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8" r:id="rId6"/>
    <p:sldMasterId id="2147484682" r:id="rId7"/>
    <p:sldMasterId id="2147484696" r:id="rId8"/>
    <p:sldMasterId id="2147484710" r:id="rId9"/>
  </p:sldMasterIdLst>
  <p:notesMasterIdLst>
    <p:notesMasterId r:id="rId72"/>
  </p:notesMasterIdLst>
  <p:handoutMasterIdLst>
    <p:handoutMasterId r:id="rId73"/>
  </p:handoutMasterIdLst>
  <p:sldIdLst>
    <p:sldId id="260" r:id="rId10"/>
    <p:sldId id="308" r:id="rId11"/>
    <p:sldId id="263" r:id="rId12"/>
    <p:sldId id="265" r:id="rId13"/>
    <p:sldId id="266" r:id="rId14"/>
    <p:sldId id="549" r:id="rId15"/>
    <p:sldId id="264" r:id="rId16"/>
    <p:sldId id="321" r:id="rId17"/>
    <p:sldId id="2147473801" r:id="rId18"/>
    <p:sldId id="262" r:id="rId19"/>
    <p:sldId id="2147473848" r:id="rId20"/>
    <p:sldId id="2147473849" r:id="rId21"/>
    <p:sldId id="613" r:id="rId22"/>
    <p:sldId id="258" r:id="rId23"/>
    <p:sldId id="296" r:id="rId24"/>
    <p:sldId id="259" r:id="rId25"/>
    <p:sldId id="2147483647" r:id="rId26"/>
    <p:sldId id="256" r:id="rId27"/>
    <p:sldId id="261" r:id="rId28"/>
    <p:sldId id="2147483582" r:id="rId29"/>
    <p:sldId id="2071592117" r:id="rId30"/>
    <p:sldId id="257" r:id="rId31"/>
    <p:sldId id="2147473788" r:id="rId32"/>
    <p:sldId id="268" r:id="rId33"/>
    <p:sldId id="2147475599" r:id="rId34"/>
    <p:sldId id="13035" r:id="rId35"/>
    <p:sldId id="2146848318" r:id="rId36"/>
    <p:sldId id="2147475601" r:id="rId37"/>
    <p:sldId id="2147473847" r:id="rId38"/>
    <p:sldId id="2145706341" r:id="rId39"/>
    <p:sldId id="269" r:id="rId40"/>
    <p:sldId id="270" r:id="rId41"/>
    <p:sldId id="2147471035" r:id="rId42"/>
    <p:sldId id="2147471031" r:id="rId43"/>
    <p:sldId id="2146848321" r:id="rId44"/>
    <p:sldId id="2146848322" r:id="rId45"/>
    <p:sldId id="2147475604" r:id="rId46"/>
    <p:sldId id="294" r:id="rId47"/>
    <p:sldId id="271" r:id="rId48"/>
    <p:sldId id="2147473737" r:id="rId49"/>
    <p:sldId id="272" r:id="rId50"/>
    <p:sldId id="2147473717" r:id="rId51"/>
    <p:sldId id="2147475605" r:id="rId52"/>
    <p:sldId id="273" r:id="rId53"/>
    <p:sldId id="2141412725" r:id="rId54"/>
    <p:sldId id="3382" r:id="rId55"/>
    <p:sldId id="3360" r:id="rId56"/>
    <p:sldId id="13046" r:id="rId57"/>
    <p:sldId id="267" r:id="rId58"/>
    <p:sldId id="2147473663" r:id="rId59"/>
    <p:sldId id="2147473870" r:id="rId60"/>
    <p:sldId id="2147473871" r:id="rId61"/>
    <p:sldId id="2147473691" r:id="rId62"/>
    <p:sldId id="2147473872" r:id="rId63"/>
    <p:sldId id="2147473683" r:id="rId64"/>
    <p:sldId id="2147473692" r:id="rId65"/>
    <p:sldId id="2147473680" r:id="rId66"/>
    <p:sldId id="579" r:id="rId67"/>
    <p:sldId id="2147473869" r:id="rId68"/>
    <p:sldId id="2147473690" r:id="rId69"/>
    <p:sldId id="2147473695" r:id="rId70"/>
    <p:sldId id="318" r:id="rId71"/>
  </p:sldIdLst>
  <p:sldSz cx="12192000" cy="6858000"/>
  <p:notesSz cx="7315200" cy="9601200"/>
  <p:custDataLst>
    <p:tags r:id="rId7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3"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Timothy Quill" initials="TQ" lastIdx="14" clrIdx="19">
    <p:extLst>
      <p:ext uri="{19B8F6BF-5375-455C-9EA6-DF929625EA0E}">
        <p15:presenceInfo xmlns:p15="http://schemas.microsoft.com/office/powerpoint/2012/main" userId="S::tquill@clinicaloptions.com::b1dc6efb-2995-45e7-a306-57a2c67aa886" providerId="AD"/>
      </p:ext>
    </p:extLst>
  </p:cmAuthor>
  <p:cmAuthor id="21" name="Kristen Morrow" initials="KM" lastIdx="21" clrIdx="20">
    <p:extLst>
      <p:ext uri="{19B8F6BF-5375-455C-9EA6-DF929625EA0E}">
        <p15:presenceInfo xmlns:p15="http://schemas.microsoft.com/office/powerpoint/2012/main" userId="41d2ac2a3a2c2d93" providerId="Windows Live"/>
      </p:ext>
    </p:extLst>
  </p:cmAuthor>
  <p:cmAuthor id="22" name="Marie Becker" initials="MB" lastIdx="8" clrIdx="21">
    <p:extLst>
      <p:ext uri="{19B8F6BF-5375-455C-9EA6-DF929625EA0E}">
        <p15:presenceInfo xmlns:p15="http://schemas.microsoft.com/office/powerpoint/2012/main" userId="d65aa0e91a5f4f86" providerId="Windows Live"/>
      </p:ext>
    </p:extLst>
  </p:cmAuthor>
  <p:cmAuthor id="23" name="Andrea Boecler" initials="AB" lastIdx="4" clrIdx="22">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95" autoAdjust="0"/>
    <p:restoredTop sz="84722" autoAdjust="0"/>
  </p:normalViewPr>
  <p:slideViewPr>
    <p:cSldViewPr snapToGrid="0">
      <p:cViewPr varScale="1">
        <p:scale>
          <a:sx n="66" d="100"/>
          <a:sy n="66" d="100"/>
        </p:scale>
        <p:origin x="312" y="40"/>
      </p:cViewPr>
      <p:guideLst>
        <p:guide pos="312"/>
        <p:guide orient="horz" pos="216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16" Type="http://schemas.openxmlformats.org/officeDocument/2006/relationships/slide" Target="slides/slide7.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tags" Target="tags/tag1.xml"/><Relationship Id="rId79"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42.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slide" Target="slides/slide62.xml"/><Relationship Id="rId2" Type="http://schemas.openxmlformats.org/officeDocument/2006/relationships/customXml" Target="../customXml/item2.xml"/><Relationship Id="rId29" Type="http://schemas.openxmlformats.org/officeDocument/2006/relationships/slide" Target="slides/slide2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Sheet1!$B$1</c:f>
              <c:strCache>
                <c:ptCount val="1"/>
                <c:pt idx="0">
                  <c:v>FLT3-ITD+</c:v>
                </c:pt>
              </c:strCache>
            </c:strRef>
          </c:tx>
          <c:spPr>
            <a:solidFill>
              <a:srgbClr val="015873"/>
            </a:solidFill>
          </c:spPr>
          <c:invertIfNegative val="0"/>
          <c:dPt>
            <c:idx val="2"/>
            <c:invertIfNegative val="0"/>
            <c:bubble3D val="0"/>
            <c:extLst>
              <c:ext xmlns:c16="http://schemas.microsoft.com/office/drawing/2014/chart" uri="{C3380CC4-5D6E-409C-BE32-E72D297353CC}">
                <c16:uniqueId val="{00000000-2026-4827-86E5-E3B7CD19D8C7}"/>
              </c:ext>
            </c:extLst>
          </c:dPt>
          <c:dLbls>
            <c:spPr>
              <a:noFill/>
              <a:ln>
                <a:noFill/>
              </a:ln>
              <a:effectLst/>
            </c:spPr>
            <c:txPr>
              <a:bodyPr wrap="square" lIns="38100" tIns="19050" rIns="38100" bIns="19050" anchor="ctr">
                <a:spAutoFit/>
              </a:bodyPr>
              <a:lstStyle/>
              <a:p>
                <a:pPr>
                  <a:defRPr sz="1600">
                    <a:latin typeface="+mn-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Relapse Risk</c:v>
                </c:pt>
                <c:pt idx="1">
                  <c:v>NRM</c:v>
                </c:pt>
                <c:pt idx="2">
                  <c:v>DFS</c:v>
                </c:pt>
                <c:pt idx="3">
                  <c:v>OS</c:v>
                </c:pt>
              </c:strCache>
            </c:strRef>
          </c:cat>
          <c:val>
            <c:numRef>
              <c:f>Sheet1!$B$2:$B$5</c:f>
              <c:numCache>
                <c:formatCode>General</c:formatCode>
                <c:ptCount val="4"/>
                <c:pt idx="0">
                  <c:v>63</c:v>
                </c:pt>
                <c:pt idx="1">
                  <c:v>4</c:v>
                </c:pt>
                <c:pt idx="2">
                  <c:v>32</c:v>
                </c:pt>
                <c:pt idx="3">
                  <c:v>38</c:v>
                </c:pt>
              </c:numCache>
            </c:numRef>
          </c:val>
          <c:extLst>
            <c:ext xmlns:c16="http://schemas.microsoft.com/office/drawing/2014/chart" uri="{C3380CC4-5D6E-409C-BE32-E72D297353CC}">
              <c16:uniqueId val="{00000001-2026-4827-86E5-E3B7CD19D8C7}"/>
            </c:ext>
          </c:extLst>
        </c:ser>
        <c:ser>
          <c:idx val="1"/>
          <c:order val="1"/>
          <c:tx>
            <c:strRef>
              <c:f>Sheet1!$C$1</c:f>
              <c:strCache>
                <c:ptCount val="1"/>
                <c:pt idx="0">
                  <c:v>FLT3-ITD−</c:v>
                </c:pt>
              </c:strCache>
            </c:strRef>
          </c:tx>
          <c:spPr>
            <a:solidFill>
              <a:srgbClr val="E1471D"/>
            </a:solidFill>
          </c:spPr>
          <c:invertIfNegative val="0"/>
          <c:dLbls>
            <c:spPr>
              <a:noFill/>
              <a:ln>
                <a:noFill/>
              </a:ln>
              <a:effectLst/>
            </c:spPr>
            <c:txPr>
              <a:bodyPr wrap="square" lIns="38100" tIns="19050" rIns="38100" bIns="19050" anchor="ctr">
                <a:spAutoFit/>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Relapse Risk</c:v>
                </c:pt>
                <c:pt idx="1">
                  <c:v>NRM</c:v>
                </c:pt>
                <c:pt idx="2">
                  <c:v>DFS</c:v>
                </c:pt>
                <c:pt idx="3">
                  <c:v>OS</c:v>
                </c:pt>
              </c:strCache>
            </c:strRef>
          </c:cat>
          <c:val>
            <c:numRef>
              <c:f>Sheet1!$C$2:$C$5</c:f>
              <c:numCache>
                <c:formatCode>General</c:formatCode>
                <c:ptCount val="4"/>
                <c:pt idx="0">
                  <c:v>37</c:v>
                </c:pt>
                <c:pt idx="1">
                  <c:v>21</c:v>
                </c:pt>
                <c:pt idx="2">
                  <c:v>41</c:v>
                </c:pt>
                <c:pt idx="3">
                  <c:v>48</c:v>
                </c:pt>
              </c:numCache>
            </c:numRef>
          </c:val>
          <c:extLst>
            <c:ext xmlns:c16="http://schemas.microsoft.com/office/drawing/2014/chart" uri="{C3380CC4-5D6E-409C-BE32-E72D297353CC}">
              <c16:uniqueId val="{00000002-2026-4827-86E5-E3B7CD19D8C7}"/>
            </c:ext>
          </c:extLst>
        </c:ser>
        <c:dLbls>
          <c:showLegendKey val="0"/>
          <c:showVal val="0"/>
          <c:showCatName val="0"/>
          <c:showSerName val="0"/>
          <c:showPercent val="0"/>
          <c:showBubbleSize val="0"/>
        </c:dLbls>
        <c:gapWidth val="75"/>
        <c:axId val="-1176198848"/>
        <c:axId val="-1176196800"/>
      </c:barChart>
      <c:catAx>
        <c:axId val="-1176198848"/>
        <c:scaling>
          <c:orientation val="minMax"/>
        </c:scaling>
        <c:delete val="0"/>
        <c:axPos val="b"/>
        <c:numFmt formatCode="General" sourceLinked="0"/>
        <c:majorTickMark val="out"/>
        <c:minorTickMark val="none"/>
        <c:tickLblPos val="nextTo"/>
        <c:spPr>
          <a:ln w="28575">
            <a:solidFill>
              <a:srgbClr val="000000"/>
            </a:solidFill>
          </a:ln>
        </c:spPr>
        <c:txPr>
          <a:bodyPr/>
          <a:lstStyle/>
          <a:p>
            <a:pPr>
              <a:defRPr sz="1400" b="1"/>
            </a:pPr>
            <a:endParaRPr lang="en-US"/>
          </a:p>
        </c:txPr>
        <c:crossAx val="-1176196800"/>
        <c:crosses val="autoZero"/>
        <c:auto val="1"/>
        <c:lblAlgn val="ctr"/>
        <c:lblOffset val="100"/>
        <c:noMultiLvlLbl val="0"/>
      </c:catAx>
      <c:valAx>
        <c:axId val="-1176196800"/>
        <c:scaling>
          <c:orientation val="minMax"/>
          <c:max val="100"/>
        </c:scaling>
        <c:delete val="0"/>
        <c:axPos val="l"/>
        <c:numFmt formatCode="General" sourceLinked="1"/>
        <c:majorTickMark val="out"/>
        <c:minorTickMark val="none"/>
        <c:tickLblPos val="nextTo"/>
        <c:spPr>
          <a:ln w="28575">
            <a:solidFill>
              <a:srgbClr val="000000"/>
            </a:solidFill>
          </a:ln>
        </c:spPr>
        <c:txPr>
          <a:bodyPr/>
          <a:lstStyle/>
          <a:p>
            <a:pPr>
              <a:defRPr sz="1400">
                <a:solidFill>
                  <a:schemeClr val="tx1"/>
                </a:solidFill>
                <a:latin typeface="+mn-lt"/>
              </a:defRPr>
            </a:pPr>
            <a:endParaRPr lang="en-US"/>
          </a:p>
        </c:txPr>
        <c:crossAx val="-1176198848"/>
        <c:crosses val="autoZero"/>
        <c:crossBetween val="between"/>
        <c:majorUnit val="20"/>
      </c:valAx>
    </c:plotArea>
    <c:legend>
      <c:legendPos val="t"/>
      <c:layout>
        <c:manualLayout>
          <c:xMode val="edge"/>
          <c:yMode val="edge"/>
          <c:x val="0.45014579633319401"/>
          <c:y val="0.118819820391478"/>
          <c:w val="0.52210336114702105"/>
          <c:h val="0.14851857040842001"/>
        </c:manualLayout>
      </c:layout>
      <c:overlay val="0"/>
      <c:txPr>
        <a:bodyPr/>
        <a:lstStyle/>
        <a:p>
          <a:pPr>
            <a:defRPr sz="1600"/>
          </a:pPr>
          <a:endParaRPr lang="en-US"/>
        </a:p>
      </c:txPr>
    </c:legend>
    <c:plotVisOnly val="1"/>
    <c:dispBlanksAs val="gap"/>
    <c:showDLblsOverMax val="0"/>
  </c:chart>
  <c:txPr>
    <a:bodyPr/>
    <a:lstStyle/>
    <a:p>
      <a:pPr>
        <a:defRPr sz="1800">
          <a:solidFill>
            <a:srgbClr val="000000"/>
          </a:solidFill>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Eunice Wang, MD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3328074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B8A00-344C-21D8-6F2D-3F170D50E6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94AA0-C305-3307-4FA1-E91E96D073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1D65B-CDD6-A1E7-542F-740BAE74DE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5E0774-8D02-4EA1-FDFF-B94F297928D5}"/>
              </a:ext>
            </a:extLst>
          </p:cNvPr>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43823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02136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07AF94-17CE-4DC2-AA99-F95AC16D0F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236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2140801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99592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F0E914-DA6F-41F6-940A-11D53628DBB7}"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7650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974304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9748-A418-FC57-AF6C-5D7263DCF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2E7B4-B5EF-4FA6-DD84-A70A82330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B4B03A-E56B-C07A-6C83-F9B8BCB6937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B5837636-98CC-9444-EC8F-FC96C4A5E433}"/>
              </a:ext>
            </a:extLst>
          </p:cNvPr>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3543391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98E039-33ED-4805-825D-1DB45873F0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299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sz="1000" b="1">
                <a:solidFill>
                  <a:schemeClr val="tx1"/>
                </a:solidFill>
                <a:latin typeface="Arial" pitchFamily="34" charset="0"/>
              </a:defRPr>
            </a:lvl1pPr>
            <a:lvl2pPr marL="749468" indent="-288256" eaLnBrk="0" hangingPunct="0">
              <a:defRPr sz="1000" b="1">
                <a:solidFill>
                  <a:schemeClr val="tx1"/>
                </a:solidFill>
                <a:latin typeface="Arial" pitchFamily="34" charset="0"/>
              </a:defRPr>
            </a:lvl2pPr>
            <a:lvl3pPr marL="1153028" indent="-230606" eaLnBrk="0" hangingPunct="0">
              <a:defRPr sz="1000" b="1">
                <a:solidFill>
                  <a:schemeClr val="tx1"/>
                </a:solidFill>
                <a:latin typeface="Arial" pitchFamily="34" charset="0"/>
              </a:defRPr>
            </a:lvl3pPr>
            <a:lvl4pPr marL="1614240" indent="-230606" eaLnBrk="0" hangingPunct="0">
              <a:defRPr sz="1000" b="1">
                <a:solidFill>
                  <a:schemeClr val="tx1"/>
                </a:solidFill>
                <a:latin typeface="Arial" pitchFamily="34" charset="0"/>
              </a:defRPr>
            </a:lvl4pPr>
            <a:lvl5pPr marL="2075449" indent="-230606" eaLnBrk="0" hangingPunct="0">
              <a:defRPr sz="1000" b="1">
                <a:solidFill>
                  <a:schemeClr val="tx1"/>
                </a:solidFill>
                <a:latin typeface="Arial" pitchFamily="34" charset="0"/>
              </a:defRPr>
            </a:lvl5pPr>
            <a:lvl6pPr marL="2536660" indent="-230606" algn="ctr" eaLnBrk="0" fontAlgn="base" hangingPunct="0">
              <a:spcBef>
                <a:spcPct val="50000"/>
              </a:spcBef>
              <a:spcAft>
                <a:spcPct val="0"/>
              </a:spcAft>
              <a:defRPr sz="1000" b="1">
                <a:solidFill>
                  <a:schemeClr val="tx1"/>
                </a:solidFill>
                <a:latin typeface="Arial" pitchFamily="34" charset="0"/>
              </a:defRPr>
            </a:lvl6pPr>
            <a:lvl7pPr marL="2997873" indent="-230606" algn="ctr" eaLnBrk="0" fontAlgn="base" hangingPunct="0">
              <a:spcBef>
                <a:spcPct val="50000"/>
              </a:spcBef>
              <a:spcAft>
                <a:spcPct val="0"/>
              </a:spcAft>
              <a:defRPr sz="1000" b="1">
                <a:solidFill>
                  <a:schemeClr val="tx1"/>
                </a:solidFill>
                <a:latin typeface="Arial" pitchFamily="34" charset="0"/>
              </a:defRPr>
            </a:lvl7pPr>
            <a:lvl8pPr marL="3459081" indent="-230606" algn="ctr" eaLnBrk="0" fontAlgn="base" hangingPunct="0">
              <a:spcBef>
                <a:spcPct val="50000"/>
              </a:spcBef>
              <a:spcAft>
                <a:spcPct val="0"/>
              </a:spcAft>
              <a:defRPr sz="1000" b="1">
                <a:solidFill>
                  <a:schemeClr val="tx1"/>
                </a:solidFill>
                <a:latin typeface="Arial" pitchFamily="34" charset="0"/>
              </a:defRPr>
            </a:lvl8pPr>
            <a:lvl9pPr marL="3920297" indent="-230606" algn="ctr" eaLnBrk="0" fontAlgn="base" hangingPunct="0">
              <a:spcBef>
                <a:spcPct val="50000"/>
              </a:spcBef>
              <a:spcAft>
                <a:spcPct val="0"/>
              </a:spcAft>
              <a:defRPr sz="1000" b="1">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9EED42E-298F-4E3F-9E4B-70A24805D686}" type="slidenum">
              <a:rPr kumimoji="0" lang="de-DE"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de-DE"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marL="271311" marR="0" lvl="0" indent="-271311" algn="l" defTabSz="914400" rtl="0" eaLnBrk="1" fontAlgn="auto" latinLnBrk="0" hangingPunct="1">
              <a:lnSpc>
                <a:spcPct val="100000"/>
              </a:lnSpc>
              <a:spcBef>
                <a:spcPct val="0"/>
              </a:spcBef>
              <a:spcAft>
                <a:spcPts val="1200"/>
              </a:spcAft>
              <a:buClrTx/>
              <a:buSzTx/>
              <a:buFontTx/>
              <a:buNone/>
              <a:tabLst/>
              <a:defRPr/>
            </a:pPr>
            <a:endParaRPr lang="de-DE" sz="1000" dirty="0">
              <a:solidFill>
                <a:schemeClr val="bg1">
                  <a:lumMod val="65000"/>
                </a:schemeClr>
              </a:solidFill>
            </a:endParaRPr>
          </a:p>
        </p:txBody>
      </p:sp>
    </p:spTree>
    <p:extLst>
      <p:ext uri="{BB962C8B-B14F-4D97-AF65-F5344CB8AC3E}">
        <p14:creationId xmlns:p14="http://schemas.microsoft.com/office/powerpoint/2010/main" val="2909034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641883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484771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a:p>
        </p:txBody>
      </p:sp>
    </p:spTree>
    <p:extLst>
      <p:ext uri="{BB962C8B-B14F-4D97-AF65-F5344CB8AC3E}">
        <p14:creationId xmlns:p14="http://schemas.microsoft.com/office/powerpoint/2010/main" val="1235520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7413" y="1666875"/>
            <a:ext cx="4886325" cy="2749550"/>
          </a:xfrm>
        </p:spPr>
      </p:sp>
      <p:sp>
        <p:nvSpPr>
          <p:cNvPr id="3" name="Notizenplatzhalter 2"/>
          <p:cNvSpPr>
            <a:spLocks noGrp="1"/>
          </p:cNvSpPr>
          <p:nvPr>
            <p:ph type="body" idx="1"/>
          </p:nvPr>
        </p:nvSpPr>
        <p:spPr>
          <a:xfrm>
            <a:off x="887413" y="4584112"/>
            <a:ext cx="4886325" cy="3936742"/>
          </a:xfrm>
        </p:spPr>
        <p:txBody>
          <a:bodyPr/>
          <a:lstStyle/>
          <a:p>
            <a:pPr>
              <a:spcBef>
                <a:spcPts val="0"/>
              </a:spcBef>
              <a:spcAft>
                <a:spcPts val="300"/>
              </a:spcAft>
            </a:pPr>
            <a:endParaRPr lang="de-DE" sz="1100" i="1" dirty="0">
              <a:latin typeface="Calibri" panose="020F0502020204030204" pitchFamily="34" charset="0"/>
              <a:ea typeface="Times New Roman" panose="02020603050405020304" pitchFamily="18" charset="0"/>
              <a:cs typeface="Calibri" panose="020F0502020204030204" pitchFamily="34" charset="0"/>
            </a:endParaRPr>
          </a:p>
        </p:txBody>
      </p:sp>
      <p:sp>
        <p:nvSpPr>
          <p:cNvPr id="4" name="Foliennummernplatzhalt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3766F0C-01B6-47FF-B284-798F893E0376}" type="slidenum">
              <a:rPr kumimoji="0" lang="de-DE" altLang="de-DE" sz="13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de-DE" altLang="de-DE" sz="1300" b="0" i="0" u="none" strike="noStrike" kern="1200" cap="none" spc="0" normalizeH="0" baseline="0" noProof="0" dirty="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551436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p:sp>
      <p:sp>
        <p:nvSpPr>
          <p:cNvPr id="153603" name="Notes Placeholder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dirty="0">
              <a:latin typeface="Times New Roman" pitchFamily="18" charset="0"/>
            </a:endParaRPr>
          </a:p>
        </p:txBody>
      </p:sp>
    </p:spTree>
    <p:extLst>
      <p:ext uri="{BB962C8B-B14F-4D97-AF65-F5344CB8AC3E}">
        <p14:creationId xmlns:p14="http://schemas.microsoft.com/office/powerpoint/2010/main" val="1118018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CE1C2-B6A0-D52E-28B0-944FA4B00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958E4-9215-65A3-78E8-9F49F9FFB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801825-107D-CF92-74CF-D6BF550D43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46CA8E-EEE1-3063-42C6-904BA180B0F8}"/>
              </a:ext>
            </a:extLst>
          </p:cNvPr>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216294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54729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67713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599342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3768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69960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0000"/>
              </a:lnSpc>
              <a:spcBef>
                <a:spcPts val="0"/>
              </a:spcBef>
              <a:spcAft>
                <a:spcPts val="0"/>
              </a:spcAft>
              <a:buFont typeface="Symbol" panose="05050102010706020507" pitchFamily="18" charset="2"/>
              <a:buChar char=""/>
            </a:pPr>
            <a:endParaRPr lang="en-US" b="0" u="non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99AE2-B724-42EA-BA0A-BB421B06DDC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2707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98AD27-D8CE-5E48-B52B-8C2ACF81CB1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4945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DCA6BE71-62D4-4D6B-BD04-32966B2449C2}"/>
              </a:ext>
            </a:extLst>
          </p:cNvPr>
          <p:cNvSpPr>
            <a:spLocks noGrp="1" noRot="1" noChangeAspect="1" noChangeArrowheads="1" noTextEdit="1"/>
          </p:cNvSpPr>
          <p:nvPr>
            <p:ph type="sldImg"/>
          </p:nvPr>
        </p:nvSpPr>
        <p:spPr>
          <a:xfrm>
            <a:off x="406400" y="696913"/>
            <a:ext cx="6197600" cy="3486150"/>
          </a:xfrm>
          <a:ln/>
        </p:spPr>
      </p:sp>
      <p:sp>
        <p:nvSpPr>
          <p:cNvPr id="53251" name="Notes Placeholder 2">
            <a:extLst>
              <a:ext uri="{FF2B5EF4-FFF2-40B4-BE49-F238E27FC236}">
                <a16:creationId xmlns:a16="http://schemas.microsoft.com/office/drawing/2014/main" id="{125BCB49-DBD8-45DE-B683-79586E2FC5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53252" name="Slide Number Placeholder 3">
            <a:extLst>
              <a:ext uri="{FF2B5EF4-FFF2-40B4-BE49-F238E27FC236}">
                <a16:creationId xmlns:a16="http://schemas.microsoft.com/office/drawing/2014/main" id="{D3821B29-88B9-41B5-87BD-720A5DB637A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57066" indent="-291179">
              <a:spcBef>
                <a:spcPct val="30000"/>
              </a:spcBef>
              <a:defRPr sz="1200">
                <a:solidFill>
                  <a:schemeClr val="tx1"/>
                </a:solidFill>
                <a:latin typeface="Times" panose="02020603050405020304" pitchFamily="18" charset="0"/>
              </a:defRPr>
            </a:lvl2pPr>
            <a:lvl3pPr marL="1164717" indent="-232943">
              <a:spcBef>
                <a:spcPct val="30000"/>
              </a:spcBef>
              <a:defRPr sz="1200">
                <a:solidFill>
                  <a:schemeClr val="tx1"/>
                </a:solidFill>
                <a:latin typeface="Times" panose="02020603050405020304" pitchFamily="18" charset="0"/>
              </a:defRPr>
            </a:lvl3pPr>
            <a:lvl4pPr marL="1630604" indent="-232943">
              <a:spcBef>
                <a:spcPct val="30000"/>
              </a:spcBef>
              <a:defRPr sz="1200">
                <a:solidFill>
                  <a:schemeClr val="tx1"/>
                </a:solidFill>
                <a:latin typeface="Times" panose="02020603050405020304" pitchFamily="18" charset="0"/>
              </a:defRPr>
            </a:lvl4pPr>
            <a:lvl5pPr marL="2096491" indent="-232943">
              <a:spcBef>
                <a:spcPct val="30000"/>
              </a:spcBef>
              <a:defRPr sz="1200">
                <a:solidFill>
                  <a:schemeClr val="tx1"/>
                </a:solidFill>
                <a:latin typeface="Times" panose="02020603050405020304" pitchFamily="18" charset="0"/>
              </a:defRPr>
            </a:lvl5pPr>
            <a:lvl6pPr marL="2562377" indent="-232943" eaLnBrk="0" fontAlgn="base" hangingPunct="0">
              <a:spcBef>
                <a:spcPct val="30000"/>
              </a:spcBef>
              <a:spcAft>
                <a:spcPct val="0"/>
              </a:spcAft>
              <a:defRPr sz="1200">
                <a:solidFill>
                  <a:schemeClr val="tx1"/>
                </a:solidFill>
                <a:latin typeface="Times" panose="02020603050405020304" pitchFamily="18" charset="0"/>
              </a:defRPr>
            </a:lvl6pPr>
            <a:lvl7pPr marL="3028264" indent="-232943" eaLnBrk="0" fontAlgn="base" hangingPunct="0">
              <a:spcBef>
                <a:spcPct val="30000"/>
              </a:spcBef>
              <a:spcAft>
                <a:spcPct val="0"/>
              </a:spcAft>
              <a:defRPr sz="1200">
                <a:solidFill>
                  <a:schemeClr val="tx1"/>
                </a:solidFill>
                <a:latin typeface="Times" panose="02020603050405020304" pitchFamily="18" charset="0"/>
              </a:defRPr>
            </a:lvl7pPr>
            <a:lvl8pPr marL="3494151" indent="-232943" eaLnBrk="0" fontAlgn="base" hangingPunct="0">
              <a:spcBef>
                <a:spcPct val="30000"/>
              </a:spcBef>
              <a:spcAft>
                <a:spcPct val="0"/>
              </a:spcAft>
              <a:defRPr sz="1200">
                <a:solidFill>
                  <a:schemeClr val="tx1"/>
                </a:solidFill>
                <a:latin typeface="Times" panose="02020603050405020304" pitchFamily="18" charset="0"/>
              </a:defRPr>
            </a:lvl8pPr>
            <a:lvl9pPr marL="3960038" indent="-232943" eaLnBrk="0" fontAlgn="base" hangingPunct="0">
              <a:spcBef>
                <a:spcPct val="30000"/>
              </a:spcBef>
              <a:spcAft>
                <a:spcPct val="0"/>
              </a:spcAft>
              <a:defRPr sz="1200">
                <a:solidFill>
                  <a:schemeClr val="tx1"/>
                </a:solidFill>
                <a:latin typeface="Times"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2B25C26-BBA4-44B0-AC05-7E3C4AA0D1AD}"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Calibri" panose="020F0502020204030204" pitchFamily="34" charset="0"/>
            </a:endParaRPr>
          </a:p>
        </p:txBody>
      </p:sp>
    </p:spTree>
    <p:extLst>
      <p:ext uri="{BB962C8B-B14F-4D97-AF65-F5344CB8AC3E}">
        <p14:creationId xmlns:p14="http://schemas.microsoft.com/office/powerpoint/2010/main" val="4077417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87859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FAB6A6-3D13-45FA-A853-0F6C810CA5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3755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5983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80328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324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957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641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D81A-B7D8-DDC5-D5E8-DC816AEC0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8837E-4A7A-F1E5-002F-AD37AED93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1AB1D-11CC-00D6-55B7-0179501AFC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45799B-6E0D-D7C0-0DDE-029D9838C65A}"/>
              </a:ext>
            </a:extLst>
          </p:cNvPr>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12937391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2258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C4C45-A1E6-CC96-9C3D-8DEA0A77D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4DBE6-2DCD-4CAC-6E5D-77D05A14D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B21E0-9957-2D6F-E8F1-9B5390833900}"/>
              </a:ext>
            </a:extLst>
          </p:cNvPr>
          <p:cNvSpPr>
            <a:spLocks noGrp="1"/>
          </p:cNvSpPr>
          <p:nvPr>
            <p:ph type="body" idx="1"/>
          </p:nvPr>
        </p:nvSpPr>
        <p:spPr/>
        <p:txBody>
          <a:bodyPr/>
          <a:lstStyle/>
          <a:p>
            <a:endParaRPr lang="en-US" sz="1000" i="1"/>
          </a:p>
        </p:txBody>
      </p:sp>
      <p:sp>
        <p:nvSpPr>
          <p:cNvPr id="4" name="Slide Number Placeholder 3">
            <a:extLst>
              <a:ext uri="{FF2B5EF4-FFF2-40B4-BE49-F238E27FC236}">
                <a16:creationId xmlns:a16="http://schemas.microsoft.com/office/drawing/2014/main" id="{2AABBDE4-3549-FC62-A72F-D8FFA460241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3221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879650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52257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772886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79812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01034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9400C-F4B0-240A-8F9D-C7FCF23096E7}"/>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9F8750C7-F48C-5055-C1B9-631AB23EB6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A6ACA756-E804-2349-9125-548A371B5164}"/>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BA75384D-A8B0-426C-CC0E-D68402E5E1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sz="1000" i="1">
              <a:latin typeface="Arial" panose="020B0604020202020204" pitchFamily="34" charset="0"/>
            </a:endParaRPr>
          </a:p>
        </p:txBody>
      </p:sp>
    </p:spTree>
    <p:extLst>
      <p:ext uri="{BB962C8B-B14F-4D97-AF65-F5344CB8AC3E}">
        <p14:creationId xmlns:p14="http://schemas.microsoft.com/office/powerpoint/2010/main" val="40289349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699601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VT, ventricular tachycardia.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949438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125234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92746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62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0621266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471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97912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84612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6471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03899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342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62260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94187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28973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691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91903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5923832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17821129"/>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54595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949561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011542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04591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010832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08040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021842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746578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1763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990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657804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28819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61318927"/>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59159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96546171"/>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8065644"/>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35511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8876228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41659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72831263"/>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78141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19339044"/>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75237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2585854"/>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12804"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693835684"/>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lose-up of red blood cells&#10;&#10;AI-generated content may be incorrect.">
            <a:extLst>
              <a:ext uri="{FF2B5EF4-FFF2-40B4-BE49-F238E27FC236}">
                <a16:creationId xmlns:a16="http://schemas.microsoft.com/office/drawing/2014/main" id="{85F8BEC8-3078-C021-A055-EED11D6E597C}"/>
              </a:ext>
            </a:extLst>
          </p:cNvPr>
          <p:cNvPicPr>
            <a:picLocks noChangeAspect="1"/>
          </p:cNvPicPr>
          <p:nvPr userDrawn="1"/>
        </p:nvPicPr>
        <p:blipFill>
          <a:blip r:embed="rId2">
            <a:extLst>
              <a:ext uri="{28A0092B-C50C-407E-A947-70E740481C1C}">
                <a14:useLocalDpi xmlns:a14="http://schemas.microsoft.com/office/drawing/2010/main" val="0"/>
              </a:ext>
            </a:extLst>
          </a:blip>
          <a:srcRect t="10158" b="19842"/>
          <a:stretch/>
        </p:blipFill>
        <p:spPr>
          <a:xfrm>
            <a:off x="6096000" y="3657600"/>
            <a:ext cx="609600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57388453"/>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2319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45397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6862965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46544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94756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97648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405781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369558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090330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31759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969158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062150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50445"/>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304189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 id="2147484694" r:id="rId12"/>
    <p:sldLayoutId id="214748469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9621961"/>
      </p:ext>
    </p:extLst>
  </p:cSld>
  <p:clrMap bg1="dk2" tx1="lt1" bg2="dk1" tx2="lt2" accent1="accent1" accent2="accent2" accent3="accent3" accent4="accent4" accent5="accent5" accent6="accent6" hlink="hlink" folHlink="folHlink"/>
  <p:sldLayoutIdLst>
    <p:sldLayoutId id="2147484697" r:id="rId1"/>
    <p:sldLayoutId id="2147484698" r:id="rId2"/>
    <p:sldLayoutId id="2147484699" r:id="rId3"/>
    <p:sldLayoutId id="2147484700" r:id="rId4"/>
    <p:sldLayoutId id="2147484701" r:id="rId5"/>
    <p:sldLayoutId id="2147484702" r:id="rId6"/>
    <p:sldLayoutId id="2147484703" r:id="rId7"/>
    <p:sldLayoutId id="2147484704" r:id="rId8"/>
    <p:sldLayoutId id="2147484705" r:id="rId9"/>
    <p:sldLayoutId id="2147484706" r:id="rId10"/>
    <p:sldLayoutId id="2147484707" r:id="rId11"/>
    <p:sldLayoutId id="2147484708" r:id="rId12"/>
    <p:sldLayoutId id="2147484709"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guide id="11"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3531730"/>
      </p:ext>
    </p:extLst>
  </p:cSld>
  <p:clrMap bg1="dk2" tx1="lt1" bg2="dk1" tx2="lt2" accent1="accent1" accent2="accent2" accent3="accent3" accent4="accent4" accent5="accent5" accent6="accent6"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 id="2147484718" r:id="rId8"/>
    <p:sldLayoutId id="2147484719" r:id="rId9"/>
    <p:sldLayoutId id="2147484720" r:id="rId10"/>
    <p:sldLayoutId id="2147484721" r:id="rId11"/>
    <p:sldLayoutId id="2147484722" r:id="rId12"/>
    <p:sldLayoutId id="214748472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55.xml"/><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58.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2.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55.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58.xml"/><Relationship Id="rId5" Type="http://schemas.openxmlformats.org/officeDocument/2006/relationships/image" Target="../media/image17.png"/><Relationship Id="rId4" Type="http://schemas.openxmlformats.org/officeDocument/2006/relationships/image" Target="../media/image16.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5.xml"/></Relationships>
</file>

<file path=ppt/slides/_rels/slide6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163301" cy="2057400"/>
          </a:xfrm>
        </p:spPr>
        <p:txBody>
          <a:bodyPr>
            <a:normAutofit/>
          </a:bodyPr>
          <a:lstStyle/>
          <a:p>
            <a:r>
              <a:rPr lang="en-US" altLang="en-US" sz="4000" dirty="0"/>
              <a:t>A Call to Action to Overcome Obstacles in </a:t>
            </a:r>
            <a:br>
              <a:rPr lang="en-US" altLang="en-US" sz="4000" dirty="0"/>
            </a:br>
            <a:r>
              <a:rPr lang="en-US" altLang="en-US" sz="4000" dirty="0"/>
              <a:t>the Optimal Testing and Treatment of </a:t>
            </a:r>
            <a:br>
              <a:rPr lang="en-US" altLang="en-US" sz="4000" dirty="0"/>
            </a:br>
            <a:r>
              <a:rPr lang="en-US" altLang="en-US" sz="4000" i="1" dirty="0"/>
              <a:t>FLT3</a:t>
            </a:r>
            <a:r>
              <a:rPr lang="en-US" altLang="en-US" sz="4000" dirty="0"/>
              <a:t>-Mutated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5871" y="6376785"/>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Daiichi Sankyo,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ED5BB-5825-9413-5757-712449B92D62}"/>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7E09C504-0C4B-49B8-0616-EFFEB2567A6F}"/>
              </a:ext>
            </a:extLst>
          </p:cNvPr>
          <p:cNvSpPr>
            <a:spLocks noGrp="1"/>
          </p:cNvSpPr>
          <p:nvPr>
            <p:ph sz="half" idx="1"/>
          </p:nvPr>
        </p:nvSpPr>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Harry P. Erba, MD, PhD</a:t>
            </a:r>
            <a:b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Director, Leukemia Program</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Division of Hematologic Malignancies and Cellular Therapy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Duke University School of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Durham, North Carolina</a:t>
            </a:r>
            <a:endParaRPr lang="en-US" dirty="0"/>
          </a:p>
        </p:txBody>
      </p:sp>
      <p:sp>
        <p:nvSpPr>
          <p:cNvPr id="5" name="Content Placeholder 4">
            <a:extLst>
              <a:ext uri="{FF2B5EF4-FFF2-40B4-BE49-F238E27FC236}">
                <a16:creationId xmlns:a16="http://schemas.microsoft.com/office/drawing/2014/main" id="{9750DB28-1DFF-18AA-825D-F1495A8ED479}"/>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de-DE"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Mark J. Levis, MD, PhD</a:t>
            </a:r>
            <a:b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Oncology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Director, Adult Leukemia Service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Sidney Kimmel Comprehensive Cancer Center</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Johns Hopkins University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Baltimore, Maryland</a:t>
            </a:r>
            <a:endParaRPr lang="en-US" dirty="0"/>
          </a:p>
        </p:txBody>
      </p:sp>
    </p:spTree>
    <p:extLst>
      <p:ext uri="{BB962C8B-B14F-4D97-AF65-F5344CB8AC3E}">
        <p14:creationId xmlns:p14="http://schemas.microsoft.com/office/powerpoint/2010/main" val="304323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65347-D0EE-6DAB-CB4C-13DF39CD1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43875-BEBD-05B3-7A82-AEAF9FFC7BF4}"/>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17FFA9C9-9D34-9E4C-60E5-029E18F73560}"/>
              </a:ext>
            </a:extLst>
          </p:cNvPr>
          <p:cNvSpPr>
            <a:spLocks noGrp="1"/>
          </p:cNvSpPr>
          <p:nvPr>
            <p:ph sz="half" idx="1"/>
          </p:nvPr>
        </p:nvSpPr>
        <p:spPr/>
        <p:txBody>
          <a:bodyPr/>
          <a:lstStyle/>
          <a:p>
            <a:pPr marL="0" lvl="0" indent="0">
              <a:spcBef>
                <a:spcPts val="0"/>
              </a:spcBef>
              <a:spcAft>
                <a:spcPts val="0"/>
              </a:spcAft>
              <a:buClr>
                <a:srgbClr val="000000"/>
              </a:buClr>
              <a:buNone/>
              <a:defRPr/>
            </a:pPr>
            <a:r>
              <a:rPr lang="en-US" altLang="en-US" b="1" dirty="0">
                <a:solidFill>
                  <a:srgbClr val="E1471D"/>
                </a:solidFill>
              </a:rPr>
              <a:t>Eunice Wang, MD </a:t>
            </a:r>
            <a:br>
              <a:rPr lang="en-US" altLang="en-US" b="1" dirty="0">
                <a:solidFill>
                  <a:srgbClr val="E1471D"/>
                </a:solidFill>
              </a:rPr>
            </a:br>
            <a:r>
              <a:rPr lang="en-US" altLang="en-US" sz="2400" dirty="0">
                <a:solidFill>
                  <a:srgbClr val="000000"/>
                </a:solidFill>
              </a:rPr>
              <a:t>Chief, Leukemia Service</a:t>
            </a:r>
          </a:p>
          <a:p>
            <a:pPr marL="0" lvl="0" indent="0">
              <a:spcBef>
                <a:spcPts val="0"/>
              </a:spcBef>
              <a:spcAft>
                <a:spcPts val="0"/>
              </a:spcAft>
              <a:buClr>
                <a:srgbClr val="000000"/>
              </a:buClr>
              <a:buNone/>
              <a:defRPr/>
            </a:pPr>
            <a:r>
              <a:rPr lang="en-US" altLang="en-US" sz="2400" dirty="0">
                <a:solidFill>
                  <a:srgbClr val="000000"/>
                </a:solidFill>
              </a:rPr>
              <a:t>Professor of Oncology</a:t>
            </a:r>
          </a:p>
          <a:p>
            <a:pPr marL="0" lvl="0" indent="0">
              <a:spcBef>
                <a:spcPts val="0"/>
              </a:spcBef>
              <a:spcAft>
                <a:spcPts val="0"/>
              </a:spcAft>
              <a:buClr>
                <a:srgbClr val="000000"/>
              </a:buClr>
              <a:buNone/>
              <a:defRPr/>
            </a:pPr>
            <a:r>
              <a:rPr lang="en-US" altLang="en-US" sz="2400" dirty="0">
                <a:solidFill>
                  <a:srgbClr val="000000"/>
                </a:solidFill>
              </a:rPr>
              <a:t>Department of Medicine</a:t>
            </a:r>
          </a:p>
          <a:p>
            <a:pPr marL="0" lvl="0" indent="0">
              <a:spcBef>
                <a:spcPts val="0"/>
              </a:spcBef>
              <a:spcAft>
                <a:spcPts val="0"/>
              </a:spcAft>
              <a:buClr>
                <a:srgbClr val="000000"/>
              </a:buClr>
              <a:buNone/>
              <a:defRPr/>
            </a:pPr>
            <a:r>
              <a:rPr lang="en-US" altLang="en-US" sz="2400" dirty="0">
                <a:solidFill>
                  <a:srgbClr val="000000"/>
                </a:solidFill>
              </a:rPr>
              <a:t>Roswell Park Comprehensive Cancer Center</a:t>
            </a:r>
          </a:p>
          <a:p>
            <a:pPr marL="0" lvl="0" indent="0">
              <a:spcBef>
                <a:spcPts val="0"/>
              </a:spcBef>
              <a:spcAft>
                <a:spcPts val="0"/>
              </a:spcAft>
              <a:buClr>
                <a:srgbClr val="000000"/>
              </a:buClr>
              <a:buNone/>
              <a:defRPr/>
            </a:pPr>
            <a:r>
              <a:rPr lang="en-US" altLang="en-US" sz="2400" dirty="0">
                <a:solidFill>
                  <a:srgbClr val="000000"/>
                </a:solidFill>
              </a:rPr>
              <a:t>Buffalo, New York </a:t>
            </a:r>
            <a:endParaRPr lang="en-US" sz="2400" dirty="0"/>
          </a:p>
        </p:txBody>
      </p:sp>
      <p:sp>
        <p:nvSpPr>
          <p:cNvPr id="5" name="Content Placeholder 4">
            <a:extLst>
              <a:ext uri="{FF2B5EF4-FFF2-40B4-BE49-F238E27FC236}">
                <a16:creationId xmlns:a16="http://schemas.microsoft.com/office/drawing/2014/main" id="{5FEABE8B-521D-CEF2-54B8-915BCEF75ED0}"/>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de-DE"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Alexander E. Perl, MD </a:t>
            </a:r>
            <a:b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Alexander E. Perl, MD</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Member-Leukemia Program, Abramson Cancer Center</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Associate Professor</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Division of Hematology-Oncology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University of Pennsylvania</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Philadelphia, PA</a:t>
            </a:r>
            <a:endParaRPr lang="en-US" sz="2400" dirty="0"/>
          </a:p>
        </p:txBody>
      </p:sp>
    </p:spTree>
    <p:extLst>
      <p:ext uri="{BB962C8B-B14F-4D97-AF65-F5344CB8AC3E}">
        <p14:creationId xmlns:p14="http://schemas.microsoft.com/office/powerpoint/2010/main" val="238141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A93CD-9911-B635-A872-ACB4C94B9D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7DB52-5991-B3AF-C632-D3B1DAF31B9D}"/>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6C186177-7150-8DA4-488A-1A642B731920}"/>
              </a:ext>
            </a:extLst>
          </p:cNvPr>
          <p:cNvSpPr>
            <a:spLocks noGrp="1"/>
          </p:cNvSpPr>
          <p:nvPr>
            <p:ph sz="half" idx="1"/>
          </p:nvPr>
        </p:nvSpPr>
        <p:spPr>
          <a:xfrm>
            <a:off x="601820" y="1510730"/>
            <a:ext cx="7553352" cy="4678738"/>
          </a:xfrm>
        </p:spPr>
        <p:txBody>
          <a:bodyPr/>
          <a:lstStyle/>
          <a:p>
            <a:pPr marL="0" lvl="0" indent="0">
              <a:spcBef>
                <a:spcPts val="0"/>
              </a:spcBef>
              <a:spcAft>
                <a:spcPts val="0"/>
              </a:spcAft>
              <a:buClr>
                <a:srgbClr val="000000"/>
              </a:buClr>
              <a:buNone/>
              <a:defRPr/>
            </a:pPr>
            <a:r>
              <a:rPr lang="en-US" altLang="en-US" sz="2400" b="1" dirty="0">
                <a:solidFill>
                  <a:srgbClr val="E1471D"/>
                </a:solidFill>
              </a:rPr>
              <a:t>Farhad </a:t>
            </a:r>
            <a:r>
              <a:rPr lang="en-US" altLang="en-US" sz="2400" b="1" dirty="0" err="1">
                <a:solidFill>
                  <a:srgbClr val="E1471D"/>
                </a:solidFill>
              </a:rPr>
              <a:t>Ravandi</a:t>
            </a:r>
            <a:r>
              <a:rPr lang="en-US" altLang="en-US" sz="2400" b="1" dirty="0">
                <a:solidFill>
                  <a:srgbClr val="E1471D"/>
                </a:solidFill>
              </a:rPr>
              <a:t>, MD </a:t>
            </a:r>
            <a:br>
              <a:rPr lang="en-US" altLang="en-US" sz="2400" b="1" dirty="0">
                <a:solidFill>
                  <a:srgbClr val="E1471D"/>
                </a:solidFill>
              </a:rPr>
            </a:br>
            <a:r>
              <a:rPr lang="en-US" altLang="en-US" sz="2400" dirty="0">
                <a:solidFill>
                  <a:srgbClr val="000000"/>
                </a:solidFill>
              </a:rPr>
              <a:t>Farhad </a:t>
            </a:r>
            <a:r>
              <a:rPr lang="en-US" altLang="en-US" sz="2400" dirty="0" err="1">
                <a:solidFill>
                  <a:srgbClr val="000000"/>
                </a:solidFill>
              </a:rPr>
              <a:t>Ravandi</a:t>
            </a:r>
            <a:r>
              <a:rPr lang="en-US" altLang="en-US" sz="2400" dirty="0">
                <a:solidFill>
                  <a:srgbClr val="000000"/>
                </a:solidFill>
              </a:rPr>
              <a:t>, MD</a:t>
            </a:r>
          </a:p>
          <a:p>
            <a:pPr marL="0" lvl="0" indent="0">
              <a:spcBef>
                <a:spcPts val="0"/>
              </a:spcBef>
              <a:spcAft>
                <a:spcPts val="0"/>
              </a:spcAft>
              <a:buClr>
                <a:srgbClr val="000000"/>
              </a:buClr>
              <a:buNone/>
              <a:defRPr/>
            </a:pPr>
            <a:r>
              <a:rPr lang="en-US" altLang="en-US" sz="2400" dirty="0">
                <a:solidFill>
                  <a:srgbClr val="000000"/>
                </a:solidFill>
              </a:rPr>
              <a:t>Professor of Medicine</a:t>
            </a:r>
          </a:p>
          <a:p>
            <a:pPr marL="0" lvl="0" indent="0">
              <a:spcBef>
                <a:spcPts val="0"/>
              </a:spcBef>
              <a:spcAft>
                <a:spcPts val="0"/>
              </a:spcAft>
              <a:buClr>
                <a:srgbClr val="000000"/>
              </a:buClr>
              <a:buNone/>
              <a:defRPr/>
            </a:pPr>
            <a:r>
              <a:rPr lang="en-US" altLang="en-US" sz="2400" dirty="0">
                <a:solidFill>
                  <a:srgbClr val="000000"/>
                </a:solidFill>
              </a:rPr>
              <a:t>Dallas/Fort Worth Living Legend Chair for Cancer Research</a:t>
            </a:r>
          </a:p>
          <a:p>
            <a:pPr marL="0" lvl="0" indent="0">
              <a:spcBef>
                <a:spcPts val="0"/>
              </a:spcBef>
              <a:spcAft>
                <a:spcPts val="0"/>
              </a:spcAft>
              <a:buClr>
                <a:srgbClr val="000000"/>
              </a:buClr>
              <a:buNone/>
              <a:defRPr/>
            </a:pPr>
            <a:r>
              <a:rPr lang="en-US" altLang="en-US" sz="2400" dirty="0">
                <a:solidFill>
                  <a:srgbClr val="000000"/>
                </a:solidFill>
              </a:rPr>
              <a:t>Chief, Section of Acute Myeloid Leukemia</a:t>
            </a:r>
          </a:p>
          <a:p>
            <a:pPr marL="0" lvl="0" indent="0">
              <a:spcBef>
                <a:spcPts val="0"/>
              </a:spcBef>
              <a:spcAft>
                <a:spcPts val="0"/>
              </a:spcAft>
              <a:buClr>
                <a:srgbClr val="000000"/>
              </a:buClr>
              <a:buNone/>
              <a:defRPr/>
            </a:pPr>
            <a:r>
              <a:rPr lang="en-US" altLang="en-US" sz="2400" dirty="0">
                <a:solidFill>
                  <a:srgbClr val="000000"/>
                </a:solidFill>
              </a:rPr>
              <a:t>Department of Leukemia</a:t>
            </a:r>
          </a:p>
          <a:p>
            <a:pPr marL="0" lvl="0" indent="0">
              <a:spcBef>
                <a:spcPts val="0"/>
              </a:spcBef>
              <a:spcAft>
                <a:spcPts val="0"/>
              </a:spcAft>
              <a:buClr>
                <a:srgbClr val="000000"/>
              </a:buClr>
              <a:buNone/>
              <a:defRPr/>
            </a:pPr>
            <a:r>
              <a:rPr lang="en-US" altLang="en-US" sz="2400" dirty="0">
                <a:solidFill>
                  <a:srgbClr val="000000"/>
                </a:solidFill>
              </a:rPr>
              <a:t>The University of Texas - MD Anderson Cancer Center</a:t>
            </a:r>
          </a:p>
          <a:p>
            <a:pPr marL="0" lvl="0" indent="0">
              <a:spcBef>
                <a:spcPts val="0"/>
              </a:spcBef>
              <a:spcAft>
                <a:spcPts val="0"/>
              </a:spcAft>
              <a:buClr>
                <a:srgbClr val="000000"/>
              </a:buClr>
              <a:buNone/>
              <a:defRPr/>
            </a:pPr>
            <a:r>
              <a:rPr lang="en-US" altLang="en-US" sz="2400" dirty="0">
                <a:solidFill>
                  <a:srgbClr val="000000"/>
                </a:solidFill>
              </a:rPr>
              <a:t>Houston, Texas</a:t>
            </a:r>
            <a:endParaRPr lang="en-US" sz="2400" dirty="0"/>
          </a:p>
        </p:txBody>
      </p:sp>
    </p:spTree>
    <p:extLst>
      <p:ext uri="{BB962C8B-B14F-4D97-AF65-F5344CB8AC3E}">
        <p14:creationId xmlns:p14="http://schemas.microsoft.com/office/powerpoint/2010/main" val="1596133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sz="1800" dirty="0">
                <a:latin typeface="Calibri"/>
                <a:cs typeface="Calibri"/>
              </a:rPr>
              <a:t>The </a:t>
            </a:r>
            <a:r>
              <a:rPr lang="en-US" sz="1800" b="1" i="1" dirty="0">
                <a:latin typeface="Calibri"/>
                <a:cs typeface="Calibri"/>
              </a:rPr>
              <a:t>faculty</a:t>
            </a:r>
            <a:r>
              <a:rPr lang="en-US" sz="1800" dirty="0">
                <a:latin typeface="Calibri"/>
                <a:cs typeface="Calibri"/>
              </a:rPr>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1800" b="1" dirty="0">
                <a:solidFill>
                  <a:srgbClr val="E1471D"/>
                </a:solidFill>
                <a:latin typeface="Calibri"/>
                <a:cs typeface="Calibri"/>
              </a:rPr>
              <a:t>Harry P. Erba, MD, PhD, </a:t>
            </a:r>
            <a:r>
              <a:rPr lang="en-US" sz="1800" i="1" dirty="0"/>
              <a:t>consultant/advisor/speaker:</a:t>
            </a:r>
            <a:r>
              <a:rPr lang="en-US" sz="1800" dirty="0"/>
              <a:t> AbbVie, Bristol Myers Squibb, Daiichi Sankyo, </a:t>
            </a:r>
            <a:r>
              <a:rPr lang="en-US" sz="1800" dirty="0" err="1"/>
              <a:t>Glycomimetics</a:t>
            </a:r>
            <a:r>
              <a:rPr lang="en-US" sz="1800" dirty="0"/>
              <a:t>, Incyte, Jazz, Kura Oncology, Pfizer, Servier, </a:t>
            </a:r>
            <a:r>
              <a:rPr lang="en-US" sz="1800" dirty="0" err="1"/>
              <a:t>Stemline</a:t>
            </a:r>
            <a:r>
              <a:rPr lang="en-US" sz="1800" dirty="0"/>
              <a:t>, Sumitomo Pharma, </a:t>
            </a:r>
            <a:r>
              <a:rPr lang="en-US" sz="1800" dirty="0" err="1"/>
              <a:t>Syndax</a:t>
            </a:r>
            <a:r>
              <a:rPr lang="en-US" sz="1800" dirty="0"/>
              <a:t>; </a:t>
            </a:r>
            <a:r>
              <a:rPr lang="en-US" sz="1800" i="1" dirty="0"/>
              <a:t>researcher</a:t>
            </a:r>
            <a:r>
              <a:rPr lang="en-US" sz="1800" dirty="0"/>
              <a:t> (paid to institution): Aptos, </a:t>
            </a:r>
            <a:r>
              <a:rPr lang="en-US" sz="1800" dirty="0" err="1"/>
              <a:t>MacroGenics</a:t>
            </a:r>
            <a:r>
              <a:rPr lang="en-US" sz="1800" dirty="0">
                <a:latin typeface="Calibri"/>
                <a:cs typeface="Calibri"/>
              </a:rPr>
              <a:t>.</a:t>
            </a:r>
          </a:p>
          <a:p>
            <a:pPr marL="0" indent="0">
              <a:buClr>
                <a:srgbClr val="000000"/>
              </a:buClr>
              <a:buNone/>
              <a:defRPr/>
            </a:pPr>
            <a:r>
              <a:rPr lang="de-DE" sz="1800" b="1" dirty="0">
                <a:solidFill>
                  <a:srgbClr val="E1471D"/>
                </a:solidFill>
                <a:latin typeface="Calibri"/>
                <a:cs typeface="Calibri"/>
              </a:rPr>
              <a:t>Mark J. Levis, MD, PhD</a:t>
            </a:r>
            <a:r>
              <a:rPr lang="en-US" sz="1800" b="1" dirty="0">
                <a:solidFill>
                  <a:srgbClr val="E1471D"/>
                </a:solidFill>
                <a:latin typeface="Calibri"/>
                <a:cs typeface="Calibri"/>
              </a:rPr>
              <a:t>, </a:t>
            </a:r>
            <a:r>
              <a:rPr lang="en-US" sz="1800" i="1" dirty="0">
                <a:latin typeface="Calibri"/>
                <a:cs typeface="Calibri"/>
              </a:rPr>
              <a:t>consultant/advisor/speaker: </a:t>
            </a:r>
            <a:r>
              <a:rPr lang="en-US" sz="1800" dirty="0"/>
              <a:t>Astellas, Daiichi Sankyo; </a:t>
            </a:r>
            <a:r>
              <a:rPr lang="en-US" sz="1800" i="1" dirty="0"/>
              <a:t>independent contractor:</a:t>
            </a:r>
            <a:r>
              <a:rPr lang="en-US" sz="1800" dirty="0"/>
              <a:t> Novartis</a:t>
            </a:r>
            <a:r>
              <a:rPr lang="en-US" sz="1800" b="0" i="0" dirty="0">
                <a:solidFill>
                  <a:srgbClr val="181818"/>
                </a:solidFill>
                <a:effectLst/>
                <a:latin typeface="-apple-system"/>
              </a:rPr>
              <a:t>.</a:t>
            </a:r>
          </a:p>
          <a:p>
            <a:pPr marL="0" indent="0">
              <a:buClr>
                <a:srgbClr val="000000"/>
              </a:buClr>
              <a:buNone/>
              <a:defRPr/>
            </a:pPr>
            <a:r>
              <a:rPr lang="en-US" sz="1800" b="1" dirty="0">
                <a:solidFill>
                  <a:srgbClr val="E1471D"/>
                </a:solidFill>
                <a:latin typeface="Calibri"/>
                <a:cs typeface="Calibri"/>
              </a:rPr>
              <a:t>Farhad </a:t>
            </a:r>
            <a:r>
              <a:rPr lang="en-US" sz="1800" b="1" dirty="0" err="1">
                <a:solidFill>
                  <a:srgbClr val="E1471D"/>
                </a:solidFill>
                <a:latin typeface="Calibri"/>
                <a:cs typeface="Calibri"/>
              </a:rPr>
              <a:t>Ravandi</a:t>
            </a:r>
            <a:r>
              <a:rPr lang="en-US" sz="1800" b="1" dirty="0">
                <a:solidFill>
                  <a:srgbClr val="E1471D"/>
                </a:solidFill>
                <a:latin typeface="Calibri"/>
                <a:cs typeface="Calibri"/>
              </a:rPr>
              <a:t>, MD </a:t>
            </a:r>
            <a:r>
              <a:rPr lang="en-US" sz="1800" i="1" dirty="0"/>
              <a:t>consultant/advisor/speaker:</a:t>
            </a:r>
            <a:r>
              <a:rPr lang="en-US" sz="1800" dirty="0"/>
              <a:t> AbbVie, Astellas, AbbVie, Bristol Myers Squibb, Celgene, Senti Bioscience, </a:t>
            </a:r>
            <a:r>
              <a:rPr lang="en-US" sz="1800" dirty="0" err="1"/>
              <a:t>Syndax</a:t>
            </a:r>
            <a:r>
              <a:rPr lang="en-US" sz="1800" dirty="0"/>
              <a:t>, Syros; </a:t>
            </a:r>
            <a:r>
              <a:rPr lang="en-US" sz="1800" i="1" dirty="0"/>
              <a:t>researcher</a:t>
            </a:r>
            <a:r>
              <a:rPr lang="en-US" sz="1800" dirty="0"/>
              <a:t> (paid to institution): Astex/Taiho.</a:t>
            </a:r>
            <a:endParaRPr lang="en-US" sz="1800" dirty="0">
              <a:latin typeface="Calibri"/>
              <a:cs typeface="Calibri"/>
            </a:endParaRPr>
          </a:p>
          <a:p>
            <a:pPr marL="0" indent="0">
              <a:buClr>
                <a:srgbClr val="000000"/>
              </a:buClr>
              <a:buNone/>
              <a:defRPr/>
            </a:pPr>
            <a:r>
              <a:rPr lang="en-US" sz="1800" b="1" dirty="0">
                <a:solidFill>
                  <a:srgbClr val="E1471D"/>
                </a:solidFill>
                <a:latin typeface="Calibri"/>
                <a:cs typeface="Calibri"/>
              </a:rPr>
              <a:t>Alexander E. Perl, MD , </a:t>
            </a:r>
            <a:r>
              <a:rPr lang="en-US" sz="1800" i="1" dirty="0"/>
              <a:t>consultant/advisor/speaker:</a:t>
            </a:r>
            <a:r>
              <a:rPr lang="en-US" sz="1800" dirty="0"/>
              <a:t> </a:t>
            </a:r>
            <a:r>
              <a:rPr lang="en-US" sz="1800" dirty="0" err="1"/>
              <a:t>Abbvie</a:t>
            </a:r>
            <a:r>
              <a:rPr lang="en-US" sz="1800" dirty="0"/>
              <a:t>, </a:t>
            </a:r>
            <a:r>
              <a:rPr lang="en-US" sz="1800" dirty="0" err="1"/>
              <a:t>Aptose</a:t>
            </a:r>
            <a:r>
              <a:rPr lang="en-US" sz="1800" dirty="0"/>
              <a:t>, Astellas, </a:t>
            </a:r>
            <a:r>
              <a:rPr lang="en-US" sz="1800" dirty="0" err="1"/>
              <a:t>BeatAML</a:t>
            </a:r>
            <a:r>
              <a:rPr lang="en-US" sz="1800" dirty="0"/>
              <a:t>, Bristol Myers Squibb, Curis, Daiichi Sankyo, Foghorn, Genentech, Janssen, Rigel, </a:t>
            </a:r>
            <a:r>
              <a:rPr lang="en-US" sz="1800" dirty="0" err="1"/>
              <a:t>Schroedinger</a:t>
            </a:r>
            <a:r>
              <a:rPr lang="en-US" sz="1800" dirty="0"/>
              <a:t>, </a:t>
            </a:r>
            <a:r>
              <a:rPr lang="en-US" sz="1800" dirty="0" err="1"/>
              <a:t>Syndax</a:t>
            </a:r>
            <a:r>
              <a:rPr lang="en-US" sz="1800" dirty="0"/>
              <a:t>; </a:t>
            </a:r>
            <a:r>
              <a:rPr lang="en-US" sz="1800" i="1" dirty="0"/>
              <a:t>researcher</a:t>
            </a:r>
            <a:r>
              <a:rPr lang="en-US" sz="1800" dirty="0"/>
              <a:t> (paid to institution): </a:t>
            </a:r>
            <a:r>
              <a:rPr lang="en-US" sz="1800" dirty="0" err="1"/>
              <a:t>Abbvie</a:t>
            </a:r>
            <a:r>
              <a:rPr lang="en-US" sz="1800" dirty="0"/>
              <a:t>, Astellas, Daiichi Sankyo, </a:t>
            </a:r>
            <a:r>
              <a:rPr lang="en-US" sz="1800" dirty="0" err="1"/>
              <a:t>Syndax</a:t>
            </a:r>
            <a:r>
              <a:rPr lang="en-US" sz="1800" dirty="0">
                <a:latin typeface="Calibri"/>
                <a:cs typeface="Calibri"/>
              </a:rPr>
              <a:t>.</a:t>
            </a:r>
          </a:p>
          <a:p>
            <a:pPr marL="0" indent="0">
              <a:buClr>
                <a:srgbClr val="000000"/>
              </a:buClr>
              <a:buNone/>
              <a:defRPr/>
            </a:pPr>
            <a:r>
              <a:rPr lang="en-US" sz="1800" b="1" dirty="0">
                <a:solidFill>
                  <a:srgbClr val="E1471D"/>
                </a:solidFill>
                <a:latin typeface="Calibri"/>
                <a:cs typeface="Calibri"/>
              </a:rPr>
              <a:t>Eunice Wang, MD , </a:t>
            </a:r>
            <a:r>
              <a:rPr lang="en-US" sz="1800" i="1" dirty="0"/>
              <a:t>consultant/advisor/speaker:</a:t>
            </a:r>
            <a:r>
              <a:rPr lang="en-US" sz="1800" dirty="0"/>
              <a:t> </a:t>
            </a:r>
            <a:r>
              <a:rPr lang="en-US" sz="1800" dirty="0" err="1"/>
              <a:t>Abbvie</a:t>
            </a:r>
            <a:r>
              <a:rPr lang="en-US" sz="1800" dirty="0"/>
              <a:t>, Astellas, Blueprint, Daiichi Sankyo, Dark Blue, Dava Oncology, GSK, Kite, Kura, Novartis, Pfizer, Qiagen, Rigel, </a:t>
            </a:r>
            <a:r>
              <a:rPr lang="en-US" sz="1800" dirty="0" err="1"/>
              <a:t>Ryvu</a:t>
            </a:r>
            <a:r>
              <a:rPr lang="en-US" sz="1800" dirty="0"/>
              <a:t>, Schrodinger, Servier, </a:t>
            </a:r>
            <a:r>
              <a:rPr lang="en-US" sz="1800" dirty="0" err="1"/>
              <a:t>Stemline</a:t>
            </a:r>
            <a:r>
              <a:rPr lang="en-US" sz="1800" dirty="0"/>
              <a:t>, </a:t>
            </a:r>
            <a:r>
              <a:rPr lang="en-US" sz="1800" dirty="0" err="1"/>
              <a:t>Syndax</a:t>
            </a:r>
            <a:r>
              <a:rPr lang="en-US" sz="1800" dirty="0"/>
              <a:t>, Takeda. </a:t>
            </a:r>
            <a:endParaRPr lang="en-US" sz="1800" b="0" i="0" dirty="0">
              <a:solidFill>
                <a:srgbClr val="181818"/>
              </a:solidFill>
              <a:effectLst/>
              <a:latin typeface="-apple-system"/>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9B240-B706-1F65-DE97-A028A5910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2BDD6B-2671-8108-6906-C65DF33631EE}"/>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317C15C0-A757-BA9D-A0EC-9EA2B7562E15}"/>
              </a:ext>
            </a:extLst>
          </p:cNvPr>
          <p:cNvSpPr>
            <a:spLocks noGrp="1"/>
          </p:cNvSpPr>
          <p:nvPr>
            <p:ph idx="1"/>
          </p:nvPr>
        </p:nvSpPr>
        <p:spPr/>
        <p:txBody>
          <a:bodyPr/>
          <a:lstStyle/>
          <a:p>
            <a:r>
              <a:rPr lang="en-US" dirty="0"/>
              <a:t>Understand the significance of FLT3 mutations in AML and its association with disease progression and prognosis</a:t>
            </a:r>
          </a:p>
          <a:p>
            <a:r>
              <a:rPr lang="en-US" dirty="0"/>
              <a:t>Explain the significance of molecular profiling in guiding treatment decisions for patients with FLT3-mutated AML, emphasizing the impact of genetic alterations on therapy selection and patient outcomes</a:t>
            </a:r>
          </a:p>
          <a:p>
            <a:r>
              <a:rPr lang="en-US" dirty="0"/>
              <a:t>Assess patients receiving FLT3 inhibitors for potential adverse events and implement appropriate management strategies to provide optimal therapeutic outcomes while maintaining quality of life </a:t>
            </a:r>
          </a:p>
          <a:p>
            <a:r>
              <a:rPr lang="en-US" dirty="0"/>
              <a:t>Develop treatment plans that incorporate FLT3 inhibitors for patients with FLT3-mutated AML </a:t>
            </a:r>
          </a:p>
        </p:txBody>
      </p:sp>
    </p:spTree>
    <p:extLst>
      <p:ext uri="{BB962C8B-B14F-4D97-AF65-F5344CB8AC3E}">
        <p14:creationId xmlns:p14="http://schemas.microsoft.com/office/powerpoint/2010/main" val="724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altLang="en-US" sz="4000" dirty="0"/>
              <a:t>Deciphering FLT3 in AML: Biological Underpinnings, Expression Patterns, and Molecular Profiling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i="1" dirty="0"/>
              <a:t>FLT3</a:t>
            </a:r>
            <a:r>
              <a:rPr lang="en-US" altLang="en-US" dirty="0"/>
              <a:t> Is the Most Commonly Mutated Gene in AML</a:t>
            </a:r>
          </a:p>
        </p:txBody>
      </p:sp>
      <p:sp>
        <p:nvSpPr>
          <p:cNvPr id="5" name="Text Box 11">
            <a:extLst>
              <a:ext uri="{FF2B5EF4-FFF2-40B4-BE49-F238E27FC236}">
                <a16:creationId xmlns:a16="http://schemas.microsoft.com/office/drawing/2014/main" id="{C557D32F-8E22-63D8-F779-994FD9E93154}"/>
              </a:ext>
            </a:extLst>
          </p:cNvPr>
          <p:cNvSpPr txBox="1">
            <a:spLocks noChangeArrowheads="1"/>
          </p:cNvSpPr>
          <p:nvPr/>
        </p:nvSpPr>
        <p:spPr bwMode="auto">
          <a:xfrm>
            <a:off x="406466" y="63630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Papaemmanuil. NEJM. 2016;374:2209. </a:t>
            </a:r>
          </a:p>
        </p:txBody>
      </p:sp>
      <p:sp>
        <p:nvSpPr>
          <p:cNvPr id="2" name="TextBox 1">
            <a:extLst>
              <a:ext uri="{FF2B5EF4-FFF2-40B4-BE49-F238E27FC236}">
                <a16:creationId xmlns:a16="http://schemas.microsoft.com/office/drawing/2014/main" id="{739B954D-B234-BDF5-BF38-BEA7073D7728}"/>
              </a:ext>
            </a:extLst>
          </p:cNvPr>
          <p:cNvSpPr txBox="1"/>
          <p:nvPr/>
        </p:nvSpPr>
        <p:spPr bwMode="auto">
          <a:xfrm>
            <a:off x="2992301" y="1280940"/>
            <a:ext cx="6207397" cy="697966"/>
          </a:xfrm>
          <a:prstGeom prst="rect">
            <a:avLst/>
          </a:prstGeom>
          <a:solidFill>
            <a:schemeClr val="tx1"/>
          </a:solidFill>
          <a:ln>
            <a:noFill/>
          </a:ln>
        </p:spPr>
        <p:txBody>
          <a:bodyPr wrap="square" rtlCol="0">
            <a:no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Driver Events in New AML Diagnoses (N = 1540)</a:t>
            </a:r>
          </a:p>
        </p:txBody>
      </p:sp>
      <p:sp>
        <p:nvSpPr>
          <p:cNvPr id="4" name="TextBox 3">
            <a:extLst>
              <a:ext uri="{FF2B5EF4-FFF2-40B4-BE49-F238E27FC236}">
                <a16:creationId xmlns:a16="http://schemas.microsoft.com/office/drawing/2014/main" id="{FC63B6F6-369B-36C0-F8BF-48ADD89BC8F2}"/>
              </a:ext>
            </a:extLst>
          </p:cNvPr>
          <p:cNvSpPr txBox="1"/>
          <p:nvPr/>
        </p:nvSpPr>
        <p:spPr bwMode="auto">
          <a:xfrm rot="16200000">
            <a:off x="-1394594" y="3502429"/>
            <a:ext cx="4435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Unique Patients With Driver Mutation</a:t>
            </a:r>
          </a:p>
        </p:txBody>
      </p:sp>
      <p:grpSp>
        <p:nvGrpSpPr>
          <p:cNvPr id="17" name="Group 16">
            <a:extLst>
              <a:ext uri="{FF2B5EF4-FFF2-40B4-BE49-F238E27FC236}">
                <a16:creationId xmlns:a16="http://schemas.microsoft.com/office/drawing/2014/main" id="{FE810B9E-0DD7-167A-9720-64B7E5057082}"/>
              </a:ext>
            </a:extLst>
          </p:cNvPr>
          <p:cNvGrpSpPr/>
          <p:nvPr/>
        </p:nvGrpSpPr>
        <p:grpSpPr>
          <a:xfrm>
            <a:off x="1353165" y="1885226"/>
            <a:ext cx="74863" cy="3810965"/>
            <a:chOff x="1212449" y="1885226"/>
            <a:chExt cx="215579" cy="3810965"/>
          </a:xfrm>
        </p:grpSpPr>
        <p:cxnSp>
          <p:nvCxnSpPr>
            <p:cNvPr id="11" name="Straight Connector 10">
              <a:extLst>
                <a:ext uri="{FF2B5EF4-FFF2-40B4-BE49-F238E27FC236}">
                  <a16:creationId xmlns:a16="http://schemas.microsoft.com/office/drawing/2014/main" id="{CAB2C29D-F0FE-25E9-A345-3BC26FCC8D29}"/>
                </a:ext>
              </a:extLst>
            </p:cNvPr>
            <p:cNvCxnSpPr/>
            <p:nvPr/>
          </p:nvCxnSpPr>
          <p:spPr bwMode="auto">
            <a:xfrm>
              <a:off x="1212449" y="1885226"/>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6A87D1F-4378-93E7-AB4B-2BC091244AD1}"/>
                </a:ext>
              </a:extLst>
            </p:cNvPr>
            <p:cNvCxnSpPr/>
            <p:nvPr/>
          </p:nvCxnSpPr>
          <p:spPr bwMode="auto">
            <a:xfrm>
              <a:off x="1212449" y="2647419"/>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F62A080-CAE3-DA69-E5D5-6B874AB65087}"/>
                </a:ext>
              </a:extLst>
            </p:cNvPr>
            <p:cNvCxnSpPr/>
            <p:nvPr/>
          </p:nvCxnSpPr>
          <p:spPr bwMode="auto">
            <a:xfrm>
              <a:off x="1212449" y="3409612"/>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9294067-F629-9874-E972-DE7BBB456036}"/>
                </a:ext>
              </a:extLst>
            </p:cNvPr>
            <p:cNvCxnSpPr/>
            <p:nvPr/>
          </p:nvCxnSpPr>
          <p:spPr bwMode="auto">
            <a:xfrm>
              <a:off x="1212449" y="4171805"/>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4808D35-06AC-DFAD-0A30-6CD6EA3919B1}"/>
                </a:ext>
              </a:extLst>
            </p:cNvPr>
            <p:cNvCxnSpPr/>
            <p:nvPr/>
          </p:nvCxnSpPr>
          <p:spPr bwMode="auto">
            <a:xfrm>
              <a:off x="1212449" y="4933998"/>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ABE3147-FC37-92F5-E285-330D3A6F38D9}"/>
                </a:ext>
              </a:extLst>
            </p:cNvPr>
            <p:cNvCxnSpPr/>
            <p:nvPr/>
          </p:nvCxnSpPr>
          <p:spPr bwMode="auto">
            <a:xfrm>
              <a:off x="1212449" y="5696191"/>
              <a:ext cx="215579"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5C696368-69A5-D7A2-C6F7-1FBD020C710D}"/>
              </a:ext>
            </a:extLst>
          </p:cNvPr>
          <p:cNvSpPr txBox="1"/>
          <p:nvPr/>
        </p:nvSpPr>
        <p:spPr bwMode="auto">
          <a:xfrm>
            <a:off x="927487" y="1707753"/>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500</a:t>
            </a:r>
          </a:p>
        </p:txBody>
      </p:sp>
      <p:sp>
        <p:nvSpPr>
          <p:cNvPr id="19" name="TextBox 18">
            <a:extLst>
              <a:ext uri="{FF2B5EF4-FFF2-40B4-BE49-F238E27FC236}">
                <a16:creationId xmlns:a16="http://schemas.microsoft.com/office/drawing/2014/main" id="{4FCAAB16-D4D9-983E-5EFD-EAB0F2030453}"/>
              </a:ext>
            </a:extLst>
          </p:cNvPr>
          <p:cNvSpPr txBox="1"/>
          <p:nvPr/>
        </p:nvSpPr>
        <p:spPr bwMode="auto">
          <a:xfrm>
            <a:off x="927487" y="2461847"/>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a:t>
            </a:r>
          </a:p>
        </p:txBody>
      </p:sp>
      <p:sp>
        <p:nvSpPr>
          <p:cNvPr id="20" name="TextBox 19">
            <a:extLst>
              <a:ext uri="{FF2B5EF4-FFF2-40B4-BE49-F238E27FC236}">
                <a16:creationId xmlns:a16="http://schemas.microsoft.com/office/drawing/2014/main" id="{783A76F0-2DE6-71EC-E2BE-309DE55F4075}"/>
              </a:ext>
            </a:extLst>
          </p:cNvPr>
          <p:cNvSpPr txBox="1"/>
          <p:nvPr/>
        </p:nvSpPr>
        <p:spPr bwMode="auto">
          <a:xfrm>
            <a:off x="927487" y="3229027"/>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21" name="TextBox 20">
            <a:extLst>
              <a:ext uri="{FF2B5EF4-FFF2-40B4-BE49-F238E27FC236}">
                <a16:creationId xmlns:a16="http://schemas.microsoft.com/office/drawing/2014/main" id="{3F65BEFE-9C68-77F6-3028-532B00B3ED5E}"/>
              </a:ext>
            </a:extLst>
          </p:cNvPr>
          <p:cNvSpPr txBox="1"/>
          <p:nvPr/>
        </p:nvSpPr>
        <p:spPr bwMode="auto">
          <a:xfrm>
            <a:off x="927487" y="3989663"/>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22" name="TextBox 21">
            <a:extLst>
              <a:ext uri="{FF2B5EF4-FFF2-40B4-BE49-F238E27FC236}">
                <a16:creationId xmlns:a16="http://schemas.microsoft.com/office/drawing/2014/main" id="{53E92FE1-F4B8-CAE2-D79B-A8F857FBE18C}"/>
              </a:ext>
            </a:extLst>
          </p:cNvPr>
          <p:cNvSpPr txBox="1"/>
          <p:nvPr/>
        </p:nvSpPr>
        <p:spPr bwMode="auto">
          <a:xfrm>
            <a:off x="927487" y="4756843"/>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3" name="TextBox 22">
            <a:extLst>
              <a:ext uri="{FF2B5EF4-FFF2-40B4-BE49-F238E27FC236}">
                <a16:creationId xmlns:a16="http://schemas.microsoft.com/office/drawing/2014/main" id="{E6A2C3BE-A581-7C5B-3B97-674BD1600286}"/>
              </a:ext>
            </a:extLst>
          </p:cNvPr>
          <p:cNvSpPr txBox="1"/>
          <p:nvPr/>
        </p:nvSpPr>
        <p:spPr bwMode="auto">
          <a:xfrm>
            <a:off x="1146680" y="5524023"/>
            <a:ext cx="2568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9475" name="Group 9474">
            <a:extLst>
              <a:ext uri="{FF2B5EF4-FFF2-40B4-BE49-F238E27FC236}">
                <a16:creationId xmlns:a16="http://schemas.microsoft.com/office/drawing/2014/main" id="{6D70AF3D-8C8C-F065-B0C0-323F1FFE9E56}"/>
              </a:ext>
            </a:extLst>
          </p:cNvPr>
          <p:cNvGrpSpPr/>
          <p:nvPr/>
        </p:nvGrpSpPr>
        <p:grpSpPr>
          <a:xfrm>
            <a:off x="1440626" y="1827582"/>
            <a:ext cx="172161" cy="3865086"/>
            <a:chOff x="1440626" y="1827582"/>
            <a:chExt cx="172161" cy="3865086"/>
          </a:xfrm>
        </p:grpSpPr>
        <p:sp>
          <p:nvSpPr>
            <p:cNvPr id="24" name="Rectangle 23">
              <a:extLst>
                <a:ext uri="{FF2B5EF4-FFF2-40B4-BE49-F238E27FC236}">
                  <a16:creationId xmlns:a16="http://schemas.microsoft.com/office/drawing/2014/main" id="{6BE80539-3E6B-FDCD-C4E9-D90C5F0FA76A}"/>
                </a:ext>
              </a:extLst>
            </p:cNvPr>
            <p:cNvSpPr/>
            <p:nvPr/>
          </p:nvSpPr>
          <p:spPr bwMode="auto">
            <a:xfrm>
              <a:off x="1440626" y="5410065"/>
              <a:ext cx="172161" cy="2826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D37BB637-FF35-5D13-F92C-DB2B5DB136FF}"/>
                </a:ext>
              </a:extLst>
            </p:cNvPr>
            <p:cNvSpPr/>
            <p:nvPr/>
          </p:nvSpPr>
          <p:spPr bwMode="auto">
            <a:xfrm>
              <a:off x="1440626" y="4740912"/>
              <a:ext cx="172161" cy="6691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781A80F0-6A71-B09B-8564-53E4195D69FC}"/>
                </a:ext>
              </a:extLst>
            </p:cNvPr>
            <p:cNvSpPr/>
            <p:nvPr/>
          </p:nvSpPr>
          <p:spPr bwMode="auto">
            <a:xfrm>
              <a:off x="1440626" y="3094423"/>
              <a:ext cx="172161" cy="164486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6E55CF58-6555-582C-7C82-18BA0436E794}"/>
                </a:ext>
              </a:extLst>
            </p:cNvPr>
            <p:cNvSpPr/>
            <p:nvPr/>
          </p:nvSpPr>
          <p:spPr bwMode="auto">
            <a:xfrm>
              <a:off x="1440626" y="2093943"/>
              <a:ext cx="172161" cy="100007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CF9CF43F-8280-D282-C794-4F429F9D3434}"/>
                </a:ext>
              </a:extLst>
            </p:cNvPr>
            <p:cNvSpPr/>
            <p:nvPr/>
          </p:nvSpPr>
          <p:spPr bwMode="auto">
            <a:xfrm>
              <a:off x="1440626" y="1827582"/>
              <a:ext cx="172161" cy="27082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4" name="Group 9473">
            <a:extLst>
              <a:ext uri="{FF2B5EF4-FFF2-40B4-BE49-F238E27FC236}">
                <a16:creationId xmlns:a16="http://schemas.microsoft.com/office/drawing/2014/main" id="{EB3F0201-456F-201A-03D1-AFD91657740C}"/>
              </a:ext>
            </a:extLst>
          </p:cNvPr>
          <p:cNvGrpSpPr/>
          <p:nvPr/>
        </p:nvGrpSpPr>
        <p:grpSpPr>
          <a:xfrm>
            <a:off x="1640860" y="2393034"/>
            <a:ext cx="172161" cy="3298216"/>
            <a:chOff x="1641794" y="2393034"/>
            <a:chExt cx="172161" cy="3298216"/>
          </a:xfrm>
        </p:grpSpPr>
        <p:sp>
          <p:nvSpPr>
            <p:cNvPr id="29" name="Rectangle 28">
              <a:extLst>
                <a:ext uri="{FF2B5EF4-FFF2-40B4-BE49-F238E27FC236}">
                  <a16:creationId xmlns:a16="http://schemas.microsoft.com/office/drawing/2014/main" id="{6A74E603-8708-81E4-EEF3-933A53C3C038}"/>
                </a:ext>
              </a:extLst>
            </p:cNvPr>
            <p:cNvSpPr/>
            <p:nvPr/>
          </p:nvSpPr>
          <p:spPr bwMode="auto">
            <a:xfrm>
              <a:off x="1641794" y="5645531"/>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1F268611-3F6B-6F47-D393-AC18ABEE5F40}"/>
                </a:ext>
              </a:extLst>
            </p:cNvPr>
            <p:cNvSpPr/>
            <p:nvPr/>
          </p:nvSpPr>
          <p:spPr bwMode="auto">
            <a:xfrm>
              <a:off x="1641794" y="5340380"/>
              <a:ext cx="172161" cy="3090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0A2F45FC-5B96-F6A3-832D-DECF60CF2DAB}"/>
                </a:ext>
              </a:extLst>
            </p:cNvPr>
            <p:cNvSpPr/>
            <p:nvPr/>
          </p:nvSpPr>
          <p:spPr bwMode="auto">
            <a:xfrm>
              <a:off x="1641794" y="4260112"/>
              <a:ext cx="172161" cy="10788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6" name="Rectangle 9215">
              <a:extLst>
                <a:ext uri="{FF2B5EF4-FFF2-40B4-BE49-F238E27FC236}">
                  <a16:creationId xmlns:a16="http://schemas.microsoft.com/office/drawing/2014/main" id="{56144EDE-261A-58E7-F68F-7D2D6E179B3E}"/>
                </a:ext>
              </a:extLst>
            </p:cNvPr>
            <p:cNvSpPr/>
            <p:nvPr/>
          </p:nvSpPr>
          <p:spPr bwMode="auto">
            <a:xfrm>
              <a:off x="1641794" y="2686492"/>
              <a:ext cx="172161" cy="157220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7" name="Rectangle 9216">
              <a:extLst>
                <a:ext uri="{FF2B5EF4-FFF2-40B4-BE49-F238E27FC236}">
                  <a16:creationId xmlns:a16="http://schemas.microsoft.com/office/drawing/2014/main" id="{00E55147-CC34-4A0C-2150-324BC526A7BF}"/>
                </a:ext>
              </a:extLst>
            </p:cNvPr>
            <p:cNvSpPr/>
            <p:nvPr/>
          </p:nvSpPr>
          <p:spPr bwMode="auto">
            <a:xfrm>
              <a:off x="1641794" y="2393034"/>
              <a:ext cx="172161" cy="29512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3" name="Group 9472">
            <a:extLst>
              <a:ext uri="{FF2B5EF4-FFF2-40B4-BE49-F238E27FC236}">
                <a16:creationId xmlns:a16="http://schemas.microsoft.com/office/drawing/2014/main" id="{1DABCD59-012A-3C11-36CA-94BFACE2A8FE}"/>
              </a:ext>
            </a:extLst>
          </p:cNvPr>
          <p:cNvGrpSpPr/>
          <p:nvPr/>
        </p:nvGrpSpPr>
        <p:grpSpPr>
          <a:xfrm>
            <a:off x="1841094" y="2984654"/>
            <a:ext cx="172161" cy="2706597"/>
            <a:chOff x="1838221" y="2984654"/>
            <a:chExt cx="172161" cy="2706597"/>
          </a:xfrm>
        </p:grpSpPr>
        <p:sp>
          <p:nvSpPr>
            <p:cNvPr id="9219" name="Rectangle 9218">
              <a:extLst>
                <a:ext uri="{FF2B5EF4-FFF2-40B4-BE49-F238E27FC236}">
                  <a16:creationId xmlns:a16="http://schemas.microsoft.com/office/drawing/2014/main" id="{561787BF-9DC9-1534-5439-2E68D6989D01}"/>
                </a:ext>
              </a:extLst>
            </p:cNvPr>
            <p:cNvSpPr/>
            <p:nvPr/>
          </p:nvSpPr>
          <p:spPr bwMode="auto">
            <a:xfrm>
              <a:off x="1838221" y="5474105"/>
              <a:ext cx="172161" cy="2171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0" name="Rectangle 9219">
              <a:extLst>
                <a:ext uri="{FF2B5EF4-FFF2-40B4-BE49-F238E27FC236}">
                  <a16:creationId xmlns:a16="http://schemas.microsoft.com/office/drawing/2014/main" id="{AF29BB9A-BFBC-89F4-450E-8939D2937A4B}"/>
                </a:ext>
              </a:extLst>
            </p:cNvPr>
            <p:cNvSpPr/>
            <p:nvPr/>
          </p:nvSpPr>
          <p:spPr bwMode="auto">
            <a:xfrm>
              <a:off x="1838221" y="5111921"/>
              <a:ext cx="172161" cy="3610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1" name="Rectangle 9220">
              <a:extLst>
                <a:ext uri="{FF2B5EF4-FFF2-40B4-BE49-F238E27FC236}">
                  <a16:creationId xmlns:a16="http://schemas.microsoft.com/office/drawing/2014/main" id="{89407113-B414-FC6A-FCFC-F73E85B5CC5D}"/>
                </a:ext>
              </a:extLst>
            </p:cNvPr>
            <p:cNvSpPr/>
            <p:nvPr/>
          </p:nvSpPr>
          <p:spPr bwMode="auto">
            <a:xfrm>
              <a:off x="1838221" y="4147218"/>
              <a:ext cx="172161" cy="9658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2" name="Rectangle 9221">
              <a:extLst>
                <a:ext uri="{FF2B5EF4-FFF2-40B4-BE49-F238E27FC236}">
                  <a16:creationId xmlns:a16="http://schemas.microsoft.com/office/drawing/2014/main" id="{86E04AC0-9F93-4D38-352B-15FBAA1DA930}"/>
                </a:ext>
              </a:extLst>
            </p:cNvPr>
            <p:cNvSpPr/>
            <p:nvPr/>
          </p:nvSpPr>
          <p:spPr bwMode="auto">
            <a:xfrm>
              <a:off x="1838221" y="3210461"/>
              <a:ext cx="172161" cy="93675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3" name="Rectangle 9222">
              <a:extLst>
                <a:ext uri="{FF2B5EF4-FFF2-40B4-BE49-F238E27FC236}">
                  <a16:creationId xmlns:a16="http://schemas.microsoft.com/office/drawing/2014/main" id="{0820FE0B-E1D3-D55A-989E-DCD6D851F15B}"/>
                </a:ext>
              </a:extLst>
            </p:cNvPr>
            <p:cNvSpPr/>
            <p:nvPr/>
          </p:nvSpPr>
          <p:spPr bwMode="auto">
            <a:xfrm>
              <a:off x="1838221" y="2984654"/>
              <a:ext cx="172161" cy="22442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2" name="Group 9471">
            <a:extLst>
              <a:ext uri="{FF2B5EF4-FFF2-40B4-BE49-F238E27FC236}">
                <a16:creationId xmlns:a16="http://schemas.microsoft.com/office/drawing/2014/main" id="{321F8187-8B48-9038-7055-5C81F0E1C50A}"/>
              </a:ext>
            </a:extLst>
          </p:cNvPr>
          <p:cNvGrpSpPr/>
          <p:nvPr/>
        </p:nvGrpSpPr>
        <p:grpSpPr>
          <a:xfrm>
            <a:off x="2041328" y="3692562"/>
            <a:ext cx="172161" cy="1998689"/>
            <a:chOff x="2038943" y="3692562"/>
            <a:chExt cx="172161" cy="1998689"/>
          </a:xfrm>
        </p:grpSpPr>
        <p:sp>
          <p:nvSpPr>
            <p:cNvPr id="9224" name="Rectangle 9223">
              <a:extLst>
                <a:ext uri="{FF2B5EF4-FFF2-40B4-BE49-F238E27FC236}">
                  <a16:creationId xmlns:a16="http://schemas.microsoft.com/office/drawing/2014/main" id="{169504E0-62D4-DC39-7EDD-5B81D7226F47}"/>
                </a:ext>
              </a:extLst>
            </p:cNvPr>
            <p:cNvSpPr/>
            <p:nvPr/>
          </p:nvSpPr>
          <p:spPr bwMode="auto">
            <a:xfrm>
              <a:off x="2038943" y="5345206"/>
              <a:ext cx="172161" cy="346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5" name="Rectangle 9224">
              <a:extLst>
                <a:ext uri="{FF2B5EF4-FFF2-40B4-BE49-F238E27FC236}">
                  <a16:creationId xmlns:a16="http://schemas.microsoft.com/office/drawing/2014/main" id="{8B581DF8-B418-DF45-913E-0D25A9945A1D}"/>
                </a:ext>
              </a:extLst>
            </p:cNvPr>
            <p:cNvSpPr/>
            <p:nvPr/>
          </p:nvSpPr>
          <p:spPr bwMode="auto">
            <a:xfrm>
              <a:off x="2038943" y="5069541"/>
              <a:ext cx="172161" cy="2796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6" name="Rectangle 9225">
              <a:extLst>
                <a:ext uri="{FF2B5EF4-FFF2-40B4-BE49-F238E27FC236}">
                  <a16:creationId xmlns:a16="http://schemas.microsoft.com/office/drawing/2014/main" id="{E84F2AB7-C307-E02E-2D58-7F9D34DCE64F}"/>
                </a:ext>
              </a:extLst>
            </p:cNvPr>
            <p:cNvSpPr/>
            <p:nvPr/>
          </p:nvSpPr>
          <p:spPr bwMode="auto">
            <a:xfrm>
              <a:off x="2038943" y="4761603"/>
              <a:ext cx="172161" cy="30928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7" name="Rectangle 9226">
              <a:extLst>
                <a:ext uri="{FF2B5EF4-FFF2-40B4-BE49-F238E27FC236}">
                  <a16:creationId xmlns:a16="http://schemas.microsoft.com/office/drawing/2014/main" id="{AB33BDE9-D200-B48F-6B19-93E7F6FDAB64}"/>
                </a:ext>
              </a:extLst>
            </p:cNvPr>
            <p:cNvSpPr/>
            <p:nvPr/>
          </p:nvSpPr>
          <p:spPr bwMode="auto">
            <a:xfrm>
              <a:off x="2038943" y="3866029"/>
              <a:ext cx="172161" cy="89437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8" name="Rectangle 9227">
              <a:extLst>
                <a:ext uri="{FF2B5EF4-FFF2-40B4-BE49-F238E27FC236}">
                  <a16:creationId xmlns:a16="http://schemas.microsoft.com/office/drawing/2014/main" id="{FB2377C2-A60B-EFAA-5DA8-3DD2D17D0EAA}"/>
                </a:ext>
              </a:extLst>
            </p:cNvPr>
            <p:cNvSpPr/>
            <p:nvPr/>
          </p:nvSpPr>
          <p:spPr bwMode="auto">
            <a:xfrm>
              <a:off x="2038943" y="3692562"/>
              <a:ext cx="172161" cy="17273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1" name="Group 9470">
            <a:extLst>
              <a:ext uri="{FF2B5EF4-FFF2-40B4-BE49-F238E27FC236}">
                <a16:creationId xmlns:a16="http://schemas.microsoft.com/office/drawing/2014/main" id="{7C3A943F-1233-23DB-129F-58C8185F392A}"/>
              </a:ext>
            </a:extLst>
          </p:cNvPr>
          <p:cNvGrpSpPr/>
          <p:nvPr/>
        </p:nvGrpSpPr>
        <p:grpSpPr>
          <a:xfrm>
            <a:off x="2241562" y="4488628"/>
            <a:ext cx="172161" cy="1202624"/>
            <a:chOff x="2237959" y="4488628"/>
            <a:chExt cx="172161" cy="1202624"/>
          </a:xfrm>
        </p:grpSpPr>
        <p:sp>
          <p:nvSpPr>
            <p:cNvPr id="9229" name="Rectangle 9228">
              <a:extLst>
                <a:ext uri="{FF2B5EF4-FFF2-40B4-BE49-F238E27FC236}">
                  <a16:creationId xmlns:a16="http://schemas.microsoft.com/office/drawing/2014/main" id="{D0CDF123-DF7D-2FEF-352C-CB3719ECAD26}"/>
                </a:ext>
              </a:extLst>
            </p:cNvPr>
            <p:cNvSpPr/>
            <p:nvPr/>
          </p:nvSpPr>
          <p:spPr bwMode="auto">
            <a:xfrm>
              <a:off x="2237959" y="4551829"/>
              <a:ext cx="172161" cy="11394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3" name="Rectangle 9232">
              <a:extLst>
                <a:ext uri="{FF2B5EF4-FFF2-40B4-BE49-F238E27FC236}">
                  <a16:creationId xmlns:a16="http://schemas.microsoft.com/office/drawing/2014/main" id="{C118FE95-4953-7ED3-0148-B3178394BB49}"/>
                </a:ext>
              </a:extLst>
            </p:cNvPr>
            <p:cNvSpPr/>
            <p:nvPr/>
          </p:nvSpPr>
          <p:spPr bwMode="auto">
            <a:xfrm>
              <a:off x="2237959" y="4488628"/>
              <a:ext cx="172161" cy="6381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0" name="Group 9469">
            <a:extLst>
              <a:ext uri="{FF2B5EF4-FFF2-40B4-BE49-F238E27FC236}">
                <a16:creationId xmlns:a16="http://schemas.microsoft.com/office/drawing/2014/main" id="{2AC65EE2-76DF-3FDA-6D7A-3DED01274523}"/>
              </a:ext>
            </a:extLst>
          </p:cNvPr>
          <p:cNvGrpSpPr/>
          <p:nvPr/>
        </p:nvGrpSpPr>
        <p:grpSpPr>
          <a:xfrm>
            <a:off x="2441796" y="4511488"/>
            <a:ext cx="172161" cy="1179763"/>
            <a:chOff x="2443700" y="4511488"/>
            <a:chExt cx="172161" cy="1179763"/>
          </a:xfrm>
        </p:grpSpPr>
        <p:sp>
          <p:nvSpPr>
            <p:cNvPr id="9234" name="Rectangle 9233">
              <a:extLst>
                <a:ext uri="{FF2B5EF4-FFF2-40B4-BE49-F238E27FC236}">
                  <a16:creationId xmlns:a16="http://schemas.microsoft.com/office/drawing/2014/main" id="{A043FB12-5B62-39DA-45F4-E3569C94E8BB}"/>
                </a:ext>
              </a:extLst>
            </p:cNvPr>
            <p:cNvSpPr/>
            <p:nvPr/>
          </p:nvSpPr>
          <p:spPr bwMode="auto">
            <a:xfrm>
              <a:off x="2443700" y="5599355"/>
              <a:ext cx="172161" cy="918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5" name="Rectangle 9234">
              <a:extLst>
                <a:ext uri="{FF2B5EF4-FFF2-40B4-BE49-F238E27FC236}">
                  <a16:creationId xmlns:a16="http://schemas.microsoft.com/office/drawing/2014/main" id="{A735C727-775B-9E4F-E71B-90EAB9DE3D71}"/>
                </a:ext>
              </a:extLst>
            </p:cNvPr>
            <p:cNvSpPr/>
            <p:nvPr/>
          </p:nvSpPr>
          <p:spPr bwMode="auto">
            <a:xfrm>
              <a:off x="2443700" y="5420509"/>
              <a:ext cx="172161" cy="17884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6" name="Rectangle 9235">
              <a:extLst>
                <a:ext uri="{FF2B5EF4-FFF2-40B4-BE49-F238E27FC236}">
                  <a16:creationId xmlns:a16="http://schemas.microsoft.com/office/drawing/2014/main" id="{2CCA5467-1E27-1727-FCE6-F100554C4B4D}"/>
                </a:ext>
              </a:extLst>
            </p:cNvPr>
            <p:cNvSpPr/>
            <p:nvPr/>
          </p:nvSpPr>
          <p:spPr bwMode="auto">
            <a:xfrm>
              <a:off x="2443700" y="5002307"/>
              <a:ext cx="172161" cy="41954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7" name="Rectangle 9236">
              <a:extLst>
                <a:ext uri="{FF2B5EF4-FFF2-40B4-BE49-F238E27FC236}">
                  <a16:creationId xmlns:a16="http://schemas.microsoft.com/office/drawing/2014/main" id="{00F49F03-D552-BBDA-F102-BA88E4786289}"/>
                </a:ext>
              </a:extLst>
            </p:cNvPr>
            <p:cNvSpPr/>
            <p:nvPr/>
          </p:nvSpPr>
          <p:spPr bwMode="auto">
            <a:xfrm>
              <a:off x="2443700" y="4573345"/>
              <a:ext cx="172161" cy="4317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8" name="Rectangle 9237">
              <a:extLst>
                <a:ext uri="{FF2B5EF4-FFF2-40B4-BE49-F238E27FC236}">
                  <a16:creationId xmlns:a16="http://schemas.microsoft.com/office/drawing/2014/main" id="{1C934DE2-93A9-4378-E896-6071C277F136}"/>
                </a:ext>
              </a:extLst>
            </p:cNvPr>
            <p:cNvSpPr/>
            <p:nvPr/>
          </p:nvSpPr>
          <p:spPr bwMode="auto">
            <a:xfrm>
              <a:off x="2443700" y="4511488"/>
              <a:ext cx="172161" cy="6112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9" name="Group 9468">
            <a:extLst>
              <a:ext uri="{FF2B5EF4-FFF2-40B4-BE49-F238E27FC236}">
                <a16:creationId xmlns:a16="http://schemas.microsoft.com/office/drawing/2014/main" id="{ADA5AFDD-D601-8CB8-D473-6324BCC621BB}"/>
              </a:ext>
            </a:extLst>
          </p:cNvPr>
          <p:cNvGrpSpPr/>
          <p:nvPr/>
        </p:nvGrpSpPr>
        <p:grpSpPr>
          <a:xfrm>
            <a:off x="2642030" y="4527624"/>
            <a:ext cx="172161" cy="1163627"/>
            <a:chOff x="2641372" y="4527624"/>
            <a:chExt cx="172161" cy="1163627"/>
          </a:xfrm>
        </p:grpSpPr>
        <p:sp>
          <p:nvSpPr>
            <p:cNvPr id="9239" name="Rectangle 9238">
              <a:extLst>
                <a:ext uri="{FF2B5EF4-FFF2-40B4-BE49-F238E27FC236}">
                  <a16:creationId xmlns:a16="http://schemas.microsoft.com/office/drawing/2014/main" id="{7E907AFA-8831-EFAA-FD54-72BDA2820CB3}"/>
                </a:ext>
              </a:extLst>
            </p:cNvPr>
            <p:cNvSpPr/>
            <p:nvPr/>
          </p:nvSpPr>
          <p:spPr bwMode="auto">
            <a:xfrm>
              <a:off x="2641372" y="4854388"/>
              <a:ext cx="172161" cy="8368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0" name="Rectangle 9239">
              <a:extLst>
                <a:ext uri="{FF2B5EF4-FFF2-40B4-BE49-F238E27FC236}">
                  <a16:creationId xmlns:a16="http://schemas.microsoft.com/office/drawing/2014/main" id="{3015FE11-E389-56F2-6929-CAF0AE453EB4}"/>
                </a:ext>
              </a:extLst>
            </p:cNvPr>
            <p:cNvSpPr/>
            <p:nvPr/>
          </p:nvSpPr>
          <p:spPr bwMode="auto">
            <a:xfrm>
              <a:off x="2641372" y="4717226"/>
              <a:ext cx="172161" cy="1371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2" name="Rectangle 9241">
              <a:extLst>
                <a:ext uri="{FF2B5EF4-FFF2-40B4-BE49-F238E27FC236}">
                  <a16:creationId xmlns:a16="http://schemas.microsoft.com/office/drawing/2014/main" id="{54E980A3-0B30-A083-61CB-F48CBC78C120}"/>
                </a:ext>
              </a:extLst>
            </p:cNvPr>
            <p:cNvSpPr/>
            <p:nvPr/>
          </p:nvSpPr>
          <p:spPr bwMode="auto">
            <a:xfrm>
              <a:off x="2641372" y="4612341"/>
              <a:ext cx="172161" cy="10354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3" name="Rectangle 9242">
              <a:extLst>
                <a:ext uri="{FF2B5EF4-FFF2-40B4-BE49-F238E27FC236}">
                  <a16:creationId xmlns:a16="http://schemas.microsoft.com/office/drawing/2014/main" id="{4493B9EB-9C95-9E6B-BC7F-D9AE16AFDC9B}"/>
                </a:ext>
              </a:extLst>
            </p:cNvPr>
            <p:cNvSpPr/>
            <p:nvPr/>
          </p:nvSpPr>
          <p:spPr bwMode="auto">
            <a:xfrm>
              <a:off x="2641372" y="4527624"/>
              <a:ext cx="172161" cy="833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8" name="Group 9467">
            <a:extLst>
              <a:ext uri="{FF2B5EF4-FFF2-40B4-BE49-F238E27FC236}">
                <a16:creationId xmlns:a16="http://schemas.microsoft.com/office/drawing/2014/main" id="{D7298182-8B3B-AE6E-561C-9D3A64FB3C0B}"/>
              </a:ext>
            </a:extLst>
          </p:cNvPr>
          <p:cNvGrpSpPr/>
          <p:nvPr/>
        </p:nvGrpSpPr>
        <p:grpSpPr>
          <a:xfrm>
            <a:off x="2842264" y="4538382"/>
            <a:ext cx="172161" cy="1152870"/>
            <a:chOff x="2837699" y="4538382"/>
            <a:chExt cx="172161" cy="1152870"/>
          </a:xfrm>
        </p:grpSpPr>
        <p:sp>
          <p:nvSpPr>
            <p:cNvPr id="9244" name="Rectangle 9243">
              <a:extLst>
                <a:ext uri="{FF2B5EF4-FFF2-40B4-BE49-F238E27FC236}">
                  <a16:creationId xmlns:a16="http://schemas.microsoft.com/office/drawing/2014/main" id="{034E4229-C615-3CEF-0B4D-CAA06D4EAC7F}"/>
                </a:ext>
              </a:extLst>
            </p:cNvPr>
            <p:cNvSpPr/>
            <p:nvPr/>
          </p:nvSpPr>
          <p:spPr bwMode="auto">
            <a:xfrm>
              <a:off x="2837699" y="5377480"/>
              <a:ext cx="172161" cy="3137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5" name="Rectangle 9244">
              <a:extLst>
                <a:ext uri="{FF2B5EF4-FFF2-40B4-BE49-F238E27FC236}">
                  <a16:creationId xmlns:a16="http://schemas.microsoft.com/office/drawing/2014/main" id="{28A7ACCC-48C8-5F9A-3520-EFEC12688B43}"/>
                </a:ext>
              </a:extLst>
            </p:cNvPr>
            <p:cNvSpPr/>
            <p:nvPr/>
          </p:nvSpPr>
          <p:spPr bwMode="auto">
            <a:xfrm>
              <a:off x="2837699" y="4748156"/>
              <a:ext cx="172161" cy="6333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8" name="Rectangle 9247">
              <a:extLst>
                <a:ext uri="{FF2B5EF4-FFF2-40B4-BE49-F238E27FC236}">
                  <a16:creationId xmlns:a16="http://schemas.microsoft.com/office/drawing/2014/main" id="{9F39D276-5BA8-C390-ECA0-EF60AAA86A5B}"/>
                </a:ext>
              </a:extLst>
            </p:cNvPr>
            <p:cNvSpPr/>
            <p:nvPr/>
          </p:nvSpPr>
          <p:spPr bwMode="auto">
            <a:xfrm>
              <a:off x="2837699" y="4538382"/>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7" name="Rectangle 9246">
              <a:extLst>
                <a:ext uri="{FF2B5EF4-FFF2-40B4-BE49-F238E27FC236}">
                  <a16:creationId xmlns:a16="http://schemas.microsoft.com/office/drawing/2014/main" id="{7A0BCFEF-68C0-0D12-C10E-95B8D2553F50}"/>
                </a:ext>
              </a:extLst>
            </p:cNvPr>
            <p:cNvSpPr/>
            <p:nvPr/>
          </p:nvSpPr>
          <p:spPr bwMode="auto">
            <a:xfrm>
              <a:off x="2837699" y="4547795"/>
              <a:ext cx="172161" cy="19916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7" name="Group 9466">
            <a:extLst>
              <a:ext uri="{FF2B5EF4-FFF2-40B4-BE49-F238E27FC236}">
                <a16:creationId xmlns:a16="http://schemas.microsoft.com/office/drawing/2014/main" id="{826D9B0B-1FE5-AB6C-C449-D2A1D674ECF8}"/>
              </a:ext>
            </a:extLst>
          </p:cNvPr>
          <p:cNvGrpSpPr/>
          <p:nvPr/>
        </p:nvGrpSpPr>
        <p:grpSpPr>
          <a:xfrm>
            <a:off x="3042498" y="4577377"/>
            <a:ext cx="172161" cy="1113873"/>
            <a:chOff x="3046129" y="4577377"/>
            <a:chExt cx="172161" cy="1113873"/>
          </a:xfrm>
        </p:grpSpPr>
        <p:sp>
          <p:nvSpPr>
            <p:cNvPr id="9249" name="Rectangle 9248">
              <a:extLst>
                <a:ext uri="{FF2B5EF4-FFF2-40B4-BE49-F238E27FC236}">
                  <a16:creationId xmlns:a16="http://schemas.microsoft.com/office/drawing/2014/main" id="{3846E3B4-652D-B6D0-8BE4-E3AA02C8BA10}"/>
                </a:ext>
              </a:extLst>
            </p:cNvPr>
            <p:cNvSpPr/>
            <p:nvPr/>
          </p:nvSpPr>
          <p:spPr bwMode="auto">
            <a:xfrm>
              <a:off x="3046129" y="5634317"/>
              <a:ext cx="172161" cy="569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0" name="Rectangle 9249">
              <a:extLst>
                <a:ext uri="{FF2B5EF4-FFF2-40B4-BE49-F238E27FC236}">
                  <a16:creationId xmlns:a16="http://schemas.microsoft.com/office/drawing/2014/main" id="{98C35E1C-1989-F148-EEF2-815E7A53B320}"/>
                </a:ext>
              </a:extLst>
            </p:cNvPr>
            <p:cNvSpPr/>
            <p:nvPr/>
          </p:nvSpPr>
          <p:spPr bwMode="auto">
            <a:xfrm>
              <a:off x="3046129" y="5365375"/>
              <a:ext cx="172161" cy="2716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1" name="Rectangle 9250">
              <a:extLst>
                <a:ext uri="{FF2B5EF4-FFF2-40B4-BE49-F238E27FC236}">
                  <a16:creationId xmlns:a16="http://schemas.microsoft.com/office/drawing/2014/main" id="{92BA1CE3-486A-9ED1-F08E-B373A50F8A7C}"/>
                </a:ext>
              </a:extLst>
            </p:cNvPr>
            <p:cNvSpPr/>
            <p:nvPr/>
          </p:nvSpPr>
          <p:spPr bwMode="auto">
            <a:xfrm>
              <a:off x="3046129" y="4956587"/>
              <a:ext cx="172161" cy="40878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2" name="Rectangle 9251">
              <a:extLst>
                <a:ext uri="{FF2B5EF4-FFF2-40B4-BE49-F238E27FC236}">
                  <a16:creationId xmlns:a16="http://schemas.microsoft.com/office/drawing/2014/main" id="{04B61A14-BD26-57DC-2A81-9E9E96E48210}"/>
                </a:ext>
              </a:extLst>
            </p:cNvPr>
            <p:cNvSpPr/>
            <p:nvPr/>
          </p:nvSpPr>
          <p:spPr bwMode="auto">
            <a:xfrm>
              <a:off x="3046129" y="4644614"/>
              <a:ext cx="172161" cy="3106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3" name="Rectangle 9252">
              <a:extLst>
                <a:ext uri="{FF2B5EF4-FFF2-40B4-BE49-F238E27FC236}">
                  <a16:creationId xmlns:a16="http://schemas.microsoft.com/office/drawing/2014/main" id="{37D81EC9-BC74-7985-2FEF-B823615BD48A}"/>
                </a:ext>
              </a:extLst>
            </p:cNvPr>
            <p:cNvSpPr/>
            <p:nvPr/>
          </p:nvSpPr>
          <p:spPr bwMode="auto">
            <a:xfrm>
              <a:off x="3046129" y="4577377"/>
              <a:ext cx="172161" cy="6858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6" name="Group 9465">
            <a:extLst>
              <a:ext uri="{FF2B5EF4-FFF2-40B4-BE49-F238E27FC236}">
                <a16:creationId xmlns:a16="http://schemas.microsoft.com/office/drawing/2014/main" id="{D72BBAEC-A325-BBB4-F86D-DD4889EAA65F}"/>
              </a:ext>
            </a:extLst>
          </p:cNvPr>
          <p:cNvGrpSpPr/>
          <p:nvPr/>
        </p:nvGrpSpPr>
        <p:grpSpPr>
          <a:xfrm>
            <a:off x="3242732" y="4645959"/>
            <a:ext cx="172161" cy="1054703"/>
            <a:chOff x="3238422" y="4645959"/>
            <a:chExt cx="172161" cy="1054703"/>
          </a:xfrm>
        </p:grpSpPr>
        <p:sp>
          <p:nvSpPr>
            <p:cNvPr id="9254" name="Rectangle 9253">
              <a:extLst>
                <a:ext uri="{FF2B5EF4-FFF2-40B4-BE49-F238E27FC236}">
                  <a16:creationId xmlns:a16="http://schemas.microsoft.com/office/drawing/2014/main" id="{DBE93E84-9A72-1BE7-13F8-66067F758A67}"/>
                </a:ext>
              </a:extLst>
            </p:cNvPr>
            <p:cNvSpPr/>
            <p:nvPr/>
          </p:nvSpPr>
          <p:spPr bwMode="auto">
            <a:xfrm>
              <a:off x="3238422" y="5654943"/>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5" name="Rectangle 9254">
              <a:extLst>
                <a:ext uri="{FF2B5EF4-FFF2-40B4-BE49-F238E27FC236}">
                  <a16:creationId xmlns:a16="http://schemas.microsoft.com/office/drawing/2014/main" id="{1993F4BD-E706-87B2-1BE9-D514698D37FD}"/>
                </a:ext>
              </a:extLst>
            </p:cNvPr>
            <p:cNvSpPr/>
            <p:nvPr/>
          </p:nvSpPr>
          <p:spPr bwMode="auto">
            <a:xfrm>
              <a:off x="3238422" y="5433955"/>
              <a:ext cx="172161" cy="2218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6" name="Rectangle 9255">
              <a:extLst>
                <a:ext uri="{FF2B5EF4-FFF2-40B4-BE49-F238E27FC236}">
                  <a16:creationId xmlns:a16="http://schemas.microsoft.com/office/drawing/2014/main" id="{018FF088-ABB3-18A5-E66F-0FE50FB9EAFE}"/>
                </a:ext>
              </a:extLst>
            </p:cNvPr>
            <p:cNvSpPr/>
            <p:nvPr/>
          </p:nvSpPr>
          <p:spPr bwMode="auto">
            <a:xfrm>
              <a:off x="3238422" y="5359997"/>
              <a:ext cx="172161" cy="7395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7" name="Rectangle 9256">
              <a:extLst>
                <a:ext uri="{FF2B5EF4-FFF2-40B4-BE49-F238E27FC236}">
                  <a16:creationId xmlns:a16="http://schemas.microsoft.com/office/drawing/2014/main" id="{8F74FDB0-ECC4-C619-24EF-154BC1879533}"/>
                </a:ext>
              </a:extLst>
            </p:cNvPr>
            <p:cNvSpPr/>
            <p:nvPr/>
          </p:nvSpPr>
          <p:spPr bwMode="auto">
            <a:xfrm>
              <a:off x="3238422" y="4746812"/>
              <a:ext cx="172161" cy="6118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8" name="Rectangle 9257">
              <a:extLst>
                <a:ext uri="{FF2B5EF4-FFF2-40B4-BE49-F238E27FC236}">
                  <a16:creationId xmlns:a16="http://schemas.microsoft.com/office/drawing/2014/main" id="{BD42CE05-0289-BD76-0330-822B30719F39}"/>
                </a:ext>
              </a:extLst>
            </p:cNvPr>
            <p:cNvSpPr/>
            <p:nvPr/>
          </p:nvSpPr>
          <p:spPr bwMode="auto">
            <a:xfrm>
              <a:off x="3238422" y="4645959"/>
              <a:ext cx="172161" cy="9950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5" name="Group 9464">
            <a:extLst>
              <a:ext uri="{FF2B5EF4-FFF2-40B4-BE49-F238E27FC236}">
                <a16:creationId xmlns:a16="http://schemas.microsoft.com/office/drawing/2014/main" id="{E9332662-73B2-7040-8595-30424B53EE23}"/>
              </a:ext>
            </a:extLst>
          </p:cNvPr>
          <p:cNvGrpSpPr/>
          <p:nvPr/>
        </p:nvGrpSpPr>
        <p:grpSpPr>
          <a:xfrm>
            <a:off x="3442966" y="4680921"/>
            <a:ext cx="172161" cy="1013017"/>
            <a:chOff x="3448196" y="4680921"/>
            <a:chExt cx="172161" cy="1013017"/>
          </a:xfrm>
        </p:grpSpPr>
        <p:sp>
          <p:nvSpPr>
            <p:cNvPr id="9259" name="Rectangle 9258">
              <a:extLst>
                <a:ext uri="{FF2B5EF4-FFF2-40B4-BE49-F238E27FC236}">
                  <a16:creationId xmlns:a16="http://schemas.microsoft.com/office/drawing/2014/main" id="{87E19D12-1049-3CBF-EE89-8DD2DBCBDEF9}"/>
                </a:ext>
              </a:extLst>
            </p:cNvPr>
            <p:cNvSpPr/>
            <p:nvPr/>
          </p:nvSpPr>
          <p:spPr bwMode="auto">
            <a:xfrm>
              <a:off x="3448196" y="5498502"/>
              <a:ext cx="172161" cy="1954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0" name="Rectangle 9259">
              <a:extLst>
                <a:ext uri="{FF2B5EF4-FFF2-40B4-BE49-F238E27FC236}">
                  <a16:creationId xmlns:a16="http://schemas.microsoft.com/office/drawing/2014/main" id="{962A2004-BCF7-DB89-8BCF-F0C24DE77433}"/>
                </a:ext>
              </a:extLst>
            </p:cNvPr>
            <p:cNvSpPr/>
            <p:nvPr/>
          </p:nvSpPr>
          <p:spPr bwMode="auto">
            <a:xfrm>
              <a:off x="3448196" y="5193253"/>
              <a:ext cx="172161" cy="3065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3" name="Rectangle 9262">
              <a:extLst>
                <a:ext uri="{FF2B5EF4-FFF2-40B4-BE49-F238E27FC236}">
                  <a16:creationId xmlns:a16="http://schemas.microsoft.com/office/drawing/2014/main" id="{ED22ABE8-045C-B1F7-3F21-62DB5C82B9D1}"/>
                </a:ext>
              </a:extLst>
            </p:cNvPr>
            <p:cNvSpPr/>
            <p:nvPr/>
          </p:nvSpPr>
          <p:spPr bwMode="auto">
            <a:xfrm>
              <a:off x="3448196" y="4680921"/>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2" name="Rectangle 9261">
              <a:extLst>
                <a:ext uri="{FF2B5EF4-FFF2-40B4-BE49-F238E27FC236}">
                  <a16:creationId xmlns:a16="http://schemas.microsoft.com/office/drawing/2014/main" id="{D1F1ADC5-F70B-C2E6-A866-ECDC98A16FC8}"/>
                </a:ext>
              </a:extLst>
            </p:cNvPr>
            <p:cNvSpPr/>
            <p:nvPr/>
          </p:nvSpPr>
          <p:spPr bwMode="auto">
            <a:xfrm>
              <a:off x="3448196" y="4711850"/>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1" name="Rectangle 9260">
              <a:extLst>
                <a:ext uri="{FF2B5EF4-FFF2-40B4-BE49-F238E27FC236}">
                  <a16:creationId xmlns:a16="http://schemas.microsoft.com/office/drawing/2014/main" id="{8C46CBBF-E556-522F-5535-4C7C136EE0BC}"/>
                </a:ext>
              </a:extLst>
            </p:cNvPr>
            <p:cNvSpPr/>
            <p:nvPr/>
          </p:nvSpPr>
          <p:spPr bwMode="auto">
            <a:xfrm>
              <a:off x="3448196" y="4754879"/>
              <a:ext cx="172161" cy="4383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4" name="Group 9463">
            <a:extLst>
              <a:ext uri="{FF2B5EF4-FFF2-40B4-BE49-F238E27FC236}">
                <a16:creationId xmlns:a16="http://schemas.microsoft.com/office/drawing/2014/main" id="{9608528B-97E3-E5C8-CC55-04C9FAFD690C}"/>
              </a:ext>
            </a:extLst>
          </p:cNvPr>
          <p:cNvGrpSpPr/>
          <p:nvPr/>
        </p:nvGrpSpPr>
        <p:grpSpPr>
          <a:xfrm>
            <a:off x="3643200" y="4788499"/>
            <a:ext cx="172161" cy="905439"/>
            <a:chOff x="3643179" y="4788499"/>
            <a:chExt cx="172161" cy="905439"/>
          </a:xfrm>
        </p:grpSpPr>
        <p:sp>
          <p:nvSpPr>
            <p:cNvPr id="9264" name="Rectangle 9263">
              <a:extLst>
                <a:ext uri="{FF2B5EF4-FFF2-40B4-BE49-F238E27FC236}">
                  <a16:creationId xmlns:a16="http://schemas.microsoft.com/office/drawing/2014/main" id="{C4711AE5-B8D5-EF19-E7B1-2A507E6D459E}"/>
                </a:ext>
              </a:extLst>
            </p:cNvPr>
            <p:cNvSpPr/>
            <p:nvPr/>
          </p:nvSpPr>
          <p:spPr bwMode="auto">
            <a:xfrm>
              <a:off x="3643179" y="5482366"/>
              <a:ext cx="172161" cy="2115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5" name="Rectangle 9264">
              <a:extLst>
                <a:ext uri="{FF2B5EF4-FFF2-40B4-BE49-F238E27FC236}">
                  <a16:creationId xmlns:a16="http://schemas.microsoft.com/office/drawing/2014/main" id="{BD8480AC-9250-8BD4-06ED-C285EACD4868}"/>
                </a:ext>
              </a:extLst>
            </p:cNvPr>
            <p:cNvSpPr/>
            <p:nvPr/>
          </p:nvSpPr>
          <p:spPr bwMode="auto">
            <a:xfrm>
              <a:off x="3643179" y="5355963"/>
              <a:ext cx="172161" cy="1250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6" name="Rectangle 9265">
              <a:extLst>
                <a:ext uri="{FF2B5EF4-FFF2-40B4-BE49-F238E27FC236}">
                  <a16:creationId xmlns:a16="http://schemas.microsoft.com/office/drawing/2014/main" id="{ABA95EFC-868F-B3C3-B6A4-C3409A9537C3}"/>
                </a:ext>
              </a:extLst>
            </p:cNvPr>
            <p:cNvSpPr/>
            <p:nvPr/>
          </p:nvSpPr>
          <p:spPr bwMode="auto">
            <a:xfrm>
              <a:off x="3643179" y="4788499"/>
              <a:ext cx="172161" cy="10219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7" name="Rectangle 9266">
              <a:extLst>
                <a:ext uri="{FF2B5EF4-FFF2-40B4-BE49-F238E27FC236}">
                  <a16:creationId xmlns:a16="http://schemas.microsoft.com/office/drawing/2014/main" id="{8CA03B16-DE58-B4AC-814C-D28658A50A88}"/>
                </a:ext>
              </a:extLst>
            </p:cNvPr>
            <p:cNvSpPr/>
            <p:nvPr/>
          </p:nvSpPr>
          <p:spPr bwMode="auto">
            <a:xfrm>
              <a:off x="3643179" y="4882627"/>
              <a:ext cx="172161" cy="31062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8" name="Rectangle 9267">
              <a:extLst>
                <a:ext uri="{FF2B5EF4-FFF2-40B4-BE49-F238E27FC236}">
                  <a16:creationId xmlns:a16="http://schemas.microsoft.com/office/drawing/2014/main" id="{CF0B9189-F33A-E44F-4E72-37B29B3FDC59}"/>
                </a:ext>
              </a:extLst>
            </p:cNvPr>
            <p:cNvSpPr/>
            <p:nvPr/>
          </p:nvSpPr>
          <p:spPr bwMode="auto">
            <a:xfrm>
              <a:off x="3643179" y="5194599"/>
              <a:ext cx="172161" cy="1654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3" name="Group 9462">
            <a:extLst>
              <a:ext uri="{FF2B5EF4-FFF2-40B4-BE49-F238E27FC236}">
                <a16:creationId xmlns:a16="http://schemas.microsoft.com/office/drawing/2014/main" id="{F5D89C90-C952-8E3C-3AC2-3F2130140550}"/>
              </a:ext>
            </a:extLst>
          </p:cNvPr>
          <p:cNvGrpSpPr/>
          <p:nvPr/>
        </p:nvGrpSpPr>
        <p:grpSpPr>
          <a:xfrm>
            <a:off x="3843434" y="4873214"/>
            <a:ext cx="172161" cy="820724"/>
            <a:chOff x="3843540" y="4873214"/>
            <a:chExt cx="172161" cy="820724"/>
          </a:xfrm>
        </p:grpSpPr>
        <p:sp>
          <p:nvSpPr>
            <p:cNvPr id="9269" name="Rectangle 9268">
              <a:extLst>
                <a:ext uri="{FF2B5EF4-FFF2-40B4-BE49-F238E27FC236}">
                  <a16:creationId xmlns:a16="http://schemas.microsoft.com/office/drawing/2014/main" id="{6F88CD37-FA39-B0A8-06D0-F3245D65B1BD}"/>
                </a:ext>
              </a:extLst>
            </p:cNvPr>
            <p:cNvSpPr/>
            <p:nvPr/>
          </p:nvSpPr>
          <p:spPr bwMode="auto">
            <a:xfrm>
              <a:off x="3843540" y="4951207"/>
              <a:ext cx="172161" cy="74273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0" name="Rectangle 9269">
              <a:extLst>
                <a:ext uri="{FF2B5EF4-FFF2-40B4-BE49-F238E27FC236}">
                  <a16:creationId xmlns:a16="http://schemas.microsoft.com/office/drawing/2014/main" id="{F5117DBD-D9A5-7BF0-C624-ADC70150E011}"/>
                </a:ext>
              </a:extLst>
            </p:cNvPr>
            <p:cNvSpPr/>
            <p:nvPr/>
          </p:nvSpPr>
          <p:spPr bwMode="auto">
            <a:xfrm>
              <a:off x="3843540" y="4873214"/>
              <a:ext cx="172161"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2" name="Group 9461">
            <a:extLst>
              <a:ext uri="{FF2B5EF4-FFF2-40B4-BE49-F238E27FC236}">
                <a16:creationId xmlns:a16="http://schemas.microsoft.com/office/drawing/2014/main" id="{8CC40760-80EC-A770-DB76-4EA55899101F}"/>
              </a:ext>
            </a:extLst>
          </p:cNvPr>
          <p:cNvGrpSpPr/>
          <p:nvPr/>
        </p:nvGrpSpPr>
        <p:grpSpPr>
          <a:xfrm>
            <a:off x="4043668" y="4888006"/>
            <a:ext cx="172161" cy="811311"/>
            <a:chOff x="4045247" y="4888006"/>
            <a:chExt cx="172161" cy="811311"/>
          </a:xfrm>
        </p:grpSpPr>
        <p:sp>
          <p:nvSpPr>
            <p:cNvPr id="9271" name="Rectangle 9270">
              <a:extLst>
                <a:ext uri="{FF2B5EF4-FFF2-40B4-BE49-F238E27FC236}">
                  <a16:creationId xmlns:a16="http://schemas.microsoft.com/office/drawing/2014/main" id="{6A2EB597-FE86-FE58-4D8B-081556391FCC}"/>
                </a:ext>
              </a:extLst>
            </p:cNvPr>
            <p:cNvSpPr/>
            <p:nvPr/>
          </p:nvSpPr>
          <p:spPr bwMode="auto">
            <a:xfrm>
              <a:off x="4045247" y="5653598"/>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2" name="Rectangle 9271">
              <a:extLst>
                <a:ext uri="{FF2B5EF4-FFF2-40B4-BE49-F238E27FC236}">
                  <a16:creationId xmlns:a16="http://schemas.microsoft.com/office/drawing/2014/main" id="{7D13EB3C-0D3C-0F8D-7DEC-53D6BF91B6DC}"/>
                </a:ext>
              </a:extLst>
            </p:cNvPr>
            <p:cNvSpPr/>
            <p:nvPr/>
          </p:nvSpPr>
          <p:spPr bwMode="auto">
            <a:xfrm>
              <a:off x="4045247" y="5503881"/>
              <a:ext cx="172161" cy="1492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3" name="Rectangle 9272">
              <a:extLst>
                <a:ext uri="{FF2B5EF4-FFF2-40B4-BE49-F238E27FC236}">
                  <a16:creationId xmlns:a16="http://schemas.microsoft.com/office/drawing/2014/main" id="{4FDABD74-2A51-2330-C2E0-924DEF73E691}"/>
                </a:ext>
              </a:extLst>
            </p:cNvPr>
            <p:cNvSpPr/>
            <p:nvPr/>
          </p:nvSpPr>
          <p:spPr bwMode="auto">
            <a:xfrm>
              <a:off x="4045247" y="4888006"/>
              <a:ext cx="172161" cy="8471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4" name="Rectangle 9273">
              <a:extLst>
                <a:ext uri="{FF2B5EF4-FFF2-40B4-BE49-F238E27FC236}">
                  <a16:creationId xmlns:a16="http://schemas.microsoft.com/office/drawing/2014/main" id="{B901AD26-3265-9F6F-25B5-9777A82F7F3B}"/>
                </a:ext>
              </a:extLst>
            </p:cNvPr>
            <p:cNvSpPr/>
            <p:nvPr/>
          </p:nvSpPr>
          <p:spPr bwMode="auto">
            <a:xfrm>
              <a:off x="4045247" y="4968688"/>
              <a:ext cx="172161" cy="2810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5" name="Rectangle 9274">
              <a:extLst>
                <a:ext uri="{FF2B5EF4-FFF2-40B4-BE49-F238E27FC236}">
                  <a16:creationId xmlns:a16="http://schemas.microsoft.com/office/drawing/2014/main" id="{EC4CEAF8-94E4-59E4-FAAB-1673E4FA0BCE}"/>
                </a:ext>
              </a:extLst>
            </p:cNvPr>
            <p:cNvSpPr/>
            <p:nvPr/>
          </p:nvSpPr>
          <p:spPr bwMode="auto">
            <a:xfrm>
              <a:off x="4045247" y="5245698"/>
              <a:ext cx="172161" cy="25952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1" name="Group 9460">
            <a:extLst>
              <a:ext uri="{FF2B5EF4-FFF2-40B4-BE49-F238E27FC236}">
                <a16:creationId xmlns:a16="http://schemas.microsoft.com/office/drawing/2014/main" id="{C98BF63E-B219-40BC-98E1-88B730C0F26B}"/>
              </a:ext>
            </a:extLst>
          </p:cNvPr>
          <p:cNvGrpSpPr/>
          <p:nvPr/>
        </p:nvGrpSpPr>
        <p:grpSpPr>
          <a:xfrm>
            <a:off x="4243902" y="4943139"/>
            <a:ext cx="172161" cy="756179"/>
            <a:chOff x="4245609" y="4943139"/>
            <a:chExt cx="172161" cy="756179"/>
          </a:xfrm>
        </p:grpSpPr>
        <p:sp>
          <p:nvSpPr>
            <p:cNvPr id="9277" name="Rectangle 9276">
              <a:extLst>
                <a:ext uri="{FF2B5EF4-FFF2-40B4-BE49-F238E27FC236}">
                  <a16:creationId xmlns:a16="http://schemas.microsoft.com/office/drawing/2014/main" id="{10C2D214-D701-132B-563D-5F9E265075A8}"/>
                </a:ext>
              </a:extLst>
            </p:cNvPr>
            <p:cNvSpPr/>
            <p:nvPr/>
          </p:nvSpPr>
          <p:spPr bwMode="auto">
            <a:xfrm>
              <a:off x="4245609" y="5130054"/>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6" name="Rectangle 9275">
              <a:extLst>
                <a:ext uri="{FF2B5EF4-FFF2-40B4-BE49-F238E27FC236}">
                  <a16:creationId xmlns:a16="http://schemas.microsoft.com/office/drawing/2014/main" id="{F44070E4-6983-F7CB-1471-7F57C4E97BED}"/>
                </a:ext>
              </a:extLst>
            </p:cNvPr>
            <p:cNvSpPr/>
            <p:nvPr/>
          </p:nvSpPr>
          <p:spPr bwMode="auto">
            <a:xfrm>
              <a:off x="4245609" y="5167705"/>
              <a:ext cx="172161" cy="5316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9" name="Rectangle 9278">
              <a:extLst>
                <a:ext uri="{FF2B5EF4-FFF2-40B4-BE49-F238E27FC236}">
                  <a16:creationId xmlns:a16="http://schemas.microsoft.com/office/drawing/2014/main" id="{C53A85DC-AFE3-EF3C-23A8-6E7869ADCE69}"/>
                </a:ext>
              </a:extLst>
            </p:cNvPr>
            <p:cNvSpPr/>
            <p:nvPr/>
          </p:nvSpPr>
          <p:spPr bwMode="auto">
            <a:xfrm>
              <a:off x="4245609" y="5056095"/>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8" name="Rectangle 9277">
              <a:extLst>
                <a:ext uri="{FF2B5EF4-FFF2-40B4-BE49-F238E27FC236}">
                  <a16:creationId xmlns:a16="http://schemas.microsoft.com/office/drawing/2014/main" id="{B25E87DA-F038-9E03-AFED-58C071395053}"/>
                </a:ext>
              </a:extLst>
            </p:cNvPr>
            <p:cNvSpPr/>
            <p:nvPr/>
          </p:nvSpPr>
          <p:spPr bwMode="auto">
            <a:xfrm>
              <a:off x="4245609" y="4943139"/>
              <a:ext cx="172161" cy="12640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0" name="Rectangle 9279">
              <a:extLst>
                <a:ext uri="{FF2B5EF4-FFF2-40B4-BE49-F238E27FC236}">
                  <a16:creationId xmlns:a16="http://schemas.microsoft.com/office/drawing/2014/main" id="{03567A78-8C03-8702-51B0-6A2EFF692797}"/>
                </a:ext>
              </a:extLst>
            </p:cNvPr>
            <p:cNvSpPr/>
            <p:nvPr/>
          </p:nvSpPr>
          <p:spPr bwMode="auto">
            <a:xfrm>
              <a:off x="4245609" y="5087024"/>
              <a:ext cx="172161" cy="5109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0" name="Group 9459">
            <a:extLst>
              <a:ext uri="{FF2B5EF4-FFF2-40B4-BE49-F238E27FC236}">
                <a16:creationId xmlns:a16="http://schemas.microsoft.com/office/drawing/2014/main" id="{41694D5C-34D3-F4E0-24C4-71707BB667A1}"/>
              </a:ext>
            </a:extLst>
          </p:cNvPr>
          <p:cNvGrpSpPr/>
          <p:nvPr/>
        </p:nvGrpSpPr>
        <p:grpSpPr>
          <a:xfrm>
            <a:off x="4444136" y="5011720"/>
            <a:ext cx="172161" cy="682218"/>
            <a:chOff x="4439245" y="5011720"/>
            <a:chExt cx="172161" cy="682218"/>
          </a:xfrm>
        </p:grpSpPr>
        <p:sp>
          <p:nvSpPr>
            <p:cNvPr id="9281" name="Rectangle 9280">
              <a:extLst>
                <a:ext uri="{FF2B5EF4-FFF2-40B4-BE49-F238E27FC236}">
                  <a16:creationId xmlns:a16="http://schemas.microsoft.com/office/drawing/2014/main" id="{5BACAE9D-598D-B569-3F6E-E1F4EB50BF28}"/>
                </a:ext>
              </a:extLst>
            </p:cNvPr>
            <p:cNvSpPr/>
            <p:nvPr/>
          </p:nvSpPr>
          <p:spPr bwMode="auto">
            <a:xfrm>
              <a:off x="4439245" y="5589942"/>
              <a:ext cx="172161" cy="1039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2" name="Rectangle 9281">
              <a:extLst>
                <a:ext uri="{FF2B5EF4-FFF2-40B4-BE49-F238E27FC236}">
                  <a16:creationId xmlns:a16="http://schemas.microsoft.com/office/drawing/2014/main" id="{8E750937-3C10-5B4B-1668-C771EABCA23E}"/>
                </a:ext>
              </a:extLst>
            </p:cNvPr>
            <p:cNvSpPr/>
            <p:nvPr/>
          </p:nvSpPr>
          <p:spPr bwMode="auto">
            <a:xfrm>
              <a:off x="4439245" y="5380169"/>
              <a:ext cx="172161" cy="2097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3" name="Rectangle 9282">
              <a:extLst>
                <a:ext uri="{FF2B5EF4-FFF2-40B4-BE49-F238E27FC236}">
                  <a16:creationId xmlns:a16="http://schemas.microsoft.com/office/drawing/2014/main" id="{911314C1-3483-A423-ED89-76C573CF4950}"/>
                </a:ext>
              </a:extLst>
            </p:cNvPr>
            <p:cNvSpPr/>
            <p:nvPr/>
          </p:nvSpPr>
          <p:spPr bwMode="auto">
            <a:xfrm>
              <a:off x="4439245" y="5011720"/>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4" name="Rectangle 9283">
              <a:extLst>
                <a:ext uri="{FF2B5EF4-FFF2-40B4-BE49-F238E27FC236}">
                  <a16:creationId xmlns:a16="http://schemas.microsoft.com/office/drawing/2014/main" id="{BD258E10-8B19-6834-501A-06577CEB458C}"/>
                </a:ext>
              </a:extLst>
            </p:cNvPr>
            <p:cNvSpPr/>
            <p:nvPr/>
          </p:nvSpPr>
          <p:spPr bwMode="auto">
            <a:xfrm>
              <a:off x="4439245" y="5030545"/>
              <a:ext cx="172161" cy="12909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5" name="Rectangle 9284">
              <a:extLst>
                <a:ext uri="{FF2B5EF4-FFF2-40B4-BE49-F238E27FC236}">
                  <a16:creationId xmlns:a16="http://schemas.microsoft.com/office/drawing/2014/main" id="{B9B360E4-4F66-C360-BC4C-F33EAF4EFC07}"/>
                </a:ext>
              </a:extLst>
            </p:cNvPr>
            <p:cNvSpPr/>
            <p:nvPr/>
          </p:nvSpPr>
          <p:spPr bwMode="auto">
            <a:xfrm>
              <a:off x="4439245" y="5160981"/>
              <a:ext cx="172161" cy="21918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9" name="Group 9458">
            <a:extLst>
              <a:ext uri="{FF2B5EF4-FFF2-40B4-BE49-F238E27FC236}">
                <a16:creationId xmlns:a16="http://schemas.microsoft.com/office/drawing/2014/main" id="{C2B1F878-C157-B493-6F97-9D3F97CBBA6D}"/>
              </a:ext>
            </a:extLst>
          </p:cNvPr>
          <p:cNvGrpSpPr/>
          <p:nvPr/>
        </p:nvGrpSpPr>
        <p:grpSpPr>
          <a:xfrm>
            <a:off x="4644370" y="5066852"/>
            <a:ext cx="173506" cy="627086"/>
            <a:chOff x="4642295" y="5066852"/>
            <a:chExt cx="173506" cy="627086"/>
          </a:xfrm>
        </p:grpSpPr>
        <p:sp>
          <p:nvSpPr>
            <p:cNvPr id="9287" name="Rectangle 9286">
              <a:extLst>
                <a:ext uri="{FF2B5EF4-FFF2-40B4-BE49-F238E27FC236}">
                  <a16:creationId xmlns:a16="http://schemas.microsoft.com/office/drawing/2014/main" id="{1DAA96FB-2316-5CC1-0741-3E362348C4AB}"/>
                </a:ext>
              </a:extLst>
            </p:cNvPr>
            <p:cNvSpPr/>
            <p:nvPr/>
          </p:nvSpPr>
          <p:spPr bwMode="auto">
            <a:xfrm>
              <a:off x="4643640" y="5589942"/>
              <a:ext cx="172161" cy="1039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6" name="Rectangle 9285">
              <a:extLst>
                <a:ext uri="{FF2B5EF4-FFF2-40B4-BE49-F238E27FC236}">
                  <a16:creationId xmlns:a16="http://schemas.microsoft.com/office/drawing/2014/main" id="{E33E927B-135D-C4C6-4D26-8FBB48D49F6B}"/>
                </a:ext>
              </a:extLst>
            </p:cNvPr>
            <p:cNvSpPr/>
            <p:nvPr/>
          </p:nvSpPr>
          <p:spPr bwMode="auto">
            <a:xfrm>
              <a:off x="4642295" y="5066852"/>
              <a:ext cx="172161" cy="6118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8" name="Group 9457">
            <a:extLst>
              <a:ext uri="{FF2B5EF4-FFF2-40B4-BE49-F238E27FC236}">
                <a16:creationId xmlns:a16="http://schemas.microsoft.com/office/drawing/2014/main" id="{2BD3AE4E-1661-8428-C9B3-8975BDC47C11}"/>
              </a:ext>
            </a:extLst>
          </p:cNvPr>
          <p:cNvGrpSpPr/>
          <p:nvPr/>
        </p:nvGrpSpPr>
        <p:grpSpPr>
          <a:xfrm>
            <a:off x="4845949" y="5092402"/>
            <a:ext cx="172161" cy="601536"/>
            <a:chOff x="4837278" y="5092402"/>
            <a:chExt cx="172161" cy="601536"/>
          </a:xfrm>
        </p:grpSpPr>
        <p:sp>
          <p:nvSpPr>
            <p:cNvPr id="9288" name="Rectangle 9287">
              <a:extLst>
                <a:ext uri="{FF2B5EF4-FFF2-40B4-BE49-F238E27FC236}">
                  <a16:creationId xmlns:a16="http://schemas.microsoft.com/office/drawing/2014/main" id="{1A0976DC-5488-EFC4-807A-23B14BC4CD35}"/>
                </a:ext>
              </a:extLst>
            </p:cNvPr>
            <p:cNvSpPr/>
            <p:nvPr/>
          </p:nvSpPr>
          <p:spPr bwMode="auto">
            <a:xfrm>
              <a:off x="4837278" y="5631628"/>
              <a:ext cx="172161" cy="623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9" name="Rectangle 9288">
              <a:extLst>
                <a:ext uri="{FF2B5EF4-FFF2-40B4-BE49-F238E27FC236}">
                  <a16:creationId xmlns:a16="http://schemas.microsoft.com/office/drawing/2014/main" id="{45C6632A-D7D7-D5A2-6A9B-5B0E7BC502D8}"/>
                </a:ext>
              </a:extLst>
            </p:cNvPr>
            <p:cNvSpPr/>
            <p:nvPr/>
          </p:nvSpPr>
          <p:spPr bwMode="auto">
            <a:xfrm>
              <a:off x="4837278" y="5502536"/>
              <a:ext cx="172161" cy="1277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0" name="Rectangle 9289">
              <a:extLst>
                <a:ext uri="{FF2B5EF4-FFF2-40B4-BE49-F238E27FC236}">
                  <a16:creationId xmlns:a16="http://schemas.microsoft.com/office/drawing/2014/main" id="{65B2B8AD-8CBA-DEB1-62E0-E73EB7C49424}"/>
                </a:ext>
              </a:extLst>
            </p:cNvPr>
            <p:cNvSpPr/>
            <p:nvPr/>
          </p:nvSpPr>
          <p:spPr bwMode="auto">
            <a:xfrm>
              <a:off x="4837278" y="5092402"/>
              <a:ext cx="172161" cy="6051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1" name="Rectangle 9290">
              <a:extLst>
                <a:ext uri="{FF2B5EF4-FFF2-40B4-BE49-F238E27FC236}">
                  <a16:creationId xmlns:a16="http://schemas.microsoft.com/office/drawing/2014/main" id="{1FF2653D-55E3-F673-0771-CA25C572F74B}"/>
                </a:ext>
              </a:extLst>
            </p:cNvPr>
            <p:cNvSpPr/>
            <p:nvPr/>
          </p:nvSpPr>
          <p:spPr bwMode="auto">
            <a:xfrm>
              <a:off x="4837278" y="5152913"/>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2" name="Rectangle 9291">
              <a:extLst>
                <a:ext uri="{FF2B5EF4-FFF2-40B4-BE49-F238E27FC236}">
                  <a16:creationId xmlns:a16="http://schemas.microsoft.com/office/drawing/2014/main" id="{6FB46112-C426-D2CD-A1DB-30FCBDDAD7A3}"/>
                </a:ext>
              </a:extLst>
            </p:cNvPr>
            <p:cNvSpPr/>
            <p:nvPr/>
          </p:nvSpPr>
          <p:spPr bwMode="auto">
            <a:xfrm>
              <a:off x="4837278" y="5186531"/>
              <a:ext cx="172161" cy="31466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7" name="Group 9456">
            <a:extLst>
              <a:ext uri="{FF2B5EF4-FFF2-40B4-BE49-F238E27FC236}">
                <a16:creationId xmlns:a16="http://schemas.microsoft.com/office/drawing/2014/main" id="{1B447BC5-AFAD-A081-578B-00BE1703F092}"/>
              </a:ext>
            </a:extLst>
          </p:cNvPr>
          <p:cNvGrpSpPr/>
          <p:nvPr/>
        </p:nvGrpSpPr>
        <p:grpSpPr>
          <a:xfrm>
            <a:off x="5046183" y="5119296"/>
            <a:ext cx="172161" cy="580021"/>
            <a:chOff x="5045708" y="5119296"/>
            <a:chExt cx="172161" cy="580021"/>
          </a:xfrm>
        </p:grpSpPr>
        <p:sp>
          <p:nvSpPr>
            <p:cNvPr id="9298" name="Rectangle 9297">
              <a:extLst>
                <a:ext uri="{FF2B5EF4-FFF2-40B4-BE49-F238E27FC236}">
                  <a16:creationId xmlns:a16="http://schemas.microsoft.com/office/drawing/2014/main" id="{733B2B4D-659B-AFCC-F362-12AC1FF3AC34}"/>
                </a:ext>
              </a:extLst>
            </p:cNvPr>
            <p:cNvSpPr/>
            <p:nvPr/>
          </p:nvSpPr>
          <p:spPr bwMode="auto">
            <a:xfrm>
              <a:off x="5045708" y="5653598"/>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9" name="Rectangle 9298">
              <a:extLst>
                <a:ext uri="{FF2B5EF4-FFF2-40B4-BE49-F238E27FC236}">
                  <a16:creationId xmlns:a16="http://schemas.microsoft.com/office/drawing/2014/main" id="{1B23AC68-7A4C-9F06-6247-41CF34CA18DF}"/>
                </a:ext>
              </a:extLst>
            </p:cNvPr>
            <p:cNvSpPr/>
            <p:nvPr/>
          </p:nvSpPr>
          <p:spPr bwMode="auto">
            <a:xfrm>
              <a:off x="5045708" y="5554980"/>
              <a:ext cx="172161" cy="1048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0" name="Rectangle 9299">
              <a:extLst>
                <a:ext uri="{FF2B5EF4-FFF2-40B4-BE49-F238E27FC236}">
                  <a16:creationId xmlns:a16="http://schemas.microsoft.com/office/drawing/2014/main" id="{FC82A99C-7714-FE9B-4E3A-B263AD37BD26}"/>
                </a:ext>
              </a:extLst>
            </p:cNvPr>
            <p:cNvSpPr/>
            <p:nvPr/>
          </p:nvSpPr>
          <p:spPr bwMode="auto">
            <a:xfrm>
              <a:off x="5045708" y="5119296"/>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1" name="Rectangle 9300">
              <a:extLst>
                <a:ext uri="{FF2B5EF4-FFF2-40B4-BE49-F238E27FC236}">
                  <a16:creationId xmlns:a16="http://schemas.microsoft.com/office/drawing/2014/main" id="{F4D1E18F-793E-4E55-B8AF-1DC98F5DA402}"/>
                </a:ext>
              </a:extLst>
            </p:cNvPr>
            <p:cNvSpPr/>
            <p:nvPr/>
          </p:nvSpPr>
          <p:spPr bwMode="auto">
            <a:xfrm>
              <a:off x="5045708" y="5144845"/>
              <a:ext cx="172161" cy="26625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2" name="Rectangle 9301">
              <a:extLst>
                <a:ext uri="{FF2B5EF4-FFF2-40B4-BE49-F238E27FC236}">
                  <a16:creationId xmlns:a16="http://schemas.microsoft.com/office/drawing/2014/main" id="{D1D3655C-D98B-B5B1-7C40-1C09EBC8FE40}"/>
                </a:ext>
              </a:extLst>
            </p:cNvPr>
            <p:cNvSpPr/>
            <p:nvPr/>
          </p:nvSpPr>
          <p:spPr bwMode="auto">
            <a:xfrm>
              <a:off x="5045708" y="5411096"/>
              <a:ext cx="172161" cy="1465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6" name="Group 9455">
            <a:extLst>
              <a:ext uri="{FF2B5EF4-FFF2-40B4-BE49-F238E27FC236}">
                <a16:creationId xmlns:a16="http://schemas.microsoft.com/office/drawing/2014/main" id="{6C442B5B-6042-E0AC-C855-25AD4C1ABE24}"/>
              </a:ext>
            </a:extLst>
          </p:cNvPr>
          <p:cNvGrpSpPr/>
          <p:nvPr/>
        </p:nvGrpSpPr>
        <p:grpSpPr>
          <a:xfrm>
            <a:off x="5246417" y="5124675"/>
            <a:ext cx="172161" cy="574643"/>
            <a:chOff x="5247414" y="5124675"/>
            <a:chExt cx="172161" cy="574643"/>
          </a:xfrm>
        </p:grpSpPr>
        <p:sp>
          <p:nvSpPr>
            <p:cNvPr id="9303" name="Rectangle 9302">
              <a:extLst>
                <a:ext uri="{FF2B5EF4-FFF2-40B4-BE49-F238E27FC236}">
                  <a16:creationId xmlns:a16="http://schemas.microsoft.com/office/drawing/2014/main" id="{06E329EF-BF62-6244-DC7F-75A9DF375BD3}"/>
                </a:ext>
              </a:extLst>
            </p:cNvPr>
            <p:cNvSpPr/>
            <p:nvPr/>
          </p:nvSpPr>
          <p:spPr bwMode="auto">
            <a:xfrm>
              <a:off x="5247414" y="5533466"/>
              <a:ext cx="172161" cy="1658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4" name="Rectangle 9303">
              <a:extLst>
                <a:ext uri="{FF2B5EF4-FFF2-40B4-BE49-F238E27FC236}">
                  <a16:creationId xmlns:a16="http://schemas.microsoft.com/office/drawing/2014/main" id="{5B24C06D-33F1-7DC2-5D2F-B41EAEF80C7B}"/>
                </a:ext>
              </a:extLst>
            </p:cNvPr>
            <p:cNvSpPr/>
            <p:nvPr/>
          </p:nvSpPr>
          <p:spPr bwMode="auto">
            <a:xfrm>
              <a:off x="5247414" y="5472953"/>
              <a:ext cx="172161" cy="605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5" name="Rectangle 9304">
              <a:extLst>
                <a:ext uri="{FF2B5EF4-FFF2-40B4-BE49-F238E27FC236}">
                  <a16:creationId xmlns:a16="http://schemas.microsoft.com/office/drawing/2014/main" id="{61C83FE2-A532-1BF5-0A3A-6C178946F1AA}"/>
                </a:ext>
              </a:extLst>
            </p:cNvPr>
            <p:cNvSpPr/>
            <p:nvPr/>
          </p:nvSpPr>
          <p:spPr bwMode="auto">
            <a:xfrm>
              <a:off x="5247414" y="5124675"/>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6" name="Rectangle 9305">
              <a:extLst>
                <a:ext uri="{FF2B5EF4-FFF2-40B4-BE49-F238E27FC236}">
                  <a16:creationId xmlns:a16="http://schemas.microsoft.com/office/drawing/2014/main" id="{53F840F8-3129-688F-5A44-E4C8750671F2}"/>
                </a:ext>
              </a:extLst>
            </p:cNvPr>
            <p:cNvSpPr/>
            <p:nvPr/>
          </p:nvSpPr>
          <p:spPr bwMode="auto">
            <a:xfrm>
              <a:off x="5247414" y="5155602"/>
              <a:ext cx="172161" cy="22187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7" name="Rectangle 9306">
              <a:extLst>
                <a:ext uri="{FF2B5EF4-FFF2-40B4-BE49-F238E27FC236}">
                  <a16:creationId xmlns:a16="http://schemas.microsoft.com/office/drawing/2014/main" id="{45C8F546-2614-209D-0BFD-B8CEED232007}"/>
                </a:ext>
              </a:extLst>
            </p:cNvPr>
            <p:cNvSpPr/>
            <p:nvPr/>
          </p:nvSpPr>
          <p:spPr bwMode="auto">
            <a:xfrm>
              <a:off x="5247414" y="5377478"/>
              <a:ext cx="172161" cy="954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5" name="Group 9454">
            <a:extLst>
              <a:ext uri="{FF2B5EF4-FFF2-40B4-BE49-F238E27FC236}">
                <a16:creationId xmlns:a16="http://schemas.microsoft.com/office/drawing/2014/main" id="{2452914B-F128-0AE2-2E54-8837C2D96BFB}"/>
              </a:ext>
            </a:extLst>
          </p:cNvPr>
          <p:cNvGrpSpPr/>
          <p:nvPr/>
        </p:nvGrpSpPr>
        <p:grpSpPr>
          <a:xfrm>
            <a:off x="5446651" y="5124675"/>
            <a:ext cx="172161" cy="574643"/>
            <a:chOff x="5449119" y="5124675"/>
            <a:chExt cx="172161" cy="574643"/>
          </a:xfrm>
        </p:grpSpPr>
        <p:sp>
          <p:nvSpPr>
            <p:cNvPr id="9308" name="Rectangle 9307">
              <a:extLst>
                <a:ext uri="{FF2B5EF4-FFF2-40B4-BE49-F238E27FC236}">
                  <a16:creationId xmlns:a16="http://schemas.microsoft.com/office/drawing/2014/main" id="{2A39F266-ECD7-8C89-2F5C-D7981F478F74}"/>
                </a:ext>
              </a:extLst>
            </p:cNvPr>
            <p:cNvSpPr/>
            <p:nvPr/>
          </p:nvSpPr>
          <p:spPr bwMode="auto">
            <a:xfrm>
              <a:off x="5449119" y="5202667"/>
              <a:ext cx="172161" cy="4966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0" name="Rectangle 9309">
              <a:extLst>
                <a:ext uri="{FF2B5EF4-FFF2-40B4-BE49-F238E27FC236}">
                  <a16:creationId xmlns:a16="http://schemas.microsoft.com/office/drawing/2014/main" id="{DA1E87DF-DF59-C6DA-825D-308B387BB918}"/>
                </a:ext>
              </a:extLst>
            </p:cNvPr>
            <p:cNvSpPr/>
            <p:nvPr/>
          </p:nvSpPr>
          <p:spPr bwMode="auto">
            <a:xfrm>
              <a:off x="5449119" y="5155602"/>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9" name="Rectangle 9308">
              <a:extLst>
                <a:ext uri="{FF2B5EF4-FFF2-40B4-BE49-F238E27FC236}">
                  <a16:creationId xmlns:a16="http://schemas.microsoft.com/office/drawing/2014/main" id="{1FB800F0-4183-05CE-4D1D-DD41FA993B4D}"/>
                </a:ext>
              </a:extLst>
            </p:cNvPr>
            <p:cNvSpPr/>
            <p:nvPr/>
          </p:nvSpPr>
          <p:spPr bwMode="auto">
            <a:xfrm>
              <a:off x="5449119" y="5124675"/>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4" name="Group 9453">
            <a:extLst>
              <a:ext uri="{FF2B5EF4-FFF2-40B4-BE49-F238E27FC236}">
                <a16:creationId xmlns:a16="http://schemas.microsoft.com/office/drawing/2014/main" id="{CDF4993D-B622-C0E1-2955-DA888B77BC1B}"/>
              </a:ext>
            </a:extLst>
          </p:cNvPr>
          <p:cNvGrpSpPr/>
          <p:nvPr/>
        </p:nvGrpSpPr>
        <p:grpSpPr>
          <a:xfrm>
            <a:off x="5646885" y="5154258"/>
            <a:ext cx="172162" cy="545060"/>
            <a:chOff x="5645446" y="5154258"/>
            <a:chExt cx="172162" cy="545060"/>
          </a:xfrm>
        </p:grpSpPr>
        <p:sp>
          <p:nvSpPr>
            <p:cNvPr id="9311" name="Rectangle 9310">
              <a:extLst>
                <a:ext uri="{FF2B5EF4-FFF2-40B4-BE49-F238E27FC236}">
                  <a16:creationId xmlns:a16="http://schemas.microsoft.com/office/drawing/2014/main" id="{D6DCA8B9-7A73-D321-9CBA-A9E88DBE24D4}"/>
                </a:ext>
              </a:extLst>
            </p:cNvPr>
            <p:cNvSpPr/>
            <p:nvPr/>
          </p:nvSpPr>
          <p:spPr bwMode="auto">
            <a:xfrm>
              <a:off x="5645447" y="5592632"/>
              <a:ext cx="172161" cy="1066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2" name="Rectangle 9311">
              <a:extLst>
                <a:ext uri="{FF2B5EF4-FFF2-40B4-BE49-F238E27FC236}">
                  <a16:creationId xmlns:a16="http://schemas.microsoft.com/office/drawing/2014/main" id="{2D4F6348-3CE7-2E86-448A-9CE5DA82EA5B}"/>
                </a:ext>
              </a:extLst>
            </p:cNvPr>
            <p:cNvSpPr/>
            <p:nvPr/>
          </p:nvSpPr>
          <p:spPr bwMode="auto">
            <a:xfrm>
              <a:off x="5645447" y="5450094"/>
              <a:ext cx="172161" cy="1425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3" name="Rectangle 9312">
              <a:extLst>
                <a:ext uri="{FF2B5EF4-FFF2-40B4-BE49-F238E27FC236}">
                  <a16:creationId xmlns:a16="http://schemas.microsoft.com/office/drawing/2014/main" id="{010BC71B-72F9-07E5-8F7B-9C146514B9FC}"/>
                </a:ext>
              </a:extLst>
            </p:cNvPr>
            <p:cNvSpPr/>
            <p:nvPr/>
          </p:nvSpPr>
          <p:spPr bwMode="auto">
            <a:xfrm>
              <a:off x="5645447" y="5154258"/>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4" name="Rectangle 9313">
              <a:extLst>
                <a:ext uri="{FF2B5EF4-FFF2-40B4-BE49-F238E27FC236}">
                  <a16:creationId xmlns:a16="http://schemas.microsoft.com/office/drawing/2014/main" id="{3D5283BF-6237-27A6-E111-92B1F4DF5A8D}"/>
                </a:ext>
              </a:extLst>
            </p:cNvPr>
            <p:cNvSpPr/>
            <p:nvPr/>
          </p:nvSpPr>
          <p:spPr bwMode="auto">
            <a:xfrm>
              <a:off x="5645447" y="5179807"/>
              <a:ext cx="172161" cy="5378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5" name="Rectangle 9314">
              <a:extLst>
                <a:ext uri="{FF2B5EF4-FFF2-40B4-BE49-F238E27FC236}">
                  <a16:creationId xmlns:a16="http://schemas.microsoft.com/office/drawing/2014/main" id="{78E1614E-7D28-068A-AD35-5ED339A59280}"/>
                </a:ext>
              </a:extLst>
            </p:cNvPr>
            <p:cNvSpPr/>
            <p:nvPr/>
          </p:nvSpPr>
          <p:spPr bwMode="auto">
            <a:xfrm>
              <a:off x="5645446" y="5234940"/>
              <a:ext cx="172161" cy="21380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3" name="Group 9452">
            <a:extLst>
              <a:ext uri="{FF2B5EF4-FFF2-40B4-BE49-F238E27FC236}">
                <a16:creationId xmlns:a16="http://schemas.microsoft.com/office/drawing/2014/main" id="{18673D5A-6195-15E8-4F9D-DCADEACA4546}"/>
              </a:ext>
            </a:extLst>
          </p:cNvPr>
          <p:cNvGrpSpPr/>
          <p:nvPr/>
        </p:nvGrpSpPr>
        <p:grpSpPr>
          <a:xfrm>
            <a:off x="5847120" y="5177119"/>
            <a:ext cx="172161" cy="522198"/>
            <a:chOff x="5841774" y="5177119"/>
            <a:chExt cx="172161" cy="522198"/>
          </a:xfrm>
        </p:grpSpPr>
        <p:sp>
          <p:nvSpPr>
            <p:cNvPr id="9316" name="Rectangle 9315">
              <a:extLst>
                <a:ext uri="{FF2B5EF4-FFF2-40B4-BE49-F238E27FC236}">
                  <a16:creationId xmlns:a16="http://schemas.microsoft.com/office/drawing/2014/main" id="{1C1076E6-6F7A-06B6-8B66-9D0FFD6E06EA}"/>
                </a:ext>
              </a:extLst>
            </p:cNvPr>
            <p:cNvSpPr/>
            <p:nvPr/>
          </p:nvSpPr>
          <p:spPr bwMode="auto">
            <a:xfrm>
              <a:off x="5841774" y="5637006"/>
              <a:ext cx="172161" cy="623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7" name="Rectangle 9316">
              <a:extLst>
                <a:ext uri="{FF2B5EF4-FFF2-40B4-BE49-F238E27FC236}">
                  <a16:creationId xmlns:a16="http://schemas.microsoft.com/office/drawing/2014/main" id="{EE624660-CCBF-DBAB-4CEB-6960E234CC6C}"/>
                </a:ext>
              </a:extLst>
            </p:cNvPr>
            <p:cNvSpPr/>
            <p:nvPr/>
          </p:nvSpPr>
          <p:spPr bwMode="auto">
            <a:xfrm>
              <a:off x="5841774" y="5596666"/>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8" name="Rectangle 9317">
              <a:extLst>
                <a:ext uri="{FF2B5EF4-FFF2-40B4-BE49-F238E27FC236}">
                  <a16:creationId xmlns:a16="http://schemas.microsoft.com/office/drawing/2014/main" id="{50CD8DA9-9E95-22B0-2D03-6DAB21B89876}"/>
                </a:ext>
              </a:extLst>
            </p:cNvPr>
            <p:cNvSpPr/>
            <p:nvPr/>
          </p:nvSpPr>
          <p:spPr bwMode="auto">
            <a:xfrm>
              <a:off x="5841774" y="5177119"/>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9" name="Rectangle 9318">
              <a:extLst>
                <a:ext uri="{FF2B5EF4-FFF2-40B4-BE49-F238E27FC236}">
                  <a16:creationId xmlns:a16="http://schemas.microsoft.com/office/drawing/2014/main" id="{6F753DF3-C289-F567-1D1A-4B21F94CA501}"/>
                </a:ext>
              </a:extLst>
            </p:cNvPr>
            <p:cNvSpPr/>
            <p:nvPr/>
          </p:nvSpPr>
          <p:spPr bwMode="auto">
            <a:xfrm>
              <a:off x="5841774" y="5195944"/>
              <a:ext cx="172161" cy="3415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0" name="Rectangle 9319">
              <a:extLst>
                <a:ext uri="{FF2B5EF4-FFF2-40B4-BE49-F238E27FC236}">
                  <a16:creationId xmlns:a16="http://schemas.microsoft.com/office/drawing/2014/main" id="{9968CB17-E3F0-CA01-CBBA-7056AA72981A}"/>
                </a:ext>
              </a:extLst>
            </p:cNvPr>
            <p:cNvSpPr/>
            <p:nvPr/>
          </p:nvSpPr>
          <p:spPr bwMode="auto">
            <a:xfrm>
              <a:off x="5841774" y="5536154"/>
              <a:ext cx="172161" cy="6051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2" name="Group 9451">
            <a:extLst>
              <a:ext uri="{FF2B5EF4-FFF2-40B4-BE49-F238E27FC236}">
                <a16:creationId xmlns:a16="http://schemas.microsoft.com/office/drawing/2014/main" id="{5F37242B-FD9A-844A-2801-38233B4BB91B}"/>
              </a:ext>
            </a:extLst>
          </p:cNvPr>
          <p:cNvGrpSpPr/>
          <p:nvPr/>
        </p:nvGrpSpPr>
        <p:grpSpPr>
          <a:xfrm>
            <a:off x="6047354" y="5185187"/>
            <a:ext cx="172162" cy="514131"/>
            <a:chOff x="6043479" y="5185187"/>
            <a:chExt cx="172162" cy="514131"/>
          </a:xfrm>
        </p:grpSpPr>
        <p:sp>
          <p:nvSpPr>
            <p:cNvPr id="9321" name="Rectangle 9320">
              <a:extLst>
                <a:ext uri="{FF2B5EF4-FFF2-40B4-BE49-F238E27FC236}">
                  <a16:creationId xmlns:a16="http://schemas.microsoft.com/office/drawing/2014/main" id="{CFC2D2A0-5B43-A7BA-B3E2-3446FE841B9F}"/>
                </a:ext>
              </a:extLst>
            </p:cNvPr>
            <p:cNvSpPr/>
            <p:nvPr/>
          </p:nvSpPr>
          <p:spPr bwMode="auto">
            <a:xfrm>
              <a:off x="6043480" y="5638352"/>
              <a:ext cx="172161" cy="609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2" name="Rectangle 9321">
              <a:extLst>
                <a:ext uri="{FF2B5EF4-FFF2-40B4-BE49-F238E27FC236}">
                  <a16:creationId xmlns:a16="http://schemas.microsoft.com/office/drawing/2014/main" id="{778E400A-78D2-A365-579C-0E66D9EC4F55}"/>
                </a:ext>
              </a:extLst>
            </p:cNvPr>
            <p:cNvSpPr/>
            <p:nvPr/>
          </p:nvSpPr>
          <p:spPr bwMode="auto">
            <a:xfrm>
              <a:off x="6043480" y="5497159"/>
              <a:ext cx="172161" cy="1425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3" name="Rectangle 9322">
              <a:extLst>
                <a:ext uri="{FF2B5EF4-FFF2-40B4-BE49-F238E27FC236}">
                  <a16:creationId xmlns:a16="http://schemas.microsoft.com/office/drawing/2014/main" id="{36D18870-25B9-6A0C-C35C-F9BDA2F7C125}"/>
                </a:ext>
              </a:extLst>
            </p:cNvPr>
            <p:cNvSpPr/>
            <p:nvPr/>
          </p:nvSpPr>
          <p:spPr bwMode="auto">
            <a:xfrm>
              <a:off x="6043480" y="518518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4" name="Rectangle 9323">
              <a:extLst>
                <a:ext uri="{FF2B5EF4-FFF2-40B4-BE49-F238E27FC236}">
                  <a16:creationId xmlns:a16="http://schemas.microsoft.com/office/drawing/2014/main" id="{E53B407F-1048-23A7-6415-8AEECFD84572}"/>
                </a:ext>
              </a:extLst>
            </p:cNvPr>
            <p:cNvSpPr/>
            <p:nvPr/>
          </p:nvSpPr>
          <p:spPr bwMode="auto">
            <a:xfrm>
              <a:off x="6043480" y="5216114"/>
              <a:ext cx="172161" cy="9547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5" name="Rectangle 9324">
              <a:extLst>
                <a:ext uri="{FF2B5EF4-FFF2-40B4-BE49-F238E27FC236}">
                  <a16:creationId xmlns:a16="http://schemas.microsoft.com/office/drawing/2014/main" id="{AAD37121-8DA3-DCF2-7792-FBB40A87A4CD}"/>
                </a:ext>
              </a:extLst>
            </p:cNvPr>
            <p:cNvSpPr/>
            <p:nvPr/>
          </p:nvSpPr>
          <p:spPr bwMode="auto">
            <a:xfrm>
              <a:off x="6043479" y="5306209"/>
              <a:ext cx="172161" cy="18960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326" name="Rectangle 9325">
            <a:extLst>
              <a:ext uri="{FF2B5EF4-FFF2-40B4-BE49-F238E27FC236}">
                <a16:creationId xmlns:a16="http://schemas.microsoft.com/office/drawing/2014/main" id="{E041F35A-F745-AB72-89AF-1117A4A4DCA7}"/>
              </a:ext>
            </a:extLst>
          </p:cNvPr>
          <p:cNvSpPr/>
          <p:nvPr/>
        </p:nvSpPr>
        <p:spPr bwMode="auto">
          <a:xfrm>
            <a:off x="6247589" y="5189219"/>
            <a:ext cx="172161" cy="50829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7" name="Rectangle 9326">
            <a:extLst>
              <a:ext uri="{FF2B5EF4-FFF2-40B4-BE49-F238E27FC236}">
                <a16:creationId xmlns:a16="http://schemas.microsoft.com/office/drawing/2014/main" id="{3192AA74-FE2C-7FF0-35E7-3F5F9339AD9D}"/>
              </a:ext>
            </a:extLst>
          </p:cNvPr>
          <p:cNvSpPr/>
          <p:nvPr/>
        </p:nvSpPr>
        <p:spPr bwMode="auto">
          <a:xfrm>
            <a:off x="6447823" y="5209391"/>
            <a:ext cx="172161" cy="4881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451" name="Group 9450">
            <a:extLst>
              <a:ext uri="{FF2B5EF4-FFF2-40B4-BE49-F238E27FC236}">
                <a16:creationId xmlns:a16="http://schemas.microsoft.com/office/drawing/2014/main" id="{525138BD-9405-020F-F91D-3C1FEF67AD9E}"/>
              </a:ext>
            </a:extLst>
          </p:cNvPr>
          <p:cNvGrpSpPr/>
          <p:nvPr/>
        </p:nvGrpSpPr>
        <p:grpSpPr>
          <a:xfrm>
            <a:off x="6648057" y="5272592"/>
            <a:ext cx="172161" cy="426726"/>
            <a:chOff x="6645908" y="5272592"/>
            <a:chExt cx="172161" cy="426726"/>
          </a:xfrm>
        </p:grpSpPr>
        <p:sp>
          <p:nvSpPr>
            <p:cNvPr id="9328" name="Rectangle 9327">
              <a:extLst>
                <a:ext uri="{FF2B5EF4-FFF2-40B4-BE49-F238E27FC236}">
                  <a16:creationId xmlns:a16="http://schemas.microsoft.com/office/drawing/2014/main" id="{AC6D640E-D219-0D64-2FBF-2BCBE6354613}"/>
                </a:ext>
              </a:extLst>
            </p:cNvPr>
            <p:cNvSpPr/>
            <p:nvPr/>
          </p:nvSpPr>
          <p:spPr bwMode="auto">
            <a:xfrm>
              <a:off x="6645908" y="5437991"/>
              <a:ext cx="172161" cy="2613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9" name="Rectangle 9328">
              <a:extLst>
                <a:ext uri="{FF2B5EF4-FFF2-40B4-BE49-F238E27FC236}">
                  <a16:creationId xmlns:a16="http://schemas.microsoft.com/office/drawing/2014/main" id="{76A75604-A422-7D8F-C634-0119DAD41289}"/>
                </a:ext>
              </a:extLst>
            </p:cNvPr>
            <p:cNvSpPr/>
            <p:nvPr/>
          </p:nvSpPr>
          <p:spPr bwMode="auto">
            <a:xfrm>
              <a:off x="6645908" y="5272592"/>
              <a:ext cx="172161" cy="1721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0" name="Group 9449">
            <a:extLst>
              <a:ext uri="{FF2B5EF4-FFF2-40B4-BE49-F238E27FC236}">
                <a16:creationId xmlns:a16="http://schemas.microsoft.com/office/drawing/2014/main" id="{96FA1B6F-5C8D-1AE3-5962-DCD38C668182}"/>
              </a:ext>
            </a:extLst>
          </p:cNvPr>
          <p:cNvGrpSpPr/>
          <p:nvPr/>
        </p:nvGrpSpPr>
        <p:grpSpPr>
          <a:xfrm>
            <a:off x="6848291" y="5287385"/>
            <a:ext cx="172162" cy="403865"/>
            <a:chOff x="6847613" y="5287385"/>
            <a:chExt cx="172162" cy="403865"/>
          </a:xfrm>
        </p:grpSpPr>
        <p:sp>
          <p:nvSpPr>
            <p:cNvPr id="9331" name="Rectangle 9330">
              <a:extLst>
                <a:ext uri="{FF2B5EF4-FFF2-40B4-BE49-F238E27FC236}">
                  <a16:creationId xmlns:a16="http://schemas.microsoft.com/office/drawing/2014/main" id="{12FB15B8-63D2-A4EF-D9EA-AEE967F5FE96}"/>
                </a:ext>
              </a:extLst>
            </p:cNvPr>
            <p:cNvSpPr/>
            <p:nvPr/>
          </p:nvSpPr>
          <p:spPr bwMode="auto">
            <a:xfrm>
              <a:off x="6847614" y="5618184"/>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2" name="Rectangle 9331">
              <a:extLst>
                <a:ext uri="{FF2B5EF4-FFF2-40B4-BE49-F238E27FC236}">
                  <a16:creationId xmlns:a16="http://schemas.microsoft.com/office/drawing/2014/main" id="{20F46B37-7049-9C94-E117-E6F4EEA51F7B}"/>
                </a:ext>
              </a:extLst>
            </p:cNvPr>
            <p:cNvSpPr/>
            <p:nvPr/>
          </p:nvSpPr>
          <p:spPr bwMode="auto">
            <a:xfrm>
              <a:off x="6847614" y="5287385"/>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3" name="Rectangle 9332">
              <a:extLst>
                <a:ext uri="{FF2B5EF4-FFF2-40B4-BE49-F238E27FC236}">
                  <a16:creationId xmlns:a16="http://schemas.microsoft.com/office/drawing/2014/main" id="{822ECC48-C233-3375-DC82-6445D6764182}"/>
                </a:ext>
              </a:extLst>
            </p:cNvPr>
            <p:cNvSpPr/>
            <p:nvPr/>
          </p:nvSpPr>
          <p:spPr bwMode="auto">
            <a:xfrm>
              <a:off x="6847614" y="5302175"/>
              <a:ext cx="172161" cy="19229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4" name="Rectangle 9333">
              <a:extLst>
                <a:ext uri="{FF2B5EF4-FFF2-40B4-BE49-F238E27FC236}">
                  <a16:creationId xmlns:a16="http://schemas.microsoft.com/office/drawing/2014/main" id="{FD30A314-E4C3-EBA7-3AEE-5A285E2ABDD1}"/>
                </a:ext>
              </a:extLst>
            </p:cNvPr>
            <p:cNvSpPr/>
            <p:nvPr/>
          </p:nvSpPr>
          <p:spPr bwMode="auto">
            <a:xfrm>
              <a:off x="6847613" y="5494468"/>
              <a:ext cx="172161" cy="1223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7" name="Freeform: Shape 9336">
              <a:extLst>
                <a:ext uri="{FF2B5EF4-FFF2-40B4-BE49-F238E27FC236}">
                  <a16:creationId xmlns:a16="http://schemas.microsoft.com/office/drawing/2014/main" id="{57E4F5A9-F5A8-B435-BEB4-9F7C5D2732AC}"/>
                </a:ext>
              </a:extLst>
            </p:cNvPr>
            <p:cNvSpPr/>
            <p:nvPr/>
          </p:nvSpPr>
          <p:spPr bwMode="auto">
            <a:xfrm>
              <a:off x="6847614" y="5665700"/>
              <a:ext cx="172161" cy="25550"/>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9" name="Group 9448">
            <a:extLst>
              <a:ext uri="{FF2B5EF4-FFF2-40B4-BE49-F238E27FC236}">
                <a16:creationId xmlns:a16="http://schemas.microsoft.com/office/drawing/2014/main" id="{3379F365-1ED4-163D-B520-20958F51EA5E}"/>
              </a:ext>
            </a:extLst>
          </p:cNvPr>
          <p:cNvGrpSpPr/>
          <p:nvPr/>
        </p:nvGrpSpPr>
        <p:grpSpPr>
          <a:xfrm>
            <a:off x="7048526" y="5299488"/>
            <a:ext cx="172161" cy="391762"/>
            <a:chOff x="7046630" y="5299488"/>
            <a:chExt cx="172161" cy="391762"/>
          </a:xfrm>
        </p:grpSpPr>
        <p:sp>
          <p:nvSpPr>
            <p:cNvPr id="9338" name="Rectangle 9337">
              <a:extLst>
                <a:ext uri="{FF2B5EF4-FFF2-40B4-BE49-F238E27FC236}">
                  <a16:creationId xmlns:a16="http://schemas.microsoft.com/office/drawing/2014/main" id="{3100007F-29C6-B35D-972E-1E1B9971A5A2}"/>
                </a:ext>
              </a:extLst>
            </p:cNvPr>
            <p:cNvSpPr/>
            <p:nvPr/>
          </p:nvSpPr>
          <p:spPr bwMode="auto">
            <a:xfrm>
              <a:off x="7046630" y="5396305"/>
              <a:ext cx="172161" cy="14523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9" name="Rectangle 9338">
              <a:extLst>
                <a:ext uri="{FF2B5EF4-FFF2-40B4-BE49-F238E27FC236}">
                  <a16:creationId xmlns:a16="http://schemas.microsoft.com/office/drawing/2014/main" id="{F5B47736-F149-3C57-256B-5282B2964BF1}"/>
                </a:ext>
              </a:extLst>
            </p:cNvPr>
            <p:cNvSpPr/>
            <p:nvPr/>
          </p:nvSpPr>
          <p:spPr bwMode="auto">
            <a:xfrm>
              <a:off x="7046630" y="5299488"/>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0" name="Rectangle 9339">
              <a:extLst>
                <a:ext uri="{FF2B5EF4-FFF2-40B4-BE49-F238E27FC236}">
                  <a16:creationId xmlns:a16="http://schemas.microsoft.com/office/drawing/2014/main" id="{B3C9DDE4-D0DF-B921-23EA-104408E9FA56}"/>
                </a:ext>
              </a:extLst>
            </p:cNvPr>
            <p:cNvSpPr/>
            <p:nvPr/>
          </p:nvSpPr>
          <p:spPr bwMode="auto">
            <a:xfrm>
              <a:off x="7046630" y="5310244"/>
              <a:ext cx="172161" cy="8471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1" name="Freeform: Shape 9340">
              <a:extLst>
                <a:ext uri="{FF2B5EF4-FFF2-40B4-BE49-F238E27FC236}">
                  <a16:creationId xmlns:a16="http://schemas.microsoft.com/office/drawing/2014/main" id="{4F646508-E731-6324-4AFE-6D2C98CD2905}"/>
                </a:ext>
              </a:extLst>
            </p:cNvPr>
            <p:cNvSpPr/>
            <p:nvPr/>
          </p:nvSpPr>
          <p:spPr bwMode="auto">
            <a:xfrm>
              <a:off x="7046630" y="5537499"/>
              <a:ext cx="172161" cy="153751"/>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8" name="Group 9447">
            <a:extLst>
              <a:ext uri="{FF2B5EF4-FFF2-40B4-BE49-F238E27FC236}">
                <a16:creationId xmlns:a16="http://schemas.microsoft.com/office/drawing/2014/main" id="{7771E340-A1CA-3F12-55AB-C22B942B12A4}"/>
              </a:ext>
            </a:extLst>
          </p:cNvPr>
          <p:cNvGrpSpPr/>
          <p:nvPr/>
        </p:nvGrpSpPr>
        <p:grpSpPr>
          <a:xfrm>
            <a:off x="7248760" y="5330413"/>
            <a:ext cx="172161" cy="360837"/>
            <a:chOff x="7252370" y="5330413"/>
            <a:chExt cx="172161" cy="360837"/>
          </a:xfrm>
        </p:grpSpPr>
        <p:sp>
          <p:nvSpPr>
            <p:cNvPr id="9344" name="Rectangle 9343">
              <a:extLst>
                <a:ext uri="{FF2B5EF4-FFF2-40B4-BE49-F238E27FC236}">
                  <a16:creationId xmlns:a16="http://schemas.microsoft.com/office/drawing/2014/main" id="{34B10770-728D-6150-BBEB-16BDE3BE06F3}"/>
                </a:ext>
              </a:extLst>
            </p:cNvPr>
            <p:cNvSpPr/>
            <p:nvPr/>
          </p:nvSpPr>
          <p:spPr bwMode="auto">
            <a:xfrm>
              <a:off x="7252370" y="5330413"/>
              <a:ext cx="172161" cy="8740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2" name="Rectangle 9341">
              <a:extLst>
                <a:ext uri="{FF2B5EF4-FFF2-40B4-BE49-F238E27FC236}">
                  <a16:creationId xmlns:a16="http://schemas.microsoft.com/office/drawing/2014/main" id="{FBEFADAF-B0F5-EAF8-252B-42D3783282F1}"/>
                </a:ext>
              </a:extLst>
            </p:cNvPr>
            <p:cNvSpPr/>
            <p:nvPr/>
          </p:nvSpPr>
          <p:spPr bwMode="auto">
            <a:xfrm>
              <a:off x="7252370" y="5351928"/>
              <a:ext cx="172161" cy="874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3" name="Freeform: Shape 9342">
              <a:extLst>
                <a:ext uri="{FF2B5EF4-FFF2-40B4-BE49-F238E27FC236}">
                  <a16:creationId xmlns:a16="http://schemas.microsoft.com/office/drawing/2014/main" id="{6384122C-4664-AA43-8B93-4F518FD19F8E}"/>
                </a:ext>
              </a:extLst>
            </p:cNvPr>
            <p:cNvSpPr/>
            <p:nvPr/>
          </p:nvSpPr>
          <p:spPr bwMode="auto">
            <a:xfrm>
              <a:off x="7252370" y="5437991"/>
              <a:ext cx="172161" cy="253259"/>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7" name="Group 9446">
            <a:extLst>
              <a:ext uri="{FF2B5EF4-FFF2-40B4-BE49-F238E27FC236}">
                <a16:creationId xmlns:a16="http://schemas.microsoft.com/office/drawing/2014/main" id="{6F03A9C2-84AB-0C2D-96C2-C02A5F00D5A6}"/>
              </a:ext>
            </a:extLst>
          </p:cNvPr>
          <p:cNvGrpSpPr/>
          <p:nvPr/>
        </p:nvGrpSpPr>
        <p:grpSpPr>
          <a:xfrm>
            <a:off x="7448994" y="5334447"/>
            <a:ext cx="172161" cy="356803"/>
            <a:chOff x="7452731" y="5334447"/>
            <a:chExt cx="172161" cy="356803"/>
          </a:xfrm>
        </p:grpSpPr>
        <p:sp>
          <p:nvSpPr>
            <p:cNvPr id="9345" name="Rectangle 9344">
              <a:extLst>
                <a:ext uri="{FF2B5EF4-FFF2-40B4-BE49-F238E27FC236}">
                  <a16:creationId xmlns:a16="http://schemas.microsoft.com/office/drawing/2014/main" id="{D0897156-D893-3F17-62C9-3CDB61266DD6}"/>
                </a:ext>
              </a:extLst>
            </p:cNvPr>
            <p:cNvSpPr/>
            <p:nvPr/>
          </p:nvSpPr>
          <p:spPr bwMode="auto">
            <a:xfrm>
              <a:off x="7452731" y="533444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6" name="Rectangle 9345">
              <a:extLst>
                <a:ext uri="{FF2B5EF4-FFF2-40B4-BE49-F238E27FC236}">
                  <a16:creationId xmlns:a16="http://schemas.microsoft.com/office/drawing/2014/main" id="{40D2CD3F-2FDA-6883-A8EE-6ADD6CCD4DEC}"/>
                </a:ext>
              </a:extLst>
            </p:cNvPr>
            <p:cNvSpPr/>
            <p:nvPr/>
          </p:nvSpPr>
          <p:spPr bwMode="auto">
            <a:xfrm>
              <a:off x="7452731" y="5355964"/>
              <a:ext cx="172161" cy="981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7" name="Freeform: Shape 9346">
              <a:extLst>
                <a:ext uri="{FF2B5EF4-FFF2-40B4-BE49-F238E27FC236}">
                  <a16:creationId xmlns:a16="http://schemas.microsoft.com/office/drawing/2014/main" id="{8A387BCA-8A5F-783E-70DB-9CD09457F4E0}"/>
                </a:ext>
              </a:extLst>
            </p:cNvPr>
            <p:cNvSpPr/>
            <p:nvPr/>
          </p:nvSpPr>
          <p:spPr bwMode="auto">
            <a:xfrm>
              <a:off x="7452731" y="5455472"/>
              <a:ext cx="172161" cy="235778"/>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6" name="Group 9445">
            <a:extLst>
              <a:ext uri="{FF2B5EF4-FFF2-40B4-BE49-F238E27FC236}">
                <a16:creationId xmlns:a16="http://schemas.microsoft.com/office/drawing/2014/main" id="{066F8212-76D0-328C-9B4B-59CAF5C13784}"/>
              </a:ext>
            </a:extLst>
          </p:cNvPr>
          <p:cNvGrpSpPr/>
          <p:nvPr/>
        </p:nvGrpSpPr>
        <p:grpSpPr>
          <a:xfrm>
            <a:off x="7649228" y="5337127"/>
            <a:ext cx="172162" cy="354123"/>
            <a:chOff x="7648772" y="5337127"/>
            <a:chExt cx="172162" cy="354123"/>
          </a:xfrm>
        </p:grpSpPr>
        <p:sp>
          <p:nvSpPr>
            <p:cNvPr id="9348" name="Rectangle 9347">
              <a:extLst>
                <a:ext uri="{FF2B5EF4-FFF2-40B4-BE49-F238E27FC236}">
                  <a16:creationId xmlns:a16="http://schemas.microsoft.com/office/drawing/2014/main" id="{0FB2E584-346D-E5EF-71C7-27D38B86205B}"/>
                </a:ext>
              </a:extLst>
            </p:cNvPr>
            <p:cNvSpPr/>
            <p:nvPr/>
          </p:nvSpPr>
          <p:spPr bwMode="auto">
            <a:xfrm>
              <a:off x="7648773" y="5543042"/>
              <a:ext cx="172161" cy="703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9" name="Rectangle 9348">
              <a:extLst>
                <a:ext uri="{FF2B5EF4-FFF2-40B4-BE49-F238E27FC236}">
                  <a16:creationId xmlns:a16="http://schemas.microsoft.com/office/drawing/2014/main" id="{A8E9CF8B-9F37-E68E-21C7-267C46E0A0FF}"/>
                </a:ext>
              </a:extLst>
            </p:cNvPr>
            <p:cNvSpPr/>
            <p:nvPr/>
          </p:nvSpPr>
          <p:spPr bwMode="auto">
            <a:xfrm>
              <a:off x="7648773" y="533712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0" name="Rectangle 9349">
              <a:extLst>
                <a:ext uri="{FF2B5EF4-FFF2-40B4-BE49-F238E27FC236}">
                  <a16:creationId xmlns:a16="http://schemas.microsoft.com/office/drawing/2014/main" id="{0CBDB81D-20E0-0850-809F-075E3E510134}"/>
                </a:ext>
              </a:extLst>
            </p:cNvPr>
            <p:cNvSpPr/>
            <p:nvPr/>
          </p:nvSpPr>
          <p:spPr bwMode="auto">
            <a:xfrm>
              <a:off x="7648773" y="5373158"/>
              <a:ext cx="172161" cy="6945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1" name="Rectangle 9350">
              <a:extLst>
                <a:ext uri="{FF2B5EF4-FFF2-40B4-BE49-F238E27FC236}">
                  <a16:creationId xmlns:a16="http://schemas.microsoft.com/office/drawing/2014/main" id="{7D5E3D49-234D-E6B3-DCA5-98A39F423370}"/>
                </a:ext>
              </a:extLst>
            </p:cNvPr>
            <p:cNvSpPr/>
            <p:nvPr/>
          </p:nvSpPr>
          <p:spPr bwMode="auto">
            <a:xfrm>
              <a:off x="7648772" y="5444067"/>
              <a:ext cx="172161" cy="9974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2" name="Freeform: Shape 9351">
              <a:extLst>
                <a:ext uri="{FF2B5EF4-FFF2-40B4-BE49-F238E27FC236}">
                  <a16:creationId xmlns:a16="http://schemas.microsoft.com/office/drawing/2014/main" id="{A83FFC93-0366-9AF2-1A6A-60563AB79232}"/>
                </a:ext>
              </a:extLst>
            </p:cNvPr>
            <p:cNvSpPr/>
            <p:nvPr/>
          </p:nvSpPr>
          <p:spPr bwMode="auto">
            <a:xfrm>
              <a:off x="7648773" y="5609167"/>
              <a:ext cx="172161" cy="8208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5" name="Group 9444">
            <a:extLst>
              <a:ext uri="{FF2B5EF4-FFF2-40B4-BE49-F238E27FC236}">
                <a16:creationId xmlns:a16="http://schemas.microsoft.com/office/drawing/2014/main" id="{60B601E6-5932-68AD-A488-354A5DC687FD}"/>
              </a:ext>
            </a:extLst>
          </p:cNvPr>
          <p:cNvGrpSpPr/>
          <p:nvPr/>
        </p:nvGrpSpPr>
        <p:grpSpPr>
          <a:xfrm>
            <a:off x="7849463" y="5337127"/>
            <a:ext cx="172162" cy="354123"/>
            <a:chOff x="7848797" y="5337127"/>
            <a:chExt cx="172162" cy="354123"/>
          </a:xfrm>
        </p:grpSpPr>
        <p:sp>
          <p:nvSpPr>
            <p:cNvPr id="9353" name="Rectangle 9352">
              <a:extLst>
                <a:ext uri="{FF2B5EF4-FFF2-40B4-BE49-F238E27FC236}">
                  <a16:creationId xmlns:a16="http://schemas.microsoft.com/office/drawing/2014/main" id="{F6CA0A3D-D42E-2E0D-A11B-AB9F1FA2FD15}"/>
                </a:ext>
              </a:extLst>
            </p:cNvPr>
            <p:cNvSpPr/>
            <p:nvPr/>
          </p:nvSpPr>
          <p:spPr bwMode="auto">
            <a:xfrm>
              <a:off x="7848798" y="5527675"/>
              <a:ext cx="172161" cy="8466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4" name="Rectangle 9353">
              <a:extLst>
                <a:ext uri="{FF2B5EF4-FFF2-40B4-BE49-F238E27FC236}">
                  <a16:creationId xmlns:a16="http://schemas.microsoft.com/office/drawing/2014/main" id="{9BAC33A3-2915-83DF-FAEF-2A86043039C7}"/>
                </a:ext>
              </a:extLst>
            </p:cNvPr>
            <p:cNvSpPr/>
            <p:nvPr/>
          </p:nvSpPr>
          <p:spPr bwMode="auto">
            <a:xfrm>
              <a:off x="7848798" y="533712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5" name="Rectangle 9354">
              <a:extLst>
                <a:ext uri="{FF2B5EF4-FFF2-40B4-BE49-F238E27FC236}">
                  <a16:creationId xmlns:a16="http://schemas.microsoft.com/office/drawing/2014/main" id="{246B20A6-F947-C011-28BE-F16092BDEBDE}"/>
                </a:ext>
              </a:extLst>
            </p:cNvPr>
            <p:cNvSpPr/>
            <p:nvPr/>
          </p:nvSpPr>
          <p:spPr bwMode="auto">
            <a:xfrm>
              <a:off x="7848798" y="5372100"/>
              <a:ext cx="172161" cy="5291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6" name="Rectangle 9355">
              <a:extLst>
                <a:ext uri="{FF2B5EF4-FFF2-40B4-BE49-F238E27FC236}">
                  <a16:creationId xmlns:a16="http://schemas.microsoft.com/office/drawing/2014/main" id="{EA3AA9A7-DF34-C425-6CDE-5C06E8237ED2}"/>
                </a:ext>
              </a:extLst>
            </p:cNvPr>
            <p:cNvSpPr/>
            <p:nvPr/>
          </p:nvSpPr>
          <p:spPr bwMode="auto">
            <a:xfrm>
              <a:off x="7848797" y="5426076"/>
              <a:ext cx="172161" cy="1016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7" name="Freeform: Shape 9356">
              <a:extLst>
                <a:ext uri="{FF2B5EF4-FFF2-40B4-BE49-F238E27FC236}">
                  <a16:creationId xmlns:a16="http://schemas.microsoft.com/office/drawing/2014/main" id="{A739C402-0660-F8E9-DE86-B014BC2FD742}"/>
                </a:ext>
              </a:extLst>
            </p:cNvPr>
            <p:cNvSpPr/>
            <p:nvPr/>
          </p:nvSpPr>
          <p:spPr bwMode="auto">
            <a:xfrm>
              <a:off x="7848798" y="5611283"/>
              <a:ext cx="172161" cy="79967"/>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4" name="Group 9443">
            <a:extLst>
              <a:ext uri="{FF2B5EF4-FFF2-40B4-BE49-F238E27FC236}">
                <a16:creationId xmlns:a16="http://schemas.microsoft.com/office/drawing/2014/main" id="{37C315D3-3FE1-DB8F-1DAB-C24DF94DF378}"/>
              </a:ext>
            </a:extLst>
          </p:cNvPr>
          <p:cNvGrpSpPr/>
          <p:nvPr/>
        </p:nvGrpSpPr>
        <p:grpSpPr>
          <a:xfrm>
            <a:off x="8049698" y="5351992"/>
            <a:ext cx="172161" cy="339258"/>
            <a:chOff x="8045648" y="5351992"/>
            <a:chExt cx="172161" cy="339258"/>
          </a:xfrm>
        </p:grpSpPr>
        <p:sp>
          <p:nvSpPr>
            <p:cNvPr id="9358" name="Rectangle 9357">
              <a:extLst>
                <a:ext uri="{FF2B5EF4-FFF2-40B4-BE49-F238E27FC236}">
                  <a16:creationId xmlns:a16="http://schemas.microsoft.com/office/drawing/2014/main" id="{D601A40E-2F94-B4F0-7494-77CC9625BCEA}"/>
                </a:ext>
              </a:extLst>
            </p:cNvPr>
            <p:cNvSpPr/>
            <p:nvPr/>
          </p:nvSpPr>
          <p:spPr bwMode="auto">
            <a:xfrm>
              <a:off x="8045648" y="5527675"/>
              <a:ext cx="172161" cy="11006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9" name="Rectangle 9358">
              <a:extLst>
                <a:ext uri="{FF2B5EF4-FFF2-40B4-BE49-F238E27FC236}">
                  <a16:creationId xmlns:a16="http://schemas.microsoft.com/office/drawing/2014/main" id="{9AEEFF6B-3104-A137-65B5-33A7303A088B}"/>
                </a:ext>
              </a:extLst>
            </p:cNvPr>
            <p:cNvSpPr/>
            <p:nvPr/>
          </p:nvSpPr>
          <p:spPr bwMode="auto">
            <a:xfrm>
              <a:off x="8045648" y="5351992"/>
              <a:ext cx="172161" cy="1767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0" name="Freeform: Shape 9359">
              <a:extLst>
                <a:ext uri="{FF2B5EF4-FFF2-40B4-BE49-F238E27FC236}">
                  <a16:creationId xmlns:a16="http://schemas.microsoft.com/office/drawing/2014/main" id="{D830201C-6AA5-4113-A95C-4FB1CDAAC1C6}"/>
                </a:ext>
              </a:extLst>
            </p:cNvPr>
            <p:cNvSpPr/>
            <p:nvPr/>
          </p:nvSpPr>
          <p:spPr bwMode="auto">
            <a:xfrm>
              <a:off x="8045648" y="5635625"/>
              <a:ext cx="172161" cy="55625"/>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3" name="Group 9442">
            <a:extLst>
              <a:ext uri="{FF2B5EF4-FFF2-40B4-BE49-F238E27FC236}">
                <a16:creationId xmlns:a16="http://schemas.microsoft.com/office/drawing/2014/main" id="{47D0E225-DE3D-BAED-A09A-E4585AA5E29C}"/>
              </a:ext>
            </a:extLst>
          </p:cNvPr>
          <p:cNvGrpSpPr/>
          <p:nvPr/>
        </p:nvGrpSpPr>
        <p:grpSpPr>
          <a:xfrm>
            <a:off x="8249932" y="5398510"/>
            <a:ext cx="172162" cy="292740"/>
            <a:chOff x="8246730" y="5398510"/>
            <a:chExt cx="172162" cy="292740"/>
          </a:xfrm>
        </p:grpSpPr>
        <p:sp>
          <p:nvSpPr>
            <p:cNvPr id="9361" name="Rectangle 9360">
              <a:extLst>
                <a:ext uri="{FF2B5EF4-FFF2-40B4-BE49-F238E27FC236}">
                  <a16:creationId xmlns:a16="http://schemas.microsoft.com/office/drawing/2014/main" id="{665409EF-3EB4-FDF6-563C-EB518DE2D781}"/>
                </a:ext>
              </a:extLst>
            </p:cNvPr>
            <p:cNvSpPr/>
            <p:nvPr/>
          </p:nvSpPr>
          <p:spPr bwMode="auto">
            <a:xfrm>
              <a:off x="8246731" y="5527166"/>
              <a:ext cx="172161" cy="989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2" name="Rectangle 9361">
              <a:extLst>
                <a:ext uri="{FF2B5EF4-FFF2-40B4-BE49-F238E27FC236}">
                  <a16:creationId xmlns:a16="http://schemas.microsoft.com/office/drawing/2014/main" id="{F0FA8FA3-1E3C-DFEA-C748-80834EBA5F33}"/>
                </a:ext>
              </a:extLst>
            </p:cNvPr>
            <p:cNvSpPr/>
            <p:nvPr/>
          </p:nvSpPr>
          <p:spPr bwMode="auto">
            <a:xfrm>
              <a:off x="8246731" y="5398510"/>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4" name="Rectangle 9363">
              <a:extLst>
                <a:ext uri="{FF2B5EF4-FFF2-40B4-BE49-F238E27FC236}">
                  <a16:creationId xmlns:a16="http://schemas.microsoft.com/office/drawing/2014/main" id="{2107C624-B9F0-B813-2075-66A32A0E763D}"/>
                </a:ext>
              </a:extLst>
            </p:cNvPr>
            <p:cNvSpPr/>
            <p:nvPr/>
          </p:nvSpPr>
          <p:spPr bwMode="auto">
            <a:xfrm>
              <a:off x="8246730" y="5419725"/>
              <a:ext cx="172161" cy="1132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5" name="Freeform: Shape 9364">
              <a:extLst>
                <a:ext uri="{FF2B5EF4-FFF2-40B4-BE49-F238E27FC236}">
                  <a16:creationId xmlns:a16="http://schemas.microsoft.com/office/drawing/2014/main" id="{A8ED0943-3367-2F5D-9AD9-4A2F94411676}"/>
                </a:ext>
              </a:extLst>
            </p:cNvPr>
            <p:cNvSpPr/>
            <p:nvPr/>
          </p:nvSpPr>
          <p:spPr bwMode="auto">
            <a:xfrm>
              <a:off x="8246731" y="5627158"/>
              <a:ext cx="172161" cy="64092"/>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2" name="Group 9441">
            <a:extLst>
              <a:ext uri="{FF2B5EF4-FFF2-40B4-BE49-F238E27FC236}">
                <a16:creationId xmlns:a16="http://schemas.microsoft.com/office/drawing/2014/main" id="{E0933FD3-3290-4309-A737-A7EE11A4A6DA}"/>
              </a:ext>
            </a:extLst>
          </p:cNvPr>
          <p:cNvGrpSpPr/>
          <p:nvPr/>
        </p:nvGrpSpPr>
        <p:grpSpPr>
          <a:xfrm>
            <a:off x="8450167" y="5396393"/>
            <a:ext cx="175337" cy="294857"/>
            <a:chOff x="8448872" y="5396393"/>
            <a:chExt cx="175337" cy="294857"/>
          </a:xfrm>
        </p:grpSpPr>
        <p:sp>
          <p:nvSpPr>
            <p:cNvPr id="9366" name="Rectangle 9365">
              <a:extLst>
                <a:ext uri="{FF2B5EF4-FFF2-40B4-BE49-F238E27FC236}">
                  <a16:creationId xmlns:a16="http://schemas.microsoft.com/office/drawing/2014/main" id="{149DA36C-0ED7-4437-5956-F62CE055FA70}"/>
                </a:ext>
              </a:extLst>
            </p:cNvPr>
            <p:cNvSpPr/>
            <p:nvPr/>
          </p:nvSpPr>
          <p:spPr bwMode="auto">
            <a:xfrm>
              <a:off x="8448873" y="5457826"/>
              <a:ext cx="172161" cy="88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7" name="Rectangle 9366">
              <a:extLst>
                <a:ext uri="{FF2B5EF4-FFF2-40B4-BE49-F238E27FC236}">
                  <a16:creationId xmlns:a16="http://schemas.microsoft.com/office/drawing/2014/main" id="{F351B315-ECAA-B597-CD2A-AEF1734D9E1A}"/>
                </a:ext>
              </a:extLst>
            </p:cNvPr>
            <p:cNvSpPr/>
            <p:nvPr/>
          </p:nvSpPr>
          <p:spPr bwMode="auto">
            <a:xfrm>
              <a:off x="8452048" y="539639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8" name="Rectangle 9367">
              <a:extLst>
                <a:ext uri="{FF2B5EF4-FFF2-40B4-BE49-F238E27FC236}">
                  <a16:creationId xmlns:a16="http://schemas.microsoft.com/office/drawing/2014/main" id="{9245F49C-B6F6-FAF8-BC0A-1C6184C7661E}"/>
                </a:ext>
              </a:extLst>
            </p:cNvPr>
            <p:cNvSpPr/>
            <p:nvPr/>
          </p:nvSpPr>
          <p:spPr bwMode="auto">
            <a:xfrm>
              <a:off x="8448872" y="5410201"/>
              <a:ext cx="172161" cy="5185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9" name="Freeform: Shape 9368">
              <a:extLst>
                <a:ext uri="{FF2B5EF4-FFF2-40B4-BE49-F238E27FC236}">
                  <a16:creationId xmlns:a16="http://schemas.microsoft.com/office/drawing/2014/main" id="{8B8AC483-CDF0-BFD6-363F-020D0837B6DD}"/>
                </a:ext>
              </a:extLst>
            </p:cNvPr>
            <p:cNvSpPr/>
            <p:nvPr/>
          </p:nvSpPr>
          <p:spPr bwMode="auto">
            <a:xfrm>
              <a:off x="8448873" y="5539317"/>
              <a:ext cx="172161" cy="15193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1" name="Group 9440">
            <a:extLst>
              <a:ext uri="{FF2B5EF4-FFF2-40B4-BE49-F238E27FC236}">
                <a16:creationId xmlns:a16="http://schemas.microsoft.com/office/drawing/2014/main" id="{4EDBA413-8F9B-5FCB-BC09-BF3130DF3216}"/>
              </a:ext>
            </a:extLst>
          </p:cNvPr>
          <p:cNvGrpSpPr/>
          <p:nvPr/>
        </p:nvGrpSpPr>
        <p:grpSpPr>
          <a:xfrm>
            <a:off x="8653577" y="5398511"/>
            <a:ext cx="172162" cy="292739"/>
            <a:chOff x="8651013" y="5398511"/>
            <a:chExt cx="172162" cy="292739"/>
          </a:xfrm>
        </p:grpSpPr>
        <p:sp>
          <p:nvSpPr>
            <p:cNvPr id="9370" name="Rectangle 9369">
              <a:extLst>
                <a:ext uri="{FF2B5EF4-FFF2-40B4-BE49-F238E27FC236}">
                  <a16:creationId xmlns:a16="http://schemas.microsoft.com/office/drawing/2014/main" id="{9B737DD7-E349-422C-7A6C-CFD34435BC50}"/>
                </a:ext>
              </a:extLst>
            </p:cNvPr>
            <p:cNvSpPr/>
            <p:nvPr/>
          </p:nvSpPr>
          <p:spPr bwMode="auto">
            <a:xfrm>
              <a:off x="8651014" y="5597525"/>
              <a:ext cx="172161" cy="508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1" name="Rectangle 9370">
              <a:extLst>
                <a:ext uri="{FF2B5EF4-FFF2-40B4-BE49-F238E27FC236}">
                  <a16:creationId xmlns:a16="http://schemas.microsoft.com/office/drawing/2014/main" id="{711196A1-84A9-1CD5-365A-E0FD2FF4CD4D}"/>
                </a:ext>
              </a:extLst>
            </p:cNvPr>
            <p:cNvSpPr/>
            <p:nvPr/>
          </p:nvSpPr>
          <p:spPr bwMode="auto">
            <a:xfrm>
              <a:off x="8651014" y="5398511"/>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2" name="Rectangle 9371">
              <a:extLst>
                <a:ext uri="{FF2B5EF4-FFF2-40B4-BE49-F238E27FC236}">
                  <a16:creationId xmlns:a16="http://schemas.microsoft.com/office/drawing/2014/main" id="{1560C815-D987-4672-D1DF-9CC89826A73E}"/>
                </a:ext>
              </a:extLst>
            </p:cNvPr>
            <p:cNvSpPr/>
            <p:nvPr/>
          </p:nvSpPr>
          <p:spPr bwMode="auto">
            <a:xfrm>
              <a:off x="8651014" y="5429250"/>
              <a:ext cx="172161" cy="9948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3" name="Rectangle 9372">
              <a:extLst>
                <a:ext uri="{FF2B5EF4-FFF2-40B4-BE49-F238E27FC236}">
                  <a16:creationId xmlns:a16="http://schemas.microsoft.com/office/drawing/2014/main" id="{9020CAC4-AF6E-B183-300C-56329DA79B52}"/>
                </a:ext>
              </a:extLst>
            </p:cNvPr>
            <p:cNvSpPr/>
            <p:nvPr/>
          </p:nvSpPr>
          <p:spPr bwMode="auto">
            <a:xfrm>
              <a:off x="8651013" y="5526617"/>
              <a:ext cx="172161" cy="740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4" name="Freeform: Shape 9373">
              <a:extLst>
                <a:ext uri="{FF2B5EF4-FFF2-40B4-BE49-F238E27FC236}">
                  <a16:creationId xmlns:a16="http://schemas.microsoft.com/office/drawing/2014/main" id="{308D4F63-10BF-8788-DB95-CA7DB4BC0FE9}"/>
                </a:ext>
              </a:extLst>
            </p:cNvPr>
            <p:cNvSpPr/>
            <p:nvPr/>
          </p:nvSpPr>
          <p:spPr bwMode="auto">
            <a:xfrm>
              <a:off x="8651014" y="5645150"/>
              <a:ext cx="172161" cy="46100"/>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0" name="Group 9439">
            <a:extLst>
              <a:ext uri="{FF2B5EF4-FFF2-40B4-BE49-F238E27FC236}">
                <a16:creationId xmlns:a16="http://schemas.microsoft.com/office/drawing/2014/main" id="{9AEA508E-0538-DA9C-4EED-CCE2ADFFFC20}"/>
              </a:ext>
            </a:extLst>
          </p:cNvPr>
          <p:cNvGrpSpPr/>
          <p:nvPr/>
        </p:nvGrpSpPr>
        <p:grpSpPr>
          <a:xfrm>
            <a:off x="8853812" y="5398511"/>
            <a:ext cx="172162" cy="292739"/>
            <a:chOff x="8847864" y="5398511"/>
            <a:chExt cx="172162" cy="292739"/>
          </a:xfrm>
        </p:grpSpPr>
        <p:sp>
          <p:nvSpPr>
            <p:cNvPr id="9375" name="Rectangle 9374">
              <a:extLst>
                <a:ext uri="{FF2B5EF4-FFF2-40B4-BE49-F238E27FC236}">
                  <a16:creationId xmlns:a16="http://schemas.microsoft.com/office/drawing/2014/main" id="{A03D3763-F82F-32A8-B852-09233AB515E6}"/>
                </a:ext>
              </a:extLst>
            </p:cNvPr>
            <p:cNvSpPr/>
            <p:nvPr/>
          </p:nvSpPr>
          <p:spPr bwMode="auto">
            <a:xfrm>
              <a:off x="8847865" y="5543550"/>
              <a:ext cx="172161" cy="910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6" name="Rectangle 9375">
              <a:extLst>
                <a:ext uri="{FF2B5EF4-FFF2-40B4-BE49-F238E27FC236}">
                  <a16:creationId xmlns:a16="http://schemas.microsoft.com/office/drawing/2014/main" id="{E47F6716-458D-DFBE-A1CB-C86837604AE2}"/>
                </a:ext>
              </a:extLst>
            </p:cNvPr>
            <p:cNvSpPr/>
            <p:nvPr/>
          </p:nvSpPr>
          <p:spPr bwMode="auto">
            <a:xfrm>
              <a:off x="8847865" y="5398511"/>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8" name="Rectangle 9377">
              <a:extLst>
                <a:ext uri="{FF2B5EF4-FFF2-40B4-BE49-F238E27FC236}">
                  <a16:creationId xmlns:a16="http://schemas.microsoft.com/office/drawing/2014/main" id="{761FB1FE-AF95-D24A-6519-5534070579A9}"/>
                </a:ext>
              </a:extLst>
            </p:cNvPr>
            <p:cNvSpPr/>
            <p:nvPr/>
          </p:nvSpPr>
          <p:spPr bwMode="auto">
            <a:xfrm>
              <a:off x="8847864" y="5427133"/>
              <a:ext cx="172161" cy="11853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9" name="Freeform: Shape 9378">
              <a:extLst>
                <a:ext uri="{FF2B5EF4-FFF2-40B4-BE49-F238E27FC236}">
                  <a16:creationId xmlns:a16="http://schemas.microsoft.com/office/drawing/2014/main" id="{92390A54-7AF2-E157-E38C-47A7D94FA8A8}"/>
                </a:ext>
              </a:extLst>
            </p:cNvPr>
            <p:cNvSpPr/>
            <p:nvPr/>
          </p:nvSpPr>
          <p:spPr bwMode="auto">
            <a:xfrm>
              <a:off x="8847865" y="5630333"/>
              <a:ext cx="172161" cy="60917"/>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9" name="Group 9438">
            <a:extLst>
              <a:ext uri="{FF2B5EF4-FFF2-40B4-BE49-F238E27FC236}">
                <a16:creationId xmlns:a16="http://schemas.microsoft.com/office/drawing/2014/main" id="{6794A312-BB28-794A-9818-1061AE499869}"/>
              </a:ext>
            </a:extLst>
          </p:cNvPr>
          <p:cNvGrpSpPr/>
          <p:nvPr/>
        </p:nvGrpSpPr>
        <p:grpSpPr>
          <a:xfrm>
            <a:off x="9054047" y="5414433"/>
            <a:ext cx="172162" cy="276817"/>
            <a:chOff x="9050005" y="5414433"/>
            <a:chExt cx="172162" cy="276817"/>
          </a:xfrm>
        </p:grpSpPr>
        <p:sp>
          <p:nvSpPr>
            <p:cNvPr id="9384" name="Rectangle 9383">
              <a:extLst>
                <a:ext uri="{FF2B5EF4-FFF2-40B4-BE49-F238E27FC236}">
                  <a16:creationId xmlns:a16="http://schemas.microsoft.com/office/drawing/2014/main" id="{0547ECBA-12C9-1E30-45BA-215D48483658}"/>
                </a:ext>
              </a:extLst>
            </p:cNvPr>
            <p:cNvSpPr/>
            <p:nvPr/>
          </p:nvSpPr>
          <p:spPr bwMode="auto">
            <a:xfrm>
              <a:off x="9050006" y="5568950"/>
              <a:ext cx="172161" cy="783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8" name="Rectangle 9387">
              <a:extLst>
                <a:ext uri="{FF2B5EF4-FFF2-40B4-BE49-F238E27FC236}">
                  <a16:creationId xmlns:a16="http://schemas.microsoft.com/office/drawing/2014/main" id="{90193D6E-B829-6667-6E99-A9B28E3677D5}"/>
                </a:ext>
              </a:extLst>
            </p:cNvPr>
            <p:cNvSpPr/>
            <p:nvPr/>
          </p:nvSpPr>
          <p:spPr bwMode="auto">
            <a:xfrm>
              <a:off x="9050006" y="541443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5" name="Rectangle 9384">
              <a:extLst>
                <a:ext uri="{FF2B5EF4-FFF2-40B4-BE49-F238E27FC236}">
                  <a16:creationId xmlns:a16="http://schemas.microsoft.com/office/drawing/2014/main" id="{8B8577DC-460B-EC5B-8A69-0BA01F6EF437}"/>
                </a:ext>
              </a:extLst>
            </p:cNvPr>
            <p:cNvSpPr/>
            <p:nvPr/>
          </p:nvSpPr>
          <p:spPr bwMode="auto">
            <a:xfrm>
              <a:off x="9050006" y="5422900"/>
              <a:ext cx="172161" cy="5519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6" name="Rectangle 9385">
              <a:extLst>
                <a:ext uri="{FF2B5EF4-FFF2-40B4-BE49-F238E27FC236}">
                  <a16:creationId xmlns:a16="http://schemas.microsoft.com/office/drawing/2014/main" id="{5117FADC-0D00-E65E-21A3-3F205E5E8910}"/>
                </a:ext>
              </a:extLst>
            </p:cNvPr>
            <p:cNvSpPr/>
            <p:nvPr/>
          </p:nvSpPr>
          <p:spPr bwMode="auto">
            <a:xfrm>
              <a:off x="9050005" y="5475817"/>
              <a:ext cx="172161" cy="9630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7" name="Freeform: Shape 9386">
              <a:extLst>
                <a:ext uri="{FF2B5EF4-FFF2-40B4-BE49-F238E27FC236}">
                  <a16:creationId xmlns:a16="http://schemas.microsoft.com/office/drawing/2014/main" id="{61A8BA0E-72A0-BE58-46B4-48F96912F6AF}"/>
                </a:ext>
              </a:extLst>
            </p:cNvPr>
            <p:cNvSpPr/>
            <p:nvPr/>
          </p:nvSpPr>
          <p:spPr bwMode="auto">
            <a:xfrm>
              <a:off x="9050006" y="5645531"/>
              <a:ext cx="172161" cy="45719"/>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8" name="Group 9437">
            <a:extLst>
              <a:ext uri="{FF2B5EF4-FFF2-40B4-BE49-F238E27FC236}">
                <a16:creationId xmlns:a16="http://schemas.microsoft.com/office/drawing/2014/main" id="{E4792CD0-6D61-73F3-7309-C5AEF44366E1}"/>
              </a:ext>
            </a:extLst>
          </p:cNvPr>
          <p:cNvGrpSpPr/>
          <p:nvPr/>
        </p:nvGrpSpPr>
        <p:grpSpPr>
          <a:xfrm>
            <a:off x="9254282" y="5414433"/>
            <a:ext cx="172162" cy="286342"/>
            <a:chOff x="9243680" y="5414433"/>
            <a:chExt cx="172162" cy="286342"/>
          </a:xfrm>
        </p:grpSpPr>
        <p:sp>
          <p:nvSpPr>
            <p:cNvPr id="9392" name="Rectangle 9391">
              <a:extLst>
                <a:ext uri="{FF2B5EF4-FFF2-40B4-BE49-F238E27FC236}">
                  <a16:creationId xmlns:a16="http://schemas.microsoft.com/office/drawing/2014/main" id="{96A2A92A-8DE5-C2F9-1B45-5748D7D5D1E5}"/>
                </a:ext>
              </a:extLst>
            </p:cNvPr>
            <p:cNvSpPr/>
            <p:nvPr/>
          </p:nvSpPr>
          <p:spPr bwMode="auto">
            <a:xfrm>
              <a:off x="9243680" y="5542282"/>
              <a:ext cx="172161"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9" name="Rectangle 9388">
              <a:extLst>
                <a:ext uri="{FF2B5EF4-FFF2-40B4-BE49-F238E27FC236}">
                  <a16:creationId xmlns:a16="http://schemas.microsoft.com/office/drawing/2014/main" id="{7E92D0A8-AC1E-D771-5E01-93C9E134363E}"/>
                </a:ext>
              </a:extLst>
            </p:cNvPr>
            <p:cNvSpPr/>
            <p:nvPr/>
          </p:nvSpPr>
          <p:spPr bwMode="auto">
            <a:xfrm>
              <a:off x="9243681" y="5568950"/>
              <a:ext cx="172161" cy="88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0" name="Rectangle 9389">
              <a:extLst>
                <a:ext uri="{FF2B5EF4-FFF2-40B4-BE49-F238E27FC236}">
                  <a16:creationId xmlns:a16="http://schemas.microsoft.com/office/drawing/2014/main" id="{D17F233C-A93C-5059-D111-0945165C9419}"/>
                </a:ext>
              </a:extLst>
            </p:cNvPr>
            <p:cNvSpPr/>
            <p:nvPr/>
          </p:nvSpPr>
          <p:spPr bwMode="auto">
            <a:xfrm>
              <a:off x="9243681" y="541443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1" name="Rectangle 9390">
              <a:extLst>
                <a:ext uri="{FF2B5EF4-FFF2-40B4-BE49-F238E27FC236}">
                  <a16:creationId xmlns:a16="http://schemas.microsoft.com/office/drawing/2014/main" id="{76F5D517-B095-EBE9-D497-0482FD811855}"/>
                </a:ext>
              </a:extLst>
            </p:cNvPr>
            <p:cNvSpPr/>
            <p:nvPr/>
          </p:nvSpPr>
          <p:spPr bwMode="auto">
            <a:xfrm>
              <a:off x="9243681" y="5452534"/>
              <a:ext cx="172161" cy="954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3" name="Freeform: Shape 9392">
              <a:extLst>
                <a:ext uri="{FF2B5EF4-FFF2-40B4-BE49-F238E27FC236}">
                  <a16:creationId xmlns:a16="http://schemas.microsoft.com/office/drawing/2014/main" id="{34DEBFDC-80A1-0604-92FE-682E15CD824C}"/>
                </a:ext>
              </a:extLst>
            </p:cNvPr>
            <p:cNvSpPr/>
            <p:nvPr/>
          </p:nvSpPr>
          <p:spPr bwMode="auto">
            <a:xfrm>
              <a:off x="9243681" y="5655056"/>
              <a:ext cx="172161" cy="45719"/>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7" name="Group 9436">
            <a:extLst>
              <a:ext uri="{FF2B5EF4-FFF2-40B4-BE49-F238E27FC236}">
                <a16:creationId xmlns:a16="http://schemas.microsoft.com/office/drawing/2014/main" id="{98A8866A-B3D5-4C7A-9F5D-96CBBD589EE4}"/>
              </a:ext>
            </a:extLst>
          </p:cNvPr>
          <p:cNvGrpSpPr/>
          <p:nvPr/>
        </p:nvGrpSpPr>
        <p:grpSpPr>
          <a:xfrm>
            <a:off x="9454517" y="5414433"/>
            <a:ext cx="172162" cy="277877"/>
            <a:chOff x="9448996" y="5414433"/>
            <a:chExt cx="172162" cy="277877"/>
          </a:xfrm>
        </p:grpSpPr>
        <p:sp>
          <p:nvSpPr>
            <p:cNvPr id="9394" name="Rectangle 9393">
              <a:extLst>
                <a:ext uri="{FF2B5EF4-FFF2-40B4-BE49-F238E27FC236}">
                  <a16:creationId xmlns:a16="http://schemas.microsoft.com/office/drawing/2014/main" id="{67B6CD8C-A314-D54B-56B9-2BDE06AB4966}"/>
                </a:ext>
              </a:extLst>
            </p:cNvPr>
            <p:cNvSpPr/>
            <p:nvPr/>
          </p:nvSpPr>
          <p:spPr bwMode="auto">
            <a:xfrm>
              <a:off x="9448996" y="5530850"/>
              <a:ext cx="172161" cy="7831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5" name="Rectangle 9394">
              <a:extLst>
                <a:ext uri="{FF2B5EF4-FFF2-40B4-BE49-F238E27FC236}">
                  <a16:creationId xmlns:a16="http://schemas.microsoft.com/office/drawing/2014/main" id="{21A00EB1-0157-2088-5DEF-01F60C6B98B4}"/>
                </a:ext>
              </a:extLst>
            </p:cNvPr>
            <p:cNvSpPr/>
            <p:nvPr/>
          </p:nvSpPr>
          <p:spPr bwMode="auto">
            <a:xfrm>
              <a:off x="9448997" y="5605782"/>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6" name="Rectangle 9395">
              <a:extLst>
                <a:ext uri="{FF2B5EF4-FFF2-40B4-BE49-F238E27FC236}">
                  <a16:creationId xmlns:a16="http://schemas.microsoft.com/office/drawing/2014/main" id="{68E5972D-8D52-62D1-0DFD-E6CC3EDB66BD}"/>
                </a:ext>
              </a:extLst>
            </p:cNvPr>
            <p:cNvSpPr/>
            <p:nvPr/>
          </p:nvSpPr>
          <p:spPr bwMode="auto">
            <a:xfrm>
              <a:off x="9448997" y="541443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7" name="Rectangle 9396">
              <a:extLst>
                <a:ext uri="{FF2B5EF4-FFF2-40B4-BE49-F238E27FC236}">
                  <a16:creationId xmlns:a16="http://schemas.microsoft.com/office/drawing/2014/main" id="{342D6697-C939-8D9A-3E29-50469FF9CD50}"/>
                </a:ext>
              </a:extLst>
            </p:cNvPr>
            <p:cNvSpPr/>
            <p:nvPr/>
          </p:nvSpPr>
          <p:spPr bwMode="auto">
            <a:xfrm>
              <a:off x="9448997" y="5427134"/>
              <a:ext cx="172161" cy="1079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8" name="Freeform: Shape 9397">
              <a:extLst>
                <a:ext uri="{FF2B5EF4-FFF2-40B4-BE49-F238E27FC236}">
                  <a16:creationId xmlns:a16="http://schemas.microsoft.com/office/drawing/2014/main" id="{FAAAA32A-2006-C9FB-4951-E3670E9BC32B}"/>
                </a:ext>
              </a:extLst>
            </p:cNvPr>
            <p:cNvSpPr/>
            <p:nvPr/>
          </p:nvSpPr>
          <p:spPr bwMode="auto">
            <a:xfrm>
              <a:off x="9448997" y="5628218"/>
              <a:ext cx="172161" cy="64092"/>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6" name="Group 9435">
            <a:extLst>
              <a:ext uri="{FF2B5EF4-FFF2-40B4-BE49-F238E27FC236}">
                <a16:creationId xmlns:a16="http://schemas.microsoft.com/office/drawing/2014/main" id="{90C2EADE-511F-9C3E-7577-7B78A6BD453F}"/>
              </a:ext>
            </a:extLst>
          </p:cNvPr>
          <p:cNvGrpSpPr/>
          <p:nvPr/>
        </p:nvGrpSpPr>
        <p:grpSpPr>
          <a:xfrm>
            <a:off x="9654752" y="5440892"/>
            <a:ext cx="172161" cy="251418"/>
            <a:chOff x="9646905" y="5440892"/>
            <a:chExt cx="172161" cy="251418"/>
          </a:xfrm>
        </p:grpSpPr>
        <p:sp>
          <p:nvSpPr>
            <p:cNvPr id="9399" name="Freeform: Shape 9398">
              <a:extLst>
                <a:ext uri="{FF2B5EF4-FFF2-40B4-BE49-F238E27FC236}">
                  <a16:creationId xmlns:a16="http://schemas.microsoft.com/office/drawing/2014/main" id="{856C0B7F-81F4-DC07-7FAA-5521AD664C56}"/>
                </a:ext>
              </a:extLst>
            </p:cNvPr>
            <p:cNvSpPr/>
            <p:nvPr/>
          </p:nvSpPr>
          <p:spPr bwMode="auto">
            <a:xfrm>
              <a:off x="9646905" y="5516033"/>
              <a:ext cx="172161" cy="176277"/>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0" name="Freeform: Shape 9399">
              <a:extLst>
                <a:ext uri="{FF2B5EF4-FFF2-40B4-BE49-F238E27FC236}">
                  <a16:creationId xmlns:a16="http://schemas.microsoft.com/office/drawing/2014/main" id="{E93AE1CE-305B-29A6-A61B-FC35872346FA}"/>
                </a:ext>
              </a:extLst>
            </p:cNvPr>
            <p:cNvSpPr/>
            <p:nvPr/>
          </p:nvSpPr>
          <p:spPr bwMode="auto">
            <a:xfrm>
              <a:off x="9646905" y="5440892"/>
              <a:ext cx="172161" cy="75141"/>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5" name="Group 9434">
            <a:extLst>
              <a:ext uri="{FF2B5EF4-FFF2-40B4-BE49-F238E27FC236}">
                <a16:creationId xmlns:a16="http://schemas.microsoft.com/office/drawing/2014/main" id="{517517EF-EBBC-9D3A-887D-E5A6B87B1B68}"/>
              </a:ext>
            </a:extLst>
          </p:cNvPr>
          <p:cNvGrpSpPr/>
          <p:nvPr/>
        </p:nvGrpSpPr>
        <p:grpSpPr>
          <a:xfrm>
            <a:off x="9854986" y="5466292"/>
            <a:ext cx="172161" cy="226018"/>
            <a:chOff x="9853280" y="5466292"/>
            <a:chExt cx="172161" cy="226018"/>
          </a:xfrm>
        </p:grpSpPr>
        <p:sp>
          <p:nvSpPr>
            <p:cNvPr id="9403" name="Freeform: Shape 9402">
              <a:extLst>
                <a:ext uri="{FF2B5EF4-FFF2-40B4-BE49-F238E27FC236}">
                  <a16:creationId xmlns:a16="http://schemas.microsoft.com/office/drawing/2014/main" id="{FEB4445A-2538-66EB-D949-B5A4E66F64EC}"/>
                </a:ext>
              </a:extLst>
            </p:cNvPr>
            <p:cNvSpPr/>
            <p:nvPr/>
          </p:nvSpPr>
          <p:spPr bwMode="auto">
            <a:xfrm>
              <a:off x="9853280" y="5466292"/>
              <a:ext cx="172161" cy="5503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1" name="Freeform: Shape 9400">
              <a:extLst>
                <a:ext uri="{FF2B5EF4-FFF2-40B4-BE49-F238E27FC236}">
                  <a16:creationId xmlns:a16="http://schemas.microsoft.com/office/drawing/2014/main" id="{C6052E76-06CF-075E-BEB8-296C201B8C50}"/>
                </a:ext>
              </a:extLst>
            </p:cNvPr>
            <p:cNvSpPr/>
            <p:nvPr/>
          </p:nvSpPr>
          <p:spPr bwMode="auto">
            <a:xfrm>
              <a:off x="9853280" y="5544608"/>
              <a:ext cx="172161" cy="147702"/>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2" name="Freeform: Shape 9401">
              <a:extLst>
                <a:ext uri="{FF2B5EF4-FFF2-40B4-BE49-F238E27FC236}">
                  <a16:creationId xmlns:a16="http://schemas.microsoft.com/office/drawing/2014/main" id="{E8BCF5F7-B6FC-CAC2-D6D4-3159FF8FD7A3}"/>
                </a:ext>
              </a:extLst>
            </p:cNvPr>
            <p:cNvSpPr/>
            <p:nvPr/>
          </p:nvSpPr>
          <p:spPr bwMode="auto">
            <a:xfrm>
              <a:off x="9853280" y="5489575"/>
              <a:ext cx="172161" cy="5503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4" name="Group 9433">
            <a:extLst>
              <a:ext uri="{FF2B5EF4-FFF2-40B4-BE49-F238E27FC236}">
                <a16:creationId xmlns:a16="http://schemas.microsoft.com/office/drawing/2014/main" id="{E41949AE-20EB-8EC7-DEEE-94F367ACB4BD}"/>
              </a:ext>
            </a:extLst>
          </p:cNvPr>
          <p:cNvGrpSpPr/>
          <p:nvPr/>
        </p:nvGrpSpPr>
        <p:grpSpPr>
          <a:xfrm>
            <a:off x="10055220" y="5471582"/>
            <a:ext cx="172162" cy="224750"/>
            <a:chOff x="10050129" y="5471582"/>
            <a:chExt cx="172162" cy="224750"/>
          </a:xfrm>
        </p:grpSpPr>
        <p:sp>
          <p:nvSpPr>
            <p:cNvPr id="9404" name="Rectangle 9403">
              <a:extLst>
                <a:ext uri="{FF2B5EF4-FFF2-40B4-BE49-F238E27FC236}">
                  <a16:creationId xmlns:a16="http://schemas.microsoft.com/office/drawing/2014/main" id="{115ECCDA-8EA2-91E4-5C8C-54F45C7B3DB5}"/>
                </a:ext>
              </a:extLst>
            </p:cNvPr>
            <p:cNvSpPr/>
            <p:nvPr/>
          </p:nvSpPr>
          <p:spPr bwMode="auto">
            <a:xfrm>
              <a:off x="10050129" y="5556250"/>
              <a:ext cx="172161" cy="592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5" name="Rectangle 9404">
              <a:extLst>
                <a:ext uri="{FF2B5EF4-FFF2-40B4-BE49-F238E27FC236}">
                  <a16:creationId xmlns:a16="http://schemas.microsoft.com/office/drawing/2014/main" id="{17A3DD56-3F85-632C-DB73-EA0D24082D0A}"/>
                </a:ext>
              </a:extLst>
            </p:cNvPr>
            <p:cNvSpPr/>
            <p:nvPr/>
          </p:nvSpPr>
          <p:spPr bwMode="auto">
            <a:xfrm>
              <a:off x="10050130" y="5616365"/>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6" name="Rectangle 9405">
              <a:extLst>
                <a:ext uri="{FF2B5EF4-FFF2-40B4-BE49-F238E27FC236}">
                  <a16:creationId xmlns:a16="http://schemas.microsoft.com/office/drawing/2014/main" id="{CA28A0F0-F39F-675C-EB95-BD23358795D7}"/>
                </a:ext>
              </a:extLst>
            </p:cNvPr>
            <p:cNvSpPr/>
            <p:nvPr/>
          </p:nvSpPr>
          <p:spPr bwMode="auto">
            <a:xfrm>
              <a:off x="10050130" y="5471582"/>
              <a:ext cx="172161" cy="9101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0" name="Freeform: Shape 9409">
              <a:extLst>
                <a:ext uri="{FF2B5EF4-FFF2-40B4-BE49-F238E27FC236}">
                  <a16:creationId xmlns:a16="http://schemas.microsoft.com/office/drawing/2014/main" id="{764E9B40-4A85-6786-EACC-C9923330A4E9}"/>
                </a:ext>
              </a:extLst>
            </p:cNvPr>
            <p:cNvSpPr/>
            <p:nvPr/>
          </p:nvSpPr>
          <p:spPr bwMode="auto">
            <a:xfrm>
              <a:off x="10050130" y="5663523"/>
              <a:ext cx="172161" cy="3280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3" name="Group 9432">
            <a:extLst>
              <a:ext uri="{FF2B5EF4-FFF2-40B4-BE49-F238E27FC236}">
                <a16:creationId xmlns:a16="http://schemas.microsoft.com/office/drawing/2014/main" id="{9E135D39-1799-C01E-220E-80CB80F49289}"/>
              </a:ext>
            </a:extLst>
          </p:cNvPr>
          <p:cNvGrpSpPr/>
          <p:nvPr/>
        </p:nvGrpSpPr>
        <p:grpSpPr>
          <a:xfrm>
            <a:off x="10255455" y="5487458"/>
            <a:ext cx="172161" cy="208874"/>
            <a:chOff x="10249097" y="5487458"/>
            <a:chExt cx="172161" cy="208874"/>
          </a:xfrm>
        </p:grpSpPr>
        <p:sp>
          <p:nvSpPr>
            <p:cNvPr id="9414" name="Rectangle 9413">
              <a:extLst>
                <a:ext uri="{FF2B5EF4-FFF2-40B4-BE49-F238E27FC236}">
                  <a16:creationId xmlns:a16="http://schemas.microsoft.com/office/drawing/2014/main" id="{B55D552F-B3C3-57DE-F9C4-4F2B214170D5}"/>
                </a:ext>
              </a:extLst>
            </p:cNvPr>
            <p:cNvSpPr/>
            <p:nvPr/>
          </p:nvSpPr>
          <p:spPr bwMode="auto">
            <a:xfrm>
              <a:off x="10249097" y="5487458"/>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1" name="Rectangle 9410">
              <a:extLst>
                <a:ext uri="{FF2B5EF4-FFF2-40B4-BE49-F238E27FC236}">
                  <a16:creationId xmlns:a16="http://schemas.microsoft.com/office/drawing/2014/main" id="{54A3579D-5D94-394C-90E0-D91371C09148}"/>
                </a:ext>
              </a:extLst>
            </p:cNvPr>
            <p:cNvSpPr/>
            <p:nvPr/>
          </p:nvSpPr>
          <p:spPr bwMode="auto">
            <a:xfrm>
              <a:off x="10249097" y="5596257"/>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2" name="Rectangle 9411">
              <a:extLst>
                <a:ext uri="{FF2B5EF4-FFF2-40B4-BE49-F238E27FC236}">
                  <a16:creationId xmlns:a16="http://schemas.microsoft.com/office/drawing/2014/main" id="{47D78A58-0E68-B140-4137-D4B2FF10BEBA}"/>
                </a:ext>
              </a:extLst>
            </p:cNvPr>
            <p:cNvSpPr/>
            <p:nvPr/>
          </p:nvSpPr>
          <p:spPr bwMode="auto">
            <a:xfrm>
              <a:off x="10249097" y="5504393"/>
              <a:ext cx="172161" cy="9524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3" name="Freeform: Shape 9412">
              <a:extLst>
                <a:ext uri="{FF2B5EF4-FFF2-40B4-BE49-F238E27FC236}">
                  <a16:creationId xmlns:a16="http://schemas.microsoft.com/office/drawing/2014/main" id="{4B2EE980-305D-E6C1-A510-1E663CE9E1BF}"/>
                </a:ext>
              </a:extLst>
            </p:cNvPr>
            <p:cNvSpPr/>
            <p:nvPr/>
          </p:nvSpPr>
          <p:spPr bwMode="auto">
            <a:xfrm>
              <a:off x="10249097" y="5621867"/>
              <a:ext cx="172161" cy="74465"/>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415" name="Freeform: Shape 9414">
            <a:extLst>
              <a:ext uri="{FF2B5EF4-FFF2-40B4-BE49-F238E27FC236}">
                <a16:creationId xmlns:a16="http://schemas.microsoft.com/office/drawing/2014/main" id="{05822D06-0C7E-2A50-FAC6-6BE6F5B93D55}"/>
              </a:ext>
            </a:extLst>
          </p:cNvPr>
          <p:cNvSpPr/>
          <p:nvPr/>
        </p:nvSpPr>
        <p:spPr bwMode="auto">
          <a:xfrm>
            <a:off x="10455689" y="5503333"/>
            <a:ext cx="172161" cy="19299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6" name="Freeform: Shape 9415">
            <a:extLst>
              <a:ext uri="{FF2B5EF4-FFF2-40B4-BE49-F238E27FC236}">
                <a16:creationId xmlns:a16="http://schemas.microsoft.com/office/drawing/2014/main" id="{56DF975F-1F51-362B-4D9A-A64EFC479FC5}"/>
              </a:ext>
            </a:extLst>
          </p:cNvPr>
          <p:cNvSpPr/>
          <p:nvPr/>
        </p:nvSpPr>
        <p:spPr bwMode="auto">
          <a:xfrm>
            <a:off x="10655923" y="5517092"/>
            <a:ext cx="172161" cy="179240"/>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432" name="Group 9431">
            <a:extLst>
              <a:ext uri="{FF2B5EF4-FFF2-40B4-BE49-F238E27FC236}">
                <a16:creationId xmlns:a16="http://schemas.microsoft.com/office/drawing/2014/main" id="{F18B2228-DF69-BBB9-B334-0BB7FCD93853}"/>
              </a:ext>
            </a:extLst>
          </p:cNvPr>
          <p:cNvGrpSpPr/>
          <p:nvPr/>
        </p:nvGrpSpPr>
        <p:grpSpPr>
          <a:xfrm>
            <a:off x="10856157" y="5526614"/>
            <a:ext cx="172161" cy="169717"/>
            <a:chOff x="10851288" y="5526614"/>
            <a:chExt cx="172161" cy="169717"/>
          </a:xfrm>
        </p:grpSpPr>
        <p:sp>
          <p:nvSpPr>
            <p:cNvPr id="9419" name="Freeform: Shape 9418">
              <a:extLst>
                <a:ext uri="{FF2B5EF4-FFF2-40B4-BE49-F238E27FC236}">
                  <a16:creationId xmlns:a16="http://schemas.microsoft.com/office/drawing/2014/main" id="{EBD242AB-8A59-22C7-895F-4F5DA1E2F14C}"/>
                </a:ext>
              </a:extLst>
            </p:cNvPr>
            <p:cNvSpPr/>
            <p:nvPr/>
          </p:nvSpPr>
          <p:spPr bwMode="auto">
            <a:xfrm>
              <a:off x="10851288" y="5581648"/>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8" name="Freeform: Shape 9417">
              <a:extLst>
                <a:ext uri="{FF2B5EF4-FFF2-40B4-BE49-F238E27FC236}">
                  <a16:creationId xmlns:a16="http://schemas.microsoft.com/office/drawing/2014/main" id="{479B6236-4BFD-2202-58F7-653CD0DC9671}"/>
                </a:ext>
              </a:extLst>
            </p:cNvPr>
            <p:cNvSpPr/>
            <p:nvPr/>
          </p:nvSpPr>
          <p:spPr bwMode="auto">
            <a:xfrm>
              <a:off x="10851288" y="5619748"/>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1" name="Freeform: Shape 9420">
              <a:extLst>
                <a:ext uri="{FF2B5EF4-FFF2-40B4-BE49-F238E27FC236}">
                  <a16:creationId xmlns:a16="http://schemas.microsoft.com/office/drawing/2014/main" id="{EE1E8D1E-95AA-0648-21AE-2BF37FC15AE7}"/>
                </a:ext>
              </a:extLst>
            </p:cNvPr>
            <p:cNvSpPr/>
            <p:nvPr/>
          </p:nvSpPr>
          <p:spPr bwMode="auto">
            <a:xfrm>
              <a:off x="10851288" y="5526614"/>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5"/>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7" name="Freeform: Shape 9416">
              <a:extLst>
                <a:ext uri="{FF2B5EF4-FFF2-40B4-BE49-F238E27FC236}">
                  <a16:creationId xmlns:a16="http://schemas.microsoft.com/office/drawing/2014/main" id="{AEF8555C-B3DC-ED04-F465-BADDD0BB6251}"/>
                </a:ext>
              </a:extLst>
            </p:cNvPr>
            <p:cNvSpPr/>
            <p:nvPr/>
          </p:nvSpPr>
          <p:spPr bwMode="auto">
            <a:xfrm>
              <a:off x="10851288" y="5649382"/>
              <a:ext cx="172161" cy="4694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0" name="Freeform: Shape 9419">
              <a:extLst>
                <a:ext uri="{FF2B5EF4-FFF2-40B4-BE49-F238E27FC236}">
                  <a16:creationId xmlns:a16="http://schemas.microsoft.com/office/drawing/2014/main" id="{A6A46989-7F83-E6D4-2A63-57F4B50198EC}"/>
                </a:ext>
              </a:extLst>
            </p:cNvPr>
            <p:cNvSpPr/>
            <p:nvPr/>
          </p:nvSpPr>
          <p:spPr bwMode="auto">
            <a:xfrm>
              <a:off x="10851288" y="5532965"/>
              <a:ext cx="172161" cy="5291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1" name="Group 9430">
            <a:extLst>
              <a:ext uri="{FF2B5EF4-FFF2-40B4-BE49-F238E27FC236}">
                <a16:creationId xmlns:a16="http://schemas.microsoft.com/office/drawing/2014/main" id="{84D6E203-3EF2-5511-C538-7A777404BBEF}"/>
              </a:ext>
            </a:extLst>
          </p:cNvPr>
          <p:cNvGrpSpPr/>
          <p:nvPr/>
        </p:nvGrpSpPr>
        <p:grpSpPr>
          <a:xfrm>
            <a:off x="11056391" y="5522382"/>
            <a:ext cx="172161" cy="173950"/>
            <a:chOff x="11056605" y="5522382"/>
            <a:chExt cx="172161" cy="173950"/>
          </a:xfrm>
        </p:grpSpPr>
        <p:sp>
          <p:nvSpPr>
            <p:cNvPr id="9424" name="Freeform: Shape 9423">
              <a:extLst>
                <a:ext uri="{FF2B5EF4-FFF2-40B4-BE49-F238E27FC236}">
                  <a16:creationId xmlns:a16="http://schemas.microsoft.com/office/drawing/2014/main" id="{140D8D99-41B3-9DEA-1AE2-E538D8A4FBC7}"/>
                </a:ext>
              </a:extLst>
            </p:cNvPr>
            <p:cNvSpPr/>
            <p:nvPr/>
          </p:nvSpPr>
          <p:spPr bwMode="auto">
            <a:xfrm>
              <a:off x="11056605" y="5522382"/>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5"/>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6" name="Freeform: Shape 9425">
              <a:extLst>
                <a:ext uri="{FF2B5EF4-FFF2-40B4-BE49-F238E27FC236}">
                  <a16:creationId xmlns:a16="http://schemas.microsoft.com/office/drawing/2014/main" id="{EECFD67C-1C88-D450-59DD-9A2049BFA340}"/>
                </a:ext>
              </a:extLst>
            </p:cNvPr>
            <p:cNvSpPr/>
            <p:nvPr/>
          </p:nvSpPr>
          <p:spPr bwMode="auto">
            <a:xfrm>
              <a:off x="11056605" y="5550957"/>
              <a:ext cx="172161" cy="5291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2" name="Freeform: Shape 9421">
              <a:extLst>
                <a:ext uri="{FF2B5EF4-FFF2-40B4-BE49-F238E27FC236}">
                  <a16:creationId xmlns:a16="http://schemas.microsoft.com/office/drawing/2014/main" id="{B143162C-63CB-7B68-57FF-C1A7DC8EB389}"/>
                </a:ext>
              </a:extLst>
            </p:cNvPr>
            <p:cNvSpPr/>
            <p:nvPr/>
          </p:nvSpPr>
          <p:spPr bwMode="auto">
            <a:xfrm>
              <a:off x="11056605" y="5579532"/>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3" name="Freeform: Shape 9422">
              <a:extLst>
                <a:ext uri="{FF2B5EF4-FFF2-40B4-BE49-F238E27FC236}">
                  <a16:creationId xmlns:a16="http://schemas.microsoft.com/office/drawing/2014/main" id="{60C1F84C-3C63-68B9-6486-26AB34A4717C}"/>
                </a:ext>
              </a:extLst>
            </p:cNvPr>
            <p:cNvSpPr/>
            <p:nvPr/>
          </p:nvSpPr>
          <p:spPr bwMode="auto">
            <a:xfrm>
              <a:off x="11056605" y="5619749"/>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5" name="Freeform: Shape 9424">
              <a:extLst>
                <a:ext uri="{FF2B5EF4-FFF2-40B4-BE49-F238E27FC236}">
                  <a16:creationId xmlns:a16="http://schemas.microsoft.com/office/drawing/2014/main" id="{3575FA43-1A09-CF44-669A-D3F8859349B9}"/>
                </a:ext>
              </a:extLst>
            </p:cNvPr>
            <p:cNvSpPr/>
            <p:nvPr/>
          </p:nvSpPr>
          <p:spPr bwMode="auto">
            <a:xfrm>
              <a:off x="11056605" y="5643034"/>
              <a:ext cx="172161" cy="5329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0" name="Group 9429">
            <a:extLst>
              <a:ext uri="{FF2B5EF4-FFF2-40B4-BE49-F238E27FC236}">
                <a16:creationId xmlns:a16="http://schemas.microsoft.com/office/drawing/2014/main" id="{38B5EFA2-CB97-E94F-1A34-A438C6E8166F}"/>
              </a:ext>
            </a:extLst>
          </p:cNvPr>
          <p:cNvGrpSpPr/>
          <p:nvPr/>
        </p:nvGrpSpPr>
        <p:grpSpPr>
          <a:xfrm>
            <a:off x="11256630" y="5523440"/>
            <a:ext cx="172161" cy="172892"/>
            <a:chOff x="11256630" y="5523440"/>
            <a:chExt cx="172161" cy="172892"/>
          </a:xfrm>
        </p:grpSpPr>
        <p:sp>
          <p:nvSpPr>
            <p:cNvPr id="9427" name="Freeform: Shape 9426">
              <a:extLst>
                <a:ext uri="{FF2B5EF4-FFF2-40B4-BE49-F238E27FC236}">
                  <a16:creationId xmlns:a16="http://schemas.microsoft.com/office/drawing/2014/main" id="{157DA1CB-9A5F-B28D-5A0C-77946AB13298}"/>
                </a:ext>
              </a:extLst>
            </p:cNvPr>
            <p:cNvSpPr/>
            <p:nvPr/>
          </p:nvSpPr>
          <p:spPr bwMode="auto">
            <a:xfrm>
              <a:off x="11256630" y="5523440"/>
              <a:ext cx="172161" cy="5291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8" name="Freeform: Shape 9427">
              <a:extLst>
                <a:ext uri="{FF2B5EF4-FFF2-40B4-BE49-F238E27FC236}">
                  <a16:creationId xmlns:a16="http://schemas.microsoft.com/office/drawing/2014/main" id="{81AF2D15-ACEB-54D3-DB60-E4E1FE749848}"/>
                </a:ext>
              </a:extLst>
            </p:cNvPr>
            <p:cNvSpPr/>
            <p:nvPr/>
          </p:nvSpPr>
          <p:spPr bwMode="auto">
            <a:xfrm>
              <a:off x="11256630" y="5547783"/>
              <a:ext cx="172161" cy="7725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9" name="Freeform: Shape 9428">
              <a:extLst>
                <a:ext uri="{FF2B5EF4-FFF2-40B4-BE49-F238E27FC236}">
                  <a16:creationId xmlns:a16="http://schemas.microsoft.com/office/drawing/2014/main" id="{580AC7B6-FFB1-CEF7-8AB1-FE4880F9BA3D}"/>
                </a:ext>
              </a:extLst>
            </p:cNvPr>
            <p:cNvSpPr/>
            <p:nvPr/>
          </p:nvSpPr>
          <p:spPr bwMode="auto">
            <a:xfrm>
              <a:off x="11256630" y="5621867"/>
              <a:ext cx="172161" cy="74465"/>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 name="Freeform: Shape 5">
            <a:extLst>
              <a:ext uri="{FF2B5EF4-FFF2-40B4-BE49-F238E27FC236}">
                <a16:creationId xmlns:a16="http://schemas.microsoft.com/office/drawing/2014/main" id="{3F6AD190-6C99-E79F-F84C-D6CCCF68FC51}"/>
              </a:ext>
            </a:extLst>
          </p:cNvPr>
          <p:cNvSpPr/>
          <p:nvPr/>
        </p:nvSpPr>
        <p:spPr bwMode="auto">
          <a:xfrm>
            <a:off x="1436708" y="1726247"/>
            <a:ext cx="10004126" cy="3969623"/>
          </a:xfrm>
          <a:custGeom>
            <a:avLst/>
            <a:gdLst>
              <a:gd name="connsiteX0" fmla="*/ 0 w 10015063"/>
              <a:gd name="connsiteY0" fmla="*/ 0 h 3969623"/>
              <a:gd name="connsiteX1" fmla="*/ 0 w 10015063"/>
              <a:gd name="connsiteY1" fmla="*/ 3969623 h 3969623"/>
              <a:gd name="connsiteX2" fmla="*/ 10015063 w 10015063"/>
              <a:gd name="connsiteY2" fmla="*/ 3969623 h 3969623"/>
            </a:gdLst>
            <a:ahLst/>
            <a:cxnLst>
              <a:cxn ang="0">
                <a:pos x="connsiteX0" y="connsiteY0"/>
              </a:cxn>
              <a:cxn ang="0">
                <a:pos x="connsiteX1" y="connsiteY1"/>
              </a:cxn>
              <a:cxn ang="0">
                <a:pos x="connsiteX2" y="connsiteY2"/>
              </a:cxn>
            </a:cxnLst>
            <a:rect l="l" t="t" r="r" b="b"/>
            <a:pathLst>
              <a:path w="10015063" h="3969623">
                <a:moveTo>
                  <a:pt x="0" y="0"/>
                </a:moveTo>
                <a:lnTo>
                  <a:pt x="0" y="3969623"/>
                </a:lnTo>
                <a:lnTo>
                  <a:pt x="10015063" y="396962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484" name="Group 9483">
            <a:extLst>
              <a:ext uri="{FF2B5EF4-FFF2-40B4-BE49-F238E27FC236}">
                <a16:creationId xmlns:a16="http://schemas.microsoft.com/office/drawing/2014/main" id="{787B3237-7ABA-8E78-8A6C-6DBDF736DD41}"/>
              </a:ext>
            </a:extLst>
          </p:cNvPr>
          <p:cNvGrpSpPr/>
          <p:nvPr/>
        </p:nvGrpSpPr>
        <p:grpSpPr>
          <a:xfrm>
            <a:off x="5972826" y="2229633"/>
            <a:ext cx="81419" cy="1864291"/>
            <a:chOff x="5870532" y="2229633"/>
            <a:chExt cx="183714" cy="1864291"/>
          </a:xfrm>
        </p:grpSpPr>
        <p:cxnSp>
          <p:nvCxnSpPr>
            <p:cNvPr id="9478" name="Straight Connector 9477">
              <a:extLst>
                <a:ext uri="{FF2B5EF4-FFF2-40B4-BE49-F238E27FC236}">
                  <a16:creationId xmlns:a16="http://schemas.microsoft.com/office/drawing/2014/main" id="{6EF28660-27D6-812B-4FB1-BFB2F2AC5707}"/>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C07C83EA-7D97-2E17-5812-484C6FCA5A0D}"/>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CD835F59-54E1-C179-A21B-2EFFC6463FED}"/>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0C49E39A-89AB-A855-7265-A76D4A6DAB09}"/>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A2944752-C811-D6E8-E4A9-5628EC2698F7}"/>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sp>
        <p:nvSpPr>
          <p:cNvPr id="9485" name="TextBox 9484">
            <a:extLst>
              <a:ext uri="{FF2B5EF4-FFF2-40B4-BE49-F238E27FC236}">
                <a16:creationId xmlns:a16="http://schemas.microsoft.com/office/drawing/2014/main" id="{1F971406-B887-2F87-437A-ED9DF3E10992}"/>
              </a:ext>
            </a:extLst>
          </p:cNvPr>
          <p:cNvSpPr txBox="1"/>
          <p:nvPr/>
        </p:nvSpPr>
        <p:spPr bwMode="auto">
          <a:xfrm>
            <a:off x="5647150" y="2054268"/>
            <a:ext cx="419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486" name="TextBox 9485">
            <a:extLst>
              <a:ext uri="{FF2B5EF4-FFF2-40B4-BE49-F238E27FC236}">
                <a16:creationId xmlns:a16="http://schemas.microsoft.com/office/drawing/2014/main" id="{D75F989C-AE15-6CC3-AD62-D81A6A669CF7}"/>
              </a:ext>
            </a:extLst>
          </p:cNvPr>
          <p:cNvSpPr txBox="1"/>
          <p:nvPr/>
        </p:nvSpPr>
        <p:spPr bwMode="auto">
          <a:xfrm>
            <a:off x="5647150" y="2517731"/>
            <a:ext cx="419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9487" name="TextBox 9486">
            <a:extLst>
              <a:ext uri="{FF2B5EF4-FFF2-40B4-BE49-F238E27FC236}">
                <a16:creationId xmlns:a16="http://schemas.microsoft.com/office/drawing/2014/main" id="{FBE84C25-85C1-51A9-79B3-F84BF6893733}"/>
              </a:ext>
            </a:extLst>
          </p:cNvPr>
          <p:cNvSpPr txBox="1"/>
          <p:nvPr/>
        </p:nvSpPr>
        <p:spPr bwMode="auto">
          <a:xfrm>
            <a:off x="5647150" y="2979106"/>
            <a:ext cx="419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488" name="TextBox 9487">
            <a:extLst>
              <a:ext uri="{FF2B5EF4-FFF2-40B4-BE49-F238E27FC236}">
                <a16:creationId xmlns:a16="http://schemas.microsoft.com/office/drawing/2014/main" id="{361DFE18-FC38-8C28-06ED-8258ABB49D97}"/>
              </a:ext>
            </a:extLst>
          </p:cNvPr>
          <p:cNvSpPr txBox="1"/>
          <p:nvPr/>
        </p:nvSpPr>
        <p:spPr bwMode="auto">
          <a:xfrm>
            <a:off x="5739008" y="3455095"/>
            <a:ext cx="260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9489" name="TextBox 9488">
            <a:extLst>
              <a:ext uri="{FF2B5EF4-FFF2-40B4-BE49-F238E27FC236}">
                <a16:creationId xmlns:a16="http://schemas.microsoft.com/office/drawing/2014/main" id="{880B4AC4-B1C3-BBCC-BA24-1744A8B21D10}"/>
              </a:ext>
            </a:extLst>
          </p:cNvPr>
          <p:cNvSpPr txBox="1"/>
          <p:nvPr/>
        </p:nvSpPr>
        <p:spPr bwMode="auto">
          <a:xfrm>
            <a:off x="5739008" y="3918558"/>
            <a:ext cx="260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9579" name="Group 9578">
            <a:extLst>
              <a:ext uri="{FF2B5EF4-FFF2-40B4-BE49-F238E27FC236}">
                <a16:creationId xmlns:a16="http://schemas.microsoft.com/office/drawing/2014/main" id="{ACEE3BF5-A19E-86DC-A4C8-06A717C01B41}"/>
              </a:ext>
            </a:extLst>
          </p:cNvPr>
          <p:cNvGrpSpPr/>
          <p:nvPr/>
        </p:nvGrpSpPr>
        <p:grpSpPr>
          <a:xfrm>
            <a:off x="6156542" y="2160740"/>
            <a:ext cx="154488" cy="1928511"/>
            <a:chOff x="6156542" y="2160740"/>
            <a:chExt cx="154488" cy="1928511"/>
          </a:xfrm>
        </p:grpSpPr>
        <p:sp>
          <p:nvSpPr>
            <p:cNvPr id="9490" name="Rectangle 9489">
              <a:extLst>
                <a:ext uri="{FF2B5EF4-FFF2-40B4-BE49-F238E27FC236}">
                  <a16:creationId xmlns:a16="http://schemas.microsoft.com/office/drawing/2014/main" id="{50A6C69A-4470-275C-ADBD-1077E4433ED6}"/>
                </a:ext>
              </a:extLst>
            </p:cNvPr>
            <p:cNvSpPr/>
            <p:nvPr/>
          </p:nvSpPr>
          <p:spPr bwMode="auto">
            <a:xfrm>
              <a:off x="6156542" y="3125244"/>
              <a:ext cx="154488" cy="9640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1" name="Rectangle 9490">
              <a:extLst>
                <a:ext uri="{FF2B5EF4-FFF2-40B4-BE49-F238E27FC236}">
                  <a16:creationId xmlns:a16="http://schemas.microsoft.com/office/drawing/2014/main" id="{9E289583-C696-B2AB-05B2-13A757D2C976}"/>
                </a:ext>
              </a:extLst>
            </p:cNvPr>
            <p:cNvSpPr/>
            <p:nvPr/>
          </p:nvSpPr>
          <p:spPr bwMode="auto">
            <a:xfrm>
              <a:off x="6156542" y="2160740"/>
              <a:ext cx="154488" cy="9641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0" name="Group 9579">
            <a:extLst>
              <a:ext uri="{FF2B5EF4-FFF2-40B4-BE49-F238E27FC236}">
                <a16:creationId xmlns:a16="http://schemas.microsoft.com/office/drawing/2014/main" id="{893F89A4-339B-663A-32A0-3133764BAFB0}"/>
              </a:ext>
            </a:extLst>
          </p:cNvPr>
          <p:cNvGrpSpPr/>
          <p:nvPr/>
        </p:nvGrpSpPr>
        <p:grpSpPr>
          <a:xfrm>
            <a:off x="6358248" y="2548218"/>
            <a:ext cx="154488" cy="1541033"/>
            <a:chOff x="6371695" y="2548218"/>
            <a:chExt cx="154488" cy="1541033"/>
          </a:xfrm>
        </p:grpSpPr>
        <p:sp>
          <p:nvSpPr>
            <p:cNvPr id="9492" name="Rectangle 9491">
              <a:extLst>
                <a:ext uri="{FF2B5EF4-FFF2-40B4-BE49-F238E27FC236}">
                  <a16:creationId xmlns:a16="http://schemas.microsoft.com/office/drawing/2014/main" id="{D050DBE8-BD24-8E25-FAB5-9728357AED71}"/>
                </a:ext>
              </a:extLst>
            </p:cNvPr>
            <p:cNvSpPr/>
            <p:nvPr/>
          </p:nvSpPr>
          <p:spPr bwMode="auto">
            <a:xfrm>
              <a:off x="6371695" y="2643692"/>
              <a:ext cx="154488" cy="1445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3" name="Rectangle 9492">
              <a:extLst>
                <a:ext uri="{FF2B5EF4-FFF2-40B4-BE49-F238E27FC236}">
                  <a16:creationId xmlns:a16="http://schemas.microsoft.com/office/drawing/2014/main" id="{D78DC5A0-0009-3735-FD69-505B27E2FD4D}"/>
                </a:ext>
              </a:extLst>
            </p:cNvPr>
            <p:cNvSpPr/>
            <p:nvPr/>
          </p:nvSpPr>
          <p:spPr bwMode="auto">
            <a:xfrm>
              <a:off x="6371695" y="2548218"/>
              <a:ext cx="154488" cy="9816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1" name="Group 9580">
            <a:extLst>
              <a:ext uri="{FF2B5EF4-FFF2-40B4-BE49-F238E27FC236}">
                <a16:creationId xmlns:a16="http://schemas.microsoft.com/office/drawing/2014/main" id="{65BEB901-655A-139F-01FA-F5E7EE4041FA}"/>
              </a:ext>
            </a:extLst>
          </p:cNvPr>
          <p:cNvGrpSpPr/>
          <p:nvPr/>
        </p:nvGrpSpPr>
        <p:grpSpPr>
          <a:xfrm>
            <a:off x="6559954" y="2645036"/>
            <a:ext cx="154488" cy="1444215"/>
            <a:chOff x="6562643" y="2645036"/>
            <a:chExt cx="154488" cy="1444215"/>
          </a:xfrm>
        </p:grpSpPr>
        <p:sp>
          <p:nvSpPr>
            <p:cNvPr id="9494" name="Rectangle 9493">
              <a:extLst>
                <a:ext uri="{FF2B5EF4-FFF2-40B4-BE49-F238E27FC236}">
                  <a16:creationId xmlns:a16="http://schemas.microsoft.com/office/drawing/2014/main" id="{903EE113-2E44-EB65-9E2B-C78B406534D6}"/>
                </a:ext>
              </a:extLst>
            </p:cNvPr>
            <p:cNvSpPr/>
            <p:nvPr/>
          </p:nvSpPr>
          <p:spPr bwMode="auto">
            <a:xfrm>
              <a:off x="6562643" y="3802828"/>
              <a:ext cx="154488" cy="2864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5" name="Rectangle 9494">
              <a:extLst>
                <a:ext uri="{FF2B5EF4-FFF2-40B4-BE49-F238E27FC236}">
                  <a16:creationId xmlns:a16="http://schemas.microsoft.com/office/drawing/2014/main" id="{40DE5861-E53B-71AC-39C1-F9C69CCA391D}"/>
                </a:ext>
              </a:extLst>
            </p:cNvPr>
            <p:cNvSpPr/>
            <p:nvPr/>
          </p:nvSpPr>
          <p:spPr bwMode="auto">
            <a:xfrm>
              <a:off x="6562643" y="3610535"/>
              <a:ext cx="154488" cy="1922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7" name="Rectangle 9496">
              <a:extLst>
                <a:ext uri="{FF2B5EF4-FFF2-40B4-BE49-F238E27FC236}">
                  <a16:creationId xmlns:a16="http://schemas.microsoft.com/office/drawing/2014/main" id="{B603509E-F46B-C6EA-21E0-836A23180C4F}"/>
                </a:ext>
              </a:extLst>
            </p:cNvPr>
            <p:cNvSpPr/>
            <p:nvPr/>
          </p:nvSpPr>
          <p:spPr bwMode="auto">
            <a:xfrm>
              <a:off x="6562643" y="3316045"/>
              <a:ext cx="154488" cy="29449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8" name="Rectangle 9497">
              <a:extLst>
                <a:ext uri="{FF2B5EF4-FFF2-40B4-BE49-F238E27FC236}">
                  <a16:creationId xmlns:a16="http://schemas.microsoft.com/office/drawing/2014/main" id="{1826A9BF-3173-8607-BC2E-49046E7537A2}"/>
                </a:ext>
              </a:extLst>
            </p:cNvPr>
            <p:cNvSpPr/>
            <p:nvPr/>
          </p:nvSpPr>
          <p:spPr bwMode="auto">
            <a:xfrm>
              <a:off x="6562643" y="2743200"/>
              <a:ext cx="154488" cy="57418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9" name="Rectangle 9498">
              <a:extLst>
                <a:ext uri="{FF2B5EF4-FFF2-40B4-BE49-F238E27FC236}">
                  <a16:creationId xmlns:a16="http://schemas.microsoft.com/office/drawing/2014/main" id="{799E711D-2D98-3156-7017-67966472639A}"/>
                </a:ext>
              </a:extLst>
            </p:cNvPr>
            <p:cNvSpPr/>
            <p:nvPr/>
          </p:nvSpPr>
          <p:spPr bwMode="auto">
            <a:xfrm>
              <a:off x="6562643" y="2645036"/>
              <a:ext cx="154488" cy="9816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2" name="Group 9581">
            <a:extLst>
              <a:ext uri="{FF2B5EF4-FFF2-40B4-BE49-F238E27FC236}">
                <a16:creationId xmlns:a16="http://schemas.microsoft.com/office/drawing/2014/main" id="{B065F83B-5CA2-7FE4-BEC8-19D12871EA29}"/>
              </a:ext>
            </a:extLst>
          </p:cNvPr>
          <p:cNvGrpSpPr/>
          <p:nvPr/>
        </p:nvGrpSpPr>
        <p:grpSpPr>
          <a:xfrm>
            <a:off x="6761660" y="2743200"/>
            <a:ext cx="154488" cy="1346051"/>
            <a:chOff x="6771072" y="2743200"/>
            <a:chExt cx="154488" cy="1346051"/>
          </a:xfrm>
        </p:grpSpPr>
        <p:sp>
          <p:nvSpPr>
            <p:cNvPr id="9500" name="Rectangle 9499">
              <a:extLst>
                <a:ext uri="{FF2B5EF4-FFF2-40B4-BE49-F238E27FC236}">
                  <a16:creationId xmlns:a16="http://schemas.microsoft.com/office/drawing/2014/main" id="{18677BE0-9819-5FAB-0386-9698203694CC}"/>
                </a:ext>
              </a:extLst>
            </p:cNvPr>
            <p:cNvSpPr/>
            <p:nvPr/>
          </p:nvSpPr>
          <p:spPr bwMode="auto">
            <a:xfrm>
              <a:off x="6771072" y="3999155"/>
              <a:ext cx="154488" cy="90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1" name="Rectangle 9500">
              <a:extLst>
                <a:ext uri="{FF2B5EF4-FFF2-40B4-BE49-F238E27FC236}">
                  <a16:creationId xmlns:a16="http://schemas.microsoft.com/office/drawing/2014/main" id="{78C28EDB-AD7C-72D1-A4EC-D2CBE21357AE}"/>
                </a:ext>
              </a:extLst>
            </p:cNvPr>
            <p:cNvSpPr/>
            <p:nvPr/>
          </p:nvSpPr>
          <p:spPr bwMode="auto">
            <a:xfrm>
              <a:off x="6771072" y="3900992"/>
              <a:ext cx="154488" cy="995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2" name="Rectangle 9501">
              <a:extLst>
                <a:ext uri="{FF2B5EF4-FFF2-40B4-BE49-F238E27FC236}">
                  <a16:creationId xmlns:a16="http://schemas.microsoft.com/office/drawing/2014/main" id="{3818AA43-8C68-E8A0-1077-984796ADA9C4}"/>
                </a:ext>
              </a:extLst>
            </p:cNvPr>
            <p:cNvSpPr/>
            <p:nvPr/>
          </p:nvSpPr>
          <p:spPr bwMode="auto">
            <a:xfrm>
              <a:off x="6771072" y="3221915"/>
              <a:ext cx="154488" cy="6804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3" name="Rectangle 9502">
              <a:extLst>
                <a:ext uri="{FF2B5EF4-FFF2-40B4-BE49-F238E27FC236}">
                  <a16:creationId xmlns:a16="http://schemas.microsoft.com/office/drawing/2014/main" id="{9217670D-B8A4-CF5B-BFB4-761A9A878187}"/>
                </a:ext>
              </a:extLst>
            </p:cNvPr>
            <p:cNvSpPr/>
            <p:nvPr/>
          </p:nvSpPr>
          <p:spPr bwMode="auto">
            <a:xfrm>
              <a:off x="6771072" y="2743200"/>
              <a:ext cx="154488" cy="48274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3" name="Group 9582">
            <a:extLst>
              <a:ext uri="{FF2B5EF4-FFF2-40B4-BE49-F238E27FC236}">
                <a16:creationId xmlns:a16="http://schemas.microsoft.com/office/drawing/2014/main" id="{4AC1BB41-7833-E266-588B-09FCCDFB9BAC}"/>
              </a:ext>
            </a:extLst>
          </p:cNvPr>
          <p:cNvGrpSpPr/>
          <p:nvPr/>
        </p:nvGrpSpPr>
        <p:grpSpPr>
          <a:xfrm>
            <a:off x="6963366" y="2841365"/>
            <a:ext cx="154488" cy="1247886"/>
            <a:chOff x="6968744" y="2841365"/>
            <a:chExt cx="154488" cy="1247886"/>
          </a:xfrm>
        </p:grpSpPr>
        <p:sp>
          <p:nvSpPr>
            <p:cNvPr id="9504" name="Rectangle 9503">
              <a:extLst>
                <a:ext uri="{FF2B5EF4-FFF2-40B4-BE49-F238E27FC236}">
                  <a16:creationId xmlns:a16="http://schemas.microsoft.com/office/drawing/2014/main" id="{E80B5D50-F623-7767-D672-65531C653726}"/>
                </a:ext>
              </a:extLst>
            </p:cNvPr>
            <p:cNvSpPr/>
            <p:nvPr/>
          </p:nvSpPr>
          <p:spPr bwMode="auto">
            <a:xfrm>
              <a:off x="6968744" y="3900992"/>
              <a:ext cx="154488" cy="1882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5" name="Rectangle 9504">
              <a:extLst>
                <a:ext uri="{FF2B5EF4-FFF2-40B4-BE49-F238E27FC236}">
                  <a16:creationId xmlns:a16="http://schemas.microsoft.com/office/drawing/2014/main" id="{B3A64186-0096-9048-E083-A826CB1402AB}"/>
                </a:ext>
              </a:extLst>
            </p:cNvPr>
            <p:cNvSpPr/>
            <p:nvPr/>
          </p:nvSpPr>
          <p:spPr bwMode="auto">
            <a:xfrm>
              <a:off x="6968744" y="3509682"/>
              <a:ext cx="154488" cy="3913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6" name="Rectangle 9505">
              <a:extLst>
                <a:ext uri="{FF2B5EF4-FFF2-40B4-BE49-F238E27FC236}">
                  <a16:creationId xmlns:a16="http://schemas.microsoft.com/office/drawing/2014/main" id="{6F06C506-3DC7-C1B3-E180-EE2365607D5F}"/>
                </a:ext>
              </a:extLst>
            </p:cNvPr>
            <p:cNvSpPr/>
            <p:nvPr/>
          </p:nvSpPr>
          <p:spPr bwMode="auto">
            <a:xfrm>
              <a:off x="6968744" y="2930115"/>
              <a:ext cx="154488" cy="5795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7" name="Rectangle 9506">
              <a:extLst>
                <a:ext uri="{FF2B5EF4-FFF2-40B4-BE49-F238E27FC236}">
                  <a16:creationId xmlns:a16="http://schemas.microsoft.com/office/drawing/2014/main" id="{13733514-D950-E46E-05B6-C84C7E5353DD}"/>
                </a:ext>
              </a:extLst>
            </p:cNvPr>
            <p:cNvSpPr/>
            <p:nvPr/>
          </p:nvSpPr>
          <p:spPr bwMode="auto">
            <a:xfrm>
              <a:off x="6968744" y="2841365"/>
              <a:ext cx="154488" cy="9278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4" name="Group 9583">
            <a:extLst>
              <a:ext uri="{FF2B5EF4-FFF2-40B4-BE49-F238E27FC236}">
                <a16:creationId xmlns:a16="http://schemas.microsoft.com/office/drawing/2014/main" id="{B2829E28-7653-D980-9796-21287C49349A}"/>
              </a:ext>
            </a:extLst>
          </p:cNvPr>
          <p:cNvGrpSpPr/>
          <p:nvPr/>
        </p:nvGrpSpPr>
        <p:grpSpPr>
          <a:xfrm>
            <a:off x="7165072" y="3028278"/>
            <a:ext cx="157177" cy="1060974"/>
            <a:chOff x="7173140" y="3028278"/>
            <a:chExt cx="157177" cy="1060974"/>
          </a:xfrm>
        </p:grpSpPr>
        <p:sp>
          <p:nvSpPr>
            <p:cNvPr id="9508" name="Rectangle 9507">
              <a:extLst>
                <a:ext uri="{FF2B5EF4-FFF2-40B4-BE49-F238E27FC236}">
                  <a16:creationId xmlns:a16="http://schemas.microsoft.com/office/drawing/2014/main" id="{ED051148-11A2-CF03-E5B8-5AA62E7B6C31}"/>
                </a:ext>
              </a:extLst>
            </p:cNvPr>
            <p:cNvSpPr/>
            <p:nvPr/>
          </p:nvSpPr>
          <p:spPr bwMode="auto">
            <a:xfrm>
              <a:off x="7173140" y="3701976"/>
              <a:ext cx="154488" cy="387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9" name="Rectangle 9508">
              <a:extLst>
                <a:ext uri="{FF2B5EF4-FFF2-40B4-BE49-F238E27FC236}">
                  <a16:creationId xmlns:a16="http://schemas.microsoft.com/office/drawing/2014/main" id="{AEB75161-3FE7-87FC-E4CE-A6CA8FC8750B}"/>
                </a:ext>
              </a:extLst>
            </p:cNvPr>
            <p:cNvSpPr/>
            <p:nvPr/>
          </p:nvSpPr>
          <p:spPr bwMode="auto">
            <a:xfrm>
              <a:off x="7173140" y="3415553"/>
              <a:ext cx="154488" cy="29449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0" name="Rectangle 9509">
              <a:extLst>
                <a:ext uri="{FF2B5EF4-FFF2-40B4-BE49-F238E27FC236}">
                  <a16:creationId xmlns:a16="http://schemas.microsoft.com/office/drawing/2014/main" id="{E3877783-956D-BEF9-0829-2D74F39F93B8}"/>
                </a:ext>
              </a:extLst>
            </p:cNvPr>
            <p:cNvSpPr/>
            <p:nvPr/>
          </p:nvSpPr>
          <p:spPr bwMode="auto">
            <a:xfrm>
              <a:off x="7173140" y="3219226"/>
              <a:ext cx="154488" cy="1976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1" name="Rectangle 9510">
              <a:extLst>
                <a:ext uri="{FF2B5EF4-FFF2-40B4-BE49-F238E27FC236}">
                  <a16:creationId xmlns:a16="http://schemas.microsoft.com/office/drawing/2014/main" id="{DDAE94F7-A3C2-42D6-8DF4-31192AF6763F}"/>
                </a:ext>
              </a:extLst>
            </p:cNvPr>
            <p:cNvSpPr/>
            <p:nvPr/>
          </p:nvSpPr>
          <p:spPr bwMode="auto">
            <a:xfrm>
              <a:off x="7175829" y="3028278"/>
              <a:ext cx="154488" cy="19094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5" name="Group 9584">
            <a:extLst>
              <a:ext uri="{FF2B5EF4-FFF2-40B4-BE49-F238E27FC236}">
                <a16:creationId xmlns:a16="http://schemas.microsoft.com/office/drawing/2014/main" id="{A90C907C-8175-108F-5120-5DBA9ACA2E68}"/>
              </a:ext>
            </a:extLst>
          </p:cNvPr>
          <p:cNvGrpSpPr/>
          <p:nvPr/>
        </p:nvGrpSpPr>
        <p:grpSpPr>
          <a:xfrm>
            <a:off x="7369467" y="3125096"/>
            <a:ext cx="157177" cy="964156"/>
            <a:chOff x="7372157" y="3125096"/>
            <a:chExt cx="157177" cy="964156"/>
          </a:xfrm>
        </p:grpSpPr>
        <p:sp>
          <p:nvSpPr>
            <p:cNvPr id="9512" name="Rectangle 9511">
              <a:extLst>
                <a:ext uri="{FF2B5EF4-FFF2-40B4-BE49-F238E27FC236}">
                  <a16:creationId xmlns:a16="http://schemas.microsoft.com/office/drawing/2014/main" id="{76E9B2AA-5DDA-2A42-9AD7-FB1EB16EC821}"/>
                </a:ext>
              </a:extLst>
            </p:cNvPr>
            <p:cNvSpPr/>
            <p:nvPr/>
          </p:nvSpPr>
          <p:spPr bwMode="auto">
            <a:xfrm>
              <a:off x="7372157" y="3896958"/>
              <a:ext cx="154488" cy="192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4" name="Rectangle 9513">
              <a:extLst>
                <a:ext uri="{FF2B5EF4-FFF2-40B4-BE49-F238E27FC236}">
                  <a16:creationId xmlns:a16="http://schemas.microsoft.com/office/drawing/2014/main" id="{63D49AD5-B5C5-0AED-2DAD-F26898006B39}"/>
                </a:ext>
              </a:extLst>
            </p:cNvPr>
            <p:cNvSpPr/>
            <p:nvPr/>
          </p:nvSpPr>
          <p:spPr bwMode="auto">
            <a:xfrm>
              <a:off x="7372157" y="3414207"/>
              <a:ext cx="154488" cy="48543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5" name="Rectangle 9514">
              <a:extLst>
                <a:ext uri="{FF2B5EF4-FFF2-40B4-BE49-F238E27FC236}">
                  <a16:creationId xmlns:a16="http://schemas.microsoft.com/office/drawing/2014/main" id="{7C457FD7-D9D8-47F9-0EDC-707AB58DFC73}"/>
                </a:ext>
              </a:extLst>
            </p:cNvPr>
            <p:cNvSpPr/>
            <p:nvPr/>
          </p:nvSpPr>
          <p:spPr bwMode="auto">
            <a:xfrm>
              <a:off x="7374846" y="3318734"/>
              <a:ext cx="154488" cy="10220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6" name="Rectangle 9515">
              <a:extLst>
                <a:ext uri="{FF2B5EF4-FFF2-40B4-BE49-F238E27FC236}">
                  <a16:creationId xmlns:a16="http://schemas.microsoft.com/office/drawing/2014/main" id="{66784EF0-970F-A255-B742-516F3D9548F1}"/>
                </a:ext>
              </a:extLst>
            </p:cNvPr>
            <p:cNvSpPr/>
            <p:nvPr/>
          </p:nvSpPr>
          <p:spPr bwMode="auto">
            <a:xfrm>
              <a:off x="7374846" y="3125096"/>
              <a:ext cx="154488" cy="1976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6" name="Group 9585">
            <a:extLst>
              <a:ext uri="{FF2B5EF4-FFF2-40B4-BE49-F238E27FC236}">
                <a16:creationId xmlns:a16="http://schemas.microsoft.com/office/drawing/2014/main" id="{31476C73-67F4-C373-F77C-D403E5B10C58}"/>
              </a:ext>
            </a:extLst>
          </p:cNvPr>
          <p:cNvGrpSpPr/>
          <p:nvPr/>
        </p:nvGrpSpPr>
        <p:grpSpPr>
          <a:xfrm>
            <a:off x="7573862" y="3125096"/>
            <a:ext cx="157177" cy="964156"/>
            <a:chOff x="7573863" y="3125096"/>
            <a:chExt cx="157177" cy="964156"/>
          </a:xfrm>
        </p:grpSpPr>
        <p:sp>
          <p:nvSpPr>
            <p:cNvPr id="9521" name="Rectangle 9520">
              <a:extLst>
                <a:ext uri="{FF2B5EF4-FFF2-40B4-BE49-F238E27FC236}">
                  <a16:creationId xmlns:a16="http://schemas.microsoft.com/office/drawing/2014/main" id="{9AC70C88-58B8-A487-F9CB-CAE1C9993EE2}"/>
                </a:ext>
              </a:extLst>
            </p:cNvPr>
            <p:cNvSpPr/>
            <p:nvPr/>
          </p:nvSpPr>
          <p:spPr bwMode="auto">
            <a:xfrm>
              <a:off x="7573863" y="3896958"/>
              <a:ext cx="154488" cy="192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2" name="Rectangle 9521">
              <a:extLst>
                <a:ext uri="{FF2B5EF4-FFF2-40B4-BE49-F238E27FC236}">
                  <a16:creationId xmlns:a16="http://schemas.microsoft.com/office/drawing/2014/main" id="{52BDCA4A-6A88-2E8E-7274-F54D71E63AEF}"/>
                </a:ext>
              </a:extLst>
            </p:cNvPr>
            <p:cNvSpPr/>
            <p:nvPr/>
          </p:nvSpPr>
          <p:spPr bwMode="auto">
            <a:xfrm>
              <a:off x="7573863" y="3704665"/>
              <a:ext cx="154488" cy="1008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3" name="Rectangle 9522">
              <a:extLst>
                <a:ext uri="{FF2B5EF4-FFF2-40B4-BE49-F238E27FC236}">
                  <a16:creationId xmlns:a16="http://schemas.microsoft.com/office/drawing/2014/main" id="{D8B78F00-2223-BB23-2860-DCB0DBD5E1DB}"/>
                </a:ext>
              </a:extLst>
            </p:cNvPr>
            <p:cNvSpPr/>
            <p:nvPr/>
          </p:nvSpPr>
          <p:spPr bwMode="auto">
            <a:xfrm>
              <a:off x="7576552" y="3416897"/>
              <a:ext cx="154488" cy="28911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4" name="Rectangle 9523">
              <a:extLst>
                <a:ext uri="{FF2B5EF4-FFF2-40B4-BE49-F238E27FC236}">
                  <a16:creationId xmlns:a16="http://schemas.microsoft.com/office/drawing/2014/main" id="{70A05FFE-B514-92B9-F748-CC102DFDBB80}"/>
                </a:ext>
              </a:extLst>
            </p:cNvPr>
            <p:cNvSpPr/>
            <p:nvPr/>
          </p:nvSpPr>
          <p:spPr bwMode="auto">
            <a:xfrm>
              <a:off x="7576552" y="3125096"/>
              <a:ext cx="154488" cy="29449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7" name="Rectangle 9526">
              <a:extLst>
                <a:ext uri="{FF2B5EF4-FFF2-40B4-BE49-F238E27FC236}">
                  <a16:creationId xmlns:a16="http://schemas.microsoft.com/office/drawing/2014/main" id="{EF9DEDE4-6EFA-3719-0A0B-C1A02DFE59ED}"/>
                </a:ext>
              </a:extLst>
            </p:cNvPr>
            <p:cNvSpPr/>
            <p:nvPr/>
          </p:nvSpPr>
          <p:spPr bwMode="auto">
            <a:xfrm>
              <a:off x="7573863" y="3798794"/>
              <a:ext cx="154488" cy="1048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7" name="Group 9586">
            <a:extLst>
              <a:ext uri="{FF2B5EF4-FFF2-40B4-BE49-F238E27FC236}">
                <a16:creationId xmlns:a16="http://schemas.microsoft.com/office/drawing/2014/main" id="{7EF48DCF-CE66-B5D3-3AC6-7F00009A4154}"/>
              </a:ext>
            </a:extLst>
          </p:cNvPr>
          <p:cNvGrpSpPr/>
          <p:nvPr/>
        </p:nvGrpSpPr>
        <p:grpSpPr>
          <a:xfrm>
            <a:off x="7778257" y="3125095"/>
            <a:ext cx="154488" cy="964157"/>
            <a:chOff x="7780946" y="3125095"/>
            <a:chExt cx="154488" cy="964157"/>
          </a:xfrm>
        </p:grpSpPr>
        <p:sp>
          <p:nvSpPr>
            <p:cNvPr id="9533" name="Rectangle 9532">
              <a:extLst>
                <a:ext uri="{FF2B5EF4-FFF2-40B4-BE49-F238E27FC236}">
                  <a16:creationId xmlns:a16="http://schemas.microsoft.com/office/drawing/2014/main" id="{4E92E1D2-C721-A0E8-E205-E458038143B6}"/>
                </a:ext>
              </a:extLst>
            </p:cNvPr>
            <p:cNvSpPr/>
            <p:nvPr/>
          </p:nvSpPr>
          <p:spPr bwMode="auto">
            <a:xfrm>
              <a:off x="7780946" y="3800139"/>
              <a:ext cx="154488" cy="2891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34" name="Rectangle 9533">
              <a:extLst>
                <a:ext uri="{FF2B5EF4-FFF2-40B4-BE49-F238E27FC236}">
                  <a16:creationId xmlns:a16="http://schemas.microsoft.com/office/drawing/2014/main" id="{385900F6-0BA0-164D-6923-90929ECACF87}"/>
                </a:ext>
              </a:extLst>
            </p:cNvPr>
            <p:cNvSpPr/>
            <p:nvPr/>
          </p:nvSpPr>
          <p:spPr bwMode="auto">
            <a:xfrm>
              <a:off x="7780946" y="3505649"/>
              <a:ext cx="154488" cy="10219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35" name="Rectangle 9534">
              <a:extLst>
                <a:ext uri="{FF2B5EF4-FFF2-40B4-BE49-F238E27FC236}">
                  <a16:creationId xmlns:a16="http://schemas.microsoft.com/office/drawing/2014/main" id="{A2CD658E-294D-F50D-7960-266DE9B52171}"/>
                </a:ext>
              </a:extLst>
            </p:cNvPr>
            <p:cNvSpPr/>
            <p:nvPr/>
          </p:nvSpPr>
          <p:spPr bwMode="auto">
            <a:xfrm>
              <a:off x="7780946" y="3125095"/>
              <a:ext cx="154488" cy="38593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37" name="Rectangle 9536">
              <a:extLst>
                <a:ext uri="{FF2B5EF4-FFF2-40B4-BE49-F238E27FC236}">
                  <a16:creationId xmlns:a16="http://schemas.microsoft.com/office/drawing/2014/main" id="{EA6CF07E-8BD3-2289-938E-9FBAE63F5809}"/>
                </a:ext>
              </a:extLst>
            </p:cNvPr>
            <p:cNvSpPr/>
            <p:nvPr/>
          </p:nvSpPr>
          <p:spPr bwMode="auto">
            <a:xfrm>
              <a:off x="7780946" y="3605156"/>
              <a:ext cx="154488" cy="2003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8" name="Group 9587">
            <a:extLst>
              <a:ext uri="{FF2B5EF4-FFF2-40B4-BE49-F238E27FC236}">
                <a16:creationId xmlns:a16="http://schemas.microsoft.com/office/drawing/2014/main" id="{B3AD7A6A-26C6-F83D-1601-642403EF0E64}"/>
              </a:ext>
            </a:extLst>
          </p:cNvPr>
          <p:cNvGrpSpPr/>
          <p:nvPr/>
        </p:nvGrpSpPr>
        <p:grpSpPr>
          <a:xfrm>
            <a:off x="7979963" y="3220572"/>
            <a:ext cx="155858" cy="872714"/>
            <a:chOff x="7979963" y="3220572"/>
            <a:chExt cx="155858" cy="872714"/>
          </a:xfrm>
        </p:grpSpPr>
        <p:sp>
          <p:nvSpPr>
            <p:cNvPr id="9543" name="Rectangle 9542">
              <a:extLst>
                <a:ext uri="{FF2B5EF4-FFF2-40B4-BE49-F238E27FC236}">
                  <a16:creationId xmlns:a16="http://schemas.microsoft.com/office/drawing/2014/main" id="{10F18967-676A-AFEF-49A6-281C5D19C76A}"/>
                </a:ext>
              </a:extLst>
            </p:cNvPr>
            <p:cNvSpPr/>
            <p:nvPr/>
          </p:nvSpPr>
          <p:spPr bwMode="auto">
            <a:xfrm>
              <a:off x="7979963" y="3898302"/>
              <a:ext cx="154488" cy="1949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4" name="Rectangle 9543">
              <a:extLst>
                <a:ext uri="{FF2B5EF4-FFF2-40B4-BE49-F238E27FC236}">
                  <a16:creationId xmlns:a16="http://schemas.microsoft.com/office/drawing/2014/main" id="{BBF3C33A-1B87-5F4F-46C9-4C4233DF98BE}"/>
                </a:ext>
              </a:extLst>
            </p:cNvPr>
            <p:cNvSpPr/>
            <p:nvPr/>
          </p:nvSpPr>
          <p:spPr bwMode="auto">
            <a:xfrm>
              <a:off x="7979963" y="3312906"/>
              <a:ext cx="154488" cy="1021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5" name="Rectangle 9544">
              <a:extLst>
                <a:ext uri="{FF2B5EF4-FFF2-40B4-BE49-F238E27FC236}">
                  <a16:creationId xmlns:a16="http://schemas.microsoft.com/office/drawing/2014/main" id="{19FC96E2-946F-1ECD-90CC-D07FF4972E6A}"/>
                </a:ext>
              </a:extLst>
            </p:cNvPr>
            <p:cNvSpPr/>
            <p:nvPr/>
          </p:nvSpPr>
          <p:spPr bwMode="auto">
            <a:xfrm>
              <a:off x="7981333" y="3220572"/>
              <a:ext cx="154488" cy="9681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6" name="Rectangle 9545">
              <a:extLst>
                <a:ext uri="{FF2B5EF4-FFF2-40B4-BE49-F238E27FC236}">
                  <a16:creationId xmlns:a16="http://schemas.microsoft.com/office/drawing/2014/main" id="{C32BE7C8-3277-3B6A-CB10-AF33AEB295FC}"/>
                </a:ext>
              </a:extLst>
            </p:cNvPr>
            <p:cNvSpPr/>
            <p:nvPr/>
          </p:nvSpPr>
          <p:spPr bwMode="auto">
            <a:xfrm>
              <a:off x="7979963" y="3416898"/>
              <a:ext cx="154488" cy="4840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9" name="Group 9588">
            <a:extLst>
              <a:ext uri="{FF2B5EF4-FFF2-40B4-BE49-F238E27FC236}">
                <a16:creationId xmlns:a16="http://schemas.microsoft.com/office/drawing/2014/main" id="{1E164C9E-308E-56A8-C40C-0AA01F25C1A1}"/>
              </a:ext>
            </a:extLst>
          </p:cNvPr>
          <p:cNvGrpSpPr/>
          <p:nvPr/>
        </p:nvGrpSpPr>
        <p:grpSpPr>
          <a:xfrm>
            <a:off x="8184358" y="3220572"/>
            <a:ext cx="155858" cy="872714"/>
            <a:chOff x="8181668" y="3220572"/>
            <a:chExt cx="155858" cy="872714"/>
          </a:xfrm>
        </p:grpSpPr>
        <p:sp>
          <p:nvSpPr>
            <p:cNvPr id="9547" name="Rectangle 9546">
              <a:extLst>
                <a:ext uri="{FF2B5EF4-FFF2-40B4-BE49-F238E27FC236}">
                  <a16:creationId xmlns:a16="http://schemas.microsoft.com/office/drawing/2014/main" id="{30BDE61E-2BDE-73AB-F7A9-6DAFD38F7048}"/>
                </a:ext>
              </a:extLst>
            </p:cNvPr>
            <p:cNvSpPr/>
            <p:nvPr/>
          </p:nvSpPr>
          <p:spPr bwMode="auto">
            <a:xfrm>
              <a:off x="8181668" y="3700631"/>
              <a:ext cx="154488" cy="3926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8" name="Rectangle 9547">
              <a:extLst>
                <a:ext uri="{FF2B5EF4-FFF2-40B4-BE49-F238E27FC236}">
                  <a16:creationId xmlns:a16="http://schemas.microsoft.com/office/drawing/2014/main" id="{A6951B98-AD4C-4A08-DB38-79DB88F6F984}"/>
                </a:ext>
              </a:extLst>
            </p:cNvPr>
            <p:cNvSpPr/>
            <p:nvPr/>
          </p:nvSpPr>
          <p:spPr bwMode="auto">
            <a:xfrm>
              <a:off x="8181668" y="3312907"/>
              <a:ext cx="154488" cy="10264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9" name="Rectangle 9548">
              <a:extLst>
                <a:ext uri="{FF2B5EF4-FFF2-40B4-BE49-F238E27FC236}">
                  <a16:creationId xmlns:a16="http://schemas.microsoft.com/office/drawing/2014/main" id="{FD623A34-1E25-DC6E-6150-AF078E600852}"/>
                </a:ext>
              </a:extLst>
            </p:cNvPr>
            <p:cNvSpPr/>
            <p:nvPr/>
          </p:nvSpPr>
          <p:spPr bwMode="auto">
            <a:xfrm>
              <a:off x="8183038" y="3220572"/>
              <a:ext cx="154488" cy="9547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0" name="Rectangle 9549">
              <a:extLst>
                <a:ext uri="{FF2B5EF4-FFF2-40B4-BE49-F238E27FC236}">
                  <a16:creationId xmlns:a16="http://schemas.microsoft.com/office/drawing/2014/main" id="{D7240902-B10C-9B97-1B20-6411E15DFC97}"/>
                </a:ext>
              </a:extLst>
            </p:cNvPr>
            <p:cNvSpPr/>
            <p:nvPr/>
          </p:nvSpPr>
          <p:spPr bwMode="auto">
            <a:xfrm>
              <a:off x="8181668" y="3416898"/>
              <a:ext cx="154488" cy="28373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0" name="Group 9589">
            <a:extLst>
              <a:ext uri="{FF2B5EF4-FFF2-40B4-BE49-F238E27FC236}">
                <a16:creationId xmlns:a16="http://schemas.microsoft.com/office/drawing/2014/main" id="{DF728973-F9A1-7458-4E24-C82D93971514}"/>
              </a:ext>
            </a:extLst>
          </p:cNvPr>
          <p:cNvGrpSpPr/>
          <p:nvPr/>
        </p:nvGrpSpPr>
        <p:grpSpPr>
          <a:xfrm>
            <a:off x="8388753" y="3512372"/>
            <a:ext cx="154488" cy="580914"/>
            <a:chOff x="8379340" y="3512372"/>
            <a:chExt cx="154488" cy="580914"/>
          </a:xfrm>
        </p:grpSpPr>
        <p:sp>
          <p:nvSpPr>
            <p:cNvPr id="9552" name="Rectangle 9551">
              <a:extLst>
                <a:ext uri="{FF2B5EF4-FFF2-40B4-BE49-F238E27FC236}">
                  <a16:creationId xmlns:a16="http://schemas.microsoft.com/office/drawing/2014/main" id="{ED7A5175-B6C9-F1AC-D3E5-FC5DC8B70066}"/>
                </a:ext>
              </a:extLst>
            </p:cNvPr>
            <p:cNvSpPr/>
            <p:nvPr/>
          </p:nvSpPr>
          <p:spPr bwMode="auto">
            <a:xfrm>
              <a:off x="8379340" y="3995121"/>
              <a:ext cx="154488" cy="981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3" name="Rectangle 9552">
              <a:extLst>
                <a:ext uri="{FF2B5EF4-FFF2-40B4-BE49-F238E27FC236}">
                  <a16:creationId xmlns:a16="http://schemas.microsoft.com/office/drawing/2014/main" id="{C3A0A8E3-7F00-1925-1A7D-9023BF83C0BE}"/>
                </a:ext>
              </a:extLst>
            </p:cNvPr>
            <p:cNvSpPr/>
            <p:nvPr/>
          </p:nvSpPr>
          <p:spPr bwMode="auto">
            <a:xfrm>
              <a:off x="8379340" y="3903682"/>
              <a:ext cx="154488" cy="914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4" name="Rectangle 9553">
              <a:extLst>
                <a:ext uri="{FF2B5EF4-FFF2-40B4-BE49-F238E27FC236}">
                  <a16:creationId xmlns:a16="http://schemas.microsoft.com/office/drawing/2014/main" id="{FBF9D92C-D0E6-08F4-B9F3-B731CE43766D}"/>
                </a:ext>
              </a:extLst>
            </p:cNvPr>
            <p:cNvSpPr/>
            <p:nvPr/>
          </p:nvSpPr>
          <p:spPr bwMode="auto">
            <a:xfrm>
              <a:off x="8379340" y="3512372"/>
              <a:ext cx="154488" cy="3926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1" name="Group 9590">
            <a:extLst>
              <a:ext uri="{FF2B5EF4-FFF2-40B4-BE49-F238E27FC236}">
                <a16:creationId xmlns:a16="http://schemas.microsoft.com/office/drawing/2014/main" id="{8C85A54D-DAF5-8098-5C74-E9A2D2FE1501}"/>
              </a:ext>
            </a:extLst>
          </p:cNvPr>
          <p:cNvGrpSpPr/>
          <p:nvPr/>
        </p:nvGrpSpPr>
        <p:grpSpPr>
          <a:xfrm>
            <a:off x="8590459" y="3512372"/>
            <a:ext cx="154488" cy="580915"/>
            <a:chOff x="8587769" y="3512372"/>
            <a:chExt cx="154488" cy="580915"/>
          </a:xfrm>
        </p:grpSpPr>
        <p:sp>
          <p:nvSpPr>
            <p:cNvPr id="9555" name="Rectangle 9554">
              <a:extLst>
                <a:ext uri="{FF2B5EF4-FFF2-40B4-BE49-F238E27FC236}">
                  <a16:creationId xmlns:a16="http://schemas.microsoft.com/office/drawing/2014/main" id="{04CF04BE-5559-4798-7815-55A8D8080E77}"/>
                </a:ext>
              </a:extLst>
            </p:cNvPr>
            <p:cNvSpPr/>
            <p:nvPr/>
          </p:nvSpPr>
          <p:spPr bwMode="auto">
            <a:xfrm>
              <a:off x="8587769" y="3900993"/>
              <a:ext cx="154488" cy="192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6" name="Rectangle 9555">
              <a:extLst>
                <a:ext uri="{FF2B5EF4-FFF2-40B4-BE49-F238E27FC236}">
                  <a16:creationId xmlns:a16="http://schemas.microsoft.com/office/drawing/2014/main" id="{CFDF99DE-200F-A296-F80B-5FD1F638BA5D}"/>
                </a:ext>
              </a:extLst>
            </p:cNvPr>
            <p:cNvSpPr/>
            <p:nvPr/>
          </p:nvSpPr>
          <p:spPr bwMode="auto">
            <a:xfrm>
              <a:off x="8587769" y="3704666"/>
              <a:ext cx="154488" cy="2003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7" name="Rectangle 9556">
              <a:extLst>
                <a:ext uri="{FF2B5EF4-FFF2-40B4-BE49-F238E27FC236}">
                  <a16:creationId xmlns:a16="http://schemas.microsoft.com/office/drawing/2014/main" id="{2753ACC4-5B12-125C-BFEA-96EF50AB8FAC}"/>
                </a:ext>
              </a:extLst>
            </p:cNvPr>
            <p:cNvSpPr/>
            <p:nvPr/>
          </p:nvSpPr>
          <p:spPr bwMode="auto">
            <a:xfrm>
              <a:off x="8587769" y="3512372"/>
              <a:ext cx="154488" cy="19229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2" name="Group 9591">
            <a:extLst>
              <a:ext uri="{FF2B5EF4-FFF2-40B4-BE49-F238E27FC236}">
                <a16:creationId xmlns:a16="http://schemas.microsoft.com/office/drawing/2014/main" id="{52DA7B8F-7974-FE7D-204D-930854422290}"/>
              </a:ext>
            </a:extLst>
          </p:cNvPr>
          <p:cNvGrpSpPr/>
          <p:nvPr/>
        </p:nvGrpSpPr>
        <p:grpSpPr>
          <a:xfrm>
            <a:off x="8792165" y="3602467"/>
            <a:ext cx="154488" cy="490820"/>
            <a:chOff x="8784096" y="3602467"/>
            <a:chExt cx="154488" cy="490820"/>
          </a:xfrm>
        </p:grpSpPr>
        <p:sp>
          <p:nvSpPr>
            <p:cNvPr id="9558" name="Rectangle 9557">
              <a:extLst>
                <a:ext uri="{FF2B5EF4-FFF2-40B4-BE49-F238E27FC236}">
                  <a16:creationId xmlns:a16="http://schemas.microsoft.com/office/drawing/2014/main" id="{F06F6138-83EF-F6AC-4528-401BF2711515}"/>
                </a:ext>
              </a:extLst>
            </p:cNvPr>
            <p:cNvSpPr/>
            <p:nvPr/>
          </p:nvSpPr>
          <p:spPr bwMode="auto">
            <a:xfrm>
              <a:off x="8784096" y="3805518"/>
              <a:ext cx="154488" cy="28776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9" name="Rectangle 9558">
              <a:extLst>
                <a:ext uri="{FF2B5EF4-FFF2-40B4-BE49-F238E27FC236}">
                  <a16:creationId xmlns:a16="http://schemas.microsoft.com/office/drawing/2014/main" id="{C03DB3B0-D35E-73C8-C7CF-37BD269A169C}"/>
                </a:ext>
              </a:extLst>
            </p:cNvPr>
            <p:cNvSpPr/>
            <p:nvPr/>
          </p:nvSpPr>
          <p:spPr bwMode="auto">
            <a:xfrm>
              <a:off x="8784096" y="3602467"/>
              <a:ext cx="154488" cy="2043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3" name="Group 9592">
            <a:extLst>
              <a:ext uri="{FF2B5EF4-FFF2-40B4-BE49-F238E27FC236}">
                <a16:creationId xmlns:a16="http://schemas.microsoft.com/office/drawing/2014/main" id="{42471D73-C315-DA0E-B43E-33FF883C2AB2}"/>
              </a:ext>
            </a:extLst>
          </p:cNvPr>
          <p:cNvGrpSpPr/>
          <p:nvPr/>
        </p:nvGrpSpPr>
        <p:grpSpPr>
          <a:xfrm>
            <a:off x="8993871" y="3804174"/>
            <a:ext cx="154488" cy="289113"/>
            <a:chOff x="8984457" y="3804174"/>
            <a:chExt cx="154488" cy="289113"/>
          </a:xfrm>
        </p:grpSpPr>
        <p:sp>
          <p:nvSpPr>
            <p:cNvPr id="9560" name="Rectangle 9559">
              <a:extLst>
                <a:ext uri="{FF2B5EF4-FFF2-40B4-BE49-F238E27FC236}">
                  <a16:creationId xmlns:a16="http://schemas.microsoft.com/office/drawing/2014/main" id="{31685552-F809-A1BD-8870-1B4E5D89A936}"/>
                </a:ext>
              </a:extLst>
            </p:cNvPr>
            <p:cNvSpPr/>
            <p:nvPr/>
          </p:nvSpPr>
          <p:spPr bwMode="auto">
            <a:xfrm>
              <a:off x="8984457" y="3996466"/>
              <a:ext cx="154488" cy="968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1" name="Rectangle 9560">
              <a:extLst>
                <a:ext uri="{FF2B5EF4-FFF2-40B4-BE49-F238E27FC236}">
                  <a16:creationId xmlns:a16="http://schemas.microsoft.com/office/drawing/2014/main" id="{86E8DD1D-BF83-FBEE-2265-3A22F5C2690B}"/>
                </a:ext>
              </a:extLst>
            </p:cNvPr>
            <p:cNvSpPr/>
            <p:nvPr/>
          </p:nvSpPr>
          <p:spPr bwMode="auto">
            <a:xfrm>
              <a:off x="8984457" y="3898302"/>
              <a:ext cx="154488" cy="968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2" name="Rectangle 9561">
              <a:extLst>
                <a:ext uri="{FF2B5EF4-FFF2-40B4-BE49-F238E27FC236}">
                  <a16:creationId xmlns:a16="http://schemas.microsoft.com/office/drawing/2014/main" id="{DF890DE5-45A4-0C13-7A84-8F3E209ED9B4}"/>
                </a:ext>
              </a:extLst>
            </p:cNvPr>
            <p:cNvSpPr/>
            <p:nvPr/>
          </p:nvSpPr>
          <p:spPr bwMode="auto">
            <a:xfrm>
              <a:off x="8984457" y="3804174"/>
              <a:ext cx="154488" cy="9547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4" name="Group 9593">
            <a:extLst>
              <a:ext uri="{FF2B5EF4-FFF2-40B4-BE49-F238E27FC236}">
                <a16:creationId xmlns:a16="http://schemas.microsoft.com/office/drawing/2014/main" id="{42DB3A03-3F75-1EF0-FAFD-DBFFCCD987DE}"/>
              </a:ext>
            </a:extLst>
          </p:cNvPr>
          <p:cNvGrpSpPr/>
          <p:nvPr/>
        </p:nvGrpSpPr>
        <p:grpSpPr>
          <a:xfrm>
            <a:off x="9195577" y="3804173"/>
            <a:ext cx="154488" cy="289114"/>
            <a:chOff x="9191541" y="3804173"/>
            <a:chExt cx="154488" cy="289114"/>
          </a:xfrm>
        </p:grpSpPr>
        <p:sp>
          <p:nvSpPr>
            <p:cNvPr id="9563" name="Rectangle 9562">
              <a:extLst>
                <a:ext uri="{FF2B5EF4-FFF2-40B4-BE49-F238E27FC236}">
                  <a16:creationId xmlns:a16="http://schemas.microsoft.com/office/drawing/2014/main" id="{C4EF9E85-EB3B-DF76-D0B9-6DF8ED1C9E12}"/>
                </a:ext>
              </a:extLst>
            </p:cNvPr>
            <p:cNvSpPr/>
            <p:nvPr/>
          </p:nvSpPr>
          <p:spPr bwMode="auto">
            <a:xfrm>
              <a:off x="9191541" y="3996466"/>
              <a:ext cx="154488" cy="968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4" name="Rectangle 9563">
              <a:extLst>
                <a:ext uri="{FF2B5EF4-FFF2-40B4-BE49-F238E27FC236}">
                  <a16:creationId xmlns:a16="http://schemas.microsoft.com/office/drawing/2014/main" id="{B6605DBC-31FC-0492-3AAE-3BB2D2C72A72}"/>
                </a:ext>
              </a:extLst>
            </p:cNvPr>
            <p:cNvSpPr/>
            <p:nvPr/>
          </p:nvSpPr>
          <p:spPr bwMode="auto">
            <a:xfrm>
              <a:off x="9191541" y="3804173"/>
              <a:ext cx="154488" cy="19498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565" name="Rectangle 9564">
            <a:extLst>
              <a:ext uri="{FF2B5EF4-FFF2-40B4-BE49-F238E27FC236}">
                <a16:creationId xmlns:a16="http://schemas.microsoft.com/office/drawing/2014/main" id="{1F4E6AF0-5EAC-2AFC-342F-6CD46E4EE0DC}"/>
              </a:ext>
            </a:extLst>
          </p:cNvPr>
          <p:cNvSpPr/>
          <p:nvPr/>
        </p:nvSpPr>
        <p:spPr bwMode="auto">
          <a:xfrm>
            <a:off x="9397283" y="3796106"/>
            <a:ext cx="154488" cy="29718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6" name="Rectangle 9565">
            <a:extLst>
              <a:ext uri="{FF2B5EF4-FFF2-40B4-BE49-F238E27FC236}">
                <a16:creationId xmlns:a16="http://schemas.microsoft.com/office/drawing/2014/main" id="{B36654C6-1640-472F-7CF1-0D950E50514D}"/>
              </a:ext>
            </a:extLst>
          </p:cNvPr>
          <p:cNvSpPr/>
          <p:nvPr/>
        </p:nvSpPr>
        <p:spPr bwMode="auto">
          <a:xfrm>
            <a:off x="9598989" y="3898302"/>
            <a:ext cx="154488" cy="1949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595" name="Group 9594">
            <a:extLst>
              <a:ext uri="{FF2B5EF4-FFF2-40B4-BE49-F238E27FC236}">
                <a16:creationId xmlns:a16="http://schemas.microsoft.com/office/drawing/2014/main" id="{EF2E9903-B712-C264-38FE-8FEB8C5F59B3}"/>
              </a:ext>
            </a:extLst>
          </p:cNvPr>
          <p:cNvGrpSpPr/>
          <p:nvPr/>
        </p:nvGrpSpPr>
        <p:grpSpPr>
          <a:xfrm>
            <a:off x="9800695" y="3899647"/>
            <a:ext cx="154488" cy="193641"/>
            <a:chOff x="9802038" y="3899647"/>
            <a:chExt cx="154488" cy="193641"/>
          </a:xfrm>
        </p:grpSpPr>
        <p:sp>
          <p:nvSpPr>
            <p:cNvPr id="9567" name="Rectangle 9566">
              <a:extLst>
                <a:ext uri="{FF2B5EF4-FFF2-40B4-BE49-F238E27FC236}">
                  <a16:creationId xmlns:a16="http://schemas.microsoft.com/office/drawing/2014/main" id="{52F5BF5F-F0F2-6D7E-F071-377E05CF46E4}"/>
                </a:ext>
              </a:extLst>
            </p:cNvPr>
            <p:cNvSpPr/>
            <p:nvPr/>
          </p:nvSpPr>
          <p:spPr bwMode="auto">
            <a:xfrm>
              <a:off x="9802038"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8" name="Rectangle 9567">
              <a:extLst>
                <a:ext uri="{FF2B5EF4-FFF2-40B4-BE49-F238E27FC236}">
                  <a16:creationId xmlns:a16="http://schemas.microsoft.com/office/drawing/2014/main" id="{0AB9F9AC-81E7-4CFE-DE0B-9E85CF39B43E}"/>
                </a:ext>
              </a:extLst>
            </p:cNvPr>
            <p:cNvSpPr/>
            <p:nvPr/>
          </p:nvSpPr>
          <p:spPr bwMode="auto">
            <a:xfrm>
              <a:off x="9802038" y="3899647"/>
              <a:ext cx="154488" cy="10219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6" name="Group 9595">
            <a:extLst>
              <a:ext uri="{FF2B5EF4-FFF2-40B4-BE49-F238E27FC236}">
                <a16:creationId xmlns:a16="http://schemas.microsoft.com/office/drawing/2014/main" id="{CACC12CC-3B80-2357-3606-9CC590CB5D2E}"/>
              </a:ext>
            </a:extLst>
          </p:cNvPr>
          <p:cNvGrpSpPr/>
          <p:nvPr/>
        </p:nvGrpSpPr>
        <p:grpSpPr>
          <a:xfrm>
            <a:off x="10002401" y="3899647"/>
            <a:ext cx="154488" cy="193641"/>
            <a:chOff x="9997020" y="3899647"/>
            <a:chExt cx="154488" cy="193641"/>
          </a:xfrm>
        </p:grpSpPr>
        <p:sp>
          <p:nvSpPr>
            <p:cNvPr id="9569" name="Rectangle 9568">
              <a:extLst>
                <a:ext uri="{FF2B5EF4-FFF2-40B4-BE49-F238E27FC236}">
                  <a16:creationId xmlns:a16="http://schemas.microsoft.com/office/drawing/2014/main" id="{4149005D-8725-39A6-F162-8D7F76D6BA58}"/>
                </a:ext>
              </a:extLst>
            </p:cNvPr>
            <p:cNvSpPr/>
            <p:nvPr/>
          </p:nvSpPr>
          <p:spPr bwMode="auto">
            <a:xfrm>
              <a:off x="9997020"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0" name="Rectangle 9569">
              <a:extLst>
                <a:ext uri="{FF2B5EF4-FFF2-40B4-BE49-F238E27FC236}">
                  <a16:creationId xmlns:a16="http://schemas.microsoft.com/office/drawing/2014/main" id="{68F2F912-BD24-4FA6-6E96-DD7F103858BA}"/>
                </a:ext>
              </a:extLst>
            </p:cNvPr>
            <p:cNvSpPr/>
            <p:nvPr/>
          </p:nvSpPr>
          <p:spPr bwMode="auto">
            <a:xfrm>
              <a:off x="9997020" y="3899647"/>
              <a:ext cx="154488" cy="10219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7" name="Group 9596">
            <a:extLst>
              <a:ext uri="{FF2B5EF4-FFF2-40B4-BE49-F238E27FC236}">
                <a16:creationId xmlns:a16="http://schemas.microsoft.com/office/drawing/2014/main" id="{53CCD9C8-984B-63E1-BB69-1CD7CDF02BEF}"/>
              </a:ext>
            </a:extLst>
          </p:cNvPr>
          <p:cNvGrpSpPr/>
          <p:nvPr/>
        </p:nvGrpSpPr>
        <p:grpSpPr>
          <a:xfrm>
            <a:off x="10204107" y="3899647"/>
            <a:ext cx="154488" cy="193641"/>
            <a:chOff x="10204104" y="3899647"/>
            <a:chExt cx="154488" cy="193641"/>
          </a:xfrm>
        </p:grpSpPr>
        <p:sp>
          <p:nvSpPr>
            <p:cNvPr id="9571" name="Rectangle 9570">
              <a:extLst>
                <a:ext uri="{FF2B5EF4-FFF2-40B4-BE49-F238E27FC236}">
                  <a16:creationId xmlns:a16="http://schemas.microsoft.com/office/drawing/2014/main" id="{30BCFD12-1819-3711-BA02-F5B3B7D6F59D}"/>
                </a:ext>
              </a:extLst>
            </p:cNvPr>
            <p:cNvSpPr/>
            <p:nvPr/>
          </p:nvSpPr>
          <p:spPr bwMode="auto">
            <a:xfrm>
              <a:off x="10204104" y="3997811"/>
              <a:ext cx="154488" cy="954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2" name="Rectangle 9571">
              <a:extLst>
                <a:ext uri="{FF2B5EF4-FFF2-40B4-BE49-F238E27FC236}">
                  <a16:creationId xmlns:a16="http://schemas.microsoft.com/office/drawing/2014/main" id="{2C016190-83AD-C3E4-FC37-D180D77B43D2}"/>
                </a:ext>
              </a:extLst>
            </p:cNvPr>
            <p:cNvSpPr/>
            <p:nvPr/>
          </p:nvSpPr>
          <p:spPr bwMode="auto">
            <a:xfrm>
              <a:off x="10204104" y="3899647"/>
              <a:ext cx="154488" cy="10219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8" name="Group 9597">
            <a:extLst>
              <a:ext uri="{FF2B5EF4-FFF2-40B4-BE49-F238E27FC236}">
                <a16:creationId xmlns:a16="http://schemas.microsoft.com/office/drawing/2014/main" id="{581202D8-A909-902D-5CB1-763766DB974A}"/>
              </a:ext>
            </a:extLst>
          </p:cNvPr>
          <p:cNvGrpSpPr/>
          <p:nvPr/>
        </p:nvGrpSpPr>
        <p:grpSpPr>
          <a:xfrm>
            <a:off x="10405813" y="3899647"/>
            <a:ext cx="154488" cy="193641"/>
            <a:chOff x="10403121" y="3899647"/>
            <a:chExt cx="154488" cy="193641"/>
          </a:xfrm>
        </p:grpSpPr>
        <p:sp>
          <p:nvSpPr>
            <p:cNvPr id="9573" name="Rectangle 9572">
              <a:extLst>
                <a:ext uri="{FF2B5EF4-FFF2-40B4-BE49-F238E27FC236}">
                  <a16:creationId xmlns:a16="http://schemas.microsoft.com/office/drawing/2014/main" id="{518FE91B-D5E7-CD85-0B19-F5210BD552D3}"/>
                </a:ext>
              </a:extLst>
            </p:cNvPr>
            <p:cNvSpPr/>
            <p:nvPr/>
          </p:nvSpPr>
          <p:spPr bwMode="auto">
            <a:xfrm>
              <a:off x="10403121" y="3997811"/>
              <a:ext cx="154488" cy="9547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4" name="Rectangle 9573">
              <a:extLst>
                <a:ext uri="{FF2B5EF4-FFF2-40B4-BE49-F238E27FC236}">
                  <a16:creationId xmlns:a16="http://schemas.microsoft.com/office/drawing/2014/main" id="{D684278C-31F5-B841-84E9-8DF4F38EEC22}"/>
                </a:ext>
              </a:extLst>
            </p:cNvPr>
            <p:cNvSpPr/>
            <p:nvPr/>
          </p:nvSpPr>
          <p:spPr bwMode="auto">
            <a:xfrm>
              <a:off x="10403121" y="3899647"/>
              <a:ext cx="154488" cy="10219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575" name="Rectangle 9574">
            <a:extLst>
              <a:ext uri="{FF2B5EF4-FFF2-40B4-BE49-F238E27FC236}">
                <a16:creationId xmlns:a16="http://schemas.microsoft.com/office/drawing/2014/main" id="{D2EC3BDA-B608-5B72-138A-E37B382F907A}"/>
              </a:ext>
            </a:extLst>
          </p:cNvPr>
          <p:cNvSpPr/>
          <p:nvPr/>
        </p:nvSpPr>
        <p:spPr bwMode="auto">
          <a:xfrm>
            <a:off x="10607519" y="3997811"/>
            <a:ext cx="154488" cy="954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6" name="Rectangle 9575">
            <a:extLst>
              <a:ext uri="{FF2B5EF4-FFF2-40B4-BE49-F238E27FC236}">
                <a16:creationId xmlns:a16="http://schemas.microsoft.com/office/drawing/2014/main" id="{4F2FB9E7-7422-57F6-7F4C-6C43DD28737B}"/>
              </a:ext>
            </a:extLst>
          </p:cNvPr>
          <p:cNvSpPr/>
          <p:nvPr/>
        </p:nvSpPr>
        <p:spPr bwMode="auto">
          <a:xfrm>
            <a:off x="10809225"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7" name="Rectangle 9576">
            <a:extLst>
              <a:ext uri="{FF2B5EF4-FFF2-40B4-BE49-F238E27FC236}">
                <a16:creationId xmlns:a16="http://schemas.microsoft.com/office/drawing/2014/main" id="{B4CCE360-8F84-7A7D-DDBF-8CCFB8C5D6E9}"/>
              </a:ext>
            </a:extLst>
          </p:cNvPr>
          <p:cNvSpPr/>
          <p:nvPr/>
        </p:nvSpPr>
        <p:spPr bwMode="auto">
          <a:xfrm>
            <a:off x="11010931"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8" name="Rectangle 9577">
            <a:extLst>
              <a:ext uri="{FF2B5EF4-FFF2-40B4-BE49-F238E27FC236}">
                <a16:creationId xmlns:a16="http://schemas.microsoft.com/office/drawing/2014/main" id="{7CCF1E2B-D99A-AC91-315A-CE61D4880E2A}"/>
              </a:ext>
            </a:extLst>
          </p:cNvPr>
          <p:cNvSpPr/>
          <p:nvPr/>
        </p:nvSpPr>
        <p:spPr bwMode="auto">
          <a:xfrm>
            <a:off x="11212633"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76" name="Freeform: Shape 9475">
            <a:extLst>
              <a:ext uri="{FF2B5EF4-FFF2-40B4-BE49-F238E27FC236}">
                <a16:creationId xmlns:a16="http://schemas.microsoft.com/office/drawing/2014/main" id="{4D61D769-E5F7-4E6D-DE7D-3EC08BA22474}"/>
              </a:ext>
            </a:extLst>
          </p:cNvPr>
          <p:cNvSpPr/>
          <p:nvPr/>
        </p:nvSpPr>
        <p:spPr bwMode="auto">
          <a:xfrm>
            <a:off x="6064685" y="2150302"/>
            <a:ext cx="5340263" cy="1943622"/>
          </a:xfrm>
          <a:custGeom>
            <a:avLst/>
            <a:gdLst>
              <a:gd name="connsiteX0" fmla="*/ 0 w 5340263"/>
              <a:gd name="connsiteY0" fmla="*/ 0 h 1943622"/>
              <a:gd name="connsiteX1" fmla="*/ 0 w 5340263"/>
              <a:gd name="connsiteY1" fmla="*/ 1943622 h 1943622"/>
              <a:gd name="connsiteX2" fmla="*/ 5340263 w 5340263"/>
              <a:gd name="connsiteY2" fmla="*/ 1943622 h 1943622"/>
            </a:gdLst>
            <a:ahLst/>
            <a:cxnLst>
              <a:cxn ang="0">
                <a:pos x="connsiteX0" y="connsiteY0"/>
              </a:cxn>
              <a:cxn ang="0">
                <a:pos x="connsiteX1" y="connsiteY1"/>
              </a:cxn>
              <a:cxn ang="0">
                <a:pos x="connsiteX2" y="connsiteY2"/>
              </a:cxn>
            </a:cxnLst>
            <a:rect l="l" t="t" r="r" b="b"/>
            <a:pathLst>
              <a:path w="5340263" h="1943622">
                <a:moveTo>
                  <a:pt x="0" y="0"/>
                </a:moveTo>
                <a:lnTo>
                  <a:pt x="0" y="1943622"/>
                </a:lnTo>
                <a:lnTo>
                  <a:pt x="5340263" y="194362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599" name="TextBox 9598">
            <a:extLst>
              <a:ext uri="{FF2B5EF4-FFF2-40B4-BE49-F238E27FC236}">
                <a16:creationId xmlns:a16="http://schemas.microsoft.com/office/drawing/2014/main" id="{273DB7B7-2573-5A8E-446A-C04BA27F9829}"/>
              </a:ext>
            </a:extLst>
          </p:cNvPr>
          <p:cNvSpPr txBox="1"/>
          <p:nvPr/>
        </p:nvSpPr>
        <p:spPr bwMode="auto">
          <a:xfrm>
            <a:off x="8989005" y="1819492"/>
            <a:ext cx="225230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adverse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intermediate-I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intermediate-II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favorable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risk not available</a:t>
            </a:r>
          </a:p>
        </p:txBody>
      </p:sp>
      <p:sp>
        <p:nvSpPr>
          <p:cNvPr id="9600" name="Rectangle 9599">
            <a:extLst>
              <a:ext uri="{FF2B5EF4-FFF2-40B4-BE49-F238E27FC236}">
                <a16:creationId xmlns:a16="http://schemas.microsoft.com/office/drawing/2014/main" id="{E7BD2772-0283-99B3-F555-FF584D486176}"/>
              </a:ext>
            </a:extLst>
          </p:cNvPr>
          <p:cNvSpPr/>
          <p:nvPr/>
        </p:nvSpPr>
        <p:spPr bwMode="auto">
          <a:xfrm>
            <a:off x="8896157" y="1928860"/>
            <a:ext cx="115454" cy="1154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1" name="Rectangle 9600">
            <a:extLst>
              <a:ext uri="{FF2B5EF4-FFF2-40B4-BE49-F238E27FC236}">
                <a16:creationId xmlns:a16="http://schemas.microsoft.com/office/drawing/2014/main" id="{C7E71BA1-4906-4680-0E00-1DC70532C530}"/>
              </a:ext>
            </a:extLst>
          </p:cNvPr>
          <p:cNvSpPr/>
          <p:nvPr/>
        </p:nvSpPr>
        <p:spPr bwMode="auto">
          <a:xfrm>
            <a:off x="8896157" y="2172854"/>
            <a:ext cx="115454" cy="1154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2" name="Rectangle 9601">
            <a:extLst>
              <a:ext uri="{FF2B5EF4-FFF2-40B4-BE49-F238E27FC236}">
                <a16:creationId xmlns:a16="http://schemas.microsoft.com/office/drawing/2014/main" id="{B138A12D-59A3-E6BA-E9E7-91EEDF2DE49C}"/>
              </a:ext>
            </a:extLst>
          </p:cNvPr>
          <p:cNvSpPr/>
          <p:nvPr/>
        </p:nvSpPr>
        <p:spPr bwMode="auto">
          <a:xfrm>
            <a:off x="8896157" y="2416848"/>
            <a:ext cx="115454" cy="1154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3" name="Rectangle 9602">
            <a:extLst>
              <a:ext uri="{FF2B5EF4-FFF2-40B4-BE49-F238E27FC236}">
                <a16:creationId xmlns:a16="http://schemas.microsoft.com/office/drawing/2014/main" id="{D42C1B00-480F-D005-2DBB-975962978CE4}"/>
              </a:ext>
            </a:extLst>
          </p:cNvPr>
          <p:cNvSpPr/>
          <p:nvPr/>
        </p:nvSpPr>
        <p:spPr bwMode="auto">
          <a:xfrm>
            <a:off x="8896157" y="2660842"/>
            <a:ext cx="115454" cy="1154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4" name="Rectangle 9603">
            <a:extLst>
              <a:ext uri="{FF2B5EF4-FFF2-40B4-BE49-F238E27FC236}">
                <a16:creationId xmlns:a16="http://schemas.microsoft.com/office/drawing/2014/main" id="{8930D42A-32DA-3D65-3935-F8E677539110}"/>
              </a:ext>
            </a:extLst>
          </p:cNvPr>
          <p:cNvSpPr/>
          <p:nvPr/>
        </p:nvSpPr>
        <p:spPr bwMode="auto">
          <a:xfrm>
            <a:off x="8896157" y="2904836"/>
            <a:ext cx="115454" cy="11545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5" name="Freeform: Shape 9604">
            <a:extLst>
              <a:ext uri="{FF2B5EF4-FFF2-40B4-BE49-F238E27FC236}">
                <a16:creationId xmlns:a16="http://schemas.microsoft.com/office/drawing/2014/main" id="{4915B042-102B-B28F-0E01-2CC259282D20}"/>
              </a:ext>
            </a:extLst>
          </p:cNvPr>
          <p:cNvSpPr/>
          <p:nvPr/>
        </p:nvSpPr>
        <p:spPr bwMode="auto">
          <a:xfrm>
            <a:off x="6734340" y="4583345"/>
            <a:ext cx="4558387" cy="832717"/>
          </a:xfrm>
          <a:custGeom>
            <a:avLst/>
            <a:gdLst>
              <a:gd name="connsiteX0" fmla="*/ 0 w 4558387"/>
              <a:gd name="connsiteY0" fmla="*/ 2269 h 832717"/>
              <a:gd name="connsiteX1" fmla="*/ 4558387 w 4558387"/>
              <a:gd name="connsiteY1" fmla="*/ 832717 h 832717"/>
              <a:gd name="connsiteX2" fmla="*/ 4553849 w 4558387"/>
              <a:gd name="connsiteY2" fmla="*/ 0 h 832717"/>
            </a:gdLst>
            <a:ahLst/>
            <a:cxnLst>
              <a:cxn ang="0">
                <a:pos x="connsiteX0" y="connsiteY0"/>
              </a:cxn>
              <a:cxn ang="0">
                <a:pos x="connsiteX1" y="connsiteY1"/>
              </a:cxn>
              <a:cxn ang="0">
                <a:pos x="connsiteX2" y="connsiteY2"/>
              </a:cxn>
            </a:cxnLst>
            <a:rect l="l" t="t" r="r" b="b"/>
            <a:pathLst>
              <a:path w="4558387" h="832717">
                <a:moveTo>
                  <a:pt x="0" y="2269"/>
                </a:moveTo>
                <a:lnTo>
                  <a:pt x="4558387" y="832717"/>
                </a:lnTo>
                <a:cubicBezTo>
                  <a:pt x="4556874" y="555145"/>
                  <a:pt x="4555362" y="277572"/>
                  <a:pt x="4553849" y="0"/>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06" name="TextBox 9605">
            <a:extLst>
              <a:ext uri="{FF2B5EF4-FFF2-40B4-BE49-F238E27FC236}">
                <a16:creationId xmlns:a16="http://schemas.microsoft.com/office/drawing/2014/main" id="{6D54785F-2AEA-FCAA-12A9-B40E0398C9E0}"/>
              </a:ext>
            </a:extLst>
          </p:cNvPr>
          <p:cNvSpPr txBox="1"/>
          <p:nvPr/>
        </p:nvSpPr>
        <p:spPr bwMode="auto">
          <a:xfrm rot="19076709">
            <a:off x="1023632" y="5827651"/>
            <a:ext cx="662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FLT3</a:t>
            </a:r>
          </a:p>
        </p:txBody>
      </p:sp>
      <p:sp>
        <p:nvSpPr>
          <p:cNvPr id="9607" name="TextBox 9606">
            <a:extLst>
              <a:ext uri="{FF2B5EF4-FFF2-40B4-BE49-F238E27FC236}">
                <a16:creationId xmlns:a16="http://schemas.microsoft.com/office/drawing/2014/main" id="{AC28AD5B-7151-D52F-6D0E-E1716A9D07D6}"/>
              </a:ext>
            </a:extLst>
          </p:cNvPr>
          <p:cNvSpPr txBox="1"/>
          <p:nvPr/>
        </p:nvSpPr>
        <p:spPr bwMode="auto">
          <a:xfrm rot="19076709">
            <a:off x="1203161" y="5829002"/>
            <a:ext cx="662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NPM1</a:t>
            </a:r>
          </a:p>
        </p:txBody>
      </p:sp>
      <p:sp>
        <p:nvSpPr>
          <p:cNvPr id="9608" name="TextBox 9607">
            <a:extLst>
              <a:ext uri="{FF2B5EF4-FFF2-40B4-BE49-F238E27FC236}">
                <a16:creationId xmlns:a16="http://schemas.microsoft.com/office/drawing/2014/main" id="{6797020B-88FD-44B4-093A-C0376B61A2ED}"/>
              </a:ext>
            </a:extLst>
          </p:cNvPr>
          <p:cNvSpPr txBox="1"/>
          <p:nvPr/>
        </p:nvSpPr>
        <p:spPr bwMode="auto">
          <a:xfrm rot="19076709">
            <a:off x="1242309" y="5909026"/>
            <a:ext cx="901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DNMT3A</a:t>
            </a:r>
          </a:p>
        </p:txBody>
      </p:sp>
      <p:sp>
        <p:nvSpPr>
          <p:cNvPr id="9609" name="TextBox 9608">
            <a:extLst>
              <a:ext uri="{FF2B5EF4-FFF2-40B4-BE49-F238E27FC236}">
                <a16:creationId xmlns:a16="http://schemas.microsoft.com/office/drawing/2014/main" id="{75C3C7F8-B30D-50E8-1721-DB92C4619519}"/>
              </a:ext>
            </a:extLst>
          </p:cNvPr>
          <p:cNvSpPr txBox="1"/>
          <p:nvPr/>
        </p:nvSpPr>
        <p:spPr bwMode="auto">
          <a:xfrm rot="19076709">
            <a:off x="1444251" y="5909024"/>
            <a:ext cx="901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NRAS</a:t>
            </a:r>
          </a:p>
        </p:txBody>
      </p:sp>
      <p:sp>
        <p:nvSpPr>
          <p:cNvPr id="9610" name="TextBox 9609">
            <a:extLst>
              <a:ext uri="{FF2B5EF4-FFF2-40B4-BE49-F238E27FC236}">
                <a16:creationId xmlns:a16="http://schemas.microsoft.com/office/drawing/2014/main" id="{1F5F8D26-A3ED-AF45-374B-CA8F3D1A4EFB}"/>
              </a:ext>
            </a:extLst>
          </p:cNvPr>
          <p:cNvSpPr txBox="1"/>
          <p:nvPr/>
        </p:nvSpPr>
        <p:spPr bwMode="auto">
          <a:xfrm rot="19076709">
            <a:off x="1699649" y="5880622"/>
            <a:ext cx="816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complex</a:t>
            </a:r>
          </a:p>
        </p:txBody>
      </p:sp>
      <p:sp>
        <p:nvSpPr>
          <p:cNvPr id="9611" name="TextBox 9610">
            <a:extLst>
              <a:ext uri="{FF2B5EF4-FFF2-40B4-BE49-F238E27FC236}">
                <a16:creationId xmlns:a16="http://schemas.microsoft.com/office/drawing/2014/main" id="{C18D4A7A-305A-FB3C-2F83-BD4428DB4FB0}"/>
              </a:ext>
            </a:extLst>
          </p:cNvPr>
          <p:cNvSpPr txBox="1"/>
          <p:nvPr/>
        </p:nvSpPr>
        <p:spPr bwMode="auto">
          <a:xfrm rot="19076709">
            <a:off x="1908395" y="5880622"/>
            <a:ext cx="816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TET2</a:t>
            </a:r>
          </a:p>
        </p:txBody>
      </p:sp>
      <p:sp>
        <p:nvSpPr>
          <p:cNvPr id="9612" name="TextBox 9611">
            <a:extLst>
              <a:ext uri="{FF2B5EF4-FFF2-40B4-BE49-F238E27FC236}">
                <a16:creationId xmlns:a16="http://schemas.microsoft.com/office/drawing/2014/main" id="{567888BB-4A41-E6DB-5E4E-434539CAB59F}"/>
              </a:ext>
            </a:extLst>
          </p:cNvPr>
          <p:cNvSpPr txBox="1"/>
          <p:nvPr/>
        </p:nvSpPr>
        <p:spPr bwMode="auto">
          <a:xfrm rot="19076709">
            <a:off x="2297114" y="5806633"/>
            <a:ext cx="595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-7/7q</a:t>
            </a:r>
          </a:p>
        </p:txBody>
      </p:sp>
      <p:sp>
        <p:nvSpPr>
          <p:cNvPr id="9613" name="TextBox 9612">
            <a:extLst>
              <a:ext uri="{FF2B5EF4-FFF2-40B4-BE49-F238E27FC236}">
                <a16:creationId xmlns:a16="http://schemas.microsoft.com/office/drawing/2014/main" id="{1903D3AA-3074-FA4F-5A86-1BD83017816A}"/>
              </a:ext>
            </a:extLst>
          </p:cNvPr>
          <p:cNvSpPr txBox="1"/>
          <p:nvPr/>
        </p:nvSpPr>
        <p:spPr bwMode="auto">
          <a:xfrm rot="19076709">
            <a:off x="2309225" y="5861837"/>
            <a:ext cx="816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+8/8q</a:t>
            </a:r>
          </a:p>
        </p:txBody>
      </p:sp>
      <p:sp>
        <p:nvSpPr>
          <p:cNvPr id="9614" name="TextBox 9613">
            <a:extLst>
              <a:ext uri="{FF2B5EF4-FFF2-40B4-BE49-F238E27FC236}">
                <a16:creationId xmlns:a16="http://schemas.microsoft.com/office/drawing/2014/main" id="{65D0D2F5-ACD2-BAA5-CF96-CBE357317CEE}"/>
              </a:ext>
            </a:extLst>
          </p:cNvPr>
          <p:cNvSpPr txBox="1"/>
          <p:nvPr/>
        </p:nvSpPr>
        <p:spPr bwMode="auto">
          <a:xfrm rot="19076709">
            <a:off x="2765976" y="5781122"/>
            <a:ext cx="532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IDH2</a:t>
            </a:r>
          </a:p>
        </p:txBody>
      </p:sp>
      <p:sp>
        <p:nvSpPr>
          <p:cNvPr id="9615" name="TextBox 9614">
            <a:extLst>
              <a:ext uri="{FF2B5EF4-FFF2-40B4-BE49-F238E27FC236}">
                <a16:creationId xmlns:a16="http://schemas.microsoft.com/office/drawing/2014/main" id="{0259866E-9609-D7F4-2D29-7A811470BE2A}"/>
              </a:ext>
            </a:extLst>
          </p:cNvPr>
          <p:cNvSpPr txBox="1"/>
          <p:nvPr/>
        </p:nvSpPr>
        <p:spPr bwMode="auto">
          <a:xfrm rot="19076709">
            <a:off x="2861183" y="5817554"/>
            <a:ext cx="640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CEBPA</a:t>
            </a:r>
          </a:p>
        </p:txBody>
      </p:sp>
      <p:sp>
        <p:nvSpPr>
          <p:cNvPr id="9616" name="TextBox 9615">
            <a:extLst>
              <a:ext uri="{FF2B5EF4-FFF2-40B4-BE49-F238E27FC236}">
                <a16:creationId xmlns:a16="http://schemas.microsoft.com/office/drawing/2014/main" id="{74EBB06B-B794-0268-893C-6B108B1DDC52}"/>
              </a:ext>
            </a:extLst>
          </p:cNvPr>
          <p:cNvSpPr txBox="1"/>
          <p:nvPr/>
        </p:nvSpPr>
        <p:spPr bwMode="auto">
          <a:xfrm rot="19076709">
            <a:off x="3053249" y="5817554"/>
            <a:ext cx="640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RUNX1</a:t>
            </a:r>
          </a:p>
        </p:txBody>
      </p:sp>
      <p:sp>
        <p:nvSpPr>
          <p:cNvPr id="9617" name="TextBox 9616">
            <a:extLst>
              <a:ext uri="{FF2B5EF4-FFF2-40B4-BE49-F238E27FC236}">
                <a16:creationId xmlns:a16="http://schemas.microsoft.com/office/drawing/2014/main" id="{729E122E-B8C4-F9E2-D05E-6ABE18FD62FE}"/>
              </a:ext>
            </a:extLst>
          </p:cNvPr>
          <p:cNvSpPr txBox="1"/>
          <p:nvPr/>
        </p:nvSpPr>
        <p:spPr bwMode="auto">
          <a:xfrm rot="19076709">
            <a:off x="3180214" y="5847395"/>
            <a:ext cx="729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PTPN11</a:t>
            </a:r>
          </a:p>
        </p:txBody>
      </p:sp>
      <p:sp>
        <p:nvSpPr>
          <p:cNvPr id="9618" name="TextBox 9617">
            <a:extLst>
              <a:ext uri="{FF2B5EF4-FFF2-40B4-BE49-F238E27FC236}">
                <a16:creationId xmlns:a16="http://schemas.microsoft.com/office/drawing/2014/main" id="{F91EB624-DDF4-E60C-1603-44580FC1EDDF}"/>
              </a:ext>
            </a:extLst>
          </p:cNvPr>
          <p:cNvSpPr txBox="1"/>
          <p:nvPr/>
        </p:nvSpPr>
        <p:spPr bwMode="auto">
          <a:xfrm rot="19076709">
            <a:off x="3378541" y="5847395"/>
            <a:ext cx="729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-5/5q</a:t>
            </a:r>
          </a:p>
        </p:txBody>
      </p:sp>
      <p:sp>
        <p:nvSpPr>
          <p:cNvPr id="9619" name="TextBox 9618">
            <a:extLst>
              <a:ext uri="{FF2B5EF4-FFF2-40B4-BE49-F238E27FC236}">
                <a16:creationId xmlns:a16="http://schemas.microsoft.com/office/drawing/2014/main" id="{C7B7D43B-4F61-731F-428C-D4EB0AA0A53F}"/>
              </a:ext>
            </a:extLst>
          </p:cNvPr>
          <p:cNvSpPr txBox="1"/>
          <p:nvPr/>
        </p:nvSpPr>
        <p:spPr bwMode="auto">
          <a:xfrm rot="19076709">
            <a:off x="3687962" y="5810308"/>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IDH1</a:t>
            </a:r>
          </a:p>
        </p:txBody>
      </p:sp>
      <p:sp>
        <p:nvSpPr>
          <p:cNvPr id="9620" name="TextBox 9619">
            <a:extLst>
              <a:ext uri="{FF2B5EF4-FFF2-40B4-BE49-F238E27FC236}">
                <a16:creationId xmlns:a16="http://schemas.microsoft.com/office/drawing/2014/main" id="{180CA13E-A8E4-9ACD-9171-2E0D93201F11}"/>
              </a:ext>
            </a:extLst>
          </p:cNvPr>
          <p:cNvSpPr txBox="1"/>
          <p:nvPr/>
        </p:nvSpPr>
        <p:spPr bwMode="auto">
          <a:xfrm rot="19076709">
            <a:off x="3882113" y="5810309"/>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TP53</a:t>
            </a:r>
          </a:p>
        </p:txBody>
      </p:sp>
      <p:sp>
        <p:nvSpPr>
          <p:cNvPr id="9621" name="TextBox 9620">
            <a:extLst>
              <a:ext uri="{FF2B5EF4-FFF2-40B4-BE49-F238E27FC236}">
                <a16:creationId xmlns:a16="http://schemas.microsoft.com/office/drawing/2014/main" id="{3848F14F-24D7-A989-8EBA-117692A5BA72}"/>
              </a:ext>
            </a:extLst>
          </p:cNvPr>
          <p:cNvSpPr txBox="1"/>
          <p:nvPr/>
        </p:nvSpPr>
        <p:spPr bwMode="auto">
          <a:xfrm rot="19076709">
            <a:off x="4082528" y="5810309"/>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SRSF2</a:t>
            </a:r>
          </a:p>
        </p:txBody>
      </p:sp>
      <p:sp>
        <p:nvSpPr>
          <p:cNvPr id="9622" name="TextBox 9621">
            <a:extLst>
              <a:ext uri="{FF2B5EF4-FFF2-40B4-BE49-F238E27FC236}">
                <a16:creationId xmlns:a16="http://schemas.microsoft.com/office/drawing/2014/main" id="{03905F4D-1F2C-777D-08C7-9D851CC77CB6}"/>
              </a:ext>
            </a:extLst>
          </p:cNvPr>
          <p:cNvSpPr txBox="1"/>
          <p:nvPr/>
        </p:nvSpPr>
        <p:spPr bwMode="auto">
          <a:xfrm rot="19076709">
            <a:off x="4262067" y="5810310"/>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inv</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23" name="TextBox 9622">
            <a:extLst>
              <a:ext uri="{FF2B5EF4-FFF2-40B4-BE49-F238E27FC236}">
                <a16:creationId xmlns:a16="http://schemas.microsoft.com/office/drawing/2014/main" id="{57730889-FB7D-47B3-B4BA-E79720510D63}"/>
              </a:ext>
            </a:extLst>
          </p:cNvPr>
          <p:cNvSpPr txBox="1"/>
          <p:nvPr/>
        </p:nvSpPr>
        <p:spPr bwMode="auto">
          <a:xfrm rot="19076709">
            <a:off x="4487536" y="5810310"/>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a:t>
            </a:r>
          </a:p>
        </p:txBody>
      </p:sp>
      <p:sp>
        <p:nvSpPr>
          <p:cNvPr id="9624" name="TextBox 9623">
            <a:extLst>
              <a:ext uri="{FF2B5EF4-FFF2-40B4-BE49-F238E27FC236}">
                <a16:creationId xmlns:a16="http://schemas.microsoft.com/office/drawing/2014/main" id="{5F1E2CED-3003-448B-AD3C-9D2F20065EEE}"/>
              </a:ext>
            </a:extLst>
          </p:cNvPr>
          <p:cNvSpPr txBox="1"/>
          <p:nvPr/>
        </p:nvSpPr>
        <p:spPr bwMode="auto">
          <a:xfrm rot="19076709">
            <a:off x="4679602" y="5810310"/>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WT1</a:t>
            </a:r>
          </a:p>
        </p:txBody>
      </p:sp>
      <p:sp>
        <p:nvSpPr>
          <p:cNvPr id="9625" name="TextBox 9624">
            <a:extLst>
              <a:ext uri="{FF2B5EF4-FFF2-40B4-BE49-F238E27FC236}">
                <a16:creationId xmlns:a16="http://schemas.microsoft.com/office/drawing/2014/main" id="{B1A6D9B4-FCB8-C9A0-51C4-7969C41E34A1}"/>
              </a:ext>
            </a:extLst>
          </p:cNvPr>
          <p:cNvSpPr txBox="1"/>
          <p:nvPr/>
        </p:nvSpPr>
        <p:spPr bwMode="auto">
          <a:xfrm rot="19076709">
            <a:off x="4892544" y="5810311"/>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KRAS</a:t>
            </a:r>
          </a:p>
        </p:txBody>
      </p:sp>
      <p:sp>
        <p:nvSpPr>
          <p:cNvPr id="9626" name="TextBox 9625">
            <a:extLst>
              <a:ext uri="{FF2B5EF4-FFF2-40B4-BE49-F238E27FC236}">
                <a16:creationId xmlns:a16="http://schemas.microsoft.com/office/drawing/2014/main" id="{5DD2FC1A-CB11-EF88-6451-22E8672B925B}"/>
              </a:ext>
            </a:extLst>
          </p:cNvPr>
          <p:cNvSpPr txBox="1"/>
          <p:nvPr/>
        </p:nvSpPr>
        <p:spPr bwMode="auto">
          <a:xfrm rot="19076709">
            <a:off x="5000414" y="5844283"/>
            <a:ext cx="720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-17/17</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27" name="TextBox 9626">
            <a:extLst>
              <a:ext uri="{FF2B5EF4-FFF2-40B4-BE49-F238E27FC236}">
                <a16:creationId xmlns:a16="http://schemas.microsoft.com/office/drawing/2014/main" id="{5E0A6C61-6811-1A96-3FD9-D5D07418EC1F}"/>
              </a:ext>
            </a:extLst>
          </p:cNvPr>
          <p:cNvSpPr txBox="1"/>
          <p:nvPr/>
        </p:nvSpPr>
        <p:spPr bwMode="auto">
          <a:xfrm rot="19076709">
            <a:off x="5200830" y="5844283"/>
            <a:ext cx="720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ASXL1</a:t>
            </a:r>
          </a:p>
        </p:txBody>
      </p:sp>
      <p:sp>
        <p:nvSpPr>
          <p:cNvPr id="9628" name="TextBox 9627">
            <a:extLst>
              <a:ext uri="{FF2B5EF4-FFF2-40B4-BE49-F238E27FC236}">
                <a16:creationId xmlns:a16="http://schemas.microsoft.com/office/drawing/2014/main" id="{2BEFE043-A060-EB5C-7D29-80898026CB03}"/>
              </a:ext>
            </a:extLst>
          </p:cNvPr>
          <p:cNvSpPr txBox="1"/>
          <p:nvPr/>
        </p:nvSpPr>
        <p:spPr bwMode="auto">
          <a:xfrm rot="19076709">
            <a:off x="5650410" y="5743150"/>
            <a:ext cx="418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KIT</a:t>
            </a:r>
          </a:p>
        </p:txBody>
      </p:sp>
      <p:sp>
        <p:nvSpPr>
          <p:cNvPr id="9629" name="TextBox 9628">
            <a:extLst>
              <a:ext uri="{FF2B5EF4-FFF2-40B4-BE49-F238E27FC236}">
                <a16:creationId xmlns:a16="http://schemas.microsoft.com/office/drawing/2014/main" id="{4D053792-4300-6CB0-CB54-26F86908CF0C}"/>
              </a:ext>
            </a:extLst>
          </p:cNvPr>
          <p:cNvSpPr txBox="1"/>
          <p:nvPr/>
        </p:nvSpPr>
        <p:spPr bwMode="auto">
          <a:xfrm rot="19076709">
            <a:off x="5717739" y="5797520"/>
            <a:ext cx="580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STAG2</a:t>
            </a:r>
          </a:p>
        </p:txBody>
      </p:sp>
      <p:sp>
        <p:nvSpPr>
          <p:cNvPr id="9630" name="TextBox 9629">
            <a:extLst>
              <a:ext uri="{FF2B5EF4-FFF2-40B4-BE49-F238E27FC236}">
                <a16:creationId xmlns:a16="http://schemas.microsoft.com/office/drawing/2014/main" id="{BD136FB1-D076-ABFE-1A3E-CD5DCF13844E}"/>
              </a:ext>
            </a:extLst>
          </p:cNvPr>
          <p:cNvSpPr txBox="1"/>
          <p:nvPr/>
        </p:nvSpPr>
        <p:spPr bwMode="auto">
          <a:xfrm rot="19076709">
            <a:off x="5775401" y="5853199"/>
            <a:ext cx="747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Ƚ(15;17)</a:t>
            </a:r>
          </a:p>
        </p:txBody>
      </p:sp>
      <p:sp>
        <p:nvSpPr>
          <p:cNvPr id="9631" name="TextBox 9630">
            <a:extLst>
              <a:ext uri="{FF2B5EF4-FFF2-40B4-BE49-F238E27FC236}">
                <a16:creationId xmlns:a16="http://schemas.microsoft.com/office/drawing/2014/main" id="{15C72952-C3F9-3274-E978-AE570701A8D1}"/>
              </a:ext>
            </a:extLst>
          </p:cNvPr>
          <p:cNvSpPr txBox="1"/>
          <p:nvPr/>
        </p:nvSpPr>
        <p:spPr bwMode="auto">
          <a:xfrm rot="19076709">
            <a:off x="5969555" y="5853199"/>
            <a:ext cx="747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Ƚ(8;21)</a:t>
            </a:r>
          </a:p>
        </p:txBody>
      </p:sp>
      <p:sp>
        <p:nvSpPr>
          <p:cNvPr id="9632" name="TextBox 9631">
            <a:extLst>
              <a:ext uri="{FF2B5EF4-FFF2-40B4-BE49-F238E27FC236}">
                <a16:creationId xmlns:a16="http://schemas.microsoft.com/office/drawing/2014/main" id="{5293554C-8E65-F6E8-760E-4089961995BB}"/>
              </a:ext>
            </a:extLst>
          </p:cNvPr>
          <p:cNvSpPr txBox="1"/>
          <p:nvPr/>
        </p:nvSpPr>
        <p:spPr bwMode="auto">
          <a:xfrm rot="19076709">
            <a:off x="6073738" y="5889799"/>
            <a:ext cx="856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Ƚ(11</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23;x)</a:t>
            </a:r>
          </a:p>
        </p:txBody>
      </p:sp>
      <p:sp>
        <p:nvSpPr>
          <p:cNvPr id="9633" name="TextBox 9632">
            <a:extLst>
              <a:ext uri="{FF2B5EF4-FFF2-40B4-BE49-F238E27FC236}">
                <a16:creationId xmlns:a16="http://schemas.microsoft.com/office/drawing/2014/main" id="{5ADABC33-4439-566F-2E0D-33AED40E8002}"/>
              </a:ext>
            </a:extLst>
          </p:cNvPr>
          <p:cNvSpPr txBox="1"/>
          <p:nvPr/>
        </p:nvSpPr>
        <p:spPr bwMode="auto">
          <a:xfrm rot="19076709">
            <a:off x="6288768" y="5889799"/>
            <a:ext cx="856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RAD21</a:t>
            </a:r>
          </a:p>
        </p:txBody>
      </p:sp>
      <p:sp>
        <p:nvSpPr>
          <p:cNvPr id="9634" name="TextBox 9633">
            <a:extLst>
              <a:ext uri="{FF2B5EF4-FFF2-40B4-BE49-F238E27FC236}">
                <a16:creationId xmlns:a16="http://schemas.microsoft.com/office/drawing/2014/main" id="{6C26CFB0-D888-0294-0952-16B8C7E1688F}"/>
              </a:ext>
            </a:extLst>
          </p:cNvPr>
          <p:cNvSpPr txBox="1"/>
          <p:nvPr/>
        </p:nvSpPr>
        <p:spPr bwMode="auto">
          <a:xfrm rot="19076709">
            <a:off x="6780939" y="5770422"/>
            <a:ext cx="5000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35" name="TextBox 9634">
            <a:extLst>
              <a:ext uri="{FF2B5EF4-FFF2-40B4-BE49-F238E27FC236}">
                <a16:creationId xmlns:a16="http://schemas.microsoft.com/office/drawing/2014/main" id="{F091E5F0-52CF-807A-7FBD-CAF0B54D2953}"/>
              </a:ext>
            </a:extLst>
          </p:cNvPr>
          <p:cNvSpPr txBox="1"/>
          <p:nvPr/>
        </p:nvSpPr>
        <p:spPr bwMode="auto">
          <a:xfrm rot="19076709">
            <a:off x="6868838" y="5816886"/>
            <a:ext cx="638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abn3q</a:t>
            </a:r>
          </a:p>
        </p:txBody>
      </p:sp>
      <p:sp>
        <p:nvSpPr>
          <p:cNvPr id="9636" name="TextBox 9635">
            <a:extLst>
              <a:ext uri="{FF2B5EF4-FFF2-40B4-BE49-F238E27FC236}">
                <a16:creationId xmlns:a16="http://schemas.microsoft.com/office/drawing/2014/main" id="{21145C20-23EA-8ABF-4371-1605814BFCDA}"/>
              </a:ext>
            </a:extLst>
          </p:cNvPr>
          <p:cNvSpPr txBox="1"/>
          <p:nvPr/>
        </p:nvSpPr>
        <p:spPr bwMode="auto">
          <a:xfrm rot="19076709">
            <a:off x="7013668" y="5837450"/>
            <a:ext cx="700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-12/12</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p>
        </p:txBody>
      </p:sp>
      <p:sp>
        <p:nvSpPr>
          <p:cNvPr id="9637" name="TextBox 9636">
            <a:extLst>
              <a:ext uri="{FF2B5EF4-FFF2-40B4-BE49-F238E27FC236}">
                <a16:creationId xmlns:a16="http://schemas.microsoft.com/office/drawing/2014/main" id="{36F8C6BA-ABBB-01F7-9BFE-0D34AF623042}"/>
              </a:ext>
            </a:extLst>
          </p:cNvPr>
          <p:cNvSpPr txBox="1"/>
          <p:nvPr/>
        </p:nvSpPr>
        <p:spPr bwMode="auto">
          <a:xfrm rot="19076709">
            <a:off x="7211995" y="5837449"/>
            <a:ext cx="700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EZH2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38" name="TextBox 9637">
            <a:extLst>
              <a:ext uri="{FF2B5EF4-FFF2-40B4-BE49-F238E27FC236}">
                <a16:creationId xmlns:a16="http://schemas.microsoft.com/office/drawing/2014/main" id="{CE53BFCC-83E6-4B9E-D1DB-AB7F6846A174}"/>
              </a:ext>
            </a:extLst>
          </p:cNvPr>
          <p:cNvSpPr txBox="1"/>
          <p:nvPr/>
        </p:nvSpPr>
        <p:spPr bwMode="auto">
          <a:xfrm rot="19076709">
            <a:off x="7433288" y="5837448"/>
            <a:ext cx="700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PHF6</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39" name="TextBox 9638">
            <a:extLst>
              <a:ext uri="{FF2B5EF4-FFF2-40B4-BE49-F238E27FC236}">
                <a16:creationId xmlns:a16="http://schemas.microsoft.com/office/drawing/2014/main" id="{EF7F43B3-A228-F752-AE39-DFAE7F926615}"/>
              </a:ext>
            </a:extLst>
          </p:cNvPr>
          <p:cNvSpPr txBox="1"/>
          <p:nvPr/>
        </p:nvSpPr>
        <p:spPr bwMode="auto">
          <a:xfrm rot="19076709">
            <a:off x="7926474" y="5720089"/>
            <a:ext cx="349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-Ƴ</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0" name="TextBox 9639">
            <a:extLst>
              <a:ext uri="{FF2B5EF4-FFF2-40B4-BE49-F238E27FC236}">
                <a16:creationId xmlns:a16="http://schemas.microsoft.com/office/drawing/2014/main" id="{3CCBBCD3-94D7-6375-69B5-38CC84CA97C9}"/>
              </a:ext>
            </a:extLst>
          </p:cNvPr>
          <p:cNvSpPr txBox="1"/>
          <p:nvPr/>
        </p:nvSpPr>
        <p:spPr bwMode="auto">
          <a:xfrm rot="19076709">
            <a:off x="7881145" y="5812150"/>
            <a:ext cx="624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SF3B1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1" name="TextBox 9640">
            <a:extLst>
              <a:ext uri="{FF2B5EF4-FFF2-40B4-BE49-F238E27FC236}">
                <a16:creationId xmlns:a16="http://schemas.microsoft.com/office/drawing/2014/main" id="{38BCAED5-EA04-9AE3-0C24-6D71790143BA}"/>
              </a:ext>
            </a:extLst>
          </p:cNvPr>
          <p:cNvSpPr txBox="1"/>
          <p:nvPr/>
        </p:nvSpPr>
        <p:spPr bwMode="auto">
          <a:xfrm rot="19076709">
            <a:off x="8217022" y="5760076"/>
            <a:ext cx="469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2" name="TextBox 9641">
            <a:extLst>
              <a:ext uri="{FF2B5EF4-FFF2-40B4-BE49-F238E27FC236}">
                <a16:creationId xmlns:a16="http://schemas.microsoft.com/office/drawing/2014/main" id="{98919516-CB0D-9182-FE63-2E04AE6E9283}"/>
              </a:ext>
            </a:extLst>
          </p:cNvPr>
          <p:cNvSpPr txBox="1"/>
          <p:nvPr/>
        </p:nvSpPr>
        <p:spPr bwMode="auto">
          <a:xfrm rot="19076709">
            <a:off x="8417438" y="5760077"/>
            <a:ext cx="469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CBL</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3" name="TextBox 9642">
            <a:extLst>
              <a:ext uri="{FF2B5EF4-FFF2-40B4-BE49-F238E27FC236}">
                <a16:creationId xmlns:a16="http://schemas.microsoft.com/office/drawing/2014/main" id="{992E4288-AE86-238A-3294-4E075E2F3D90}"/>
              </a:ext>
            </a:extLst>
          </p:cNvPr>
          <p:cNvSpPr txBox="1"/>
          <p:nvPr/>
        </p:nvSpPr>
        <p:spPr bwMode="auto">
          <a:xfrm rot="19076709">
            <a:off x="8461050"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U2AF1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4" name="TextBox 9643">
            <a:extLst>
              <a:ext uri="{FF2B5EF4-FFF2-40B4-BE49-F238E27FC236}">
                <a16:creationId xmlns:a16="http://schemas.microsoft.com/office/drawing/2014/main" id="{C3814EB5-719A-CDEF-A10B-B094DDAC45D1}"/>
              </a:ext>
            </a:extLst>
          </p:cNvPr>
          <p:cNvSpPr txBox="1"/>
          <p:nvPr/>
        </p:nvSpPr>
        <p:spPr bwMode="auto">
          <a:xfrm rot="19076709">
            <a:off x="8671904"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BCOR</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5" name="TextBox 9644">
            <a:extLst>
              <a:ext uri="{FF2B5EF4-FFF2-40B4-BE49-F238E27FC236}">
                <a16:creationId xmlns:a16="http://schemas.microsoft.com/office/drawing/2014/main" id="{6C447BCD-B207-D305-2D35-8DD8029CD41B}"/>
              </a:ext>
            </a:extLst>
          </p:cNvPr>
          <p:cNvSpPr txBox="1"/>
          <p:nvPr/>
        </p:nvSpPr>
        <p:spPr bwMode="auto">
          <a:xfrm rot="19076709">
            <a:off x="8861882"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GATA2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6" name="TextBox 9645">
            <a:extLst>
              <a:ext uri="{FF2B5EF4-FFF2-40B4-BE49-F238E27FC236}">
                <a16:creationId xmlns:a16="http://schemas.microsoft.com/office/drawing/2014/main" id="{8439A1D5-43A7-35F2-278E-D9125372A905}"/>
              </a:ext>
            </a:extLst>
          </p:cNvPr>
          <p:cNvSpPr txBox="1"/>
          <p:nvPr/>
        </p:nvSpPr>
        <p:spPr bwMode="auto">
          <a:xfrm rot="19076709">
            <a:off x="9060210"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7" name="TextBox 9646">
            <a:extLst>
              <a:ext uri="{FF2B5EF4-FFF2-40B4-BE49-F238E27FC236}">
                <a16:creationId xmlns:a16="http://schemas.microsoft.com/office/drawing/2014/main" id="{90B46184-5F20-144E-8080-3B96861E38CA}"/>
              </a:ext>
            </a:extLst>
          </p:cNvPr>
          <p:cNvSpPr txBox="1"/>
          <p:nvPr/>
        </p:nvSpPr>
        <p:spPr bwMode="auto">
          <a:xfrm rot="19076709">
            <a:off x="9215058" y="5841081"/>
            <a:ext cx="7110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48" name="TextBox 9647">
            <a:extLst>
              <a:ext uri="{FF2B5EF4-FFF2-40B4-BE49-F238E27FC236}">
                <a16:creationId xmlns:a16="http://schemas.microsoft.com/office/drawing/2014/main" id="{02B667C3-64AB-F2B7-01C0-17BF155C8A46}"/>
              </a:ext>
            </a:extLst>
          </p:cNvPr>
          <p:cNvSpPr txBox="1"/>
          <p:nvPr/>
        </p:nvSpPr>
        <p:spPr bwMode="auto">
          <a:xfrm rot="19076709">
            <a:off x="9531287" y="5796563"/>
            <a:ext cx="578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49" name="TextBox 9648">
            <a:extLst>
              <a:ext uri="{FF2B5EF4-FFF2-40B4-BE49-F238E27FC236}">
                <a16:creationId xmlns:a16="http://schemas.microsoft.com/office/drawing/2014/main" id="{7D79D1F5-26BE-911B-3CA6-65D538691497}"/>
              </a:ext>
            </a:extLst>
          </p:cNvPr>
          <p:cNvSpPr txBox="1"/>
          <p:nvPr/>
        </p:nvSpPr>
        <p:spPr bwMode="auto">
          <a:xfrm rot="19076709">
            <a:off x="9735878" y="5796563"/>
            <a:ext cx="578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MYC</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0" name="TextBox 9649">
            <a:extLst>
              <a:ext uri="{FF2B5EF4-FFF2-40B4-BE49-F238E27FC236}">
                <a16:creationId xmlns:a16="http://schemas.microsoft.com/office/drawing/2014/main" id="{4D0C51A7-3492-B24C-806A-0A77E9C0AE0B}"/>
              </a:ext>
            </a:extLst>
          </p:cNvPr>
          <p:cNvSpPr txBox="1"/>
          <p:nvPr/>
        </p:nvSpPr>
        <p:spPr bwMode="auto">
          <a:xfrm rot="19076709">
            <a:off x="9932120" y="5796564"/>
            <a:ext cx="578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1" name="TextBox 9650">
            <a:extLst>
              <a:ext uri="{FF2B5EF4-FFF2-40B4-BE49-F238E27FC236}">
                <a16:creationId xmlns:a16="http://schemas.microsoft.com/office/drawing/2014/main" id="{B9405B51-37A5-89AD-6553-38652D20FD92}"/>
              </a:ext>
            </a:extLst>
          </p:cNvPr>
          <p:cNvSpPr txBox="1"/>
          <p:nvPr/>
        </p:nvSpPr>
        <p:spPr bwMode="auto">
          <a:xfrm rot="19076709">
            <a:off x="10010349" y="5837916"/>
            <a:ext cx="701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-18/18</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52" name="TextBox 9651">
            <a:extLst>
              <a:ext uri="{FF2B5EF4-FFF2-40B4-BE49-F238E27FC236}">
                <a16:creationId xmlns:a16="http://schemas.microsoft.com/office/drawing/2014/main" id="{B7D8A381-4C1F-018E-3536-6FA6E2F366E1}"/>
              </a:ext>
            </a:extLst>
          </p:cNvPr>
          <p:cNvSpPr txBox="1"/>
          <p:nvPr/>
        </p:nvSpPr>
        <p:spPr bwMode="auto">
          <a:xfrm rot="19076709">
            <a:off x="9913672" y="5956938"/>
            <a:ext cx="10569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inv</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Ƚ(3;3)</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3" name="TextBox 9652">
            <a:extLst>
              <a:ext uri="{FF2B5EF4-FFF2-40B4-BE49-F238E27FC236}">
                <a16:creationId xmlns:a16="http://schemas.microsoft.com/office/drawing/2014/main" id="{4B2BBD9A-BEEC-C0C7-5F45-4F1747614C73}"/>
              </a:ext>
            </a:extLst>
          </p:cNvPr>
          <p:cNvSpPr txBox="1"/>
          <p:nvPr/>
        </p:nvSpPr>
        <p:spPr bwMode="auto">
          <a:xfrm rot="19076709">
            <a:off x="10420365" y="5844015"/>
            <a:ext cx="7198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EP300</a:t>
            </a:r>
          </a:p>
        </p:txBody>
      </p:sp>
      <p:sp>
        <p:nvSpPr>
          <p:cNvPr id="9654" name="TextBox 9653">
            <a:extLst>
              <a:ext uri="{FF2B5EF4-FFF2-40B4-BE49-F238E27FC236}">
                <a16:creationId xmlns:a16="http://schemas.microsoft.com/office/drawing/2014/main" id="{37DB8FCD-A568-5A3B-5235-8E25FF6BFC75}"/>
              </a:ext>
            </a:extLst>
          </p:cNvPr>
          <p:cNvSpPr txBox="1"/>
          <p:nvPr/>
        </p:nvSpPr>
        <p:spPr bwMode="auto">
          <a:xfrm rot="19076709">
            <a:off x="10761138" y="5791665"/>
            <a:ext cx="563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ETV6</a:t>
            </a:r>
          </a:p>
        </p:txBody>
      </p:sp>
      <p:sp>
        <p:nvSpPr>
          <p:cNvPr id="9655" name="TextBox 9654">
            <a:extLst>
              <a:ext uri="{FF2B5EF4-FFF2-40B4-BE49-F238E27FC236}">
                <a16:creationId xmlns:a16="http://schemas.microsoft.com/office/drawing/2014/main" id="{387531F5-9E7E-FD91-2E47-C000238073FF}"/>
              </a:ext>
            </a:extLst>
          </p:cNvPr>
          <p:cNvSpPr txBox="1"/>
          <p:nvPr/>
        </p:nvSpPr>
        <p:spPr bwMode="auto">
          <a:xfrm rot="19076709">
            <a:off x="11078212" y="5746821"/>
            <a:ext cx="4296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9656" name="TextBox 9655">
            <a:extLst>
              <a:ext uri="{FF2B5EF4-FFF2-40B4-BE49-F238E27FC236}">
                <a16:creationId xmlns:a16="http://schemas.microsoft.com/office/drawing/2014/main" id="{2AB9106E-DAE3-2995-825F-49B69AC4D9E5}"/>
              </a:ext>
            </a:extLst>
          </p:cNvPr>
          <p:cNvSpPr txBox="1"/>
          <p:nvPr/>
        </p:nvSpPr>
        <p:spPr bwMode="auto">
          <a:xfrm rot="19076709">
            <a:off x="6047609" y="4185392"/>
            <a:ext cx="558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Ƚ(6;9)</a:t>
            </a:r>
          </a:p>
        </p:txBody>
      </p:sp>
      <p:sp>
        <p:nvSpPr>
          <p:cNvPr id="9657" name="TextBox 9656">
            <a:extLst>
              <a:ext uri="{FF2B5EF4-FFF2-40B4-BE49-F238E27FC236}">
                <a16:creationId xmlns:a16="http://schemas.microsoft.com/office/drawing/2014/main" id="{09CE5974-DFEC-15A0-59F4-8B652DD06ED1}"/>
              </a:ext>
            </a:extLst>
          </p:cNvPr>
          <p:cNvSpPr txBox="1"/>
          <p:nvPr/>
        </p:nvSpPr>
        <p:spPr bwMode="auto">
          <a:xfrm rot="19076709">
            <a:off x="5667289" y="4245721"/>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+11/11</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58" name="TextBox 9657">
            <a:extLst>
              <a:ext uri="{FF2B5EF4-FFF2-40B4-BE49-F238E27FC236}">
                <a16:creationId xmlns:a16="http://schemas.microsoft.com/office/drawing/2014/main" id="{A70FD0EC-E801-36FB-4456-217005114942}"/>
              </a:ext>
            </a:extLst>
          </p:cNvPr>
          <p:cNvSpPr txBox="1"/>
          <p:nvPr/>
        </p:nvSpPr>
        <p:spPr bwMode="auto">
          <a:xfrm rot="19076709">
            <a:off x="6093624" y="4245720"/>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KDM5A</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9" name="TextBox 9658">
            <a:extLst>
              <a:ext uri="{FF2B5EF4-FFF2-40B4-BE49-F238E27FC236}">
                <a16:creationId xmlns:a16="http://schemas.microsoft.com/office/drawing/2014/main" id="{77655B71-1BE0-AA50-7018-DED9B12EEE25}"/>
              </a:ext>
            </a:extLst>
          </p:cNvPr>
          <p:cNvSpPr txBox="1"/>
          <p:nvPr/>
        </p:nvSpPr>
        <p:spPr bwMode="auto">
          <a:xfrm rot="19076709">
            <a:off x="6296128"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0" name="TextBox 9659">
            <a:extLst>
              <a:ext uri="{FF2B5EF4-FFF2-40B4-BE49-F238E27FC236}">
                <a16:creationId xmlns:a16="http://schemas.microsoft.com/office/drawing/2014/main" id="{F768EEB5-83A5-F42B-651C-3B0D3BF07715}"/>
              </a:ext>
            </a:extLst>
          </p:cNvPr>
          <p:cNvSpPr txBox="1"/>
          <p:nvPr/>
        </p:nvSpPr>
        <p:spPr bwMode="auto">
          <a:xfrm rot="19076709">
            <a:off x="6481932"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ZRSR2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1" name="TextBox 9660">
            <a:extLst>
              <a:ext uri="{FF2B5EF4-FFF2-40B4-BE49-F238E27FC236}">
                <a16:creationId xmlns:a16="http://schemas.microsoft.com/office/drawing/2014/main" id="{585A6752-0880-BF55-9C3A-F5119AA69101}"/>
              </a:ext>
            </a:extLst>
          </p:cNvPr>
          <p:cNvSpPr txBox="1"/>
          <p:nvPr/>
        </p:nvSpPr>
        <p:spPr bwMode="auto">
          <a:xfrm rot="19076709">
            <a:off x="6688613"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JAK2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2" name="TextBox 9661">
            <a:extLst>
              <a:ext uri="{FF2B5EF4-FFF2-40B4-BE49-F238E27FC236}">
                <a16:creationId xmlns:a16="http://schemas.microsoft.com/office/drawing/2014/main" id="{462E377F-23A6-3230-9308-6C688FCD8DBF}"/>
              </a:ext>
            </a:extLst>
          </p:cNvPr>
          <p:cNvSpPr txBox="1"/>
          <p:nvPr/>
        </p:nvSpPr>
        <p:spPr bwMode="auto">
          <a:xfrm rot="19076709">
            <a:off x="6889030"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CREBBP</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3" name="TextBox 9662">
            <a:extLst>
              <a:ext uri="{FF2B5EF4-FFF2-40B4-BE49-F238E27FC236}">
                <a16:creationId xmlns:a16="http://schemas.microsoft.com/office/drawing/2014/main" id="{1E5F43FA-0FC9-622B-FB67-81836CF6628D}"/>
              </a:ext>
            </a:extLst>
          </p:cNvPr>
          <p:cNvSpPr txBox="1"/>
          <p:nvPr/>
        </p:nvSpPr>
        <p:spPr bwMode="auto">
          <a:xfrm rot="19076709">
            <a:off x="7104061" y="4245718"/>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KDM6A</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4" name="TextBox 9663">
            <a:extLst>
              <a:ext uri="{FF2B5EF4-FFF2-40B4-BE49-F238E27FC236}">
                <a16:creationId xmlns:a16="http://schemas.microsoft.com/office/drawing/2014/main" id="{9C1DAE45-4567-A413-C7B9-0019AE984F98}"/>
              </a:ext>
            </a:extLst>
          </p:cNvPr>
          <p:cNvSpPr txBox="1"/>
          <p:nvPr/>
        </p:nvSpPr>
        <p:spPr bwMode="auto">
          <a:xfrm rot="19076709">
            <a:off x="7302391" y="4245718"/>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MLL3</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5" name="TextBox 9664">
            <a:extLst>
              <a:ext uri="{FF2B5EF4-FFF2-40B4-BE49-F238E27FC236}">
                <a16:creationId xmlns:a16="http://schemas.microsoft.com/office/drawing/2014/main" id="{DBEA5D3E-A4EA-DCCE-BB58-8FD7F91A8FC7}"/>
              </a:ext>
            </a:extLst>
          </p:cNvPr>
          <p:cNvSpPr txBox="1"/>
          <p:nvPr/>
        </p:nvSpPr>
        <p:spPr bwMode="auto">
          <a:xfrm rot="19076709">
            <a:off x="7609334" y="4201557"/>
            <a:ext cx="607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BRAF</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6" name="TextBox 9665">
            <a:extLst>
              <a:ext uri="{FF2B5EF4-FFF2-40B4-BE49-F238E27FC236}">
                <a16:creationId xmlns:a16="http://schemas.microsoft.com/office/drawing/2014/main" id="{F9BD0FE2-D646-950D-9EA1-0EE888EE5DF5}"/>
              </a:ext>
            </a:extLst>
          </p:cNvPr>
          <p:cNvSpPr txBox="1"/>
          <p:nvPr/>
        </p:nvSpPr>
        <p:spPr bwMode="auto">
          <a:xfrm rot="19076709">
            <a:off x="7702400" y="4246034"/>
            <a:ext cx="73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FBXW7</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7" name="TextBox 9666">
            <a:extLst>
              <a:ext uri="{FF2B5EF4-FFF2-40B4-BE49-F238E27FC236}">
                <a16:creationId xmlns:a16="http://schemas.microsoft.com/office/drawing/2014/main" id="{FB837223-A2E5-EF63-7BAF-DDDAB306E9AD}"/>
              </a:ext>
            </a:extLst>
          </p:cNvPr>
          <p:cNvSpPr txBox="1"/>
          <p:nvPr/>
        </p:nvSpPr>
        <p:spPr bwMode="auto">
          <a:xfrm rot="19076709">
            <a:off x="7888203" y="4246033"/>
            <a:ext cx="73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ATRX</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8" name="TextBox 9667">
            <a:extLst>
              <a:ext uri="{FF2B5EF4-FFF2-40B4-BE49-F238E27FC236}">
                <a16:creationId xmlns:a16="http://schemas.microsoft.com/office/drawing/2014/main" id="{CA78CF67-AB83-EF71-5328-B564E02E1DBC}"/>
              </a:ext>
            </a:extLst>
          </p:cNvPr>
          <p:cNvSpPr txBox="1"/>
          <p:nvPr/>
        </p:nvSpPr>
        <p:spPr bwMode="auto">
          <a:xfrm rot="19076709">
            <a:off x="8201252" y="4206747"/>
            <a:ext cx="622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CUX1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9" name="TextBox 9668">
            <a:extLst>
              <a:ext uri="{FF2B5EF4-FFF2-40B4-BE49-F238E27FC236}">
                <a16:creationId xmlns:a16="http://schemas.microsoft.com/office/drawing/2014/main" id="{80B01783-002F-61CD-3045-1E014E261497}"/>
              </a:ext>
            </a:extLst>
          </p:cNvPr>
          <p:cNvSpPr txBox="1"/>
          <p:nvPr/>
        </p:nvSpPr>
        <p:spPr bwMode="auto">
          <a:xfrm rot="19076709">
            <a:off x="8541875" y="4156863"/>
            <a:ext cx="4737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RB1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0" name="TextBox 9669">
            <a:extLst>
              <a:ext uri="{FF2B5EF4-FFF2-40B4-BE49-F238E27FC236}">
                <a16:creationId xmlns:a16="http://schemas.microsoft.com/office/drawing/2014/main" id="{7C37F2E0-FAF3-DF51-5B3E-04399D94F520}"/>
              </a:ext>
            </a:extLst>
          </p:cNvPr>
          <p:cNvSpPr txBox="1"/>
          <p:nvPr/>
        </p:nvSpPr>
        <p:spPr bwMode="auto">
          <a:xfrm rot="19076709">
            <a:off x="8736030" y="4156862"/>
            <a:ext cx="4737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MPL</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1" name="TextBox 9670">
            <a:extLst>
              <a:ext uri="{FF2B5EF4-FFF2-40B4-BE49-F238E27FC236}">
                <a16:creationId xmlns:a16="http://schemas.microsoft.com/office/drawing/2014/main" id="{B8338830-8527-477F-E48D-FF75F38DEDEB}"/>
              </a:ext>
            </a:extLst>
          </p:cNvPr>
          <p:cNvSpPr txBox="1"/>
          <p:nvPr/>
        </p:nvSpPr>
        <p:spPr bwMode="auto">
          <a:xfrm rot="19076709">
            <a:off x="8683090" y="4257465"/>
            <a:ext cx="7741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PRPF40B</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2" name="TextBox 9671">
            <a:extLst>
              <a:ext uri="{FF2B5EF4-FFF2-40B4-BE49-F238E27FC236}">
                <a16:creationId xmlns:a16="http://schemas.microsoft.com/office/drawing/2014/main" id="{860ED2F6-480E-6419-EEE1-3DCA45FCB7C8}"/>
              </a:ext>
            </a:extLst>
          </p:cNvPr>
          <p:cNvSpPr txBox="1"/>
          <p:nvPr/>
        </p:nvSpPr>
        <p:spPr bwMode="auto">
          <a:xfrm rot="19076709">
            <a:off x="9056827" y="4187627"/>
            <a:ext cx="5656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PTEN</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3" name="TextBox 9672">
            <a:extLst>
              <a:ext uri="{FF2B5EF4-FFF2-40B4-BE49-F238E27FC236}">
                <a16:creationId xmlns:a16="http://schemas.microsoft.com/office/drawing/2014/main" id="{26957C61-48ED-7C50-8593-A44F24274A5F}"/>
              </a:ext>
            </a:extLst>
          </p:cNvPr>
          <p:cNvSpPr txBox="1"/>
          <p:nvPr/>
        </p:nvSpPr>
        <p:spPr bwMode="auto">
          <a:xfrm rot="19076709">
            <a:off x="9077194" y="4255234"/>
            <a:ext cx="767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CDKN2A</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4" name="TextBox 9673">
            <a:extLst>
              <a:ext uri="{FF2B5EF4-FFF2-40B4-BE49-F238E27FC236}">
                <a16:creationId xmlns:a16="http://schemas.microsoft.com/office/drawing/2014/main" id="{9FA2B800-AE9B-694C-4E56-5BD1885C160A}"/>
              </a:ext>
            </a:extLst>
          </p:cNvPr>
          <p:cNvSpPr txBox="1"/>
          <p:nvPr/>
        </p:nvSpPr>
        <p:spPr bwMode="auto">
          <a:xfrm rot="19076709">
            <a:off x="9460315" y="4189815"/>
            <a:ext cx="572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GNAS</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5" name="TextBox 9674">
            <a:extLst>
              <a:ext uri="{FF2B5EF4-FFF2-40B4-BE49-F238E27FC236}">
                <a16:creationId xmlns:a16="http://schemas.microsoft.com/office/drawing/2014/main" id="{07287FF9-7C15-3AA7-D152-9920ACB63AD9}"/>
              </a:ext>
            </a:extLst>
          </p:cNvPr>
          <p:cNvSpPr txBox="1"/>
          <p:nvPr/>
        </p:nvSpPr>
        <p:spPr bwMode="auto">
          <a:xfrm rot="19076709">
            <a:off x="9654470" y="4189814"/>
            <a:ext cx="572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MLL5</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6" name="TextBox 9675">
            <a:extLst>
              <a:ext uri="{FF2B5EF4-FFF2-40B4-BE49-F238E27FC236}">
                <a16:creationId xmlns:a16="http://schemas.microsoft.com/office/drawing/2014/main" id="{AE3B7E42-94C3-9CC7-519D-49AE2A09C61D}"/>
              </a:ext>
            </a:extLst>
          </p:cNvPr>
          <p:cNvSpPr txBox="1"/>
          <p:nvPr/>
        </p:nvSpPr>
        <p:spPr bwMode="auto">
          <a:xfrm rot="19076709">
            <a:off x="9863236" y="4189813"/>
            <a:ext cx="572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7" name="TextBox 9676">
            <a:extLst>
              <a:ext uri="{FF2B5EF4-FFF2-40B4-BE49-F238E27FC236}">
                <a16:creationId xmlns:a16="http://schemas.microsoft.com/office/drawing/2014/main" id="{12EE76A1-2CF0-75C8-F43F-499032FA651E}"/>
              </a:ext>
            </a:extLst>
          </p:cNvPr>
          <p:cNvSpPr txBox="1"/>
          <p:nvPr/>
        </p:nvSpPr>
        <p:spPr bwMode="auto">
          <a:xfrm rot="19076709">
            <a:off x="9978105"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U2AF2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8" name="TextBox 9677">
            <a:extLst>
              <a:ext uri="{FF2B5EF4-FFF2-40B4-BE49-F238E27FC236}">
                <a16:creationId xmlns:a16="http://schemas.microsoft.com/office/drawing/2014/main" id="{CEB0AE1D-19BB-6553-E296-2801FD7094B3}"/>
              </a:ext>
            </a:extLst>
          </p:cNvPr>
          <p:cNvSpPr txBox="1"/>
          <p:nvPr/>
        </p:nvSpPr>
        <p:spPr bwMode="auto">
          <a:xfrm rot="19076709">
            <a:off x="10175612"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CBLB</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9" name="TextBox 9678">
            <a:extLst>
              <a:ext uri="{FF2B5EF4-FFF2-40B4-BE49-F238E27FC236}">
                <a16:creationId xmlns:a16="http://schemas.microsoft.com/office/drawing/2014/main" id="{C1EF01C0-9666-BCED-5A92-8D2CEFD5C8D8}"/>
              </a:ext>
            </a:extLst>
          </p:cNvPr>
          <p:cNvSpPr txBox="1"/>
          <p:nvPr/>
        </p:nvSpPr>
        <p:spPr bwMode="auto">
          <a:xfrm rot="19076709">
            <a:off x="10367677"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IKZF1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80" name="TextBox 9679">
            <a:extLst>
              <a:ext uri="{FF2B5EF4-FFF2-40B4-BE49-F238E27FC236}">
                <a16:creationId xmlns:a16="http://schemas.microsoft.com/office/drawing/2014/main" id="{50EED15B-4A18-6E6E-98EB-4695B0E99383}"/>
              </a:ext>
            </a:extLst>
          </p:cNvPr>
          <p:cNvSpPr txBox="1"/>
          <p:nvPr/>
        </p:nvSpPr>
        <p:spPr bwMode="auto">
          <a:xfrm rot="19076709">
            <a:off x="10576444"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SF3A1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81" name="TextBox 9680">
            <a:extLst>
              <a:ext uri="{FF2B5EF4-FFF2-40B4-BE49-F238E27FC236}">
                <a16:creationId xmlns:a16="http://schemas.microsoft.com/office/drawing/2014/main" id="{1D6DDF13-4016-4135-CEA9-B8B441C87D26}"/>
              </a:ext>
            </a:extLst>
          </p:cNvPr>
          <p:cNvSpPr txBox="1"/>
          <p:nvPr/>
        </p:nvSpPr>
        <p:spPr bwMode="auto">
          <a:xfrm rot="19076709">
            <a:off x="10785211"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SH2B3</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519" name="Group 9518">
            <a:extLst>
              <a:ext uri="{FF2B5EF4-FFF2-40B4-BE49-F238E27FC236}">
                <a16:creationId xmlns:a16="http://schemas.microsoft.com/office/drawing/2014/main" id="{1F948488-3B69-8F00-2252-A884C95D7756}"/>
              </a:ext>
            </a:extLst>
          </p:cNvPr>
          <p:cNvGrpSpPr/>
          <p:nvPr/>
        </p:nvGrpSpPr>
        <p:grpSpPr>
          <a:xfrm>
            <a:off x="6236704" y="4093677"/>
            <a:ext cx="5063481" cy="60391"/>
            <a:chOff x="6236704" y="4093677"/>
            <a:chExt cx="5063481" cy="60391"/>
          </a:xfrm>
        </p:grpSpPr>
        <p:grpSp>
          <p:nvGrpSpPr>
            <p:cNvPr id="45" name="Group 44">
              <a:extLst>
                <a:ext uri="{FF2B5EF4-FFF2-40B4-BE49-F238E27FC236}">
                  <a16:creationId xmlns:a16="http://schemas.microsoft.com/office/drawing/2014/main" id="{2B8C734E-269E-3A58-E57F-E452C4FA9153}"/>
                </a:ext>
              </a:extLst>
            </p:cNvPr>
            <p:cNvGrpSpPr/>
            <p:nvPr/>
          </p:nvGrpSpPr>
          <p:grpSpPr>
            <a:xfrm>
              <a:off x="6236704" y="4098007"/>
              <a:ext cx="1823131" cy="56061"/>
              <a:chOff x="6236704" y="4098007"/>
              <a:chExt cx="1823131" cy="56061"/>
            </a:xfrm>
          </p:grpSpPr>
          <p:grpSp>
            <p:nvGrpSpPr>
              <p:cNvPr id="33" name="Group 32">
                <a:extLst>
                  <a:ext uri="{FF2B5EF4-FFF2-40B4-BE49-F238E27FC236}">
                    <a16:creationId xmlns:a16="http://schemas.microsoft.com/office/drawing/2014/main" id="{C870C377-4A87-6552-29DE-C6246C1E954E}"/>
                  </a:ext>
                </a:extLst>
              </p:cNvPr>
              <p:cNvGrpSpPr/>
              <p:nvPr/>
            </p:nvGrpSpPr>
            <p:grpSpPr>
              <a:xfrm rot="5400000">
                <a:off x="6613612" y="3721099"/>
                <a:ext cx="54347" cy="808163"/>
                <a:chOff x="5870532" y="2229633"/>
                <a:chExt cx="183714" cy="1864291"/>
              </a:xfrm>
            </p:grpSpPr>
            <p:cxnSp>
              <p:nvCxnSpPr>
                <p:cNvPr id="34" name="Straight Connector 33">
                  <a:extLst>
                    <a:ext uri="{FF2B5EF4-FFF2-40B4-BE49-F238E27FC236}">
                      <a16:creationId xmlns:a16="http://schemas.microsoft.com/office/drawing/2014/main" id="{9085EFFE-AEFE-E8A5-5720-94CB44A8C2E0}"/>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E402265-F856-50AF-3886-4BFD532C59E8}"/>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FD3955E-7924-9069-4935-E5A663FF82CF}"/>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B9FB075-EF6F-A26F-1E1C-51095BDE3498}"/>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1F41002-4B0C-C496-FBD7-5FF1A26FE38F}"/>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71E15EE8-03D7-4437-B3F9-8049966D8FBD}"/>
                  </a:ext>
                </a:extLst>
              </p:cNvPr>
              <p:cNvGrpSpPr/>
              <p:nvPr/>
            </p:nvGrpSpPr>
            <p:grpSpPr>
              <a:xfrm rot="5400000">
                <a:off x="7628580" y="3722813"/>
                <a:ext cx="54347" cy="808163"/>
                <a:chOff x="5870532" y="2229633"/>
                <a:chExt cx="183714" cy="1864291"/>
              </a:xfrm>
            </p:grpSpPr>
            <p:cxnSp>
              <p:nvCxnSpPr>
                <p:cNvPr id="40" name="Straight Connector 39">
                  <a:extLst>
                    <a:ext uri="{FF2B5EF4-FFF2-40B4-BE49-F238E27FC236}">
                      <a16:creationId xmlns:a16="http://schemas.microsoft.com/office/drawing/2014/main" id="{2B0D05FC-76B7-30DF-CC8C-8417F13E983F}"/>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E85F3D7-069F-5A82-A1E4-C386D75B5268}"/>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6F833C6-2620-0D75-AAD3-07D5CA4C4D6B}"/>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3057E76-F091-8F3A-5052-744255B48079}"/>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2EF23DB-D1D6-92D3-1A2E-37EB0CEC1474}"/>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0FD382E4-DE74-5C09-AE4D-0D5B726DF717}"/>
                </a:ext>
              </a:extLst>
            </p:cNvPr>
            <p:cNvGrpSpPr/>
            <p:nvPr/>
          </p:nvGrpSpPr>
          <p:grpSpPr>
            <a:xfrm>
              <a:off x="8263613" y="4093920"/>
              <a:ext cx="1823131" cy="56061"/>
              <a:chOff x="6236704" y="4098007"/>
              <a:chExt cx="1823131" cy="56061"/>
            </a:xfrm>
          </p:grpSpPr>
          <p:grpSp>
            <p:nvGrpSpPr>
              <p:cNvPr id="47" name="Group 46">
                <a:extLst>
                  <a:ext uri="{FF2B5EF4-FFF2-40B4-BE49-F238E27FC236}">
                    <a16:creationId xmlns:a16="http://schemas.microsoft.com/office/drawing/2014/main" id="{76117104-9B76-1A07-9091-4A9859B4B3F8}"/>
                  </a:ext>
                </a:extLst>
              </p:cNvPr>
              <p:cNvGrpSpPr/>
              <p:nvPr/>
            </p:nvGrpSpPr>
            <p:grpSpPr>
              <a:xfrm rot="5400000">
                <a:off x="6613612" y="3721099"/>
                <a:ext cx="54347" cy="808163"/>
                <a:chOff x="5870532" y="2229633"/>
                <a:chExt cx="183714" cy="1864291"/>
              </a:xfrm>
            </p:grpSpPr>
            <p:cxnSp>
              <p:nvCxnSpPr>
                <p:cNvPr id="54" name="Straight Connector 53">
                  <a:extLst>
                    <a:ext uri="{FF2B5EF4-FFF2-40B4-BE49-F238E27FC236}">
                      <a16:creationId xmlns:a16="http://schemas.microsoft.com/office/drawing/2014/main" id="{C7817D1C-DAFA-B6F2-191F-660F4ECAB0B2}"/>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400D075-A110-38DD-CCE2-0FFBECD7D991}"/>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8554821-FBAA-5F7F-322E-5F468AC8B383}"/>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72D1B61-AB47-9357-4EDC-C2175F63D922}"/>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92B5030-5D2C-18B2-A2DC-BF4483113B18}"/>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60E59046-62EB-59F9-1884-3EC3BA726750}"/>
                  </a:ext>
                </a:extLst>
              </p:cNvPr>
              <p:cNvGrpSpPr/>
              <p:nvPr/>
            </p:nvGrpSpPr>
            <p:grpSpPr>
              <a:xfrm rot="5400000">
                <a:off x="7628580" y="3722813"/>
                <a:ext cx="54347" cy="808163"/>
                <a:chOff x="5870532" y="2229633"/>
                <a:chExt cx="183714" cy="1864291"/>
              </a:xfrm>
            </p:grpSpPr>
            <p:cxnSp>
              <p:nvCxnSpPr>
                <p:cNvPr id="49" name="Straight Connector 48">
                  <a:extLst>
                    <a:ext uri="{FF2B5EF4-FFF2-40B4-BE49-F238E27FC236}">
                      <a16:creationId xmlns:a16="http://schemas.microsoft.com/office/drawing/2014/main" id="{18E63DB3-E644-32F2-AB7D-838EE24AA73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439CA0C-4410-C055-4C33-158F49B1BDB8}"/>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298E170-F28B-7063-BDE3-0FB38B7D48FF}"/>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A99102B-421E-EBDF-BF8C-89924AD9104C}"/>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7656E56-1560-2C9A-81FA-85B3A240E056}"/>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9" name="Group 58">
              <a:extLst>
                <a:ext uri="{FF2B5EF4-FFF2-40B4-BE49-F238E27FC236}">
                  <a16:creationId xmlns:a16="http://schemas.microsoft.com/office/drawing/2014/main" id="{5B9AF645-6D88-6E47-9A79-740E0466128A}"/>
                </a:ext>
              </a:extLst>
            </p:cNvPr>
            <p:cNvGrpSpPr/>
            <p:nvPr/>
          </p:nvGrpSpPr>
          <p:grpSpPr>
            <a:xfrm>
              <a:off x="10285216" y="4093677"/>
              <a:ext cx="1014969" cy="56061"/>
              <a:chOff x="6236704" y="4098007"/>
              <a:chExt cx="1014969" cy="56061"/>
            </a:xfrm>
          </p:grpSpPr>
          <p:grpSp>
            <p:nvGrpSpPr>
              <p:cNvPr id="60" name="Group 59">
                <a:extLst>
                  <a:ext uri="{FF2B5EF4-FFF2-40B4-BE49-F238E27FC236}">
                    <a16:creationId xmlns:a16="http://schemas.microsoft.com/office/drawing/2014/main" id="{CA8AE0C9-86DB-EC45-9503-883C99AE5467}"/>
                  </a:ext>
                </a:extLst>
              </p:cNvPr>
              <p:cNvGrpSpPr/>
              <p:nvPr/>
            </p:nvGrpSpPr>
            <p:grpSpPr>
              <a:xfrm rot="5400000">
                <a:off x="6613612" y="3721099"/>
                <a:ext cx="54347" cy="808163"/>
                <a:chOff x="5870532" y="2229633"/>
                <a:chExt cx="183714" cy="1864291"/>
              </a:xfrm>
            </p:grpSpPr>
            <p:cxnSp>
              <p:nvCxnSpPr>
                <p:cNvPr id="9479" name="Straight Connector 9478">
                  <a:extLst>
                    <a:ext uri="{FF2B5EF4-FFF2-40B4-BE49-F238E27FC236}">
                      <a16:creationId xmlns:a16="http://schemas.microsoft.com/office/drawing/2014/main" id="{B54D0176-BA4E-3855-D713-013C0663C8B3}"/>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E37F928E-2631-DA8B-00C0-CD8309280C57}"/>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7E1CBE4F-4E75-E96F-D3B2-5BBF6970BD41}"/>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D5494687-1D97-56B8-404D-0F1C58A6BFC5}"/>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1081C38F-A1E7-6A89-C721-05DC536E99B1}"/>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cxnSp>
            <p:nvCxnSpPr>
              <p:cNvPr id="9477" name="Straight Connector 9476">
                <a:extLst>
                  <a:ext uri="{FF2B5EF4-FFF2-40B4-BE49-F238E27FC236}">
                    <a16:creationId xmlns:a16="http://schemas.microsoft.com/office/drawing/2014/main" id="{F2D3CB9C-DC74-BFCB-E344-EAB6596A1760}"/>
                  </a:ext>
                </a:extLst>
              </p:cNvPr>
              <p:cNvCxnSpPr>
                <a:cxnSpLocks/>
              </p:cNvCxnSpPr>
              <p:nvPr/>
            </p:nvCxnSpPr>
            <p:spPr bwMode="auto">
              <a:xfrm rot="5400000">
                <a:off x="7224499" y="4126895"/>
                <a:ext cx="5434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97" name="Group 9296">
            <a:extLst>
              <a:ext uri="{FF2B5EF4-FFF2-40B4-BE49-F238E27FC236}">
                <a16:creationId xmlns:a16="http://schemas.microsoft.com/office/drawing/2014/main" id="{3FF548ED-B746-7A30-CE94-B6E6F7CD37A7}"/>
              </a:ext>
            </a:extLst>
          </p:cNvPr>
          <p:cNvGrpSpPr/>
          <p:nvPr/>
        </p:nvGrpSpPr>
        <p:grpSpPr>
          <a:xfrm>
            <a:off x="1537154" y="5688434"/>
            <a:ext cx="9806963" cy="76808"/>
            <a:chOff x="1537154" y="5688434"/>
            <a:chExt cx="9806963" cy="76808"/>
          </a:xfrm>
        </p:grpSpPr>
        <p:grpSp>
          <p:nvGrpSpPr>
            <p:cNvPr id="9520" name="Group 9519">
              <a:extLst>
                <a:ext uri="{FF2B5EF4-FFF2-40B4-BE49-F238E27FC236}">
                  <a16:creationId xmlns:a16="http://schemas.microsoft.com/office/drawing/2014/main" id="{475F6457-0BB5-B049-A5F1-DB891EBB2B0F}"/>
                </a:ext>
              </a:extLst>
            </p:cNvPr>
            <p:cNvGrpSpPr/>
            <p:nvPr/>
          </p:nvGrpSpPr>
          <p:grpSpPr>
            <a:xfrm>
              <a:off x="6345707" y="5688434"/>
              <a:ext cx="4998410" cy="67820"/>
              <a:chOff x="6236704" y="4093677"/>
              <a:chExt cx="5063481" cy="60391"/>
            </a:xfrm>
          </p:grpSpPr>
          <p:grpSp>
            <p:nvGrpSpPr>
              <p:cNvPr id="9525" name="Group 9524">
                <a:extLst>
                  <a:ext uri="{FF2B5EF4-FFF2-40B4-BE49-F238E27FC236}">
                    <a16:creationId xmlns:a16="http://schemas.microsoft.com/office/drawing/2014/main" id="{028A9539-739B-2B81-6E4E-F13FEE22DB9F}"/>
                  </a:ext>
                </a:extLst>
              </p:cNvPr>
              <p:cNvGrpSpPr/>
              <p:nvPr/>
            </p:nvGrpSpPr>
            <p:grpSpPr>
              <a:xfrm>
                <a:off x="6236704" y="4098007"/>
                <a:ext cx="1823131" cy="56061"/>
                <a:chOff x="6236704" y="4098007"/>
                <a:chExt cx="1823131" cy="56061"/>
              </a:xfrm>
            </p:grpSpPr>
            <p:grpSp>
              <p:nvGrpSpPr>
                <p:cNvPr id="9685" name="Group 9684">
                  <a:extLst>
                    <a:ext uri="{FF2B5EF4-FFF2-40B4-BE49-F238E27FC236}">
                      <a16:creationId xmlns:a16="http://schemas.microsoft.com/office/drawing/2014/main" id="{4434348C-3D5C-6983-59A4-55D8CC8F5D6C}"/>
                    </a:ext>
                  </a:extLst>
                </p:cNvPr>
                <p:cNvGrpSpPr/>
                <p:nvPr/>
              </p:nvGrpSpPr>
              <p:grpSpPr>
                <a:xfrm rot="5400000">
                  <a:off x="6613612" y="3721099"/>
                  <a:ext cx="54347" cy="808163"/>
                  <a:chOff x="5870532" y="2229633"/>
                  <a:chExt cx="183714" cy="1864291"/>
                </a:xfrm>
              </p:grpSpPr>
              <p:cxnSp>
                <p:nvCxnSpPr>
                  <p:cNvPr id="9692" name="Straight Connector 9691">
                    <a:extLst>
                      <a:ext uri="{FF2B5EF4-FFF2-40B4-BE49-F238E27FC236}">
                        <a16:creationId xmlns:a16="http://schemas.microsoft.com/office/drawing/2014/main" id="{AACF4480-AC94-0F45-7928-C0E128248E1E}"/>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3" name="Straight Connector 9692">
                    <a:extLst>
                      <a:ext uri="{FF2B5EF4-FFF2-40B4-BE49-F238E27FC236}">
                        <a16:creationId xmlns:a16="http://schemas.microsoft.com/office/drawing/2014/main" id="{B536BF5A-75AC-6BD2-48B1-EB0D9BBE0E9E}"/>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4" name="Straight Connector 9693">
                    <a:extLst>
                      <a:ext uri="{FF2B5EF4-FFF2-40B4-BE49-F238E27FC236}">
                        <a16:creationId xmlns:a16="http://schemas.microsoft.com/office/drawing/2014/main" id="{678F9CDD-8D1A-E7AF-E9D9-AAB442393E5C}"/>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018FA80C-1F0E-A9E0-8C23-989E50A625A0}"/>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6" name="Straight Connector 9695">
                    <a:extLst>
                      <a:ext uri="{FF2B5EF4-FFF2-40B4-BE49-F238E27FC236}">
                        <a16:creationId xmlns:a16="http://schemas.microsoft.com/office/drawing/2014/main" id="{E037C15C-DA2C-CC12-DDF9-3FBAD7D7D2F1}"/>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86" name="Group 9685">
                  <a:extLst>
                    <a:ext uri="{FF2B5EF4-FFF2-40B4-BE49-F238E27FC236}">
                      <a16:creationId xmlns:a16="http://schemas.microsoft.com/office/drawing/2014/main" id="{3BCBA1AC-ECF4-BA18-9DC0-603D761D2EAD}"/>
                    </a:ext>
                  </a:extLst>
                </p:cNvPr>
                <p:cNvGrpSpPr/>
                <p:nvPr/>
              </p:nvGrpSpPr>
              <p:grpSpPr>
                <a:xfrm rot="5400000">
                  <a:off x="7628580" y="3722813"/>
                  <a:ext cx="54347" cy="808163"/>
                  <a:chOff x="5870532" y="2229633"/>
                  <a:chExt cx="183714" cy="1864291"/>
                </a:xfrm>
              </p:grpSpPr>
              <p:cxnSp>
                <p:nvCxnSpPr>
                  <p:cNvPr id="9687" name="Straight Connector 9686">
                    <a:extLst>
                      <a:ext uri="{FF2B5EF4-FFF2-40B4-BE49-F238E27FC236}">
                        <a16:creationId xmlns:a16="http://schemas.microsoft.com/office/drawing/2014/main" id="{5E796643-F654-0EBC-6F2C-462FD7715251}"/>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8" name="Straight Connector 9687">
                    <a:extLst>
                      <a:ext uri="{FF2B5EF4-FFF2-40B4-BE49-F238E27FC236}">
                        <a16:creationId xmlns:a16="http://schemas.microsoft.com/office/drawing/2014/main" id="{35D1D6A6-7491-EFF6-35C4-FFC6AAAD342E}"/>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E0F8A416-BDA7-F4BE-7963-7D1183EF5331}"/>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0" name="Straight Connector 9689">
                    <a:extLst>
                      <a:ext uri="{FF2B5EF4-FFF2-40B4-BE49-F238E27FC236}">
                        <a16:creationId xmlns:a16="http://schemas.microsoft.com/office/drawing/2014/main" id="{265852F9-AD92-1795-B8BD-2AA2593E4B7F}"/>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1" name="Straight Connector 9690">
                    <a:extLst>
                      <a:ext uri="{FF2B5EF4-FFF2-40B4-BE49-F238E27FC236}">
                        <a16:creationId xmlns:a16="http://schemas.microsoft.com/office/drawing/2014/main" id="{9C628480-1B8A-F028-A884-B4E436D6EA56}"/>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526" name="Group 9525">
                <a:extLst>
                  <a:ext uri="{FF2B5EF4-FFF2-40B4-BE49-F238E27FC236}">
                    <a16:creationId xmlns:a16="http://schemas.microsoft.com/office/drawing/2014/main" id="{81C03D45-1955-9A88-D16D-7D79DC904719}"/>
                  </a:ext>
                </a:extLst>
              </p:cNvPr>
              <p:cNvGrpSpPr/>
              <p:nvPr/>
            </p:nvGrpSpPr>
            <p:grpSpPr>
              <a:xfrm>
                <a:off x="8263613" y="4093920"/>
                <a:ext cx="1823131" cy="56061"/>
                <a:chOff x="6236704" y="4098007"/>
                <a:chExt cx="1823131" cy="56061"/>
              </a:xfrm>
            </p:grpSpPr>
            <p:grpSp>
              <p:nvGrpSpPr>
                <p:cNvPr id="9540" name="Group 9539">
                  <a:extLst>
                    <a:ext uri="{FF2B5EF4-FFF2-40B4-BE49-F238E27FC236}">
                      <a16:creationId xmlns:a16="http://schemas.microsoft.com/office/drawing/2014/main" id="{6FD6E4C6-80D7-93F7-73D9-C96A6FF9399F}"/>
                    </a:ext>
                  </a:extLst>
                </p:cNvPr>
                <p:cNvGrpSpPr/>
                <p:nvPr/>
              </p:nvGrpSpPr>
              <p:grpSpPr>
                <a:xfrm rot="5400000">
                  <a:off x="6613612" y="3721099"/>
                  <a:ext cx="54347" cy="808163"/>
                  <a:chOff x="5870532" y="2229633"/>
                  <a:chExt cx="183714" cy="1864291"/>
                </a:xfrm>
              </p:grpSpPr>
              <p:cxnSp>
                <p:nvCxnSpPr>
                  <p:cNvPr id="9241" name="Straight Connector 9240">
                    <a:extLst>
                      <a:ext uri="{FF2B5EF4-FFF2-40B4-BE49-F238E27FC236}">
                        <a16:creationId xmlns:a16="http://schemas.microsoft.com/office/drawing/2014/main" id="{8C1439F2-367D-D6FD-CDDE-9735E1841AEB}"/>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246C9702-CE4B-C72A-5B57-383897FF8569}"/>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2" name="Straight Connector 9681">
                    <a:extLst>
                      <a:ext uri="{FF2B5EF4-FFF2-40B4-BE49-F238E27FC236}">
                        <a16:creationId xmlns:a16="http://schemas.microsoft.com/office/drawing/2014/main" id="{20F8A7B9-1152-A6B0-EF99-F1268BE3ABAC}"/>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BC5CC150-DD02-BA70-BE13-4902EC2501B8}"/>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4" name="Straight Connector 9683">
                    <a:extLst>
                      <a:ext uri="{FF2B5EF4-FFF2-40B4-BE49-F238E27FC236}">
                        <a16:creationId xmlns:a16="http://schemas.microsoft.com/office/drawing/2014/main" id="{7B522152-0492-D654-5F77-8EA360B4BD6A}"/>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41" name="Group 9540">
                  <a:extLst>
                    <a:ext uri="{FF2B5EF4-FFF2-40B4-BE49-F238E27FC236}">
                      <a16:creationId xmlns:a16="http://schemas.microsoft.com/office/drawing/2014/main" id="{C58C350F-A8DC-D913-2D25-2F33F1E8433E}"/>
                    </a:ext>
                  </a:extLst>
                </p:cNvPr>
                <p:cNvGrpSpPr/>
                <p:nvPr/>
              </p:nvGrpSpPr>
              <p:grpSpPr>
                <a:xfrm rot="5400000">
                  <a:off x="7628580" y="3722813"/>
                  <a:ext cx="54347" cy="808163"/>
                  <a:chOff x="5870532" y="2229633"/>
                  <a:chExt cx="183714" cy="1864291"/>
                </a:xfrm>
              </p:grpSpPr>
              <p:cxnSp>
                <p:nvCxnSpPr>
                  <p:cNvPr id="9542" name="Straight Connector 9541">
                    <a:extLst>
                      <a:ext uri="{FF2B5EF4-FFF2-40B4-BE49-F238E27FC236}">
                        <a16:creationId xmlns:a16="http://schemas.microsoft.com/office/drawing/2014/main" id="{7A2956C0-3A65-80AB-F324-4BAE5DAD1EE0}"/>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A37A4E97-E667-C216-0F45-BC24CF5E158C}"/>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A9F09D7C-6D95-0631-F032-A51AB9925A34}"/>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F8ED5BC4-6AB5-C77C-B085-A06E68C985FE}"/>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4E2B4A07-C24E-7B86-E45B-BEE6EC0E0862}"/>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528" name="Group 9527">
                <a:extLst>
                  <a:ext uri="{FF2B5EF4-FFF2-40B4-BE49-F238E27FC236}">
                    <a16:creationId xmlns:a16="http://schemas.microsoft.com/office/drawing/2014/main" id="{E5C38223-D25E-73A0-3E74-389BD98EAE26}"/>
                  </a:ext>
                </a:extLst>
              </p:cNvPr>
              <p:cNvGrpSpPr/>
              <p:nvPr/>
            </p:nvGrpSpPr>
            <p:grpSpPr>
              <a:xfrm>
                <a:off x="10285216" y="4093677"/>
                <a:ext cx="1014969" cy="56061"/>
                <a:chOff x="6236704" y="4098007"/>
                <a:chExt cx="1014969" cy="56061"/>
              </a:xfrm>
            </p:grpSpPr>
            <p:grpSp>
              <p:nvGrpSpPr>
                <p:cNvPr id="9529" name="Group 9528">
                  <a:extLst>
                    <a:ext uri="{FF2B5EF4-FFF2-40B4-BE49-F238E27FC236}">
                      <a16:creationId xmlns:a16="http://schemas.microsoft.com/office/drawing/2014/main" id="{813DFBB6-4247-6950-AF54-F4CD4FC000F0}"/>
                    </a:ext>
                  </a:extLst>
                </p:cNvPr>
                <p:cNvGrpSpPr/>
                <p:nvPr/>
              </p:nvGrpSpPr>
              <p:grpSpPr>
                <a:xfrm rot="5400000">
                  <a:off x="6613612" y="3721099"/>
                  <a:ext cx="54347" cy="808163"/>
                  <a:chOff x="5870532" y="2229633"/>
                  <a:chExt cx="183714" cy="1864291"/>
                </a:xfrm>
              </p:grpSpPr>
              <p:cxnSp>
                <p:nvCxnSpPr>
                  <p:cNvPr id="9531" name="Straight Connector 9530">
                    <a:extLst>
                      <a:ext uri="{FF2B5EF4-FFF2-40B4-BE49-F238E27FC236}">
                        <a16:creationId xmlns:a16="http://schemas.microsoft.com/office/drawing/2014/main" id="{D68FB17A-EEE8-1D60-ACBB-48CB04CCB94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2" name="Straight Connector 9531">
                    <a:extLst>
                      <a:ext uri="{FF2B5EF4-FFF2-40B4-BE49-F238E27FC236}">
                        <a16:creationId xmlns:a16="http://schemas.microsoft.com/office/drawing/2014/main" id="{6F008250-D96D-1380-5106-A198FFFBF753}"/>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B65C5EA2-E3DC-EA5C-A617-EEB738B96A19}"/>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66B91E63-AA99-FA5C-AA4A-D407AA884F8F}"/>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7E0C04FA-068E-E069-FD7F-595C877DCC0C}"/>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cxnSp>
              <p:nvCxnSpPr>
                <p:cNvPr id="9530" name="Straight Connector 9529">
                  <a:extLst>
                    <a:ext uri="{FF2B5EF4-FFF2-40B4-BE49-F238E27FC236}">
                      <a16:creationId xmlns:a16="http://schemas.microsoft.com/office/drawing/2014/main" id="{EA15D6ED-3180-BB40-F3FA-AB349E3D13C4}"/>
                    </a:ext>
                  </a:extLst>
                </p:cNvPr>
                <p:cNvCxnSpPr>
                  <a:cxnSpLocks/>
                </p:cNvCxnSpPr>
                <p:nvPr/>
              </p:nvCxnSpPr>
              <p:spPr bwMode="auto">
                <a:xfrm rot="5400000">
                  <a:off x="7224499" y="4126895"/>
                  <a:ext cx="5434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697" name="Group 9696">
              <a:extLst>
                <a:ext uri="{FF2B5EF4-FFF2-40B4-BE49-F238E27FC236}">
                  <a16:creationId xmlns:a16="http://schemas.microsoft.com/office/drawing/2014/main" id="{4A5056B9-9B02-29F4-7C9D-D22E49198FCF}"/>
                </a:ext>
              </a:extLst>
            </p:cNvPr>
            <p:cNvGrpSpPr/>
            <p:nvPr/>
          </p:nvGrpSpPr>
          <p:grpSpPr>
            <a:xfrm>
              <a:off x="1537154" y="5697422"/>
              <a:ext cx="4599521" cy="67820"/>
              <a:chOff x="6640785" y="4093677"/>
              <a:chExt cx="4659400" cy="60391"/>
            </a:xfrm>
          </p:grpSpPr>
          <p:grpSp>
            <p:nvGrpSpPr>
              <p:cNvPr id="9698" name="Group 9697">
                <a:extLst>
                  <a:ext uri="{FF2B5EF4-FFF2-40B4-BE49-F238E27FC236}">
                    <a16:creationId xmlns:a16="http://schemas.microsoft.com/office/drawing/2014/main" id="{A6604B5F-2FFA-63DD-D260-E336909FE421}"/>
                  </a:ext>
                </a:extLst>
              </p:cNvPr>
              <p:cNvGrpSpPr/>
              <p:nvPr/>
            </p:nvGrpSpPr>
            <p:grpSpPr>
              <a:xfrm>
                <a:off x="6640785" y="4098007"/>
                <a:ext cx="1419050" cy="56061"/>
                <a:chOff x="6640785" y="4098007"/>
                <a:chExt cx="1419050" cy="56061"/>
              </a:xfrm>
            </p:grpSpPr>
            <p:grpSp>
              <p:nvGrpSpPr>
                <p:cNvPr id="9720" name="Group 9719">
                  <a:extLst>
                    <a:ext uri="{FF2B5EF4-FFF2-40B4-BE49-F238E27FC236}">
                      <a16:creationId xmlns:a16="http://schemas.microsoft.com/office/drawing/2014/main" id="{DDEFFFF6-8831-62E6-482C-045C2582E153}"/>
                    </a:ext>
                  </a:extLst>
                </p:cNvPr>
                <p:cNvGrpSpPr/>
                <p:nvPr/>
              </p:nvGrpSpPr>
              <p:grpSpPr>
                <a:xfrm rot="5400000">
                  <a:off x="6815652" y="3923140"/>
                  <a:ext cx="54347" cy="404082"/>
                  <a:chOff x="5870532" y="2229633"/>
                  <a:chExt cx="183714" cy="932146"/>
                </a:xfrm>
              </p:grpSpPr>
              <p:cxnSp>
                <p:nvCxnSpPr>
                  <p:cNvPr id="9727" name="Straight Connector 9726">
                    <a:extLst>
                      <a:ext uri="{FF2B5EF4-FFF2-40B4-BE49-F238E27FC236}">
                        <a16:creationId xmlns:a16="http://schemas.microsoft.com/office/drawing/2014/main" id="{2E64D12F-E528-0C8A-F0EC-0E30A1EAA469}"/>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39A28578-EE1F-471A-3B8A-F18E4762D750}"/>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1E900A82-5F74-47E5-8C86-DC9A26614D56}"/>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721" name="Group 9720">
                  <a:extLst>
                    <a:ext uri="{FF2B5EF4-FFF2-40B4-BE49-F238E27FC236}">
                      <a16:creationId xmlns:a16="http://schemas.microsoft.com/office/drawing/2014/main" id="{44F85F21-FFE8-A8A6-96E5-5328EDEA185F}"/>
                    </a:ext>
                  </a:extLst>
                </p:cNvPr>
                <p:cNvGrpSpPr/>
                <p:nvPr/>
              </p:nvGrpSpPr>
              <p:grpSpPr>
                <a:xfrm rot="5400000">
                  <a:off x="7628580" y="3722813"/>
                  <a:ext cx="54347" cy="808163"/>
                  <a:chOff x="5870532" y="2229633"/>
                  <a:chExt cx="183714" cy="1864291"/>
                </a:xfrm>
              </p:grpSpPr>
              <p:cxnSp>
                <p:nvCxnSpPr>
                  <p:cNvPr id="9722" name="Straight Connector 9721">
                    <a:extLst>
                      <a:ext uri="{FF2B5EF4-FFF2-40B4-BE49-F238E27FC236}">
                        <a16:creationId xmlns:a16="http://schemas.microsoft.com/office/drawing/2014/main" id="{D1DAE5D5-48DA-61DB-C4AD-E387ACC4767F}"/>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3" name="Straight Connector 9722">
                    <a:extLst>
                      <a:ext uri="{FF2B5EF4-FFF2-40B4-BE49-F238E27FC236}">
                        <a16:creationId xmlns:a16="http://schemas.microsoft.com/office/drawing/2014/main" id="{47E29931-8BF1-228E-420E-6547979B1560}"/>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4" name="Straight Connector 9723">
                    <a:extLst>
                      <a:ext uri="{FF2B5EF4-FFF2-40B4-BE49-F238E27FC236}">
                        <a16:creationId xmlns:a16="http://schemas.microsoft.com/office/drawing/2014/main" id="{9B746F35-63FF-BA26-465F-3D8F609E71FD}"/>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C3BFDD51-F3A1-3022-F43A-337B9A8E8FA7}"/>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6" name="Straight Connector 9725">
                    <a:extLst>
                      <a:ext uri="{FF2B5EF4-FFF2-40B4-BE49-F238E27FC236}">
                        <a16:creationId xmlns:a16="http://schemas.microsoft.com/office/drawing/2014/main" id="{0FCCE970-A39C-03DE-8747-DB33FD2AA5B5}"/>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699" name="Group 9698">
                <a:extLst>
                  <a:ext uri="{FF2B5EF4-FFF2-40B4-BE49-F238E27FC236}">
                    <a16:creationId xmlns:a16="http://schemas.microsoft.com/office/drawing/2014/main" id="{D0AF6049-676D-DA79-2A1A-CC5F9BE4CAB7}"/>
                  </a:ext>
                </a:extLst>
              </p:cNvPr>
              <p:cNvGrpSpPr/>
              <p:nvPr/>
            </p:nvGrpSpPr>
            <p:grpSpPr>
              <a:xfrm>
                <a:off x="8263613" y="4093920"/>
                <a:ext cx="1823131" cy="56061"/>
                <a:chOff x="6236704" y="4098007"/>
                <a:chExt cx="1823131" cy="56061"/>
              </a:xfrm>
            </p:grpSpPr>
            <p:grpSp>
              <p:nvGrpSpPr>
                <p:cNvPr id="9708" name="Group 9707">
                  <a:extLst>
                    <a:ext uri="{FF2B5EF4-FFF2-40B4-BE49-F238E27FC236}">
                      <a16:creationId xmlns:a16="http://schemas.microsoft.com/office/drawing/2014/main" id="{B0FA9BAB-9A0B-7A8E-E74C-19AF60C19F68}"/>
                    </a:ext>
                  </a:extLst>
                </p:cNvPr>
                <p:cNvGrpSpPr/>
                <p:nvPr/>
              </p:nvGrpSpPr>
              <p:grpSpPr>
                <a:xfrm rot="5400000">
                  <a:off x="6613612" y="3721099"/>
                  <a:ext cx="54347" cy="808163"/>
                  <a:chOff x="5870532" y="2229633"/>
                  <a:chExt cx="183714" cy="1864291"/>
                </a:xfrm>
              </p:grpSpPr>
              <p:cxnSp>
                <p:nvCxnSpPr>
                  <p:cNvPr id="9715" name="Straight Connector 9714">
                    <a:extLst>
                      <a:ext uri="{FF2B5EF4-FFF2-40B4-BE49-F238E27FC236}">
                        <a16:creationId xmlns:a16="http://schemas.microsoft.com/office/drawing/2014/main" id="{4380CAA9-FF88-6989-703D-B7793EB9BC6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7B5567A1-26D7-041C-1404-793B164AFE7B}"/>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7" name="Straight Connector 9716">
                    <a:extLst>
                      <a:ext uri="{FF2B5EF4-FFF2-40B4-BE49-F238E27FC236}">
                        <a16:creationId xmlns:a16="http://schemas.microsoft.com/office/drawing/2014/main" id="{7100E0D6-A702-AF53-6D3C-29DE5833CC81}"/>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8" name="Straight Connector 9717">
                    <a:extLst>
                      <a:ext uri="{FF2B5EF4-FFF2-40B4-BE49-F238E27FC236}">
                        <a16:creationId xmlns:a16="http://schemas.microsoft.com/office/drawing/2014/main" id="{5877EC24-FB31-18BA-08DB-BD178F154454}"/>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236366C2-EAC6-C7BF-F664-3E36BE1D3AB5}"/>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709" name="Group 9708">
                  <a:extLst>
                    <a:ext uri="{FF2B5EF4-FFF2-40B4-BE49-F238E27FC236}">
                      <a16:creationId xmlns:a16="http://schemas.microsoft.com/office/drawing/2014/main" id="{B20770EA-89BA-6142-2EF9-CCB7CA191564}"/>
                    </a:ext>
                  </a:extLst>
                </p:cNvPr>
                <p:cNvGrpSpPr/>
                <p:nvPr/>
              </p:nvGrpSpPr>
              <p:grpSpPr>
                <a:xfrm rot="5400000">
                  <a:off x="7628580" y="3722813"/>
                  <a:ext cx="54347" cy="808163"/>
                  <a:chOff x="5870532" y="2229633"/>
                  <a:chExt cx="183714" cy="1864291"/>
                </a:xfrm>
              </p:grpSpPr>
              <p:cxnSp>
                <p:nvCxnSpPr>
                  <p:cNvPr id="9710" name="Straight Connector 9709">
                    <a:extLst>
                      <a:ext uri="{FF2B5EF4-FFF2-40B4-BE49-F238E27FC236}">
                        <a16:creationId xmlns:a16="http://schemas.microsoft.com/office/drawing/2014/main" id="{38C2CD62-5D86-B88B-92EB-9C4A3F8EB2A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1" name="Straight Connector 9710">
                    <a:extLst>
                      <a:ext uri="{FF2B5EF4-FFF2-40B4-BE49-F238E27FC236}">
                        <a16:creationId xmlns:a16="http://schemas.microsoft.com/office/drawing/2014/main" id="{7954C719-85C5-76B5-D54A-1D7CBD33DD82}"/>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2" name="Straight Connector 9711">
                    <a:extLst>
                      <a:ext uri="{FF2B5EF4-FFF2-40B4-BE49-F238E27FC236}">
                        <a16:creationId xmlns:a16="http://schemas.microsoft.com/office/drawing/2014/main" id="{AA22EDD0-ED59-C03A-DDCD-D708208189D2}"/>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CC52B7B8-B701-0408-CC32-6AB32A05EAF5}"/>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4" name="Straight Connector 9713">
                    <a:extLst>
                      <a:ext uri="{FF2B5EF4-FFF2-40B4-BE49-F238E27FC236}">
                        <a16:creationId xmlns:a16="http://schemas.microsoft.com/office/drawing/2014/main" id="{3C57C7A3-3C98-60CE-1BB1-3E2FCF383D9D}"/>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700" name="Group 9699">
                <a:extLst>
                  <a:ext uri="{FF2B5EF4-FFF2-40B4-BE49-F238E27FC236}">
                    <a16:creationId xmlns:a16="http://schemas.microsoft.com/office/drawing/2014/main" id="{4962CBC3-A99B-F856-2835-91E306F4C2C5}"/>
                  </a:ext>
                </a:extLst>
              </p:cNvPr>
              <p:cNvGrpSpPr/>
              <p:nvPr/>
            </p:nvGrpSpPr>
            <p:grpSpPr>
              <a:xfrm>
                <a:off x="10285216" y="4093677"/>
                <a:ext cx="1014969" cy="56061"/>
                <a:chOff x="6236704" y="4098007"/>
                <a:chExt cx="1014969" cy="56061"/>
              </a:xfrm>
            </p:grpSpPr>
            <p:grpSp>
              <p:nvGrpSpPr>
                <p:cNvPr id="9701" name="Group 9700">
                  <a:extLst>
                    <a:ext uri="{FF2B5EF4-FFF2-40B4-BE49-F238E27FC236}">
                      <a16:creationId xmlns:a16="http://schemas.microsoft.com/office/drawing/2014/main" id="{5CAC45C0-9FC8-CF26-BDDF-1FE8B5D2CEF0}"/>
                    </a:ext>
                  </a:extLst>
                </p:cNvPr>
                <p:cNvGrpSpPr/>
                <p:nvPr/>
              </p:nvGrpSpPr>
              <p:grpSpPr>
                <a:xfrm rot="5400000">
                  <a:off x="6613612" y="3721099"/>
                  <a:ext cx="54347" cy="808163"/>
                  <a:chOff x="5870532" y="2229633"/>
                  <a:chExt cx="183714" cy="1864291"/>
                </a:xfrm>
              </p:grpSpPr>
              <p:cxnSp>
                <p:nvCxnSpPr>
                  <p:cNvPr id="9703" name="Straight Connector 9702">
                    <a:extLst>
                      <a:ext uri="{FF2B5EF4-FFF2-40B4-BE49-F238E27FC236}">
                        <a16:creationId xmlns:a16="http://schemas.microsoft.com/office/drawing/2014/main" id="{5F80D436-4E9A-3300-529A-DD7812CEF21A}"/>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90E52220-E66A-CDD3-0447-07BB842B350F}"/>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5" name="Straight Connector 9704">
                    <a:extLst>
                      <a:ext uri="{FF2B5EF4-FFF2-40B4-BE49-F238E27FC236}">
                        <a16:creationId xmlns:a16="http://schemas.microsoft.com/office/drawing/2014/main" id="{2402AA9F-440B-271C-D0D0-40C067419865}"/>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6" name="Straight Connector 9705">
                    <a:extLst>
                      <a:ext uri="{FF2B5EF4-FFF2-40B4-BE49-F238E27FC236}">
                        <a16:creationId xmlns:a16="http://schemas.microsoft.com/office/drawing/2014/main" id="{C47DD780-C40F-12E9-625F-DE127AB5C4E8}"/>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A4C065D8-7168-CCA9-68C8-13A9BED3EE45}"/>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cxnSp>
              <p:nvCxnSpPr>
                <p:cNvPr id="9702" name="Straight Connector 9701">
                  <a:extLst>
                    <a:ext uri="{FF2B5EF4-FFF2-40B4-BE49-F238E27FC236}">
                      <a16:creationId xmlns:a16="http://schemas.microsoft.com/office/drawing/2014/main" id="{234328AA-15D5-691A-D972-BA9674526324}"/>
                    </a:ext>
                  </a:extLst>
                </p:cNvPr>
                <p:cNvCxnSpPr>
                  <a:cxnSpLocks/>
                </p:cNvCxnSpPr>
                <p:nvPr/>
              </p:nvCxnSpPr>
              <p:spPr bwMode="auto">
                <a:xfrm rot="5400000">
                  <a:off x="7224499" y="4126895"/>
                  <a:ext cx="54347" cy="0"/>
                </a:xfrm>
                <a:prstGeom prst="line">
                  <a:avLst/>
                </a:prstGeom>
                <a:no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3728530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2EB22C-BAD8-47F3-93D8-69959B60BB55}"/>
              </a:ext>
            </a:extLst>
          </p:cNvPr>
          <p:cNvGrpSpPr/>
          <p:nvPr/>
        </p:nvGrpSpPr>
        <p:grpSpPr>
          <a:xfrm>
            <a:off x="1534806" y="1571631"/>
            <a:ext cx="3041063" cy="2589042"/>
            <a:chOff x="304800" y="1447800"/>
            <a:chExt cx="3041063" cy="2589042"/>
          </a:xfrm>
        </p:grpSpPr>
        <p:sp>
          <p:nvSpPr>
            <p:cNvPr id="4" name="TextBox 3">
              <a:extLst>
                <a:ext uri="{FF2B5EF4-FFF2-40B4-BE49-F238E27FC236}">
                  <a16:creationId xmlns:a16="http://schemas.microsoft.com/office/drawing/2014/main" id="{E44E436B-2FCE-4667-8AAF-1BE41FC1A84F}"/>
                </a:ext>
              </a:extLst>
            </p:cNvPr>
            <p:cNvSpPr txBox="1"/>
            <p:nvPr/>
          </p:nvSpPr>
          <p:spPr>
            <a:xfrm>
              <a:off x="304800" y="1447800"/>
              <a:ext cx="30146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A founder mutation</a:t>
              </a:r>
            </a:p>
          </p:txBody>
        </p:sp>
        <p:sp>
          <p:nvSpPr>
            <p:cNvPr id="5" name="TextBox 4">
              <a:extLst>
                <a:ext uri="{FF2B5EF4-FFF2-40B4-BE49-F238E27FC236}">
                  <a16:creationId xmlns:a16="http://schemas.microsoft.com/office/drawing/2014/main" id="{726F6A80-0B29-4460-A048-B8213DB8E9FD}"/>
                </a:ext>
              </a:extLst>
            </p:cNvPr>
            <p:cNvSpPr txBox="1"/>
            <p:nvPr/>
          </p:nvSpPr>
          <p:spPr>
            <a:xfrm>
              <a:off x="335295" y="1820851"/>
              <a:ext cx="3010568" cy="221599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Often an epigenetic regulator: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DNMT3A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TET2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ASXL1</a:t>
              </a:r>
            </a:p>
            <a:p>
              <a:pPr algn="ctr" eaLnBrk="1" fontAlgn="auto" hangingPunct="1">
                <a:spcBef>
                  <a:spcPts val="0"/>
                </a:spcBef>
                <a:spcAft>
                  <a:spcPts val="0"/>
                </a:spcAft>
                <a:defRPr/>
              </a:pPr>
              <a:r>
                <a:rPr lang="en-US" sz="2400" dirty="0">
                  <a:solidFill>
                    <a:schemeClr val="bg1"/>
                  </a:solidFill>
                  <a:latin typeface="Calibri" panose="020F0502020204030204" pitchFamily="34" charset="0"/>
                  <a:cs typeface="Calibri" panose="020F0502020204030204" pitchFamily="34" charset="0"/>
                </a:rPr>
                <a:t>IDH1/2</a:t>
              </a:r>
            </a:p>
            <a:p>
              <a:pPr algn="ctr" eaLnBrk="1" fontAlgn="auto" hangingPunct="1">
                <a:spcBef>
                  <a:spcPts val="0"/>
                </a:spcBef>
                <a:spcAft>
                  <a:spcPts val="0"/>
                </a:spcAft>
                <a:defRPr/>
              </a:pPr>
              <a:r>
                <a:rPr lang="en-US" sz="2400" dirty="0">
                  <a:solidFill>
                    <a:schemeClr val="bg1"/>
                  </a:solidFill>
                  <a:latin typeface="Calibri" panose="020F0502020204030204" pitchFamily="34" charset="0"/>
                  <a:cs typeface="Calibri" panose="020F0502020204030204" pitchFamily="34" charset="0"/>
                </a:rPr>
                <a:t>WT1</a:t>
              </a:r>
            </a:p>
          </p:txBody>
        </p:sp>
      </p:grpSp>
      <p:grpSp>
        <p:nvGrpSpPr>
          <p:cNvPr id="6" name="Group 5">
            <a:extLst>
              <a:ext uri="{FF2B5EF4-FFF2-40B4-BE49-F238E27FC236}">
                <a16:creationId xmlns:a16="http://schemas.microsoft.com/office/drawing/2014/main" id="{99C80E6F-93E1-4EA8-AF0C-2E546810A2C5}"/>
              </a:ext>
            </a:extLst>
          </p:cNvPr>
          <p:cNvGrpSpPr/>
          <p:nvPr/>
        </p:nvGrpSpPr>
        <p:grpSpPr>
          <a:xfrm>
            <a:off x="4105907" y="2098230"/>
            <a:ext cx="3605223" cy="2891104"/>
            <a:chOff x="2504535" y="1991652"/>
            <a:chExt cx="3605223" cy="2891104"/>
          </a:xfrm>
        </p:grpSpPr>
        <p:sp>
          <p:nvSpPr>
            <p:cNvPr id="7" name="TextBox 6">
              <a:extLst>
                <a:ext uri="{FF2B5EF4-FFF2-40B4-BE49-F238E27FC236}">
                  <a16:creationId xmlns:a16="http://schemas.microsoft.com/office/drawing/2014/main" id="{AAE23222-30E6-4105-8ED1-AD4DB0963490}"/>
                </a:ext>
              </a:extLst>
            </p:cNvPr>
            <p:cNvSpPr txBox="1"/>
            <p:nvPr/>
          </p:nvSpPr>
          <p:spPr>
            <a:xfrm>
              <a:off x="2504535" y="2781423"/>
              <a:ext cx="35195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 A cooperating mutation</a:t>
              </a:r>
            </a:p>
          </p:txBody>
        </p:sp>
        <p:sp>
          <p:nvSpPr>
            <p:cNvPr id="8" name="Bent-Up Arrow 5">
              <a:extLst>
                <a:ext uri="{FF2B5EF4-FFF2-40B4-BE49-F238E27FC236}">
                  <a16:creationId xmlns:a16="http://schemas.microsoft.com/office/drawing/2014/main" id="{71907A45-F9C2-4CF1-B4B0-FD1D9DDE8E5C}"/>
                </a:ext>
              </a:extLst>
            </p:cNvPr>
            <p:cNvSpPr/>
            <p:nvPr/>
          </p:nvSpPr>
          <p:spPr>
            <a:xfrm flipV="1">
              <a:off x="2973743" y="1991652"/>
              <a:ext cx="914400" cy="489843"/>
            </a:xfrm>
            <a:prstGeom prst="bentUp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F46F35A-13FC-4833-B91B-869CC48433D5}"/>
                </a:ext>
              </a:extLst>
            </p:cNvPr>
            <p:cNvSpPr txBox="1"/>
            <p:nvPr/>
          </p:nvSpPr>
          <p:spPr>
            <a:xfrm>
              <a:off x="2853867" y="3128430"/>
              <a:ext cx="3255891" cy="175432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Usually another regulatory gene,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often a transcription factor: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RUNX1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CEBP</a:t>
              </a:r>
              <a:r>
                <a:rPr lang="el-GR" sz="2400" dirty="0">
                  <a:solidFill>
                    <a:schemeClr val="bg1"/>
                  </a:solidFill>
                  <a:latin typeface="Calibri" panose="020F0502020204030204" pitchFamily="34" charset="0"/>
                  <a:cs typeface="Calibri" panose="020F0502020204030204" pitchFamily="34" charset="0"/>
                </a:rPr>
                <a:t>α</a:t>
              </a:r>
              <a:endParaRPr lang="en-US" sz="2400" dirty="0">
                <a:solidFill>
                  <a:schemeClr val="bg1"/>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NPM1</a:t>
              </a:r>
            </a:p>
          </p:txBody>
        </p:sp>
      </p:grpSp>
      <p:grpSp>
        <p:nvGrpSpPr>
          <p:cNvPr id="10" name="Group 9">
            <a:extLst>
              <a:ext uri="{FF2B5EF4-FFF2-40B4-BE49-F238E27FC236}">
                <a16:creationId xmlns:a16="http://schemas.microsoft.com/office/drawing/2014/main" id="{71C69D30-B9BC-478A-BB6D-B645D94F5D5A}"/>
              </a:ext>
            </a:extLst>
          </p:cNvPr>
          <p:cNvGrpSpPr/>
          <p:nvPr/>
        </p:nvGrpSpPr>
        <p:grpSpPr>
          <a:xfrm>
            <a:off x="7532040" y="3351168"/>
            <a:ext cx="3120278" cy="2735040"/>
            <a:chOff x="5514018" y="3734862"/>
            <a:chExt cx="3120278" cy="2735040"/>
          </a:xfrm>
        </p:grpSpPr>
        <p:sp>
          <p:nvSpPr>
            <p:cNvPr id="11" name="TextBox 10">
              <a:extLst>
                <a:ext uri="{FF2B5EF4-FFF2-40B4-BE49-F238E27FC236}">
                  <a16:creationId xmlns:a16="http://schemas.microsoft.com/office/drawing/2014/main" id="{BCF183F7-D1AD-41F9-A718-3AEBBB32FBA1}"/>
                </a:ext>
              </a:extLst>
            </p:cNvPr>
            <p:cNvSpPr txBox="1"/>
            <p:nvPr/>
          </p:nvSpPr>
          <p:spPr>
            <a:xfrm>
              <a:off x="5514018" y="4434112"/>
              <a:ext cx="31202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 A signaling mutation</a:t>
              </a:r>
            </a:p>
          </p:txBody>
        </p:sp>
        <p:sp>
          <p:nvSpPr>
            <p:cNvPr id="12" name="Bent-Up Arrow 6">
              <a:extLst>
                <a:ext uri="{FF2B5EF4-FFF2-40B4-BE49-F238E27FC236}">
                  <a16:creationId xmlns:a16="http://schemas.microsoft.com/office/drawing/2014/main" id="{9BF3E44F-2023-46A9-A3D7-4E2107D47B44}"/>
                </a:ext>
              </a:extLst>
            </p:cNvPr>
            <p:cNvSpPr/>
            <p:nvPr/>
          </p:nvSpPr>
          <p:spPr>
            <a:xfrm flipV="1">
              <a:off x="5792102" y="3734862"/>
              <a:ext cx="914400" cy="489843"/>
            </a:xfrm>
            <a:prstGeom prst="bentUp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ABBA8E7C-D0E6-40A9-B1C7-1DA2795AD14A}"/>
                </a:ext>
              </a:extLst>
            </p:cNvPr>
            <p:cNvSpPr txBox="1"/>
            <p:nvPr/>
          </p:nvSpPr>
          <p:spPr>
            <a:xfrm>
              <a:off x="6647580" y="4900242"/>
              <a:ext cx="1263358" cy="156966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FLT3-ITD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PTPN11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CBL</a:t>
              </a:r>
            </a:p>
          </p:txBody>
        </p:sp>
      </p:grpSp>
      <p:sp>
        <p:nvSpPr>
          <p:cNvPr id="14" name="TextBox 13">
            <a:extLst>
              <a:ext uri="{FF2B5EF4-FFF2-40B4-BE49-F238E27FC236}">
                <a16:creationId xmlns:a16="http://schemas.microsoft.com/office/drawing/2014/main" id="{BF666DF2-B2A6-439D-AF6A-904DD41755E8}"/>
              </a:ext>
            </a:extLst>
          </p:cNvPr>
          <p:cNvSpPr txBox="1"/>
          <p:nvPr/>
        </p:nvSpPr>
        <p:spPr>
          <a:xfrm>
            <a:off x="404251" y="6172200"/>
            <a:ext cx="6336030" cy="461665"/>
          </a:xfrm>
          <a:prstGeom prst="rect">
            <a:avLst/>
          </a:prstGeom>
          <a:noFill/>
        </p:spPr>
        <p:txBody>
          <a:bodyPr wrap="none" rtlCol="0">
            <a:spAutoFit/>
          </a:bodyPr>
          <a:lstStyle/>
          <a:p>
            <a:pPr eaLnBrk="1" fontAlgn="auto" hangingPunct="1">
              <a:spcBef>
                <a:spcPts val="0"/>
              </a:spcBef>
              <a:spcAft>
                <a:spcPts val="0"/>
              </a:spcAft>
              <a:defRPr/>
            </a:pPr>
            <a:r>
              <a:rPr kumimoji="0" lang="en-US" sz="1200" b="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Welch. Cell. 2012;150:264. Takahashi. J Hematol Oncol.</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2011;4:36. Metzeler. Blood. 2016;128:686.</a:t>
            </a:r>
          </a:p>
          <a:p>
            <a:pPr eaLnBrk="1" fontAlgn="auto" hangingPunct="1">
              <a:spcBef>
                <a:spcPts val="0"/>
              </a:spcBef>
              <a:spcAft>
                <a:spcPts val="0"/>
              </a:spcAf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Lagunas-Rangel. Int J Hematol Oncol Stem Cell Res. 2017;11:328.</a:t>
            </a:r>
          </a:p>
        </p:txBody>
      </p:sp>
      <p:sp>
        <p:nvSpPr>
          <p:cNvPr id="2" name="Rectangle: Rounded Corners 1">
            <a:extLst>
              <a:ext uri="{FF2B5EF4-FFF2-40B4-BE49-F238E27FC236}">
                <a16:creationId xmlns:a16="http://schemas.microsoft.com/office/drawing/2014/main" id="{93F20EFD-3C07-4375-B998-8F6C78B01191}"/>
              </a:ext>
            </a:extLst>
          </p:cNvPr>
          <p:cNvSpPr/>
          <p:nvPr/>
        </p:nvSpPr>
        <p:spPr>
          <a:xfrm>
            <a:off x="8571222" y="4525434"/>
            <a:ext cx="1422879" cy="432318"/>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16" name="Title 15">
            <a:extLst>
              <a:ext uri="{FF2B5EF4-FFF2-40B4-BE49-F238E27FC236}">
                <a16:creationId xmlns:a16="http://schemas.microsoft.com/office/drawing/2014/main" id="{584FFDEB-E5B0-3A6A-E918-818486EA89D1}"/>
              </a:ext>
            </a:extLst>
          </p:cNvPr>
          <p:cNvSpPr>
            <a:spLocks noGrp="1"/>
          </p:cNvSpPr>
          <p:nvPr>
            <p:ph type="title"/>
          </p:nvPr>
        </p:nvSpPr>
        <p:spPr/>
        <p:txBody>
          <a:bodyPr/>
          <a:lstStyle/>
          <a:p>
            <a:r>
              <a:rPr lang="en-US" dirty="0">
                <a:cs typeface="Calibri" panose="020F0502020204030204" pitchFamily="34" charset="0"/>
              </a:rPr>
              <a:t>The General Pattern of AML Pathogenesis</a:t>
            </a:r>
          </a:p>
        </p:txBody>
      </p:sp>
    </p:spTree>
    <p:extLst>
      <p:ext uri="{BB962C8B-B14F-4D97-AF65-F5344CB8AC3E}">
        <p14:creationId xmlns:p14="http://schemas.microsoft.com/office/powerpoint/2010/main" val="2743940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89B1C6-5996-5246-984F-DA5896D42D17}"/>
              </a:ext>
            </a:extLst>
          </p:cNvPr>
          <p:cNvSpPr>
            <a:spLocks noGrp="1"/>
          </p:cNvSpPr>
          <p:nvPr>
            <p:ph type="title"/>
          </p:nvPr>
        </p:nvSpPr>
        <p:spPr/>
        <p:txBody>
          <a:bodyPr/>
          <a:lstStyle/>
          <a:p>
            <a:r>
              <a:rPr lang="en-US" dirty="0"/>
              <a:t>Activating </a:t>
            </a:r>
            <a:r>
              <a:rPr lang="en-US" i="1" dirty="0"/>
              <a:t>FLT3</a:t>
            </a:r>
            <a:r>
              <a:rPr lang="en-US" dirty="0"/>
              <a:t> Mutations</a:t>
            </a:r>
          </a:p>
        </p:txBody>
      </p:sp>
      <p:sp>
        <p:nvSpPr>
          <p:cNvPr id="13" name="Text Box 11">
            <a:extLst>
              <a:ext uri="{FF2B5EF4-FFF2-40B4-BE49-F238E27FC236}">
                <a16:creationId xmlns:a16="http://schemas.microsoft.com/office/drawing/2014/main" id="{240529AA-B680-4762-BEF5-FF38BFA9535C}"/>
              </a:ext>
            </a:extLst>
          </p:cNvPr>
          <p:cNvSpPr txBox="1">
            <a:spLocks noChangeArrowheads="1"/>
          </p:cNvSpPr>
          <p:nvPr/>
        </p:nvSpPr>
        <p:spPr bwMode="auto">
          <a:xfrm>
            <a:off x="403670" y="635551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Litzow. Blood. 2005;106:3331. Almatani. Pharmacol Ther. 2021;225:107844.</a:t>
            </a:r>
          </a:p>
        </p:txBody>
      </p:sp>
      <p:grpSp>
        <p:nvGrpSpPr>
          <p:cNvPr id="46" name="Group 45">
            <a:extLst>
              <a:ext uri="{FF2B5EF4-FFF2-40B4-BE49-F238E27FC236}">
                <a16:creationId xmlns:a16="http://schemas.microsoft.com/office/drawing/2014/main" id="{3744D85B-5C69-36E2-A03D-53A213345A7A}"/>
              </a:ext>
            </a:extLst>
          </p:cNvPr>
          <p:cNvGrpSpPr/>
          <p:nvPr/>
        </p:nvGrpSpPr>
        <p:grpSpPr>
          <a:xfrm>
            <a:off x="2147918" y="1600200"/>
            <a:ext cx="7896164" cy="4540286"/>
            <a:chOff x="1254998" y="1187417"/>
            <a:chExt cx="7896164" cy="4540286"/>
          </a:xfrm>
        </p:grpSpPr>
        <p:sp>
          <p:nvSpPr>
            <p:cNvPr id="8" name="Rectangle 7">
              <a:extLst>
                <a:ext uri="{FF2B5EF4-FFF2-40B4-BE49-F238E27FC236}">
                  <a16:creationId xmlns:a16="http://schemas.microsoft.com/office/drawing/2014/main" id="{9A4455BC-2E83-EE41-82C5-9FBF070C525F}"/>
                </a:ext>
              </a:extLst>
            </p:cNvPr>
            <p:cNvSpPr>
              <a:spLocks noChangeArrowheads="1"/>
            </p:cNvSpPr>
            <p:nvPr/>
          </p:nvSpPr>
          <p:spPr bwMode="auto">
            <a:xfrm>
              <a:off x="1254998" y="3654399"/>
              <a:ext cx="12397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~25% of cases</a:t>
              </a:r>
            </a:p>
          </p:txBody>
        </p:sp>
        <p:sp>
          <p:nvSpPr>
            <p:cNvPr id="9" name="Rectangle 8">
              <a:extLst>
                <a:ext uri="{FF2B5EF4-FFF2-40B4-BE49-F238E27FC236}">
                  <a16:creationId xmlns:a16="http://schemas.microsoft.com/office/drawing/2014/main" id="{7D0C098A-632A-4243-9593-1D2A64DF4801}"/>
                </a:ext>
              </a:extLst>
            </p:cNvPr>
            <p:cNvSpPr>
              <a:spLocks noChangeArrowheads="1"/>
            </p:cNvSpPr>
            <p:nvPr/>
          </p:nvSpPr>
          <p:spPr bwMode="auto">
            <a:xfrm>
              <a:off x="1254998" y="4910307"/>
              <a:ext cx="12397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5% to 10% of cases</a:t>
              </a:r>
            </a:p>
          </p:txBody>
        </p:sp>
        <p:sp>
          <p:nvSpPr>
            <p:cNvPr id="2" name="TextBox 1">
              <a:extLst>
                <a:ext uri="{FF2B5EF4-FFF2-40B4-BE49-F238E27FC236}">
                  <a16:creationId xmlns:a16="http://schemas.microsoft.com/office/drawing/2014/main" id="{7BB91EC5-33DD-A43B-EE5C-899B341513E9}"/>
                </a:ext>
              </a:extLst>
            </p:cNvPr>
            <p:cNvSpPr txBox="1"/>
            <p:nvPr/>
          </p:nvSpPr>
          <p:spPr bwMode="auto">
            <a:xfrm>
              <a:off x="2011680" y="1588755"/>
              <a:ext cx="2734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Immunoglobulin-like loops</a:t>
              </a:r>
            </a:p>
          </p:txBody>
        </p:sp>
        <p:sp>
          <p:nvSpPr>
            <p:cNvPr id="10" name="TextBox 9">
              <a:extLst>
                <a:ext uri="{FF2B5EF4-FFF2-40B4-BE49-F238E27FC236}">
                  <a16:creationId xmlns:a16="http://schemas.microsoft.com/office/drawing/2014/main" id="{854DCCF4-4613-D511-743E-9907B2FF9248}"/>
                </a:ext>
              </a:extLst>
            </p:cNvPr>
            <p:cNvSpPr txBox="1"/>
            <p:nvPr/>
          </p:nvSpPr>
          <p:spPr bwMode="auto">
            <a:xfrm>
              <a:off x="6629136" y="2454785"/>
              <a:ext cx="2515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Transmembrane domain</a:t>
              </a:r>
            </a:p>
          </p:txBody>
        </p:sp>
        <p:sp>
          <p:nvSpPr>
            <p:cNvPr id="20" name="TextBox 19">
              <a:extLst>
                <a:ext uri="{FF2B5EF4-FFF2-40B4-BE49-F238E27FC236}">
                  <a16:creationId xmlns:a16="http://schemas.microsoft.com/office/drawing/2014/main" id="{23269CE9-46A4-3B7A-0C17-FDD1884BBD23}"/>
                </a:ext>
              </a:extLst>
            </p:cNvPr>
            <p:cNvSpPr txBox="1"/>
            <p:nvPr/>
          </p:nvSpPr>
          <p:spPr bwMode="auto">
            <a:xfrm>
              <a:off x="6644642" y="3528636"/>
              <a:ext cx="2506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Juxtamembrane domain</a:t>
              </a:r>
            </a:p>
          </p:txBody>
        </p:sp>
        <p:sp>
          <p:nvSpPr>
            <p:cNvPr id="21" name="TextBox 20">
              <a:extLst>
                <a:ext uri="{FF2B5EF4-FFF2-40B4-BE49-F238E27FC236}">
                  <a16:creationId xmlns:a16="http://schemas.microsoft.com/office/drawing/2014/main" id="{6A4C5CF8-B0CA-5B74-15BC-E803B118B842}"/>
                </a:ext>
              </a:extLst>
            </p:cNvPr>
            <p:cNvSpPr txBox="1"/>
            <p:nvPr/>
          </p:nvSpPr>
          <p:spPr bwMode="auto">
            <a:xfrm>
              <a:off x="6632017" y="4142413"/>
              <a:ext cx="981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1</a:t>
              </a:r>
            </a:p>
          </p:txBody>
        </p:sp>
        <p:sp>
          <p:nvSpPr>
            <p:cNvPr id="22" name="TextBox 21">
              <a:extLst>
                <a:ext uri="{FF2B5EF4-FFF2-40B4-BE49-F238E27FC236}">
                  <a16:creationId xmlns:a16="http://schemas.microsoft.com/office/drawing/2014/main" id="{73A94BDA-A917-71FD-624B-B9DC4522E903}"/>
                </a:ext>
              </a:extLst>
            </p:cNvPr>
            <p:cNvSpPr txBox="1"/>
            <p:nvPr/>
          </p:nvSpPr>
          <p:spPr bwMode="auto">
            <a:xfrm>
              <a:off x="6642380" y="4960087"/>
              <a:ext cx="981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2</a:t>
              </a:r>
            </a:p>
          </p:txBody>
        </p:sp>
        <p:sp>
          <p:nvSpPr>
            <p:cNvPr id="23" name="TextBox 22">
              <a:extLst>
                <a:ext uri="{FF2B5EF4-FFF2-40B4-BE49-F238E27FC236}">
                  <a16:creationId xmlns:a16="http://schemas.microsoft.com/office/drawing/2014/main" id="{706679D9-B4AE-473C-F888-3DAD30880FF7}"/>
                </a:ext>
              </a:extLst>
            </p:cNvPr>
            <p:cNvSpPr txBox="1"/>
            <p:nvPr/>
          </p:nvSpPr>
          <p:spPr bwMode="auto">
            <a:xfrm>
              <a:off x="6640581" y="5358371"/>
              <a:ext cx="1233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C-terminus</a:t>
              </a:r>
            </a:p>
          </p:txBody>
        </p:sp>
        <p:sp>
          <p:nvSpPr>
            <p:cNvPr id="15" name="TextBox 14">
              <a:extLst>
                <a:ext uri="{FF2B5EF4-FFF2-40B4-BE49-F238E27FC236}">
                  <a16:creationId xmlns:a16="http://schemas.microsoft.com/office/drawing/2014/main" id="{F1444FD2-FA85-DF36-A70C-B74B858014BC}"/>
                </a:ext>
              </a:extLst>
            </p:cNvPr>
            <p:cNvSpPr txBox="1"/>
            <p:nvPr/>
          </p:nvSpPr>
          <p:spPr bwMode="auto">
            <a:xfrm>
              <a:off x="2662913" y="3623621"/>
              <a:ext cx="2295737" cy="646331"/>
            </a:xfrm>
            <a:prstGeom prst="rect">
              <a:avLst/>
            </a:prstGeom>
            <a:solidFill>
              <a:schemeClr val="tx1"/>
            </a:solidFill>
            <a:ln w="28575" algn="ctr">
              <a:solidFill>
                <a:schemeClr val="accent3"/>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Tandem duplication (insertion of 3-400 bp)</a:t>
              </a:r>
            </a:p>
          </p:txBody>
        </p:sp>
        <p:sp>
          <p:nvSpPr>
            <p:cNvPr id="30" name="TextBox 29">
              <a:extLst>
                <a:ext uri="{FF2B5EF4-FFF2-40B4-BE49-F238E27FC236}">
                  <a16:creationId xmlns:a16="http://schemas.microsoft.com/office/drawing/2014/main" id="{17227C70-BCE9-64ED-303D-4F59F8C338DF}"/>
                </a:ext>
              </a:extLst>
            </p:cNvPr>
            <p:cNvSpPr txBox="1"/>
            <p:nvPr/>
          </p:nvSpPr>
          <p:spPr bwMode="auto">
            <a:xfrm>
              <a:off x="2662913" y="4741029"/>
              <a:ext cx="2448137" cy="923330"/>
            </a:xfrm>
            <a:prstGeom prst="rect">
              <a:avLst/>
            </a:prstGeom>
            <a:solidFill>
              <a:schemeClr val="tx1"/>
            </a:solidFill>
            <a:ln w="28575" algn="ctr">
              <a:solidFill>
                <a:schemeClr val="accent3"/>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Point mutations at D836 I836 insertions between S840 and N841</a:t>
              </a:r>
            </a:p>
          </p:txBody>
        </p:sp>
        <p:grpSp>
          <p:nvGrpSpPr>
            <p:cNvPr id="978" name="Group 977">
              <a:extLst>
                <a:ext uri="{FF2B5EF4-FFF2-40B4-BE49-F238E27FC236}">
                  <a16:creationId xmlns:a16="http://schemas.microsoft.com/office/drawing/2014/main" id="{0474FF9D-687B-CB5A-F089-C8893B49D8AA}"/>
                </a:ext>
              </a:extLst>
            </p:cNvPr>
            <p:cNvGrpSpPr/>
            <p:nvPr/>
          </p:nvGrpSpPr>
          <p:grpSpPr>
            <a:xfrm rot="21341920">
              <a:off x="3844292" y="2994105"/>
              <a:ext cx="1403745" cy="512345"/>
              <a:chOff x="1205736" y="3863613"/>
              <a:chExt cx="1403745" cy="389557"/>
            </a:xfrm>
          </p:grpSpPr>
          <p:grpSp>
            <p:nvGrpSpPr>
              <p:cNvPr id="979" name="Group 142">
                <a:extLst>
                  <a:ext uri="{FF2B5EF4-FFF2-40B4-BE49-F238E27FC236}">
                    <a16:creationId xmlns:a16="http://schemas.microsoft.com/office/drawing/2014/main" id="{76283671-F9A8-01DA-7C4E-36404891FB8E}"/>
                  </a:ext>
                </a:extLst>
              </p:cNvPr>
              <p:cNvGrpSpPr>
                <a:grpSpLocks/>
              </p:cNvGrpSpPr>
              <p:nvPr/>
            </p:nvGrpSpPr>
            <p:grpSpPr bwMode="auto">
              <a:xfrm rot="21540000">
                <a:off x="1205736" y="3874267"/>
                <a:ext cx="85407" cy="179495"/>
                <a:chOff x="5021753" y="2927868"/>
                <a:chExt cx="83398" cy="175731"/>
              </a:xfrm>
            </p:grpSpPr>
            <p:sp>
              <p:nvSpPr>
                <p:cNvPr id="1096" name="Oval 143">
                  <a:extLst>
                    <a:ext uri="{FF2B5EF4-FFF2-40B4-BE49-F238E27FC236}">
                      <a16:creationId xmlns:a16="http://schemas.microsoft.com/office/drawing/2014/main" id="{6765E37E-2F3D-1DBB-1432-983096E089DE}"/>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7" name="Freeform 144">
                  <a:extLst>
                    <a:ext uri="{FF2B5EF4-FFF2-40B4-BE49-F238E27FC236}">
                      <a16:creationId xmlns:a16="http://schemas.microsoft.com/office/drawing/2014/main" id="{8614DDCD-254F-6F4F-BF8F-A71FDE9DAF2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8" name="Freeform 145">
                  <a:extLst>
                    <a:ext uri="{FF2B5EF4-FFF2-40B4-BE49-F238E27FC236}">
                      <a16:creationId xmlns:a16="http://schemas.microsoft.com/office/drawing/2014/main" id="{81FC2484-88C2-1743-3B91-552927D9270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0" name="Group 146">
                <a:extLst>
                  <a:ext uri="{FF2B5EF4-FFF2-40B4-BE49-F238E27FC236}">
                    <a16:creationId xmlns:a16="http://schemas.microsoft.com/office/drawing/2014/main" id="{07DD3DBE-B821-17AF-40BB-DA2C441407FF}"/>
                  </a:ext>
                </a:extLst>
              </p:cNvPr>
              <p:cNvGrpSpPr>
                <a:grpSpLocks/>
              </p:cNvGrpSpPr>
              <p:nvPr/>
            </p:nvGrpSpPr>
            <p:grpSpPr bwMode="auto">
              <a:xfrm rot="21540000">
                <a:off x="1303223" y="3866482"/>
                <a:ext cx="85407" cy="179495"/>
                <a:chOff x="5021753" y="2927868"/>
                <a:chExt cx="83398" cy="175731"/>
              </a:xfrm>
            </p:grpSpPr>
            <p:sp>
              <p:nvSpPr>
                <p:cNvPr id="1093" name="Oval 147">
                  <a:extLst>
                    <a:ext uri="{FF2B5EF4-FFF2-40B4-BE49-F238E27FC236}">
                      <a16:creationId xmlns:a16="http://schemas.microsoft.com/office/drawing/2014/main" id="{81FA3911-F33A-5748-DCB7-A7EC21932D07}"/>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4" name="Freeform 148">
                  <a:extLst>
                    <a:ext uri="{FF2B5EF4-FFF2-40B4-BE49-F238E27FC236}">
                      <a16:creationId xmlns:a16="http://schemas.microsoft.com/office/drawing/2014/main" id="{45CFF91B-95B3-8475-A5FE-38241E0EF76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5" name="Freeform 149">
                  <a:extLst>
                    <a:ext uri="{FF2B5EF4-FFF2-40B4-BE49-F238E27FC236}">
                      <a16:creationId xmlns:a16="http://schemas.microsoft.com/office/drawing/2014/main" id="{3033E54F-8860-53F1-0F3D-9340797A31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1" name="Group 150">
                <a:extLst>
                  <a:ext uri="{FF2B5EF4-FFF2-40B4-BE49-F238E27FC236}">
                    <a16:creationId xmlns:a16="http://schemas.microsoft.com/office/drawing/2014/main" id="{175937E0-5972-3305-B2F4-AB43E29E0CF7}"/>
                  </a:ext>
                </a:extLst>
              </p:cNvPr>
              <p:cNvGrpSpPr>
                <a:grpSpLocks/>
              </p:cNvGrpSpPr>
              <p:nvPr/>
            </p:nvGrpSpPr>
            <p:grpSpPr bwMode="auto">
              <a:xfrm rot="21540000">
                <a:off x="1397873" y="3870914"/>
                <a:ext cx="85407" cy="179495"/>
                <a:chOff x="5021753" y="2927868"/>
                <a:chExt cx="83398" cy="175731"/>
              </a:xfrm>
            </p:grpSpPr>
            <p:sp>
              <p:nvSpPr>
                <p:cNvPr id="1090" name="Oval 151">
                  <a:extLst>
                    <a:ext uri="{FF2B5EF4-FFF2-40B4-BE49-F238E27FC236}">
                      <a16:creationId xmlns:a16="http://schemas.microsoft.com/office/drawing/2014/main" id="{486D3CD5-65FB-2B84-D9AC-8D41410E5B04}"/>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1" name="Freeform 152">
                  <a:extLst>
                    <a:ext uri="{FF2B5EF4-FFF2-40B4-BE49-F238E27FC236}">
                      <a16:creationId xmlns:a16="http://schemas.microsoft.com/office/drawing/2014/main" id="{B2C9815F-54D3-9038-5B2A-EC423EE725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2" name="Freeform 153">
                  <a:extLst>
                    <a:ext uri="{FF2B5EF4-FFF2-40B4-BE49-F238E27FC236}">
                      <a16:creationId xmlns:a16="http://schemas.microsoft.com/office/drawing/2014/main" id="{C9774897-A60A-022C-EA20-20259C11D1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2" name="Group 154">
                <a:extLst>
                  <a:ext uri="{FF2B5EF4-FFF2-40B4-BE49-F238E27FC236}">
                    <a16:creationId xmlns:a16="http://schemas.microsoft.com/office/drawing/2014/main" id="{AB01553C-35D7-4D27-85E0-DB8FFBB87A52}"/>
                  </a:ext>
                </a:extLst>
              </p:cNvPr>
              <p:cNvGrpSpPr>
                <a:grpSpLocks/>
              </p:cNvGrpSpPr>
              <p:nvPr/>
            </p:nvGrpSpPr>
            <p:grpSpPr bwMode="auto">
              <a:xfrm rot="21540000">
                <a:off x="1489314" y="3866276"/>
                <a:ext cx="85407" cy="179495"/>
                <a:chOff x="5021753" y="2927868"/>
                <a:chExt cx="83398" cy="175731"/>
              </a:xfrm>
            </p:grpSpPr>
            <p:sp>
              <p:nvSpPr>
                <p:cNvPr id="1087" name="Oval 155">
                  <a:extLst>
                    <a:ext uri="{FF2B5EF4-FFF2-40B4-BE49-F238E27FC236}">
                      <a16:creationId xmlns:a16="http://schemas.microsoft.com/office/drawing/2014/main" id="{0847ACA8-33C2-2916-0BA9-45E2D89A7B63}"/>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8" name="Freeform 156">
                  <a:extLst>
                    <a:ext uri="{FF2B5EF4-FFF2-40B4-BE49-F238E27FC236}">
                      <a16:creationId xmlns:a16="http://schemas.microsoft.com/office/drawing/2014/main" id="{38A5077F-2A51-5349-36DB-3ACC92E5754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9" name="Freeform 157">
                  <a:extLst>
                    <a:ext uri="{FF2B5EF4-FFF2-40B4-BE49-F238E27FC236}">
                      <a16:creationId xmlns:a16="http://schemas.microsoft.com/office/drawing/2014/main" id="{905405AE-0150-3107-58FD-24385065F6E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3" name="Group 158">
                <a:extLst>
                  <a:ext uri="{FF2B5EF4-FFF2-40B4-BE49-F238E27FC236}">
                    <a16:creationId xmlns:a16="http://schemas.microsoft.com/office/drawing/2014/main" id="{FEF9B66A-31EF-03EB-20DE-134269E3BF22}"/>
                  </a:ext>
                </a:extLst>
              </p:cNvPr>
              <p:cNvGrpSpPr>
                <a:grpSpLocks/>
              </p:cNvGrpSpPr>
              <p:nvPr/>
            </p:nvGrpSpPr>
            <p:grpSpPr bwMode="auto">
              <a:xfrm rot="21540000">
                <a:off x="1583910" y="3867667"/>
                <a:ext cx="85407" cy="179495"/>
                <a:chOff x="5021753" y="2927868"/>
                <a:chExt cx="83398" cy="175731"/>
              </a:xfrm>
            </p:grpSpPr>
            <p:sp>
              <p:nvSpPr>
                <p:cNvPr id="1084" name="Oval 159">
                  <a:extLst>
                    <a:ext uri="{FF2B5EF4-FFF2-40B4-BE49-F238E27FC236}">
                      <a16:creationId xmlns:a16="http://schemas.microsoft.com/office/drawing/2014/main" id="{C354D577-3EE4-91DF-7673-A08BA6DD5E2E}"/>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5" name="Freeform 160">
                  <a:extLst>
                    <a:ext uri="{FF2B5EF4-FFF2-40B4-BE49-F238E27FC236}">
                      <a16:creationId xmlns:a16="http://schemas.microsoft.com/office/drawing/2014/main" id="{6DC44B99-8092-91AB-718E-3A9A817603D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6" name="Freeform 161">
                  <a:extLst>
                    <a:ext uri="{FF2B5EF4-FFF2-40B4-BE49-F238E27FC236}">
                      <a16:creationId xmlns:a16="http://schemas.microsoft.com/office/drawing/2014/main" id="{27C1536D-CBD4-DC01-E0F5-D17392ADF07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4" name="Group 215">
                <a:extLst>
                  <a:ext uri="{FF2B5EF4-FFF2-40B4-BE49-F238E27FC236}">
                    <a16:creationId xmlns:a16="http://schemas.microsoft.com/office/drawing/2014/main" id="{C0872F02-B8BC-D59E-2583-B74137F70ED5}"/>
                  </a:ext>
                </a:extLst>
              </p:cNvPr>
              <p:cNvGrpSpPr>
                <a:grpSpLocks/>
              </p:cNvGrpSpPr>
              <p:nvPr/>
            </p:nvGrpSpPr>
            <p:grpSpPr bwMode="auto">
              <a:xfrm rot="21540000">
                <a:off x="1962673" y="3867650"/>
                <a:ext cx="85407" cy="179495"/>
                <a:chOff x="5021753" y="2927868"/>
                <a:chExt cx="83398" cy="175731"/>
              </a:xfrm>
            </p:grpSpPr>
            <p:sp>
              <p:nvSpPr>
                <p:cNvPr id="1081" name="Oval 216">
                  <a:extLst>
                    <a:ext uri="{FF2B5EF4-FFF2-40B4-BE49-F238E27FC236}">
                      <a16:creationId xmlns:a16="http://schemas.microsoft.com/office/drawing/2014/main" id="{E891B08F-BBAA-72CB-7A33-A8399C9423B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2" name="Freeform 217">
                  <a:extLst>
                    <a:ext uri="{FF2B5EF4-FFF2-40B4-BE49-F238E27FC236}">
                      <a16:creationId xmlns:a16="http://schemas.microsoft.com/office/drawing/2014/main" id="{13BFB07B-0910-AC6E-BA9C-D91C174CA3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3" name="Freeform 218">
                  <a:extLst>
                    <a:ext uri="{FF2B5EF4-FFF2-40B4-BE49-F238E27FC236}">
                      <a16:creationId xmlns:a16="http://schemas.microsoft.com/office/drawing/2014/main" id="{016E7EFF-14CF-A9A7-6995-E514897ED96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5" name="Group 219">
                <a:extLst>
                  <a:ext uri="{FF2B5EF4-FFF2-40B4-BE49-F238E27FC236}">
                    <a16:creationId xmlns:a16="http://schemas.microsoft.com/office/drawing/2014/main" id="{2DD9CEE8-BAA3-17C0-6B34-4C6FDB518184}"/>
                  </a:ext>
                </a:extLst>
              </p:cNvPr>
              <p:cNvGrpSpPr>
                <a:grpSpLocks/>
              </p:cNvGrpSpPr>
              <p:nvPr/>
            </p:nvGrpSpPr>
            <p:grpSpPr bwMode="auto">
              <a:xfrm rot="21540000">
                <a:off x="1868130" y="3869301"/>
                <a:ext cx="85407" cy="179495"/>
                <a:chOff x="5021753" y="2927868"/>
                <a:chExt cx="83398" cy="175731"/>
              </a:xfrm>
            </p:grpSpPr>
            <p:sp>
              <p:nvSpPr>
                <p:cNvPr id="1078" name="Oval 220">
                  <a:extLst>
                    <a:ext uri="{FF2B5EF4-FFF2-40B4-BE49-F238E27FC236}">
                      <a16:creationId xmlns:a16="http://schemas.microsoft.com/office/drawing/2014/main" id="{4B9CA8AE-91AE-7581-E6BC-C877EF84AAE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9" name="Freeform 221">
                  <a:extLst>
                    <a:ext uri="{FF2B5EF4-FFF2-40B4-BE49-F238E27FC236}">
                      <a16:creationId xmlns:a16="http://schemas.microsoft.com/office/drawing/2014/main" id="{6567DDD3-C2A3-7785-77D7-8ED5FB68F3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0" name="Freeform 222">
                  <a:extLst>
                    <a:ext uri="{FF2B5EF4-FFF2-40B4-BE49-F238E27FC236}">
                      <a16:creationId xmlns:a16="http://schemas.microsoft.com/office/drawing/2014/main" id="{2E9C5A99-1291-4DD5-9711-280880861D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6" name="Group 223">
                <a:extLst>
                  <a:ext uri="{FF2B5EF4-FFF2-40B4-BE49-F238E27FC236}">
                    <a16:creationId xmlns:a16="http://schemas.microsoft.com/office/drawing/2014/main" id="{447FA3A6-248C-5DAF-736E-D290EF778B81}"/>
                  </a:ext>
                </a:extLst>
              </p:cNvPr>
              <p:cNvGrpSpPr>
                <a:grpSpLocks/>
              </p:cNvGrpSpPr>
              <p:nvPr/>
            </p:nvGrpSpPr>
            <p:grpSpPr bwMode="auto">
              <a:xfrm rot="21540000">
                <a:off x="1776637" y="3870898"/>
                <a:ext cx="85407" cy="179495"/>
                <a:chOff x="5021753" y="2927868"/>
                <a:chExt cx="83398" cy="175731"/>
              </a:xfrm>
            </p:grpSpPr>
            <p:sp>
              <p:nvSpPr>
                <p:cNvPr id="1075" name="Oval 224">
                  <a:extLst>
                    <a:ext uri="{FF2B5EF4-FFF2-40B4-BE49-F238E27FC236}">
                      <a16:creationId xmlns:a16="http://schemas.microsoft.com/office/drawing/2014/main" id="{A73800A5-718E-15A3-3F5A-40D798F1088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6" name="Freeform 225">
                  <a:extLst>
                    <a:ext uri="{FF2B5EF4-FFF2-40B4-BE49-F238E27FC236}">
                      <a16:creationId xmlns:a16="http://schemas.microsoft.com/office/drawing/2014/main" id="{5BDBB8E1-7DAB-2072-5FB5-DCBE2A44C14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7" name="Freeform 226">
                  <a:extLst>
                    <a:ext uri="{FF2B5EF4-FFF2-40B4-BE49-F238E27FC236}">
                      <a16:creationId xmlns:a16="http://schemas.microsoft.com/office/drawing/2014/main" id="{AB7C987C-34B5-EADC-91C4-6CAF94B3F4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7" name="Group 227">
                <a:extLst>
                  <a:ext uri="{FF2B5EF4-FFF2-40B4-BE49-F238E27FC236}">
                    <a16:creationId xmlns:a16="http://schemas.microsoft.com/office/drawing/2014/main" id="{2BEEB4F8-B9A6-DFF0-8FC9-044BE86CA992}"/>
                  </a:ext>
                </a:extLst>
              </p:cNvPr>
              <p:cNvGrpSpPr>
                <a:grpSpLocks/>
              </p:cNvGrpSpPr>
              <p:nvPr/>
            </p:nvGrpSpPr>
            <p:grpSpPr bwMode="auto">
              <a:xfrm rot="21540000">
                <a:off x="1679043" y="3872601"/>
                <a:ext cx="85407" cy="179495"/>
                <a:chOff x="5021753" y="2927868"/>
                <a:chExt cx="83398" cy="175731"/>
              </a:xfrm>
            </p:grpSpPr>
            <p:sp>
              <p:nvSpPr>
                <p:cNvPr id="1072" name="Oval 228">
                  <a:extLst>
                    <a:ext uri="{FF2B5EF4-FFF2-40B4-BE49-F238E27FC236}">
                      <a16:creationId xmlns:a16="http://schemas.microsoft.com/office/drawing/2014/main" id="{C7178555-BE62-3163-9EE0-FA56192CAE4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3" name="Freeform 229">
                  <a:extLst>
                    <a:ext uri="{FF2B5EF4-FFF2-40B4-BE49-F238E27FC236}">
                      <a16:creationId xmlns:a16="http://schemas.microsoft.com/office/drawing/2014/main" id="{499121AB-1CB8-AB1C-BB67-27D580270D9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4" name="Freeform 230">
                  <a:extLst>
                    <a:ext uri="{FF2B5EF4-FFF2-40B4-BE49-F238E27FC236}">
                      <a16:creationId xmlns:a16="http://schemas.microsoft.com/office/drawing/2014/main" id="{D73BC92E-E654-B95F-7F16-9DFF5530D88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8" name="Group 303">
                <a:extLst>
                  <a:ext uri="{FF2B5EF4-FFF2-40B4-BE49-F238E27FC236}">
                    <a16:creationId xmlns:a16="http://schemas.microsoft.com/office/drawing/2014/main" id="{1380E7A5-3EF1-E5D8-CF30-ECD090E2243E}"/>
                  </a:ext>
                </a:extLst>
              </p:cNvPr>
              <p:cNvGrpSpPr>
                <a:grpSpLocks/>
              </p:cNvGrpSpPr>
              <p:nvPr/>
            </p:nvGrpSpPr>
            <p:grpSpPr bwMode="auto">
              <a:xfrm rot="10740000" flipH="1">
                <a:off x="1210140" y="4070412"/>
                <a:ext cx="85407" cy="179495"/>
                <a:chOff x="5021753" y="2927868"/>
                <a:chExt cx="83398" cy="175731"/>
              </a:xfrm>
            </p:grpSpPr>
            <p:sp>
              <p:nvSpPr>
                <p:cNvPr id="1069" name="Oval 304">
                  <a:extLst>
                    <a:ext uri="{FF2B5EF4-FFF2-40B4-BE49-F238E27FC236}">
                      <a16:creationId xmlns:a16="http://schemas.microsoft.com/office/drawing/2014/main" id="{43D60BF5-1F52-348B-8A63-C135578C47A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0" name="Freeform 305">
                  <a:extLst>
                    <a:ext uri="{FF2B5EF4-FFF2-40B4-BE49-F238E27FC236}">
                      <a16:creationId xmlns:a16="http://schemas.microsoft.com/office/drawing/2014/main" id="{2BF009DE-CCD4-15AF-AB62-377F6C5FB7B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1" name="Freeform 306">
                  <a:extLst>
                    <a:ext uri="{FF2B5EF4-FFF2-40B4-BE49-F238E27FC236}">
                      <a16:creationId xmlns:a16="http://schemas.microsoft.com/office/drawing/2014/main" id="{8E18B6AB-A76D-B4CD-8321-BB6C54E258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9" name="Group 307">
                <a:extLst>
                  <a:ext uri="{FF2B5EF4-FFF2-40B4-BE49-F238E27FC236}">
                    <a16:creationId xmlns:a16="http://schemas.microsoft.com/office/drawing/2014/main" id="{47E31100-C4F8-22C4-5A66-AD33B549749D}"/>
                  </a:ext>
                </a:extLst>
              </p:cNvPr>
              <p:cNvGrpSpPr>
                <a:grpSpLocks/>
              </p:cNvGrpSpPr>
              <p:nvPr/>
            </p:nvGrpSpPr>
            <p:grpSpPr bwMode="auto">
              <a:xfrm rot="10740000" flipH="1">
                <a:off x="1304629" y="4065722"/>
                <a:ext cx="85407" cy="179495"/>
                <a:chOff x="5021753" y="2927868"/>
                <a:chExt cx="83398" cy="175731"/>
              </a:xfrm>
            </p:grpSpPr>
            <p:sp>
              <p:nvSpPr>
                <p:cNvPr id="1066" name="Oval 308">
                  <a:extLst>
                    <a:ext uri="{FF2B5EF4-FFF2-40B4-BE49-F238E27FC236}">
                      <a16:creationId xmlns:a16="http://schemas.microsoft.com/office/drawing/2014/main" id="{EBC583E1-B366-08DE-BC45-66C28A15B68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7" name="Freeform 309">
                  <a:extLst>
                    <a:ext uri="{FF2B5EF4-FFF2-40B4-BE49-F238E27FC236}">
                      <a16:creationId xmlns:a16="http://schemas.microsoft.com/office/drawing/2014/main" id="{300450A6-C7B2-A029-9653-E3231B178DE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8" name="Freeform 310">
                  <a:extLst>
                    <a:ext uri="{FF2B5EF4-FFF2-40B4-BE49-F238E27FC236}">
                      <a16:creationId xmlns:a16="http://schemas.microsoft.com/office/drawing/2014/main" id="{B49FBEAE-AAEF-6BEF-9E8B-327D4DF11A9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0" name="Group 311">
                <a:extLst>
                  <a:ext uri="{FF2B5EF4-FFF2-40B4-BE49-F238E27FC236}">
                    <a16:creationId xmlns:a16="http://schemas.microsoft.com/office/drawing/2014/main" id="{94CA2658-50C0-BE43-27D6-A2D76A2EC135}"/>
                  </a:ext>
                </a:extLst>
              </p:cNvPr>
              <p:cNvGrpSpPr>
                <a:grpSpLocks/>
              </p:cNvGrpSpPr>
              <p:nvPr/>
            </p:nvGrpSpPr>
            <p:grpSpPr bwMode="auto">
              <a:xfrm rot="10740000" flipH="1">
                <a:off x="1396232" y="4070208"/>
                <a:ext cx="85407" cy="179495"/>
                <a:chOff x="5021753" y="2927868"/>
                <a:chExt cx="83398" cy="175731"/>
              </a:xfrm>
            </p:grpSpPr>
            <p:sp>
              <p:nvSpPr>
                <p:cNvPr id="1063" name="Oval 312">
                  <a:extLst>
                    <a:ext uri="{FF2B5EF4-FFF2-40B4-BE49-F238E27FC236}">
                      <a16:creationId xmlns:a16="http://schemas.microsoft.com/office/drawing/2014/main" id="{9E58FD28-6FEF-78FF-F477-D21D2C37460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4" name="Freeform 313">
                  <a:extLst>
                    <a:ext uri="{FF2B5EF4-FFF2-40B4-BE49-F238E27FC236}">
                      <a16:creationId xmlns:a16="http://schemas.microsoft.com/office/drawing/2014/main" id="{D43C3C63-3F50-F52B-90C7-FCBF0620213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5" name="Freeform 314">
                  <a:extLst>
                    <a:ext uri="{FF2B5EF4-FFF2-40B4-BE49-F238E27FC236}">
                      <a16:creationId xmlns:a16="http://schemas.microsoft.com/office/drawing/2014/main" id="{29077609-14B5-7BF2-E5B6-F485161537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1" name="Group 316">
                <a:extLst>
                  <a:ext uri="{FF2B5EF4-FFF2-40B4-BE49-F238E27FC236}">
                    <a16:creationId xmlns:a16="http://schemas.microsoft.com/office/drawing/2014/main" id="{BF5D516B-8401-718C-9C57-9D9ADC4B4CCD}"/>
                  </a:ext>
                </a:extLst>
              </p:cNvPr>
              <p:cNvGrpSpPr>
                <a:grpSpLocks/>
              </p:cNvGrpSpPr>
              <p:nvPr/>
            </p:nvGrpSpPr>
            <p:grpSpPr bwMode="auto">
              <a:xfrm rot="10740000" flipH="1">
                <a:off x="1491345" y="4072097"/>
                <a:ext cx="85407" cy="179495"/>
                <a:chOff x="5021753" y="2927868"/>
                <a:chExt cx="83398" cy="175731"/>
              </a:xfrm>
            </p:grpSpPr>
            <p:sp>
              <p:nvSpPr>
                <p:cNvPr id="1060" name="Oval 317">
                  <a:extLst>
                    <a:ext uri="{FF2B5EF4-FFF2-40B4-BE49-F238E27FC236}">
                      <a16:creationId xmlns:a16="http://schemas.microsoft.com/office/drawing/2014/main" id="{0DFD724A-9C86-731B-6ACC-1E2743566D2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1" name="Freeform 318">
                  <a:extLst>
                    <a:ext uri="{FF2B5EF4-FFF2-40B4-BE49-F238E27FC236}">
                      <a16:creationId xmlns:a16="http://schemas.microsoft.com/office/drawing/2014/main" id="{B159A9C2-44D4-797A-6036-56FAFD07059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2" name="Freeform 319">
                  <a:extLst>
                    <a:ext uri="{FF2B5EF4-FFF2-40B4-BE49-F238E27FC236}">
                      <a16:creationId xmlns:a16="http://schemas.microsoft.com/office/drawing/2014/main" id="{043297B8-F445-F35D-BBA7-59CE26E2F56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2" name="Group 320">
                <a:extLst>
                  <a:ext uri="{FF2B5EF4-FFF2-40B4-BE49-F238E27FC236}">
                    <a16:creationId xmlns:a16="http://schemas.microsoft.com/office/drawing/2014/main" id="{9725139F-BB81-3308-8EAF-8378941FC9F7}"/>
                  </a:ext>
                </a:extLst>
              </p:cNvPr>
              <p:cNvGrpSpPr>
                <a:grpSpLocks/>
              </p:cNvGrpSpPr>
              <p:nvPr/>
            </p:nvGrpSpPr>
            <p:grpSpPr bwMode="auto">
              <a:xfrm rot="10740000" flipH="1">
                <a:off x="1586350" y="4067904"/>
                <a:ext cx="85407" cy="179495"/>
                <a:chOff x="5021753" y="2927868"/>
                <a:chExt cx="83398" cy="175731"/>
              </a:xfrm>
            </p:grpSpPr>
            <p:sp>
              <p:nvSpPr>
                <p:cNvPr id="1057" name="Oval 321">
                  <a:extLst>
                    <a:ext uri="{FF2B5EF4-FFF2-40B4-BE49-F238E27FC236}">
                      <a16:creationId xmlns:a16="http://schemas.microsoft.com/office/drawing/2014/main" id="{BD4997F6-5E53-C8C6-CB4F-B6EED3F40A0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8" name="Freeform 322">
                  <a:extLst>
                    <a:ext uri="{FF2B5EF4-FFF2-40B4-BE49-F238E27FC236}">
                      <a16:creationId xmlns:a16="http://schemas.microsoft.com/office/drawing/2014/main" id="{B6349754-A18B-FB02-2780-647DB2FB2F6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9" name="Freeform 323">
                  <a:extLst>
                    <a:ext uri="{FF2B5EF4-FFF2-40B4-BE49-F238E27FC236}">
                      <a16:creationId xmlns:a16="http://schemas.microsoft.com/office/drawing/2014/main" id="{2F9A18A0-D880-DEC0-4592-A02315DEB8B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3" name="Group 376">
                <a:extLst>
                  <a:ext uri="{FF2B5EF4-FFF2-40B4-BE49-F238E27FC236}">
                    <a16:creationId xmlns:a16="http://schemas.microsoft.com/office/drawing/2014/main" id="{3A6A779D-2D1A-5D97-70DC-F4B3E746DDE5}"/>
                  </a:ext>
                </a:extLst>
              </p:cNvPr>
              <p:cNvGrpSpPr>
                <a:grpSpLocks/>
              </p:cNvGrpSpPr>
              <p:nvPr/>
            </p:nvGrpSpPr>
            <p:grpSpPr bwMode="auto">
              <a:xfrm rot="11289086" flipH="1">
                <a:off x="1974789" y="4068729"/>
                <a:ext cx="85407" cy="179495"/>
                <a:chOff x="5021753" y="2927868"/>
                <a:chExt cx="83398" cy="175731"/>
              </a:xfrm>
            </p:grpSpPr>
            <p:sp>
              <p:nvSpPr>
                <p:cNvPr id="1054" name="Oval 377">
                  <a:extLst>
                    <a:ext uri="{FF2B5EF4-FFF2-40B4-BE49-F238E27FC236}">
                      <a16:creationId xmlns:a16="http://schemas.microsoft.com/office/drawing/2014/main" id="{814B969C-7533-B396-80BE-14EBC516FC1C}"/>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5" name="Freeform 378">
                  <a:extLst>
                    <a:ext uri="{FF2B5EF4-FFF2-40B4-BE49-F238E27FC236}">
                      <a16:creationId xmlns:a16="http://schemas.microsoft.com/office/drawing/2014/main" id="{45FA05E8-C3D9-19E2-E7F8-BD186E2BA21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6" name="Freeform 379">
                  <a:extLst>
                    <a:ext uri="{FF2B5EF4-FFF2-40B4-BE49-F238E27FC236}">
                      <a16:creationId xmlns:a16="http://schemas.microsoft.com/office/drawing/2014/main" id="{B28E19E8-044B-F58F-DD6F-B3181C88DD9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4" name="Group 380">
                <a:extLst>
                  <a:ext uri="{FF2B5EF4-FFF2-40B4-BE49-F238E27FC236}">
                    <a16:creationId xmlns:a16="http://schemas.microsoft.com/office/drawing/2014/main" id="{66B3538A-D7A8-CA67-E30B-EF3171D31506}"/>
                  </a:ext>
                </a:extLst>
              </p:cNvPr>
              <p:cNvGrpSpPr>
                <a:grpSpLocks/>
              </p:cNvGrpSpPr>
              <p:nvPr/>
            </p:nvGrpSpPr>
            <p:grpSpPr bwMode="auto">
              <a:xfrm rot="11289086" flipH="1">
                <a:off x="1883297" y="4070326"/>
                <a:ext cx="85407" cy="179495"/>
                <a:chOff x="5021753" y="2927868"/>
                <a:chExt cx="83398" cy="175731"/>
              </a:xfrm>
            </p:grpSpPr>
            <p:sp>
              <p:nvSpPr>
                <p:cNvPr id="1051" name="Oval 381">
                  <a:extLst>
                    <a:ext uri="{FF2B5EF4-FFF2-40B4-BE49-F238E27FC236}">
                      <a16:creationId xmlns:a16="http://schemas.microsoft.com/office/drawing/2014/main" id="{103697FE-5CF7-9973-8CEC-69B0F81E6FD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2" name="Freeform 382">
                  <a:extLst>
                    <a:ext uri="{FF2B5EF4-FFF2-40B4-BE49-F238E27FC236}">
                      <a16:creationId xmlns:a16="http://schemas.microsoft.com/office/drawing/2014/main" id="{4ED0FD59-E334-8AE6-4861-A3A4A550F8D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3" name="Freeform 383">
                  <a:extLst>
                    <a:ext uri="{FF2B5EF4-FFF2-40B4-BE49-F238E27FC236}">
                      <a16:creationId xmlns:a16="http://schemas.microsoft.com/office/drawing/2014/main" id="{0C781949-ACF6-6384-495C-3A42C4B8F27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5" name="Group 384">
                <a:extLst>
                  <a:ext uri="{FF2B5EF4-FFF2-40B4-BE49-F238E27FC236}">
                    <a16:creationId xmlns:a16="http://schemas.microsoft.com/office/drawing/2014/main" id="{E13E7283-82BC-4FC3-455E-F57C847E6400}"/>
                  </a:ext>
                </a:extLst>
              </p:cNvPr>
              <p:cNvGrpSpPr>
                <a:grpSpLocks/>
              </p:cNvGrpSpPr>
              <p:nvPr/>
            </p:nvGrpSpPr>
            <p:grpSpPr bwMode="auto">
              <a:xfrm rot="11289086" flipH="1">
                <a:off x="1791804" y="4071923"/>
                <a:ext cx="85407" cy="179495"/>
                <a:chOff x="5021753" y="2927868"/>
                <a:chExt cx="83398" cy="175731"/>
              </a:xfrm>
            </p:grpSpPr>
            <p:sp>
              <p:nvSpPr>
                <p:cNvPr id="1048" name="Oval 385">
                  <a:extLst>
                    <a:ext uri="{FF2B5EF4-FFF2-40B4-BE49-F238E27FC236}">
                      <a16:creationId xmlns:a16="http://schemas.microsoft.com/office/drawing/2014/main" id="{413F590D-7371-E9FE-7B9F-67AA88117A9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9" name="Freeform 386">
                  <a:extLst>
                    <a:ext uri="{FF2B5EF4-FFF2-40B4-BE49-F238E27FC236}">
                      <a16:creationId xmlns:a16="http://schemas.microsoft.com/office/drawing/2014/main" id="{6F31AF43-1AED-ADB8-4576-3A4518F37D7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0" name="Freeform 387">
                  <a:extLst>
                    <a:ext uri="{FF2B5EF4-FFF2-40B4-BE49-F238E27FC236}">
                      <a16:creationId xmlns:a16="http://schemas.microsoft.com/office/drawing/2014/main" id="{CF6D4FB6-016E-7CE6-3123-3DFAA8ECE7C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6" name="Group 388">
                <a:extLst>
                  <a:ext uri="{FF2B5EF4-FFF2-40B4-BE49-F238E27FC236}">
                    <a16:creationId xmlns:a16="http://schemas.microsoft.com/office/drawing/2014/main" id="{41F5F590-3726-83C9-A6C2-3E4362C8D0E9}"/>
                  </a:ext>
                </a:extLst>
              </p:cNvPr>
              <p:cNvGrpSpPr>
                <a:grpSpLocks/>
              </p:cNvGrpSpPr>
              <p:nvPr/>
            </p:nvGrpSpPr>
            <p:grpSpPr bwMode="auto">
              <a:xfrm rot="11289086" flipH="1">
                <a:off x="1691161" y="4073675"/>
                <a:ext cx="85407" cy="179495"/>
                <a:chOff x="5021753" y="2927868"/>
                <a:chExt cx="83398" cy="175731"/>
              </a:xfrm>
            </p:grpSpPr>
            <p:sp>
              <p:nvSpPr>
                <p:cNvPr id="1045" name="Oval 389">
                  <a:extLst>
                    <a:ext uri="{FF2B5EF4-FFF2-40B4-BE49-F238E27FC236}">
                      <a16:creationId xmlns:a16="http://schemas.microsoft.com/office/drawing/2014/main" id="{F7B74060-D410-97D5-076A-92B101ADCBF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6" name="Freeform 390">
                  <a:extLst>
                    <a:ext uri="{FF2B5EF4-FFF2-40B4-BE49-F238E27FC236}">
                      <a16:creationId xmlns:a16="http://schemas.microsoft.com/office/drawing/2014/main" id="{669FD254-1CB2-4D60-F84C-17260C02092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7" name="Freeform 391">
                  <a:extLst>
                    <a:ext uri="{FF2B5EF4-FFF2-40B4-BE49-F238E27FC236}">
                      <a16:creationId xmlns:a16="http://schemas.microsoft.com/office/drawing/2014/main" id="{9B53848E-9260-6CB5-D573-42A2CA1B7A2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7" name="Group 215">
                <a:extLst>
                  <a:ext uri="{FF2B5EF4-FFF2-40B4-BE49-F238E27FC236}">
                    <a16:creationId xmlns:a16="http://schemas.microsoft.com/office/drawing/2014/main" id="{1CDB4752-C40F-0282-0B58-EFCAC655B251}"/>
                  </a:ext>
                </a:extLst>
              </p:cNvPr>
              <p:cNvGrpSpPr>
                <a:grpSpLocks/>
              </p:cNvGrpSpPr>
              <p:nvPr/>
            </p:nvGrpSpPr>
            <p:grpSpPr bwMode="auto">
              <a:xfrm rot="21540000">
                <a:off x="2326190" y="3865515"/>
                <a:ext cx="85407" cy="179495"/>
                <a:chOff x="5021753" y="2927868"/>
                <a:chExt cx="83398" cy="175731"/>
              </a:xfrm>
            </p:grpSpPr>
            <p:sp>
              <p:nvSpPr>
                <p:cNvPr id="1042" name="Oval 216">
                  <a:extLst>
                    <a:ext uri="{FF2B5EF4-FFF2-40B4-BE49-F238E27FC236}">
                      <a16:creationId xmlns:a16="http://schemas.microsoft.com/office/drawing/2014/main" id="{B0730A25-D4B2-E98D-65E9-F9DFA55DDA2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3" name="Freeform 217">
                  <a:extLst>
                    <a:ext uri="{FF2B5EF4-FFF2-40B4-BE49-F238E27FC236}">
                      <a16:creationId xmlns:a16="http://schemas.microsoft.com/office/drawing/2014/main" id="{C62323CC-6928-C7B5-82EB-73E3AC77686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4" name="Freeform 218">
                  <a:extLst>
                    <a:ext uri="{FF2B5EF4-FFF2-40B4-BE49-F238E27FC236}">
                      <a16:creationId xmlns:a16="http://schemas.microsoft.com/office/drawing/2014/main" id="{8F2C2514-75E2-5295-B996-8226D67582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8" name="Group 219">
                <a:extLst>
                  <a:ext uri="{FF2B5EF4-FFF2-40B4-BE49-F238E27FC236}">
                    <a16:creationId xmlns:a16="http://schemas.microsoft.com/office/drawing/2014/main" id="{D28ABA3A-022F-998C-FF3D-3E9C93B14FC7}"/>
                  </a:ext>
                </a:extLst>
              </p:cNvPr>
              <p:cNvGrpSpPr>
                <a:grpSpLocks/>
              </p:cNvGrpSpPr>
              <p:nvPr/>
            </p:nvGrpSpPr>
            <p:grpSpPr bwMode="auto">
              <a:xfrm rot="21540000">
                <a:off x="2231645" y="3867166"/>
                <a:ext cx="85407" cy="179495"/>
                <a:chOff x="5021753" y="2927868"/>
                <a:chExt cx="83398" cy="175731"/>
              </a:xfrm>
            </p:grpSpPr>
            <p:sp>
              <p:nvSpPr>
                <p:cNvPr id="1039" name="Oval 220">
                  <a:extLst>
                    <a:ext uri="{FF2B5EF4-FFF2-40B4-BE49-F238E27FC236}">
                      <a16:creationId xmlns:a16="http://schemas.microsoft.com/office/drawing/2014/main" id="{F8968D38-28FF-A5E8-CF91-56C2414979E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0" name="Freeform 221">
                  <a:extLst>
                    <a:ext uri="{FF2B5EF4-FFF2-40B4-BE49-F238E27FC236}">
                      <a16:creationId xmlns:a16="http://schemas.microsoft.com/office/drawing/2014/main" id="{4612D5FC-2C60-4FF4-1070-4A61061B10D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1" name="Freeform 222">
                  <a:extLst>
                    <a:ext uri="{FF2B5EF4-FFF2-40B4-BE49-F238E27FC236}">
                      <a16:creationId xmlns:a16="http://schemas.microsoft.com/office/drawing/2014/main" id="{EA4D2C96-FE93-3D88-EE85-3C66937086E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9" name="Group 223">
                <a:extLst>
                  <a:ext uri="{FF2B5EF4-FFF2-40B4-BE49-F238E27FC236}">
                    <a16:creationId xmlns:a16="http://schemas.microsoft.com/office/drawing/2014/main" id="{11CCB26C-8092-EA93-C8F8-994D31578A0C}"/>
                  </a:ext>
                </a:extLst>
              </p:cNvPr>
              <p:cNvGrpSpPr>
                <a:grpSpLocks/>
              </p:cNvGrpSpPr>
              <p:nvPr/>
            </p:nvGrpSpPr>
            <p:grpSpPr bwMode="auto">
              <a:xfrm rot="21540000">
                <a:off x="2140152" y="3868763"/>
                <a:ext cx="85407" cy="179495"/>
                <a:chOff x="5021753" y="2927868"/>
                <a:chExt cx="83398" cy="175731"/>
              </a:xfrm>
            </p:grpSpPr>
            <p:sp>
              <p:nvSpPr>
                <p:cNvPr id="1036" name="Oval 224">
                  <a:extLst>
                    <a:ext uri="{FF2B5EF4-FFF2-40B4-BE49-F238E27FC236}">
                      <a16:creationId xmlns:a16="http://schemas.microsoft.com/office/drawing/2014/main" id="{9941C2D1-75B0-96CF-07AF-CD4B2D041D4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7" name="Freeform 225">
                  <a:extLst>
                    <a:ext uri="{FF2B5EF4-FFF2-40B4-BE49-F238E27FC236}">
                      <a16:creationId xmlns:a16="http://schemas.microsoft.com/office/drawing/2014/main" id="{DCC1E03B-253D-95DC-F43C-0DB173E4D22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8" name="Freeform 226">
                  <a:extLst>
                    <a:ext uri="{FF2B5EF4-FFF2-40B4-BE49-F238E27FC236}">
                      <a16:creationId xmlns:a16="http://schemas.microsoft.com/office/drawing/2014/main" id="{2A716AAD-D9CF-3AA5-8CB2-EC48858951C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0" name="Group 227">
                <a:extLst>
                  <a:ext uri="{FF2B5EF4-FFF2-40B4-BE49-F238E27FC236}">
                    <a16:creationId xmlns:a16="http://schemas.microsoft.com/office/drawing/2014/main" id="{0C41B97E-8F62-5A08-88C0-20B910D97C37}"/>
                  </a:ext>
                </a:extLst>
              </p:cNvPr>
              <p:cNvGrpSpPr>
                <a:grpSpLocks/>
              </p:cNvGrpSpPr>
              <p:nvPr/>
            </p:nvGrpSpPr>
            <p:grpSpPr bwMode="auto">
              <a:xfrm rot="21540000">
                <a:off x="2042559" y="3870465"/>
                <a:ext cx="85407" cy="179495"/>
                <a:chOff x="5021753" y="2927868"/>
                <a:chExt cx="83398" cy="175731"/>
              </a:xfrm>
            </p:grpSpPr>
            <p:sp>
              <p:nvSpPr>
                <p:cNvPr id="1033" name="Oval 228">
                  <a:extLst>
                    <a:ext uri="{FF2B5EF4-FFF2-40B4-BE49-F238E27FC236}">
                      <a16:creationId xmlns:a16="http://schemas.microsoft.com/office/drawing/2014/main" id="{E6AD6481-7B93-C255-2983-500897795C1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4" name="Freeform 229">
                  <a:extLst>
                    <a:ext uri="{FF2B5EF4-FFF2-40B4-BE49-F238E27FC236}">
                      <a16:creationId xmlns:a16="http://schemas.microsoft.com/office/drawing/2014/main" id="{FC85498B-7B21-C0F4-201D-1606104B137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5" name="Freeform 230">
                  <a:extLst>
                    <a:ext uri="{FF2B5EF4-FFF2-40B4-BE49-F238E27FC236}">
                      <a16:creationId xmlns:a16="http://schemas.microsoft.com/office/drawing/2014/main" id="{D1025620-71F7-CDA2-85F9-961BDA25F3B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1" name="Group 376">
                <a:extLst>
                  <a:ext uri="{FF2B5EF4-FFF2-40B4-BE49-F238E27FC236}">
                    <a16:creationId xmlns:a16="http://schemas.microsoft.com/office/drawing/2014/main" id="{215E4B88-BE4E-714D-EC48-593FBFC46D7E}"/>
                  </a:ext>
                </a:extLst>
              </p:cNvPr>
              <p:cNvGrpSpPr>
                <a:grpSpLocks/>
              </p:cNvGrpSpPr>
              <p:nvPr/>
            </p:nvGrpSpPr>
            <p:grpSpPr bwMode="auto">
              <a:xfrm rot="11289086" flipH="1">
                <a:off x="2338305" y="4066592"/>
                <a:ext cx="85407" cy="179495"/>
                <a:chOff x="5021753" y="2927868"/>
                <a:chExt cx="83398" cy="175731"/>
              </a:xfrm>
            </p:grpSpPr>
            <p:sp>
              <p:nvSpPr>
                <p:cNvPr id="1030" name="Oval 377">
                  <a:extLst>
                    <a:ext uri="{FF2B5EF4-FFF2-40B4-BE49-F238E27FC236}">
                      <a16:creationId xmlns:a16="http://schemas.microsoft.com/office/drawing/2014/main" id="{F6B60C13-A10B-4CF8-53F4-33C1106B18C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1" name="Freeform 378">
                  <a:extLst>
                    <a:ext uri="{FF2B5EF4-FFF2-40B4-BE49-F238E27FC236}">
                      <a16:creationId xmlns:a16="http://schemas.microsoft.com/office/drawing/2014/main" id="{A771F4DF-12F6-9EEC-FD71-CBD441808E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2" name="Freeform 379">
                  <a:extLst>
                    <a:ext uri="{FF2B5EF4-FFF2-40B4-BE49-F238E27FC236}">
                      <a16:creationId xmlns:a16="http://schemas.microsoft.com/office/drawing/2014/main" id="{6F1C0B22-528D-DB06-DEF1-48638CD3DC5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2" name="Group 380">
                <a:extLst>
                  <a:ext uri="{FF2B5EF4-FFF2-40B4-BE49-F238E27FC236}">
                    <a16:creationId xmlns:a16="http://schemas.microsoft.com/office/drawing/2014/main" id="{EDE12DAC-DC8D-76A6-495A-E9464B847F43}"/>
                  </a:ext>
                </a:extLst>
              </p:cNvPr>
              <p:cNvGrpSpPr>
                <a:grpSpLocks/>
              </p:cNvGrpSpPr>
              <p:nvPr/>
            </p:nvGrpSpPr>
            <p:grpSpPr bwMode="auto">
              <a:xfrm rot="11289086" flipH="1">
                <a:off x="2246813" y="4068189"/>
                <a:ext cx="85407" cy="179495"/>
                <a:chOff x="5021753" y="2927868"/>
                <a:chExt cx="83398" cy="175731"/>
              </a:xfrm>
            </p:grpSpPr>
            <p:sp>
              <p:nvSpPr>
                <p:cNvPr id="1027" name="Oval 381">
                  <a:extLst>
                    <a:ext uri="{FF2B5EF4-FFF2-40B4-BE49-F238E27FC236}">
                      <a16:creationId xmlns:a16="http://schemas.microsoft.com/office/drawing/2014/main" id="{DF19BC8D-3D3F-2C9C-EB95-75D6945CAAD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8" name="Freeform 382">
                  <a:extLst>
                    <a:ext uri="{FF2B5EF4-FFF2-40B4-BE49-F238E27FC236}">
                      <a16:creationId xmlns:a16="http://schemas.microsoft.com/office/drawing/2014/main" id="{0E43D223-C3F9-7D66-0041-A80DC8B2F2D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9" name="Freeform 383">
                  <a:extLst>
                    <a:ext uri="{FF2B5EF4-FFF2-40B4-BE49-F238E27FC236}">
                      <a16:creationId xmlns:a16="http://schemas.microsoft.com/office/drawing/2014/main" id="{7E7B5CF6-8169-699F-7070-DE352712157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3" name="Group 384">
                <a:extLst>
                  <a:ext uri="{FF2B5EF4-FFF2-40B4-BE49-F238E27FC236}">
                    <a16:creationId xmlns:a16="http://schemas.microsoft.com/office/drawing/2014/main" id="{364EC0BD-7DF9-1335-5067-7B6591D0E952}"/>
                  </a:ext>
                </a:extLst>
              </p:cNvPr>
              <p:cNvGrpSpPr>
                <a:grpSpLocks/>
              </p:cNvGrpSpPr>
              <p:nvPr/>
            </p:nvGrpSpPr>
            <p:grpSpPr bwMode="auto">
              <a:xfrm rot="11289086" flipH="1">
                <a:off x="2155321" y="4069786"/>
                <a:ext cx="85407" cy="179495"/>
                <a:chOff x="5021753" y="2927868"/>
                <a:chExt cx="83398" cy="175731"/>
              </a:xfrm>
            </p:grpSpPr>
            <p:sp>
              <p:nvSpPr>
                <p:cNvPr id="1024" name="Oval 385">
                  <a:extLst>
                    <a:ext uri="{FF2B5EF4-FFF2-40B4-BE49-F238E27FC236}">
                      <a16:creationId xmlns:a16="http://schemas.microsoft.com/office/drawing/2014/main" id="{FD35A5B8-F95B-B499-8DAF-764F46F2D99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5" name="Freeform 386">
                  <a:extLst>
                    <a:ext uri="{FF2B5EF4-FFF2-40B4-BE49-F238E27FC236}">
                      <a16:creationId xmlns:a16="http://schemas.microsoft.com/office/drawing/2014/main" id="{CAA573B3-A6B9-B575-A2FE-F2FF826092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6" name="Freeform 387">
                  <a:extLst>
                    <a:ext uri="{FF2B5EF4-FFF2-40B4-BE49-F238E27FC236}">
                      <a16:creationId xmlns:a16="http://schemas.microsoft.com/office/drawing/2014/main" id="{F94D8018-1E52-ED60-7165-75A7B047826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4" name="Group 388">
                <a:extLst>
                  <a:ext uri="{FF2B5EF4-FFF2-40B4-BE49-F238E27FC236}">
                    <a16:creationId xmlns:a16="http://schemas.microsoft.com/office/drawing/2014/main" id="{7B82A313-6CD1-0AA3-59DA-3E31CA7B7551}"/>
                  </a:ext>
                </a:extLst>
              </p:cNvPr>
              <p:cNvGrpSpPr>
                <a:grpSpLocks/>
              </p:cNvGrpSpPr>
              <p:nvPr/>
            </p:nvGrpSpPr>
            <p:grpSpPr bwMode="auto">
              <a:xfrm rot="11289086" flipH="1">
                <a:off x="2054677" y="4071545"/>
                <a:ext cx="85407" cy="179495"/>
                <a:chOff x="5021753" y="2927868"/>
                <a:chExt cx="83398" cy="175731"/>
              </a:xfrm>
            </p:grpSpPr>
            <p:sp>
              <p:nvSpPr>
                <p:cNvPr id="1021" name="Oval 389">
                  <a:extLst>
                    <a:ext uri="{FF2B5EF4-FFF2-40B4-BE49-F238E27FC236}">
                      <a16:creationId xmlns:a16="http://schemas.microsoft.com/office/drawing/2014/main" id="{474D8254-9544-6CB9-4546-085487B8C6F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2" name="Freeform 390">
                  <a:extLst>
                    <a:ext uri="{FF2B5EF4-FFF2-40B4-BE49-F238E27FC236}">
                      <a16:creationId xmlns:a16="http://schemas.microsoft.com/office/drawing/2014/main" id="{049B348F-CBAC-F26B-9D5C-78EC0805BB3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3" name="Freeform 391">
                  <a:extLst>
                    <a:ext uri="{FF2B5EF4-FFF2-40B4-BE49-F238E27FC236}">
                      <a16:creationId xmlns:a16="http://schemas.microsoft.com/office/drawing/2014/main" id="{7907C91E-14A7-BC8B-ED6C-8B7849E7124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5" name="Group 219">
                <a:extLst>
                  <a:ext uri="{FF2B5EF4-FFF2-40B4-BE49-F238E27FC236}">
                    <a16:creationId xmlns:a16="http://schemas.microsoft.com/office/drawing/2014/main" id="{00A4EF62-340F-2F84-CB30-E172E3C807E6}"/>
                  </a:ext>
                </a:extLst>
              </p:cNvPr>
              <p:cNvGrpSpPr>
                <a:grpSpLocks/>
              </p:cNvGrpSpPr>
              <p:nvPr/>
            </p:nvGrpSpPr>
            <p:grpSpPr bwMode="auto">
              <a:xfrm rot="21540000">
                <a:off x="2514395" y="3865933"/>
                <a:ext cx="85407" cy="175496"/>
                <a:chOff x="5027080" y="2931784"/>
                <a:chExt cx="83398" cy="171815"/>
              </a:xfrm>
            </p:grpSpPr>
            <p:sp>
              <p:nvSpPr>
                <p:cNvPr id="1018" name="Oval 220">
                  <a:extLst>
                    <a:ext uri="{FF2B5EF4-FFF2-40B4-BE49-F238E27FC236}">
                      <a16:creationId xmlns:a16="http://schemas.microsoft.com/office/drawing/2014/main" id="{84A954E9-260F-2210-93E8-332A413334DD}"/>
                    </a:ext>
                  </a:extLst>
                </p:cNvPr>
                <p:cNvSpPr>
                  <a:spLocks noChangeArrowheads="1"/>
                </p:cNvSpPr>
                <p:nvPr/>
              </p:nvSpPr>
              <p:spPr bwMode="auto">
                <a:xfrm rot="335885">
                  <a:off x="5027080" y="2931784"/>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9" name="Freeform 221">
                  <a:extLst>
                    <a:ext uri="{FF2B5EF4-FFF2-40B4-BE49-F238E27FC236}">
                      <a16:creationId xmlns:a16="http://schemas.microsoft.com/office/drawing/2014/main" id="{5B93FB12-ED36-4B41-BA68-7BEEE911CAB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0" name="Freeform 222">
                  <a:extLst>
                    <a:ext uri="{FF2B5EF4-FFF2-40B4-BE49-F238E27FC236}">
                      <a16:creationId xmlns:a16="http://schemas.microsoft.com/office/drawing/2014/main" id="{E8A4DBA7-BC6D-1F03-F4BD-889A62EE85C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6" name="Group 223">
                <a:extLst>
                  <a:ext uri="{FF2B5EF4-FFF2-40B4-BE49-F238E27FC236}">
                    <a16:creationId xmlns:a16="http://schemas.microsoft.com/office/drawing/2014/main" id="{2008C640-C53D-A857-FC66-12D95619073B}"/>
                  </a:ext>
                </a:extLst>
              </p:cNvPr>
              <p:cNvGrpSpPr>
                <a:grpSpLocks/>
              </p:cNvGrpSpPr>
              <p:nvPr/>
            </p:nvGrpSpPr>
            <p:grpSpPr bwMode="auto">
              <a:xfrm rot="21540000">
                <a:off x="2417412" y="3863613"/>
                <a:ext cx="85407" cy="179495"/>
                <a:chOff x="5021753" y="2927868"/>
                <a:chExt cx="83398" cy="175731"/>
              </a:xfrm>
            </p:grpSpPr>
            <p:sp>
              <p:nvSpPr>
                <p:cNvPr id="1015" name="Oval 224">
                  <a:extLst>
                    <a:ext uri="{FF2B5EF4-FFF2-40B4-BE49-F238E27FC236}">
                      <a16:creationId xmlns:a16="http://schemas.microsoft.com/office/drawing/2014/main" id="{6218D3D2-800F-6A7E-A3AC-E6C9972132A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6" name="Freeform 225">
                  <a:extLst>
                    <a:ext uri="{FF2B5EF4-FFF2-40B4-BE49-F238E27FC236}">
                      <a16:creationId xmlns:a16="http://schemas.microsoft.com/office/drawing/2014/main" id="{C7D9D550-2B94-0F9F-DA92-A28AB2DC0B0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7" name="Freeform 226">
                  <a:extLst>
                    <a:ext uri="{FF2B5EF4-FFF2-40B4-BE49-F238E27FC236}">
                      <a16:creationId xmlns:a16="http://schemas.microsoft.com/office/drawing/2014/main" id="{ADA5EF7F-9AC6-02AA-6CC8-C22DA8A62CE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7" name="Group 380">
                <a:extLst>
                  <a:ext uri="{FF2B5EF4-FFF2-40B4-BE49-F238E27FC236}">
                    <a16:creationId xmlns:a16="http://schemas.microsoft.com/office/drawing/2014/main" id="{E3240CE1-7760-7AA6-55C0-1071C1F880A1}"/>
                  </a:ext>
                </a:extLst>
              </p:cNvPr>
              <p:cNvGrpSpPr>
                <a:grpSpLocks/>
              </p:cNvGrpSpPr>
              <p:nvPr/>
            </p:nvGrpSpPr>
            <p:grpSpPr bwMode="auto">
              <a:xfrm rot="11289086" flipH="1">
                <a:off x="2524074" y="4063048"/>
                <a:ext cx="85407" cy="179495"/>
                <a:chOff x="5021753" y="2927868"/>
                <a:chExt cx="83398" cy="175731"/>
              </a:xfrm>
            </p:grpSpPr>
            <p:sp>
              <p:nvSpPr>
                <p:cNvPr id="1012" name="Oval 381">
                  <a:extLst>
                    <a:ext uri="{FF2B5EF4-FFF2-40B4-BE49-F238E27FC236}">
                      <a16:creationId xmlns:a16="http://schemas.microsoft.com/office/drawing/2014/main" id="{ED983CC6-2F33-0F51-BE23-DE4E60DBA18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3" name="Freeform 382">
                  <a:extLst>
                    <a:ext uri="{FF2B5EF4-FFF2-40B4-BE49-F238E27FC236}">
                      <a16:creationId xmlns:a16="http://schemas.microsoft.com/office/drawing/2014/main" id="{2A167EE6-FB8D-2954-0DEE-501D05337C6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4" name="Freeform 383">
                  <a:extLst>
                    <a:ext uri="{FF2B5EF4-FFF2-40B4-BE49-F238E27FC236}">
                      <a16:creationId xmlns:a16="http://schemas.microsoft.com/office/drawing/2014/main" id="{74B2CB0A-BB2C-A6A7-8D9E-6295D57B71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8" name="Group 384">
                <a:extLst>
                  <a:ext uri="{FF2B5EF4-FFF2-40B4-BE49-F238E27FC236}">
                    <a16:creationId xmlns:a16="http://schemas.microsoft.com/office/drawing/2014/main" id="{F4B3692C-016B-E9ED-1405-622A59A6BE8B}"/>
                  </a:ext>
                </a:extLst>
              </p:cNvPr>
              <p:cNvGrpSpPr>
                <a:grpSpLocks/>
              </p:cNvGrpSpPr>
              <p:nvPr/>
            </p:nvGrpSpPr>
            <p:grpSpPr bwMode="auto">
              <a:xfrm rot="11289086" flipH="1">
                <a:off x="2432579" y="4064652"/>
                <a:ext cx="85407" cy="179495"/>
                <a:chOff x="5021753" y="2927868"/>
                <a:chExt cx="83398" cy="175731"/>
              </a:xfrm>
            </p:grpSpPr>
            <p:sp>
              <p:nvSpPr>
                <p:cNvPr id="1009" name="Oval 385">
                  <a:extLst>
                    <a:ext uri="{FF2B5EF4-FFF2-40B4-BE49-F238E27FC236}">
                      <a16:creationId xmlns:a16="http://schemas.microsoft.com/office/drawing/2014/main" id="{D149B678-E196-D810-A2EC-47A7DBC812F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0" name="Freeform 386">
                  <a:extLst>
                    <a:ext uri="{FF2B5EF4-FFF2-40B4-BE49-F238E27FC236}">
                      <a16:creationId xmlns:a16="http://schemas.microsoft.com/office/drawing/2014/main" id="{974C0A32-EADE-9350-D76E-1F651008875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1" name="Freeform 387">
                  <a:extLst>
                    <a:ext uri="{FF2B5EF4-FFF2-40B4-BE49-F238E27FC236}">
                      <a16:creationId xmlns:a16="http://schemas.microsoft.com/office/drawing/2014/main" id="{2F2C3856-7A7F-1E1F-AE15-2C871E9458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00" name="Group 1099">
              <a:extLst>
                <a:ext uri="{FF2B5EF4-FFF2-40B4-BE49-F238E27FC236}">
                  <a16:creationId xmlns:a16="http://schemas.microsoft.com/office/drawing/2014/main" id="{6E3418D2-EFF1-88C2-E58C-3B6C3A810228}"/>
                </a:ext>
              </a:extLst>
            </p:cNvPr>
            <p:cNvGrpSpPr/>
            <p:nvPr/>
          </p:nvGrpSpPr>
          <p:grpSpPr>
            <a:xfrm>
              <a:off x="5241358" y="2918305"/>
              <a:ext cx="1414203" cy="514448"/>
              <a:chOff x="1195278" y="3862014"/>
              <a:chExt cx="1414203" cy="391156"/>
            </a:xfrm>
          </p:grpSpPr>
          <p:grpSp>
            <p:nvGrpSpPr>
              <p:cNvPr id="1101" name="Group 142">
                <a:extLst>
                  <a:ext uri="{FF2B5EF4-FFF2-40B4-BE49-F238E27FC236}">
                    <a16:creationId xmlns:a16="http://schemas.microsoft.com/office/drawing/2014/main" id="{5875A4F2-DBFE-49ED-80D0-7BB7A8C32566}"/>
                  </a:ext>
                </a:extLst>
              </p:cNvPr>
              <p:cNvGrpSpPr>
                <a:grpSpLocks/>
              </p:cNvGrpSpPr>
              <p:nvPr/>
            </p:nvGrpSpPr>
            <p:grpSpPr bwMode="auto">
              <a:xfrm rot="21540000">
                <a:off x="1195278" y="3874753"/>
                <a:ext cx="85407" cy="179196"/>
                <a:chOff x="5011538" y="2928161"/>
                <a:chExt cx="83398" cy="175438"/>
              </a:xfrm>
            </p:grpSpPr>
            <p:sp>
              <p:nvSpPr>
                <p:cNvPr id="1218" name="Oval 143">
                  <a:extLst>
                    <a:ext uri="{FF2B5EF4-FFF2-40B4-BE49-F238E27FC236}">
                      <a16:creationId xmlns:a16="http://schemas.microsoft.com/office/drawing/2014/main" id="{9D370581-84D5-C36B-EAFE-315B77AE9141}"/>
                    </a:ext>
                  </a:extLst>
                </p:cNvPr>
                <p:cNvSpPr>
                  <a:spLocks noChangeArrowheads="1"/>
                </p:cNvSpPr>
                <p:nvPr/>
              </p:nvSpPr>
              <p:spPr bwMode="auto">
                <a:xfrm rot="20888927">
                  <a:off x="5011538" y="2928161"/>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9" name="Freeform 144">
                  <a:extLst>
                    <a:ext uri="{FF2B5EF4-FFF2-40B4-BE49-F238E27FC236}">
                      <a16:creationId xmlns:a16="http://schemas.microsoft.com/office/drawing/2014/main" id="{05661C0C-4EE6-D9E5-04DD-8F1649E17DF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0" name="Freeform 145">
                  <a:extLst>
                    <a:ext uri="{FF2B5EF4-FFF2-40B4-BE49-F238E27FC236}">
                      <a16:creationId xmlns:a16="http://schemas.microsoft.com/office/drawing/2014/main" id="{78BBF378-35C2-A3F6-9212-3C9839B4D1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2" name="Group 146">
                <a:extLst>
                  <a:ext uri="{FF2B5EF4-FFF2-40B4-BE49-F238E27FC236}">
                    <a16:creationId xmlns:a16="http://schemas.microsoft.com/office/drawing/2014/main" id="{8ED740EA-A9CD-2024-B6B1-7C37AF742EA3}"/>
                  </a:ext>
                </a:extLst>
              </p:cNvPr>
              <p:cNvGrpSpPr>
                <a:grpSpLocks/>
              </p:cNvGrpSpPr>
              <p:nvPr/>
            </p:nvGrpSpPr>
            <p:grpSpPr bwMode="auto">
              <a:xfrm rot="21540000">
                <a:off x="1303223" y="3866482"/>
                <a:ext cx="85407" cy="179495"/>
                <a:chOff x="5021753" y="2927868"/>
                <a:chExt cx="83398" cy="175731"/>
              </a:xfrm>
            </p:grpSpPr>
            <p:sp>
              <p:nvSpPr>
                <p:cNvPr id="1215" name="Oval 147">
                  <a:extLst>
                    <a:ext uri="{FF2B5EF4-FFF2-40B4-BE49-F238E27FC236}">
                      <a16:creationId xmlns:a16="http://schemas.microsoft.com/office/drawing/2014/main" id="{08E859E2-3FC3-D98B-23D3-E9E803793421}"/>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6" name="Freeform 148">
                  <a:extLst>
                    <a:ext uri="{FF2B5EF4-FFF2-40B4-BE49-F238E27FC236}">
                      <a16:creationId xmlns:a16="http://schemas.microsoft.com/office/drawing/2014/main" id="{66D66D3C-76C9-CFEC-2455-3D7901EF89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7" name="Freeform 149">
                  <a:extLst>
                    <a:ext uri="{FF2B5EF4-FFF2-40B4-BE49-F238E27FC236}">
                      <a16:creationId xmlns:a16="http://schemas.microsoft.com/office/drawing/2014/main" id="{B3B6E4B3-3613-ECEE-A30D-BCAF6A57D57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3" name="Group 150">
                <a:extLst>
                  <a:ext uri="{FF2B5EF4-FFF2-40B4-BE49-F238E27FC236}">
                    <a16:creationId xmlns:a16="http://schemas.microsoft.com/office/drawing/2014/main" id="{A4FB26C2-0E5C-29B1-12E7-BC8340AE5F74}"/>
                  </a:ext>
                </a:extLst>
              </p:cNvPr>
              <p:cNvGrpSpPr>
                <a:grpSpLocks/>
              </p:cNvGrpSpPr>
              <p:nvPr/>
            </p:nvGrpSpPr>
            <p:grpSpPr bwMode="auto">
              <a:xfrm rot="21540000">
                <a:off x="1397873" y="3870914"/>
                <a:ext cx="85407" cy="179495"/>
                <a:chOff x="5021753" y="2927868"/>
                <a:chExt cx="83398" cy="175731"/>
              </a:xfrm>
            </p:grpSpPr>
            <p:sp>
              <p:nvSpPr>
                <p:cNvPr id="1212" name="Oval 151">
                  <a:extLst>
                    <a:ext uri="{FF2B5EF4-FFF2-40B4-BE49-F238E27FC236}">
                      <a16:creationId xmlns:a16="http://schemas.microsoft.com/office/drawing/2014/main" id="{96F9055C-D4AB-87A3-1455-BB58585B75C6}"/>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3" name="Freeform 152">
                  <a:extLst>
                    <a:ext uri="{FF2B5EF4-FFF2-40B4-BE49-F238E27FC236}">
                      <a16:creationId xmlns:a16="http://schemas.microsoft.com/office/drawing/2014/main" id="{731F5F43-54C5-26AC-42C8-D17DF03F2FA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4" name="Freeform 153">
                  <a:extLst>
                    <a:ext uri="{FF2B5EF4-FFF2-40B4-BE49-F238E27FC236}">
                      <a16:creationId xmlns:a16="http://schemas.microsoft.com/office/drawing/2014/main" id="{49CE7365-182F-810C-45AE-188B64AD02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4" name="Group 154">
                <a:extLst>
                  <a:ext uri="{FF2B5EF4-FFF2-40B4-BE49-F238E27FC236}">
                    <a16:creationId xmlns:a16="http://schemas.microsoft.com/office/drawing/2014/main" id="{E61CDD29-C5FD-EE92-BCCA-4D13D5CF5B1B}"/>
                  </a:ext>
                </a:extLst>
              </p:cNvPr>
              <p:cNvGrpSpPr>
                <a:grpSpLocks/>
              </p:cNvGrpSpPr>
              <p:nvPr/>
            </p:nvGrpSpPr>
            <p:grpSpPr bwMode="auto">
              <a:xfrm rot="21540000">
                <a:off x="1489314" y="3866276"/>
                <a:ext cx="85407" cy="179495"/>
                <a:chOff x="5021753" y="2927868"/>
                <a:chExt cx="83398" cy="175731"/>
              </a:xfrm>
            </p:grpSpPr>
            <p:sp>
              <p:nvSpPr>
                <p:cNvPr id="1209" name="Oval 155">
                  <a:extLst>
                    <a:ext uri="{FF2B5EF4-FFF2-40B4-BE49-F238E27FC236}">
                      <a16:creationId xmlns:a16="http://schemas.microsoft.com/office/drawing/2014/main" id="{C2D17C4B-64EF-42CB-9574-C7702C2BBB0B}"/>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0" name="Freeform 156">
                  <a:extLst>
                    <a:ext uri="{FF2B5EF4-FFF2-40B4-BE49-F238E27FC236}">
                      <a16:creationId xmlns:a16="http://schemas.microsoft.com/office/drawing/2014/main" id="{00EB15EA-9315-40F4-BE9C-352E0923D1D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1" name="Freeform 157">
                  <a:extLst>
                    <a:ext uri="{FF2B5EF4-FFF2-40B4-BE49-F238E27FC236}">
                      <a16:creationId xmlns:a16="http://schemas.microsoft.com/office/drawing/2014/main" id="{F3F91F5B-7083-49A3-4947-8B149E454A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5" name="Group 158">
                <a:extLst>
                  <a:ext uri="{FF2B5EF4-FFF2-40B4-BE49-F238E27FC236}">
                    <a16:creationId xmlns:a16="http://schemas.microsoft.com/office/drawing/2014/main" id="{B8EBB8E2-8099-1910-D929-13EDBA0249EB}"/>
                  </a:ext>
                </a:extLst>
              </p:cNvPr>
              <p:cNvGrpSpPr>
                <a:grpSpLocks/>
              </p:cNvGrpSpPr>
              <p:nvPr/>
            </p:nvGrpSpPr>
            <p:grpSpPr bwMode="auto">
              <a:xfrm rot="21540000">
                <a:off x="1583910" y="3867667"/>
                <a:ext cx="85407" cy="179495"/>
                <a:chOff x="5021753" y="2927868"/>
                <a:chExt cx="83398" cy="175731"/>
              </a:xfrm>
            </p:grpSpPr>
            <p:sp>
              <p:nvSpPr>
                <p:cNvPr id="1206" name="Oval 159">
                  <a:extLst>
                    <a:ext uri="{FF2B5EF4-FFF2-40B4-BE49-F238E27FC236}">
                      <a16:creationId xmlns:a16="http://schemas.microsoft.com/office/drawing/2014/main" id="{26222DE3-FDD8-73CE-64BA-2226693085A7}"/>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7" name="Freeform 160">
                  <a:extLst>
                    <a:ext uri="{FF2B5EF4-FFF2-40B4-BE49-F238E27FC236}">
                      <a16:creationId xmlns:a16="http://schemas.microsoft.com/office/drawing/2014/main" id="{5281A9D6-93C4-A6B0-EE39-A3D9F313587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8" name="Freeform 161">
                  <a:extLst>
                    <a:ext uri="{FF2B5EF4-FFF2-40B4-BE49-F238E27FC236}">
                      <a16:creationId xmlns:a16="http://schemas.microsoft.com/office/drawing/2014/main" id="{B250B315-8218-A4FF-9C3E-2A86B82E015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6" name="Group 215">
                <a:extLst>
                  <a:ext uri="{FF2B5EF4-FFF2-40B4-BE49-F238E27FC236}">
                    <a16:creationId xmlns:a16="http://schemas.microsoft.com/office/drawing/2014/main" id="{E9BD3175-0496-6A0B-9D50-884CCF52238D}"/>
                  </a:ext>
                </a:extLst>
              </p:cNvPr>
              <p:cNvGrpSpPr>
                <a:grpSpLocks/>
              </p:cNvGrpSpPr>
              <p:nvPr/>
            </p:nvGrpSpPr>
            <p:grpSpPr bwMode="auto">
              <a:xfrm rot="21540000">
                <a:off x="1962673" y="3867650"/>
                <a:ext cx="85407" cy="179495"/>
                <a:chOff x="5021753" y="2927868"/>
                <a:chExt cx="83398" cy="175731"/>
              </a:xfrm>
            </p:grpSpPr>
            <p:sp>
              <p:nvSpPr>
                <p:cNvPr id="1203" name="Oval 216">
                  <a:extLst>
                    <a:ext uri="{FF2B5EF4-FFF2-40B4-BE49-F238E27FC236}">
                      <a16:creationId xmlns:a16="http://schemas.microsoft.com/office/drawing/2014/main" id="{76301DE3-00D6-46EF-D649-55685CCE574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4" name="Freeform 217">
                  <a:extLst>
                    <a:ext uri="{FF2B5EF4-FFF2-40B4-BE49-F238E27FC236}">
                      <a16:creationId xmlns:a16="http://schemas.microsoft.com/office/drawing/2014/main" id="{183698B0-32E8-7DFF-7B5D-418BE78719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5" name="Freeform 218">
                  <a:extLst>
                    <a:ext uri="{FF2B5EF4-FFF2-40B4-BE49-F238E27FC236}">
                      <a16:creationId xmlns:a16="http://schemas.microsoft.com/office/drawing/2014/main" id="{DD4F0797-93C7-75E1-2E74-9EDACFAFD87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7" name="Group 219">
                <a:extLst>
                  <a:ext uri="{FF2B5EF4-FFF2-40B4-BE49-F238E27FC236}">
                    <a16:creationId xmlns:a16="http://schemas.microsoft.com/office/drawing/2014/main" id="{1109556B-E5B7-115F-41C7-59F235A3A170}"/>
                  </a:ext>
                </a:extLst>
              </p:cNvPr>
              <p:cNvGrpSpPr>
                <a:grpSpLocks/>
              </p:cNvGrpSpPr>
              <p:nvPr/>
            </p:nvGrpSpPr>
            <p:grpSpPr bwMode="auto">
              <a:xfrm rot="21540000">
                <a:off x="1868130" y="3869301"/>
                <a:ext cx="85407" cy="179495"/>
                <a:chOff x="5021753" y="2927868"/>
                <a:chExt cx="83398" cy="175731"/>
              </a:xfrm>
            </p:grpSpPr>
            <p:sp>
              <p:nvSpPr>
                <p:cNvPr id="1200" name="Oval 220">
                  <a:extLst>
                    <a:ext uri="{FF2B5EF4-FFF2-40B4-BE49-F238E27FC236}">
                      <a16:creationId xmlns:a16="http://schemas.microsoft.com/office/drawing/2014/main" id="{F2011EA2-8A7A-049D-521F-42C429AF38A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1" name="Freeform 221">
                  <a:extLst>
                    <a:ext uri="{FF2B5EF4-FFF2-40B4-BE49-F238E27FC236}">
                      <a16:creationId xmlns:a16="http://schemas.microsoft.com/office/drawing/2014/main" id="{0E522A85-F366-A961-0873-2E02F34BDC5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2" name="Freeform 222">
                  <a:extLst>
                    <a:ext uri="{FF2B5EF4-FFF2-40B4-BE49-F238E27FC236}">
                      <a16:creationId xmlns:a16="http://schemas.microsoft.com/office/drawing/2014/main" id="{147FDF04-E009-DA24-5513-6EE20E54D3C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8" name="Group 223">
                <a:extLst>
                  <a:ext uri="{FF2B5EF4-FFF2-40B4-BE49-F238E27FC236}">
                    <a16:creationId xmlns:a16="http://schemas.microsoft.com/office/drawing/2014/main" id="{6AA643CD-F372-C3F0-9153-37A5AB625DB5}"/>
                  </a:ext>
                </a:extLst>
              </p:cNvPr>
              <p:cNvGrpSpPr>
                <a:grpSpLocks/>
              </p:cNvGrpSpPr>
              <p:nvPr/>
            </p:nvGrpSpPr>
            <p:grpSpPr bwMode="auto">
              <a:xfrm rot="21540000">
                <a:off x="1776637" y="3870898"/>
                <a:ext cx="85407" cy="179495"/>
                <a:chOff x="5021753" y="2927868"/>
                <a:chExt cx="83398" cy="175731"/>
              </a:xfrm>
            </p:grpSpPr>
            <p:sp>
              <p:nvSpPr>
                <p:cNvPr id="1197" name="Oval 224">
                  <a:extLst>
                    <a:ext uri="{FF2B5EF4-FFF2-40B4-BE49-F238E27FC236}">
                      <a16:creationId xmlns:a16="http://schemas.microsoft.com/office/drawing/2014/main" id="{2F3EE467-8B14-3EB6-0163-83A0DFF40EC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8" name="Freeform 225">
                  <a:extLst>
                    <a:ext uri="{FF2B5EF4-FFF2-40B4-BE49-F238E27FC236}">
                      <a16:creationId xmlns:a16="http://schemas.microsoft.com/office/drawing/2014/main" id="{4B53A036-D497-A62F-BDFB-55056BC0955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9" name="Freeform 226">
                  <a:extLst>
                    <a:ext uri="{FF2B5EF4-FFF2-40B4-BE49-F238E27FC236}">
                      <a16:creationId xmlns:a16="http://schemas.microsoft.com/office/drawing/2014/main" id="{5940E017-5C7A-A5A0-B50F-C02BCF3E5A1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9" name="Group 227">
                <a:extLst>
                  <a:ext uri="{FF2B5EF4-FFF2-40B4-BE49-F238E27FC236}">
                    <a16:creationId xmlns:a16="http://schemas.microsoft.com/office/drawing/2014/main" id="{4653921E-13F6-CCC2-152A-483FECFB37B5}"/>
                  </a:ext>
                </a:extLst>
              </p:cNvPr>
              <p:cNvGrpSpPr>
                <a:grpSpLocks/>
              </p:cNvGrpSpPr>
              <p:nvPr/>
            </p:nvGrpSpPr>
            <p:grpSpPr bwMode="auto">
              <a:xfrm rot="21540000">
                <a:off x="1679043" y="3872601"/>
                <a:ext cx="85407" cy="179495"/>
                <a:chOff x="5021753" y="2927868"/>
                <a:chExt cx="83398" cy="175731"/>
              </a:xfrm>
            </p:grpSpPr>
            <p:sp>
              <p:nvSpPr>
                <p:cNvPr id="1194" name="Oval 228">
                  <a:extLst>
                    <a:ext uri="{FF2B5EF4-FFF2-40B4-BE49-F238E27FC236}">
                      <a16:creationId xmlns:a16="http://schemas.microsoft.com/office/drawing/2014/main" id="{07BA1BD6-E7FF-DF73-B516-0F5FDDCB192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5" name="Freeform 229">
                  <a:extLst>
                    <a:ext uri="{FF2B5EF4-FFF2-40B4-BE49-F238E27FC236}">
                      <a16:creationId xmlns:a16="http://schemas.microsoft.com/office/drawing/2014/main" id="{F1F75C60-6EDF-CD76-E0F2-BFEE6F8F744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6" name="Freeform 230">
                  <a:extLst>
                    <a:ext uri="{FF2B5EF4-FFF2-40B4-BE49-F238E27FC236}">
                      <a16:creationId xmlns:a16="http://schemas.microsoft.com/office/drawing/2014/main" id="{F3627B54-CBD6-58DD-2E92-3031E0C2B2E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0" name="Group 303">
                <a:extLst>
                  <a:ext uri="{FF2B5EF4-FFF2-40B4-BE49-F238E27FC236}">
                    <a16:creationId xmlns:a16="http://schemas.microsoft.com/office/drawing/2014/main" id="{08169A21-0922-02B9-3594-574F43598677}"/>
                  </a:ext>
                </a:extLst>
              </p:cNvPr>
              <p:cNvGrpSpPr>
                <a:grpSpLocks/>
              </p:cNvGrpSpPr>
              <p:nvPr/>
            </p:nvGrpSpPr>
            <p:grpSpPr bwMode="auto">
              <a:xfrm rot="10740000" flipH="1">
                <a:off x="1210140" y="4070412"/>
                <a:ext cx="85407" cy="179495"/>
                <a:chOff x="5021753" y="2927868"/>
                <a:chExt cx="83398" cy="175731"/>
              </a:xfrm>
            </p:grpSpPr>
            <p:sp>
              <p:nvSpPr>
                <p:cNvPr id="1191" name="Oval 304">
                  <a:extLst>
                    <a:ext uri="{FF2B5EF4-FFF2-40B4-BE49-F238E27FC236}">
                      <a16:creationId xmlns:a16="http://schemas.microsoft.com/office/drawing/2014/main" id="{03D30E72-3BD2-CDA4-22B7-6328848E5BA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2" name="Freeform 305">
                  <a:extLst>
                    <a:ext uri="{FF2B5EF4-FFF2-40B4-BE49-F238E27FC236}">
                      <a16:creationId xmlns:a16="http://schemas.microsoft.com/office/drawing/2014/main" id="{5BA7565A-D502-7720-D68F-12F74AD164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3" name="Freeform 306">
                  <a:extLst>
                    <a:ext uri="{FF2B5EF4-FFF2-40B4-BE49-F238E27FC236}">
                      <a16:creationId xmlns:a16="http://schemas.microsoft.com/office/drawing/2014/main" id="{974D1FB6-0DA1-EA74-E1F5-6C87708E86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1" name="Group 307">
                <a:extLst>
                  <a:ext uri="{FF2B5EF4-FFF2-40B4-BE49-F238E27FC236}">
                    <a16:creationId xmlns:a16="http://schemas.microsoft.com/office/drawing/2014/main" id="{9886ED62-072F-14CB-8038-E6F78F3E7506}"/>
                  </a:ext>
                </a:extLst>
              </p:cNvPr>
              <p:cNvGrpSpPr>
                <a:grpSpLocks/>
              </p:cNvGrpSpPr>
              <p:nvPr/>
            </p:nvGrpSpPr>
            <p:grpSpPr bwMode="auto">
              <a:xfrm rot="10740000" flipH="1">
                <a:off x="1304629" y="4065722"/>
                <a:ext cx="85407" cy="179495"/>
                <a:chOff x="5021753" y="2927868"/>
                <a:chExt cx="83398" cy="175731"/>
              </a:xfrm>
            </p:grpSpPr>
            <p:sp>
              <p:nvSpPr>
                <p:cNvPr id="1188" name="Oval 308">
                  <a:extLst>
                    <a:ext uri="{FF2B5EF4-FFF2-40B4-BE49-F238E27FC236}">
                      <a16:creationId xmlns:a16="http://schemas.microsoft.com/office/drawing/2014/main" id="{39440839-3B04-6A49-CDAB-4F0AB3575F6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9" name="Freeform 309">
                  <a:extLst>
                    <a:ext uri="{FF2B5EF4-FFF2-40B4-BE49-F238E27FC236}">
                      <a16:creationId xmlns:a16="http://schemas.microsoft.com/office/drawing/2014/main" id="{3099C9AB-F04A-E5F2-0852-AF963B8264F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0" name="Freeform 310">
                  <a:extLst>
                    <a:ext uri="{FF2B5EF4-FFF2-40B4-BE49-F238E27FC236}">
                      <a16:creationId xmlns:a16="http://schemas.microsoft.com/office/drawing/2014/main" id="{BB6C14DA-2AD9-CB42-4E28-ABDF9FB2C4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2" name="Group 311">
                <a:extLst>
                  <a:ext uri="{FF2B5EF4-FFF2-40B4-BE49-F238E27FC236}">
                    <a16:creationId xmlns:a16="http://schemas.microsoft.com/office/drawing/2014/main" id="{A31D11F0-20D2-85EF-A722-415B842AACEC}"/>
                  </a:ext>
                </a:extLst>
              </p:cNvPr>
              <p:cNvGrpSpPr>
                <a:grpSpLocks/>
              </p:cNvGrpSpPr>
              <p:nvPr/>
            </p:nvGrpSpPr>
            <p:grpSpPr bwMode="auto">
              <a:xfrm rot="10740000" flipH="1">
                <a:off x="1396232" y="4070208"/>
                <a:ext cx="85407" cy="179495"/>
                <a:chOff x="5021753" y="2927868"/>
                <a:chExt cx="83398" cy="175731"/>
              </a:xfrm>
            </p:grpSpPr>
            <p:sp>
              <p:nvSpPr>
                <p:cNvPr id="1185" name="Oval 312">
                  <a:extLst>
                    <a:ext uri="{FF2B5EF4-FFF2-40B4-BE49-F238E27FC236}">
                      <a16:creationId xmlns:a16="http://schemas.microsoft.com/office/drawing/2014/main" id="{18CBA210-C0C1-B59E-CA3A-A5AE217952A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6" name="Freeform 313">
                  <a:extLst>
                    <a:ext uri="{FF2B5EF4-FFF2-40B4-BE49-F238E27FC236}">
                      <a16:creationId xmlns:a16="http://schemas.microsoft.com/office/drawing/2014/main" id="{BAF10619-36F5-A194-F9EE-EE7005EC55A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7" name="Freeform 314">
                  <a:extLst>
                    <a:ext uri="{FF2B5EF4-FFF2-40B4-BE49-F238E27FC236}">
                      <a16:creationId xmlns:a16="http://schemas.microsoft.com/office/drawing/2014/main" id="{1752778B-33E7-496F-416E-F10D1E63DAC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3" name="Group 316">
                <a:extLst>
                  <a:ext uri="{FF2B5EF4-FFF2-40B4-BE49-F238E27FC236}">
                    <a16:creationId xmlns:a16="http://schemas.microsoft.com/office/drawing/2014/main" id="{AE0D18B3-C373-3452-AB86-1BA0186DFBBB}"/>
                  </a:ext>
                </a:extLst>
              </p:cNvPr>
              <p:cNvGrpSpPr>
                <a:grpSpLocks/>
              </p:cNvGrpSpPr>
              <p:nvPr/>
            </p:nvGrpSpPr>
            <p:grpSpPr bwMode="auto">
              <a:xfrm rot="10740000" flipH="1">
                <a:off x="1491345" y="4072097"/>
                <a:ext cx="85407" cy="179495"/>
                <a:chOff x="5021753" y="2927868"/>
                <a:chExt cx="83398" cy="175731"/>
              </a:xfrm>
            </p:grpSpPr>
            <p:sp>
              <p:nvSpPr>
                <p:cNvPr id="1182" name="Oval 317">
                  <a:extLst>
                    <a:ext uri="{FF2B5EF4-FFF2-40B4-BE49-F238E27FC236}">
                      <a16:creationId xmlns:a16="http://schemas.microsoft.com/office/drawing/2014/main" id="{7CBCFA5D-1AE6-6CC2-3AF4-EEDCDA929E0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3" name="Freeform 318">
                  <a:extLst>
                    <a:ext uri="{FF2B5EF4-FFF2-40B4-BE49-F238E27FC236}">
                      <a16:creationId xmlns:a16="http://schemas.microsoft.com/office/drawing/2014/main" id="{C831BCCB-A245-191A-BCF6-C94501E920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4" name="Freeform 319">
                  <a:extLst>
                    <a:ext uri="{FF2B5EF4-FFF2-40B4-BE49-F238E27FC236}">
                      <a16:creationId xmlns:a16="http://schemas.microsoft.com/office/drawing/2014/main" id="{02BE15FB-DF6C-5C02-F46E-23999567074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4" name="Group 320">
                <a:extLst>
                  <a:ext uri="{FF2B5EF4-FFF2-40B4-BE49-F238E27FC236}">
                    <a16:creationId xmlns:a16="http://schemas.microsoft.com/office/drawing/2014/main" id="{B55B1697-FEF2-3DCA-FB8C-5D720FF3CF2A}"/>
                  </a:ext>
                </a:extLst>
              </p:cNvPr>
              <p:cNvGrpSpPr>
                <a:grpSpLocks/>
              </p:cNvGrpSpPr>
              <p:nvPr/>
            </p:nvGrpSpPr>
            <p:grpSpPr bwMode="auto">
              <a:xfrm rot="10740000" flipH="1">
                <a:off x="1586350" y="4067904"/>
                <a:ext cx="85407" cy="179495"/>
                <a:chOff x="5021753" y="2927868"/>
                <a:chExt cx="83398" cy="175731"/>
              </a:xfrm>
            </p:grpSpPr>
            <p:sp>
              <p:nvSpPr>
                <p:cNvPr id="1179" name="Oval 321">
                  <a:extLst>
                    <a:ext uri="{FF2B5EF4-FFF2-40B4-BE49-F238E27FC236}">
                      <a16:creationId xmlns:a16="http://schemas.microsoft.com/office/drawing/2014/main" id="{165C81A4-649B-0BAE-7306-98FE45C6FE7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0" name="Freeform 322">
                  <a:extLst>
                    <a:ext uri="{FF2B5EF4-FFF2-40B4-BE49-F238E27FC236}">
                      <a16:creationId xmlns:a16="http://schemas.microsoft.com/office/drawing/2014/main" id="{A7AEADFC-7D43-15C9-C3E5-2981DB2BCC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1" name="Freeform 323">
                  <a:extLst>
                    <a:ext uri="{FF2B5EF4-FFF2-40B4-BE49-F238E27FC236}">
                      <a16:creationId xmlns:a16="http://schemas.microsoft.com/office/drawing/2014/main" id="{75E5A269-B376-6791-BDB2-46B1606AEDA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5" name="Group 376">
                <a:extLst>
                  <a:ext uri="{FF2B5EF4-FFF2-40B4-BE49-F238E27FC236}">
                    <a16:creationId xmlns:a16="http://schemas.microsoft.com/office/drawing/2014/main" id="{2C2BC665-5BD7-6E41-9E2B-3666F4E22B64}"/>
                  </a:ext>
                </a:extLst>
              </p:cNvPr>
              <p:cNvGrpSpPr>
                <a:grpSpLocks/>
              </p:cNvGrpSpPr>
              <p:nvPr/>
            </p:nvGrpSpPr>
            <p:grpSpPr bwMode="auto">
              <a:xfrm rot="11289086" flipH="1">
                <a:off x="1974789" y="4068729"/>
                <a:ext cx="85407" cy="179495"/>
                <a:chOff x="5021753" y="2927868"/>
                <a:chExt cx="83398" cy="175731"/>
              </a:xfrm>
            </p:grpSpPr>
            <p:sp>
              <p:nvSpPr>
                <p:cNvPr id="1176" name="Oval 377">
                  <a:extLst>
                    <a:ext uri="{FF2B5EF4-FFF2-40B4-BE49-F238E27FC236}">
                      <a16:creationId xmlns:a16="http://schemas.microsoft.com/office/drawing/2014/main" id="{BCA396BB-992F-593D-8027-68222C92B18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7" name="Freeform 378">
                  <a:extLst>
                    <a:ext uri="{FF2B5EF4-FFF2-40B4-BE49-F238E27FC236}">
                      <a16:creationId xmlns:a16="http://schemas.microsoft.com/office/drawing/2014/main" id="{FD2E8B89-1CDB-923F-9348-AEBD20DB1EB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8" name="Freeform 379">
                  <a:extLst>
                    <a:ext uri="{FF2B5EF4-FFF2-40B4-BE49-F238E27FC236}">
                      <a16:creationId xmlns:a16="http://schemas.microsoft.com/office/drawing/2014/main" id="{7B31B6C3-2213-F8D6-2B06-8611D9BE51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6" name="Group 380">
                <a:extLst>
                  <a:ext uri="{FF2B5EF4-FFF2-40B4-BE49-F238E27FC236}">
                    <a16:creationId xmlns:a16="http://schemas.microsoft.com/office/drawing/2014/main" id="{65EB7060-4843-30F9-D8A3-21B4543A29CD}"/>
                  </a:ext>
                </a:extLst>
              </p:cNvPr>
              <p:cNvGrpSpPr>
                <a:grpSpLocks/>
              </p:cNvGrpSpPr>
              <p:nvPr/>
            </p:nvGrpSpPr>
            <p:grpSpPr bwMode="auto">
              <a:xfrm rot="11289086" flipH="1">
                <a:off x="1883297" y="4070326"/>
                <a:ext cx="85407" cy="179495"/>
                <a:chOff x="5021753" y="2927868"/>
                <a:chExt cx="83398" cy="175731"/>
              </a:xfrm>
            </p:grpSpPr>
            <p:sp>
              <p:nvSpPr>
                <p:cNvPr id="1173" name="Oval 381">
                  <a:extLst>
                    <a:ext uri="{FF2B5EF4-FFF2-40B4-BE49-F238E27FC236}">
                      <a16:creationId xmlns:a16="http://schemas.microsoft.com/office/drawing/2014/main" id="{C5112532-22FE-BEDD-B70E-3197C85F5D2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4" name="Freeform 382">
                  <a:extLst>
                    <a:ext uri="{FF2B5EF4-FFF2-40B4-BE49-F238E27FC236}">
                      <a16:creationId xmlns:a16="http://schemas.microsoft.com/office/drawing/2014/main" id="{52F1382F-14AA-8DA3-6F33-1C9A995D9B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5" name="Freeform 383">
                  <a:extLst>
                    <a:ext uri="{FF2B5EF4-FFF2-40B4-BE49-F238E27FC236}">
                      <a16:creationId xmlns:a16="http://schemas.microsoft.com/office/drawing/2014/main" id="{60B6FD94-9CD4-8FA5-FBF6-7A28BD46518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7" name="Group 384">
                <a:extLst>
                  <a:ext uri="{FF2B5EF4-FFF2-40B4-BE49-F238E27FC236}">
                    <a16:creationId xmlns:a16="http://schemas.microsoft.com/office/drawing/2014/main" id="{C4E58F92-7046-1E7D-63CA-797A99084F21}"/>
                  </a:ext>
                </a:extLst>
              </p:cNvPr>
              <p:cNvGrpSpPr>
                <a:grpSpLocks/>
              </p:cNvGrpSpPr>
              <p:nvPr/>
            </p:nvGrpSpPr>
            <p:grpSpPr bwMode="auto">
              <a:xfrm rot="11289086" flipH="1">
                <a:off x="1791804" y="4071923"/>
                <a:ext cx="85407" cy="179495"/>
                <a:chOff x="5021753" y="2927868"/>
                <a:chExt cx="83398" cy="175731"/>
              </a:xfrm>
            </p:grpSpPr>
            <p:sp>
              <p:nvSpPr>
                <p:cNvPr id="1170" name="Oval 385">
                  <a:extLst>
                    <a:ext uri="{FF2B5EF4-FFF2-40B4-BE49-F238E27FC236}">
                      <a16:creationId xmlns:a16="http://schemas.microsoft.com/office/drawing/2014/main" id="{4AA1B5D9-FB5A-8B0B-452C-49862FF10E7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1" name="Freeform 386">
                  <a:extLst>
                    <a:ext uri="{FF2B5EF4-FFF2-40B4-BE49-F238E27FC236}">
                      <a16:creationId xmlns:a16="http://schemas.microsoft.com/office/drawing/2014/main" id="{3180120B-DE8C-61ED-168A-3218CBBAFFD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2" name="Freeform 387">
                  <a:extLst>
                    <a:ext uri="{FF2B5EF4-FFF2-40B4-BE49-F238E27FC236}">
                      <a16:creationId xmlns:a16="http://schemas.microsoft.com/office/drawing/2014/main" id="{F8869AAC-2D92-195A-7FB0-A774BCA9CDA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8" name="Group 388">
                <a:extLst>
                  <a:ext uri="{FF2B5EF4-FFF2-40B4-BE49-F238E27FC236}">
                    <a16:creationId xmlns:a16="http://schemas.microsoft.com/office/drawing/2014/main" id="{8A89A585-F676-8019-390A-9913E4CFFAF8}"/>
                  </a:ext>
                </a:extLst>
              </p:cNvPr>
              <p:cNvGrpSpPr>
                <a:grpSpLocks/>
              </p:cNvGrpSpPr>
              <p:nvPr/>
            </p:nvGrpSpPr>
            <p:grpSpPr bwMode="auto">
              <a:xfrm rot="11289086" flipH="1">
                <a:off x="1691161" y="4073675"/>
                <a:ext cx="85407" cy="179495"/>
                <a:chOff x="5021753" y="2927868"/>
                <a:chExt cx="83398" cy="175731"/>
              </a:xfrm>
            </p:grpSpPr>
            <p:sp>
              <p:nvSpPr>
                <p:cNvPr id="1167" name="Oval 389">
                  <a:extLst>
                    <a:ext uri="{FF2B5EF4-FFF2-40B4-BE49-F238E27FC236}">
                      <a16:creationId xmlns:a16="http://schemas.microsoft.com/office/drawing/2014/main" id="{BE1323F0-C9FB-6C62-6F2A-D54FED9FEB5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8" name="Freeform 390">
                  <a:extLst>
                    <a:ext uri="{FF2B5EF4-FFF2-40B4-BE49-F238E27FC236}">
                      <a16:creationId xmlns:a16="http://schemas.microsoft.com/office/drawing/2014/main" id="{B7575FEC-59D9-E1A6-86BC-4BCF22E3244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9" name="Freeform 391">
                  <a:extLst>
                    <a:ext uri="{FF2B5EF4-FFF2-40B4-BE49-F238E27FC236}">
                      <a16:creationId xmlns:a16="http://schemas.microsoft.com/office/drawing/2014/main" id="{A46AE283-9C91-EB15-A230-4F58A678D27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9" name="Group 215">
                <a:extLst>
                  <a:ext uri="{FF2B5EF4-FFF2-40B4-BE49-F238E27FC236}">
                    <a16:creationId xmlns:a16="http://schemas.microsoft.com/office/drawing/2014/main" id="{A97474EB-3BF1-D053-5983-136F33B9E0DB}"/>
                  </a:ext>
                </a:extLst>
              </p:cNvPr>
              <p:cNvGrpSpPr>
                <a:grpSpLocks/>
              </p:cNvGrpSpPr>
              <p:nvPr/>
            </p:nvGrpSpPr>
            <p:grpSpPr bwMode="auto">
              <a:xfrm rot="21540000">
                <a:off x="2326190" y="3865515"/>
                <a:ext cx="85407" cy="179495"/>
                <a:chOff x="5021753" y="2927868"/>
                <a:chExt cx="83398" cy="175731"/>
              </a:xfrm>
            </p:grpSpPr>
            <p:sp>
              <p:nvSpPr>
                <p:cNvPr id="1164" name="Oval 216">
                  <a:extLst>
                    <a:ext uri="{FF2B5EF4-FFF2-40B4-BE49-F238E27FC236}">
                      <a16:creationId xmlns:a16="http://schemas.microsoft.com/office/drawing/2014/main" id="{8684F03A-7AA3-3DA0-4B5B-1943B9043A07}"/>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5" name="Freeform 217">
                  <a:extLst>
                    <a:ext uri="{FF2B5EF4-FFF2-40B4-BE49-F238E27FC236}">
                      <a16:creationId xmlns:a16="http://schemas.microsoft.com/office/drawing/2014/main" id="{FBF2AEC6-DA9D-A078-0791-B7FD5B0775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6" name="Freeform 218">
                  <a:extLst>
                    <a:ext uri="{FF2B5EF4-FFF2-40B4-BE49-F238E27FC236}">
                      <a16:creationId xmlns:a16="http://schemas.microsoft.com/office/drawing/2014/main" id="{328D8D3E-2AEC-7A9E-B9B1-7579D08A03D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0" name="Group 219">
                <a:extLst>
                  <a:ext uri="{FF2B5EF4-FFF2-40B4-BE49-F238E27FC236}">
                    <a16:creationId xmlns:a16="http://schemas.microsoft.com/office/drawing/2014/main" id="{C99E257C-DC95-BCE0-FC08-784082C2F2D0}"/>
                  </a:ext>
                </a:extLst>
              </p:cNvPr>
              <p:cNvGrpSpPr>
                <a:grpSpLocks/>
              </p:cNvGrpSpPr>
              <p:nvPr/>
            </p:nvGrpSpPr>
            <p:grpSpPr bwMode="auto">
              <a:xfrm rot="21540000">
                <a:off x="2231645" y="3867166"/>
                <a:ext cx="85407" cy="179495"/>
                <a:chOff x="5021753" y="2927868"/>
                <a:chExt cx="83398" cy="175731"/>
              </a:xfrm>
            </p:grpSpPr>
            <p:sp>
              <p:nvSpPr>
                <p:cNvPr id="1161" name="Oval 220">
                  <a:extLst>
                    <a:ext uri="{FF2B5EF4-FFF2-40B4-BE49-F238E27FC236}">
                      <a16:creationId xmlns:a16="http://schemas.microsoft.com/office/drawing/2014/main" id="{642025C1-35F6-5E80-4D81-5948F836F9A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2" name="Freeform 221">
                  <a:extLst>
                    <a:ext uri="{FF2B5EF4-FFF2-40B4-BE49-F238E27FC236}">
                      <a16:creationId xmlns:a16="http://schemas.microsoft.com/office/drawing/2014/main" id="{8E7C4E47-5919-1942-9956-50B9EF92DDB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3" name="Freeform 222">
                  <a:extLst>
                    <a:ext uri="{FF2B5EF4-FFF2-40B4-BE49-F238E27FC236}">
                      <a16:creationId xmlns:a16="http://schemas.microsoft.com/office/drawing/2014/main" id="{515EFA55-8E6C-4467-C0B9-29A50B2153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1" name="Group 223">
                <a:extLst>
                  <a:ext uri="{FF2B5EF4-FFF2-40B4-BE49-F238E27FC236}">
                    <a16:creationId xmlns:a16="http://schemas.microsoft.com/office/drawing/2014/main" id="{E0129905-430F-F174-677E-F9DD05E0A845}"/>
                  </a:ext>
                </a:extLst>
              </p:cNvPr>
              <p:cNvGrpSpPr>
                <a:grpSpLocks/>
              </p:cNvGrpSpPr>
              <p:nvPr/>
            </p:nvGrpSpPr>
            <p:grpSpPr bwMode="auto">
              <a:xfrm rot="21540000">
                <a:off x="2140152" y="3868763"/>
                <a:ext cx="85407" cy="179495"/>
                <a:chOff x="5021753" y="2927868"/>
                <a:chExt cx="83398" cy="175731"/>
              </a:xfrm>
            </p:grpSpPr>
            <p:sp>
              <p:nvSpPr>
                <p:cNvPr id="1158" name="Oval 224">
                  <a:extLst>
                    <a:ext uri="{FF2B5EF4-FFF2-40B4-BE49-F238E27FC236}">
                      <a16:creationId xmlns:a16="http://schemas.microsoft.com/office/drawing/2014/main" id="{48D5A09B-BBE8-9966-E974-1D652680470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9" name="Freeform 225">
                  <a:extLst>
                    <a:ext uri="{FF2B5EF4-FFF2-40B4-BE49-F238E27FC236}">
                      <a16:creationId xmlns:a16="http://schemas.microsoft.com/office/drawing/2014/main" id="{95A399BA-E40A-FDB6-95D6-5C677390884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0" name="Freeform 226">
                  <a:extLst>
                    <a:ext uri="{FF2B5EF4-FFF2-40B4-BE49-F238E27FC236}">
                      <a16:creationId xmlns:a16="http://schemas.microsoft.com/office/drawing/2014/main" id="{25EE882B-B7F4-BB66-6227-B478D5D8B17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2" name="Group 227">
                <a:extLst>
                  <a:ext uri="{FF2B5EF4-FFF2-40B4-BE49-F238E27FC236}">
                    <a16:creationId xmlns:a16="http://schemas.microsoft.com/office/drawing/2014/main" id="{DC53A915-C642-B78E-21C5-694AEFCFE184}"/>
                  </a:ext>
                </a:extLst>
              </p:cNvPr>
              <p:cNvGrpSpPr>
                <a:grpSpLocks/>
              </p:cNvGrpSpPr>
              <p:nvPr/>
            </p:nvGrpSpPr>
            <p:grpSpPr bwMode="auto">
              <a:xfrm rot="21540000">
                <a:off x="2042559" y="3870465"/>
                <a:ext cx="85407" cy="179495"/>
                <a:chOff x="5021753" y="2927868"/>
                <a:chExt cx="83398" cy="175731"/>
              </a:xfrm>
            </p:grpSpPr>
            <p:sp>
              <p:nvSpPr>
                <p:cNvPr id="1155" name="Oval 228">
                  <a:extLst>
                    <a:ext uri="{FF2B5EF4-FFF2-40B4-BE49-F238E27FC236}">
                      <a16:creationId xmlns:a16="http://schemas.microsoft.com/office/drawing/2014/main" id="{7C71B541-C75B-DD61-4E17-5C49B1063E1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6" name="Freeform 229">
                  <a:extLst>
                    <a:ext uri="{FF2B5EF4-FFF2-40B4-BE49-F238E27FC236}">
                      <a16:creationId xmlns:a16="http://schemas.microsoft.com/office/drawing/2014/main" id="{D091C540-79DB-123B-1A5B-A8254F46EF2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7" name="Freeform 230">
                  <a:extLst>
                    <a:ext uri="{FF2B5EF4-FFF2-40B4-BE49-F238E27FC236}">
                      <a16:creationId xmlns:a16="http://schemas.microsoft.com/office/drawing/2014/main" id="{49671D78-1DAA-E766-D2C2-A9D8C674756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3" name="Group 376">
                <a:extLst>
                  <a:ext uri="{FF2B5EF4-FFF2-40B4-BE49-F238E27FC236}">
                    <a16:creationId xmlns:a16="http://schemas.microsoft.com/office/drawing/2014/main" id="{7845E57C-1B75-3D1C-25C2-572F125E8719}"/>
                  </a:ext>
                </a:extLst>
              </p:cNvPr>
              <p:cNvGrpSpPr>
                <a:grpSpLocks/>
              </p:cNvGrpSpPr>
              <p:nvPr/>
            </p:nvGrpSpPr>
            <p:grpSpPr bwMode="auto">
              <a:xfrm rot="11289086" flipH="1">
                <a:off x="2338305" y="4066592"/>
                <a:ext cx="85407" cy="179495"/>
                <a:chOff x="5021753" y="2927868"/>
                <a:chExt cx="83398" cy="175731"/>
              </a:xfrm>
            </p:grpSpPr>
            <p:sp>
              <p:nvSpPr>
                <p:cNvPr id="1152" name="Oval 377">
                  <a:extLst>
                    <a:ext uri="{FF2B5EF4-FFF2-40B4-BE49-F238E27FC236}">
                      <a16:creationId xmlns:a16="http://schemas.microsoft.com/office/drawing/2014/main" id="{DAF08813-5170-7423-E54A-EF2D95B42D6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3" name="Freeform 378">
                  <a:extLst>
                    <a:ext uri="{FF2B5EF4-FFF2-40B4-BE49-F238E27FC236}">
                      <a16:creationId xmlns:a16="http://schemas.microsoft.com/office/drawing/2014/main" id="{A5D4743C-50D7-54F1-70B8-EE51AFD0EFB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4" name="Freeform 379">
                  <a:extLst>
                    <a:ext uri="{FF2B5EF4-FFF2-40B4-BE49-F238E27FC236}">
                      <a16:creationId xmlns:a16="http://schemas.microsoft.com/office/drawing/2014/main" id="{44D6F7DC-EDFE-B219-8833-D4AFCB40FAC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4" name="Group 380">
                <a:extLst>
                  <a:ext uri="{FF2B5EF4-FFF2-40B4-BE49-F238E27FC236}">
                    <a16:creationId xmlns:a16="http://schemas.microsoft.com/office/drawing/2014/main" id="{7DAF1F6A-3149-DE76-CFCA-D75CC523CA1E}"/>
                  </a:ext>
                </a:extLst>
              </p:cNvPr>
              <p:cNvGrpSpPr>
                <a:grpSpLocks/>
              </p:cNvGrpSpPr>
              <p:nvPr/>
            </p:nvGrpSpPr>
            <p:grpSpPr bwMode="auto">
              <a:xfrm rot="11289086" flipH="1">
                <a:off x="2246813" y="4068189"/>
                <a:ext cx="85407" cy="179495"/>
                <a:chOff x="5021753" y="2927868"/>
                <a:chExt cx="83398" cy="175731"/>
              </a:xfrm>
            </p:grpSpPr>
            <p:sp>
              <p:nvSpPr>
                <p:cNvPr id="1149" name="Oval 381">
                  <a:extLst>
                    <a:ext uri="{FF2B5EF4-FFF2-40B4-BE49-F238E27FC236}">
                      <a16:creationId xmlns:a16="http://schemas.microsoft.com/office/drawing/2014/main" id="{5872A9A9-458A-6213-6953-48BA6CB181F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0" name="Freeform 382">
                  <a:extLst>
                    <a:ext uri="{FF2B5EF4-FFF2-40B4-BE49-F238E27FC236}">
                      <a16:creationId xmlns:a16="http://schemas.microsoft.com/office/drawing/2014/main" id="{3DC59895-DCDA-7CC3-3558-3A155D61064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1" name="Freeform 383">
                  <a:extLst>
                    <a:ext uri="{FF2B5EF4-FFF2-40B4-BE49-F238E27FC236}">
                      <a16:creationId xmlns:a16="http://schemas.microsoft.com/office/drawing/2014/main" id="{FF40643D-4DED-6308-C1C8-DA1D4E5F9F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5" name="Group 384">
                <a:extLst>
                  <a:ext uri="{FF2B5EF4-FFF2-40B4-BE49-F238E27FC236}">
                    <a16:creationId xmlns:a16="http://schemas.microsoft.com/office/drawing/2014/main" id="{6ECD0E77-416F-2B97-7B5D-3981511BFDC5}"/>
                  </a:ext>
                </a:extLst>
              </p:cNvPr>
              <p:cNvGrpSpPr>
                <a:grpSpLocks/>
              </p:cNvGrpSpPr>
              <p:nvPr/>
            </p:nvGrpSpPr>
            <p:grpSpPr bwMode="auto">
              <a:xfrm rot="11289086" flipH="1">
                <a:off x="2155321" y="4069786"/>
                <a:ext cx="85407" cy="179495"/>
                <a:chOff x="5021753" y="2927868"/>
                <a:chExt cx="83398" cy="175731"/>
              </a:xfrm>
            </p:grpSpPr>
            <p:sp>
              <p:nvSpPr>
                <p:cNvPr id="1146" name="Oval 385">
                  <a:extLst>
                    <a:ext uri="{FF2B5EF4-FFF2-40B4-BE49-F238E27FC236}">
                      <a16:creationId xmlns:a16="http://schemas.microsoft.com/office/drawing/2014/main" id="{45213D2B-5ED8-AFDA-1C79-CA579E258EE7}"/>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7" name="Freeform 386">
                  <a:extLst>
                    <a:ext uri="{FF2B5EF4-FFF2-40B4-BE49-F238E27FC236}">
                      <a16:creationId xmlns:a16="http://schemas.microsoft.com/office/drawing/2014/main" id="{BD1E6BCA-E2D6-61ED-41BB-CDF850750D2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8" name="Freeform 387">
                  <a:extLst>
                    <a:ext uri="{FF2B5EF4-FFF2-40B4-BE49-F238E27FC236}">
                      <a16:creationId xmlns:a16="http://schemas.microsoft.com/office/drawing/2014/main" id="{7BB8D445-B3C5-1096-0216-25F2E551F6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6" name="Group 388">
                <a:extLst>
                  <a:ext uri="{FF2B5EF4-FFF2-40B4-BE49-F238E27FC236}">
                    <a16:creationId xmlns:a16="http://schemas.microsoft.com/office/drawing/2014/main" id="{C90512D3-2926-2815-73A9-DD5B8B923507}"/>
                  </a:ext>
                </a:extLst>
              </p:cNvPr>
              <p:cNvGrpSpPr>
                <a:grpSpLocks/>
              </p:cNvGrpSpPr>
              <p:nvPr/>
            </p:nvGrpSpPr>
            <p:grpSpPr bwMode="auto">
              <a:xfrm rot="11289086" flipH="1">
                <a:off x="2054677" y="4071545"/>
                <a:ext cx="85407" cy="179495"/>
                <a:chOff x="5021753" y="2927868"/>
                <a:chExt cx="83398" cy="175731"/>
              </a:xfrm>
            </p:grpSpPr>
            <p:sp>
              <p:nvSpPr>
                <p:cNvPr id="1143" name="Oval 389">
                  <a:extLst>
                    <a:ext uri="{FF2B5EF4-FFF2-40B4-BE49-F238E27FC236}">
                      <a16:creationId xmlns:a16="http://schemas.microsoft.com/office/drawing/2014/main" id="{541EF476-7E0E-6755-FFEA-36BD6C25AC7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4" name="Freeform 390">
                  <a:extLst>
                    <a:ext uri="{FF2B5EF4-FFF2-40B4-BE49-F238E27FC236}">
                      <a16:creationId xmlns:a16="http://schemas.microsoft.com/office/drawing/2014/main" id="{808FBB74-77EA-A60B-C393-E9623C16BCE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5" name="Freeform 391">
                  <a:extLst>
                    <a:ext uri="{FF2B5EF4-FFF2-40B4-BE49-F238E27FC236}">
                      <a16:creationId xmlns:a16="http://schemas.microsoft.com/office/drawing/2014/main" id="{65248E57-F97D-455E-0D4B-A14C2360678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7" name="Group 219">
                <a:extLst>
                  <a:ext uri="{FF2B5EF4-FFF2-40B4-BE49-F238E27FC236}">
                    <a16:creationId xmlns:a16="http://schemas.microsoft.com/office/drawing/2014/main" id="{5AA889A2-5F30-761B-C3CD-EDF111CB271F}"/>
                  </a:ext>
                </a:extLst>
              </p:cNvPr>
              <p:cNvGrpSpPr>
                <a:grpSpLocks/>
              </p:cNvGrpSpPr>
              <p:nvPr/>
            </p:nvGrpSpPr>
            <p:grpSpPr bwMode="auto">
              <a:xfrm rot="21540000">
                <a:off x="2508906" y="3862014"/>
                <a:ext cx="85407" cy="179495"/>
                <a:chOff x="5021753" y="2927868"/>
                <a:chExt cx="83398" cy="175731"/>
              </a:xfrm>
            </p:grpSpPr>
            <p:sp>
              <p:nvSpPr>
                <p:cNvPr id="1140" name="Oval 220">
                  <a:extLst>
                    <a:ext uri="{FF2B5EF4-FFF2-40B4-BE49-F238E27FC236}">
                      <a16:creationId xmlns:a16="http://schemas.microsoft.com/office/drawing/2014/main" id="{C814B5DB-D7F5-A922-A42F-6FCC2EA3340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1" name="Freeform 221">
                  <a:extLst>
                    <a:ext uri="{FF2B5EF4-FFF2-40B4-BE49-F238E27FC236}">
                      <a16:creationId xmlns:a16="http://schemas.microsoft.com/office/drawing/2014/main" id="{AA80B1DE-07A7-589B-CDDE-0E0FDF3FB74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2" name="Freeform 222">
                  <a:extLst>
                    <a:ext uri="{FF2B5EF4-FFF2-40B4-BE49-F238E27FC236}">
                      <a16:creationId xmlns:a16="http://schemas.microsoft.com/office/drawing/2014/main" id="{5BACC92B-8B9E-3465-40C2-882B7EA840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8" name="Group 223">
                <a:extLst>
                  <a:ext uri="{FF2B5EF4-FFF2-40B4-BE49-F238E27FC236}">
                    <a16:creationId xmlns:a16="http://schemas.microsoft.com/office/drawing/2014/main" id="{76281645-8641-EF58-F3D3-C80589FC08E1}"/>
                  </a:ext>
                </a:extLst>
              </p:cNvPr>
              <p:cNvGrpSpPr>
                <a:grpSpLocks/>
              </p:cNvGrpSpPr>
              <p:nvPr/>
            </p:nvGrpSpPr>
            <p:grpSpPr bwMode="auto">
              <a:xfrm rot="21540000">
                <a:off x="2417412" y="3863613"/>
                <a:ext cx="85407" cy="179495"/>
                <a:chOff x="5021753" y="2927868"/>
                <a:chExt cx="83398" cy="175731"/>
              </a:xfrm>
            </p:grpSpPr>
            <p:sp>
              <p:nvSpPr>
                <p:cNvPr id="1137" name="Oval 224">
                  <a:extLst>
                    <a:ext uri="{FF2B5EF4-FFF2-40B4-BE49-F238E27FC236}">
                      <a16:creationId xmlns:a16="http://schemas.microsoft.com/office/drawing/2014/main" id="{C91C63E7-012A-EC65-F26B-5DD028E6BE4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8" name="Freeform 225">
                  <a:extLst>
                    <a:ext uri="{FF2B5EF4-FFF2-40B4-BE49-F238E27FC236}">
                      <a16:creationId xmlns:a16="http://schemas.microsoft.com/office/drawing/2014/main" id="{4BA02272-ED86-66D0-557A-D211ED1B96C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9" name="Freeform 226">
                  <a:extLst>
                    <a:ext uri="{FF2B5EF4-FFF2-40B4-BE49-F238E27FC236}">
                      <a16:creationId xmlns:a16="http://schemas.microsoft.com/office/drawing/2014/main" id="{AE240A90-D124-BABE-DE14-7DA5D0E985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9" name="Group 380">
                <a:extLst>
                  <a:ext uri="{FF2B5EF4-FFF2-40B4-BE49-F238E27FC236}">
                    <a16:creationId xmlns:a16="http://schemas.microsoft.com/office/drawing/2014/main" id="{E737956C-A948-3CD4-D3F8-9EE5F5A9BFED}"/>
                  </a:ext>
                </a:extLst>
              </p:cNvPr>
              <p:cNvGrpSpPr>
                <a:grpSpLocks/>
              </p:cNvGrpSpPr>
              <p:nvPr/>
            </p:nvGrpSpPr>
            <p:grpSpPr bwMode="auto">
              <a:xfrm rot="11289086" flipH="1">
                <a:off x="2524074" y="4063048"/>
                <a:ext cx="85407" cy="179495"/>
                <a:chOff x="5021753" y="2927868"/>
                <a:chExt cx="83398" cy="175731"/>
              </a:xfrm>
            </p:grpSpPr>
            <p:sp>
              <p:nvSpPr>
                <p:cNvPr id="1134" name="Oval 381">
                  <a:extLst>
                    <a:ext uri="{FF2B5EF4-FFF2-40B4-BE49-F238E27FC236}">
                      <a16:creationId xmlns:a16="http://schemas.microsoft.com/office/drawing/2014/main" id="{7A7F4075-9A8F-3BF6-DC4C-085F347D403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5" name="Freeform 382">
                  <a:extLst>
                    <a:ext uri="{FF2B5EF4-FFF2-40B4-BE49-F238E27FC236}">
                      <a16:creationId xmlns:a16="http://schemas.microsoft.com/office/drawing/2014/main" id="{23CD8478-9BDA-FAC0-9B9F-118938B8A9F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6" name="Freeform 383">
                  <a:extLst>
                    <a:ext uri="{FF2B5EF4-FFF2-40B4-BE49-F238E27FC236}">
                      <a16:creationId xmlns:a16="http://schemas.microsoft.com/office/drawing/2014/main" id="{3014F148-8B78-DA60-C6FB-987C3103762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0" name="Group 384">
                <a:extLst>
                  <a:ext uri="{FF2B5EF4-FFF2-40B4-BE49-F238E27FC236}">
                    <a16:creationId xmlns:a16="http://schemas.microsoft.com/office/drawing/2014/main" id="{FF83E0E9-FF8A-2529-3F7D-85E10B4005C2}"/>
                  </a:ext>
                </a:extLst>
              </p:cNvPr>
              <p:cNvGrpSpPr>
                <a:grpSpLocks/>
              </p:cNvGrpSpPr>
              <p:nvPr/>
            </p:nvGrpSpPr>
            <p:grpSpPr bwMode="auto">
              <a:xfrm rot="11289086" flipH="1">
                <a:off x="2432579" y="4064652"/>
                <a:ext cx="85407" cy="179495"/>
                <a:chOff x="5021753" y="2927868"/>
                <a:chExt cx="83398" cy="175731"/>
              </a:xfrm>
            </p:grpSpPr>
            <p:sp>
              <p:nvSpPr>
                <p:cNvPr id="1131" name="Oval 385">
                  <a:extLst>
                    <a:ext uri="{FF2B5EF4-FFF2-40B4-BE49-F238E27FC236}">
                      <a16:creationId xmlns:a16="http://schemas.microsoft.com/office/drawing/2014/main" id="{D81790A8-CBE5-B12D-1327-F72F5987565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2" name="Freeform 386">
                  <a:extLst>
                    <a:ext uri="{FF2B5EF4-FFF2-40B4-BE49-F238E27FC236}">
                      <a16:creationId xmlns:a16="http://schemas.microsoft.com/office/drawing/2014/main" id="{8219CDD9-7FD8-EC2B-9B38-A2723209789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3" name="Freeform 387">
                  <a:extLst>
                    <a:ext uri="{FF2B5EF4-FFF2-40B4-BE49-F238E27FC236}">
                      <a16:creationId xmlns:a16="http://schemas.microsoft.com/office/drawing/2014/main" id="{37A1A9D6-274A-B21C-9A4F-02F407E1858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345" name="Group 1344">
              <a:extLst>
                <a:ext uri="{FF2B5EF4-FFF2-40B4-BE49-F238E27FC236}">
                  <a16:creationId xmlns:a16="http://schemas.microsoft.com/office/drawing/2014/main" id="{13DF16D8-DA50-D205-3BE1-E71A9DBCF855}"/>
                </a:ext>
              </a:extLst>
            </p:cNvPr>
            <p:cNvGrpSpPr/>
            <p:nvPr/>
          </p:nvGrpSpPr>
          <p:grpSpPr>
            <a:xfrm rot="245194">
              <a:off x="6635468" y="2955070"/>
              <a:ext cx="1500381" cy="515468"/>
              <a:chOff x="1109100" y="3862014"/>
              <a:chExt cx="1500381" cy="391929"/>
            </a:xfrm>
          </p:grpSpPr>
          <p:grpSp>
            <p:nvGrpSpPr>
              <p:cNvPr id="1346" name="Group 142">
                <a:extLst>
                  <a:ext uri="{FF2B5EF4-FFF2-40B4-BE49-F238E27FC236}">
                    <a16:creationId xmlns:a16="http://schemas.microsoft.com/office/drawing/2014/main" id="{4362CCDE-0835-ED9A-FCD2-DB6C67CBF14C}"/>
                  </a:ext>
                </a:extLst>
              </p:cNvPr>
              <p:cNvGrpSpPr>
                <a:grpSpLocks/>
              </p:cNvGrpSpPr>
              <p:nvPr/>
            </p:nvGrpSpPr>
            <p:grpSpPr bwMode="auto">
              <a:xfrm rot="21540000">
                <a:off x="1109100" y="3874931"/>
                <a:ext cx="181883" cy="183428"/>
                <a:chOff x="4927540" y="2927868"/>
                <a:chExt cx="177611" cy="179592"/>
              </a:xfrm>
            </p:grpSpPr>
            <p:sp>
              <p:nvSpPr>
                <p:cNvPr id="1463" name="Oval 143">
                  <a:extLst>
                    <a:ext uri="{FF2B5EF4-FFF2-40B4-BE49-F238E27FC236}">
                      <a16:creationId xmlns:a16="http://schemas.microsoft.com/office/drawing/2014/main" id="{4C45F9AC-EFCC-4B0B-8829-B183D86ACB65}"/>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4" name="Freeform 144">
                  <a:extLst>
                    <a:ext uri="{FF2B5EF4-FFF2-40B4-BE49-F238E27FC236}">
                      <a16:creationId xmlns:a16="http://schemas.microsoft.com/office/drawing/2014/main" id="{AC0BFF97-33A9-3ECA-6AA5-08C438EACD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5" name="Freeform 145">
                  <a:extLst>
                    <a:ext uri="{FF2B5EF4-FFF2-40B4-BE49-F238E27FC236}">
                      <a16:creationId xmlns:a16="http://schemas.microsoft.com/office/drawing/2014/main" id="{90B691FC-F969-92CA-F423-A1DE607579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6" name="Oval 143">
                  <a:extLst>
                    <a:ext uri="{FF2B5EF4-FFF2-40B4-BE49-F238E27FC236}">
                      <a16:creationId xmlns:a16="http://schemas.microsoft.com/office/drawing/2014/main" id="{54A3D793-0C2A-121B-C885-EC9D25EABDB0}"/>
                    </a:ext>
                  </a:extLst>
                </p:cNvPr>
                <p:cNvSpPr>
                  <a:spLocks noChangeArrowheads="1"/>
                </p:cNvSpPr>
                <p:nvPr/>
              </p:nvSpPr>
              <p:spPr bwMode="auto">
                <a:xfrm rot="20888927">
                  <a:off x="4927540" y="2931735"/>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7" name="Freeform 144">
                  <a:extLst>
                    <a:ext uri="{FF2B5EF4-FFF2-40B4-BE49-F238E27FC236}">
                      <a16:creationId xmlns:a16="http://schemas.microsoft.com/office/drawing/2014/main" id="{2288601F-8BE4-BCB5-188D-CF20ED339574}"/>
                    </a:ext>
                  </a:extLst>
                </p:cNvPr>
                <p:cNvSpPr>
                  <a:spLocks/>
                </p:cNvSpPr>
                <p:nvPr/>
              </p:nvSpPr>
              <p:spPr bwMode="auto">
                <a:xfrm>
                  <a:off x="4938160" y="2958535"/>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8" name="Freeform 145">
                  <a:extLst>
                    <a:ext uri="{FF2B5EF4-FFF2-40B4-BE49-F238E27FC236}">
                      <a16:creationId xmlns:a16="http://schemas.microsoft.com/office/drawing/2014/main" id="{3C646484-1148-B99F-576B-42FAC6144C60}"/>
                    </a:ext>
                  </a:extLst>
                </p:cNvPr>
                <p:cNvSpPr>
                  <a:spLocks/>
                </p:cNvSpPr>
                <p:nvPr/>
              </p:nvSpPr>
              <p:spPr bwMode="auto">
                <a:xfrm>
                  <a:off x="4968447" y="295605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7" name="Group 146">
                <a:extLst>
                  <a:ext uri="{FF2B5EF4-FFF2-40B4-BE49-F238E27FC236}">
                    <a16:creationId xmlns:a16="http://schemas.microsoft.com/office/drawing/2014/main" id="{2BD91B9F-0A1A-5027-4A31-0E5ED0563365}"/>
                  </a:ext>
                </a:extLst>
              </p:cNvPr>
              <p:cNvGrpSpPr>
                <a:grpSpLocks/>
              </p:cNvGrpSpPr>
              <p:nvPr/>
            </p:nvGrpSpPr>
            <p:grpSpPr bwMode="auto">
              <a:xfrm rot="21540000">
                <a:off x="1303223" y="3866482"/>
                <a:ext cx="85407" cy="179495"/>
                <a:chOff x="5021753" y="2927868"/>
                <a:chExt cx="83398" cy="175731"/>
              </a:xfrm>
            </p:grpSpPr>
            <p:sp>
              <p:nvSpPr>
                <p:cNvPr id="1460" name="Oval 147">
                  <a:extLst>
                    <a:ext uri="{FF2B5EF4-FFF2-40B4-BE49-F238E27FC236}">
                      <a16:creationId xmlns:a16="http://schemas.microsoft.com/office/drawing/2014/main" id="{2B1A7989-4B89-5073-D336-34028A35C051}"/>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1" name="Freeform 148">
                  <a:extLst>
                    <a:ext uri="{FF2B5EF4-FFF2-40B4-BE49-F238E27FC236}">
                      <a16:creationId xmlns:a16="http://schemas.microsoft.com/office/drawing/2014/main" id="{5B84F2B7-B0C6-4F8C-3E8C-72BDC288BE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2" name="Freeform 149">
                  <a:extLst>
                    <a:ext uri="{FF2B5EF4-FFF2-40B4-BE49-F238E27FC236}">
                      <a16:creationId xmlns:a16="http://schemas.microsoft.com/office/drawing/2014/main" id="{013C436C-C1A4-EEC0-76D2-A330E93896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8" name="Group 150">
                <a:extLst>
                  <a:ext uri="{FF2B5EF4-FFF2-40B4-BE49-F238E27FC236}">
                    <a16:creationId xmlns:a16="http://schemas.microsoft.com/office/drawing/2014/main" id="{2667659B-B980-8D3D-2BC9-B364AF44D5A2}"/>
                  </a:ext>
                </a:extLst>
              </p:cNvPr>
              <p:cNvGrpSpPr>
                <a:grpSpLocks/>
              </p:cNvGrpSpPr>
              <p:nvPr/>
            </p:nvGrpSpPr>
            <p:grpSpPr bwMode="auto">
              <a:xfrm rot="21540000">
                <a:off x="1397873" y="3870914"/>
                <a:ext cx="85407" cy="179495"/>
                <a:chOff x="5021753" y="2927868"/>
                <a:chExt cx="83398" cy="175731"/>
              </a:xfrm>
            </p:grpSpPr>
            <p:sp>
              <p:nvSpPr>
                <p:cNvPr id="1457" name="Oval 151">
                  <a:extLst>
                    <a:ext uri="{FF2B5EF4-FFF2-40B4-BE49-F238E27FC236}">
                      <a16:creationId xmlns:a16="http://schemas.microsoft.com/office/drawing/2014/main" id="{9940A0C5-7C7C-9336-AF5A-3CF8C1096A89}"/>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8" name="Freeform 152">
                  <a:extLst>
                    <a:ext uri="{FF2B5EF4-FFF2-40B4-BE49-F238E27FC236}">
                      <a16:creationId xmlns:a16="http://schemas.microsoft.com/office/drawing/2014/main" id="{D213091D-C1E2-622E-BD83-BF82A0E8C39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9" name="Freeform 153">
                  <a:extLst>
                    <a:ext uri="{FF2B5EF4-FFF2-40B4-BE49-F238E27FC236}">
                      <a16:creationId xmlns:a16="http://schemas.microsoft.com/office/drawing/2014/main" id="{8F75735E-16FE-3A3A-8A8E-9E7DF98EAB6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9" name="Group 154">
                <a:extLst>
                  <a:ext uri="{FF2B5EF4-FFF2-40B4-BE49-F238E27FC236}">
                    <a16:creationId xmlns:a16="http://schemas.microsoft.com/office/drawing/2014/main" id="{4C4EC360-5B2E-2F5D-129D-A42A30FE7406}"/>
                  </a:ext>
                </a:extLst>
              </p:cNvPr>
              <p:cNvGrpSpPr>
                <a:grpSpLocks/>
              </p:cNvGrpSpPr>
              <p:nvPr/>
            </p:nvGrpSpPr>
            <p:grpSpPr bwMode="auto">
              <a:xfrm rot="21540000">
                <a:off x="1489314" y="3866276"/>
                <a:ext cx="85407" cy="179495"/>
                <a:chOff x="5021753" y="2927868"/>
                <a:chExt cx="83398" cy="175731"/>
              </a:xfrm>
            </p:grpSpPr>
            <p:sp>
              <p:nvSpPr>
                <p:cNvPr id="1454" name="Oval 155">
                  <a:extLst>
                    <a:ext uri="{FF2B5EF4-FFF2-40B4-BE49-F238E27FC236}">
                      <a16:creationId xmlns:a16="http://schemas.microsoft.com/office/drawing/2014/main" id="{57C9CBF6-FBFB-D69B-EC55-15F4246F7A69}"/>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5" name="Freeform 156">
                  <a:extLst>
                    <a:ext uri="{FF2B5EF4-FFF2-40B4-BE49-F238E27FC236}">
                      <a16:creationId xmlns:a16="http://schemas.microsoft.com/office/drawing/2014/main" id="{009495DC-1F38-05D8-0630-513E32FAA3E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6" name="Freeform 157">
                  <a:extLst>
                    <a:ext uri="{FF2B5EF4-FFF2-40B4-BE49-F238E27FC236}">
                      <a16:creationId xmlns:a16="http://schemas.microsoft.com/office/drawing/2014/main" id="{F71E5BCE-32A8-F715-249D-02B88B1A381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0" name="Group 158">
                <a:extLst>
                  <a:ext uri="{FF2B5EF4-FFF2-40B4-BE49-F238E27FC236}">
                    <a16:creationId xmlns:a16="http://schemas.microsoft.com/office/drawing/2014/main" id="{A4652E7C-C6F5-2F09-0A79-C9C653BF209B}"/>
                  </a:ext>
                </a:extLst>
              </p:cNvPr>
              <p:cNvGrpSpPr>
                <a:grpSpLocks/>
              </p:cNvGrpSpPr>
              <p:nvPr/>
            </p:nvGrpSpPr>
            <p:grpSpPr bwMode="auto">
              <a:xfrm rot="21540000">
                <a:off x="1583910" y="3867667"/>
                <a:ext cx="85407" cy="179495"/>
                <a:chOff x="5021753" y="2927868"/>
                <a:chExt cx="83398" cy="175731"/>
              </a:xfrm>
            </p:grpSpPr>
            <p:sp>
              <p:nvSpPr>
                <p:cNvPr id="1451" name="Oval 159">
                  <a:extLst>
                    <a:ext uri="{FF2B5EF4-FFF2-40B4-BE49-F238E27FC236}">
                      <a16:creationId xmlns:a16="http://schemas.microsoft.com/office/drawing/2014/main" id="{2CB6B963-531F-83EA-FBD0-B0F728CDC54F}"/>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2" name="Freeform 160">
                  <a:extLst>
                    <a:ext uri="{FF2B5EF4-FFF2-40B4-BE49-F238E27FC236}">
                      <a16:creationId xmlns:a16="http://schemas.microsoft.com/office/drawing/2014/main" id="{96836FA4-0906-1237-17AF-05C44DD8614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3" name="Freeform 161">
                  <a:extLst>
                    <a:ext uri="{FF2B5EF4-FFF2-40B4-BE49-F238E27FC236}">
                      <a16:creationId xmlns:a16="http://schemas.microsoft.com/office/drawing/2014/main" id="{569C7D08-8A22-E900-CC12-9DCB273B6A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1" name="Group 215">
                <a:extLst>
                  <a:ext uri="{FF2B5EF4-FFF2-40B4-BE49-F238E27FC236}">
                    <a16:creationId xmlns:a16="http://schemas.microsoft.com/office/drawing/2014/main" id="{B421FCA8-E7D9-F910-1C10-9521D5F7D28E}"/>
                  </a:ext>
                </a:extLst>
              </p:cNvPr>
              <p:cNvGrpSpPr>
                <a:grpSpLocks/>
              </p:cNvGrpSpPr>
              <p:nvPr/>
            </p:nvGrpSpPr>
            <p:grpSpPr bwMode="auto">
              <a:xfrm rot="21540000">
                <a:off x="1962673" y="3867650"/>
                <a:ext cx="85407" cy="179495"/>
                <a:chOff x="5021753" y="2927868"/>
                <a:chExt cx="83398" cy="175731"/>
              </a:xfrm>
            </p:grpSpPr>
            <p:sp>
              <p:nvSpPr>
                <p:cNvPr id="1448" name="Oval 216">
                  <a:extLst>
                    <a:ext uri="{FF2B5EF4-FFF2-40B4-BE49-F238E27FC236}">
                      <a16:creationId xmlns:a16="http://schemas.microsoft.com/office/drawing/2014/main" id="{77C6BBFD-C92B-9A58-43D1-6A137069F7D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9" name="Freeform 217">
                  <a:extLst>
                    <a:ext uri="{FF2B5EF4-FFF2-40B4-BE49-F238E27FC236}">
                      <a16:creationId xmlns:a16="http://schemas.microsoft.com/office/drawing/2014/main" id="{C66787D0-E309-0CFB-EBE9-32FACCAC589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0" name="Freeform 218">
                  <a:extLst>
                    <a:ext uri="{FF2B5EF4-FFF2-40B4-BE49-F238E27FC236}">
                      <a16:creationId xmlns:a16="http://schemas.microsoft.com/office/drawing/2014/main" id="{2AB66957-04EC-487E-C718-F18D1092571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2" name="Group 219">
                <a:extLst>
                  <a:ext uri="{FF2B5EF4-FFF2-40B4-BE49-F238E27FC236}">
                    <a16:creationId xmlns:a16="http://schemas.microsoft.com/office/drawing/2014/main" id="{AA98F88B-A355-0503-63EF-7276EEE91966}"/>
                  </a:ext>
                </a:extLst>
              </p:cNvPr>
              <p:cNvGrpSpPr>
                <a:grpSpLocks/>
              </p:cNvGrpSpPr>
              <p:nvPr/>
            </p:nvGrpSpPr>
            <p:grpSpPr bwMode="auto">
              <a:xfrm rot="21540000">
                <a:off x="1868130" y="3869301"/>
                <a:ext cx="85407" cy="179495"/>
                <a:chOff x="5021753" y="2927868"/>
                <a:chExt cx="83398" cy="175731"/>
              </a:xfrm>
            </p:grpSpPr>
            <p:sp>
              <p:nvSpPr>
                <p:cNvPr id="1445" name="Oval 220">
                  <a:extLst>
                    <a:ext uri="{FF2B5EF4-FFF2-40B4-BE49-F238E27FC236}">
                      <a16:creationId xmlns:a16="http://schemas.microsoft.com/office/drawing/2014/main" id="{9F3D25AC-1BAF-7B5B-ACBB-CB1F5D7EEBE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6" name="Freeform 221">
                  <a:extLst>
                    <a:ext uri="{FF2B5EF4-FFF2-40B4-BE49-F238E27FC236}">
                      <a16:creationId xmlns:a16="http://schemas.microsoft.com/office/drawing/2014/main" id="{AE0131AF-341E-2B39-E332-E13C473E01E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7" name="Freeform 222">
                  <a:extLst>
                    <a:ext uri="{FF2B5EF4-FFF2-40B4-BE49-F238E27FC236}">
                      <a16:creationId xmlns:a16="http://schemas.microsoft.com/office/drawing/2014/main" id="{750CC423-4255-E065-2566-011E57C288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3" name="Group 223">
                <a:extLst>
                  <a:ext uri="{FF2B5EF4-FFF2-40B4-BE49-F238E27FC236}">
                    <a16:creationId xmlns:a16="http://schemas.microsoft.com/office/drawing/2014/main" id="{EB6E70FC-03BE-5B71-E7EC-2E62829146D2}"/>
                  </a:ext>
                </a:extLst>
              </p:cNvPr>
              <p:cNvGrpSpPr>
                <a:grpSpLocks/>
              </p:cNvGrpSpPr>
              <p:nvPr/>
            </p:nvGrpSpPr>
            <p:grpSpPr bwMode="auto">
              <a:xfrm rot="21540000">
                <a:off x="1776637" y="3870898"/>
                <a:ext cx="85407" cy="179495"/>
                <a:chOff x="5021753" y="2927868"/>
                <a:chExt cx="83398" cy="175731"/>
              </a:xfrm>
            </p:grpSpPr>
            <p:sp>
              <p:nvSpPr>
                <p:cNvPr id="1442" name="Oval 224">
                  <a:extLst>
                    <a:ext uri="{FF2B5EF4-FFF2-40B4-BE49-F238E27FC236}">
                      <a16:creationId xmlns:a16="http://schemas.microsoft.com/office/drawing/2014/main" id="{79643E07-C18F-B4A9-3375-E4607A80885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3" name="Freeform 225">
                  <a:extLst>
                    <a:ext uri="{FF2B5EF4-FFF2-40B4-BE49-F238E27FC236}">
                      <a16:creationId xmlns:a16="http://schemas.microsoft.com/office/drawing/2014/main" id="{FB371189-28C4-1D1D-DAC9-15965F0A7C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4" name="Freeform 226">
                  <a:extLst>
                    <a:ext uri="{FF2B5EF4-FFF2-40B4-BE49-F238E27FC236}">
                      <a16:creationId xmlns:a16="http://schemas.microsoft.com/office/drawing/2014/main" id="{3F331CC2-2884-CA5E-9568-DD7D86B13C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4" name="Group 227">
                <a:extLst>
                  <a:ext uri="{FF2B5EF4-FFF2-40B4-BE49-F238E27FC236}">
                    <a16:creationId xmlns:a16="http://schemas.microsoft.com/office/drawing/2014/main" id="{03706675-999A-3E91-6047-7925126EB8CF}"/>
                  </a:ext>
                </a:extLst>
              </p:cNvPr>
              <p:cNvGrpSpPr>
                <a:grpSpLocks/>
              </p:cNvGrpSpPr>
              <p:nvPr/>
            </p:nvGrpSpPr>
            <p:grpSpPr bwMode="auto">
              <a:xfrm rot="21540000">
                <a:off x="1679043" y="3872601"/>
                <a:ext cx="85407" cy="179495"/>
                <a:chOff x="5021753" y="2927868"/>
                <a:chExt cx="83398" cy="175731"/>
              </a:xfrm>
            </p:grpSpPr>
            <p:sp>
              <p:nvSpPr>
                <p:cNvPr id="1439" name="Oval 228">
                  <a:extLst>
                    <a:ext uri="{FF2B5EF4-FFF2-40B4-BE49-F238E27FC236}">
                      <a16:creationId xmlns:a16="http://schemas.microsoft.com/office/drawing/2014/main" id="{130D3991-F0E9-C99E-ADB6-819BEE000CD7}"/>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0" name="Freeform 229">
                  <a:extLst>
                    <a:ext uri="{FF2B5EF4-FFF2-40B4-BE49-F238E27FC236}">
                      <a16:creationId xmlns:a16="http://schemas.microsoft.com/office/drawing/2014/main" id="{7FEB6093-BB8E-977B-29A9-9664616A003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1" name="Freeform 230">
                  <a:extLst>
                    <a:ext uri="{FF2B5EF4-FFF2-40B4-BE49-F238E27FC236}">
                      <a16:creationId xmlns:a16="http://schemas.microsoft.com/office/drawing/2014/main" id="{48D86379-898B-4DD8-9301-9B238AE9BE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5" name="Group 303">
                <a:extLst>
                  <a:ext uri="{FF2B5EF4-FFF2-40B4-BE49-F238E27FC236}">
                    <a16:creationId xmlns:a16="http://schemas.microsoft.com/office/drawing/2014/main" id="{6C840502-BCCB-A7C0-9A9B-563AF1A8C2D3}"/>
                  </a:ext>
                </a:extLst>
              </p:cNvPr>
              <p:cNvGrpSpPr>
                <a:grpSpLocks/>
              </p:cNvGrpSpPr>
              <p:nvPr/>
            </p:nvGrpSpPr>
            <p:grpSpPr bwMode="auto">
              <a:xfrm rot="10740000" flipH="1">
                <a:off x="1129431" y="4070826"/>
                <a:ext cx="173903" cy="183117"/>
                <a:chOff x="4943073" y="2924633"/>
                <a:chExt cx="169818" cy="179283"/>
              </a:xfrm>
            </p:grpSpPr>
            <p:sp>
              <p:nvSpPr>
                <p:cNvPr id="1436" name="Oval 304">
                  <a:extLst>
                    <a:ext uri="{FF2B5EF4-FFF2-40B4-BE49-F238E27FC236}">
                      <a16:creationId xmlns:a16="http://schemas.microsoft.com/office/drawing/2014/main" id="{2571086B-D99A-CFEA-6E8C-7111D84D8E8B}"/>
                    </a:ext>
                  </a:extLst>
                </p:cNvPr>
                <p:cNvSpPr>
                  <a:spLocks noChangeArrowheads="1"/>
                </p:cNvSpPr>
                <p:nvPr/>
              </p:nvSpPr>
              <p:spPr bwMode="auto">
                <a:xfrm rot="335885">
                  <a:off x="5029493" y="2928187"/>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7" name="Freeform 305">
                  <a:extLst>
                    <a:ext uri="{FF2B5EF4-FFF2-40B4-BE49-F238E27FC236}">
                      <a16:creationId xmlns:a16="http://schemas.microsoft.com/office/drawing/2014/main" id="{9CF37698-B95F-B6DC-3E34-3EC6DEFC88F0}"/>
                    </a:ext>
                  </a:extLst>
                </p:cNvPr>
                <p:cNvSpPr>
                  <a:spLocks/>
                </p:cNvSpPr>
                <p:nvPr/>
              </p:nvSpPr>
              <p:spPr bwMode="auto">
                <a:xfrm>
                  <a:off x="5039919" y="2954991"/>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8" name="Freeform 306">
                  <a:extLst>
                    <a:ext uri="{FF2B5EF4-FFF2-40B4-BE49-F238E27FC236}">
                      <a16:creationId xmlns:a16="http://schemas.microsoft.com/office/drawing/2014/main" id="{8630CF21-C0FC-C7A0-96CB-38F16287399E}"/>
                    </a:ext>
                  </a:extLst>
                </p:cNvPr>
                <p:cNvSpPr>
                  <a:spLocks/>
                </p:cNvSpPr>
                <p:nvPr/>
              </p:nvSpPr>
              <p:spPr bwMode="auto">
                <a:xfrm>
                  <a:off x="5070203" y="2952510"/>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9" name="Oval 304">
                  <a:extLst>
                    <a:ext uri="{FF2B5EF4-FFF2-40B4-BE49-F238E27FC236}">
                      <a16:creationId xmlns:a16="http://schemas.microsoft.com/office/drawing/2014/main" id="{816F843D-F13B-EF0F-28AE-B2B53CEFEC79}"/>
                    </a:ext>
                  </a:extLst>
                </p:cNvPr>
                <p:cNvSpPr>
                  <a:spLocks noChangeArrowheads="1"/>
                </p:cNvSpPr>
                <p:nvPr/>
              </p:nvSpPr>
              <p:spPr bwMode="auto">
                <a:xfrm rot="335885">
                  <a:off x="4943073" y="2924633"/>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0" name="Freeform 305">
                  <a:extLst>
                    <a:ext uri="{FF2B5EF4-FFF2-40B4-BE49-F238E27FC236}">
                      <a16:creationId xmlns:a16="http://schemas.microsoft.com/office/drawing/2014/main" id="{E19AD587-E9DE-054F-D157-6DB7C7BF3C22}"/>
                    </a:ext>
                  </a:extLst>
                </p:cNvPr>
                <p:cNvSpPr>
                  <a:spLocks/>
                </p:cNvSpPr>
                <p:nvPr/>
              </p:nvSpPr>
              <p:spPr bwMode="auto">
                <a:xfrm>
                  <a:off x="4953631" y="2951445"/>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1" name="Freeform 306">
                  <a:extLst>
                    <a:ext uri="{FF2B5EF4-FFF2-40B4-BE49-F238E27FC236}">
                      <a16:creationId xmlns:a16="http://schemas.microsoft.com/office/drawing/2014/main" id="{409B7ED2-8559-9BE3-EB37-F5D88C4D0BA3}"/>
                    </a:ext>
                  </a:extLst>
                </p:cNvPr>
                <p:cNvSpPr>
                  <a:spLocks/>
                </p:cNvSpPr>
                <p:nvPr/>
              </p:nvSpPr>
              <p:spPr bwMode="auto">
                <a:xfrm>
                  <a:off x="4983914" y="2948963"/>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6" name="Group 307">
                <a:extLst>
                  <a:ext uri="{FF2B5EF4-FFF2-40B4-BE49-F238E27FC236}">
                    <a16:creationId xmlns:a16="http://schemas.microsoft.com/office/drawing/2014/main" id="{E2330783-55DE-59AD-0463-37ADB0831185}"/>
                  </a:ext>
                </a:extLst>
              </p:cNvPr>
              <p:cNvGrpSpPr>
                <a:grpSpLocks/>
              </p:cNvGrpSpPr>
              <p:nvPr/>
            </p:nvGrpSpPr>
            <p:grpSpPr bwMode="auto">
              <a:xfrm rot="10740000" flipH="1">
                <a:off x="1304629" y="4065722"/>
                <a:ext cx="85407" cy="179495"/>
                <a:chOff x="5021753" y="2927868"/>
                <a:chExt cx="83398" cy="175731"/>
              </a:xfrm>
            </p:grpSpPr>
            <p:sp>
              <p:nvSpPr>
                <p:cNvPr id="1433" name="Oval 308">
                  <a:extLst>
                    <a:ext uri="{FF2B5EF4-FFF2-40B4-BE49-F238E27FC236}">
                      <a16:creationId xmlns:a16="http://schemas.microsoft.com/office/drawing/2014/main" id="{D4C7CFE5-E2BF-3B14-E321-C2A38BA58B2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4" name="Freeform 309">
                  <a:extLst>
                    <a:ext uri="{FF2B5EF4-FFF2-40B4-BE49-F238E27FC236}">
                      <a16:creationId xmlns:a16="http://schemas.microsoft.com/office/drawing/2014/main" id="{2E2B1B48-27F5-F1DF-FE95-2AB8C1C26C2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5" name="Freeform 310">
                  <a:extLst>
                    <a:ext uri="{FF2B5EF4-FFF2-40B4-BE49-F238E27FC236}">
                      <a16:creationId xmlns:a16="http://schemas.microsoft.com/office/drawing/2014/main" id="{1398530C-D00A-8332-337F-49ED26A90B2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7" name="Group 311">
                <a:extLst>
                  <a:ext uri="{FF2B5EF4-FFF2-40B4-BE49-F238E27FC236}">
                    <a16:creationId xmlns:a16="http://schemas.microsoft.com/office/drawing/2014/main" id="{12973D02-E429-8DB8-74A8-E3ECB3DB3E58}"/>
                  </a:ext>
                </a:extLst>
              </p:cNvPr>
              <p:cNvGrpSpPr>
                <a:grpSpLocks/>
              </p:cNvGrpSpPr>
              <p:nvPr/>
            </p:nvGrpSpPr>
            <p:grpSpPr bwMode="auto">
              <a:xfrm rot="10740000" flipH="1">
                <a:off x="1396232" y="4070208"/>
                <a:ext cx="85407" cy="179495"/>
                <a:chOff x="5021753" y="2927868"/>
                <a:chExt cx="83398" cy="175731"/>
              </a:xfrm>
            </p:grpSpPr>
            <p:sp>
              <p:nvSpPr>
                <p:cNvPr id="1430" name="Oval 312">
                  <a:extLst>
                    <a:ext uri="{FF2B5EF4-FFF2-40B4-BE49-F238E27FC236}">
                      <a16:creationId xmlns:a16="http://schemas.microsoft.com/office/drawing/2014/main" id="{982CFE12-659F-3056-591A-B42A42AD1EC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1" name="Freeform 313">
                  <a:extLst>
                    <a:ext uri="{FF2B5EF4-FFF2-40B4-BE49-F238E27FC236}">
                      <a16:creationId xmlns:a16="http://schemas.microsoft.com/office/drawing/2014/main" id="{6D621AC8-C02E-ECA2-AC47-F59F751245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2" name="Freeform 314">
                  <a:extLst>
                    <a:ext uri="{FF2B5EF4-FFF2-40B4-BE49-F238E27FC236}">
                      <a16:creationId xmlns:a16="http://schemas.microsoft.com/office/drawing/2014/main" id="{B75DA393-5E90-1B5B-F63C-F40DD7F2A4D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8" name="Group 316">
                <a:extLst>
                  <a:ext uri="{FF2B5EF4-FFF2-40B4-BE49-F238E27FC236}">
                    <a16:creationId xmlns:a16="http://schemas.microsoft.com/office/drawing/2014/main" id="{15F4A5B0-169F-6444-3446-0001AACC3744}"/>
                  </a:ext>
                </a:extLst>
              </p:cNvPr>
              <p:cNvGrpSpPr>
                <a:grpSpLocks/>
              </p:cNvGrpSpPr>
              <p:nvPr/>
            </p:nvGrpSpPr>
            <p:grpSpPr bwMode="auto">
              <a:xfrm rot="10740000" flipH="1">
                <a:off x="1491345" y="4072097"/>
                <a:ext cx="85407" cy="179495"/>
                <a:chOff x="5021753" y="2927868"/>
                <a:chExt cx="83398" cy="175731"/>
              </a:xfrm>
            </p:grpSpPr>
            <p:sp>
              <p:nvSpPr>
                <p:cNvPr id="1427" name="Oval 317">
                  <a:extLst>
                    <a:ext uri="{FF2B5EF4-FFF2-40B4-BE49-F238E27FC236}">
                      <a16:creationId xmlns:a16="http://schemas.microsoft.com/office/drawing/2014/main" id="{DBFFF581-9979-88D1-53CD-E8F6D332E72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8" name="Freeform 318">
                  <a:extLst>
                    <a:ext uri="{FF2B5EF4-FFF2-40B4-BE49-F238E27FC236}">
                      <a16:creationId xmlns:a16="http://schemas.microsoft.com/office/drawing/2014/main" id="{9A344D01-5461-33E1-81E0-9227E1781BB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9" name="Freeform 319">
                  <a:extLst>
                    <a:ext uri="{FF2B5EF4-FFF2-40B4-BE49-F238E27FC236}">
                      <a16:creationId xmlns:a16="http://schemas.microsoft.com/office/drawing/2014/main" id="{905DB60C-FBBA-744D-7319-B6F8D2DBDC3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9" name="Group 320">
                <a:extLst>
                  <a:ext uri="{FF2B5EF4-FFF2-40B4-BE49-F238E27FC236}">
                    <a16:creationId xmlns:a16="http://schemas.microsoft.com/office/drawing/2014/main" id="{85DCC0DD-2773-290F-186C-E0DFC6B75C3B}"/>
                  </a:ext>
                </a:extLst>
              </p:cNvPr>
              <p:cNvGrpSpPr>
                <a:grpSpLocks/>
              </p:cNvGrpSpPr>
              <p:nvPr/>
            </p:nvGrpSpPr>
            <p:grpSpPr bwMode="auto">
              <a:xfrm rot="10740000" flipH="1">
                <a:off x="1586350" y="4067904"/>
                <a:ext cx="85407" cy="179495"/>
                <a:chOff x="5021753" y="2927868"/>
                <a:chExt cx="83398" cy="175731"/>
              </a:xfrm>
            </p:grpSpPr>
            <p:sp>
              <p:nvSpPr>
                <p:cNvPr id="1424" name="Oval 321">
                  <a:extLst>
                    <a:ext uri="{FF2B5EF4-FFF2-40B4-BE49-F238E27FC236}">
                      <a16:creationId xmlns:a16="http://schemas.microsoft.com/office/drawing/2014/main" id="{4BD707E0-3C55-69C0-F4DF-6F3E3D258BA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5" name="Freeform 322">
                  <a:extLst>
                    <a:ext uri="{FF2B5EF4-FFF2-40B4-BE49-F238E27FC236}">
                      <a16:creationId xmlns:a16="http://schemas.microsoft.com/office/drawing/2014/main" id="{F5DB21AC-6E92-B16F-18C3-4E03E15C8D1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6" name="Freeform 323">
                  <a:extLst>
                    <a:ext uri="{FF2B5EF4-FFF2-40B4-BE49-F238E27FC236}">
                      <a16:creationId xmlns:a16="http://schemas.microsoft.com/office/drawing/2014/main" id="{2FD8278A-6E8D-C602-6968-A261F8F74D1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0" name="Group 376">
                <a:extLst>
                  <a:ext uri="{FF2B5EF4-FFF2-40B4-BE49-F238E27FC236}">
                    <a16:creationId xmlns:a16="http://schemas.microsoft.com/office/drawing/2014/main" id="{077A4E6E-9A3C-6545-02CC-D9DB781CB8AC}"/>
                  </a:ext>
                </a:extLst>
              </p:cNvPr>
              <p:cNvGrpSpPr>
                <a:grpSpLocks/>
              </p:cNvGrpSpPr>
              <p:nvPr/>
            </p:nvGrpSpPr>
            <p:grpSpPr bwMode="auto">
              <a:xfrm rot="11289086" flipH="1">
                <a:off x="1974789" y="4068729"/>
                <a:ext cx="85407" cy="179495"/>
                <a:chOff x="5021753" y="2927868"/>
                <a:chExt cx="83398" cy="175731"/>
              </a:xfrm>
            </p:grpSpPr>
            <p:sp>
              <p:nvSpPr>
                <p:cNvPr id="1421" name="Oval 377">
                  <a:extLst>
                    <a:ext uri="{FF2B5EF4-FFF2-40B4-BE49-F238E27FC236}">
                      <a16:creationId xmlns:a16="http://schemas.microsoft.com/office/drawing/2014/main" id="{8AEFFF4E-7C63-3281-59CC-B882BF99D88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2" name="Freeform 378">
                  <a:extLst>
                    <a:ext uri="{FF2B5EF4-FFF2-40B4-BE49-F238E27FC236}">
                      <a16:creationId xmlns:a16="http://schemas.microsoft.com/office/drawing/2014/main" id="{BF258288-0645-CB20-0ACB-8800E92CD75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3" name="Freeform 379">
                  <a:extLst>
                    <a:ext uri="{FF2B5EF4-FFF2-40B4-BE49-F238E27FC236}">
                      <a16:creationId xmlns:a16="http://schemas.microsoft.com/office/drawing/2014/main" id="{B0794FBA-18D7-2029-212A-B585E972305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1" name="Group 380">
                <a:extLst>
                  <a:ext uri="{FF2B5EF4-FFF2-40B4-BE49-F238E27FC236}">
                    <a16:creationId xmlns:a16="http://schemas.microsoft.com/office/drawing/2014/main" id="{D4A42D0B-5FEE-D1E7-06DA-58370133E734}"/>
                  </a:ext>
                </a:extLst>
              </p:cNvPr>
              <p:cNvGrpSpPr>
                <a:grpSpLocks/>
              </p:cNvGrpSpPr>
              <p:nvPr/>
            </p:nvGrpSpPr>
            <p:grpSpPr bwMode="auto">
              <a:xfrm rot="11289086" flipH="1">
                <a:off x="1883297" y="4070326"/>
                <a:ext cx="85407" cy="179495"/>
                <a:chOff x="5021753" y="2927868"/>
                <a:chExt cx="83398" cy="175731"/>
              </a:xfrm>
            </p:grpSpPr>
            <p:sp>
              <p:nvSpPr>
                <p:cNvPr id="1418" name="Oval 381">
                  <a:extLst>
                    <a:ext uri="{FF2B5EF4-FFF2-40B4-BE49-F238E27FC236}">
                      <a16:creationId xmlns:a16="http://schemas.microsoft.com/office/drawing/2014/main" id="{339D68F9-F6F3-638D-4B88-B30DE3C0A9E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9" name="Freeform 382">
                  <a:extLst>
                    <a:ext uri="{FF2B5EF4-FFF2-40B4-BE49-F238E27FC236}">
                      <a16:creationId xmlns:a16="http://schemas.microsoft.com/office/drawing/2014/main" id="{61E2F8FD-45CD-4127-E197-5543367EA66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0" name="Freeform 383">
                  <a:extLst>
                    <a:ext uri="{FF2B5EF4-FFF2-40B4-BE49-F238E27FC236}">
                      <a16:creationId xmlns:a16="http://schemas.microsoft.com/office/drawing/2014/main" id="{A0F95A96-6FC9-272F-114E-5A87700D8EA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2" name="Group 384">
                <a:extLst>
                  <a:ext uri="{FF2B5EF4-FFF2-40B4-BE49-F238E27FC236}">
                    <a16:creationId xmlns:a16="http://schemas.microsoft.com/office/drawing/2014/main" id="{259407FF-8645-84C1-0710-DD1CF97A2853}"/>
                  </a:ext>
                </a:extLst>
              </p:cNvPr>
              <p:cNvGrpSpPr>
                <a:grpSpLocks/>
              </p:cNvGrpSpPr>
              <p:nvPr/>
            </p:nvGrpSpPr>
            <p:grpSpPr bwMode="auto">
              <a:xfrm rot="11289086" flipH="1">
                <a:off x="1791804" y="4071923"/>
                <a:ext cx="85407" cy="179495"/>
                <a:chOff x="5021753" y="2927868"/>
                <a:chExt cx="83398" cy="175731"/>
              </a:xfrm>
            </p:grpSpPr>
            <p:sp>
              <p:nvSpPr>
                <p:cNvPr id="1415" name="Oval 385">
                  <a:extLst>
                    <a:ext uri="{FF2B5EF4-FFF2-40B4-BE49-F238E27FC236}">
                      <a16:creationId xmlns:a16="http://schemas.microsoft.com/office/drawing/2014/main" id="{9A9FF2DE-08E7-1FDA-138A-A418A506D5B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6" name="Freeform 386">
                  <a:extLst>
                    <a:ext uri="{FF2B5EF4-FFF2-40B4-BE49-F238E27FC236}">
                      <a16:creationId xmlns:a16="http://schemas.microsoft.com/office/drawing/2014/main" id="{85B05BC4-377F-B746-8EB2-F33FAB2ED94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7" name="Freeform 387">
                  <a:extLst>
                    <a:ext uri="{FF2B5EF4-FFF2-40B4-BE49-F238E27FC236}">
                      <a16:creationId xmlns:a16="http://schemas.microsoft.com/office/drawing/2014/main" id="{4A6C4B3D-71A1-9468-EB05-2A63D700224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3" name="Group 388">
                <a:extLst>
                  <a:ext uri="{FF2B5EF4-FFF2-40B4-BE49-F238E27FC236}">
                    <a16:creationId xmlns:a16="http://schemas.microsoft.com/office/drawing/2014/main" id="{1071C5A2-AF00-297D-D303-FA58990D705E}"/>
                  </a:ext>
                </a:extLst>
              </p:cNvPr>
              <p:cNvGrpSpPr>
                <a:grpSpLocks/>
              </p:cNvGrpSpPr>
              <p:nvPr/>
            </p:nvGrpSpPr>
            <p:grpSpPr bwMode="auto">
              <a:xfrm rot="11289086" flipH="1">
                <a:off x="1691161" y="4073675"/>
                <a:ext cx="85407" cy="179495"/>
                <a:chOff x="5021753" y="2927868"/>
                <a:chExt cx="83398" cy="175731"/>
              </a:xfrm>
            </p:grpSpPr>
            <p:sp>
              <p:nvSpPr>
                <p:cNvPr id="1412" name="Oval 389">
                  <a:extLst>
                    <a:ext uri="{FF2B5EF4-FFF2-40B4-BE49-F238E27FC236}">
                      <a16:creationId xmlns:a16="http://schemas.microsoft.com/office/drawing/2014/main" id="{8D3A4686-FF12-FEC4-5162-9EC3D520C9F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3" name="Freeform 390">
                  <a:extLst>
                    <a:ext uri="{FF2B5EF4-FFF2-40B4-BE49-F238E27FC236}">
                      <a16:creationId xmlns:a16="http://schemas.microsoft.com/office/drawing/2014/main" id="{75A75233-DAD7-2A9D-D7CC-FB4857D5E4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4" name="Freeform 391">
                  <a:extLst>
                    <a:ext uri="{FF2B5EF4-FFF2-40B4-BE49-F238E27FC236}">
                      <a16:creationId xmlns:a16="http://schemas.microsoft.com/office/drawing/2014/main" id="{43BD8B27-5B35-DE8F-88B2-4E0A755766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4" name="Group 215">
                <a:extLst>
                  <a:ext uri="{FF2B5EF4-FFF2-40B4-BE49-F238E27FC236}">
                    <a16:creationId xmlns:a16="http://schemas.microsoft.com/office/drawing/2014/main" id="{6894436F-B530-90F8-D663-183A3C42F40E}"/>
                  </a:ext>
                </a:extLst>
              </p:cNvPr>
              <p:cNvGrpSpPr>
                <a:grpSpLocks/>
              </p:cNvGrpSpPr>
              <p:nvPr/>
            </p:nvGrpSpPr>
            <p:grpSpPr bwMode="auto">
              <a:xfrm rot="21540000">
                <a:off x="2326190" y="3865515"/>
                <a:ext cx="85407" cy="179495"/>
                <a:chOff x="5021753" y="2927868"/>
                <a:chExt cx="83398" cy="175731"/>
              </a:xfrm>
            </p:grpSpPr>
            <p:sp>
              <p:nvSpPr>
                <p:cNvPr id="1409" name="Oval 216">
                  <a:extLst>
                    <a:ext uri="{FF2B5EF4-FFF2-40B4-BE49-F238E27FC236}">
                      <a16:creationId xmlns:a16="http://schemas.microsoft.com/office/drawing/2014/main" id="{2E3F668E-61DF-D7E9-FBA2-928388951A9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0" name="Freeform 217">
                  <a:extLst>
                    <a:ext uri="{FF2B5EF4-FFF2-40B4-BE49-F238E27FC236}">
                      <a16:creationId xmlns:a16="http://schemas.microsoft.com/office/drawing/2014/main" id="{32DEABF8-914C-9366-BFC8-A281452E18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1" name="Freeform 218">
                  <a:extLst>
                    <a:ext uri="{FF2B5EF4-FFF2-40B4-BE49-F238E27FC236}">
                      <a16:creationId xmlns:a16="http://schemas.microsoft.com/office/drawing/2014/main" id="{65C8BD2A-4EA2-CA10-3F8E-D32009BE47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5" name="Group 219">
                <a:extLst>
                  <a:ext uri="{FF2B5EF4-FFF2-40B4-BE49-F238E27FC236}">
                    <a16:creationId xmlns:a16="http://schemas.microsoft.com/office/drawing/2014/main" id="{84189042-5B4B-4C3B-FEF9-D86642FB4518}"/>
                  </a:ext>
                </a:extLst>
              </p:cNvPr>
              <p:cNvGrpSpPr>
                <a:grpSpLocks/>
              </p:cNvGrpSpPr>
              <p:nvPr/>
            </p:nvGrpSpPr>
            <p:grpSpPr bwMode="auto">
              <a:xfrm rot="21540000">
                <a:off x="2231645" y="3867166"/>
                <a:ext cx="85407" cy="179495"/>
                <a:chOff x="5021753" y="2927868"/>
                <a:chExt cx="83398" cy="175731"/>
              </a:xfrm>
            </p:grpSpPr>
            <p:sp>
              <p:nvSpPr>
                <p:cNvPr id="1406" name="Oval 220">
                  <a:extLst>
                    <a:ext uri="{FF2B5EF4-FFF2-40B4-BE49-F238E27FC236}">
                      <a16:creationId xmlns:a16="http://schemas.microsoft.com/office/drawing/2014/main" id="{9BB82049-33AD-D419-040B-F60C7F66C95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7" name="Freeform 221">
                  <a:extLst>
                    <a:ext uri="{FF2B5EF4-FFF2-40B4-BE49-F238E27FC236}">
                      <a16:creationId xmlns:a16="http://schemas.microsoft.com/office/drawing/2014/main" id="{A346CC1A-78FB-07B0-5721-A3C3BE06A4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8" name="Freeform 222">
                  <a:extLst>
                    <a:ext uri="{FF2B5EF4-FFF2-40B4-BE49-F238E27FC236}">
                      <a16:creationId xmlns:a16="http://schemas.microsoft.com/office/drawing/2014/main" id="{5D31CD09-83C9-EAA1-0FCF-D0E2722318C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6" name="Group 223">
                <a:extLst>
                  <a:ext uri="{FF2B5EF4-FFF2-40B4-BE49-F238E27FC236}">
                    <a16:creationId xmlns:a16="http://schemas.microsoft.com/office/drawing/2014/main" id="{23B6F6A9-CC86-4078-FE7E-275E22683AA0}"/>
                  </a:ext>
                </a:extLst>
              </p:cNvPr>
              <p:cNvGrpSpPr>
                <a:grpSpLocks/>
              </p:cNvGrpSpPr>
              <p:nvPr/>
            </p:nvGrpSpPr>
            <p:grpSpPr bwMode="auto">
              <a:xfrm rot="21540000">
                <a:off x="2140152" y="3868763"/>
                <a:ext cx="85407" cy="179495"/>
                <a:chOff x="5021753" y="2927868"/>
                <a:chExt cx="83398" cy="175731"/>
              </a:xfrm>
            </p:grpSpPr>
            <p:sp>
              <p:nvSpPr>
                <p:cNvPr id="1403" name="Oval 224">
                  <a:extLst>
                    <a:ext uri="{FF2B5EF4-FFF2-40B4-BE49-F238E27FC236}">
                      <a16:creationId xmlns:a16="http://schemas.microsoft.com/office/drawing/2014/main" id="{B1F8DB3A-9CCA-35C8-3269-025E560D0993}"/>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4" name="Freeform 225">
                  <a:extLst>
                    <a:ext uri="{FF2B5EF4-FFF2-40B4-BE49-F238E27FC236}">
                      <a16:creationId xmlns:a16="http://schemas.microsoft.com/office/drawing/2014/main" id="{A15FAFBF-457D-EE60-D22A-C59EB37DF9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5" name="Freeform 226">
                  <a:extLst>
                    <a:ext uri="{FF2B5EF4-FFF2-40B4-BE49-F238E27FC236}">
                      <a16:creationId xmlns:a16="http://schemas.microsoft.com/office/drawing/2014/main" id="{BB4AE7AE-C5F8-053B-0EA4-D7122E6288E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7" name="Group 227">
                <a:extLst>
                  <a:ext uri="{FF2B5EF4-FFF2-40B4-BE49-F238E27FC236}">
                    <a16:creationId xmlns:a16="http://schemas.microsoft.com/office/drawing/2014/main" id="{36A6743F-5DAF-14B7-0EA7-D8054B7544DF}"/>
                  </a:ext>
                </a:extLst>
              </p:cNvPr>
              <p:cNvGrpSpPr>
                <a:grpSpLocks/>
              </p:cNvGrpSpPr>
              <p:nvPr/>
            </p:nvGrpSpPr>
            <p:grpSpPr bwMode="auto">
              <a:xfrm rot="21540000">
                <a:off x="2042559" y="3870465"/>
                <a:ext cx="85407" cy="179495"/>
                <a:chOff x="5021753" y="2927868"/>
                <a:chExt cx="83398" cy="175731"/>
              </a:xfrm>
            </p:grpSpPr>
            <p:sp>
              <p:nvSpPr>
                <p:cNvPr id="1400" name="Oval 228">
                  <a:extLst>
                    <a:ext uri="{FF2B5EF4-FFF2-40B4-BE49-F238E27FC236}">
                      <a16:creationId xmlns:a16="http://schemas.microsoft.com/office/drawing/2014/main" id="{6EACB009-B59B-93D5-EDCD-3AB4D1FA9E9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1" name="Freeform 229">
                  <a:extLst>
                    <a:ext uri="{FF2B5EF4-FFF2-40B4-BE49-F238E27FC236}">
                      <a16:creationId xmlns:a16="http://schemas.microsoft.com/office/drawing/2014/main" id="{A89EBDE3-B99F-684D-9786-07D0F01B044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2" name="Freeform 230">
                  <a:extLst>
                    <a:ext uri="{FF2B5EF4-FFF2-40B4-BE49-F238E27FC236}">
                      <a16:creationId xmlns:a16="http://schemas.microsoft.com/office/drawing/2014/main" id="{C097CF43-3959-7515-A9B6-4EE27DE63CE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8" name="Group 376">
                <a:extLst>
                  <a:ext uri="{FF2B5EF4-FFF2-40B4-BE49-F238E27FC236}">
                    <a16:creationId xmlns:a16="http://schemas.microsoft.com/office/drawing/2014/main" id="{4F96321A-1D9D-6D80-E255-A15EB00FB2FE}"/>
                  </a:ext>
                </a:extLst>
              </p:cNvPr>
              <p:cNvGrpSpPr>
                <a:grpSpLocks/>
              </p:cNvGrpSpPr>
              <p:nvPr/>
            </p:nvGrpSpPr>
            <p:grpSpPr bwMode="auto">
              <a:xfrm rot="11289086" flipH="1">
                <a:off x="2338305" y="4066592"/>
                <a:ext cx="85407" cy="179495"/>
                <a:chOff x="5021753" y="2927868"/>
                <a:chExt cx="83398" cy="175731"/>
              </a:xfrm>
            </p:grpSpPr>
            <p:sp>
              <p:nvSpPr>
                <p:cNvPr id="1397" name="Oval 377">
                  <a:extLst>
                    <a:ext uri="{FF2B5EF4-FFF2-40B4-BE49-F238E27FC236}">
                      <a16:creationId xmlns:a16="http://schemas.microsoft.com/office/drawing/2014/main" id="{951D37CE-009D-1A48-FF68-85E60DFE6A2C}"/>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8" name="Freeform 378">
                  <a:extLst>
                    <a:ext uri="{FF2B5EF4-FFF2-40B4-BE49-F238E27FC236}">
                      <a16:creationId xmlns:a16="http://schemas.microsoft.com/office/drawing/2014/main" id="{F16142DE-53B4-8DE2-A88A-2AE5F3BAB47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9" name="Freeform 379">
                  <a:extLst>
                    <a:ext uri="{FF2B5EF4-FFF2-40B4-BE49-F238E27FC236}">
                      <a16:creationId xmlns:a16="http://schemas.microsoft.com/office/drawing/2014/main" id="{2129AFC9-B93C-1B8D-6CA2-5E2C820731B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9" name="Group 380">
                <a:extLst>
                  <a:ext uri="{FF2B5EF4-FFF2-40B4-BE49-F238E27FC236}">
                    <a16:creationId xmlns:a16="http://schemas.microsoft.com/office/drawing/2014/main" id="{F5C0258A-ADD8-59ED-CE60-736AF313DAF6}"/>
                  </a:ext>
                </a:extLst>
              </p:cNvPr>
              <p:cNvGrpSpPr>
                <a:grpSpLocks/>
              </p:cNvGrpSpPr>
              <p:nvPr/>
            </p:nvGrpSpPr>
            <p:grpSpPr bwMode="auto">
              <a:xfrm rot="11289086" flipH="1">
                <a:off x="2246813" y="4068189"/>
                <a:ext cx="85407" cy="179495"/>
                <a:chOff x="5021753" y="2927868"/>
                <a:chExt cx="83398" cy="175731"/>
              </a:xfrm>
            </p:grpSpPr>
            <p:sp>
              <p:nvSpPr>
                <p:cNvPr id="1394" name="Oval 381">
                  <a:extLst>
                    <a:ext uri="{FF2B5EF4-FFF2-40B4-BE49-F238E27FC236}">
                      <a16:creationId xmlns:a16="http://schemas.microsoft.com/office/drawing/2014/main" id="{64667C29-2709-9A8A-EBF5-AB181BB9208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5" name="Freeform 382">
                  <a:extLst>
                    <a:ext uri="{FF2B5EF4-FFF2-40B4-BE49-F238E27FC236}">
                      <a16:creationId xmlns:a16="http://schemas.microsoft.com/office/drawing/2014/main" id="{98C893EB-218D-2825-F5C1-0340D7C69BB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6" name="Freeform 383">
                  <a:extLst>
                    <a:ext uri="{FF2B5EF4-FFF2-40B4-BE49-F238E27FC236}">
                      <a16:creationId xmlns:a16="http://schemas.microsoft.com/office/drawing/2014/main" id="{8D2760B2-CB28-2424-C3C3-CF564C1B44D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0" name="Group 384">
                <a:extLst>
                  <a:ext uri="{FF2B5EF4-FFF2-40B4-BE49-F238E27FC236}">
                    <a16:creationId xmlns:a16="http://schemas.microsoft.com/office/drawing/2014/main" id="{D8984819-B91B-2BA4-B0EC-2FAB3F888FE9}"/>
                  </a:ext>
                </a:extLst>
              </p:cNvPr>
              <p:cNvGrpSpPr>
                <a:grpSpLocks/>
              </p:cNvGrpSpPr>
              <p:nvPr/>
            </p:nvGrpSpPr>
            <p:grpSpPr bwMode="auto">
              <a:xfrm rot="11289086" flipH="1">
                <a:off x="2155321" y="4069786"/>
                <a:ext cx="85407" cy="179495"/>
                <a:chOff x="5021753" y="2927868"/>
                <a:chExt cx="83398" cy="175731"/>
              </a:xfrm>
            </p:grpSpPr>
            <p:sp>
              <p:nvSpPr>
                <p:cNvPr id="1391" name="Oval 385">
                  <a:extLst>
                    <a:ext uri="{FF2B5EF4-FFF2-40B4-BE49-F238E27FC236}">
                      <a16:creationId xmlns:a16="http://schemas.microsoft.com/office/drawing/2014/main" id="{83AACC7C-5A67-2BC0-91BF-570D9ED692C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2" name="Freeform 386">
                  <a:extLst>
                    <a:ext uri="{FF2B5EF4-FFF2-40B4-BE49-F238E27FC236}">
                      <a16:creationId xmlns:a16="http://schemas.microsoft.com/office/drawing/2014/main" id="{6F5CCD81-850D-5478-38BD-4A481810D74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3" name="Freeform 387">
                  <a:extLst>
                    <a:ext uri="{FF2B5EF4-FFF2-40B4-BE49-F238E27FC236}">
                      <a16:creationId xmlns:a16="http://schemas.microsoft.com/office/drawing/2014/main" id="{F5D58EC2-16B7-3B18-9A22-51A80C0FBAF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1" name="Group 388">
                <a:extLst>
                  <a:ext uri="{FF2B5EF4-FFF2-40B4-BE49-F238E27FC236}">
                    <a16:creationId xmlns:a16="http://schemas.microsoft.com/office/drawing/2014/main" id="{A397D746-24A2-326A-929E-46EB6DAC3035}"/>
                  </a:ext>
                </a:extLst>
              </p:cNvPr>
              <p:cNvGrpSpPr>
                <a:grpSpLocks/>
              </p:cNvGrpSpPr>
              <p:nvPr/>
            </p:nvGrpSpPr>
            <p:grpSpPr bwMode="auto">
              <a:xfrm rot="11289086" flipH="1">
                <a:off x="2054677" y="4071545"/>
                <a:ext cx="85407" cy="179495"/>
                <a:chOff x="5021753" y="2927868"/>
                <a:chExt cx="83398" cy="175731"/>
              </a:xfrm>
            </p:grpSpPr>
            <p:sp>
              <p:nvSpPr>
                <p:cNvPr id="1388" name="Oval 389">
                  <a:extLst>
                    <a:ext uri="{FF2B5EF4-FFF2-40B4-BE49-F238E27FC236}">
                      <a16:creationId xmlns:a16="http://schemas.microsoft.com/office/drawing/2014/main" id="{FF6DE58B-4301-0AC5-D84D-7FA49F62D74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9" name="Freeform 390">
                  <a:extLst>
                    <a:ext uri="{FF2B5EF4-FFF2-40B4-BE49-F238E27FC236}">
                      <a16:creationId xmlns:a16="http://schemas.microsoft.com/office/drawing/2014/main" id="{3CAC8B0D-458E-4A0C-EB8D-35F047C822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0" name="Freeform 391">
                  <a:extLst>
                    <a:ext uri="{FF2B5EF4-FFF2-40B4-BE49-F238E27FC236}">
                      <a16:creationId xmlns:a16="http://schemas.microsoft.com/office/drawing/2014/main" id="{2CADE4CC-92F8-A75A-E7A9-231B948B1E2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2" name="Group 219">
                <a:extLst>
                  <a:ext uri="{FF2B5EF4-FFF2-40B4-BE49-F238E27FC236}">
                    <a16:creationId xmlns:a16="http://schemas.microsoft.com/office/drawing/2014/main" id="{62825FB1-1053-02EA-391D-4D43D10C885A}"/>
                  </a:ext>
                </a:extLst>
              </p:cNvPr>
              <p:cNvGrpSpPr>
                <a:grpSpLocks/>
              </p:cNvGrpSpPr>
              <p:nvPr/>
            </p:nvGrpSpPr>
            <p:grpSpPr bwMode="auto">
              <a:xfrm rot="21540000">
                <a:off x="2508906" y="3862014"/>
                <a:ext cx="85407" cy="179495"/>
                <a:chOff x="5021753" y="2927868"/>
                <a:chExt cx="83398" cy="175731"/>
              </a:xfrm>
            </p:grpSpPr>
            <p:sp>
              <p:nvSpPr>
                <p:cNvPr id="1385" name="Oval 220">
                  <a:extLst>
                    <a:ext uri="{FF2B5EF4-FFF2-40B4-BE49-F238E27FC236}">
                      <a16:creationId xmlns:a16="http://schemas.microsoft.com/office/drawing/2014/main" id="{40DE5233-30E6-D985-56F1-E00BC10829B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6" name="Freeform 221">
                  <a:extLst>
                    <a:ext uri="{FF2B5EF4-FFF2-40B4-BE49-F238E27FC236}">
                      <a16:creationId xmlns:a16="http://schemas.microsoft.com/office/drawing/2014/main" id="{BC379890-D7A4-A262-A4CE-89EF76D6951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7" name="Freeform 222">
                  <a:extLst>
                    <a:ext uri="{FF2B5EF4-FFF2-40B4-BE49-F238E27FC236}">
                      <a16:creationId xmlns:a16="http://schemas.microsoft.com/office/drawing/2014/main" id="{3F429410-EDD9-4244-AF25-869585537A3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3" name="Group 223">
                <a:extLst>
                  <a:ext uri="{FF2B5EF4-FFF2-40B4-BE49-F238E27FC236}">
                    <a16:creationId xmlns:a16="http://schemas.microsoft.com/office/drawing/2014/main" id="{97696797-C3E1-F7BF-691E-EBC28C086E10}"/>
                  </a:ext>
                </a:extLst>
              </p:cNvPr>
              <p:cNvGrpSpPr>
                <a:grpSpLocks/>
              </p:cNvGrpSpPr>
              <p:nvPr/>
            </p:nvGrpSpPr>
            <p:grpSpPr bwMode="auto">
              <a:xfrm rot="21540000">
                <a:off x="2417412" y="3863613"/>
                <a:ext cx="85407" cy="179495"/>
                <a:chOff x="5021753" y="2927868"/>
                <a:chExt cx="83398" cy="175731"/>
              </a:xfrm>
            </p:grpSpPr>
            <p:sp>
              <p:nvSpPr>
                <p:cNvPr id="1382" name="Oval 224">
                  <a:extLst>
                    <a:ext uri="{FF2B5EF4-FFF2-40B4-BE49-F238E27FC236}">
                      <a16:creationId xmlns:a16="http://schemas.microsoft.com/office/drawing/2014/main" id="{4193D561-3AD2-3588-A822-5F1558D0840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3" name="Freeform 225">
                  <a:extLst>
                    <a:ext uri="{FF2B5EF4-FFF2-40B4-BE49-F238E27FC236}">
                      <a16:creationId xmlns:a16="http://schemas.microsoft.com/office/drawing/2014/main" id="{B5373533-54F0-7DF7-043B-DBE77629BF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4" name="Freeform 226">
                  <a:extLst>
                    <a:ext uri="{FF2B5EF4-FFF2-40B4-BE49-F238E27FC236}">
                      <a16:creationId xmlns:a16="http://schemas.microsoft.com/office/drawing/2014/main" id="{9935ADAD-7EF0-036F-C390-E1411ECBCD2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4" name="Group 380">
                <a:extLst>
                  <a:ext uri="{FF2B5EF4-FFF2-40B4-BE49-F238E27FC236}">
                    <a16:creationId xmlns:a16="http://schemas.microsoft.com/office/drawing/2014/main" id="{05624A01-B96A-926B-F192-8E18A0D3203C}"/>
                  </a:ext>
                </a:extLst>
              </p:cNvPr>
              <p:cNvGrpSpPr>
                <a:grpSpLocks/>
              </p:cNvGrpSpPr>
              <p:nvPr/>
            </p:nvGrpSpPr>
            <p:grpSpPr bwMode="auto">
              <a:xfrm rot="11289086" flipH="1">
                <a:off x="2524074" y="4063048"/>
                <a:ext cx="85407" cy="179495"/>
                <a:chOff x="5021753" y="2927868"/>
                <a:chExt cx="83398" cy="175731"/>
              </a:xfrm>
            </p:grpSpPr>
            <p:sp>
              <p:nvSpPr>
                <p:cNvPr id="1379" name="Oval 381">
                  <a:extLst>
                    <a:ext uri="{FF2B5EF4-FFF2-40B4-BE49-F238E27FC236}">
                      <a16:creationId xmlns:a16="http://schemas.microsoft.com/office/drawing/2014/main" id="{AAB47077-3873-E137-A3CA-BF1F2819BA4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0" name="Freeform 382">
                  <a:extLst>
                    <a:ext uri="{FF2B5EF4-FFF2-40B4-BE49-F238E27FC236}">
                      <a16:creationId xmlns:a16="http://schemas.microsoft.com/office/drawing/2014/main" id="{4E3466E2-EF52-91D4-FD16-74235557DCD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1" name="Freeform 383">
                  <a:extLst>
                    <a:ext uri="{FF2B5EF4-FFF2-40B4-BE49-F238E27FC236}">
                      <a16:creationId xmlns:a16="http://schemas.microsoft.com/office/drawing/2014/main" id="{9D7BEC0F-A555-C852-C60E-012E413FAC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5" name="Group 384">
                <a:extLst>
                  <a:ext uri="{FF2B5EF4-FFF2-40B4-BE49-F238E27FC236}">
                    <a16:creationId xmlns:a16="http://schemas.microsoft.com/office/drawing/2014/main" id="{EC5DA221-B481-7E55-E08F-AF583D3E6D5B}"/>
                  </a:ext>
                </a:extLst>
              </p:cNvPr>
              <p:cNvGrpSpPr>
                <a:grpSpLocks/>
              </p:cNvGrpSpPr>
              <p:nvPr/>
            </p:nvGrpSpPr>
            <p:grpSpPr bwMode="auto">
              <a:xfrm rot="11289086" flipH="1">
                <a:off x="2432579" y="4064652"/>
                <a:ext cx="85407" cy="179495"/>
                <a:chOff x="5021753" y="2927868"/>
                <a:chExt cx="83398" cy="175731"/>
              </a:xfrm>
            </p:grpSpPr>
            <p:sp>
              <p:nvSpPr>
                <p:cNvPr id="1376" name="Oval 385">
                  <a:extLst>
                    <a:ext uri="{FF2B5EF4-FFF2-40B4-BE49-F238E27FC236}">
                      <a16:creationId xmlns:a16="http://schemas.microsoft.com/office/drawing/2014/main" id="{2969DE25-86DF-A0C1-FBEA-924E6DB7898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7" name="Freeform 386">
                  <a:extLst>
                    <a:ext uri="{FF2B5EF4-FFF2-40B4-BE49-F238E27FC236}">
                      <a16:creationId xmlns:a16="http://schemas.microsoft.com/office/drawing/2014/main" id="{7A210935-C49A-7F69-7363-DE2E8C2DBD7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8" name="Freeform 387">
                  <a:extLst>
                    <a:ext uri="{FF2B5EF4-FFF2-40B4-BE49-F238E27FC236}">
                      <a16:creationId xmlns:a16="http://schemas.microsoft.com/office/drawing/2014/main" id="{D5BC6C7E-D394-F0C0-DADC-974F3DE533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1099" name="TextBox 1098">
              <a:extLst>
                <a:ext uri="{FF2B5EF4-FFF2-40B4-BE49-F238E27FC236}">
                  <a16:creationId xmlns:a16="http://schemas.microsoft.com/office/drawing/2014/main" id="{6F0464BE-F5BF-3619-C20E-EAFB88CF22AD}"/>
                </a:ext>
              </a:extLst>
            </p:cNvPr>
            <p:cNvSpPr txBox="1"/>
            <p:nvPr/>
          </p:nvSpPr>
          <p:spPr bwMode="auto">
            <a:xfrm>
              <a:off x="2277803" y="3094638"/>
              <a:ext cx="1630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 membrane</a:t>
              </a:r>
            </a:p>
          </p:txBody>
        </p:sp>
        <p:grpSp>
          <p:nvGrpSpPr>
            <p:cNvPr id="1480" name="Group 1479">
              <a:extLst>
                <a:ext uri="{FF2B5EF4-FFF2-40B4-BE49-F238E27FC236}">
                  <a16:creationId xmlns:a16="http://schemas.microsoft.com/office/drawing/2014/main" id="{3300650A-1DB7-8D92-E3FB-952C6907C643}"/>
                </a:ext>
              </a:extLst>
            </p:cNvPr>
            <p:cNvGrpSpPr/>
            <p:nvPr/>
          </p:nvGrpSpPr>
          <p:grpSpPr>
            <a:xfrm>
              <a:off x="5973160" y="1187417"/>
              <a:ext cx="346863" cy="1683749"/>
              <a:chOff x="5973160" y="1187417"/>
              <a:chExt cx="346863" cy="1683749"/>
            </a:xfrm>
          </p:grpSpPr>
          <p:sp>
            <p:nvSpPr>
              <p:cNvPr id="16" name="Rectangle: Rounded Corners 15">
                <a:extLst>
                  <a:ext uri="{FF2B5EF4-FFF2-40B4-BE49-F238E27FC236}">
                    <a16:creationId xmlns:a16="http://schemas.microsoft.com/office/drawing/2014/main" id="{11FA89A0-B819-D582-D683-03CD2A6DA696}"/>
                  </a:ext>
                </a:extLst>
              </p:cNvPr>
              <p:cNvSpPr/>
              <p:nvPr/>
            </p:nvSpPr>
            <p:spPr bwMode="auto">
              <a:xfrm>
                <a:off x="5973713" y="1187417"/>
                <a:ext cx="345758" cy="1683749"/>
              </a:xfrm>
              <a:prstGeom prst="round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73" name="Straight Connector 1472">
                <a:extLst>
                  <a:ext uri="{FF2B5EF4-FFF2-40B4-BE49-F238E27FC236}">
                    <a16:creationId xmlns:a16="http://schemas.microsoft.com/office/drawing/2014/main" id="{1F0D08E7-FB70-ECFE-9E1E-F44E529AEB73}"/>
                  </a:ext>
                </a:extLst>
              </p:cNvPr>
              <p:cNvCxnSpPr>
                <a:cxnSpLocks/>
              </p:cNvCxnSpPr>
              <p:nvPr/>
            </p:nvCxnSpPr>
            <p:spPr bwMode="auto">
              <a:xfrm>
                <a:off x="5973160" y="1546000"/>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5" name="Straight Connector 1474">
                <a:extLst>
                  <a:ext uri="{FF2B5EF4-FFF2-40B4-BE49-F238E27FC236}">
                    <a16:creationId xmlns:a16="http://schemas.microsoft.com/office/drawing/2014/main" id="{D97CD624-45FA-7DC1-755A-3ACEFC10965B}"/>
                  </a:ext>
                </a:extLst>
              </p:cNvPr>
              <p:cNvCxnSpPr>
                <a:cxnSpLocks/>
              </p:cNvCxnSpPr>
              <p:nvPr/>
            </p:nvCxnSpPr>
            <p:spPr bwMode="auto">
              <a:xfrm>
                <a:off x="5973160" y="1768151"/>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6" name="Straight Connector 1475">
                <a:extLst>
                  <a:ext uri="{FF2B5EF4-FFF2-40B4-BE49-F238E27FC236}">
                    <a16:creationId xmlns:a16="http://schemas.microsoft.com/office/drawing/2014/main" id="{32A592A4-10B4-514F-A434-B677C5A6B93F}"/>
                  </a:ext>
                </a:extLst>
              </p:cNvPr>
              <p:cNvCxnSpPr>
                <a:cxnSpLocks/>
              </p:cNvCxnSpPr>
              <p:nvPr/>
            </p:nvCxnSpPr>
            <p:spPr bwMode="auto">
              <a:xfrm>
                <a:off x="5973160" y="1990302"/>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7" name="Straight Connector 1476">
                <a:extLst>
                  <a:ext uri="{FF2B5EF4-FFF2-40B4-BE49-F238E27FC236}">
                    <a16:creationId xmlns:a16="http://schemas.microsoft.com/office/drawing/2014/main" id="{03E2E2A6-A8B6-8BD7-9192-E08370BDE792}"/>
                  </a:ext>
                </a:extLst>
              </p:cNvPr>
              <p:cNvCxnSpPr>
                <a:cxnSpLocks/>
              </p:cNvCxnSpPr>
              <p:nvPr/>
            </p:nvCxnSpPr>
            <p:spPr bwMode="auto">
              <a:xfrm>
                <a:off x="5973160" y="2212453"/>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8" name="Straight Connector 1477">
                <a:extLst>
                  <a:ext uri="{FF2B5EF4-FFF2-40B4-BE49-F238E27FC236}">
                    <a16:creationId xmlns:a16="http://schemas.microsoft.com/office/drawing/2014/main" id="{15105012-9E54-1689-05B0-791490D2164A}"/>
                  </a:ext>
                </a:extLst>
              </p:cNvPr>
              <p:cNvCxnSpPr>
                <a:cxnSpLocks/>
              </p:cNvCxnSpPr>
              <p:nvPr/>
            </p:nvCxnSpPr>
            <p:spPr bwMode="auto">
              <a:xfrm>
                <a:off x="5973160" y="2434604"/>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9" name="Straight Connector 1478">
                <a:extLst>
                  <a:ext uri="{FF2B5EF4-FFF2-40B4-BE49-F238E27FC236}">
                    <a16:creationId xmlns:a16="http://schemas.microsoft.com/office/drawing/2014/main" id="{5217D0B1-FA88-F58E-5731-696FD879F7DB}"/>
                  </a:ext>
                </a:extLst>
              </p:cNvPr>
              <p:cNvCxnSpPr>
                <a:cxnSpLocks/>
              </p:cNvCxnSpPr>
              <p:nvPr/>
            </p:nvCxnSpPr>
            <p:spPr bwMode="auto">
              <a:xfrm>
                <a:off x="5973160" y="2656756"/>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grpSp>
        <p:sp>
          <p:nvSpPr>
            <p:cNvPr id="1481" name="Rectangle: Rounded Corners 1480">
              <a:extLst>
                <a:ext uri="{FF2B5EF4-FFF2-40B4-BE49-F238E27FC236}">
                  <a16:creationId xmlns:a16="http://schemas.microsoft.com/office/drawing/2014/main" id="{7848E66F-421B-A87C-7823-C8B51A2926E0}"/>
                </a:ext>
              </a:extLst>
            </p:cNvPr>
            <p:cNvSpPr/>
            <p:nvPr/>
          </p:nvSpPr>
          <p:spPr bwMode="auto">
            <a:xfrm>
              <a:off x="5986739" y="2883899"/>
              <a:ext cx="319705" cy="570877"/>
            </a:xfrm>
            <a:prstGeom prst="roundRect">
              <a:avLst>
                <a:gd name="adj" fmla="val 30138"/>
              </a:avLst>
            </a:prstGeom>
            <a:gradFill flip="none" rotWithShape="1">
              <a:gsLst>
                <a:gs pos="0">
                  <a:schemeClr val="accent2">
                    <a:lumMod val="40000"/>
                    <a:lumOff val="60000"/>
                  </a:schemeClr>
                </a:gs>
                <a:gs pos="99000">
                  <a:schemeClr val="accent2">
                    <a:lumMod val="75000"/>
                  </a:schemeClr>
                </a:gs>
                <a:gs pos="56000">
                  <a:schemeClr val="accent2"/>
                </a:gs>
              </a:gsLst>
              <a:lin ang="0" scaled="1"/>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27C6567C-DD5A-8BA0-E009-B9ED01C1F86C}"/>
                </a:ext>
              </a:extLst>
            </p:cNvPr>
            <p:cNvGrpSpPr/>
            <p:nvPr/>
          </p:nvGrpSpPr>
          <p:grpSpPr>
            <a:xfrm>
              <a:off x="6004527" y="3456876"/>
              <a:ext cx="284128" cy="504459"/>
              <a:chOff x="6405108" y="3368044"/>
              <a:chExt cx="321537" cy="570877"/>
            </a:xfrm>
          </p:grpSpPr>
          <p:sp>
            <p:nvSpPr>
              <p:cNvPr id="1483" name="Rectangle: Rounded Corners 1482">
                <a:extLst>
                  <a:ext uri="{FF2B5EF4-FFF2-40B4-BE49-F238E27FC236}">
                    <a16:creationId xmlns:a16="http://schemas.microsoft.com/office/drawing/2014/main" id="{BF8CA73F-93CC-F1DD-6435-5E8B58D8619B}"/>
                  </a:ext>
                </a:extLst>
              </p:cNvPr>
              <p:cNvSpPr/>
              <p:nvPr/>
            </p:nvSpPr>
            <p:spPr bwMode="auto">
              <a:xfrm>
                <a:off x="6406940" y="3368044"/>
                <a:ext cx="319705" cy="570877"/>
              </a:xfrm>
              <a:prstGeom prst="roundRect">
                <a:avLst>
                  <a:gd name="adj" fmla="val 50000"/>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08" name="Straight Connector 407">
                <a:extLst>
                  <a:ext uri="{FF2B5EF4-FFF2-40B4-BE49-F238E27FC236}">
                    <a16:creationId xmlns:a16="http://schemas.microsoft.com/office/drawing/2014/main" id="{8352EA0C-A8A9-55DC-B318-0A0CA28B5956}"/>
                  </a:ext>
                </a:extLst>
              </p:cNvPr>
              <p:cNvCxnSpPr>
                <a:cxnSpLocks/>
              </p:cNvCxnSpPr>
              <p:nvPr/>
            </p:nvCxnSpPr>
            <p:spPr bwMode="auto">
              <a:xfrm>
                <a:off x="6405108" y="3737319"/>
                <a:ext cx="321537" cy="0"/>
              </a:xfrm>
              <a:prstGeom prst="line">
                <a:avLst/>
              </a:prstGeom>
              <a:noFill/>
              <a:ln w="76200" cap="flat" cmpd="sng" algn="ctr">
                <a:solidFill>
                  <a:schemeClr val="accent5"/>
                </a:solidFill>
                <a:prstDash val="solid"/>
                <a:round/>
                <a:headEnd type="none" w="med" len="med"/>
                <a:tailEnd type="none" w="med" len="med"/>
              </a:ln>
              <a:effectLst/>
            </p:spPr>
          </p:cxnSp>
        </p:grpSp>
        <p:sp>
          <p:nvSpPr>
            <p:cNvPr id="412" name="Rectangle: Rounded Corners 411">
              <a:extLst>
                <a:ext uri="{FF2B5EF4-FFF2-40B4-BE49-F238E27FC236}">
                  <a16:creationId xmlns:a16="http://schemas.microsoft.com/office/drawing/2014/main" id="{1835393E-8EB0-F980-B410-EBABCF8E7673}"/>
                </a:ext>
              </a:extLst>
            </p:cNvPr>
            <p:cNvSpPr/>
            <p:nvPr/>
          </p:nvSpPr>
          <p:spPr bwMode="auto">
            <a:xfrm>
              <a:off x="5986739" y="3961335"/>
              <a:ext cx="319705" cy="529574"/>
            </a:xfrm>
            <a:prstGeom prst="roundRect">
              <a:avLst>
                <a:gd name="adj" fmla="val 30138"/>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3" name="Rectangle: Rounded Corners 412">
              <a:extLst>
                <a:ext uri="{FF2B5EF4-FFF2-40B4-BE49-F238E27FC236}">
                  <a16:creationId xmlns:a16="http://schemas.microsoft.com/office/drawing/2014/main" id="{60E75051-4E70-8F48-E932-8CDA1B8096D7}"/>
                </a:ext>
              </a:extLst>
            </p:cNvPr>
            <p:cNvSpPr/>
            <p:nvPr/>
          </p:nvSpPr>
          <p:spPr bwMode="auto">
            <a:xfrm>
              <a:off x="5986739" y="4762837"/>
              <a:ext cx="319705" cy="529574"/>
            </a:xfrm>
            <a:prstGeom prst="roundRect">
              <a:avLst>
                <a:gd name="adj" fmla="val 30138"/>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CAE79A1F-94A7-FABB-9C13-400458B3F72E}"/>
                </a:ext>
              </a:extLst>
            </p:cNvPr>
            <p:cNvSpPr/>
            <p:nvPr/>
          </p:nvSpPr>
          <p:spPr bwMode="auto">
            <a:xfrm>
              <a:off x="6010580" y="4481555"/>
              <a:ext cx="272022" cy="27202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5" name="Oval 414">
              <a:extLst>
                <a:ext uri="{FF2B5EF4-FFF2-40B4-BE49-F238E27FC236}">
                  <a16:creationId xmlns:a16="http://schemas.microsoft.com/office/drawing/2014/main" id="{4A025F29-068B-BF4D-3D3E-82D6136AF591}"/>
                </a:ext>
              </a:extLst>
            </p:cNvPr>
            <p:cNvSpPr/>
            <p:nvPr/>
          </p:nvSpPr>
          <p:spPr bwMode="auto">
            <a:xfrm>
              <a:off x="6010580" y="5290292"/>
              <a:ext cx="272022" cy="27202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Freeform: Shape 33">
              <a:extLst>
                <a:ext uri="{FF2B5EF4-FFF2-40B4-BE49-F238E27FC236}">
                  <a16:creationId xmlns:a16="http://schemas.microsoft.com/office/drawing/2014/main" id="{72896946-4C79-91D8-DC7B-5108A46A0A39}"/>
                </a:ext>
              </a:extLst>
            </p:cNvPr>
            <p:cNvSpPr/>
            <p:nvPr/>
          </p:nvSpPr>
          <p:spPr bwMode="auto">
            <a:xfrm>
              <a:off x="5588000" y="1534160"/>
              <a:ext cx="431800" cy="452120"/>
            </a:xfrm>
            <a:custGeom>
              <a:avLst/>
              <a:gdLst>
                <a:gd name="connsiteX0" fmla="*/ 431800 w 431800"/>
                <a:gd name="connsiteY0" fmla="*/ 0 h 452120"/>
                <a:gd name="connsiteX1" fmla="*/ 0 w 431800"/>
                <a:gd name="connsiteY1" fmla="*/ 264160 h 452120"/>
                <a:gd name="connsiteX2" fmla="*/ 416560 w 431800"/>
                <a:gd name="connsiteY2" fmla="*/ 452120 h 452120"/>
              </a:gdLst>
              <a:ahLst/>
              <a:cxnLst>
                <a:cxn ang="0">
                  <a:pos x="connsiteX0" y="connsiteY0"/>
                </a:cxn>
                <a:cxn ang="0">
                  <a:pos x="connsiteX1" y="connsiteY1"/>
                </a:cxn>
                <a:cxn ang="0">
                  <a:pos x="connsiteX2" y="connsiteY2"/>
                </a:cxn>
              </a:cxnLst>
              <a:rect l="l" t="t" r="r" b="b"/>
              <a:pathLst>
                <a:path w="431800" h="452120">
                  <a:moveTo>
                    <a:pt x="431800" y="0"/>
                  </a:moveTo>
                  <a:lnTo>
                    <a:pt x="0" y="264160"/>
                  </a:lnTo>
                  <a:lnTo>
                    <a:pt x="416560" y="45212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6" name="Straight Connector 35">
              <a:extLst>
                <a:ext uri="{FF2B5EF4-FFF2-40B4-BE49-F238E27FC236}">
                  <a16:creationId xmlns:a16="http://schemas.microsoft.com/office/drawing/2014/main" id="{718CEB0A-1B97-26DB-4E0F-29DB801F7BF4}"/>
                </a:ext>
              </a:extLst>
            </p:cNvPr>
            <p:cNvCxnSpPr>
              <a:stCxn id="34" idx="1"/>
            </p:cNvCxnSpPr>
            <p:nvPr/>
          </p:nvCxnSpPr>
          <p:spPr bwMode="auto">
            <a:xfrm flipH="1" flipV="1">
              <a:off x="4644595" y="1794811"/>
              <a:ext cx="943405" cy="3509"/>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E27C0803-DA13-8241-532D-D008918CBD41}"/>
                </a:ext>
              </a:extLst>
            </p:cNvPr>
            <p:cNvCxnSpPr>
              <a:cxnSpLocks/>
            </p:cNvCxnSpPr>
            <p:nvPr/>
          </p:nvCxnSpPr>
          <p:spPr bwMode="auto">
            <a:xfrm flipH="1">
              <a:off x="6214343" y="2649277"/>
              <a:ext cx="488379" cy="319102"/>
            </a:xfrm>
            <a:prstGeom prst="line">
              <a:avLst/>
            </a:prstGeom>
            <a:noFill/>
            <a:ln w="2857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2FE9C6B0-BFBB-004D-13D0-F37ECAAA6224}"/>
                </a:ext>
              </a:extLst>
            </p:cNvPr>
            <p:cNvCxnSpPr>
              <a:cxnSpLocks/>
              <a:stCxn id="20" idx="1"/>
            </p:cNvCxnSpPr>
            <p:nvPr/>
          </p:nvCxnSpPr>
          <p:spPr bwMode="auto">
            <a:xfrm flipH="1" flipV="1">
              <a:off x="6193829" y="3644546"/>
              <a:ext cx="450813" cy="68756"/>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Arrow Connector 42">
              <a:extLst>
                <a:ext uri="{FF2B5EF4-FFF2-40B4-BE49-F238E27FC236}">
                  <a16:creationId xmlns:a16="http://schemas.microsoft.com/office/drawing/2014/main" id="{3CAB11B7-1DFF-D539-1BD5-798771A28C0C}"/>
                </a:ext>
              </a:extLst>
            </p:cNvPr>
            <p:cNvCxnSpPr>
              <a:cxnSpLocks/>
            </p:cNvCxnSpPr>
            <p:nvPr/>
          </p:nvCxnSpPr>
          <p:spPr bwMode="auto">
            <a:xfrm>
              <a:off x="4974961" y="3783188"/>
              <a:ext cx="1014300" cy="0"/>
            </a:xfrm>
            <a:prstGeom prst="straightConnector1">
              <a:avLst/>
            </a:prstGeom>
            <a:noFill/>
            <a:ln w="28575" cap="flat" cmpd="sng" algn="ctr">
              <a:solidFill>
                <a:schemeClr val="bg1"/>
              </a:solidFill>
              <a:prstDash val="solid"/>
              <a:round/>
              <a:headEnd type="none" w="med" len="med"/>
              <a:tailEnd type="triangle"/>
            </a:ln>
            <a:effectLst/>
          </p:spPr>
        </p:cxnSp>
        <p:cxnSp>
          <p:nvCxnSpPr>
            <p:cNvPr id="430" name="Straight Arrow Connector 429">
              <a:extLst>
                <a:ext uri="{FF2B5EF4-FFF2-40B4-BE49-F238E27FC236}">
                  <a16:creationId xmlns:a16="http://schemas.microsoft.com/office/drawing/2014/main" id="{C12BE053-9C13-1529-0D8C-B476F6720955}"/>
                </a:ext>
              </a:extLst>
            </p:cNvPr>
            <p:cNvCxnSpPr>
              <a:cxnSpLocks/>
            </p:cNvCxnSpPr>
            <p:nvPr/>
          </p:nvCxnSpPr>
          <p:spPr bwMode="auto">
            <a:xfrm>
              <a:off x="5106938" y="5042864"/>
              <a:ext cx="878393" cy="0"/>
            </a:xfrm>
            <a:prstGeom prst="straightConnector1">
              <a:avLst/>
            </a:prstGeom>
            <a:noFill/>
            <a:ln w="28575" cap="flat" cmpd="sng" algn="ctr">
              <a:solidFill>
                <a:schemeClr val="bg1"/>
              </a:solidFill>
              <a:prstDash val="solid"/>
              <a:round/>
              <a:headEnd type="none" w="med" len="med"/>
              <a:tailEnd type="triangle"/>
            </a:ln>
            <a:effectLst/>
          </p:spPr>
        </p:cxnSp>
        <p:cxnSp>
          <p:nvCxnSpPr>
            <p:cNvPr id="432" name="Straight Connector 431">
              <a:extLst>
                <a:ext uri="{FF2B5EF4-FFF2-40B4-BE49-F238E27FC236}">
                  <a16:creationId xmlns:a16="http://schemas.microsoft.com/office/drawing/2014/main" id="{BACBB87D-941B-228D-3B5C-5DA6C8271DF3}"/>
                </a:ext>
              </a:extLst>
            </p:cNvPr>
            <p:cNvCxnSpPr>
              <a:cxnSpLocks/>
            </p:cNvCxnSpPr>
            <p:nvPr/>
          </p:nvCxnSpPr>
          <p:spPr bwMode="auto">
            <a:xfrm flipH="1" flipV="1">
              <a:off x="6213237" y="4247872"/>
              <a:ext cx="450813" cy="68756"/>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E4143874-3574-437B-67AF-B7AB48F082B9}"/>
                </a:ext>
              </a:extLst>
            </p:cNvPr>
            <p:cNvCxnSpPr>
              <a:cxnSpLocks/>
            </p:cNvCxnSpPr>
            <p:nvPr/>
          </p:nvCxnSpPr>
          <p:spPr bwMode="auto">
            <a:xfrm flipH="1" flipV="1">
              <a:off x="6229802" y="5062836"/>
              <a:ext cx="450813" cy="68756"/>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820145E3-0F4A-F5EF-0781-C1DFEB647B68}"/>
                </a:ext>
              </a:extLst>
            </p:cNvPr>
            <p:cNvCxnSpPr>
              <a:cxnSpLocks/>
            </p:cNvCxnSpPr>
            <p:nvPr/>
          </p:nvCxnSpPr>
          <p:spPr bwMode="auto">
            <a:xfrm flipH="1" flipV="1">
              <a:off x="6210465" y="5458005"/>
              <a:ext cx="450813" cy="68756"/>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3278236B-E22C-0051-C769-C68CFB8A2C73}"/>
              </a:ext>
            </a:extLst>
          </p:cNvPr>
          <p:cNvSpPr txBox="1"/>
          <p:nvPr/>
        </p:nvSpPr>
        <p:spPr bwMode="auto">
          <a:xfrm>
            <a:off x="661604" y="4174732"/>
            <a:ext cx="1547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ITD Mutations</a:t>
            </a:r>
          </a:p>
        </p:txBody>
      </p:sp>
      <p:sp>
        <p:nvSpPr>
          <p:cNvPr id="7" name="TextBox 6">
            <a:extLst>
              <a:ext uri="{FF2B5EF4-FFF2-40B4-BE49-F238E27FC236}">
                <a16:creationId xmlns:a16="http://schemas.microsoft.com/office/drawing/2014/main" id="{48B894FC-3326-A848-69FA-C41ABFB7D1DA}"/>
              </a:ext>
            </a:extLst>
          </p:cNvPr>
          <p:cNvSpPr txBox="1"/>
          <p:nvPr/>
        </p:nvSpPr>
        <p:spPr bwMode="auto">
          <a:xfrm>
            <a:off x="661604" y="5469754"/>
            <a:ext cx="1613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TKD Mutations</a:t>
            </a:r>
          </a:p>
        </p:txBody>
      </p:sp>
    </p:spTree>
    <p:extLst>
      <p:ext uri="{BB962C8B-B14F-4D97-AF65-F5344CB8AC3E}">
        <p14:creationId xmlns:p14="http://schemas.microsoft.com/office/powerpoint/2010/main" val="1381039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Title 21508">
            <a:extLst>
              <a:ext uri="{FF2B5EF4-FFF2-40B4-BE49-F238E27FC236}">
                <a16:creationId xmlns:a16="http://schemas.microsoft.com/office/drawing/2014/main" id="{ECA9A939-665D-47AB-83FA-5D57F379A8BF}"/>
              </a:ext>
            </a:extLst>
          </p:cNvPr>
          <p:cNvSpPr>
            <a:spLocks noGrp="1"/>
          </p:cNvSpPr>
          <p:nvPr>
            <p:ph type="title"/>
          </p:nvPr>
        </p:nvSpPr>
        <p:spPr/>
        <p:txBody>
          <a:bodyPr/>
          <a:lstStyle/>
          <a:p>
            <a:r>
              <a:rPr lang="en-US" dirty="0"/>
              <a:t>FDA Approved FLT3 Inhibitors for AML</a:t>
            </a:r>
          </a:p>
        </p:txBody>
      </p:sp>
      <p:grpSp>
        <p:nvGrpSpPr>
          <p:cNvPr id="6" name="Group 5">
            <a:extLst>
              <a:ext uri="{FF2B5EF4-FFF2-40B4-BE49-F238E27FC236}">
                <a16:creationId xmlns:a16="http://schemas.microsoft.com/office/drawing/2014/main" id="{BA2456E8-E1D5-6842-BD85-A8C912816186}"/>
              </a:ext>
            </a:extLst>
          </p:cNvPr>
          <p:cNvGrpSpPr/>
          <p:nvPr/>
        </p:nvGrpSpPr>
        <p:grpSpPr>
          <a:xfrm>
            <a:off x="2626607" y="2532504"/>
            <a:ext cx="6975508" cy="2050048"/>
            <a:chOff x="3954147" y="1373765"/>
            <a:chExt cx="6389077" cy="1409052"/>
          </a:xfrm>
        </p:grpSpPr>
        <p:pic>
          <p:nvPicPr>
            <p:cNvPr id="77" name="Picture 76">
              <a:extLst>
                <a:ext uri="{FF2B5EF4-FFF2-40B4-BE49-F238E27FC236}">
                  <a16:creationId xmlns:a16="http://schemas.microsoft.com/office/drawing/2014/main" id="{29AB11CD-97A2-414F-AA4D-406A6B2F0CAB}"/>
                </a:ext>
              </a:extLst>
            </p:cNvPr>
            <p:cNvPicPr>
              <a:picLocks noChangeAspect="1"/>
            </p:cNvPicPr>
            <p:nvPr/>
          </p:nvPicPr>
          <p:blipFill>
            <a:blip r:embed="rId3"/>
            <a:stretch>
              <a:fillRect/>
            </a:stretch>
          </p:blipFill>
          <p:spPr>
            <a:xfrm>
              <a:off x="4037898" y="1373765"/>
              <a:ext cx="943873" cy="1126154"/>
            </a:xfrm>
            <a:prstGeom prst="rect">
              <a:avLst/>
            </a:prstGeom>
          </p:spPr>
        </p:pic>
        <p:grpSp>
          <p:nvGrpSpPr>
            <p:cNvPr id="5" name="Group 4">
              <a:extLst>
                <a:ext uri="{FF2B5EF4-FFF2-40B4-BE49-F238E27FC236}">
                  <a16:creationId xmlns:a16="http://schemas.microsoft.com/office/drawing/2014/main" id="{A346AA5B-C22E-6243-A6F3-6AA17E0E7E5B}"/>
                </a:ext>
              </a:extLst>
            </p:cNvPr>
            <p:cNvGrpSpPr/>
            <p:nvPr/>
          </p:nvGrpSpPr>
          <p:grpSpPr>
            <a:xfrm>
              <a:off x="3954147" y="1663245"/>
              <a:ext cx="6389077" cy="1119572"/>
              <a:chOff x="3786785" y="1717010"/>
              <a:chExt cx="6389077" cy="1119572"/>
            </a:xfrm>
          </p:grpSpPr>
          <p:sp>
            <p:nvSpPr>
              <p:cNvPr id="52" name="TextBox 51">
                <a:extLst>
                  <a:ext uri="{FF2B5EF4-FFF2-40B4-BE49-F238E27FC236}">
                    <a16:creationId xmlns:a16="http://schemas.microsoft.com/office/drawing/2014/main" id="{53F9993B-408B-4521-B677-A0FCAA5E5704}"/>
                  </a:ext>
                </a:extLst>
              </p:cNvPr>
              <p:cNvSpPr txBox="1"/>
              <p:nvPr/>
            </p:nvSpPr>
            <p:spPr>
              <a:xfrm>
                <a:off x="3786785" y="2561664"/>
                <a:ext cx="1363759" cy="2749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Midostaurin</a:t>
                </a:r>
              </a:p>
            </p:txBody>
          </p:sp>
          <p:sp>
            <p:nvSpPr>
              <p:cNvPr id="54" name="TextBox 53">
                <a:extLst>
                  <a:ext uri="{FF2B5EF4-FFF2-40B4-BE49-F238E27FC236}">
                    <a16:creationId xmlns:a16="http://schemas.microsoft.com/office/drawing/2014/main" id="{7F180D2C-4572-4B43-A9AB-5BA91EDDE9E4}"/>
                  </a:ext>
                </a:extLst>
              </p:cNvPr>
              <p:cNvSpPr txBox="1"/>
              <p:nvPr/>
            </p:nvSpPr>
            <p:spPr>
              <a:xfrm>
                <a:off x="6833039" y="2561664"/>
                <a:ext cx="1252643" cy="2749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Quizartinib</a:t>
                </a:r>
              </a:p>
            </p:txBody>
          </p:sp>
          <p:pic>
            <p:nvPicPr>
              <p:cNvPr id="73" name="Picture 72">
                <a:extLst>
                  <a:ext uri="{FF2B5EF4-FFF2-40B4-BE49-F238E27FC236}">
                    <a16:creationId xmlns:a16="http://schemas.microsoft.com/office/drawing/2014/main" id="{8E3B996C-A821-479D-B5CC-C69E936EC6D0}"/>
                  </a:ext>
                </a:extLst>
              </p:cNvPr>
              <p:cNvPicPr>
                <a:picLocks noChangeAspect="1"/>
              </p:cNvPicPr>
              <p:nvPr/>
            </p:nvPicPr>
            <p:blipFill>
              <a:blip r:embed="rId4"/>
              <a:stretch>
                <a:fillRect/>
              </a:stretch>
            </p:blipFill>
            <p:spPr>
              <a:xfrm>
                <a:off x="6742034" y="1717010"/>
                <a:ext cx="1434656" cy="625410"/>
              </a:xfrm>
              <a:prstGeom prst="rect">
                <a:avLst/>
              </a:prstGeom>
            </p:spPr>
          </p:pic>
          <p:sp>
            <p:nvSpPr>
              <p:cNvPr id="22" name="TextBox 21">
                <a:extLst>
                  <a:ext uri="{FF2B5EF4-FFF2-40B4-BE49-F238E27FC236}">
                    <a16:creationId xmlns:a16="http://schemas.microsoft.com/office/drawing/2014/main" id="{C397CAF1-6CD3-444C-B413-A7AAACCBC1E3}"/>
                  </a:ext>
                </a:extLst>
              </p:cNvPr>
              <p:cNvSpPr txBox="1"/>
              <p:nvPr/>
            </p:nvSpPr>
            <p:spPr>
              <a:xfrm>
                <a:off x="8779182" y="2561665"/>
                <a:ext cx="1218991" cy="27491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Gilteritinib</a:t>
                </a:r>
              </a:p>
            </p:txBody>
          </p:sp>
          <p:pic>
            <p:nvPicPr>
              <p:cNvPr id="2" name="Picture 1">
                <a:extLst>
                  <a:ext uri="{FF2B5EF4-FFF2-40B4-BE49-F238E27FC236}">
                    <a16:creationId xmlns:a16="http://schemas.microsoft.com/office/drawing/2014/main" id="{4DFFCC23-56F0-41A9-A787-F744FDA66AC4}"/>
                  </a:ext>
                </a:extLst>
              </p:cNvPr>
              <p:cNvPicPr>
                <a:picLocks noChangeAspect="1"/>
              </p:cNvPicPr>
              <p:nvPr/>
            </p:nvPicPr>
            <p:blipFill>
              <a:blip r:embed="rId5"/>
              <a:stretch>
                <a:fillRect/>
              </a:stretch>
            </p:blipFill>
            <p:spPr>
              <a:xfrm>
                <a:off x="8601495" y="1736939"/>
                <a:ext cx="1574367" cy="652512"/>
              </a:xfrm>
              <a:prstGeom prst="rect">
                <a:avLst/>
              </a:prstGeom>
            </p:spPr>
          </p:pic>
        </p:grpSp>
      </p:grpSp>
      <p:cxnSp>
        <p:nvCxnSpPr>
          <p:cNvPr id="29" name="Straight Connector 28">
            <a:extLst>
              <a:ext uri="{FF2B5EF4-FFF2-40B4-BE49-F238E27FC236}">
                <a16:creationId xmlns:a16="http://schemas.microsoft.com/office/drawing/2014/main" id="{D3E94961-3396-E947-8449-FA4EB0B869DF}"/>
              </a:ext>
            </a:extLst>
          </p:cNvPr>
          <p:cNvCxnSpPr>
            <a:cxnSpLocks/>
          </p:cNvCxnSpPr>
          <p:nvPr/>
        </p:nvCxnSpPr>
        <p:spPr bwMode="auto">
          <a:xfrm rot="5400000">
            <a:off x="3884896" y="3384426"/>
            <a:ext cx="2194560"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08FDA376-D941-AE43-80FB-388894DF2BA9}"/>
              </a:ext>
            </a:extLst>
          </p:cNvPr>
          <p:cNvSpPr txBox="1"/>
          <p:nvPr/>
        </p:nvSpPr>
        <p:spPr bwMode="auto">
          <a:xfrm>
            <a:off x="2389422" y="1777080"/>
            <a:ext cx="18954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Generation</a:t>
            </a:r>
          </a:p>
        </p:txBody>
      </p:sp>
      <p:sp>
        <p:nvSpPr>
          <p:cNvPr id="12" name="TextBox 11">
            <a:extLst>
              <a:ext uri="{FF2B5EF4-FFF2-40B4-BE49-F238E27FC236}">
                <a16:creationId xmlns:a16="http://schemas.microsoft.com/office/drawing/2014/main" id="{2E866713-82C0-474C-842F-26FAE992333C}"/>
              </a:ext>
            </a:extLst>
          </p:cNvPr>
          <p:cNvSpPr txBox="1"/>
          <p:nvPr/>
        </p:nvSpPr>
        <p:spPr bwMode="auto">
          <a:xfrm>
            <a:off x="6526365" y="1777080"/>
            <a:ext cx="2211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 Generation</a:t>
            </a:r>
          </a:p>
        </p:txBody>
      </p:sp>
      <p:sp>
        <p:nvSpPr>
          <p:cNvPr id="4" name="Text Box 11">
            <a:extLst>
              <a:ext uri="{FF2B5EF4-FFF2-40B4-BE49-F238E27FC236}">
                <a16:creationId xmlns:a16="http://schemas.microsoft.com/office/drawing/2014/main" id="{86E6AAC0-5F67-2A7F-FFBA-ADE6B5AF6E4E}"/>
              </a:ext>
            </a:extLst>
          </p:cNvPr>
          <p:cNvSpPr txBox="1">
            <a:spLocks noChangeArrowheads="1"/>
          </p:cNvSpPr>
          <p:nvPr/>
        </p:nvSpPr>
        <p:spPr bwMode="auto">
          <a:xfrm>
            <a:off x="411227" y="63630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Zhi. Int J Mol Sci. 2019;20:5739. Novatcheva. Clin Lymphoma Myeloma Leuk. 2022;22:e161. </a:t>
            </a:r>
          </a:p>
        </p:txBody>
      </p:sp>
      <p:sp>
        <p:nvSpPr>
          <p:cNvPr id="10" name="TextBox 9">
            <a:extLst>
              <a:ext uri="{FF2B5EF4-FFF2-40B4-BE49-F238E27FC236}">
                <a16:creationId xmlns:a16="http://schemas.microsoft.com/office/drawing/2014/main" id="{D9F3F63C-65DB-69F6-E07B-8004D9EBC8E2}"/>
              </a:ext>
            </a:extLst>
          </p:cNvPr>
          <p:cNvSpPr txBox="1"/>
          <p:nvPr/>
        </p:nvSpPr>
        <p:spPr bwMode="auto">
          <a:xfrm>
            <a:off x="2942060" y="5137757"/>
            <a:ext cx="73097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Type I FLT3 inhibitor: </a:t>
            </a:r>
            <a:r>
              <a:rPr kumimoji="0" lang="en-US" sz="20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inhibits </a:t>
            </a:r>
            <a:r>
              <a:rPr kumimoji="0" lang="en-US" sz="2000" b="0"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FLT3</a:t>
            </a:r>
            <a:r>
              <a:rPr kumimoji="0" lang="en-US" sz="20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 ITD and TKD mutations</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Type II FLT3 </a:t>
            </a:r>
            <a:r>
              <a:rPr lang="en-US" sz="2000" b="1" dirty="0">
                <a:solidFill>
                  <a:srgbClr val="E1471D"/>
                </a:solidFill>
                <a:latin typeface="Calibri" panose="020F0502020204030204" pitchFamily="34" charset="0"/>
              </a:rPr>
              <a:t>i</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nhibitor: </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inhibits </a:t>
            </a:r>
            <a:r>
              <a:rPr kumimoji="0" lang="en-US" sz="2000" b="0" i="0" u="sng" strike="noStrike" kern="1200" cap="none" spc="0" normalizeH="0" baseline="0" noProof="0" dirty="0">
                <a:ln>
                  <a:noFill/>
                </a:ln>
                <a:solidFill>
                  <a:srgbClr val="E1471D"/>
                </a:solidFill>
                <a:effectLst/>
                <a:uLnTx/>
                <a:uFillTx/>
                <a:latin typeface="Calibri" panose="020F0502020204030204" pitchFamily="34" charset="0"/>
                <a:ea typeface="+mn-ea"/>
                <a:cs typeface="+mn-cs"/>
              </a:rPr>
              <a:t>only</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2000" b="0"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FLT3</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ITD mutations</a:t>
            </a:r>
          </a:p>
        </p:txBody>
      </p:sp>
    </p:spTree>
    <p:extLst>
      <p:ext uri="{BB962C8B-B14F-4D97-AF65-F5344CB8AC3E}">
        <p14:creationId xmlns:p14="http://schemas.microsoft.com/office/powerpoint/2010/main" val="1723761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849B1F7-7662-11B2-F5E4-57320252BF89}"/>
              </a:ext>
            </a:extLst>
          </p:cNvPr>
          <p:cNvSpPr>
            <a:spLocks noGrp="1"/>
          </p:cNvSpPr>
          <p:nvPr>
            <p:ph type="title"/>
          </p:nvPr>
        </p:nvSpPr>
        <p:spPr/>
        <p:txBody>
          <a:bodyPr/>
          <a:lstStyle/>
          <a:p>
            <a:r>
              <a:rPr lang="en-US" dirty="0">
                <a:cs typeface="Calibri" panose="020F0502020204030204" pitchFamily="34" charset="0"/>
              </a:rPr>
              <a:t>AML Survival by </a:t>
            </a:r>
            <a:r>
              <a:rPr lang="en-US" i="1" dirty="0">
                <a:cs typeface="Calibri" panose="020F0502020204030204" pitchFamily="34" charset="0"/>
              </a:rPr>
              <a:t>FLT3</a:t>
            </a:r>
            <a:r>
              <a:rPr lang="en-US" dirty="0">
                <a:cs typeface="Calibri" panose="020F0502020204030204" pitchFamily="34" charset="0"/>
              </a:rPr>
              <a:t> Mutation Type</a:t>
            </a:r>
            <a:endParaRPr lang="en-US" baseline="30000" dirty="0">
              <a:cs typeface="Calibri" panose="020F0502020204030204" pitchFamily="34" charset="0"/>
            </a:endParaRPr>
          </a:p>
        </p:txBody>
      </p:sp>
      <p:sp>
        <p:nvSpPr>
          <p:cNvPr id="4" name="TextBox 3">
            <a:extLst>
              <a:ext uri="{FF2B5EF4-FFF2-40B4-BE49-F238E27FC236}">
                <a16:creationId xmlns:a16="http://schemas.microsoft.com/office/drawing/2014/main" id="{7C861B93-167C-6FEB-1616-6CD49C608651}"/>
              </a:ext>
            </a:extLst>
          </p:cNvPr>
          <p:cNvSpPr txBox="1"/>
          <p:nvPr/>
        </p:nvSpPr>
        <p:spPr>
          <a:xfrm>
            <a:off x="372249" y="6342561"/>
            <a:ext cx="4592068" cy="307777"/>
          </a:xfrm>
          <a:prstGeom prst="rect">
            <a:avLst/>
          </a:prstGeom>
          <a:noFill/>
        </p:spPr>
        <p:txBody>
          <a:bodyPr wrap="square" lIns="121920" tIns="60960" rIns="121920" bIns="60960" anchor="t">
            <a:spAutoFit/>
          </a:bodyPr>
          <a:lstStyle/>
          <a:p>
            <a:pPr defTabSz="609585" eaLnBrk="1" fontAlgn="auto" hangingPunct="1">
              <a:spcBef>
                <a:spcPts val="0"/>
              </a:spcBef>
              <a:spcAft>
                <a:spcPts val="0"/>
              </a:spcAft>
            </a:pPr>
            <a:r>
              <a:rPr lang="en-US" sz="1200" b="0" dirty="0">
                <a:solidFill>
                  <a:schemeClr val="bg2"/>
                </a:solidFill>
                <a:latin typeface="Calibri" panose="020F0502020204030204" pitchFamily="34" charset="0"/>
                <a:cs typeface="Calibri" panose="020F0502020204030204" pitchFamily="34" charset="0"/>
              </a:rPr>
              <a:t>1. Fröhling. Blood. 2002;100:4372. 2. Mead. Blood. 2007;110:1262.</a:t>
            </a:r>
          </a:p>
        </p:txBody>
      </p:sp>
      <p:sp>
        <p:nvSpPr>
          <p:cNvPr id="5" name="Rectangle 4">
            <a:extLst>
              <a:ext uri="{FF2B5EF4-FFF2-40B4-BE49-F238E27FC236}">
                <a16:creationId xmlns:a16="http://schemas.microsoft.com/office/drawing/2014/main" id="{DD68E31B-0D0D-F8F6-6D73-8564469FB01B}"/>
              </a:ext>
            </a:extLst>
          </p:cNvPr>
          <p:cNvSpPr/>
          <p:nvPr/>
        </p:nvSpPr>
        <p:spPr>
          <a:xfrm>
            <a:off x="717549" y="1644353"/>
            <a:ext cx="5751345" cy="500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eaLnBrk="1" fontAlgn="auto" hangingPunct="1">
              <a:spcBef>
                <a:spcPts val="0"/>
              </a:spcBef>
              <a:spcAft>
                <a:spcPts val="0"/>
              </a:spcAft>
              <a:defRPr/>
            </a:pPr>
            <a:r>
              <a:rPr lang="en-US" sz="2000" dirty="0">
                <a:solidFill>
                  <a:schemeClr val="bg1"/>
                </a:solidFill>
                <a:latin typeface="Calibri" panose="020F0502020204030204" pitchFamily="34" charset="0"/>
                <a:cs typeface="Calibri" panose="020F0502020204030204" pitchFamily="34" charset="0"/>
              </a:rPr>
              <a:t>OS by </a:t>
            </a:r>
            <a:r>
              <a:rPr lang="en-US" sz="2000" i="1" dirty="0">
                <a:solidFill>
                  <a:schemeClr val="bg1"/>
                </a:solidFill>
                <a:latin typeface="Calibri" panose="020F0502020204030204" pitchFamily="34" charset="0"/>
                <a:cs typeface="Calibri" panose="020F0502020204030204" pitchFamily="34" charset="0"/>
              </a:rPr>
              <a:t>FLT3</a:t>
            </a:r>
            <a:r>
              <a:rPr lang="en-US" sz="2000" dirty="0">
                <a:solidFill>
                  <a:schemeClr val="bg1"/>
                </a:solidFill>
                <a:latin typeface="Calibri" panose="020F0502020204030204" pitchFamily="34" charset="0"/>
                <a:cs typeface="Calibri" panose="020F0502020204030204" pitchFamily="34" charset="0"/>
              </a:rPr>
              <a:t> Mutation Status in a </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Study of German Patients</a:t>
            </a:r>
            <a:r>
              <a:rPr lang="en-US" sz="2000" baseline="30000" dirty="0">
                <a:solidFill>
                  <a:schemeClr val="bg1"/>
                </a:solidFill>
                <a:latin typeface="Calibri" panose="020F0502020204030204" pitchFamily="34" charset="0"/>
                <a:cs typeface="Calibri" panose="020F0502020204030204" pitchFamily="34" charset="0"/>
              </a:rPr>
              <a:t>1</a:t>
            </a:r>
            <a:endParaRPr lang="en-US" sz="2000" baseline="30000" dirty="0">
              <a:solidFill>
                <a:schemeClr val="bg1"/>
              </a:solidFill>
              <a:latin typeface="Calibri" panose="020F0502020204030204" pitchFamily="34" charset="0"/>
              <a:ea typeface="Calibri"/>
              <a:cs typeface="Calibri" panose="020F0502020204030204" pitchFamily="34" charset="0"/>
            </a:endParaRPr>
          </a:p>
        </p:txBody>
      </p:sp>
      <p:sp>
        <p:nvSpPr>
          <p:cNvPr id="8" name="TextBox 7">
            <a:extLst>
              <a:ext uri="{FF2B5EF4-FFF2-40B4-BE49-F238E27FC236}">
                <a16:creationId xmlns:a16="http://schemas.microsoft.com/office/drawing/2014/main" id="{8C6C0563-1AD5-4A9B-11D5-092B9188E96C}"/>
              </a:ext>
            </a:extLst>
          </p:cNvPr>
          <p:cNvSpPr txBox="1"/>
          <p:nvPr/>
        </p:nvSpPr>
        <p:spPr>
          <a:xfrm>
            <a:off x="6597433" y="1600200"/>
            <a:ext cx="5081763" cy="73866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609585" eaLnBrk="1" fontAlgn="auto" hangingPunct="1">
              <a:spcBef>
                <a:spcPts val="0"/>
              </a:spcBef>
              <a:spcAft>
                <a:spcPts val="0"/>
              </a:spcAft>
              <a:defRPr/>
            </a:pPr>
            <a:r>
              <a:rPr lang="en-US" sz="2000" b="0" dirty="0">
                <a:solidFill>
                  <a:schemeClr val="bg1"/>
                </a:solidFill>
                <a:latin typeface="Calibri" panose="020F0502020204030204" pitchFamily="34" charset="0"/>
                <a:cs typeface="Calibri" panose="020F0502020204030204" pitchFamily="34" charset="0"/>
              </a:rPr>
              <a:t>10-yr OS in a study of 1107 adult patients in the UK with AML and a median age of 42 yr</a:t>
            </a:r>
            <a:r>
              <a:rPr lang="en-US" sz="2000" b="0" baseline="30000" dirty="0">
                <a:solidFill>
                  <a:schemeClr val="bg1"/>
                </a:solidFill>
                <a:latin typeface="Calibri" panose="020F0502020204030204" pitchFamily="34" charset="0"/>
                <a:cs typeface="Calibri" panose="020F0502020204030204" pitchFamily="34" charset="0"/>
              </a:rPr>
              <a:t>2</a:t>
            </a:r>
            <a:r>
              <a:rPr lang="en-US" sz="2000" b="0" dirty="0">
                <a:solidFill>
                  <a:schemeClr val="bg1"/>
                </a:solidFill>
                <a:latin typeface="Calibri" panose="020F0502020204030204" pitchFamily="34" charset="0"/>
                <a:cs typeface="Calibri" panose="020F0502020204030204" pitchFamily="34" charset="0"/>
              </a:rPr>
              <a:t>​</a:t>
            </a:r>
          </a:p>
        </p:txBody>
      </p:sp>
      <p:sp>
        <p:nvSpPr>
          <p:cNvPr id="18" name="TextBox 17">
            <a:extLst>
              <a:ext uri="{FF2B5EF4-FFF2-40B4-BE49-F238E27FC236}">
                <a16:creationId xmlns:a16="http://schemas.microsoft.com/office/drawing/2014/main" id="{9F617F43-B196-2DC7-C2CD-A05804576F89}"/>
              </a:ext>
            </a:extLst>
          </p:cNvPr>
          <p:cNvSpPr txBox="1"/>
          <p:nvPr/>
        </p:nvSpPr>
        <p:spPr bwMode="auto">
          <a:xfrm>
            <a:off x="7789985" y="265527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graphicFrame>
        <p:nvGraphicFramePr>
          <p:cNvPr id="2" name="Table 1">
            <a:extLst>
              <a:ext uri="{FF2B5EF4-FFF2-40B4-BE49-F238E27FC236}">
                <a16:creationId xmlns:a16="http://schemas.microsoft.com/office/drawing/2014/main" id="{50615126-1255-6EA0-34BC-00494F03D226}"/>
              </a:ext>
            </a:extLst>
          </p:cNvPr>
          <p:cNvGraphicFramePr>
            <a:graphicFrameLocks noGrp="1"/>
          </p:cNvGraphicFramePr>
          <p:nvPr>
            <p:extLst>
              <p:ext uri="{D42A27DB-BD31-4B8C-83A1-F6EECF244321}">
                <p14:modId xmlns:p14="http://schemas.microsoft.com/office/powerpoint/2010/main" val="2225130702"/>
              </p:ext>
            </p:extLst>
          </p:nvPr>
        </p:nvGraphicFramePr>
        <p:xfrm>
          <a:off x="6560820" y="2495814"/>
          <a:ext cx="5212080" cy="2143760"/>
        </p:xfrm>
        <a:graphic>
          <a:graphicData uri="http://schemas.openxmlformats.org/drawingml/2006/table">
            <a:tbl>
              <a:tblPr firstRow="1" bandRow="1">
                <a:tableStyleId>{93296810-A885-4BE3-A3E7-6D5BEEA58F35}</a:tableStyleId>
              </a:tblPr>
              <a:tblGrid>
                <a:gridCol w="1371600">
                  <a:extLst>
                    <a:ext uri="{9D8B030D-6E8A-4147-A177-3AD203B41FA5}">
                      <a16:colId xmlns:a16="http://schemas.microsoft.com/office/drawing/2014/main" val="950158661"/>
                    </a:ext>
                  </a:extLst>
                </a:gridCol>
                <a:gridCol w="1280160">
                  <a:extLst>
                    <a:ext uri="{9D8B030D-6E8A-4147-A177-3AD203B41FA5}">
                      <a16:colId xmlns:a16="http://schemas.microsoft.com/office/drawing/2014/main" val="841137222"/>
                    </a:ext>
                  </a:extLst>
                </a:gridCol>
                <a:gridCol w="1280160">
                  <a:extLst>
                    <a:ext uri="{9D8B030D-6E8A-4147-A177-3AD203B41FA5}">
                      <a16:colId xmlns:a16="http://schemas.microsoft.com/office/drawing/2014/main" val="2060900471"/>
                    </a:ext>
                  </a:extLst>
                </a:gridCol>
                <a:gridCol w="1280160">
                  <a:extLst>
                    <a:ext uri="{9D8B030D-6E8A-4147-A177-3AD203B41FA5}">
                      <a16:colId xmlns:a16="http://schemas.microsoft.com/office/drawing/2014/main" val="781334824"/>
                    </a:ext>
                  </a:extLst>
                </a:gridCol>
              </a:tblGrid>
              <a:tr h="370840">
                <a:tc>
                  <a:txBody>
                    <a:bodyPr/>
                    <a:lstStyle/>
                    <a:p>
                      <a:r>
                        <a:rPr lang="en-US" sz="1600" dirty="0"/>
                        <a:t>Mutation Status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Patients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10-yr OS,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OR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14659819"/>
                  </a:ext>
                </a:extLst>
              </a:tr>
              <a:tr h="411480">
                <a:tc>
                  <a:txBody>
                    <a:bodyPr/>
                    <a:lstStyle/>
                    <a:p>
                      <a:r>
                        <a:rPr lang="en-US" sz="1600" i="1" dirty="0">
                          <a:solidFill>
                            <a:schemeClr val="bg1"/>
                          </a:solidFill>
                          <a:latin typeface="+mn-lt"/>
                        </a:rPr>
                        <a:t>FLT3</a:t>
                      </a:r>
                      <a:r>
                        <a:rPr lang="en-US" sz="1600" dirty="0">
                          <a:solidFill>
                            <a:schemeClr val="bg1"/>
                          </a:solidFill>
                          <a:latin typeface="+mn-lt"/>
                        </a:rPr>
                        <a:t>-ITD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257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rowSpan="2">
                  <a:txBody>
                    <a:bodyPr/>
                    <a:lstStyle/>
                    <a:p>
                      <a:pPr algn="ctr"/>
                      <a:r>
                        <a:rPr lang="en-US" sz="1600">
                          <a:solidFill>
                            <a:schemeClr val="bg1"/>
                          </a:solidFill>
                          <a:latin typeface="+mn-lt"/>
                        </a:rPr>
                        <a:t>0.53 </a:t>
                      </a:r>
                      <a:br>
                        <a:rPr lang="en-US" sz="1600">
                          <a:solidFill>
                            <a:schemeClr val="bg1"/>
                          </a:solidFill>
                          <a:latin typeface="+mn-lt"/>
                        </a:rPr>
                      </a:br>
                      <a:r>
                        <a:rPr lang="en-US" sz="1600">
                          <a:solidFill>
                            <a:schemeClr val="bg1"/>
                          </a:solidFill>
                          <a:latin typeface="+mn-lt"/>
                        </a:rPr>
                        <a:t>(0.41-0.69)</a:t>
                      </a:r>
                    </a:p>
                    <a:p>
                      <a:pPr algn="ctr"/>
                      <a:r>
                        <a:rPr lang="en-US" sz="1600" i="1">
                          <a:solidFill>
                            <a:schemeClr val="bg1"/>
                          </a:solidFill>
                          <a:latin typeface="+mn-lt"/>
                        </a:rPr>
                        <a:t>P</a:t>
                      </a:r>
                      <a:r>
                        <a:rPr lang="en-US" sz="1600">
                          <a:solidFill>
                            <a:schemeClr val="bg1"/>
                          </a:solidFill>
                          <a:latin typeface="+mn-lt"/>
                        </a:rPr>
                        <a:t> &lt;.001</a:t>
                      </a:r>
                      <a:endParaRPr lang="en-US" sz="1600" dirty="0">
                        <a:solidFill>
                          <a:schemeClr val="bg1"/>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1262820"/>
                  </a:ext>
                </a:extLst>
              </a:tr>
              <a:tr h="411480">
                <a:tc>
                  <a:txBody>
                    <a:bodyPr/>
                    <a:lstStyle/>
                    <a:p>
                      <a:r>
                        <a:rPr lang="en-US" sz="1600" b="0" i="1" dirty="0">
                          <a:solidFill>
                            <a:schemeClr val="bg1"/>
                          </a:solidFill>
                          <a:latin typeface="+mn-lt"/>
                          <a:cs typeface="Calibri" panose="020F0502020204030204" pitchFamily="34" charset="0"/>
                        </a:rPr>
                        <a:t>FLT3</a:t>
                      </a:r>
                      <a:r>
                        <a:rPr lang="en-US" sz="1600" b="0" dirty="0">
                          <a:solidFill>
                            <a:schemeClr val="bg1"/>
                          </a:solidFill>
                          <a:latin typeface="+mn-lt"/>
                          <a:cs typeface="Calibri" panose="020F0502020204030204" pitchFamily="34" charset="0"/>
                        </a:rPr>
                        <a:t>-TKD</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mn-lt"/>
                          <a:cs typeface="Calibri" panose="020F0502020204030204" pitchFamily="34" charset="0"/>
                        </a:rPr>
                        <a:t>100</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mn-lt"/>
                          <a:cs typeface="Calibri" panose="020F0502020204030204" pitchFamily="34" charset="0"/>
                        </a:rPr>
                        <a:t>51</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59499531"/>
                  </a:ext>
                </a:extLst>
              </a:tr>
              <a:tr h="370840">
                <a:tc>
                  <a:txBody>
                    <a:bodyPr/>
                    <a:lstStyle/>
                    <a:p>
                      <a:r>
                        <a:rPr lang="en-US" sz="1600" b="0" i="1" dirty="0">
                          <a:solidFill>
                            <a:schemeClr val="bg1"/>
                          </a:solidFill>
                          <a:latin typeface="+mn-lt"/>
                          <a:cs typeface="Calibri" panose="020F0502020204030204" pitchFamily="34" charset="0"/>
                        </a:rPr>
                        <a:t>FLT3</a:t>
                      </a:r>
                      <a:r>
                        <a:rPr lang="en-US" sz="1600" b="0" dirty="0">
                          <a:solidFill>
                            <a:schemeClr val="bg1"/>
                          </a:solidFill>
                          <a:latin typeface="+mn-lt"/>
                          <a:cs typeface="Calibri" panose="020F0502020204030204" pitchFamily="34" charset="0"/>
                        </a:rPr>
                        <a:t>-ITD/TKD </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mn-lt"/>
                          <a:cs typeface="Calibri" panose="020F0502020204030204" pitchFamily="34" charset="0"/>
                        </a:rPr>
                        <a:t>27</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mn-lt"/>
                          <a:cs typeface="Calibri" panose="020F0502020204030204" pitchFamily="34" charset="0"/>
                        </a:rPr>
                        <a:t>37</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4434184"/>
                  </a:ext>
                </a:extLst>
              </a:tr>
              <a:tr h="370840">
                <a:tc>
                  <a:txBody>
                    <a:bodyPr/>
                    <a:lstStyle/>
                    <a:p>
                      <a:r>
                        <a:rPr lang="en-US" sz="1600" b="0" i="1" dirty="0">
                          <a:solidFill>
                            <a:schemeClr val="bg1"/>
                          </a:solidFill>
                          <a:latin typeface="+mn-lt"/>
                          <a:cs typeface="Calibri" panose="020F0502020204030204" pitchFamily="34" charset="0"/>
                        </a:rPr>
                        <a:t>FLT3</a:t>
                      </a:r>
                      <a:r>
                        <a:rPr lang="en-US" sz="1600" b="0" dirty="0">
                          <a:solidFill>
                            <a:schemeClr val="bg1"/>
                          </a:solidFill>
                          <a:latin typeface="+mn-lt"/>
                          <a:cs typeface="Calibri" panose="020F0502020204030204" pitchFamily="34" charset="0"/>
                        </a:rPr>
                        <a:t> WT </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mn-lt"/>
                          <a:cs typeface="Calibri" panose="020F0502020204030204" pitchFamily="34" charset="0"/>
                        </a:rPr>
                        <a:t>723</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00726010"/>
                  </a:ext>
                </a:extLst>
              </a:tr>
            </a:tbl>
          </a:graphicData>
        </a:graphic>
      </p:graphicFrame>
      <p:grpSp>
        <p:nvGrpSpPr>
          <p:cNvPr id="14" name="Group 13">
            <a:extLst>
              <a:ext uri="{FF2B5EF4-FFF2-40B4-BE49-F238E27FC236}">
                <a16:creationId xmlns:a16="http://schemas.microsoft.com/office/drawing/2014/main" id="{8DEBBCE8-CF31-F1DD-DEA3-BCBA8DBD1ECE}"/>
              </a:ext>
            </a:extLst>
          </p:cNvPr>
          <p:cNvGrpSpPr/>
          <p:nvPr/>
        </p:nvGrpSpPr>
        <p:grpSpPr>
          <a:xfrm>
            <a:off x="638722" y="2120132"/>
            <a:ext cx="535724" cy="3274904"/>
            <a:chOff x="673100" y="2120132"/>
            <a:chExt cx="535724" cy="3274904"/>
          </a:xfrm>
        </p:grpSpPr>
        <p:sp>
          <p:nvSpPr>
            <p:cNvPr id="3" name="TextBox 2">
              <a:extLst>
                <a:ext uri="{FF2B5EF4-FFF2-40B4-BE49-F238E27FC236}">
                  <a16:creationId xmlns:a16="http://schemas.microsoft.com/office/drawing/2014/main" id="{48D945A2-6EDF-5E37-7DBF-767F668941DB}"/>
                </a:ext>
              </a:extLst>
            </p:cNvPr>
            <p:cNvSpPr txBox="1"/>
            <p:nvPr/>
          </p:nvSpPr>
          <p:spPr bwMode="auto">
            <a:xfrm>
              <a:off x="673100" y="212013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D978F7E1-FCBE-4419-54BF-1BCC7E651BF8}"/>
                </a:ext>
              </a:extLst>
            </p:cNvPr>
            <p:cNvSpPr txBox="1"/>
            <p:nvPr/>
          </p:nvSpPr>
          <p:spPr bwMode="auto">
            <a:xfrm>
              <a:off x="790120" y="27012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 name="TextBox 6">
              <a:extLst>
                <a:ext uri="{FF2B5EF4-FFF2-40B4-BE49-F238E27FC236}">
                  <a16:creationId xmlns:a16="http://schemas.microsoft.com/office/drawing/2014/main" id="{072C0FF4-ADB0-9503-5446-D454784AC39C}"/>
                </a:ext>
              </a:extLst>
            </p:cNvPr>
            <p:cNvSpPr txBox="1"/>
            <p:nvPr/>
          </p:nvSpPr>
          <p:spPr bwMode="auto">
            <a:xfrm>
              <a:off x="790120" y="32823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F6FB3EBE-0444-BD4F-E78D-E9FED7BA3143}"/>
                </a:ext>
              </a:extLst>
            </p:cNvPr>
            <p:cNvSpPr txBox="1"/>
            <p:nvPr/>
          </p:nvSpPr>
          <p:spPr bwMode="auto">
            <a:xfrm>
              <a:off x="790120" y="38634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7EE5C30F-11F7-65DC-6537-1842F08E411E}"/>
                </a:ext>
              </a:extLst>
            </p:cNvPr>
            <p:cNvSpPr txBox="1"/>
            <p:nvPr/>
          </p:nvSpPr>
          <p:spPr bwMode="auto">
            <a:xfrm>
              <a:off x="790120" y="44445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4FF05AE5-7F30-D699-F017-C68DEAD47AC6}"/>
                </a:ext>
              </a:extLst>
            </p:cNvPr>
            <p:cNvSpPr txBox="1"/>
            <p:nvPr/>
          </p:nvSpPr>
          <p:spPr bwMode="auto">
            <a:xfrm>
              <a:off x="907139" y="502570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5" name="TextBox 14">
            <a:extLst>
              <a:ext uri="{FF2B5EF4-FFF2-40B4-BE49-F238E27FC236}">
                <a16:creationId xmlns:a16="http://schemas.microsoft.com/office/drawing/2014/main" id="{9DAF3194-6380-DDBF-ABE1-8531E3673830}"/>
              </a:ext>
            </a:extLst>
          </p:cNvPr>
          <p:cNvSpPr txBox="1"/>
          <p:nvPr/>
        </p:nvSpPr>
        <p:spPr bwMode="auto">
          <a:xfrm rot="16200000">
            <a:off x="-536119" y="3602757"/>
            <a:ext cx="2403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 (%)</a:t>
            </a:r>
          </a:p>
        </p:txBody>
      </p:sp>
      <p:grpSp>
        <p:nvGrpSpPr>
          <p:cNvPr id="28" name="Group 27">
            <a:extLst>
              <a:ext uri="{FF2B5EF4-FFF2-40B4-BE49-F238E27FC236}">
                <a16:creationId xmlns:a16="http://schemas.microsoft.com/office/drawing/2014/main" id="{213619B2-F314-FCF9-CD41-79E6AA98236B}"/>
              </a:ext>
            </a:extLst>
          </p:cNvPr>
          <p:cNvGrpSpPr/>
          <p:nvPr/>
        </p:nvGrpSpPr>
        <p:grpSpPr>
          <a:xfrm>
            <a:off x="1053705" y="5209278"/>
            <a:ext cx="5310042" cy="369332"/>
            <a:chOff x="1053705" y="5209278"/>
            <a:chExt cx="5310042" cy="369332"/>
          </a:xfrm>
        </p:grpSpPr>
        <p:sp>
          <p:nvSpPr>
            <p:cNvPr id="16" name="TextBox 15">
              <a:extLst>
                <a:ext uri="{FF2B5EF4-FFF2-40B4-BE49-F238E27FC236}">
                  <a16:creationId xmlns:a16="http://schemas.microsoft.com/office/drawing/2014/main" id="{D1FE33CF-C947-8E13-C16D-1467CBBCF382}"/>
                </a:ext>
              </a:extLst>
            </p:cNvPr>
            <p:cNvSpPr txBox="1"/>
            <p:nvPr/>
          </p:nvSpPr>
          <p:spPr bwMode="auto">
            <a:xfrm>
              <a:off x="1053705" y="52092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1CC18D3A-7864-3DDA-68CD-8CA24277E3F1}"/>
                </a:ext>
              </a:extLst>
            </p:cNvPr>
            <p:cNvSpPr txBox="1"/>
            <p:nvPr/>
          </p:nvSpPr>
          <p:spPr bwMode="auto">
            <a:xfrm>
              <a:off x="1529230"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0" name="TextBox 19">
              <a:extLst>
                <a:ext uri="{FF2B5EF4-FFF2-40B4-BE49-F238E27FC236}">
                  <a16:creationId xmlns:a16="http://schemas.microsoft.com/office/drawing/2014/main" id="{DF7AC0C3-627C-E209-2A53-FF678E0628D3}"/>
                </a:ext>
              </a:extLst>
            </p:cNvPr>
            <p:cNvSpPr txBox="1"/>
            <p:nvPr/>
          </p:nvSpPr>
          <p:spPr bwMode="auto">
            <a:xfrm>
              <a:off x="2070010"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1" name="TextBox 20">
              <a:extLst>
                <a:ext uri="{FF2B5EF4-FFF2-40B4-BE49-F238E27FC236}">
                  <a16:creationId xmlns:a16="http://schemas.microsoft.com/office/drawing/2014/main" id="{6D51436E-E198-5B64-A9CD-1863771EC017}"/>
                </a:ext>
              </a:extLst>
            </p:cNvPr>
            <p:cNvSpPr txBox="1"/>
            <p:nvPr/>
          </p:nvSpPr>
          <p:spPr bwMode="auto">
            <a:xfrm>
              <a:off x="2604044"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BD44707B-D542-66DC-2E40-9EDA10A75537}"/>
                </a:ext>
              </a:extLst>
            </p:cNvPr>
            <p:cNvSpPr txBox="1"/>
            <p:nvPr/>
          </p:nvSpPr>
          <p:spPr bwMode="auto">
            <a:xfrm>
              <a:off x="3150926"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3" name="TextBox 22">
              <a:extLst>
                <a:ext uri="{FF2B5EF4-FFF2-40B4-BE49-F238E27FC236}">
                  <a16:creationId xmlns:a16="http://schemas.microsoft.com/office/drawing/2014/main" id="{B488DAF8-B215-8A84-D5A4-C5F6956D13F2}"/>
                </a:ext>
              </a:extLst>
            </p:cNvPr>
            <p:cNvSpPr txBox="1"/>
            <p:nvPr/>
          </p:nvSpPr>
          <p:spPr bwMode="auto">
            <a:xfrm>
              <a:off x="3691706"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AC3E1528-DC6C-FCD3-A166-0726407B56FB}"/>
                </a:ext>
              </a:extLst>
            </p:cNvPr>
            <p:cNvSpPr txBox="1"/>
            <p:nvPr/>
          </p:nvSpPr>
          <p:spPr bwMode="auto">
            <a:xfrm>
              <a:off x="4225740"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25" name="TextBox 24">
              <a:extLst>
                <a:ext uri="{FF2B5EF4-FFF2-40B4-BE49-F238E27FC236}">
                  <a16:creationId xmlns:a16="http://schemas.microsoft.com/office/drawing/2014/main" id="{A596ADD2-9173-7BF1-AE34-B439BE8F847B}"/>
                </a:ext>
              </a:extLst>
            </p:cNvPr>
            <p:cNvSpPr txBox="1"/>
            <p:nvPr/>
          </p:nvSpPr>
          <p:spPr bwMode="auto">
            <a:xfrm>
              <a:off x="4765467"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26" name="TextBox 25">
              <a:extLst>
                <a:ext uri="{FF2B5EF4-FFF2-40B4-BE49-F238E27FC236}">
                  <a16:creationId xmlns:a16="http://schemas.microsoft.com/office/drawing/2014/main" id="{BF421420-B5CE-863D-25F0-6A6B7F969599}"/>
                </a:ext>
              </a:extLst>
            </p:cNvPr>
            <p:cNvSpPr txBox="1"/>
            <p:nvPr/>
          </p:nvSpPr>
          <p:spPr bwMode="auto">
            <a:xfrm>
              <a:off x="5312597"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96</a:t>
              </a:r>
            </a:p>
          </p:txBody>
        </p:sp>
        <p:sp>
          <p:nvSpPr>
            <p:cNvPr id="27" name="TextBox 26">
              <a:extLst>
                <a:ext uri="{FF2B5EF4-FFF2-40B4-BE49-F238E27FC236}">
                  <a16:creationId xmlns:a16="http://schemas.microsoft.com/office/drawing/2014/main" id="{9EFC8C9B-A520-0BD2-0249-E0E55C18C7B9}"/>
                </a:ext>
              </a:extLst>
            </p:cNvPr>
            <p:cNvSpPr txBox="1"/>
            <p:nvPr/>
          </p:nvSpPr>
          <p:spPr bwMode="auto">
            <a:xfrm>
              <a:off x="5766496" y="5209278"/>
              <a:ext cx="597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108</a:t>
              </a:r>
            </a:p>
          </p:txBody>
        </p:sp>
      </p:grpSp>
      <p:sp>
        <p:nvSpPr>
          <p:cNvPr id="29" name="Freeform: Shape 28">
            <a:extLst>
              <a:ext uri="{FF2B5EF4-FFF2-40B4-BE49-F238E27FC236}">
                <a16:creationId xmlns:a16="http://schemas.microsoft.com/office/drawing/2014/main" id="{451CA0B0-DE7E-1779-B1DF-B8A412A032D7}"/>
              </a:ext>
            </a:extLst>
          </p:cNvPr>
          <p:cNvSpPr/>
          <p:nvPr/>
        </p:nvSpPr>
        <p:spPr bwMode="auto">
          <a:xfrm>
            <a:off x="1193800" y="2203450"/>
            <a:ext cx="4864100" cy="2997200"/>
          </a:xfrm>
          <a:custGeom>
            <a:avLst/>
            <a:gdLst>
              <a:gd name="connsiteX0" fmla="*/ 0 w 4864100"/>
              <a:gd name="connsiteY0" fmla="*/ 0 h 3016250"/>
              <a:gd name="connsiteX1" fmla="*/ 0 w 4864100"/>
              <a:gd name="connsiteY1" fmla="*/ 3016250 h 3016250"/>
              <a:gd name="connsiteX2" fmla="*/ 4864100 w 4864100"/>
              <a:gd name="connsiteY2" fmla="*/ 3016250 h 3016250"/>
            </a:gdLst>
            <a:ahLst/>
            <a:cxnLst>
              <a:cxn ang="0">
                <a:pos x="connsiteX0" y="connsiteY0"/>
              </a:cxn>
              <a:cxn ang="0">
                <a:pos x="connsiteX1" y="connsiteY1"/>
              </a:cxn>
              <a:cxn ang="0">
                <a:pos x="connsiteX2" y="connsiteY2"/>
              </a:cxn>
            </a:cxnLst>
            <a:rect l="l" t="t" r="r" b="b"/>
            <a:pathLst>
              <a:path w="4864100" h="3016250">
                <a:moveTo>
                  <a:pt x="0" y="0"/>
                </a:moveTo>
                <a:lnTo>
                  <a:pt x="0" y="3016250"/>
                </a:lnTo>
                <a:lnTo>
                  <a:pt x="4864100" y="3016250"/>
                </a:lnTo>
              </a:path>
            </a:pathLst>
          </a:custGeom>
          <a:noFill/>
          <a:ln w="28575">
            <a:solidFill>
              <a:schemeClr val="bg1"/>
            </a:solidFill>
            <a:miter lim="800000"/>
            <a:headEnd/>
            <a:tailEnd/>
          </a:ln>
        </p:spPr>
        <p:txBody>
          <a:bodyPr rtlCol="0" anchor="ctr"/>
          <a:lstStyle/>
          <a:p>
            <a:pPr algn="ctr"/>
            <a:endParaRPr lang="en-US" dirty="0"/>
          </a:p>
        </p:txBody>
      </p:sp>
      <p:grpSp>
        <p:nvGrpSpPr>
          <p:cNvPr id="37" name="Group 36">
            <a:extLst>
              <a:ext uri="{FF2B5EF4-FFF2-40B4-BE49-F238E27FC236}">
                <a16:creationId xmlns:a16="http://schemas.microsoft.com/office/drawing/2014/main" id="{0AE830EB-B556-3471-6ACF-7304C13C7FD2}"/>
              </a:ext>
            </a:extLst>
          </p:cNvPr>
          <p:cNvGrpSpPr/>
          <p:nvPr/>
        </p:nvGrpSpPr>
        <p:grpSpPr>
          <a:xfrm>
            <a:off x="1114091" y="2298602"/>
            <a:ext cx="79709" cy="2882900"/>
            <a:chOff x="1107741" y="2307114"/>
            <a:chExt cx="546100" cy="2882900"/>
          </a:xfrm>
        </p:grpSpPr>
        <p:cxnSp>
          <p:nvCxnSpPr>
            <p:cNvPr id="31" name="Straight Connector 30">
              <a:extLst>
                <a:ext uri="{FF2B5EF4-FFF2-40B4-BE49-F238E27FC236}">
                  <a16:creationId xmlns:a16="http://schemas.microsoft.com/office/drawing/2014/main" id="{54257C2F-A8BB-1D80-5542-B283E6962186}"/>
                </a:ext>
              </a:extLst>
            </p:cNvPr>
            <p:cNvCxnSpPr>
              <a:cxnSpLocks/>
            </p:cNvCxnSpPr>
            <p:nvPr/>
          </p:nvCxnSpPr>
          <p:spPr bwMode="auto">
            <a:xfrm>
              <a:off x="1107741" y="230711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8D0549B-50C4-7C00-5D20-3A18FA182F75}"/>
                </a:ext>
              </a:extLst>
            </p:cNvPr>
            <p:cNvCxnSpPr>
              <a:cxnSpLocks/>
            </p:cNvCxnSpPr>
            <p:nvPr/>
          </p:nvCxnSpPr>
          <p:spPr bwMode="auto">
            <a:xfrm>
              <a:off x="1107741" y="288369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89E33DE-2A6B-40A3-D3A3-7F8E52BE7C73}"/>
                </a:ext>
              </a:extLst>
            </p:cNvPr>
            <p:cNvCxnSpPr>
              <a:cxnSpLocks/>
            </p:cNvCxnSpPr>
            <p:nvPr/>
          </p:nvCxnSpPr>
          <p:spPr bwMode="auto">
            <a:xfrm>
              <a:off x="1107741" y="346027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012B6C3-0CC0-C10E-6746-04AD30BCDC91}"/>
                </a:ext>
              </a:extLst>
            </p:cNvPr>
            <p:cNvCxnSpPr>
              <a:cxnSpLocks/>
            </p:cNvCxnSpPr>
            <p:nvPr/>
          </p:nvCxnSpPr>
          <p:spPr bwMode="auto">
            <a:xfrm>
              <a:off x="1107741" y="403685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4889FDF-A3AD-A9DA-1A8F-683B58AEFC5E}"/>
                </a:ext>
              </a:extLst>
            </p:cNvPr>
            <p:cNvCxnSpPr>
              <a:cxnSpLocks/>
            </p:cNvCxnSpPr>
            <p:nvPr/>
          </p:nvCxnSpPr>
          <p:spPr bwMode="auto">
            <a:xfrm>
              <a:off x="1107741" y="461343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912FE67-96EA-0E0F-1C62-A068A05A0B55}"/>
                </a:ext>
              </a:extLst>
            </p:cNvPr>
            <p:cNvCxnSpPr>
              <a:cxnSpLocks/>
            </p:cNvCxnSpPr>
            <p:nvPr/>
          </p:nvCxnSpPr>
          <p:spPr bwMode="auto">
            <a:xfrm>
              <a:off x="1107741" y="5190014"/>
              <a:ext cx="546100"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EF8CF9A9-D310-C9E2-ECD1-54D1789A19EA}"/>
              </a:ext>
            </a:extLst>
          </p:cNvPr>
          <p:cNvSpPr txBox="1"/>
          <p:nvPr/>
        </p:nvSpPr>
        <p:spPr bwMode="auto">
          <a:xfrm>
            <a:off x="3377434" y="544357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60" name="Group 59">
            <a:extLst>
              <a:ext uri="{FF2B5EF4-FFF2-40B4-BE49-F238E27FC236}">
                <a16:creationId xmlns:a16="http://schemas.microsoft.com/office/drawing/2014/main" id="{50045E66-0939-6CAB-0617-5DFCB0DD5018}"/>
              </a:ext>
            </a:extLst>
          </p:cNvPr>
          <p:cNvGrpSpPr/>
          <p:nvPr/>
        </p:nvGrpSpPr>
        <p:grpSpPr>
          <a:xfrm>
            <a:off x="3161207" y="2285747"/>
            <a:ext cx="2834533" cy="830997"/>
            <a:chOff x="1316942" y="2239778"/>
            <a:chExt cx="2834533" cy="830997"/>
          </a:xfrm>
        </p:grpSpPr>
        <p:sp>
          <p:nvSpPr>
            <p:cNvPr id="39" name="TextBox 38">
              <a:extLst>
                <a:ext uri="{FF2B5EF4-FFF2-40B4-BE49-F238E27FC236}">
                  <a16:creationId xmlns:a16="http://schemas.microsoft.com/office/drawing/2014/main" id="{D393F62C-2A71-01D7-8C93-0AB76AB48EB6}"/>
                </a:ext>
              </a:extLst>
            </p:cNvPr>
            <p:cNvSpPr txBox="1"/>
            <p:nvPr/>
          </p:nvSpPr>
          <p:spPr bwMode="auto">
            <a:xfrm>
              <a:off x="1710870" y="2239778"/>
              <a:ext cx="2440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 </a:t>
              </a: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 mutation (n = 125)</a:t>
              </a:r>
            </a:p>
            <a:p>
              <a:pPr>
                <a:spcBef>
                  <a:spcPts val="0"/>
                </a:spcBef>
              </a:pP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TKD mutation (n = 28)</a:t>
              </a:r>
            </a:p>
            <a:p>
              <a:pPr>
                <a:spcBef>
                  <a:spcPts val="0"/>
                </a:spcBef>
              </a:pP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ITD mutation (n = 67)</a:t>
              </a:r>
            </a:p>
          </p:txBody>
        </p:sp>
        <p:cxnSp>
          <p:nvCxnSpPr>
            <p:cNvPr id="41" name="Straight Connector 40">
              <a:extLst>
                <a:ext uri="{FF2B5EF4-FFF2-40B4-BE49-F238E27FC236}">
                  <a16:creationId xmlns:a16="http://schemas.microsoft.com/office/drawing/2014/main" id="{BE9BBFE5-359A-64E9-E042-592F1D2832E2}"/>
                </a:ext>
              </a:extLst>
            </p:cNvPr>
            <p:cNvCxnSpPr/>
            <p:nvPr/>
          </p:nvCxnSpPr>
          <p:spPr bwMode="auto">
            <a:xfrm>
              <a:off x="1316942" y="2406650"/>
              <a:ext cx="418704" cy="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9FD0E5-7E6A-123F-7C3B-21AB349ECC13}"/>
                </a:ext>
              </a:extLst>
            </p:cNvPr>
            <p:cNvCxnSpPr/>
            <p:nvPr/>
          </p:nvCxnSpPr>
          <p:spPr bwMode="auto">
            <a:xfrm>
              <a:off x="1316942" y="2634960"/>
              <a:ext cx="418704" cy="0"/>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78DDE48-A6E5-E960-AD65-C5A514B32036}"/>
                </a:ext>
              </a:extLst>
            </p:cNvPr>
            <p:cNvCxnSpPr/>
            <p:nvPr/>
          </p:nvCxnSpPr>
          <p:spPr bwMode="auto">
            <a:xfrm>
              <a:off x="1316942" y="2885821"/>
              <a:ext cx="418704"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B3B100AD-0E93-CA17-4AF4-63825960E64E}"/>
              </a:ext>
            </a:extLst>
          </p:cNvPr>
          <p:cNvGrpSpPr/>
          <p:nvPr/>
        </p:nvGrpSpPr>
        <p:grpSpPr>
          <a:xfrm>
            <a:off x="1193800" y="5186362"/>
            <a:ext cx="4874935" cy="95251"/>
            <a:chOff x="1193800" y="5044574"/>
            <a:chExt cx="4874935" cy="284664"/>
          </a:xfrm>
        </p:grpSpPr>
        <p:cxnSp>
          <p:nvCxnSpPr>
            <p:cNvPr id="46" name="Straight Connector 45">
              <a:extLst>
                <a:ext uri="{FF2B5EF4-FFF2-40B4-BE49-F238E27FC236}">
                  <a16:creationId xmlns:a16="http://schemas.microsoft.com/office/drawing/2014/main" id="{E34C3BE5-214B-E70F-9E84-82F245FEEDE6}"/>
                </a:ext>
              </a:extLst>
            </p:cNvPr>
            <p:cNvCxnSpPr>
              <a:cxnSpLocks/>
            </p:cNvCxnSpPr>
            <p:nvPr/>
          </p:nvCxnSpPr>
          <p:spPr bwMode="auto">
            <a:xfrm>
              <a:off x="1193800"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9B1894D-6B33-D090-D0B8-AE9A3FB7B0A3}"/>
                </a:ext>
              </a:extLst>
            </p:cNvPr>
            <p:cNvCxnSpPr>
              <a:cxnSpLocks/>
            </p:cNvCxnSpPr>
            <p:nvPr/>
          </p:nvCxnSpPr>
          <p:spPr bwMode="auto">
            <a:xfrm>
              <a:off x="1735459"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0488CAD-D171-AB2E-0063-C1A69973CDC6}"/>
                </a:ext>
              </a:extLst>
            </p:cNvPr>
            <p:cNvCxnSpPr>
              <a:cxnSpLocks/>
            </p:cNvCxnSpPr>
            <p:nvPr/>
          </p:nvCxnSpPr>
          <p:spPr bwMode="auto">
            <a:xfrm>
              <a:off x="2277118"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3A75C3E-4FF2-169D-DB32-931ACD208A75}"/>
                </a:ext>
              </a:extLst>
            </p:cNvPr>
            <p:cNvCxnSpPr>
              <a:cxnSpLocks/>
            </p:cNvCxnSpPr>
            <p:nvPr/>
          </p:nvCxnSpPr>
          <p:spPr bwMode="auto">
            <a:xfrm>
              <a:off x="2818777"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073D106-0D8A-5FC3-0478-2C49B71C64AD}"/>
                </a:ext>
              </a:extLst>
            </p:cNvPr>
            <p:cNvCxnSpPr>
              <a:cxnSpLocks/>
            </p:cNvCxnSpPr>
            <p:nvPr/>
          </p:nvCxnSpPr>
          <p:spPr bwMode="auto">
            <a:xfrm>
              <a:off x="3360436"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CFFA27A-7344-57C7-5E5E-4D4D5DBAFDEB}"/>
                </a:ext>
              </a:extLst>
            </p:cNvPr>
            <p:cNvCxnSpPr>
              <a:cxnSpLocks/>
            </p:cNvCxnSpPr>
            <p:nvPr/>
          </p:nvCxnSpPr>
          <p:spPr bwMode="auto">
            <a:xfrm>
              <a:off x="3902095"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DDCB4B5-1AA9-C1FB-F8F8-57B54B6D2FDF}"/>
                </a:ext>
              </a:extLst>
            </p:cNvPr>
            <p:cNvCxnSpPr>
              <a:cxnSpLocks/>
            </p:cNvCxnSpPr>
            <p:nvPr/>
          </p:nvCxnSpPr>
          <p:spPr bwMode="auto">
            <a:xfrm>
              <a:off x="4443754"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41FAB92-FF28-B771-1A4C-9E57FC3F1C46}"/>
                </a:ext>
              </a:extLst>
            </p:cNvPr>
            <p:cNvCxnSpPr>
              <a:cxnSpLocks/>
            </p:cNvCxnSpPr>
            <p:nvPr/>
          </p:nvCxnSpPr>
          <p:spPr bwMode="auto">
            <a:xfrm>
              <a:off x="4985413"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4EAF958-716A-3FB8-AE35-3C74AF459E0B}"/>
                </a:ext>
              </a:extLst>
            </p:cNvPr>
            <p:cNvCxnSpPr>
              <a:cxnSpLocks/>
            </p:cNvCxnSpPr>
            <p:nvPr/>
          </p:nvCxnSpPr>
          <p:spPr bwMode="auto">
            <a:xfrm>
              <a:off x="5527072"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5C453C7-0605-50C8-EFE3-0C52B5B9E6E6}"/>
                </a:ext>
              </a:extLst>
            </p:cNvPr>
            <p:cNvCxnSpPr>
              <a:cxnSpLocks/>
            </p:cNvCxnSpPr>
            <p:nvPr/>
          </p:nvCxnSpPr>
          <p:spPr bwMode="auto">
            <a:xfrm>
              <a:off x="6068735" y="5044574"/>
              <a:ext cx="0" cy="284664"/>
            </a:xfrm>
            <a:prstGeom prst="line">
              <a:avLst/>
            </a:prstGeom>
            <a:noFill/>
            <a:ln w="28575" cap="flat" cmpd="sng" algn="ctr">
              <a:solidFill>
                <a:schemeClr val="bg1"/>
              </a:solidFill>
              <a:prstDash val="solid"/>
              <a:round/>
              <a:headEnd type="none" w="med" len="med"/>
              <a:tailEnd type="none" w="med" len="med"/>
            </a:ln>
            <a:effectLst/>
          </p:spPr>
        </p:cxnSp>
      </p:grpSp>
      <p:sp>
        <p:nvSpPr>
          <p:cNvPr id="57" name="Freeform: Shape 56">
            <a:extLst>
              <a:ext uri="{FF2B5EF4-FFF2-40B4-BE49-F238E27FC236}">
                <a16:creationId xmlns:a16="http://schemas.microsoft.com/office/drawing/2014/main" id="{44B05C05-8409-8251-86E6-8E47D8751E0F}"/>
              </a:ext>
            </a:extLst>
          </p:cNvPr>
          <p:cNvSpPr/>
          <p:nvPr/>
        </p:nvSpPr>
        <p:spPr bwMode="auto">
          <a:xfrm>
            <a:off x="1295400" y="2424113"/>
            <a:ext cx="4343400" cy="1728787"/>
          </a:xfrm>
          <a:custGeom>
            <a:avLst/>
            <a:gdLst>
              <a:gd name="connsiteX0" fmla="*/ 4343400 w 4343400"/>
              <a:gd name="connsiteY0" fmla="*/ 1728787 h 1728787"/>
              <a:gd name="connsiteX1" fmla="*/ 1814513 w 4343400"/>
              <a:gd name="connsiteY1" fmla="*/ 1728787 h 1728787"/>
              <a:gd name="connsiteX2" fmla="*/ 1814513 w 4343400"/>
              <a:gd name="connsiteY2" fmla="*/ 1590675 h 1728787"/>
              <a:gd name="connsiteX3" fmla="*/ 1238250 w 4343400"/>
              <a:gd name="connsiteY3" fmla="*/ 1590675 h 1728787"/>
              <a:gd name="connsiteX4" fmla="*/ 1238250 w 4343400"/>
              <a:gd name="connsiteY4" fmla="*/ 1419225 h 1728787"/>
              <a:gd name="connsiteX5" fmla="*/ 866775 w 4343400"/>
              <a:gd name="connsiteY5" fmla="*/ 1419225 h 1728787"/>
              <a:gd name="connsiteX6" fmla="*/ 866775 w 4343400"/>
              <a:gd name="connsiteY6" fmla="*/ 1185862 h 1728787"/>
              <a:gd name="connsiteX7" fmla="*/ 814388 w 4343400"/>
              <a:gd name="connsiteY7" fmla="*/ 1185862 h 1728787"/>
              <a:gd name="connsiteX8" fmla="*/ 814388 w 4343400"/>
              <a:gd name="connsiteY8" fmla="*/ 1104900 h 1728787"/>
              <a:gd name="connsiteX9" fmla="*/ 776288 w 4343400"/>
              <a:gd name="connsiteY9" fmla="*/ 1104900 h 1728787"/>
              <a:gd name="connsiteX10" fmla="*/ 776288 w 4343400"/>
              <a:gd name="connsiteY10" fmla="*/ 947737 h 1728787"/>
              <a:gd name="connsiteX11" fmla="*/ 671513 w 4343400"/>
              <a:gd name="connsiteY11" fmla="*/ 947737 h 1728787"/>
              <a:gd name="connsiteX12" fmla="*/ 671513 w 4343400"/>
              <a:gd name="connsiteY12" fmla="*/ 833437 h 1728787"/>
              <a:gd name="connsiteX13" fmla="*/ 585788 w 4343400"/>
              <a:gd name="connsiteY13" fmla="*/ 833437 h 1728787"/>
              <a:gd name="connsiteX14" fmla="*/ 585788 w 4343400"/>
              <a:gd name="connsiteY14" fmla="*/ 695325 h 1728787"/>
              <a:gd name="connsiteX15" fmla="*/ 481013 w 4343400"/>
              <a:gd name="connsiteY15" fmla="*/ 695325 h 1728787"/>
              <a:gd name="connsiteX16" fmla="*/ 481013 w 4343400"/>
              <a:gd name="connsiteY16" fmla="*/ 600075 h 1728787"/>
              <a:gd name="connsiteX17" fmla="*/ 442913 w 4343400"/>
              <a:gd name="connsiteY17" fmla="*/ 600075 h 1728787"/>
              <a:gd name="connsiteX18" fmla="*/ 442913 w 4343400"/>
              <a:gd name="connsiteY18" fmla="*/ 500062 h 1728787"/>
              <a:gd name="connsiteX19" fmla="*/ 309563 w 4343400"/>
              <a:gd name="connsiteY19" fmla="*/ 500062 h 1728787"/>
              <a:gd name="connsiteX20" fmla="*/ 309563 w 4343400"/>
              <a:gd name="connsiteY20" fmla="*/ 357187 h 1728787"/>
              <a:gd name="connsiteX21" fmla="*/ 261938 w 4343400"/>
              <a:gd name="connsiteY21" fmla="*/ 357187 h 1728787"/>
              <a:gd name="connsiteX22" fmla="*/ 261938 w 4343400"/>
              <a:gd name="connsiteY22" fmla="*/ 238125 h 1728787"/>
              <a:gd name="connsiteX23" fmla="*/ 114300 w 4343400"/>
              <a:gd name="connsiteY23" fmla="*/ 238125 h 1728787"/>
              <a:gd name="connsiteX24" fmla="*/ 114300 w 4343400"/>
              <a:gd name="connsiteY24" fmla="*/ 133350 h 1728787"/>
              <a:gd name="connsiteX25" fmla="*/ 47625 w 4343400"/>
              <a:gd name="connsiteY25" fmla="*/ 133350 h 1728787"/>
              <a:gd name="connsiteX26" fmla="*/ 0 w 4343400"/>
              <a:gd name="connsiteY26" fmla="*/ 0 h 1728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43400" h="1728787">
                <a:moveTo>
                  <a:pt x="4343400" y="1728787"/>
                </a:moveTo>
                <a:lnTo>
                  <a:pt x="1814513" y="1728787"/>
                </a:lnTo>
                <a:lnTo>
                  <a:pt x="1814513" y="1590675"/>
                </a:lnTo>
                <a:lnTo>
                  <a:pt x="1238250" y="1590675"/>
                </a:lnTo>
                <a:lnTo>
                  <a:pt x="1238250" y="1419225"/>
                </a:lnTo>
                <a:lnTo>
                  <a:pt x="866775" y="1419225"/>
                </a:lnTo>
                <a:lnTo>
                  <a:pt x="866775" y="1185862"/>
                </a:lnTo>
                <a:lnTo>
                  <a:pt x="814388" y="1185862"/>
                </a:lnTo>
                <a:lnTo>
                  <a:pt x="814388" y="1104900"/>
                </a:lnTo>
                <a:lnTo>
                  <a:pt x="776288" y="1104900"/>
                </a:lnTo>
                <a:lnTo>
                  <a:pt x="776288" y="947737"/>
                </a:lnTo>
                <a:lnTo>
                  <a:pt x="671513" y="947737"/>
                </a:lnTo>
                <a:lnTo>
                  <a:pt x="671513" y="833437"/>
                </a:lnTo>
                <a:lnTo>
                  <a:pt x="585788" y="833437"/>
                </a:lnTo>
                <a:lnTo>
                  <a:pt x="585788" y="695325"/>
                </a:lnTo>
                <a:lnTo>
                  <a:pt x="481013" y="695325"/>
                </a:lnTo>
                <a:lnTo>
                  <a:pt x="481013" y="600075"/>
                </a:lnTo>
                <a:lnTo>
                  <a:pt x="442913" y="600075"/>
                </a:lnTo>
                <a:lnTo>
                  <a:pt x="442913" y="500062"/>
                </a:lnTo>
                <a:lnTo>
                  <a:pt x="309563" y="500062"/>
                </a:lnTo>
                <a:lnTo>
                  <a:pt x="309563" y="357187"/>
                </a:lnTo>
                <a:lnTo>
                  <a:pt x="261938" y="357187"/>
                </a:lnTo>
                <a:lnTo>
                  <a:pt x="261938" y="238125"/>
                </a:lnTo>
                <a:lnTo>
                  <a:pt x="114300" y="238125"/>
                </a:lnTo>
                <a:lnTo>
                  <a:pt x="114300" y="133350"/>
                </a:lnTo>
                <a:lnTo>
                  <a:pt x="47625" y="13335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8" name="Freeform: Shape 57">
            <a:extLst>
              <a:ext uri="{FF2B5EF4-FFF2-40B4-BE49-F238E27FC236}">
                <a16:creationId xmlns:a16="http://schemas.microsoft.com/office/drawing/2014/main" id="{A5E5481F-AD80-04CE-4DF9-F9C54225CB7D}"/>
              </a:ext>
            </a:extLst>
          </p:cNvPr>
          <p:cNvSpPr/>
          <p:nvPr/>
        </p:nvSpPr>
        <p:spPr bwMode="auto">
          <a:xfrm>
            <a:off x="1257300" y="2357438"/>
            <a:ext cx="3733800" cy="1647825"/>
          </a:xfrm>
          <a:custGeom>
            <a:avLst/>
            <a:gdLst>
              <a:gd name="connsiteX0" fmla="*/ 3733800 w 3733800"/>
              <a:gd name="connsiteY0" fmla="*/ 1647825 h 1647825"/>
              <a:gd name="connsiteX1" fmla="*/ 2505075 w 3733800"/>
              <a:gd name="connsiteY1" fmla="*/ 1647825 h 1647825"/>
              <a:gd name="connsiteX2" fmla="*/ 2505075 w 3733800"/>
              <a:gd name="connsiteY2" fmla="*/ 1519237 h 1647825"/>
              <a:gd name="connsiteX3" fmla="*/ 1905000 w 3733800"/>
              <a:gd name="connsiteY3" fmla="*/ 1519237 h 1647825"/>
              <a:gd name="connsiteX4" fmla="*/ 1905000 w 3733800"/>
              <a:gd name="connsiteY4" fmla="*/ 1471612 h 1647825"/>
              <a:gd name="connsiteX5" fmla="*/ 1504950 w 3733800"/>
              <a:gd name="connsiteY5" fmla="*/ 1471612 h 1647825"/>
              <a:gd name="connsiteX6" fmla="*/ 1504950 w 3733800"/>
              <a:gd name="connsiteY6" fmla="*/ 1423987 h 1647825"/>
              <a:gd name="connsiteX7" fmla="*/ 1471613 w 3733800"/>
              <a:gd name="connsiteY7" fmla="*/ 1423987 h 1647825"/>
              <a:gd name="connsiteX8" fmla="*/ 1471613 w 3733800"/>
              <a:gd name="connsiteY8" fmla="*/ 1390650 h 1647825"/>
              <a:gd name="connsiteX9" fmla="*/ 1047750 w 3733800"/>
              <a:gd name="connsiteY9" fmla="*/ 1390650 h 1647825"/>
              <a:gd name="connsiteX10" fmla="*/ 1047750 w 3733800"/>
              <a:gd name="connsiteY10" fmla="*/ 1314450 h 1647825"/>
              <a:gd name="connsiteX11" fmla="*/ 995363 w 3733800"/>
              <a:gd name="connsiteY11" fmla="*/ 1314450 h 1647825"/>
              <a:gd name="connsiteX12" fmla="*/ 995363 w 3733800"/>
              <a:gd name="connsiteY12" fmla="*/ 1219200 h 1647825"/>
              <a:gd name="connsiteX13" fmla="*/ 966788 w 3733800"/>
              <a:gd name="connsiteY13" fmla="*/ 1219200 h 1647825"/>
              <a:gd name="connsiteX14" fmla="*/ 966788 w 3733800"/>
              <a:gd name="connsiteY14" fmla="*/ 1133475 h 1647825"/>
              <a:gd name="connsiteX15" fmla="*/ 885825 w 3733800"/>
              <a:gd name="connsiteY15" fmla="*/ 1133475 h 1647825"/>
              <a:gd name="connsiteX16" fmla="*/ 885825 w 3733800"/>
              <a:gd name="connsiteY16" fmla="*/ 1085850 h 1647825"/>
              <a:gd name="connsiteX17" fmla="*/ 747713 w 3733800"/>
              <a:gd name="connsiteY17" fmla="*/ 1085850 h 1647825"/>
              <a:gd name="connsiteX18" fmla="*/ 747713 w 3733800"/>
              <a:gd name="connsiteY18" fmla="*/ 976312 h 1647825"/>
              <a:gd name="connsiteX19" fmla="*/ 647700 w 3733800"/>
              <a:gd name="connsiteY19" fmla="*/ 976312 h 1647825"/>
              <a:gd name="connsiteX20" fmla="*/ 647700 w 3733800"/>
              <a:gd name="connsiteY20" fmla="*/ 962025 h 1647825"/>
              <a:gd name="connsiteX21" fmla="*/ 614363 w 3733800"/>
              <a:gd name="connsiteY21" fmla="*/ 962025 h 1647825"/>
              <a:gd name="connsiteX22" fmla="*/ 614363 w 3733800"/>
              <a:gd name="connsiteY22" fmla="*/ 890587 h 1647825"/>
              <a:gd name="connsiteX23" fmla="*/ 561975 w 3733800"/>
              <a:gd name="connsiteY23" fmla="*/ 890587 h 1647825"/>
              <a:gd name="connsiteX24" fmla="*/ 561975 w 3733800"/>
              <a:gd name="connsiteY24" fmla="*/ 842962 h 1647825"/>
              <a:gd name="connsiteX25" fmla="*/ 528638 w 3733800"/>
              <a:gd name="connsiteY25" fmla="*/ 842962 h 1647825"/>
              <a:gd name="connsiteX26" fmla="*/ 528638 w 3733800"/>
              <a:gd name="connsiteY26" fmla="*/ 762000 h 1647825"/>
              <a:gd name="connsiteX27" fmla="*/ 466725 w 3733800"/>
              <a:gd name="connsiteY27" fmla="*/ 762000 h 1647825"/>
              <a:gd name="connsiteX28" fmla="*/ 466725 w 3733800"/>
              <a:gd name="connsiteY28" fmla="*/ 714375 h 1647825"/>
              <a:gd name="connsiteX29" fmla="*/ 414338 w 3733800"/>
              <a:gd name="connsiteY29" fmla="*/ 714375 h 1647825"/>
              <a:gd name="connsiteX30" fmla="*/ 414338 w 3733800"/>
              <a:gd name="connsiteY30" fmla="*/ 628650 h 1647825"/>
              <a:gd name="connsiteX31" fmla="*/ 395288 w 3733800"/>
              <a:gd name="connsiteY31" fmla="*/ 628650 h 1647825"/>
              <a:gd name="connsiteX32" fmla="*/ 395288 w 3733800"/>
              <a:gd name="connsiteY32" fmla="*/ 542925 h 1647825"/>
              <a:gd name="connsiteX33" fmla="*/ 295275 w 3733800"/>
              <a:gd name="connsiteY33" fmla="*/ 542925 h 1647825"/>
              <a:gd name="connsiteX34" fmla="*/ 295275 w 3733800"/>
              <a:gd name="connsiteY34" fmla="*/ 485775 h 1647825"/>
              <a:gd name="connsiteX35" fmla="*/ 261938 w 3733800"/>
              <a:gd name="connsiteY35" fmla="*/ 485775 h 1647825"/>
              <a:gd name="connsiteX36" fmla="*/ 261938 w 3733800"/>
              <a:gd name="connsiteY36" fmla="*/ 400050 h 1647825"/>
              <a:gd name="connsiteX37" fmla="*/ 242888 w 3733800"/>
              <a:gd name="connsiteY37" fmla="*/ 400050 h 1647825"/>
              <a:gd name="connsiteX38" fmla="*/ 242888 w 3733800"/>
              <a:gd name="connsiteY38" fmla="*/ 342900 h 1647825"/>
              <a:gd name="connsiteX39" fmla="*/ 195263 w 3733800"/>
              <a:gd name="connsiteY39" fmla="*/ 328612 h 1647825"/>
              <a:gd name="connsiteX40" fmla="*/ 195263 w 3733800"/>
              <a:gd name="connsiteY40" fmla="*/ 290512 h 1647825"/>
              <a:gd name="connsiteX41" fmla="*/ 95250 w 3733800"/>
              <a:gd name="connsiteY41" fmla="*/ 290512 h 1647825"/>
              <a:gd name="connsiteX42" fmla="*/ 95250 w 3733800"/>
              <a:gd name="connsiteY42" fmla="*/ 252412 h 1647825"/>
              <a:gd name="connsiteX43" fmla="*/ 47625 w 3733800"/>
              <a:gd name="connsiteY43" fmla="*/ 252412 h 1647825"/>
              <a:gd name="connsiteX44" fmla="*/ 47625 w 3733800"/>
              <a:gd name="connsiteY44" fmla="*/ 47625 h 1647825"/>
              <a:gd name="connsiteX45" fmla="*/ 0 w 3733800"/>
              <a:gd name="connsiteY45" fmla="*/ 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33800" h="1647825">
                <a:moveTo>
                  <a:pt x="3733800" y="1647825"/>
                </a:moveTo>
                <a:lnTo>
                  <a:pt x="2505075" y="1647825"/>
                </a:lnTo>
                <a:lnTo>
                  <a:pt x="2505075" y="1519237"/>
                </a:lnTo>
                <a:lnTo>
                  <a:pt x="1905000" y="1519237"/>
                </a:lnTo>
                <a:lnTo>
                  <a:pt x="1905000" y="1471612"/>
                </a:lnTo>
                <a:lnTo>
                  <a:pt x="1504950" y="1471612"/>
                </a:lnTo>
                <a:lnTo>
                  <a:pt x="1504950" y="1423987"/>
                </a:lnTo>
                <a:lnTo>
                  <a:pt x="1471613" y="1423987"/>
                </a:lnTo>
                <a:lnTo>
                  <a:pt x="1471613" y="1390650"/>
                </a:lnTo>
                <a:lnTo>
                  <a:pt x="1047750" y="1390650"/>
                </a:lnTo>
                <a:lnTo>
                  <a:pt x="1047750" y="1314450"/>
                </a:lnTo>
                <a:lnTo>
                  <a:pt x="995363" y="1314450"/>
                </a:lnTo>
                <a:lnTo>
                  <a:pt x="995363" y="1219200"/>
                </a:lnTo>
                <a:lnTo>
                  <a:pt x="966788" y="1219200"/>
                </a:lnTo>
                <a:lnTo>
                  <a:pt x="966788" y="1133475"/>
                </a:lnTo>
                <a:lnTo>
                  <a:pt x="885825" y="1133475"/>
                </a:lnTo>
                <a:lnTo>
                  <a:pt x="885825" y="1085850"/>
                </a:lnTo>
                <a:lnTo>
                  <a:pt x="747713" y="1085850"/>
                </a:lnTo>
                <a:lnTo>
                  <a:pt x="747713" y="976312"/>
                </a:lnTo>
                <a:lnTo>
                  <a:pt x="647700" y="976312"/>
                </a:lnTo>
                <a:lnTo>
                  <a:pt x="647700" y="962025"/>
                </a:lnTo>
                <a:lnTo>
                  <a:pt x="614363" y="962025"/>
                </a:lnTo>
                <a:lnTo>
                  <a:pt x="614363" y="890587"/>
                </a:lnTo>
                <a:lnTo>
                  <a:pt x="561975" y="890587"/>
                </a:lnTo>
                <a:lnTo>
                  <a:pt x="561975" y="842962"/>
                </a:lnTo>
                <a:lnTo>
                  <a:pt x="528638" y="842962"/>
                </a:lnTo>
                <a:lnTo>
                  <a:pt x="528638" y="762000"/>
                </a:lnTo>
                <a:lnTo>
                  <a:pt x="466725" y="762000"/>
                </a:lnTo>
                <a:lnTo>
                  <a:pt x="466725" y="714375"/>
                </a:lnTo>
                <a:lnTo>
                  <a:pt x="414338" y="714375"/>
                </a:lnTo>
                <a:lnTo>
                  <a:pt x="414338" y="628650"/>
                </a:lnTo>
                <a:lnTo>
                  <a:pt x="395288" y="628650"/>
                </a:lnTo>
                <a:lnTo>
                  <a:pt x="395288" y="542925"/>
                </a:lnTo>
                <a:lnTo>
                  <a:pt x="295275" y="542925"/>
                </a:lnTo>
                <a:lnTo>
                  <a:pt x="295275" y="485775"/>
                </a:lnTo>
                <a:lnTo>
                  <a:pt x="261938" y="485775"/>
                </a:lnTo>
                <a:lnTo>
                  <a:pt x="261938" y="400050"/>
                </a:lnTo>
                <a:lnTo>
                  <a:pt x="242888" y="400050"/>
                </a:lnTo>
                <a:lnTo>
                  <a:pt x="242888" y="342900"/>
                </a:lnTo>
                <a:lnTo>
                  <a:pt x="195263" y="328612"/>
                </a:lnTo>
                <a:lnTo>
                  <a:pt x="195263" y="290512"/>
                </a:lnTo>
                <a:lnTo>
                  <a:pt x="95250" y="290512"/>
                </a:lnTo>
                <a:lnTo>
                  <a:pt x="95250" y="252412"/>
                </a:lnTo>
                <a:lnTo>
                  <a:pt x="47625" y="252412"/>
                </a:lnTo>
                <a:lnTo>
                  <a:pt x="47625" y="47625"/>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9" name="Freeform: Shape 58">
            <a:extLst>
              <a:ext uri="{FF2B5EF4-FFF2-40B4-BE49-F238E27FC236}">
                <a16:creationId xmlns:a16="http://schemas.microsoft.com/office/drawing/2014/main" id="{013CD785-F0ED-0154-7E7F-6FD19E997956}"/>
              </a:ext>
            </a:extLst>
          </p:cNvPr>
          <p:cNvSpPr/>
          <p:nvPr/>
        </p:nvSpPr>
        <p:spPr bwMode="auto">
          <a:xfrm>
            <a:off x="1233488" y="2328863"/>
            <a:ext cx="3795712" cy="2333625"/>
          </a:xfrm>
          <a:custGeom>
            <a:avLst/>
            <a:gdLst>
              <a:gd name="connsiteX0" fmla="*/ 3795712 w 3795712"/>
              <a:gd name="connsiteY0" fmla="*/ 2333625 h 2333625"/>
              <a:gd name="connsiteX1" fmla="*/ 1862137 w 3795712"/>
              <a:gd name="connsiteY1" fmla="*/ 2333625 h 2333625"/>
              <a:gd name="connsiteX2" fmla="*/ 1862137 w 3795712"/>
              <a:gd name="connsiteY2" fmla="*/ 2266950 h 2333625"/>
              <a:gd name="connsiteX3" fmla="*/ 1628775 w 3795712"/>
              <a:gd name="connsiteY3" fmla="*/ 2266950 h 2333625"/>
              <a:gd name="connsiteX4" fmla="*/ 1628775 w 3795712"/>
              <a:gd name="connsiteY4" fmla="*/ 2214562 h 2333625"/>
              <a:gd name="connsiteX5" fmla="*/ 1014412 w 3795712"/>
              <a:gd name="connsiteY5" fmla="*/ 2214562 h 2333625"/>
              <a:gd name="connsiteX6" fmla="*/ 1014412 w 3795712"/>
              <a:gd name="connsiteY6" fmla="*/ 2105025 h 2333625"/>
              <a:gd name="connsiteX7" fmla="*/ 876300 w 3795712"/>
              <a:gd name="connsiteY7" fmla="*/ 2105025 h 2333625"/>
              <a:gd name="connsiteX8" fmla="*/ 876300 w 3795712"/>
              <a:gd name="connsiteY8" fmla="*/ 2014537 h 2333625"/>
              <a:gd name="connsiteX9" fmla="*/ 819150 w 3795712"/>
              <a:gd name="connsiteY9" fmla="*/ 2014537 h 2333625"/>
              <a:gd name="connsiteX10" fmla="*/ 819150 w 3795712"/>
              <a:gd name="connsiteY10" fmla="*/ 1852612 h 2333625"/>
              <a:gd name="connsiteX11" fmla="*/ 685800 w 3795712"/>
              <a:gd name="connsiteY11" fmla="*/ 1852612 h 2333625"/>
              <a:gd name="connsiteX12" fmla="*/ 685800 w 3795712"/>
              <a:gd name="connsiteY12" fmla="*/ 1690687 h 2333625"/>
              <a:gd name="connsiteX13" fmla="*/ 628650 w 3795712"/>
              <a:gd name="connsiteY13" fmla="*/ 1690687 h 2333625"/>
              <a:gd name="connsiteX14" fmla="*/ 628650 w 3795712"/>
              <a:gd name="connsiteY14" fmla="*/ 1600200 h 2333625"/>
              <a:gd name="connsiteX15" fmla="*/ 590550 w 3795712"/>
              <a:gd name="connsiteY15" fmla="*/ 1524000 h 2333625"/>
              <a:gd name="connsiteX16" fmla="*/ 590550 w 3795712"/>
              <a:gd name="connsiteY16" fmla="*/ 1462087 h 2333625"/>
              <a:gd name="connsiteX17" fmla="*/ 490537 w 3795712"/>
              <a:gd name="connsiteY17" fmla="*/ 1462087 h 2333625"/>
              <a:gd name="connsiteX18" fmla="*/ 490537 w 3795712"/>
              <a:gd name="connsiteY18" fmla="*/ 1366837 h 2333625"/>
              <a:gd name="connsiteX19" fmla="*/ 457200 w 3795712"/>
              <a:gd name="connsiteY19" fmla="*/ 1366837 h 2333625"/>
              <a:gd name="connsiteX20" fmla="*/ 457200 w 3795712"/>
              <a:gd name="connsiteY20" fmla="*/ 1281112 h 2333625"/>
              <a:gd name="connsiteX21" fmla="*/ 428625 w 3795712"/>
              <a:gd name="connsiteY21" fmla="*/ 1281112 h 2333625"/>
              <a:gd name="connsiteX22" fmla="*/ 428625 w 3795712"/>
              <a:gd name="connsiteY22" fmla="*/ 1181100 h 2333625"/>
              <a:gd name="connsiteX23" fmla="*/ 366712 w 3795712"/>
              <a:gd name="connsiteY23" fmla="*/ 1181100 h 2333625"/>
              <a:gd name="connsiteX24" fmla="*/ 366712 w 3795712"/>
              <a:gd name="connsiteY24" fmla="*/ 1076325 h 2333625"/>
              <a:gd name="connsiteX25" fmla="*/ 352425 w 3795712"/>
              <a:gd name="connsiteY25" fmla="*/ 1076325 h 2333625"/>
              <a:gd name="connsiteX26" fmla="*/ 352425 w 3795712"/>
              <a:gd name="connsiteY26" fmla="*/ 1004887 h 2333625"/>
              <a:gd name="connsiteX27" fmla="*/ 300037 w 3795712"/>
              <a:gd name="connsiteY27" fmla="*/ 1004887 h 2333625"/>
              <a:gd name="connsiteX28" fmla="*/ 300037 w 3795712"/>
              <a:gd name="connsiteY28" fmla="*/ 828675 h 2333625"/>
              <a:gd name="connsiteX29" fmla="*/ 238125 w 3795712"/>
              <a:gd name="connsiteY29" fmla="*/ 828675 h 2333625"/>
              <a:gd name="connsiteX30" fmla="*/ 238125 w 3795712"/>
              <a:gd name="connsiteY30" fmla="*/ 604837 h 2333625"/>
              <a:gd name="connsiteX31" fmla="*/ 209550 w 3795712"/>
              <a:gd name="connsiteY31" fmla="*/ 604837 h 2333625"/>
              <a:gd name="connsiteX32" fmla="*/ 209550 w 3795712"/>
              <a:gd name="connsiteY32" fmla="*/ 557212 h 2333625"/>
              <a:gd name="connsiteX33" fmla="*/ 171450 w 3795712"/>
              <a:gd name="connsiteY33" fmla="*/ 557212 h 2333625"/>
              <a:gd name="connsiteX34" fmla="*/ 171450 w 3795712"/>
              <a:gd name="connsiteY34" fmla="*/ 490537 h 2333625"/>
              <a:gd name="connsiteX35" fmla="*/ 109537 w 3795712"/>
              <a:gd name="connsiteY35" fmla="*/ 490537 h 2333625"/>
              <a:gd name="connsiteX36" fmla="*/ 109537 w 3795712"/>
              <a:gd name="connsiteY36" fmla="*/ 361950 h 2333625"/>
              <a:gd name="connsiteX37" fmla="*/ 47625 w 3795712"/>
              <a:gd name="connsiteY37" fmla="*/ 361950 h 2333625"/>
              <a:gd name="connsiteX38" fmla="*/ 47625 w 3795712"/>
              <a:gd name="connsiteY38" fmla="*/ 95250 h 2333625"/>
              <a:gd name="connsiteX39" fmla="*/ 0 w 3795712"/>
              <a:gd name="connsiteY39" fmla="*/ 0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95712" h="2333625">
                <a:moveTo>
                  <a:pt x="3795712" y="2333625"/>
                </a:moveTo>
                <a:lnTo>
                  <a:pt x="1862137" y="2333625"/>
                </a:lnTo>
                <a:lnTo>
                  <a:pt x="1862137" y="2266950"/>
                </a:lnTo>
                <a:lnTo>
                  <a:pt x="1628775" y="2266950"/>
                </a:lnTo>
                <a:lnTo>
                  <a:pt x="1628775" y="2214562"/>
                </a:lnTo>
                <a:lnTo>
                  <a:pt x="1014412" y="2214562"/>
                </a:lnTo>
                <a:lnTo>
                  <a:pt x="1014412" y="2105025"/>
                </a:lnTo>
                <a:lnTo>
                  <a:pt x="876300" y="2105025"/>
                </a:lnTo>
                <a:lnTo>
                  <a:pt x="876300" y="2014537"/>
                </a:lnTo>
                <a:lnTo>
                  <a:pt x="819150" y="2014537"/>
                </a:lnTo>
                <a:lnTo>
                  <a:pt x="819150" y="1852612"/>
                </a:lnTo>
                <a:lnTo>
                  <a:pt x="685800" y="1852612"/>
                </a:lnTo>
                <a:lnTo>
                  <a:pt x="685800" y="1690687"/>
                </a:lnTo>
                <a:lnTo>
                  <a:pt x="628650" y="1690687"/>
                </a:lnTo>
                <a:lnTo>
                  <a:pt x="628650" y="1600200"/>
                </a:lnTo>
                <a:lnTo>
                  <a:pt x="590550" y="1524000"/>
                </a:lnTo>
                <a:lnTo>
                  <a:pt x="590550" y="1462087"/>
                </a:lnTo>
                <a:lnTo>
                  <a:pt x="490537" y="1462087"/>
                </a:lnTo>
                <a:lnTo>
                  <a:pt x="490537" y="1366837"/>
                </a:lnTo>
                <a:lnTo>
                  <a:pt x="457200" y="1366837"/>
                </a:lnTo>
                <a:lnTo>
                  <a:pt x="457200" y="1281112"/>
                </a:lnTo>
                <a:lnTo>
                  <a:pt x="428625" y="1281112"/>
                </a:lnTo>
                <a:lnTo>
                  <a:pt x="428625" y="1181100"/>
                </a:lnTo>
                <a:lnTo>
                  <a:pt x="366712" y="1181100"/>
                </a:lnTo>
                <a:lnTo>
                  <a:pt x="366712" y="1076325"/>
                </a:lnTo>
                <a:lnTo>
                  <a:pt x="352425" y="1076325"/>
                </a:lnTo>
                <a:lnTo>
                  <a:pt x="352425" y="1004887"/>
                </a:lnTo>
                <a:lnTo>
                  <a:pt x="300037" y="1004887"/>
                </a:lnTo>
                <a:lnTo>
                  <a:pt x="300037" y="828675"/>
                </a:lnTo>
                <a:lnTo>
                  <a:pt x="238125" y="828675"/>
                </a:lnTo>
                <a:lnTo>
                  <a:pt x="238125" y="604837"/>
                </a:lnTo>
                <a:lnTo>
                  <a:pt x="209550" y="604837"/>
                </a:lnTo>
                <a:lnTo>
                  <a:pt x="209550" y="557212"/>
                </a:lnTo>
                <a:lnTo>
                  <a:pt x="171450" y="557212"/>
                </a:lnTo>
                <a:lnTo>
                  <a:pt x="171450" y="490537"/>
                </a:lnTo>
                <a:lnTo>
                  <a:pt x="109537" y="490537"/>
                </a:lnTo>
                <a:lnTo>
                  <a:pt x="109537" y="361950"/>
                </a:lnTo>
                <a:lnTo>
                  <a:pt x="47625" y="361950"/>
                </a:lnTo>
                <a:lnTo>
                  <a:pt x="47625" y="95250"/>
                </a:lnTo>
                <a:lnTo>
                  <a:pt x="0" y="0"/>
                </a:lnTo>
              </a:path>
            </a:pathLst>
          </a:custGeom>
          <a:noFill/>
          <a:ln w="28575">
            <a:solidFill>
              <a:schemeClr val="accent4"/>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444729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8AB6F-D9F5-9F06-662E-C2D33470F09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8C2DC90-E8F7-ABB6-D7D0-F3FAE09FAD59}"/>
              </a:ext>
            </a:extLst>
          </p:cNvPr>
          <p:cNvSpPr>
            <a:spLocks noGrp="1"/>
          </p:cNvSpPr>
          <p:nvPr>
            <p:ph type="title"/>
          </p:nvPr>
        </p:nvSpPr>
        <p:spPr/>
        <p:txBody>
          <a:bodyPr/>
          <a:lstStyle/>
          <a:p>
            <a:r>
              <a:rPr lang="en-US" i="1" dirty="0"/>
              <a:t>FLT3</a:t>
            </a:r>
            <a:r>
              <a:rPr lang="en-US" dirty="0"/>
              <a:t>-ITD Affects Outcomes After Allogeneic HSCT</a:t>
            </a:r>
          </a:p>
        </p:txBody>
      </p:sp>
      <p:sp>
        <p:nvSpPr>
          <p:cNvPr id="14" name="Content Placeholder 13">
            <a:extLst>
              <a:ext uri="{FF2B5EF4-FFF2-40B4-BE49-F238E27FC236}">
                <a16:creationId xmlns:a16="http://schemas.microsoft.com/office/drawing/2014/main" id="{06F15EA2-A425-2527-461F-92FCC1ADF68A}"/>
              </a:ext>
            </a:extLst>
          </p:cNvPr>
          <p:cNvSpPr>
            <a:spLocks noGrp="1"/>
          </p:cNvSpPr>
          <p:nvPr>
            <p:ph sz="half" idx="1"/>
          </p:nvPr>
        </p:nvSpPr>
        <p:spPr/>
        <p:txBody>
          <a:bodyPr/>
          <a:lstStyle/>
          <a:p>
            <a:pPr defTabSz="1219170" fontAlgn="auto">
              <a:spcBef>
                <a:spcPts val="1333"/>
              </a:spcBef>
              <a:spcAft>
                <a:spcPts val="0"/>
              </a:spcAft>
            </a:pPr>
            <a:r>
              <a:rPr lang="en-US" sz="2400" dirty="0">
                <a:solidFill>
                  <a:srgbClr val="000000"/>
                </a:solidFill>
                <a:cs typeface="Calibri" panose="020F0502020204030204" pitchFamily="34" charset="0"/>
              </a:rPr>
              <a:t>Adult patients with de novo AML and normal cytogenetics (n = 206) who underwent myeloablative allogeneic HSCT between 2000-2008</a:t>
            </a:r>
            <a:r>
              <a:rPr lang="en-US" sz="2400" baseline="30000" dirty="0">
                <a:solidFill>
                  <a:srgbClr val="000000"/>
                </a:solidFill>
                <a:cs typeface="Calibri" panose="020F0502020204030204" pitchFamily="34" charset="0"/>
              </a:rPr>
              <a:t>1</a:t>
            </a:r>
            <a:endParaRPr lang="en-US" sz="2400" dirty="0">
              <a:solidFill>
                <a:srgbClr val="000000"/>
              </a:solidFill>
              <a:cs typeface="Calibri" panose="020F0502020204030204" pitchFamily="34" charset="0"/>
            </a:endParaRPr>
          </a:p>
          <a:p>
            <a:pPr defTabSz="1219170" fontAlgn="auto">
              <a:spcBef>
                <a:spcPts val="1333"/>
              </a:spcBef>
              <a:spcAft>
                <a:spcPts val="0"/>
              </a:spcAft>
            </a:pPr>
            <a:r>
              <a:rPr lang="en-US" sz="2400" dirty="0">
                <a:solidFill>
                  <a:srgbClr val="000000"/>
                </a:solidFill>
                <a:cs typeface="Calibri" panose="020F0502020204030204" pitchFamily="34" charset="0"/>
              </a:rPr>
              <a:t>Patients had </a:t>
            </a:r>
            <a:r>
              <a:rPr lang="en-US" sz="2400" i="1" dirty="0">
                <a:solidFill>
                  <a:srgbClr val="000000"/>
                </a:solidFill>
                <a:cs typeface="Calibri" panose="020F0502020204030204" pitchFamily="34" charset="0"/>
              </a:rPr>
              <a:t>FLT3</a:t>
            </a:r>
            <a:r>
              <a:rPr lang="en-US" sz="2400" dirty="0">
                <a:solidFill>
                  <a:srgbClr val="000000"/>
                </a:solidFill>
                <a:cs typeface="Calibri" panose="020F0502020204030204" pitchFamily="34" charset="0"/>
              </a:rPr>
              <a:t>-ITD analysis available at diagnosis from the European Group for Blood and Marrow Transplantation</a:t>
            </a:r>
            <a:endParaRPr lang="en-US" sz="2400" baseline="30000" dirty="0">
              <a:solidFill>
                <a:srgbClr val="000000"/>
              </a:solidFill>
              <a:cs typeface="Calibri" panose="020F0502020204030204" pitchFamily="34" charset="0"/>
            </a:endParaRPr>
          </a:p>
          <a:p>
            <a:pPr lvl="1"/>
            <a:r>
              <a:rPr lang="en-US" sz="2200" dirty="0">
                <a:solidFill>
                  <a:srgbClr val="000000"/>
                </a:solidFill>
                <a:cs typeface="Calibri" panose="020F0502020204030204" pitchFamily="34" charset="0"/>
              </a:rPr>
              <a:t>Patients with </a:t>
            </a:r>
            <a:r>
              <a:rPr lang="en-US" sz="2200" i="1" dirty="0">
                <a:solidFill>
                  <a:srgbClr val="000000"/>
                </a:solidFill>
                <a:cs typeface="Calibri" panose="020F0502020204030204" pitchFamily="34" charset="0"/>
              </a:rPr>
              <a:t>FLT3</a:t>
            </a:r>
            <a:r>
              <a:rPr lang="en-US" sz="2200" dirty="0">
                <a:solidFill>
                  <a:srgbClr val="000000"/>
                </a:solidFill>
                <a:cs typeface="Calibri" panose="020F0502020204030204" pitchFamily="34" charset="0"/>
              </a:rPr>
              <a:t>-ITD mutations had a much higher relapse incidence than those without </a:t>
            </a:r>
            <a:r>
              <a:rPr lang="en-US" sz="2200" i="1" dirty="0">
                <a:solidFill>
                  <a:srgbClr val="000000"/>
                </a:solidFill>
                <a:cs typeface="Calibri" panose="020F0502020204030204" pitchFamily="34" charset="0"/>
              </a:rPr>
              <a:t>FLT3</a:t>
            </a:r>
            <a:r>
              <a:rPr lang="en-US" sz="2200" dirty="0">
                <a:solidFill>
                  <a:srgbClr val="000000"/>
                </a:solidFill>
                <a:cs typeface="Calibri" panose="020F0502020204030204" pitchFamily="34" charset="0"/>
              </a:rPr>
              <a:t>-ITD mutations (HR: 3.4; 95% CI: 1.46-7.94; </a:t>
            </a:r>
            <a:r>
              <a:rPr lang="en-US" sz="2200" i="1" dirty="0">
                <a:solidFill>
                  <a:srgbClr val="000000"/>
                </a:solidFill>
                <a:cs typeface="Calibri" panose="020F0502020204030204" pitchFamily="34" charset="0"/>
              </a:rPr>
              <a:t>P </a:t>
            </a:r>
            <a:r>
              <a:rPr lang="en-US" sz="2200" dirty="0">
                <a:solidFill>
                  <a:srgbClr val="000000"/>
                </a:solidFill>
                <a:cs typeface="Calibri" panose="020F0502020204030204" pitchFamily="34" charset="0"/>
              </a:rPr>
              <a:t>= .005)</a:t>
            </a:r>
          </a:p>
          <a:p>
            <a:pPr lvl="1"/>
            <a:endParaRPr lang="en-US" sz="2400" dirty="0">
              <a:solidFill>
                <a:srgbClr val="000000"/>
              </a:solidFill>
              <a:highlight>
                <a:srgbClr val="FFFF00"/>
              </a:highlight>
              <a:cs typeface="Calibri" panose="020F0502020204030204" pitchFamily="34" charset="0"/>
            </a:endParaRPr>
          </a:p>
        </p:txBody>
      </p:sp>
      <p:sp>
        <p:nvSpPr>
          <p:cNvPr id="2" name="Content Placeholder 1">
            <a:extLst>
              <a:ext uri="{FF2B5EF4-FFF2-40B4-BE49-F238E27FC236}">
                <a16:creationId xmlns:a16="http://schemas.microsoft.com/office/drawing/2014/main" id="{A7FDBEED-A23A-DF2E-6DBA-B8BF29A2B05D}"/>
              </a:ext>
            </a:extLst>
          </p:cNvPr>
          <p:cNvSpPr>
            <a:spLocks noGrp="1"/>
          </p:cNvSpPr>
          <p:nvPr>
            <p:ph sz="half" idx="2"/>
          </p:nvPr>
        </p:nvSpPr>
        <p:spPr/>
        <p:txBody>
          <a:bodyPr/>
          <a:lstStyle/>
          <a:p>
            <a:r>
              <a:rPr lang="en-US" sz="2400" dirty="0">
                <a:solidFill>
                  <a:srgbClr val="000000"/>
                </a:solidFill>
                <a:cs typeface="Calibri" panose="020F0502020204030204" pitchFamily="34" charset="0"/>
              </a:rPr>
              <a:t>A retrospective cohort study of 262 consecutive patients with AML who underwent allogeneic HSCT and had </a:t>
            </a:r>
            <a:r>
              <a:rPr lang="en-US" sz="2400" i="1" dirty="0">
                <a:solidFill>
                  <a:srgbClr val="000000"/>
                </a:solidFill>
                <a:cs typeface="Calibri" panose="020F0502020204030204" pitchFamily="34" charset="0"/>
              </a:rPr>
              <a:t>FLT3</a:t>
            </a:r>
            <a:r>
              <a:rPr lang="en-US" sz="2400" dirty="0">
                <a:solidFill>
                  <a:srgbClr val="000000"/>
                </a:solidFill>
                <a:cs typeface="Calibri" panose="020F0502020204030204" pitchFamily="34" charset="0"/>
              </a:rPr>
              <a:t>-ITD mutational testing</a:t>
            </a:r>
            <a:r>
              <a:rPr lang="en-US" sz="2400" baseline="30000" dirty="0">
                <a:solidFill>
                  <a:srgbClr val="000000"/>
                </a:solidFill>
                <a:cs typeface="Calibri" panose="020F0502020204030204" pitchFamily="34" charset="0"/>
              </a:rPr>
              <a:t>2</a:t>
            </a:r>
          </a:p>
        </p:txBody>
      </p:sp>
      <p:sp>
        <p:nvSpPr>
          <p:cNvPr id="5" name="TextBox 4">
            <a:extLst>
              <a:ext uri="{FF2B5EF4-FFF2-40B4-BE49-F238E27FC236}">
                <a16:creationId xmlns:a16="http://schemas.microsoft.com/office/drawing/2014/main" id="{A4B7CD12-10F4-2CB2-99D5-F9ADC6A7A906}"/>
              </a:ext>
            </a:extLst>
          </p:cNvPr>
          <p:cNvSpPr txBox="1"/>
          <p:nvPr/>
        </p:nvSpPr>
        <p:spPr>
          <a:xfrm>
            <a:off x="388545" y="6351549"/>
            <a:ext cx="5985724" cy="307777"/>
          </a:xfrm>
          <a:prstGeom prst="rect">
            <a:avLst/>
          </a:prstGeom>
          <a:noFill/>
        </p:spPr>
        <p:txBody>
          <a:bodyPr wrap="square" lIns="121920" tIns="60960" rIns="121920" bIns="60960" anchor="t">
            <a:spAutoFit/>
          </a:bodyPr>
          <a:lstStyle/>
          <a:p>
            <a:pPr defTabSz="609585" eaLnBrk="1" fontAlgn="auto" hangingPunct="1">
              <a:spcBef>
                <a:spcPts val="0"/>
              </a:spcBef>
              <a:spcAft>
                <a:spcPts val="0"/>
              </a:spcAft>
            </a:pPr>
            <a:r>
              <a:rPr lang="en-US" sz="1200" b="0" dirty="0">
                <a:solidFill>
                  <a:schemeClr val="bg2"/>
                </a:solidFill>
                <a:latin typeface="Calibri" panose="020F0502020204030204" pitchFamily="34" charset="0"/>
                <a:cs typeface="Calibri" panose="020F0502020204030204" pitchFamily="34" charset="0"/>
              </a:rPr>
              <a:t>1. Brunet. JCO. 2012;30:735. 2. Song. Bone Marrow Transplant. 2016;51:511.</a:t>
            </a:r>
          </a:p>
        </p:txBody>
      </p:sp>
      <p:grpSp>
        <p:nvGrpSpPr>
          <p:cNvPr id="3" name="Group 2">
            <a:extLst>
              <a:ext uri="{FF2B5EF4-FFF2-40B4-BE49-F238E27FC236}">
                <a16:creationId xmlns:a16="http://schemas.microsoft.com/office/drawing/2014/main" id="{A3543133-FB43-E7B1-559A-257CAF3F1E30}"/>
              </a:ext>
            </a:extLst>
          </p:cNvPr>
          <p:cNvGrpSpPr>
            <a:grpSpLocks noChangeAspect="1"/>
          </p:cNvGrpSpPr>
          <p:nvPr/>
        </p:nvGrpSpPr>
        <p:grpSpPr>
          <a:xfrm>
            <a:off x="5931276" y="2838562"/>
            <a:ext cx="5267483" cy="2885274"/>
            <a:chOff x="689877" y="4284445"/>
            <a:chExt cx="7567552" cy="4730474"/>
          </a:xfrm>
        </p:grpSpPr>
        <p:graphicFrame>
          <p:nvGraphicFramePr>
            <p:cNvPr id="4" name="Chart 3">
              <a:extLst>
                <a:ext uri="{FF2B5EF4-FFF2-40B4-BE49-F238E27FC236}">
                  <a16:creationId xmlns:a16="http://schemas.microsoft.com/office/drawing/2014/main" id="{4CAA3830-0290-08D8-2BD1-5D6CC26A0D1F}"/>
                </a:ext>
              </a:extLst>
            </p:cNvPr>
            <p:cNvGraphicFramePr/>
            <p:nvPr>
              <p:extLst>
                <p:ext uri="{D42A27DB-BD31-4B8C-83A1-F6EECF244321}">
                  <p14:modId xmlns:p14="http://schemas.microsoft.com/office/powerpoint/2010/main" val="288271287"/>
                </p:ext>
              </p:extLst>
            </p:nvPr>
          </p:nvGraphicFramePr>
          <p:xfrm>
            <a:off x="1450230" y="4284445"/>
            <a:ext cx="6807199" cy="473047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DCFF128-C2C2-3EA5-8087-3623B8B469EB}"/>
                </a:ext>
              </a:extLst>
            </p:cNvPr>
            <p:cNvSpPr txBox="1"/>
            <p:nvPr/>
          </p:nvSpPr>
          <p:spPr>
            <a:xfrm rot="16200000">
              <a:off x="-981648" y="6080651"/>
              <a:ext cx="4183170" cy="840120"/>
            </a:xfrm>
            <a:prstGeom prst="rect">
              <a:avLst/>
            </a:prstGeom>
            <a:noFill/>
          </p:spPr>
          <p:txBody>
            <a:bodyPr wrap="square" lIns="0" rIns="0" rtlCol="0">
              <a:spAutoFit/>
            </a:bodyPr>
            <a:lstStyle/>
            <a:p>
              <a:pPr algn="ctr" defTabSz="457178">
                <a:defRPr/>
              </a:pPr>
              <a:r>
                <a:rPr lang="en-US" sz="1600" dirty="0">
                  <a:solidFill>
                    <a:prstClr val="black"/>
                  </a:solidFill>
                  <a:latin typeface="Calibri" panose="020F0502020204030204"/>
                  <a:cs typeface="+mn-cs"/>
                </a:rPr>
                <a:t>Estimated Event Rate at</a:t>
              </a:r>
              <a:br>
                <a:rPr lang="en-US" sz="1600" dirty="0">
                  <a:solidFill>
                    <a:prstClr val="black"/>
                  </a:solidFill>
                  <a:latin typeface="Calibri" panose="020F0502020204030204"/>
                  <a:cs typeface="+mn-cs"/>
                </a:rPr>
              </a:br>
              <a:r>
                <a:rPr lang="en-US" sz="1600" dirty="0">
                  <a:solidFill>
                    <a:prstClr val="black"/>
                  </a:solidFill>
                  <a:latin typeface="Calibri" panose="020F0502020204030204"/>
                  <a:cs typeface="+mn-cs"/>
                </a:rPr>
                <a:t>3 Yr (%)</a:t>
              </a:r>
            </a:p>
          </p:txBody>
        </p:sp>
      </p:grpSp>
      <p:sp>
        <p:nvSpPr>
          <p:cNvPr id="8" name="TextBox 7">
            <a:extLst>
              <a:ext uri="{FF2B5EF4-FFF2-40B4-BE49-F238E27FC236}">
                <a16:creationId xmlns:a16="http://schemas.microsoft.com/office/drawing/2014/main" id="{E5FE9571-835E-5AD3-7DE2-CA134DBC4131}"/>
              </a:ext>
            </a:extLst>
          </p:cNvPr>
          <p:cNvSpPr txBox="1"/>
          <p:nvPr/>
        </p:nvSpPr>
        <p:spPr bwMode="auto">
          <a:xfrm>
            <a:off x="283779" y="5808481"/>
            <a:ext cx="119082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400" b="1" dirty="0">
                <a:solidFill>
                  <a:schemeClr val="accent3"/>
                </a:solidFill>
                <a:latin typeface="+mn-lt"/>
              </a:rPr>
              <a:t>In the context of allogeneic-HSCT, the presence of </a:t>
            </a:r>
            <a:r>
              <a:rPr lang="en-US" sz="2400" b="1" i="1" dirty="0">
                <a:solidFill>
                  <a:schemeClr val="accent3"/>
                </a:solidFill>
                <a:latin typeface="+mn-lt"/>
              </a:rPr>
              <a:t>FLT3</a:t>
            </a:r>
            <a:r>
              <a:rPr lang="en-US" sz="2400" b="1" dirty="0">
                <a:solidFill>
                  <a:schemeClr val="accent3"/>
                </a:solidFill>
                <a:latin typeface="+mn-lt"/>
              </a:rPr>
              <a:t>-ITD is correlated with poor outcomes</a:t>
            </a:r>
            <a:endParaRPr lang="en-US" sz="2400" b="1" baseline="30000" dirty="0">
              <a:solidFill>
                <a:schemeClr val="accent3"/>
              </a:solidFill>
              <a:latin typeface="+mn-lt"/>
              <a:cs typeface="Calibri" panose="020F0502020204030204" pitchFamily="34" charset="0"/>
            </a:endParaRPr>
          </a:p>
        </p:txBody>
      </p:sp>
      <p:sp>
        <p:nvSpPr>
          <p:cNvPr id="9" name="TextBox 8">
            <a:extLst>
              <a:ext uri="{FF2B5EF4-FFF2-40B4-BE49-F238E27FC236}">
                <a16:creationId xmlns:a16="http://schemas.microsoft.com/office/drawing/2014/main" id="{4ED14819-E460-C6BB-FA8D-99C891069F21}"/>
              </a:ext>
            </a:extLst>
          </p:cNvPr>
          <p:cNvSpPr txBox="1"/>
          <p:nvPr/>
        </p:nvSpPr>
        <p:spPr bwMode="auto">
          <a:xfrm>
            <a:off x="8168189" y="4021059"/>
            <a:ext cx="699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&lt;.05</a:t>
            </a:r>
          </a:p>
        </p:txBody>
      </p:sp>
      <p:sp>
        <p:nvSpPr>
          <p:cNvPr id="10" name="TextBox 9">
            <a:extLst>
              <a:ext uri="{FF2B5EF4-FFF2-40B4-BE49-F238E27FC236}">
                <a16:creationId xmlns:a16="http://schemas.microsoft.com/office/drawing/2014/main" id="{DD20209C-3AF8-2369-38A2-53B4886D3085}"/>
              </a:ext>
            </a:extLst>
          </p:cNvPr>
          <p:cNvSpPr txBox="1"/>
          <p:nvPr/>
        </p:nvSpPr>
        <p:spPr bwMode="auto">
          <a:xfrm>
            <a:off x="9107797" y="3742275"/>
            <a:ext cx="849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.065</a:t>
            </a:r>
          </a:p>
        </p:txBody>
      </p:sp>
      <p:sp>
        <p:nvSpPr>
          <p:cNvPr id="11" name="TextBox 10">
            <a:extLst>
              <a:ext uri="{FF2B5EF4-FFF2-40B4-BE49-F238E27FC236}">
                <a16:creationId xmlns:a16="http://schemas.microsoft.com/office/drawing/2014/main" id="{E7C7D94E-C10C-EDE1-9B77-2B0F12FA1D2D}"/>
              </a:ext>
            </a:extLst>
          </p:cNvPr>
          <p:cNvSpPr txBox="1"/>
          <p:nvPr/>
        </p:nvSpPr>
        <p:spPr bwMode="auto">
          <a:xfrm>
            <a:off x="10065612" y="3521039"/>
            <a:ext cx="849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.334</a:t>
            </a:r>
          </a:p>
        </p:txBody>
      </p:sp>
      <p:sp>
        <p:nvSpPr>
          <p:cNvPr id="13" name="TextBox 12">
            <a:extLst>
              <a:ext uri="{FF2B5EF4-FFF2-40B4-BE49-F238E27FC236}">
                <a16:creationId xmlns:a16="http://schemas.microsoft.com/office/drawing/2014/main" id="{8E8571F9-2A27-A6C7-4FB4-8BC7B39ACBEA}"/>
              </a:ext>
            </a:extLst>
          </p:cNvPr>
          <p:cNvSpPr txBox="1"/>
          <p:nvPr/>
        </p:nvSpPr>
        <p:spPr bwMode="auto">
          <a:xfrm>
            <a:off x="7125479" y="3380001"/>
            <a:ext cx="803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&lt;.001</a:t>
            </a:r>
          </a:p>
        </p:txBody>
      </p:sp>
      <p:cxnSp>
        <p:nvCxnSpPr>
          <p:cNvPr id="16" name="Straight Connector 15">
            <a:extLst>
              <a:ext uri="{FF2B5EF4-FFF2-40B4-BE49-F238E27FC236}">
                <a16:creationId xmlns:a16="http://schemas.microsoft.com/office/drawing/2014/main" id="{73490A9B-ADCE-DD8E-6044-4A821FFBAC12}"/>
              </a:ext>
            </a:extLst>
          </p:cNvPr>
          <p:cNvCxnSpPr/>
          <p:nvPr/>
        </p:nvCxnSpPr>
        <p:spPr bwMode="auto">
          <a:xfrm>
            <a:off x="7178029" y="3690316"/>
            <a:ext cx="65217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7BAF27C-E020-0705-3300-22D46EED8C1D}"/>
              </a:ext>
            </a:extLst>
          </p:cNvPr>
          <p:cNvCxnSpPr/>
          <p:nvPr/>
        </p:nvCxnSpPr>
        <p:spPr bwMode="auto">
          <a:xfrm>
            <a:off x="8177465" y="4359613"/>
            <a:ext cx="65217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37E408D-2B4B-882F-0F7F-472AB28FF6A4}"/>
              </a:ext>
            </a:extLst>
          </p:cNvPr>
          <p:cNvCxnSpPr/>
          <p:nvPr/>
        </p:nvCxnSpPr>
        <p:spPr bwMode="auto">
          <a:xfrm>
            <a:off x="9206664" y="4021059"/>
            <a:ext cx="65217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43BDA10-CE8A-1C63-8351-6E9E5B42FDEC}"/>
              </a:ext>
            </a:extLst>
          </p:cNvPr>
          <p:cNvCxnSpPr/>
          <p:nvPr/>
        </p:nvCxnSpPr>
        <p:spPr bwMode="auto">
          <a:xfrm>
            <a:off x="10164479" y="3850099"/>
            <a:ext cx="652178"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577041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Impact of </a:t>
            </a:r>
            <a:r>
              <a:rPr lang="en-US" b="1" i="1" dirty="0">
                <a:cs typeface="Candara"/>
              </a:rPr>
              <a:t>FLT3</a:t>
            </a:r>
            <a:r>
              <a:rPr lang="en-US" b="1" dirty="0"/>
              <a:t>-ITD Allelic Ratio (</a:t>
            </a:r>
            <a:r>
              <a:rPr lang="en-US" b="1" i="1" dirty="0">
                <a:cs typeface="Candara"/>
              </a:rPr>
              <a:t>FLT3-</a:t>
            </a:r>
            <a:r>
              <a:rPr lang="en-US" b="1" dirty="0">
                <a:cs typeface="Candara"/>
              </a:rPr>
              <a:t>ITD/WT)</a:t>
            </a:r>
            <a:endParaRPr lang="en-US" b="1" dirty="0"/>
          </a:p>
        </p:txBody>
      </p:sp>
      <p:sp>
        <p:nvSpPr>
          <p:cNvPr id="3" name="Content Placeholder 2">
            <a:extLst>
              <a:ext uri="{FF2B5EF4-FFF2-40B4-BE49-F238E27FC236}">
                <a16:creationId xmlns:a16="http://schemas.microsoft.com/office/drawing/2014/main" id="{91B184B0-079B-B020-40A6-2CD75AED89E2}"/>
              </a:ext>
            </a:extLst>
          </p:cNvPr>
          <p:cNvSpPr>
            <a:spLocks noGrp="1"/>
          </p:cNvSpPr>
          <p:nvPr>
            <p:ph idx="1"/>
          </p:nvPr>
        </p:nvSpPr>
        <p:spPr/>
        <p:txBody>
          <a:bodyPr/>
          <a:lstStyle/>
          <a:p>
            <a:r>
              <a:rPr lang="en-US" dirty="0">
                <a:solidFill>
                  <a:prstClr val="black"/>
                </a:solidFill>
                <a:latin typeface="Calibri"/>
              </a:rPr>
              <a:t>Prognosis is particularly poor for AML patients with a high </a:t>
            </a:r>
            <a:r>
              <a:rPr lang="en-US" i="1" dirty="0">
                <a:solidFill>
                  <a:prstClr val="black"/>
                </a:solidFill>
                <a:latin typeface="Calibri"/>
                <a:cs typeface="Candara"/>
              </a:rPr>
              <a:t>FLT3</a:t>
            </a:r>
            <a:r>
              <a:rPr lang="en-US" dirty="0">
                <a:solidFill>
                  <a:prstClr val="black"/>
                </a:solidFill>
                <a:latin typeface="Calibri"/>
              </a:rPr>
              <a:t>-ITD/WT ratio</a:t>
            </a:r>
          </a:p>
        </p:txBody>
      </p:sp>
      <p:sp>
        <p:nvSpPr>
          <p:cNvPr id="5" name="Content Placeholder 16"/>
          <p:cNvSpPr txBox="1">
            <a:spLocks/>
          </p:cNvSpPr>
          <p:nvPr/>
        </p:nvSpPr>
        <p:spPr>
          <a:xfrm>
            <a:off x="430299" y="1613639"/>
            <a:ext cx="11243541" cy="576181"/>
          </a:xfrm>
          <a:prstGeom prst="rect">
            <a:avLst/>
          </a:prstGeom>
        </p:spPr>
        <p:txBody>
          <a:bodyPr vert="horz" lIns="121920" tIns="60960" rIns="121920" bIns="60960" rtlCol="0">
            <a:normAutofit fontScale="85000" lnSpcReduction="20000"/>
          </a:bodyPr>
          <a:lstStyle>
            <a:lvl1pPr marL="342900" indent="-342900" algn="l" defTabSz="457200" rtl="0" eaLnBrk="1" latinLnBrk="0" hangingPunct="1">
              <a:spcBef>
                <a:spcPct val="20000"/>
              </a:spcBef>
              <a:buFont typeface="Arial"/>
              <a:buChar char="•"/>
              <a:defRPr sz="32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189" indent="-457189" defTabSz="609585" fontAlgn="auto">
              <a:spcAft>
                <a:spcPts val="0"/>
              </a:spcAft>
            </a:pPr>
            <a:endParaRPr lang="en-US" sz="4267" dirty="0">
              <a:solidFill>
                <a:prstClr val="black"/>
              </a:solidFill>
            </a:endParaRPr>
          </a:p>
        </p:txBody>
      </p:sp>
      <p:sp>
        <p:nvSpPr>
          <p:cNvPr id="6" name="Text Placeholder 12"/>
          <p:cNvSpPr txBox="1">
            <a:spLocks/>
          </p:cNvSpPr>
          <p:nvPr/>
        </p:nvSpPr>
        <p:spPr>
          <a:xfrm>
            <a:off x="385573" y="6310430"/>
            <a:ext cx="4217959" cy="368824"/>
          </a:xfrm>
          <a:prstGeom prst="rect">
            <a:avLst/>
          </a:prstGeom>
        </p:spPr>
        <p:txBody>
          <a:bodyPr vert="horz" lIns="121920" tIns="60960" rIns="121920" bIns="6096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fontAlgn="auto">
              <a:spcBef>
                <a:spcPts val="0"/>
              </a:spcBef>
              <a:spcAft>
                <a:spcPts val="0"/>
              </a:spcAft>
            </a:pPr>
            <a:r>
              <a:rPr lang="en-US" b="0" dirty="0">
                <a:solidFill>
                  <a:schemeClr val="bg2"/>
                </a:solidFill>
                <a:latin typeface="Calibri"/>
              </a:rPr>
              <a:t>Schlenk. Blood. 2014;124:3441.</a:t>
            </a:r>
          </a:p>
        </p:txBody>
      </p:sp>
      <p:graphicFrame>
        <p:nvGraphicFramePr>
          <p:cNvPr id="7" name="Content Placeholder 12"/>
          <p:cNvGraphicFramePr>
            <a:graphicFrameLocks/>
          </p:cNvGraphicFramePr>
          <p:nvPr>
            <p:extLst>
              <p:ext uri="{D42A27DB-BD31-4B8C-83A1-F6EECF244321}">
                <p14:modId xmlns:p14="http://schemas.microsoft.com/office/powerpoint/2010/main" val="3207176085"/>
              </p:ext>
            </p:extLst>
          </p:nvPr>
        </p:nvGraphicFramePr>
        <p:xfrm>
          <a:off x="709797" y="2711481"/>
          <a:ext cx="10796402" cy="2386584"/>
        </p:xfrm>
        <a:graphic>
          <a:graphicData uri="http://schemas.openxmlformats.org/drawingml/2006/table">
            <a:tbl>
              <a:tblPr firstRow="1" bandRow="1">
                <a:tableStyleId>{2D5ABB26-0587-4C30-8999-92F81FD0307C}</a:tableStyleId>
              </a:tblPr>
              <a:tblGrid>
                <a:gridCol w="2228359">
                  <a:extLst>
                    <a:ext uri="{9D8B030D-6E8A-4147-A177-3AD203B41FA5}">
                      <a16:colId xmlns:a16="http://schemas.microsoft.com/office/drawing/2014/main" val="20000"/>
                    </a:ext>
                  </a:extLst>
                </a:gridCol>
                <a:gridCol w="1754467">
                  <a:extLst>
                    <a:ext uri="{9D8B030D-6E8A-4147-A177-3AD203B41FA5}">
                      <a16:colId xmlns:a16="http://schemas.microsoft.com/office/drawing/2014/main" val="20001"/>
                    </a:ext>
                  </a:extLst>
                </a:gridCol>
                <a:gridCol w="1912089">
                  <a:extLst>
                    <a:ext uri="{9D8B030D-6E8A-4147-A177-3AD203B41FA5}">
                      <a16:colId xmlns:a16="http://schemas.microsoft.com/office/drawing/2014/main" val="20002"/>
                    </a:ext>
                  </a:extLst>
                </a:gridCol>
                <a:gridCol w="1912089">
                  <a:extLst>
                    <a:ext uri="{9D8B030D-6E8A-4147-A177-3AD203B41FA5}">
                      <a16:colId xmlns:a16="http://schemas.microsoft.com/office/drawing/2014/main" val="20003"/>
                    </a:ext>
                  </a:extLst>
                </a:gridCol>
                <a:gridCol w="1912089">
                  <a:extLst>
                    <a:ext uri="{9D8B030D-6E8A-4147-A177-3AD203B41FA5}">
                      <a16:colId xmlns:a16="http://schemas.microsoft.com/office/drawing/2014/main" val="20004"/>
                    </a:ext>
                  </a:extLst>
                </a:gridCol>
                <a:gridCol w="1077309">
                  <a:extLst>
                    <a:ext uri="{9D8B030D-6E8A-4147-A177-3AD203B41FA5}">
                      <a16:colId xmlns:a16="http://schemas.microsoft.com/office/drawing/2014/main" val="20005"/>
                    </a:ext>
                  </a:extLst>
                </a:gridCol>
              </a:tblGrid>
              <a:tr h="0">
                <a:tc rowSpan="2">
                  <a:txBody>
                    <a:bodyPr/>
                    <a:lstStyle/>
                    <a:p>
                      <a:r>
                        <a:rPr lang="en-US" sz="1800" b="1">
                          <a:solidFill>
                            <a:schemeClr val="tx1"/>
                          </a:solidFill>
                        </a:rPr>
                        <a:t>Outcome</a:t>
                      </a:r>
                      <a:endParaRPr lang="en-US" sz="1800" b="1" dirty="0">
                        <a:solidFill>
                          <a:schemeClr val="tx1"/>
                        </a:solidFill>
                      </a:endParaRPr>
                    </a:p>
                  </a:txBody>
                  <a:tcPr anchor="b">
                    <a:lnL>
                      <a:noFill/>
                    </a:lnL>
                    <a:lnR>
                      <a:noFill/>
                    </a:lnR>
                    <a:lnT>
                      <a:noFill/>
                    </a:lnT>
                    <a:lnB>
                      <a:noFill/>
                    </a:lnB>
                    <a:lnTlToBr w="12700" cmpd="sng">
                      <a:noFill/>
                      <a:prstDash val="solid"/>
                    </a:lnTlToBr>
                    <a:lnBlToTr w="12700" cmpd="sng">
                      <a:noFill/>
                      <a:prstDash val="solid"/>
                    </a:lnBlToTr>
                    <a:solidFill>
                      <a:schemeClr val="accent3"/>
                    </a:solidFill>
                  </a:tcPr>
                </a:tc>
                <a:tc gridSpan="4">
                  <a:txBody>
                    <a:bodyPr/>
                    <a:lstStyle/>
                    <a:p>
                      <a:pPr algn="ctr">
                        <a:lnSpc>
                          <a:spcPct val="90000"/>
                        </a:lnSpc>
                      </a:pPr>
                      <a:r>
                        <a:rPr lang="en-US" b="1" i="1">
                          <a:solidFill>
                            <a:schemeClr val="tx1"/>
                          </a:solidFill>
                          <a:latin typeface="+mn-lt"/>
                          <a:cs typeface="Candara"/>
                        </a:rPr>
                        <a:t>FLT3</a:t>
                      </a:r>
                      <a:r>
                        <a:rPr lang="en-US" b="1">
                          <a:solidFill>
                            <a:schemeClr val="tx1"/>
                          </a:solidFill>
                          <a:latin typeface="+mn-lt"/>
                        </a:rPr>
                        <a:t>-ITD/WT </a:t>
                      </a:r>
                      <a:r>
                        <a:rPr lang="en-US" sz="1800" b="1">
                          <a:solidFill>
                            <a:schemeClr val="tx1"/>
                          </a:solidFill>
                        </a:rPr>
                        <a:t>Allelic Ratio Quartile</a:t>
                      </a:r>
                      <a:endParaRPr lang="en-US" sz="1800" b="1" dirty="0">
                        <a:solidFill>
                          <a:schemeClr val="tx1"/>
                        </a:solidFill>
                      </a:endParaRPr>
                    </a:p>
                  </a:txBody>
                  <a:tcPr anchor="b">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r"/>
                      <a:endParaRPr lang="en-US" sz="1600" dirty="0">
                        <a:solidFill>
                          <a:schemeClr val="bg1"/>
                        </a:solidFill>
                      </a:endParaRPr>
                    </a:p>
                  </a:txBody>
                  <a:tcPr>
                    <a:solidFill>
                      <a:schemeClr val="accent1"/>
                    </a:solidFill>
                  </a:tcPr>
                </a:tc>
                <a:tc hMerge="1">
                  <a:txBody>
                    <a:bodyPr/>
                    <a:lstStyle/>
                    <a:p>
                      <a:pPr algn="r"/>
                      <a:endParaRPr lang="en-US" sz="1600" dirty="0">
                        <a:solidFill>
                          <a:schemeClr val="bg1"/>
                        </a:solidFill>
                      </a:endParaRPr>
                    </a:p>
                  </a:txBody>
                  <a:tcPr>
                    <a:solidFill>
                      <a:schemeClr val="accent1"/>
                    </a:solidFill>
                  </a:tcPr>
                </a:tc>
                <a:tc hMerge="1">
                  <a:txBody>
                    <a:bodyPr/>
                    <a:lstStyle/>
                    <a:p>
                      <a:pPr algn="r"/>
                      <a:endParaRPr lang="en-US" sz="1600" dirty="0">
                        <a:solidFill>
                          <a:schemeClr val="bg1"/>
                        </a:solidFill>
                      </a:endParaRPr>
                    </a:p>
                  </a:txBody>
                  <a:tcPr>
                    <a:solidFill>
                      <a:schemeClr val="accent1"/>
                    </a:solidFill>
                  </a:tcPr>
                </a:tc>
                <a:tc rowSpan="2">
                  <a:txBody>
                    <a:bodyPr/>
                    <a:lstStyle/>
                    <a:p>
                      <a:pPr algn="ctr"/>
                      <a:endParaRPr lang="en-US" sz="1800" b="1">
                        <a:solidFill>
                          <a:schemeClr val="tx1"/>
                        </a:solidFill>
                      </a:endParaRPr>
                    </a:p>
                    <a:p>
                      <a:pPr algn="ctr"/>
                      <a:r>
                        <a:rPr lang="en-US" sz="1800" b="1" i="1">
                          <a:solidFill>
                            <a:schemeClr val="tx1"/>
                          </a:solidFill>
                        </a:rPr>
                        <a:t>P</a:t>
                      </a:r>
                      <a:r>
                        <a:rPr lang="en-US" sz="1800" b="1">
                          <a:solidFill>
                            <a:schemeClr val="tx1"/>
                          </a:solidFill>
                        </a:rPr>
                        <a:t> Value</a:t>
                      </a:r>
                      <a:endParaRPr lang="en-US" sz="1800" b="1" dirty="0">
                        <a:solidFill>
                          <a:schemeClr val="tx1"/>
                        </a:solidFill>
                      </a:endParaRPr>
                    </a:p>
                  </a:txBody>
                  <a:tcPr anchor="b">
                    <a:lnL>
                      <a:noFill/>
                    </a:lnL>
                    <a:lnR>
                      <a:noFill/>
                    </a:lnR>
                    <a:lnT>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vMerge="1">
                  <a:txBody>
                    <a:bodyPr/>
                    <a:lstStyle/>
                    <a:p>
                      <a:pPr>
                        <a:lnSpc>
                          <a:spcPct val="75000"/>
                        </a:lnSpc>
                      </a:pPr>
                      <a:endParaRPr lang="en-US" sz="1100" dirty="0"/>
                    </a:p>
                  </a:txBody>
                  <a:tcPr>
                    <a:solidFill>
                      <a:schemeClr val="bg1">
                        <a:lumMod val="85000"/>
                      </a:schemeClr>
                    </a:solidFill>
                  </a:tcPr>
                </a:tc>
                <a:tc>
                  <a:txBody>
                    <a:bodyPr/>
                    <a:lstStyle/>
                    <a:p>
                      <a:pPr algn="ctr">
                        <a:lnSpc>
                          <a:spcPct val="90000"/>
                        </a:lnSpc>
                      </a:pPr>
                      <a:r>
                        <a:rPr lang="en-US" sz="1800" b="1">
                          <a:solidFill>
                            <a:schemeClr val="tx1"/>
                          </a:solidFill>
                        </a:rPr>
                        <a:t>Quartile 1</a:t>
                      </a:r>
                      <a:r>
                        <a:rPr lang="en-US" sz="1800" b="1" baseline="0">
                          <a:solidFill>
                            <a:schemeClr val="tx1"/>
                          </a:solidFill>
                        </a:rPr>
                        <a:t> </a:t>
                      </a:r>
                    </a:p>
                    <a:p>
                      <a:pPr algn="ctr">
                        <a:lnSpc>
                          <a:spcPct val="90000"/>
                        </a:lnSpc>
                      </a:pPr>
                      <a:r>
                        <a:rPr lang="en-US" sz="1800" b="1" baseline="0">
                          <a:solidFill>
                            <a:schemeClr val="tx1"/>
                          </a:solidFill>
                        </a:rPr>
                        <a:t>n = 81</a:t>
                      </a:r>
                      <a:endParaRPr lang="en-US" sz="1800" b="1" baseline="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a:solidFill>
                            <a:schemeClr val="tx1"/>
                          </a:solidFill>
                        </a:rPr>
                        <a:t>Quartile</a:t>
                      </a:r>
                      <a:r>
                        <a:rPr lang="en-US" sz="1800" b="1" baseline="0">
                          <a:solidFill>
                            <a:schemeClr val="tx1"/>
                          </a:solidFill>
                        </a:rPr>
                        <a:t> 2</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baseline="0">
                          <a:solidFill>
                            <a:schemeClr val="tx1"/>
                          </a:solidFill>
                        </a:rPr>
                        <a:t>n = 80</a:t>
                      </a:r>
                      <a:endParaRPr lang="en-US" sz="1800" b="1" baseline="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a:solidFill>
                            <a:schemeClr val="tx1"/>
                          </a:solidFill>
                        </a:rPr>
                        <a:t>Quartile 3</a:t>
                      </a:r>
                      <a:r>
                        <a:rPr lang="en-US" sz="1800" b="1" baseline="0">
                          <a:solidFill>
                            <a:schemeClr val="tx1"/>
                          </a:solidFill>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baseline="0">
                          <a:solidFill>
                            <a:schemeClr val="tx1"/>
                          </a:solidFill>
                        </a:rPr>
                        <a:t>n = 81</a:t>
                      </a:r>
                      <a:endParaRPr lang="en-US" sz="1800" b="1" baseline="3000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a:solidFill>
                            <a:schemeClr val="tx1"/>
                          </a:solidFill>
                        </a:rPr>
                        <a:t>Quartile 4</a:t>
                      </a:r>
                      <a:r>
                        <a:rPr lang="en-US" sz="1800" b="1" baseline="0">
                          <a:solidFill>
                            <a:schemeClr val="tx1"/>
                          </a:solidFill>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baseline="0">
                          <a:solidFill>
                            <a:schemeClr val="tx1"/>
                          </a:solidFill>
                        </a:rPr>
                        <a:t>n = 81</a:t>
                      </a:r>
                      <a:endParaRPr lang="en-US" sz="1800" b="1" baseline="3000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vMerge="1">
                  <a:txBody>
                    <a:bodyPr/>
                    <a:lstStyle/>
                    <a:p>
                      <a:pPr algn="r">
                        <a:lnSpc>
                          <a:spcPct val="75000"/>
                        </a:lnSpc>
                      </a:pPr>
                      <a:endParaRPr lang="en-US" sz="1100" dirty="0"/>
                    </a:p>
                  </a:txBody>
                  <a:tcPr>
                    <a:solidFill>
                      <a:schemeClr val="bg1">
                        <a:lumMod val="85000"/>
                      </a:schemeClr>
                    </a:solidFill>
                  </a:tcPr>
                </a:tc>
                <a:extLst>
                  <a:ext uri="{0D108BD9-81ED-4DB2-BD59-A6C34878D82A}">
                    <a16:rowId xmlns:a16="http://schemas.microsoft.com/office/drawing/2014/main" val="10001"/>
                  </a:ext>
                </a:extLst>
              </a:tr>
              <a:tr h="0">
                <a:tc>
                  <a:txBody>
                    <a:bodyPr/>
                    <a:lstStyle/>
                    <a:p>
                      <a:r>
                        <a:rPr lang="en-US" sz="1800" dirty="0">
                          <a:solidFill>
                            <a:schemeClr val="bg1"/>
                          </a:solidFill>
                        </a:rPr>
                        <a:t>CR, %</a:t>
                      </a:r>
                      <a:endParaRPr lang="en-US" sz="1800" b="1"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81.5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i="0" dirty="0">
                          <a:solidFill>
                            <a:schemeClr val="bg1"/>
                          </a:solidFill>
                        </a:rPr>
                        <a:t>79.8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i="0" dirty="0">
                          <a:solidFill>
                            <a:schemeClr val="bg1"/>
                          </a:solidFill>
                        </a:rPr>
                        <a:t>69.1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57.5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.003</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0">
                <a:tc>
                  <a:txBody>
                    <a:bodyPr/>
                    <a:lstStyle/>
                    <a:p>
                      <a:r>
                        <a:rPr lang="en-US" sz="1800" dirty="0">
                          <a:solidFill>
                            <a:schemeClr val="bg1"/>
                          </a:solidFill>
                        </a:rPr>
                        <a:t>Resistant disease, %</a:t>
                      </a:r>
                      <a:endParaRPr lang="en-US" sz="1800" b="1"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13.6</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15.2</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21.0</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37.5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.001</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3032639"/>
                  </a:ext>
                </a:extLst>
              </a:tr>
              <a:tr h="0">
                <a:tc>
                  <a:txBody>
                    <a:bodyPr/>
                    <a:lstStyle/>
                    <a:p>
                      <a:r>
                        <a:rPr lang="en-US" sz="1800">
                          <a:solidFill>
                            <a:schemeClr val="bg1"/>
                          </a:solidFill>
                        </a:rPr>
                        <a:t>Median OS, yr</a:t>
                      </a:r>
                      <a:endParaRPr lang="en-US" sz="1800" b="1"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2.19</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2.15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1.20</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0.90</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.0006</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0">
                <a:tc>
                  <a:txBody>
                    <a:bodyPr/>
                    <a:lstStyle/>
                    <a:p>
                      <a:r>
                        <a:rPr lang="en-US" sz="1800">
                          <a:solidFill>
                            <a:schemeClr val="bg1"/>
                          </a:solidFill>
                        </a:rPr>
                        <a:t>Median EFS, yr</a:t>
                      </a:r>
                      <a:endParaRPr lang="en-US" sz="1800" b="1"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0.75</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0.81</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0.49</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0.25</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.001</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48182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3"/>
          <p:cNvSpPr txBox="1">
            <a:spLocks/>
          </p:cNvSpPr>
          <p:nvPr/>
        </p:nvSpPr>
        <p:spPr>
          <a:xfrm>
            <a:off x="4079777" y="6309320"/>
            <a:ext cx="6552727" cy="216024"/>
          </a:xfrm>
          <a:prstGeom prst="rect">
            <a:avLst/>
          </a:prstGeom>
        </p:spPr>
        <p:txBody>
          <a:bodyPr lIns="90998" tIns="45501" rIns="90998" bIns="45501"/>
          <a:lstStyle>
            <a:lvl1pPr marL="0" indent="0" algn="l" rtl="0" eaLnBrk="1" fontAlgn="base" hangingPunct="1">
              <a:spcBef>
                <a:spcPts val="1200"/>
              </a:spcBef>
              <a:spcAft>
                <a:spcPts val="0"/>
              </a:spcAft>
              <a:buClr>
                <a:schemeClr val="tx1"/>
              </a:buClr>
              <a:buSzPct val="110000"/>
              <a:defRPr sz="2200">
                <a:solidFill>
                  <a:schemeClr val="tx1"/>
                </a:solidFill>
                <a:latin typeface="+mn-lt"/>
                <a:ea typeface="+mn-ea"/>
                <a:cs typeface="+mn-cs"/>
              </a:defRPr>
            </a:lvl1pPr>
            <a:lvl2pPr marL="254000" indent="-254000" algn="l" rtl="0" eaLnBrk="1" fontAlgn="base" hangingPunct="1">
              <a:spcBef>
                <a:spcPts val="600"/>
              </a:spcBef>
              <a:spcAft>
                <a:spcPts val="0"/>
              </a:spcAft>
              <a:buFont typeface="Arial" charset="0"/>
              <a:buChar char="•"/>
              <a:defRPr sz="2200">
                <a:solidFill>
                  <a:schemeClr val="tx1"/>
                </a:solidFill>
                <a:latin typeface="+mn-lt"/>
              </a:defRPr>
            </a:lvl2pPr>
            <a:lvl3pPr marL="579438" indent="-295275" algn="l" rtl="0" eaLnBrk="1" fontAlgn="base" hangingPunct="1">
              <a:spcBef>
                <a:spcPts val="600"/>
              </a:spcBef>
              <a:spcAft>
                <a:spcPts val="0"/>
              </a:spcAft>
              <a:buSzPct val="90000"/>
              <a:buFont typeface="Calibri" pitchFamily="34" charset="0"/>
              <a:buChar char="–"/>
              <a:defRPr sz="2000">
                <a:solidFill>
                  <a:schemeClr val="tx1"/>
                </a:solidFill>
                <a:latin typeface="+mn-lt"/>
              </a:defRPr>
            </a:lvl3pPr>
            <a:lvl4pPr marL="914400" indent="-314325" algn="l" rtl="0" eaLnBrk="1" fontAlgn="base" hangingPunct="1">
              <a:spcBef>
                <a:spcPts val="300"/>
              </a:spcBef>
              <a:spcAft>
                <a:spcPts val="0"/>
              </a:spcAft>
              <a:buSzPct val="90000"/>
              <a:buFont typeface="Calibri" pitchFamily="34" charset="0"/>
              <a:buChar char="–"/>
              <a:defRPr sz="1800">
                <a:solidFill>
                  <a:schemeClr val="tx1"/>
                </a:solidFill>
                <a:latin typeface="+mn-lt"/>
              </a:defRPr>
            </a:lvl4pPr>
            <a:lvl5pPr marL="1219200" indent="-274638" algn="l" rtl="0" eaLnBrk="1" fontAlgn="base" hangingPunct="1">
              <a:spcBef>
                <a:spcPts val="300"/>
              </a:spcBef>
              <a:spcAft>
                <a:spcPts val="0"/>
              </a:spcAft>
              <a:buFont typeface="Calibri" pitchFamily="34" charset="0"/>
              <a:buChar char="–"/>
              <a:defRPr sz="1800">
                <a:solidFill>
                  <a:schemeClr val="tx1"/>
                </a:solidFill>
                <a:latin typeface="+mn-lt"/>
              </a:defRPr>
            </a:lvl5pPr>
            <a:lvl6pPr marL="1314450" indent="-169863" algn="l" rtl="0" eaLnBrk="1" fontAlgn="base" hangingPunct="1">
              <a:lnSpc>
                <a:spcPct val="100000"/>
              </a:lnSpc>
              <a:spcBef>
                <a:spcPts val="0"/>
              </a:spcBef>
              <a:spcAft>
                <a:spcPts val="300"/>
              </a:spcAft>
              <a:buFont typeface="Calibri" pitchFamily="34" charset="0"/>
              <a:buChar char="–"/>
              <a:defRPr sz="1600" baseline="0">
                <a:solidFill>
                  <a:srgbClr val="000000"/>
                </a:solidFill>
                <a:latin typeface="+mn-lt"/>
              </a:defRPr>
            </a:lvl6pPr>
            <a:lvl7pPr marL="2513013" indent="-227013" algn="l" rtl="0" eaLnBrk="1" fontAlgn="base" hangingPunct="1">
              <a:spcBef>
                <a:spcPct val="0"/>
              </a:spcBef>
              <a:spcAft>
                <a:spcPct val="30000"/>
              </a:spcAft>
              <a:buChar char="–"/>
              <a:defRPr sz="1600">
                <a:solidFill>
                  <a:schemeClr val="tx1"/>
                </a:solidFill>
                <a:latin typeface="+mn-lt"/>
              </a:defRPr>
            </a:lvl7pPr>
            <a:lvl8pPr marL="2970213" indent="-227013" algn="l" rtl="0" eaLnBrk="1" fontAlgn="base" hangingPunct="1">
              <a:spcBef>
                <a:spcPct val="0"/>
              </a:spcBef>
              <a:spcAft>
                <a:spcPct val="30000"/>
              </a:spcAft>
              <a:buChar char="–"/>
              <a:defRPr sz="1600">
                <a:solidFill>
                  <a:schemeClr val="tx1"/>
                </a:solidFill>
                <a:latin typeface="+mn-lt"/>
              </a:defRPr>
            </a:lvl8pPr>
            <a:lvl9pPr marL="3427413" indent="-227013" algn="l" rtl="0" eaLnBrk="1" fontAlgn="base" hangingPunct="1">
              <a:spcBef>
                <a:spcPct val="0"/>
              </a:spcBef>
              <a:spcAft>
                <a:spcPct val="30000"/>
              </a:spcAft>
              <a:buChar char="–"/>
              <a:defRPr sz="1600">
                <a:solidFill>
                  <a:schemeClr val="tx1"/>
                </a:solidFill>
                <a:latin typeface="+mn-lt"/>
              </a:defRPr>
            </a:lvl9pPr>
          </a:lstStyle>
          <a:p>
            <a:pPr marL="0" marR="0" lvl="0" indent="0" algn="r" defTabSz="910144" rtl="0" eaLnBrk="1" fontAlgn="base" latinLnBrk="0" hangingPunct="1">
              <a:lnSpc>
                <a:spcPct val="100000"/>
              </a:lnSpc>
              <a:spcBef>
                <a:spcPts val="1200"/>
              </a:spcBef>
              <a:spcAft>
                <a:spcPts val="0"/>
              </a:spcAft>
              <a:buClr>
                <a:srgbClr val="2D2926"/>
              </a:buClr>
              <a:buSzPct val="110000"/>
              <a:buFontTx/>
              <a:buNone/>
              <a:tabLst/>
              <a:defRPr/>
            </a:pPr>
            <a:endParaRPr kumimoji="0" lang="en-NZ" sz="1000" b="0" i="0" u="none" strike="noStrike" kern="0" cap="none" spc="0" normalizeH="0" baseline="0" noProof="0" dirty="0">
              <a:ln>
                <a:noFill/>
              </a:ln>
              <a:solidFill>
                <a:srgbClr val="2D2926"/>
              </a:solidFill>
              <a:effectLst/>
              <a:uLnTx/>
              <a:uFillTx/>
              <a:latin typeface="Calibri"/>
              <a:ea typeface="+mn-ea"/>
              <a:cs typeface="+mn-cs"/>
            </a:endParaRPr>
          </a:p>
        </p:txBody>
      </p:sp>
      <p:sp>
        <p:nvSpPr>
          <p:cNvPr id="2" name="Title 1"/>
          <p:cNvSpPr>
            <a:spLocks noGrp="1"/>
          </p:cNvSpPr>
          <p:nvPr>
            <p:ph type="title"/>
          </p:nvPr>
        </p:nvSpPr>
        <p:spPr/>
        <p:txBody>
          <a:bodyPr>
            <a:noAutofit/>
          </a:bodyPr>
          <a:lstStyle/>
          <a:p>
            <a:r>
              <a:rPr lang="en-US" dirty="0"/>
              <a:t>AML Risk by </a:t>
            </a:r>
            <a:r>
              <a:rPr lang="en-US" b="1" i="1" dirty="0"/>
              <a:t>FLT3</a:t>
            </a:r>
            <a:r>
              <a:rPr lang="en-US" b="1" dirty="0"/>
              <a:t> Status in 2017 and 2022 ELN Risk Classifications</a:t>
            </a:r>
          </a:p>
        </p:txBody>
      </p:sp>
      <p:sp>
        <p:nvSpPr>
          <p:cNvPr id="6" name="Content Placeholder 5">
            <a:extLst>
              <a:ext uri="{FF2B5EF4-FFF2-40B4-BE49-F238E27FC236}">
                <a16:creationId xmlns:a16="http://schemas.microsoft.com/office/drawing/2014/main" id="{B5247107-BB40-AF12-9570-48D7A38B8D0A}"/>
              </a:ext>
            </a:extLst>
          </p:cNvPr>
          <p:cNvSpPr>
            <a:spLocks noGrp="1"/>
          </p:cNvSpPr>
          <p:nvPr>
            <p:ph idx="1"/>
          </p:nvPr>
        </p:nvSpPr>
        <p:spPr>
          <a:xfrm>
            <a:off x="604675" y="3835016"/>
            <a:ext cx="10877529" cy="2328716"/>
          </a:xfrm>
        </p:spPr>
        <p:txBody>
          <a:bodyPr/>
          <a:lstStyle/>
          <a:p>
            <a:r>
              <a:rPr lang="en-US" i="1" kern="1200" dirty="0">
                <a:solidFill>
                  <a:srgbClr val="000000"/>
                </a:solidFill>
                <a:latin typeface="Calibri"/>
                <a:cs typeface="Arial" panose="020B0604020202020204" pitchFamily="34" charset="0"/>
              </a:rPr>
              <a:t>FLT3-</a:t>
            </a:r>
            <a:r>
              <a:rPr lang="en-US" kern="1200" dirty="0">
                <a:solidFill>
                  <a:srgbClr val="000000"/>
                </a:solidFill>
                <a:latin typeface="Calibri"/>
                <a:cs typeface="Arial" panose="020B0604020202020204" pitchFamily="34" charset="0"/>
              </a:rPr>
              <a:t>ITD</a:t>
            </a:r>
            <a:r>
              <a:rPr lang="en-US" kern="1200" baseline="30000" dirty="0">
                <a:solidFill>
                  <a:srgbClr val="000000"/>
                </a:solidFill>
                <a:latin typeface="Calibri"/>
                <a:cs typeface="Arial" panose="020B0604020202020204" pitchFamily="34" charset="0"/>
              </a:rPr>
              <a:t>low</a:t>
            </a:r>
            <a:r>
              <a:rPr lang="en-US" kern="1200" dirty="0">
                <a:solidFill>
                  <a:srgbClr val="000000"/>
                </a:solidFill>
                <a:latin typeface="Calibri"/>
                <a:cs typeface="Arial" panose="020B0604020202020204" pitchFamily="34" charset="0"/>
              </a:rPr>
              <a:t> allelic ratio (&lt;0.5) and </a:t>
            </a:r>
            <a:r>
              <a:rPr lang="en-US" i="1" kern="1200" dirty="0">
                <a:solidFill>
                  <a:srgbClr val="000000"/>
                </a:solidFill>
                <a:latin typeface="Calibri"/>
                <a:cs typeface="Arial" panose="020B0604020202020204" pitchFamily="34" charset="0"/>
              </a:rPr>
              <a:t>FLT3-</a:t>
            </a:r>
            <a:r>
              <a:rPr lang="en-US" kern="1200" dirty="0">
                <a:solidFill>
                  <a:srgbClr val="000000"/>
                </a:solidFill>
                <a:latin typeface="Calibri"/>
                <a:cs typeface="Arial" panose="020B0604020202020204" pitchFamily="34" charset="0"/>
              </a:rPr>
              <a:t>ITD</a:t>
            </a:r>
            <a:r>
              <a:rPr lang="en-US" kern="1200" baseline="30000" dirty="0">
                <a:solidFill>
                  <a:srgbClr val="000000"/>
                </a:solidFill>
                <a:latin typeface="Calibri"/>
                <a:cs typeface="Arial" panose="020B0604020202020204" pitchFamily="34" charset="0"/>
              </a:rPr>
              <a:t>high</a:t>
            </a:r>
            <a:r>
              <a:rPr lang="en-US" kern="1200" dirty="0">
                <a:solidFill>
                  <a:srgbClr val="000000"/>
                </a:solidFill>
                <a:latin typeface="Calibri"/>
                <a:cs typeface="Arial" panose="020B0604020202020204" pitchFamily="34" charset="0"/>
              </a:rPr>
              <a:t> allelic ratio (≥0.5) are no longer relevant for risk stratification in 2022 classification</a:t>
            </a:r>
          </a:p>
          <a:p>
            <a:endParaRPr lang="en-US" dirty="0"/>
          </a:p>
        </p:txBody>
      </p:sp>
      <p:graphicFrame>
        <p:nvGraphicFramePr>
          <p:cNvPr id="3" name="Group 32">
            <a:extLst>
              <a:ext uri="{FF2B5EF4-FFF2-40B4-BE49-F238E27FC236}">
                <a16:creationId xmlns:a16="http://schemas.microsoft.com/office/drawing/2014/main" id="{2361EFAD-16CE-975A-6DDA-838963DE4142}"/>
              </a:ext>
            </a:extLst>
          </p:cNvPr>
          <p:cNvGraphicFramePr>
            <a:graphicFrameLocks noGrp="1"/>
          </p:cNvGraphicFramePr>
          <p:nvPr>
            <p:extLst>
              <p:ext uri="{D42A27DB-BD31-4B8C-83A1-F6EECF244321}">
                <p14:modId xmlns:p14="http://schemas.microsoft.com/office/powerpoint/2010/main" val="3943714855"/>
              </p:ext>
            </p:extLst>
          </p:nvPr>
        </p:nvGraphicFramePr>
        <p:xfrm>
          <a:off x="717549" y="1614992"/>
          <a:ext cx="10788651" cy="1915224"/>
        </p:xfrm>
        <a:graphic>
          <a:graphicData uri="http://schemas.openxmlformats.org/drawingml/2006/table">
            <a:tbl>
              <a:tblPr/>
              <a:tblGrid>
                <a:gridCol w="1798109">
                  <a:extLst>
                    <a:ext uri="{9D8B030D-6E8A-4147-A177-3AD203B41FA5}">
                      <a16:colId xmlns:a16="http://schemas.microsoft.com/office/drawing/2014/main" val="20000"/>
                    </a:ext>
                  </a:extLst>
                </a:gridCol>
                <a:gridCol w="4495271">
                  <a:extLst>
                    <a:ext uri="{9D8B030D-6E8A-4147-A177-3AD203B41FA5}">
                      <a16:colId xmlns:a16="http://schemas.microsoft.com/office/drawing/2014/main" val="20001"/>
                    </a:ext>
                  </a:extLst>
                </a:gridCol>
                <a:gridCol w="4495271">
                  <a:extLst>
                    <a:ext uri="{9D8B030D-6E8A-4147-A177-3AD203B41FA5}">
                      <a16:colId xmlns:a16="http://schemas.microsoft.com/office/drawing/2014/main" val="3711601948"/>
                    </a:ext>
                  </a:extLst>
                </a:gridCol>
              </a:tblGrid>
              <a:tr h="15769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Risk Category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2017</a:t>
                      </a:r>
                      <a: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2022</a:t>
                      </a:r>
                      <a: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697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Favorable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r>
                        <a:rPr lang="de-DE" sz="2000" b="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de-DE"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endParaRPr lang="de-DE" sz="20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9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en-US"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a:t>
                      </a:r>
                    </a:p>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en-US"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a:t>
                      </a:r>
                      <a:endPar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endParaRPr lang="en-US"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78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Adverse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de-DE"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endParaRPr lang="de-DE" sz="20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2342943"/>
                  </a:ext>
                </a:extLst>
              </a:tr>
            </a:tbl>
          </a:graphicData>
        </a:graphic>
      </p:graphicFrame>
      <p:sp>
        <p:nvSpPr>
          <p:cNvPr id="5" name="Text Box 11">
            <a:extLst>
              <a:ext uri="{FF2B5EF4-FFF2-40B4-BE49-F238E27FC236}">
                <a16:creationId xmlns:a16="http://schemas.microsoft.com/office/drawing/2014/main" id="{7BE89512-EB99-DEE4-FC99-C1C805195E77}"/>
              </a:ext>
            </a:extLst>
          </p:cNvPr>
          <p:cNvSpPr txBox="1">
            <a:spLocks noChangeArrowheads="1"/>
          </p:cNvSpPr>
          <p:nvPr/>
        </p:nvSpPr>
        <p:spPr bwMode="auto">
          <a:xfrm>
            <a:off x="405008" y="636707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ts val="0"/>
              </a:spcBef>
              <a:spcAft>
                <a:spcPts val="0"/>
              </a:spcAft>
              <a:buClrTx/>
              <a:buNone/>
              <a:defRPr/>
            </a:pPr>
            <a:r>
              <a:rPr lang="da-DK" altLang="en-US" sz="1200" b="0" dirty="0">
                <a:solidFill>
                  <a:srgbClr val="455560"/>
                </a:solidFill>
                <a:latin typeface="Calibri" panose="020F0502020204030204" pitchFamily="34" charset="0"/>
                <a:cs typeface="Calibri" panose="020F0502020204030204" pitchFamily="34" charset="0"/>
              </a:rPr>
              <a:t>1. </a:t>
            </a:r>
            <a:r>
              <a:rPr lang="da-DK" altLang="en-US" sz="1200" b="0" dirty="0" err="1">
                <a:solidFill>
                  <a:srgbClr val="455560"/>
                </a:solidFill>
                <a:latin typeface="Calibri" panose="020F0502020204030204" pitchFamily="34" charset="0"/>
                <a:cs typeface="Calibri" panose="020F0502020204030204" pitchFamily="34" charset="0"/>
              </a:rPr>
              <a:t>Döhner</a:t>
            </a:r>
            <a:r>
              <a:rPr lang="da-DK" altLang="en-US" sz="1200" b="0" dirty="0">
                <a:solidFill>
                  <a:srgbClr val="455560"/>
                </a:solidFill>
                <a:latin typeface="Calibri" panose="020F0502020204030204" pitchFamily="34" charset="0"/>
                <a:cs typeface="Calibri" panose="020F0502020204030204" pitchFamily="34" charset="0"/>
              </a:rPr>
              <a:t>. Blood. 2017;129:424. 2. </a:t>
            </a:r>
            <a:r>
              <a:rPr lang="da-DK" altLang="en-US" sz="1200" b="0" dirty="0" err="1">
                <a:solidFill>
                  <a:srgbClr val="455560"/>
                </a:solidFill>
                <a:latin typeface="Calibri" panose="020F0502020204030204" pitchFamily="34" charset="0"/>
                <a:cs typeface="Calibri" panose="020F0502020204030204" pitchFamily="34" charset="0"/>
              </a:rPr>
              <a:t>Döhner</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Blood. 2022;140:1345.</a:t>
            </a:r>
          </a:p>
        </p:txBody>
      </p:sp>
      <p:sp>
        <p:nvSpPr>
          <p:cNvPr id="4" name="TextBox 3">
            <a:extLst>
              <a:ext uri="{FF2B5EF4-FFF2-40B4-BE49-F238E27FC236}">
                <a16:creationId xmlns:a16="http://schemas.microsoft.com/office/drawing/2014/main" id="{A6A4595F-0348-498A-E734-4C1FD4F307CE}"/>
              </a:ext>
            </a:extLst>
          </p:cNvPr>
          <p:cNvSpPr txBox="1"/>
          <p:nvPr/>
        </p:nvSpPr>
        <p:spPr bwMode="auto">
          <a:xfrm>
            <a:off x="604675" y="5853220"/>
            <a:ext cx="37532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dirty="0">
                <a:solidFill>
                  <a:srgbClr val="000000"/>
                </a:solidFill>
                <a:latin typeface="Calibri"/>
              </a:rPr>
              <a:t>*Without adverse-risk genetic lesions.</a:t>
            </a:r>
          </a:p>
        </p:txBody>
      </p:sp>
    </p:spTree>
    <p:extLst>
      <p:ext uri="{BB962C8B-B14F-4D97-AF65-F5344CB8AC3E}">
        <p14:creationId xmlns:p14="http://schemas.microsoft.com/office/powerpoint/2010/main" val="22361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1C15AED-B05C-005F-DD0F-07B6680596E4}"/>
              </a:ext>
            </a:extLst>
          </p:cNvPr>
          <p:cNvSpPr>
            <a:spLocks noGrp="1"/>
          </p:cNvSpPr>
          <p:nvPr>
            <p:ph idx="1"/>
          </p:nvPr>
        </p:nvSpPr>
        <p:spPr>
          <a:xfrm>
            <a:off x="616833" y="1495634"/>
            <a:ext cx="10738522" cy="668232"/>
          </a:xfrm>
        </p:spPr>
        <p:txBody>
          <a:bodyPr/>
          <a:lstStyle/>
          <a:p>
            <a:pPr lvl="0" fontAlgn="auto">
              <a:lnSpc>
                <a:spcPct val="100000"/>
              </a:lnSpc>
              <a:spcBef>
                <a:spcPts val="0"/>
              </a:spcBef>
              <a:spcAft>
                <a:spcPts val="0"/>
              </a:spcAft>
              <a:buClrTx/>
              <a:defRPr/>
            </a:pPr>
            <a:r>
              <a:rPr lang="en-US" sz="2200" kern="1200" dirty="0">
                <a:solidFill>
                  <a:prstClr val="black"/>
                </a:solidFill>
                <a:cs typeface="Calibri" panose="020F0502020204030204" pitchFamily="34" charset="0"/>
              </a:rPr>
              <a:t>Patients with newly diagnosed AML, admitted to Johns Hopkins adult leukemia service July 2021-June 2024</a:t>
            </a:r>
          </a:p>
          <a:p>
            <a:endParaRPr lang="en-US" sz="2200" dirty="0"/>
          </a:p>
        </p:txBody>
      </p:sp>
      <p:sp>
        <p:nvSpPr>
          <p:cNvPr id="7" name="TextBox 6">
            <a:extLst>
              <a:ext uri="{FF2B5EF4-FFF2-40B4-BE49-F238E27FC236}">
                <a16:creationId xmlns:a16="http://schemas.microsoft.com/office/drawing/2014/main" id="{2030E533-E187-4D2B-91B1-E84CDA4D2E46}"/>
              </a:ext>
            </a:extLst>
          </p:cNvPr>
          <p:cNvSpPr txBox="1"/>
          <p:nvPr/>
        </p:nvSpPr>
        <p:spPr>
          <a:xfrm>
            <a:off x="5872665" y="1987771"/>
            <a:ext cx="151176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APL (7.6%)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-ITD: 24%</a:t>
            </a:r>
          </a:p>
        </p:txBody>
      </p:sp>
      <p:sp>
        <p:nvSpPr>
          <p:cNvPr id="8" name="TextBox 7">
            <a:extLst>
              <a:ext uri="{FF2B5EF4-FFF2-40B4-BE49-F238E27FC236}">
                <a16:creationId xmlns:a16="http://schemas.microsoft.com/office/drawing/2014/main" id="{35FE9A42-A69F-4182-BB10-C0F23EF15696}"/>
              </a:ext>
            </a:extLst>
          </p:cNvPr>
          <p:cNvSpPr txBox="1"/>
          <p:nvPr/>
        </p:nvSpPr>
        <p:spPr>
          <a:xfrm>
            <a:off x="7447798" y="2571573"/>
            <a:ext cx="139474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2"/>
                </a:solidFill>
                <a:effectLst/>
                <a:uLnTx/>
                <a:uFillTx/>
                <a:latin typeface="Calibri" panose="020F0502020204030204" pitchFamily="34" charset="0"/>
                <a:cs typeface="Calibri" panose="020F0502020204030204" pitchFamily="34" charset="0"/>
              </a:rPr>
              <a:t>CBF (7.3%)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2"/>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2"/>
                </a:solidFill>
                <a:effectLst/>
                <a:uLnTx/>
                <a:uFillTx/>
                <a:latin typeface="Calibri" panose="020F0502020204030204" pitchFamily="34" charset="0"/>
                <a:cs typeface="Calibri" panose="020F0502020204030204" pitchFamily="34" charset="0"/>
              </a:rPr>
              <a:t>-ITD: 0%</a:t>
            </a:r>
          </a:p>
        </p:txBody>
      </p:sp>
      <p:sp>
        <p:nvSpPr>
          <p:cNvPr id="9" name="TextBox 8">
            <a:extLst>
              <a:ext uri="{FF2B5EF4-FFF2-40B4-BE49-F238E27FC236}">
                <a16:creationId xmlns:a16="http://schemas.microsoft.com/office/drawing/2014/main" id="{ED9BC37D-4553-4184-8303-44B4D996A574}"/>
              </a:ext>
            </a:extLst>
          </p:cNvPr>
          <p:cNvSpPr txBox="1"/>
          <p:nvPr/>
        </p:nvSpPr>
        <p:spPr>
          <a:xfrm>
            <a:off x="7929241" y="5363130"/>
            <a:ext cx="193373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AML, NOS (51.4%)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-ITD: 27.8%</a:t>
            </a:r>
          </a:p>
        </p:txBody>
      </p:sp>
      <p:sp>
        <p:nvSpPr>
          <p:cNvPr id="10" name="TextBox 9">
            <a:extLst>
              <a:ext uri="{FF2B5EF4-FFF2-40B4-BE49-F238E27FC236}">
                <a16:creationId xmlns:a16="http://schemas.microsoft.com/office/drawing/2014/main" id="{30CB1BB6-6CC2-4949-BDDB-A9ED9C6E1809}"/>
              </a:ext>
            </a:extLst>
          </p:cNvPr>
          <p:cNvSpPr txBox="1"/>
          <p:nvPr/>
        </p:nvSpPr>
        <p:spPr>
          <a:xfrm>
            <a:off x="3238040" y="2276943"/>
            <a:ext cx="233031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lumMod val="75000"/>
                  </a:schemeClr>
                </a:solidFill>
                <a:effectLst/>
                <a:uLnTx/>
                <a:uFillTx/>
                <a:latin typeface="Calibri" panose="020F0502020204030204" pitchFamily="34" charset="0"/>
                <a:cs typeface="Calibri" panose="020F0502020204030204" pitchFamily="34" charset="0"/>
              </a:rPr>
              <a:t>TP53/complex (16.3%)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tx2">
                    <a:lumMod val="75000"/>
                  </a:schemeClr>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tx2">
                    <a:lumMod val="75000"/>
                  </a:schemeClr>
                </a:solidFill>
                <a:effectLst/>
                <a:uLnTx/>
                <a:uFillTx/>
                <a:latin typeface="Calibri" panose="020F0502020204030204" pitchFamily="34" charset="0"/>
                <a:cs typeface="Calibri" panose="020F0502020204030204" pitchFamily="34" charset="0"/>
              </a:rPr>
              <a:t>-ITD: 3.7%</a:t>
            </a:r>
          </a:p>
        </p:txBody>
      </p:sp>
      <p:sp>
        <p:nvSpPr>
          <p:cNvPr id="11" name="TextBox 10">
            <a:extLst>
              <a:ext uri="{FF2B5EF4-FFF2-40B4-BE49-F238E27FC236}">
                <a16:creationId xmlns:a16="http://schemas.microsoft.com/office/drawing/2014/main" id="{0A662050-3DD0-4524-8CDA-173DFE94B139}"/>
              </a:ext>
            </a:extLst>
          </p:cNvPr>
          <p:cNvSpPr txBox="1"/>
          <p:nvPr/>
        </p:nvSpPr>
        <p:spPr>
          <a:xfrm>
            <a:off x="2517291" y="3415869"/>
            <a:ext cx="185127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lumMod val="75000"/>
                  </a:schemeClr>
                </a:solidFill>
                <a:effectLst/>
                <a:uLnTx/>
                <a:uFillTx/>
                <a:latin typeface="Calibri" panose="020F0502020204030204" pitchFamily="34" charset="0"/>
                <a:cs typeface="Calibri" panose="020F0502020204030204" pitchFamily="34" charset="0"/>
              </a:rPr>
              <a:t>MPN/AML (7.6%)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5">
                    <a:lumMod val="75000"/>
                  </a:schemeClr>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5">
                    <a:lumMod val="75000"/>
                  </a:schemeClr>
                </a:solidFill>
                <a:effectLst/>
                <a:uLnTx/>
                <a:uFillTx/>
                <a:latin typeface="Calibri" panose="020F0502020204030204" pitchFamily="34" charset="0"/>
                <a:cs typeface="Calibri" panose="020F0502020204030204" pitchFamily="34" charset="0"/>
              </a:rPr>
              <a:t>-ITD: 4.5%</a:t>
            </a:r>
          </a:p>
        </p:txBody>
      </p:sp>
      <p:sp>
        <p:nvSpPr>
          <p:cNvPr id="12" name="TextBox 11">
            <a:extLst>
              <a:ext uri="{FF2B5EF4-FFF2-40B4-BE49-F238E27FC236}">
                <a16:creationId xmlns:a16="http://schemas.microsoft.com/office/drawing/2014/main" id="{B75DE7EA-FC31-45BE-83A3-4AA4274E17C2}"/>
              </a:ext>
            </a:extLst>
          </p:cNvPr>
          <p:cNvSpPr txBox="1"/>
          <p:nvPr/>
        </p:nvSpPr>
        <p:spPr>
          <a:xfrm>
            <a:off x="2438109" y="4373344"/>
            <a:ext cx="19474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rPr>
              <a:t>MDS/AML (11.2%)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rPr>
              <a:t>-ITD: 10.8%</a:t>
            </a:r>
          </a:p>
        </p:txBody>
      </p:sp>
      <p:cxnSp>
        <p:nvCxnSpPr>
          <p:cNvPr id="14" name="Straight Connector 13">
            <a:extLst>
              <a:ext uri="{FF2B5EF4-FFF2-40B4-BE49-F238E27FC236}">
                <a16:creationId xmlns:a16="http://schemas.microsoft.com/office/drawing/2014/main" id="{A07AA90C-6D97-4462-B112-32CAB6E541AF}"/>
              </a:ext>
            </a:extLst>
          </p:cNvPr>
          <p:cNvCxnSpPr>
            <a:cxnSpLocks/>
          </p:cNvCxnSpPr>
          <p:nvPr/>
        </p:nvCxnSpPr>
        <p:spPr>
          <a:xfrm>
            <a:off x="5193051" y="2704826"/>
            <a:ext cx="404335" cy="688538"/>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9B6B7EF-8297-4A0D-98BB-9CC4AD8E1CC1}"/>
              </a:ext>
            </a:extLst>
          </p:cNvPr>
          <p:cNvCxnSpPr>
            <a:cxnSpLocks/>
          </p:cNvCxnSpPr>
          <p:nvPr/>
        </p:nvCxnSpPr>
        <p:spPr>
          <a:xfrm>
            <a:off x="4253250" y="3752472"/>
            <a:ext cx="794801" cy="2286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5EF174-BF18-4306-9EBF-06988E73DB0C}"/>
              </a:ext>
            </a:extLst>
          </p:cNvPr>
          <p:cNvCxnSpPr>
            <a:cxnSpLocks/>
          </p:cNvCxnSpPr>
          <p:nvPr/>
        </p:nvCxnSpPr>
        <p:spPr>
          <a:xfrm flipV="1">
            <a:off x="4197452" y="4603359"/>
            <a:ext cx="713944" cy="12533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DEDD5F-CC22-4B60-8588-1CFBD27BF9E5}"/>
              </a:ext>
            </a:extLst>
          </p:cNvPr>
          <p:cNvCxnSpPr/>
          <p:nvPr/>
        </p:nvCxnSpPr>
        <p:spPr>
          <a:xfrm>
            <a:off x="7101394" y="5285690"/>
            <a:ext cx="692807" cy="38373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D162745-1AC3-41B7-B95D-719678A0FC4C}"/>
              </a:ext>
            </a:extLst>
          </p:cNvPr>
          <p:cNvCxnSpPr>
            <a:cxnSpLocks/>
          </p:cNvCxnSpPr>
          <p:nvPr/>
        </p:nvCxnSpPr>
        <p:spPr>
          <a:xfrm flipH="1">
            <a:off x="6438118" y="2560862"/>
            <a:ext cx="172477" cy="6079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A467C2-8BED-4313-A078-F90D674B8214}"/>
              </a:ext>
            </a:extLst>
          </p:cNvPr>
          <p:cNvCxnSpPr>
            <a:cxnSpLocks/>
          </p:cNvCxnSpPr>
          <p:nvPr/>
        </p:nvCxnSpPr>
        <p:spPr>
          <a:xfrm flipH="1">
            <a:off x="7002847" y="2951204"/>
            <a:ext cx="466622" cy="43512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1CC0A4F2-0C62-419A-9424-B25A5F1DDA27}"/>
              </a:ext>
            </a:extLst>
          </p:cNvPr>
          <p:cNvGrpSpPr/>
          <p:nvPr/>
        </p:nvGrpSpPr>
        <p:grpSpPr>
          <a:xfrm>
            <a:off x="692807" y="4993291"/>
            <a:ext cx="3505200" cy="1446431"/>
            <a:chOff x="8077200" y="3182034"/>
            <a:chExt cx="3505200" cy="1446431"/>
          </a:xfrm>
        </p:grpSpPr>
        <p:sp>
          <p:nvSpPr>
            <p:cNvPr id="3" name="Rectangle: Rounded Corners 2">
              <a:extLst>
                <a:ext uri="{FF2B5EF4-FFF2-40B4-BE49-F238E27FC236}">
                  <a16:creationId xmlns:a16="http://schemas.microsoft.com/office/drawing/2014/main" id="{965711F2-1D42-409C-BA3F-A9AB875507CF}"/>
                </a:ext>
              </a:extLst>
            </p:cNvPr>
            <p:cNvSpPr/>
            <p:nvPr/>
          </p:nvSpPr>
          <p:spPr>
            <a:xfrm>
              <a:off x="8077200" y="3182034"/>
              <a:ext cx="3505200" cy="1446431"/>
            </a:xfrm>
            <a:prstGeom prst="roundRect">
              <a:avLst>
                <a:gd name="adj" fmla="val 10082"/>
              </a:avLst>
            </a:prstGeom>
            <a:solidFill>
              <a:schemeClr val="accent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87C6A4B-AAE2-45A0-A98C-11B4DF4982FA}"/>
                </a:ext>
              </a:extLst>
            </p:cNvPr>
            <p:cNvSpPr txBox="1"/>
            <p:nvPr/>
          </p:nvSpPr>
          <p:spPr>
            <a:xfrm>
              <a:off x="8276683" y="3285759"/>
              <a:ext cx="31242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effectLst/>
                  <a:uLnTx/>
                  <a:uFillTx/>
                  <a:latin typeface="Calibri" panose="020F0502020204030204" pitchFamily="34" charset="0"/>
                  <a:cs typeface="Calibri" panose="020F0502020204030204" pitchFamily="34" charset="0"/>
                </a:rPr>
                <a:t>FLT3</a:t>
              </a:r>
              <a:r>
                <a:rPr kumimoji="0" lang="en-US" sz="2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mutations are found in virtually every subtype of AML</a:t>
              </a:r>
            </a:p>
          </p:txBody>
        </p:sp>
      </p:grpSp>
      <p:sp>
        <p:nvSpPr>
          <p:cNvPr id="13" name="Rectangle: Rounded Corners 12">
            <a:extLst>
              <a:ext uri="{FF2B5EF4-FFF2-40B4-BE49-F238E27FC236}">
                <a16:creationId xmlns:a16="http://schemas.microsoft.com/office/drawing/2014/main" id="{D7577A6B-AC0B-409D-8B04-F66E2EC9F0F0}"/>
              </a:ext>
            </a:extLst>
          </p:cNvPr>
          <p:cNvSpPr/>
          <p:nvPr/>
        </p:nvSpPr>
        <p:spPr>
          <a:xfrm>
            <a:off x="7874851" y="5344765"/>
            <a:ext cx="2042514" cy="683062"/>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18" name="Title 17">
            <a:extLst>
              <a:ext uri="{FF2B5EF4-FFF2-40B4-BE49-F238E27FC236}">
                <a16:creationId xmlns:a16="http://schemas.microsoft.com/office/drawing/2014/main" id="{1F3BE306-9640-1764-B95D-A7D9C1A15A31}"/>
              </a:ext>
            </a:extLst>
          </p:cNvPr>
          <p:cNvSpPr>
            <a:spLocks noGrp="1"/>
          </p:cNvSpPr>
          <p:nvPr>
            <p:ph type="title"/>
          </p:nvPr>
        </p:nvSpPr>
        <p:spPr/>
        <p:txBody>
          <a:bodyPr/>
          <a:lstStyle/>
          <a:p>
            <a:r>
              <a:rPr lang="en-US" dirty="0"/>
              <a:t>Real-world Data: Incidence of </a:t>
            </a:r>
            <a:r>
              <a:rPr lang="en-US" i="1" dirty="0"/>
              <a:t>FLT3</a:t>
            </a:r>
            <a:r>
              <a:rPr lang="en-US" dirty="0"/>
              <a:t>-ITD Mutations in AML Subtypes</a:t>
            </a:r>
          </a:p>
        </p:txBody>
      </p:sp>
      <p:sp>
        <p:nvSpPr>
          <p:cNvPr id="36" name="Partial Circle 35">
            <a:extLst>
              <a:ext uri="{FF2B5EF4-FFF2-40B4-BE49-F238E27FC236}">
                <a16:creationId xmlns:a16="http://schemas.microsoft.com/office/drawing/2014/main" id="{798A50CC-9665-DF2B-BFED-278093DED145}"/>
              </a:ext>
            </a:extLst>
          </p:cNvPr>
          <p:cNvSpPr/>
          <p:nvPr/>
        </p:nvSpPr>
        <p:spPr bwMode="auto">
          <a:xfrm>
            <a:off x="4512283" y="2747033"/>
            <a:ext cx="3315630" cy="3315630"/>
          </a:xfrm>
          <a:prstGeom prst="pie">
            <a:avLst>
              <a:gd name="adj1" fmla="val 16179435"/>
              <a:gd name="adj2" fmla="val 17815129"/>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Partial Circle 36">
            <a:extLst>
              <a:ext uri="{FF2B5EF4-FFF2-40B4-BE49-F238E27FC236}">
                <a16:creationId xmlns:a16="http://schemas.microsoft.com/office/drawing/2014/main" id="{FF6B41DF-09B6-B04B-A6FA-395DBFED4AF1}"/>
              </a:ext>
            </a:extLst>
          </p:cNvPr>
          <p:cNvSpPr/>
          <p:nvPr/>
        </p:nvSpPr>
        <p:spPr bwMode="auto">
          <a:xfrm>
            <a:off x="4517229" y="2747033"/>
            <a:ext cx="3315630" cy="3315630"/>
          </a:xfrm>
          <a:prstGeom prst="pie">
            <a:avLst>
              <a:gd name="adj1" fmla="val 17810904"/>
              <a:gd name="adj2" fmla="val 19398477"/>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Partial Circle 37">
            <a:extLst>
              <a:ext uri="{FF2B5EF4-FFF2-40B4-BE49-F238E27FC236}">
                <a16:creationId xmlns:a16="http://schemas.microsoft.com/office/drawing/2014/main" id="{52F4751B-28E5-6E81-552F-2A7514EE2741}"/>
              </a:ext>
            </a:extLst>
          </p:cNvPr>
          <p:cNvSpPr/>
          <p:nvPr/>
        </p:nvSpPr>
        <p:spPr bwMode="auto">
          <a:xfrm>
            <a:off x="4512283" y="2747033"/>
            <a:ext cx="3315630" cy="3315630"/>
          </a:xfrm>
          <a:prstGeom prst="pie">
            <a:avLst>
              <a:gd name="adj1" fmla="val 19404594"/>
              <a:gd name="adj2" fmla="val 8883283"/>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Partial Circle 38">
            <a:extLst>
              <a:ext uri="{FF2B5EF4-FFF2-40B4-BE49-F238E27FC236}">
                <a16:creationId xmlns:a16="http://schemas.microsoft.com/office/drawing/2014/main" id="{60AC147C-A1CA-1752-8BFA-861393BE51FC}"/>
              </a:ext>
            </a:extLst>
          </p:cNvPr>
          <p:cNvSpPr/>
          <p:nvPr/>
        </p:nvSpPr>
        <p:spPr bwMode="auto">
          <a:xfrm>
            <a:off x="4510693" y="2747033"/>
            <a:ext cx="3315630" cy="3315630"/>
          </a:xfrm>
          <a:prstGeom prst="pie">
            <a:avLst>
              <a:gd name="adj1" fmla="val 8884012"/>
              <a:gd name="adj2" fmla="val 1131660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Partial Circle 39">
            <a:extLst>
              <a:ext uri="{FF2B5EF4-FFF2-40B4-BE49-F238E27FC236}">
                <a16:creationId xmlns:a16="http://schemas.microsoft.com/office/drawing/2014/main" id="{23C2A5E1-B3B5-0377-B2B4-4CC487B8CBE2}"/>
              </a:ext>
            </a:extLst>
          </p:cNvPr>
          <p:cNvSpPr/>
          <p:nvPr/>
        </p:nvSpPr>
        <p:spPr bwMode="auto">
          <a:xfrm>
            <a:off x="4510693" y="2747033"/>
            <a:ext cx="3315630" cy="3315630"/>
          </a:xfrm>
          <a:prstGeom prst="pie">
            <a:avLst>
              <a:gd name="adj1" fmla="val 11308833"/>
              <a:gd name="adj2" fmla="val 1274528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Partial Circle 40">
            <a:extLst>
              <a:ext uri="{FF2B5EF4-FFF2-40B4-BE49-F238E27FC236}">
                <a16:creationId xmlns:a16="http://schemas.microsoft.com/office/drawing/2014/main" id="{87A5A5C2-34FC-9F3E-8E0B-20C1AC013F0E}"/>
              </a:ext>
            </a:extLst>
          </p:cNvPr>
          <p:cNvSpPr/>
          <p:nvPr/>
        </p:nvSpPr>
        <p:spPr bwMode="auto">
          <a:xfrm>
            <a:off x="4510693" y="2747033"/>
            <a:ext cx="3315630" cy="3315630"/>
          </a:xfrm>
          <a:prstGeom prst="pie">
            <a:avLst>
              <a:gd name="adj1" fmla="val 12751271"/>
              <a:gd name="adj2" fmla="val 16181386"/>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 Box 11">
            <a:extLst>
              <a:ext uri="{FF2B5EF4-FFF2-40B4-BE49-F238E27FC236}">
                <a16:creationId xmlns:a16="http://schemas.microsoft.com/office/drawing/2014/main" id="{1A0201FF-3CDD-FBE5-E03D-A3D313E42FC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ts val="0"/>
              </a:spcBef>
              <a:spcAft>
                <a:spcPts val="0"/>
              </a:spcAft>
              <a:buClrTx/>
              <a:buNone/>
              <a:defRPr/>
            </a:pPr>
            <a:r>
              <a:rPr lang="da-DK" altLang="en-US" sz="1200" b="0" dirty="0">
                <a:solidFill>
                  <a:srgbClr val="455560"/>
                </a:solidFill>
                <a:latin typeface="Calibri" panose="020F0502020204030204" pitchFamily="34" charset="0"/>
                <a:cs typeface="Calibri" panose="020F0502020204030204" pitchFamily="34" charset="0"/>
              </a:rPr>
              <a:t>Slide courtesy of Mark J. Levis, MD, PhD</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spTree>
    <p:extLst>
      <p:ext uri="{BB962C8B-B14F-4D97-AF65-F5344CB8AC3E}">
        <p14:creationId xmlns:p14="http://schemas.microsoft.com/office/powerpoint/2010/main" val="1472020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8F4F-5C4F-B65D-92B7-6DACCD3D8359}"/>
              </a:ext>
            </a:extLst>
          </p:cNvPr>
          <p:cNvSpPr>
            <a:spLocks noGrp="1"/>
          </p:cNvSpPr>
          <p:nvPr>
            <p:ph type="title"/>
          </p:nvPr>
        </p:nvSpPr>
        <p:spPr/>
        <p:txBody>
          <a:bodyPr/>
          <a:lstStyle/>
          <a:p>
            <a:r>
              <a:rPr lang="en-US" dirty="0"/>
              <a:t>Guideline Recommendations for AML Molecular Testing</a:t>
            </a:r>
          </a:p>
        </p:txBody>
      </p:sp>
      <p:sp>
        <p:nvSpPr>
          <p:cNvPr id="3" name="TextBox 2">
            <a:extLst>
              <a:ext uri="{FF2B5EF4-FFF2-40B4-BE49-F238E27FC236}">
                <a16:creationId xmlns:a16="http://schemas.microsoft.com/office/drawing/2014/main" id="{EDC7A2F8-CB88-9CCE-0289-27A13020354F}"/>
              </a:ext>
            </a:extLst>
          </p:cNvPr>
          <p:cNvSpPr txBox="1"/>
          <p:nvPr/>
        </p:nvSpPr>
        <p:spPr bwMode="auto">
          <a:xfrm>
            <a:off x="412946" y="6363424"/>
            <a:ext cx="5039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de Haas. JCO. 2018;37:239. NCCN. Acute myeloid leukemia. v2.2025. nccn.org.</a:t>
            </a:r>
          </a:p>
        </p:txBody>
      </p:sp>
      <p:sp>
        <p:nvSpPr>
          <p:cNvPr id="8" name="Freeform: Shape 7">
            <a:extLst>
              <a:ext uri="{FF2B5EF4-FFF2-40B4-BE49-F238E27FC236}">
                <a16:creationId xmlns:a16="http://schemas.microsoft.com/office/drawing/2014/main" id="{111D4C55-93DC-99A9-0815-890BB831094D}"/>
              </a:ext>
            </a:extLst>
          </p:cNvPr>
          <p:cNvSpPr/>
          <p:nvPr/>
        </p:nvSpPr>
        <p:spPr>
          <a:xfrm>
            <a:off x="1358628" y="2561445"/>
            <a:ext cx="228600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0" lvl="0" indent="0" algn="ctr" defTabSz="488950">
              <a:lnSpc>
                <a:spcPct val="90000"/>
              </a:lnSpc>
              <a:spcBef>
                <a:spcPct val="0"/>
              </a:spcBef>
              <a:spcAft>
                <a:spcPct val="35000"/>
              </a:spcAft>
              <a:buNone/>
            </a:pPr>
            <a:r>
              <a:rPr lang="en-US" sz="2000" kern="1200" dirty="0"/>
              <a:t>AML</a:t>
            </a:r>
          </a:p>
        </p:txBody>
      </p:sp>
      <p:sp>
        <p:nvSpPr>
          <p:cNvPr id="9" name="Freeform: Shape 8">
            <a:extLst>
              <a:ext uri="{FF2B5EF4-FFF2-40B4-BE49-F238E27FC236}">
                <a16:creationId xmlns:a16="http://schemas.microsoft.com/office/drawing/2014/main" id="{2AE3005A-D308-4B15-C982-E972BA1A60B2}"/>
              </a:ext>
            </a:extLst>
          </p:cNvPr>
          <p:cNvSpPr/>
          <p:nvPr/>
        </p:nvSpPr>
        <p:spPr>
          <a:xfrm>
            <a:off x="3114515"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171450" lvl="0" indent="-171450" defTabSz="488950">
              <a:lnSpc>
                <a:spcPct val="90000"/>
              </a:lnSpc>
              <a:spcBef>
                <a:spcPct val="0"/>
              </a:spcBef>
              <a:spcAft>
                <a:spcPct val="35000"/>
              </a:spcAft>
              <a:buFont typeface="Wingdings" panose="05000000000000000000" pitchFamily="2" charset="2"/>
              <a:buChar char="§"/>
            </a:pPr>
            <a:endParaRPr lang="en-US" sz="1600" kern="1200" dirty="0"/>
          </a:p>
        </p:txBody>
      </p:sp>
      <p:sp>
        <p:nvSpPr>
          <p:cNvPr id="10" name="Freeform: Shape 9">
            <a:extLst>
              <a:ext uri="{FF2B5EF4-FFF2-40B4-BE49-F238E27FC236}">
                <a16:creationId xmlns:a16="http://schemas.microsoft.com/office/drawing/2014/main" id="{4A777AAF-9E15-497F-54A8-0D10A200D2CB}"/>
              </a:ext>
            </a:extLst>
          </p:cNvPr>
          <p:cNvSpPr/>
          <p:nvPr/>
        </p:nvSpPr>
        <p:spPr>
          <a:xfrm>
            <a:off x="5036605"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171450" lvl="0" indent="-171450" defTabSz="488950">
              <a:lnSpc>
                <a:spcPct val="90000"/>
              </a:lnSpc>
              <a:spcBef>
                <a:spcPct val="0"/>
              </a:spcBef>
              <a:spcAft>
                <a:spcPct val="35000"/>
              </a:spcAft>
              <a:buFont typeface="Wingdings" panose="05000000000000000000" pitchFamily="2" charset="2"/>
              <a:buChar char="§"/>
            </a:pPr>
            <a:endParaRPr lang="en-US" sz="1100" kern="1200" dirty="0"/>
          </a:p>
        </p:txBody>
      </p:sp>
      <p:sp>
        <p:nvSpPr>
          <p:cNvPr id="11" name="Freeform: Shape 10">
            <a:extLst>
              <a:ext uri="{FF2B5EF4-FFF2-40B4-BE49-F238E27FC236}">
                <a16:creationId xmlns:a16="http://schemas.microsoft.com/office/drawing/2014/main" id="{11282F34-82CF-7748-6F39-9A245B27DCFD}"/>
              </a:ext>
            </a:extLst>
          </p:cNvPr>
          <p:cNvSpPr/>
          <p:nvPr/>
        </p:nvSpPr>
        <p:spPr>
          <a:xfrm>
            <a:off x="6950859"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171450" lvl="0" indent="-171450" defTabSz="488950">
              <a:lnSpc>
                <a:spcPct val="90000"/>
              </a:lnSpc>
              <a:spcBef>
                <a:spcPct val="0"/>
              </a:spcBef>
              <a:spcAft>
                <a:spcPct val="35000"/>
              </a:spcAft>
              <a:buFont typeface="Wingdings" panose="05000000000000000000" pitchFamily="2" charset="2"/>
              <a:buChar char="§"/>
            </a:pPr>
            <a:endParaRPr lang="en-US" sz="1100" kern="1200" dirty="0"/>
          </a:p>
        </p:txBody>
      </p:sp>
      <p:sp>
        <p:nvSpPr>
          <p:cNvPr id="12" name="Freeform: Shape 11">
            <a:extLst>
              <a:ext uri="{FF2B5EF4-FFF2-40B4-BE49-F238E27FC236}">
                <a16:creationId xmlns:a16="http://schemas.microsoft.com/office/drawing/2014/main" id="{BB152D8C-E287-81C4-BB5D-5F3978702127}"/>
              </a:ext>
            </a:extLst>
          </p:cNvPr>
          <p:cNvSpPr/>
          <p:nvPr/>
        </p:nvSpPr>
        <p:spPr>
          <a:xfrm>
            <a:off x="8872949"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3" name="Rectangle 12">
            <a:extLst>
              <a:ext uri="{FF2B5EF4-FFF2-40B4-BE49-F238E27FC236}">
                <a16:creationId xmlns:a16="http://schemas.microsoft.com/office/drawing/2014/main" id="{5C9DA8E9-5AA1-7B46-0724-867FC60BDD15}"/>
              </a:ext>
            </a:extLst>
          </p:cNvPr>
          <p:cNvSpPr/>
          <p:nvPr/>
        </p:nvSpPr>
        <p:spPr bwMode="auto">
          <a:xfrm>
            <a:off x="3196707"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Preferred Sample</a:t>
            </a:r>
          </a:p>
        </p:txBody>
      </p:sp>
      <p:sp>
        <p:nvSpPr>
          <p:cNvPr id="14" name="Rectangle 13">
            <a:extLst>
              <a:ext uri="{FF2B5EF4-FFF2-40B4-BE49-F238E27FC236}">
                <a16:creationId xmlns:a16="http://schemas.microsoft.com/office/drawing/2014/main" id="{413C17ED-74F8-8F5F-D861-AE43D5370A9B}"/>
              </a:ext>
            </a:extLst>
          </p:cNvPr>
          <p:cNvSpPr/>
          <p:nvPr/>
        </p:nvSpPr>
        <p:spPr bwMode="auto">
          <a:xfrm>
            <a:off x="5101018"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Method</a:t>
            </a:r>
          </a:p>
        </p:txBody>
      </p:sp>
      <p:sp>
        <p:nvSpPr>
          <p:cNvPr id="15" name="Rectangle 14">
            <a:extLst>
              <a:ext uri="{FF2B5EF4-FFF2-40B4-BE49-F238E27FC236}">
                <a16:creationId xmlns:a16="http://schemas.microsoft.com/office/drawing/2014/main" id="{FC998DD3-20A5-EFC2-9258-1C36C2863C08}"/>
              </a:ext>
            </a:extLst>
          </p:cNvPr>
          <p:cNvSpPr/>
          <p:nvPr/>
        </p:nvSpPr>
        <p:spPr bwMode="auto">
          <a:xfrm>
            <a:off x="7005329"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Required</a:t>
            </a:r>
          </a:p>
        </p:txBody>
      </p:sp>
      <p:sp>
        <p:nvSpPr>
          <p:cNvPr id="16" name="Rectangle 15">
            <a:extLst>
              <a:ext uri="{FF2B5EF4-FFF2-40B4-BE49-F238E27FC236}">
                <a16:creationId xmlns:a16="http://schemas.microsoft.com/office/drawing/2014/main" id="{D25BDEF7-F245-1AE0-3570-BF85AEEF5DBD}"/>
              </a:ext>
            </a:extLst>
          </p:cNvPr>
          <p:cNvSpPr/>
          <p:nvPr/>
        </p:nvSpPr>
        <p:spPr bwMode="auto">
          <a:xfrm>
            <a:off x="8909639"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Recommended</a:t>
            </a:r>
          </a:p>
        </p:txBody>
      </p:sp>
      <p:sp>
        <p:nvSpPr>
          <p:cNvPr id="17" name="TextBox 16">
            <a:extLst>
              <a:ext uri="{FF2B5EF4-FFF2-40B4-BE49-F238E27FC236}">
                <a16:creationId xmlns:a16="http://schemas.microsoft.com/office/drawing/2014/main" id="{827613BD-02F4-BDA7-6046-8149F54AACB4}"/>
              </a:ext>
            </a:extLst>
          </p:cNvPr>
          <p:cNvSpPr txBox="1"/>
          <p:nvPr/>
        </p:nvSpPr>
        <p:spPr bwMode="auto">
          <a:xfrm>
            <a:off x="3580272" y="2902927"/>
            <a:ext cx="1634102" cy="882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Bone marrow</a:t>
            </a:r>
          </a:p>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Peripheral </a:t>
            </a:r>
            <a:br>
              <a:rPr lang="en-US" sz="1600" dirty="0">
                <a:latin typeface="Calibri" panose="020F0502020204030204" pitchFamily="34" charset="0"/>
              </a:rPr>
            </a:br>
            <a:r>
              <a:rPr lang="en-US" sz="1600" dirty="0">
                <a:latin typeface="Calibri" panose="020F0502020204030204" pitchFamily="34" charset="0"/>
              </a:rPr>
              <a:t>blood</a:t>
            </a:r>
          </a:p>
        </p:txBody>
      </p:sp>
      <p:sp>
        <p:nvSpPr>
          <p:cNvPr id="18" name="TextBox 17">
            <a:extLst>
              <a:ext uri="{FF2B5EF4-FFF2-40B4-BE49-F238E27FC236}">
                <a16:creationId xmlns:a16="http://schemas.microsoft.com/office/drawing/2014/main" id="{C2586AA8-20F2-26FE-A6FF-EE9B6F4D53FF}"/>
              </a:ext>
            </a:extLst>
          </p:cNvPr>
          <p:cNvSpPr txBox="1"/>
          <p:nvPr/>
        </p:nvSpPr>
        <p:spPr bwMode="auto">
          <a:xfrm>
            <a:off x="5524652" y="2788477"/>
            <a:ext cx="164592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FISH</a:t>
            </a:r>
          </a:p>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Molecular genetics and/or NGS profile</a:t>
            </a:r>
          </a:p>
        </p:txBody>
      </p:sp>
      <p:sp>
        <p:nvSpPr>
          <p:cNvPr id="19" name="TextBox 18">
            <a:extLst>
              <a:ext uri="{FF2B5EF4-FFF2-40B4-BE49-F238E27FC236}">
                <a16:creationId xmlns:a16="http://schemas.microsoft.com/office/drawing/2014/main" id="{B8B443FA-7B9A-042D-4474-B8E2D483B94B}"/>
              </a:ext>
            </a:extLst>
          </p:cNvPr>
          <p:cNvSpPr txBox="1"/>
          <p:nvPr/>
        </p:nvSpPr>
        <p:spPr bwMode="auto">
          <a:xfrm>
            <a:off x="7228576" y="2788477"/>
            <a:ext cx="1904701"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1450" lvl="0" indent="-171450" defTabSz="488950">
              <a:lnSpc>
                <a:spcPct val="90000"/>
              </a:lnSpc>
              <a:spcAft>
                <a:spcPct val="35000"/>
              </a:spcAft>
              <a:buFont typeface="Wingdings" panose="05000000000000000000" pitchFamily="2" charset="2"/>
              <a:buChar char="§"/>
            </a:pPr>
            <a:r>
              <a:rPr lang="en-US" sz="1600" dirty="0">
                <a:latin typeface="+mn-lt"/>
              </a:rPr>
              <a:t>FLT3-ITD, NPM1, CEBPA, RUNX1, KIT (when CBF AML is diagnosed) RUNX1::RUNX1T 1 or CBFB::MYH11</a:t>
            </a:r>
          </a:p>
        </p:txBody>
      </p:sp>
      <p:sp>
        <p:nvSpPr>
          <p:cNvPr id="20" name="TextBox 19">
            <a:extLst>
              <a:ext uri="{FF2B5EF4-FFF2-40B4-BE49-F238E27FC236}">
                <a16:creationId xmlns:a16="http://schemas.microsoft.com/office/drawing/2014/main" id="{F664FD53-D2BC-813D-584C-2420C5341A27}"/>
              </a:ext>
            </a:extLst>
          </p:cNvPr>
          <p:cNvSpPr txBox="1"/>
          <p:nvPr/>
        </p:nvSpPr>
        <p:spPr bwMode="auto">
          <a:xfrm>
            <a:off x="9169306" y="2561445"/>
            <a:ext cx="19047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IDH1, IDH2, TET2, WT1, DNMT3A, and/or TP53 for prognosis and/or targeted therapy</a:t>
            </a:r>
          </a:p>
        </p:txBody>
      </p:sp>
      <p:sp>
        <p:nvSpPr>
          <p:cNvPr id="21" name="Rectangle: Rounded Corners 20">
            <a:extLst>
              <a:ext uri="{FF2B5EF4-FFF2-40B4-BE49-F238E27FC236}">
                <a16:creationId xmlns:a16="http://schemas.microsoft.com/office/drawing/2014/main" id="{3D739E66-16BA-2EBA-87CC-EA750CFDE9BF}"/>
              </a:ext>
            </a:extLst>
          </p:cNvPr>
          <p:cNvSpPr/>
          <p:nvPr/>
        </p:nvSpPr>
        <p:spPr bwMode="auto">
          <a:xfrm>
            <a:off x="968010" y="4695850"/>
            <a:ext cx="10255979" cy="914400"/>
          </a:xfrm>
          <a:prstGeom prst="round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800" dirty="0">
                <a:latin typeface="Calibri" panose="020F0502020204030204" pitchFamily="34" charset="0"/>
              </a:rPr>
              <a:t>Test at diagnosis and progression/relapse</a:t>
            </a:r>
          </a:p>
        </p:txBody>
      </p:sp>
    </p:spTree>
    <p:extLst>
      <p:ext uri="{BB962C8B-B14F-4D97-AF65-F5344CB8AC3E}">
        <p14:creationId xmlns:p14="http://schemas.microsoft.com/office/powerpoint/2010/main" val="1265695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4CA330-97DB-7016-DB37-DF6CB07D39B2}"/>
              </a:ext>
            </a:extLst>
          </p:cNvPr>
          <p:cNvSpPr>
            <a:spLocks noGrp="1"/>
          </p:cNvSpPr>
          <p:nvPr>
            <p:ph type="title"/>
          </p:nvPr>
        </p:nvSpPr>
        <p:spPr/>
        <p:txBody>
          <a:bodyPr/>
          <a:lstStyle/>
          <a:p>
            <a:r>
              <a:rPr lang="en-US" dirty="0">
                <a:cs typeface="Calibri" panose="020F0502020204030204" pitchFamily="34" charset="0"/>
              </a:rPr>
              <a:t>Laboratory Testing for </a:t>
            </a:r>
            <a:r>
              <a:rPr lang="en-US" i="1" dirty="0">
                <a:cs typeface="Calibri" panose="020F0502020204030204" pitchFamily="34" charset="0"/>
              </a:rPr>
              <a:t>FLT3</a:t>
            </a:r>
            <a:r>
              <a:rPr lang="en-US" dirty="0">
                <a:cs typeface="Calibri" panose="020F0502020204030204" pitchFamily="34" charset="0"/>
              </a:rPr>
              <a:t> Mutations</a:t>
            </a:r>
          </a:p>
        </p:txBody>
      </p:sp>
      <p:sp>
        <p:nvSpPr>
          <p:cNvPr id="74" name="Rectangle 73">
            <a:extLst>
              <a:ext uri="{FF2B5EF4-FFF2-40B4-BE49-F238E27FC236}">
                <a16:creationId xmlns:a16="http://schemas.microsoft.com/office/drawing/2014/main" id="{6AC962C7-10E7-5B3F-C774-8B5838AC0B74}"/>
              </a:ext>
            </a:extLst>
          </p:cNvPr>
          <p:cNvSpPr/>
          <p:nvPr/>
        </p:nvSpPr>
        <p:spPr>
          <a:xfrm>
            <a:off x="3912357" y="2832330"/>
            <a:ext cx="533401" cy="609600"/>
          </a:xfrm>
          <a:prstGeom prst="rect">
            <a:avLst/>
          </a:prstGeom>
          <a:solidFill>
            <a:srgbClr val="FFC00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2F93F08E-A578-2439-39C3-5329346CB764}"/>
              </a:ext>
            </a:extLst>
          </p:cNvPr>
          <p:cNvSpPr/>
          <p:nvPr/>
        </p:nvSpPr>
        <p:spPr>
          <a:xfrm>
            <a:off x="3531358" y="2832330"/>
            <a:ext cx="381000" cy="609600"/>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76" name="Straight Connector 75">
            <a:extLst>
              <a:ext uri="{FF2B5EF4-FFF2-40B4-BE49-F238E27FC236}">
                <a16:creationId xmlns:a16="http://schemas.microsoft.com/office/drawing/2014/main" id="{80861278-20AF-DE5C-E62B-7D0340356E7B}"/>
              </a:ext>
            </a:extLst>
          </p:cNvPr>
          <p:cNvCxnSpPr/>
          <p:nvPr/>
        </p:nvCxnSpPr>
        <p:spPr>
          <a:xfrm flipH="1">
            <a:off x="2921758" y="3441930"/>
            <a:ext cx="762000" cy="0"/>
          </a:xfrm>
          <a:prstGeom prst="line">
            <a:avLst/>
          </a:prstGeom>
          <a:noFill/>
          <a:ln w="28575" cap="flat" cmpd="sng" algn="ctr">
            <a:solidFill>
              <a:sysClr val="windowText" lastClr="000000"/>
            </a:solidFill>
            <a:prstDash val="solid"/>
            <a:miter lim="800000"/>
          </a:ln>
          <a:effectLst/>
        </p:spPr>
      </p:cxnSp>
      <p:cxnSp>
        <p:nvCxnSpPr>
          <p:cNvPr id="77" name="Straight Connector 76">
            <a:extLst>
              <a:ext uri="{FF2B5EF4-FFF2-40B4-BE49-F238E27FC236}">
                <a16:creationId xmlns:a16="http://schemas.microsoft.com/office/drawing/2014/main" id="{BE2812FB-8641-6F4C-E0A1-1F68958510FF}"/>
              </a:ext>
            </a:extLst>
          </p:cNvPr>
          <p:cNvCxnSpPr/>
          <p:nvPr/>
        </p:nvCxnSpPr>
        <p:spPr>
          <a:xfrm flipH="1">
            <a:off x="2921758" y="2832330"/>
            <a:ext cx="762000" cy="0"/>
          </a:xfrm>
          <a:prstGeom prst="line">
            <a:avLst/>
          </a:prstGeom>
          <a:noFill/>
          <a:ln w="28575" cap="flat" cmpd="sng" algn="ctr">
            <a:solidFill>
              <a:sysClr val="windowText" lastClr="000000"/>
            </a:solidFill>
            <a:prstDash val="solid"/>
            <a:miter lim="800000"/>
          </a:ln>
          <a:effectLst/>
        </p:spPr>
      </p:cxnSp>
      <p:cxnSp>
        <p:nvCxnSpPr>
          <p:cNvPr id="78" name="Straight Connector 77">
            <a:extLst>
              <a:ext uri="{FF2B5EF4-FFF2-40B4-BE49-F238E27FC236}">
                <a16:creationId xmlns:a16="http://schemas.microsoft.com/office/drawing/2014/main" id="{C74A8E26-1923-1546-617D-2BA90EF19407}"/>
              </a:ext>
            </a:extLst>
          </p:cNvPr>
          <p:cNvCxnSpPr/>
          <p:nvPr/>
        </p:nvCxnSpPr>
        <p:spPr>
          <a:xfrm flipH="1">
            <a:off x="2159758" y="2832330"/>
            <a:ext cx="762000" cy="0"/>
          </a:xfrm>
          <a:prstGeom prst="line">
            <a:avLst/>
          </a:prstGeom>
          <a:noFill/>
          <a:ln w="28575" cap="flat" cmpd="sng" algn="ctr">
            <a:solidFill>
              <a:sysClr val="windowText" lastClr="000000"/>
            </a:solidFill>
            <a:prstDash val="dash"/>
            <a:miter lim="800000"/>
          </a:ln>
          <a:effectLst/>
        </p:spPr>
      </p:cxnSp>
      <p:cxnSp>
        <p:nvCxnSpPr>
          <p:cNvPr id="79" name="Straight Connector 78">
            <a:extLst>
              <a:ext uri="{FF2B5EF4-FFF2-40B4-BE49-F238E27FC236}">
                <a16:creationId xmlns:a16="http://schemas.microsoft.com/office/drawing/2014/main" id="{B4F00D64-AC80-4542-6C95-6AD6334A8666}"/>
              </a:ext>
            </a:extLst>
          </p:cNvPr>
          <p:cNvCxnSpPr/>
          <p:nvPr/>
        </p:nvCxnSpPr>
        <p:spPr>
          <a:xfrm flipH="1">
            <a:off x="2159758" y="3441930"/>
            <a:ext cx="762000" cy="0"/>
          </a:xfrm>
          <a:prstGeom prst="line">
            <a:avLst/>
          </a:prstGeom>
          <a:noFill/>
          <a:ln w="28575" cap="flat" cmpd="sng" algn="ctr">
            <a:solidFill>
              <a:sysClr val="windowText" lastClr="000000"/>
            </a:solidFill>
            <a:prstDash val="dash"/>
            <a:miter lim="800000"/>
          </a:ln>
          <a:effectLst/>
        </p:spPr>
      </p:cxnSp>
      <p:sp>
        <p:nvSpPr>
          <p:cNvPr id="80" name="Rectangle 79">
            <a:extLst>
              <a:ext uri="{FF2B5EF4-FFF2-40B4-BE49-F238E27FC236}">
                <a16:creationId xmlns:a16="http://schemas.microsoft.com/office/drawing/2014/main" id="{62194627-74C6-55DF-650A-9E2C3F43060E}"/>
              </a:ext>
            </a:extLst>
          </p:cNvPr>
          <p:cNvSpPr/>
          <p:nvPr/>
        </p:nvSpPr>
        <p:spPr>
          <a:xfrm>
            <a:off x="4676634" y="2832330"/>
            <a:ext cx="1499549" cy="609600"/>
          </a:xfrm>
          <a:prstGeom prst="rect">
            <a:avLst/>
          </a:prstGeom>
          <a:solidFill>
            <a:schemeClr val="accent3"/>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1" name="Rectangle 80">
            <a:extLst>
              <a:ext uri="{FF2B5EF4-FFF2-40B4-BE49-F238E27FC236}">
                <a16:creationId xmlns:a16="http://schemas.microsoft.com/office/drawing/2014/main" id="{5542025D-DCE6-A37D-864D-34FC7F7632B0}"/>
              </a:ext>
            </a:extLst>
          </p:cNvPr>
          <p:cNvSpPr/>
          <p:nvPr/>
        </p:nvSpPr>
        <p:spPr>
          <a:xfrm>
            <a:off x="6122158" y="2832330"/>
            <a:ext cx="3505200" cy="609600"/>
          </a:xfrm>
          <a:prstGeom prst="rect">
            <a:avLst/>
          </a:prstGeom>
          <a:solidFill>
            <a:schemeClr val="accent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2" name="Rectangle 81">
            <a:extLst>
              <a:ext uri="{FF2B5EF4-FFF2-40B4-BE49-F238E27FC236}">
                <a16:creationId xmlns:a16="http://schemas.microsoft.com/office/drawing/2014/main" id="{9702CD4B-0207-77D0-9DCE-E0D71515F18C}"/>
              </a:ext>
            </a:extLst>
          </p:cNvPr>
          <p:cNvSpPr/>
          <p:nvPr/>
        </p:nvSpPr>
        <p:spPr>
          <a:xfrm>
            <a:off x="4405381" y="2832330"/>
            <a:ext cx="268977" cy="609600"/>
          </a:xfrm>
          <a:prstGeom prst="rect">
            <a:avLst/>
          </a:prstGeom>
          <a:solidFill>
            <a:srgbClr val="FFC000"/>
          </a:solidFill>
          <a:ln w="12700" cap="flat" cmpd="sng" algn="ctr">
            <a:solidFill>
              <a:sysClr val="windowText" lastClr="000000"/>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83" name="Straight Connector 82">
            <a:extLst>
              <a:ext uri="{FF2B5EF4-FFF2-40B4-BE49-F238E27FC236}">
                <a16:creationId xmlns:a16="http://schemas.microsoft.com/office/drawing/2014/main" id="{D3BB1A63-B4CC-938F-7327-4DA6490CF495}"/>
              </a:ext>
            </a:extLst>
          </p:cNvPr>
          <p:cNvCxnSpPr/>
          <p:nvPr/>
        </p:nvCxnSpPr>
        <p:spPr>
          <a:xfrm>
            <a:off x="4191000" y="2832330"/>
            <a:ext cx="0" cy="609600"/>
          </a:xfrm>
          <a:prstGeom prst="line">
            <a:avLst/>
          </a:prstGeom>
          <a:noFill/>
          <a:ln w="28575" cap="flat" cmpd="sng" algn="ctr">
            <a:solidFill>
              <a:sysClr val="windowText" lastClr="000000"/>
            </a:solidFill>
            <a:prstDash val="sysDash"/>
            <a:miter lim="800000"/>
          </a:ln>
          <a:effectLst/>
        </p:spPr>
      </p:cxnSp>
      <p:sp>
        <p:nvSpPr>
          <p:cNvPr id="85" name="Left Brace 84">
            <a:extLst>
              <a:ext uri="{FF2B5EF4-FFF2-40B4-BE49-F238E27FC236}">
                <a16:creationId xmlns:a16="http://schemas.microsoft.com/office/drawing/2014/main" id="{EFE559F9-4658-30CE-3878-1DF3423D870B}"/>
              </a:ext>
            </a:extLst>
          </p:cNvPr>
          <p:cNvSpPr/>
          <p:nvPr/>
        </p:nvSpPr>
        <p:spPr>
          <a:xfrm rot="5400000">
            <a:off x="4352996" y="2441734"/>
            <a:ext cx="381000" cy="247792"/>
          </a:xfrm>
          <a:prstGeom prst="leftBrace">
            <a:avLst/>
          </a:pr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86" name="TextBox 85">
            <a:extLst>
              <a:ext uri="{FF2B5EF4-FFF2-40B4-BE49-F238E27FC236}">
                <a16:creationId xmlns:a16="http://schemas.microsoft.com/office/drawing/2014/main" id="{5ED73D2A-6858-0A2E-9847-56C83DEC9D91}"/>
              </a:ext>
            </a:extLst>
          </p:cNvPr>
          <p:cNvSpPr txBox="1"/>
          <p:nvPr/>
        </p:nvSpPr>
        <p:spPr>
          <a:xfrm>
            <a:off x="3398519" y="1270230"/>
            <a:ext cx="2316481"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Internal tandem duplication (ITD) mutation</a:t>
            </a:r>
          </a:p>
        </p:txBody>
      </p:sp>
      <p:sp>
        <p:nvSpPr>
          <p:cNvPr id="88" name="Rectangle 87">
            <a:extLst>
              <a:ext uri="{FF2B5EF4-FFF2-40B4-BE49-F238E27FC236}">
                <a16:creationId xmlns:a16="http://schemas.microsoft.com/office/drawing/2014/main" id="{2C281B7B-5F48-FA76-65D1-BF798610998B}"/>
              </a:ext>
            </a:extLst>
          </p:cNvPr>
          <p:cNvSpPr/>
          <p:nvPr/>
        </p:nvSpPr>
        <p:spPr>
          <a:xfrm>
            <a:off x="7498081" y="2832330"/>
            <a:ext cx="45719" cy="609600"/>
          </a:xfrm>
          <a:prstGeom prst="rect">
            <a:avLst/>
          </a:prstGeom>
          <a:solidFill>
            <a:srgbClr val="FFC000"/>
          </a:solidFill>
          <a:ln w="12700" cap="flat" cmpd="sng" algn="ctr">
            <a:solidFill>
              <a:srgbClr val="FFFF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89" name="Group 88">
            <a:extLst>
              <a:ext uri="{FF2B5EF4-FFF2-40B4-BE49-F238E27FC236}">
                <a16:creationId xmlns:a16="http://schemas.microsoft.com/office/drawing/2014/main" id="{C9167AE6-961A-DB34-9B86-F8FB9E6BB097}"/>
              </a:ext>
            </a:extLst>
          </p:cNvPr>
          <p:cNvGrpSpPr/>
          <p:nvPr/>
        </p:nvGrpSpPr>
        <p:grpSpPr>
          <a:xfrm>
            <a:off x="5836919" y="1567410"/>
            <a:ext cx="3695699" cy="1158240"/>
            <a:chOff x="5836919" y="1402080"/>
            <a:chExt cx="3695699" cy="1158240"/>
          </a:xfrm>
        </p:grpSpPr>
        <p:sp>
          <p:nvSpPr>
            <p:cNvPr id="96" name="TextBox 95">
              <a:extLst>
                <a:ext uri="{FF2B5EF4-FFF2-40B4-BE49-F238E27FC236}">
                  <a16:creationId xmlns:a16="http://schemas.microsoft.com/office/drawing/2014/main" id="{AA2AFAD4-CD2A-8BB7-CB46-663A297D0B33}"/>
                </a:ext>
              </a:extLst>
            </p:cNvPr>
            <p:cNvSpPr txBox="1"/>
            <p:nvPr/>
          </p:nvSpPr>
          <p:spPr>
            <a:xfrm>
              <a:off x="5836919" y="1402080"/>
              <a:ext cx="3695699"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Tyrosine kinase domain (TKD) mutation</a:t>
              </a:r>
            </a:p>
          </p:txBody>
        </p:sp>
        <p:cxnSp>
          <p:nvCxnSpPr>
            <p:cNvPr id="99" name="Straight Arrow Connector 98">
              <a:extLst>
                <a:ext uri="{FF2B5EF4-FFF2-40B4-BE49-F238E27FC236}">
                  <a16:creationId xmlns:a16="http://schemas.microsoft.com/office/drawing/2014/main" id="{EA431BC5-EBDC-1B67-77C2-4E45F13D856D}"/>
                </a:ext>
              </a:extLst>
            </p:cNvPr>
            <p:cNvCxnSpPr>
              <a:cxnSpLocks/>
            </p:cNvCxnSpPr>
            <p:nvPr/>
          </p:nvCxnSpPr>
          <p:spPr>
            <a:xfrm>
              <a:off x="7520940" y="2209800"/>
              <a:ext cx="0" cy="350520"/>
            </a:xfrm>
            <a:prstGeom prst="straightConnector1">
              <a:avLst/>
            </a:prstGeom>
            <a:noFill/>
            <a:ln w="38100" cap="flat" cmpd="sng" algn="ctr">
              <a:solidFill>
                <a:sysClr val="windowText" lastClr="000000"/>
              </a:solidFill>
              <a:prstDash val="solid"/>
              <a:miter lim="800000"/>
              <a:tailEnd type="triangle"/>
            </a:ln>
            <a:effectLst/>
          </p:spPr>
        </p:cxnSp>
      </p:grpSp>
      <p:cxnSp>
        <p:nvCxnSpPr>
          <p:cNvPr id="102" name="Straight Arrow Connector 101">
            <a:extLst>
              <a:ext uri="{FF2B5EF4-FFF2-40B4-BE49-F238E27FC236}">
                <a16:creationId xmlns:a16="http://schemas.microsoft.com/office/drawing/2014/main" id="{A82C2821-DC99-29DB-3C8D-A44A78180931}"/>
              </a:ext>
            </a:extLst>
          </p:cNvPr>
          <p:cNvCxnSpPr>
            <a:cxnSpLocks/>
          </p:cNvCxnSpPr>
          <p:nvPr/>
        </p:nvCxnSpPr>
        <p:spPr>
          <a:xfrm flipH="1" flipV="1">
            <a:off x="7569958" y="3594330"/>
            <a:ext cx="888242" cy="889873"/>
          </a:xfrm>
          <a:prstGeom prst="straightConnector1">
            <a:avLst/>
          </a:prstGeom>
          <a:noFill/>
          <a:ln w="57150" cap="flat" cmpd="sng" algn="ctr">
            <a:solidFill>
              <a:sysClr val="windowText" lastClr="000000"/>
            </a:solidFill>
            <a:prstDash val="solid"/>
            <a:miter lim="800000"/>
            <a:tailEnd type="triangle"/>
          </a:ln>
          <a:effectLst/>
        </p:spPr>
      </p:cxnSp>
      <p:sp>
        <p:nvSpPr>
          <p:cNvPr id="104" name="TextBox 103">
            <a:extLst>
              <a:ext uri="{FF2B5EF4-FFF2-40B4-BE49-F238E27FC236}">
                <a16:creationId xmlns:a16="http://schemas.microsoft.com/office/drawing/2014/main" id="{3D17E88C-D01C-9757-54BD-3D4F44D6C524}"/>
              </a:ext>
            </a:extLst>
          </p:cNvPr>
          <p:cNvSpPr txBox="1"/>
          <p:nvPr/>
        </p:nvSpPr>
        <p:spPr>
          <a:xfrm>
            <a:off x="8001000" y="4432530"/>
            <a:ext cx="3124200"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Detect by NGS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(Local diagnostic lab)</a:t>
            </a:r>
          </a:p>
        </p:txBody>
      </p:sp>
      <p:grpSp>
        <p:nvGrpSpPr>
          <p:cNvPr id="105" name="Group 104">
            <a:extLst>
              <a:ext uri="{FF2B5EF4-FFF2-40B4-BE49-F238E27FC236}">
                <a16:creationId xmlns:a16="http://schemas.microsoft.com/office/drawing/2014/main" id="{A4AB7E3F-FDAE-1968-9010-5E43BAE07A50}"/>
              </a:ext>
            </a:extLst>
          </p:cNvPr>
          <p:cNvGrpSpPr/>
          <p:nvPr/>
        </p:nvGrpSpPr>
        <p:grpSpPr>
          <a:xfrm>
            <a:off x="8229600" y="5346930"/>
            <a:ext cx="2590800" cy="830997"/>
            <a:chOff x="8458200" y="5569803"/>
            <a:chExt cx="2590800" cy="830997"/>
          </a:xfrm>
        </p:grpSpPr>
        <p:sp>
          <p:nvSpPr>
            <p:cNvPr id="106" name="Rectangle: Rounded Corners 15">
              <a:extLst>
                <a:ext uri="{FF2B5EF4-FFF2-40B4-BE49-F238E27FC236}">
                  <a16:creationId xmlns:a16="http://schemas.microsoft.com/office/drawing/2014/main" id="{A3787F89-05D0-017D-B7DB-626858B6AD10}"/>
                </a:ext>
              </a:extLst>
            </p:cNvPr>
            <p:cNvSpPr/>
            <p:nvPr/>
          </p:nvSpPr>
          <p:spPr>
            <a:xfrm>
              <a:off x="8458200" y="5569803"/>
              <a:ext cx="2590800" cy="830997"/>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07" name="TextBox 106">
              <a:extLst>
                <a:ext uri="{FF2B5EF4-FFF2-40B4-BE49-F238E27FC236}">
                  <a16:creationId xmlns:a16="http://schemas.microsoft.com/office/drawing/2014/main" id="{3A31E6AF-CA6C-6220-8B4A-CD96D00E52D9}"/>
                </a:ext>
              </a:extLst>
            </p:cNvPr>
            <p:cNvSpPr txBox="1"/>
            <p:nvPr/>
          </p:nvSpPr>
          <p:spPr>
            <a:xfrm>
              <a:off x="8521423" y="5569803"/>
              <a:ext cx="2392000"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Turnaround time: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~1-3 wk</a:t>
              </a:r>
            </a:p>
          </p:txBody>
        </p:sp>
      </p:grpSp>
      <p:sp>
        <p:nvSpPr>
          <p:cNvPr id="109" name="TextBox 108">
            <a:extLst>
              <a:ext uri="{FF2B5EF4-FFF2-40B4-BE49-F238E27FC236}">
                <a16:creationId xmlns:a16="http://schemas.microsoft.com/office/drawing/2014/main" id="{4E2F2662-FF15-459C-3D5D-32DD1B41C994}"/>
              </a:ext>
            </a:extLst>
          </p:cNvPr>
          <p:cNvSpPr txBox="1"/>
          <p:nvPr/>
        </p:nvSpPr>
        <p:spPr>
          <a:xfrm>
            <a:off x="1016758" y="4432530"/>
            <a:ext cx="3174242"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Detect by PCR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(Local diagnostic lab)</a:t>
            </a:r>
          </a:p>
        </p:txBody>
      </p:sp>
      <p:grpSp>
        <p:nvGrpSpPr>
          <p:cNvPr id="110" name="Group 109">
            <a:extLst>
              <a:ext uri="{FF2B5EF4-FFF2-40B4-BE49-F238E27FC236}">
                <a16:creationId xmlns:a16="http://schemas.microsoft.com/office/drawing/2014/main" id="{25DEA4F9-3918-1EE7-7D81-286D3B2A749B}"/>
              </a:ext>
            </a:extLst>
          </p:cNvPr>
          <p:cNvGrpSpPr/>
          <p:nvPr/>
        </p:nvGrpSpPr>
        <p:grpSpPr>
          <a:xfrm>
            <a:off x="1295400" y="5346930"/>
            <a:ext cx="2590800" cy="830997"/>
            <a:chOff x="1295400" y="5562600"/>
            <a:chExt cx="2590800" cy="830997"/>
          </a:xfrm>
        </p:grpSpPr>
        <p:sp>
          <p:nvSpPr>
            <p:cNvPr id="112" name="Rectangle: Rounded Corners 56">
              <a:extLst>
                <a:ext uri="{FF2B5EF4-FFF2-40B4-BE49-F238E27FC236}">
                  <a16:creationId xmlns:a16="http://schemas.microsoft.com/office/drawing/2014/main" id="{25452E53-DB7E-7DE9-28F5-4DCC049659A9}"/>
                </a:ext>
              </a:extLst>
            </p:cNvPr>
            <p:cNvSpPr/>
            <p:nvPr/>
          </p:nvSpPr>
          <p:spPr>
            <a:xfrm>
              <a:off x="1295400" y="5562600"/>
              <a:ext cx="2590800" cy="830997"/>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13" name="TextBox 112">
              <a:extLst>
                <a:ext uri="{FF2B5EF4-FFF2-40B4-BE49-F238E27FC236}">
                  <a16:creationId xmlns:a16="http://schemas.microsoft.com/office/drawing/2014/main" id="{6228EE81-D189-28E4-3AAB-DD20E2BCBD61}"/>
                </a:ext>
              </a:extLst>
            </p:cNvPr>
            <p:cNvSpPr txBox="1"/>
            <p:nvPr/>
          </p:nvSpPr>
          <p:spPr>
            <a:xfrm>
              <a:off x="1358623" y="5562600"/>
              <a:ext cx="2392000"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Turnaround time: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~3-5 days</a:t>
              </a:r>
            </a:p>
          </p:txBody>
        </p:sp>
      </p:grpSp>
      <p:cxnSp>
        <p:nvCxnSpPr>
          <p:cNvPr id="111" name="Straight Arrow Connector 110">
            <a:extLst>
              <a:ext uri="{FF2B5EF4-FFF2-40B4-BE49-F238E27FC236}">
                <a16:creationId xmlns:a16="http://schemas.microsoft.com/office/drawing/2014/main" id="{9D2153CD-696B-DFC1-5AAF-5731DF5F5578}"/>
              </a:ext>
            </a:extLst>
          </p:cNvPr>
          <p:cNvCxnSpPr>
            <a:cxnSpLocks/>
          </p:cNvCxnSpPr>
          <p:nvPr/>
        </p:nvCxnSpPr>
        <p:spPr>
          <a:xfrm flipV="1">
            <a:off x="3607558" y="3594330"/>
            <a:ext cx="888242" cy="889873"/>
          </a:xfrm>
          <a:prstGeom prst="straightConnector1">
            <a:avLst/>
          </a:prstGeom>
          <a:noFill/>
          <a:ln w="57150" cap="flat" cmpd="sng" algn="ctr">
            <a:solidFill>
              <a:sysClr val="windowText" lastClr="000000"/>
            </a:solidFill>
            <a:prstDash val="solid"/>
            <a:miter lim="800000"/>
            <a:tailEnd type="triangle"/>
          </a:ln>
          <a:effectLst/>
        </p:spPr>
      </p:cxnSp>
      <p:cxnSp>
        <p:nvCxnSpPr>
          <p:cNvPr id="115" name="Straight Arrow Connector 114">
            <a:extLst>
              <a:ext uri="{FF2B5EF4-FFF2-40B4-BE49-F238E27FC236}">
                <a16:creationId xmlns:a16="http://schemas.microsoft.com/office/drawing/2014/main" id="{7AB3EE57-24B4-228D-A956-0EEEAB32B492}"/>
              </a:ext>
            </a:extLst>
          </p:cNvPr>
          <p:cNvCxnSpPr>
            <a:cxnSpLocks/>
          </p:cNvCxnSpPr>
          <p:nvPr/>
        </p:nvCxnSpPr>
        <p:spPr>
          <a:xfrm flipV="1">
            <a:off x="6629400" y="3594330"/>
            <a:ext cx="888242" cy="889873"/>
          </a:xfrm>
          <a:prstGeom prst="straightConnector1">
            <a:avLst/>
          </a:prstGeom>
          <a:noFill/>
          <a:ln w="57150" cap="flat" cmpd="sng" algn="ctr">
            <a:solidFill>
              <a:sysClr val="windowText" lastClr="000000"/>
            </a:solidFill>
            <a:prstDash val="solid"/>
            <a:miter lim="800000"/>
            <a:tailEnd type="triangle"/>
          </a:ln>
          <a:effectLst/>
        </p:spPr>
      </p:cxnSp>
      <p:cxnSp>
        <p:nvCxnSpPr>
          <p:cNvPr id="117" name="Straight Arrow Connector 116">
            <a:extLst>
              <a:ext uri="{FF2B5EF4-FFF2-40B4-BE49-F238E27FC236}">
                <a16:creationId xmlns:a16="http://schemas.microsoft.com/office/drawing/2014/main" id="{589BBBAD-7E5B-B63D-E1DC-9D147018C22B}"/>
              </a:ext>
            </a:extLst>
          </p:cNvPr>
          <p:cNvCxnSpPr>
            <a:cxnSpLocks/>
          </p:cNvCxnSpPr>
          <p:nvPr/>
        </p:nvCxnSpPr>
        <p:spPr>
          <a:xfrm flipH="1" flipV="1">
            <a:off x="4598158" y="3594330"/>
            <a:ext cx="888242" cy="889873"/>
          </a:xfrm>
          <a:prstGeom prst="straightConnector1">
            <a:avLst/>
          </a:prstGeom>
          <a:noFill/>
          <a:ln w="57150" cap="flat" cmpd="sng" algn="ctr">
            <a:solidFill>
              <a:sysClr val="windowText" lastClr="000000"/>
            </a:solidFill>
            <a:prstDash val="solid"/>
            <a:miter lim="800000"/>
            <a:tailEnd type="triangle"/>
          </a:ln>
          <a:effectLst/>
        </p:spPr>
      </p:cxnSp>
      <p:sp>
        <p:nvSpPr>
          <p:cNvPr id="118" name="TextBox 117">
            <a:extLst>
              <a:ext uri="{FF2B5EF4-FFF2-40B4-BE49-F238E27FC236}">
                <a16:creationId xmlns:a16="http://schemas.microsoft.com/office/drawing/2014/main" id="{C4072B8A-4C5A-1F9D-76D9-829408EF2E9A}"/>
              </a:ext>
            </a:extLst>
          </p:cNvPr>
          <p:cNvSpPr txBox="1"/>
          <p:nvPr/>
        </p:nvSpPr>
        <p:spPr>
          <a:xfrm>
            <a:off x="4598158" y="4661130"/>
            <a:ext cx="3098042"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Companion assay</a:t>
            </a:r>
          </a:p>
        </p:txBody>
      </p:sp>
      <p:grpSp>
        <p:nvGrpSpPr>
          <p:cNvPr id="119" name="Group 118">
            <a:extLst>
              <a:ext uri="{FF2B5EF4-FFF2-40B4-BE49-F238E27FC236}">
                <a16:creationId xmlns:a16="http://schemas.microsoft.com/office/drawing/2014/main" id="{5F5351C2-BE5E-DD3B-F426-A2F49A28384D}"/>
              </a:ext>
            </a:extLst>
          </p:cNvPr>
          <p:cNvGrpSpPr/>
          <p:nvPr/>
        </p:nvGrpSpPr>
        <p:grpSpPr>
          <a:xfrm>
            <a:off x="4800600" y="5346930"/>
            <a:ext cx="2590800" cy="830997"/>
            <a:chOff x="8382000" y="4929723"/>
            <a:chExt cx="2590800" cy="830997"/>
          </a:xfrm>
        </p:grpSpPr>
        <p:sp>
          <p:nvSpPr>
            <p:cNvPr id="120" name="Rectangle: Rounded Corners 59">
              <a:extLst>
                <a:ext uri="{FF2B5EF4-FFF2-40B4-BE49-F238E27FC236}">
                  <a16:creationId xmlns:a16="http://schemas.microsoft.com/office/drawing/2014/main" id="{044CEDF9-0A61-C312-0C2C-E2CA44C770F7}"/>
                </a:ext>
              </a:extLst>
            </p:cNvPr>
            <p:cNvSpPr/>
            <p:nvPr/>
          </p:nvSpPr>
          <p:spPr>
            <a:xfrm>
              <a:off x="8382000" y="4929723"/>
              <a:ext cx="2590800" cy="830997"/>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21" name="TextBox 120">
              <a:extLst>
                <a:ext uri="{FF2B5EF4-FFF2-40B4-BE49-F238E27FC236}">
                  <a16:creationId xmlns:a16="http://schemas.microsoft.com/office/drawing/2014/main" id="{DC823EF3-7D48-A4F2-CD0F-C1A3A389781D}"/>
                </a:ext>
              </a:extLst>
            </p:cNvPr>
            <p:cNvSpPr txBox="1"/>
            <p:nvPr/>
          </p:nvSpPr>
          <p:spPr>
            <a:xfrm>
              <a:off x="8445223" y="4929723"/>
              <a:ext cx="2392000"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Turnaround time: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~3-5 days</a:t>
              </a:r>
            </a:p>
          </p:txBody>
        </p:sp>
      </p:grpSp>
    </p:spTree>
    <p:extLst>
      <p:ext uri="{BB962C8B-B14F-4D97-AF65-F5344CB8AC3E}">
        <p14:creationId xmlns:p14="http://schemas.microsoft.com/office/powerpoint/2010/main" val="400435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Box 168">
            <a:extLst>
              <a:ext uri="{FF2B5EF4-FFF2-40B4-BE49-F238E27FC236}">
                <a16:creationId xmlns:a16="http://schemas.microsoft.com/office/drawing/2014/main" id="{4981CD9B-B272-381B-A867-E02C5D2A3646}"/>
              </a:ext>
            </a:extLst>
          </p:cNvPr>
          <p:cNvSpPr txBox="1"/>
          <p:nvPr/>
        </p:nvSpPr>
        <p:spPr>
          <a:xfrm>
            <a:off x="8181460" y="2069101"/>
            <a:ext cx="104387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330 bp</a:t>
            </a:r>
          </a:p>
        </p:txBody>
      </p:sp>
      <p:sp>
        <p:nvSpPr>
          <p:cNvPr id="170" name="TextBox 169">
            <a:extLst>
              <a:ext uri="{FF2B5EF4-FFF2-40B4-BE49-F238E27FC236}">
                <a16:creationId xmlns:a16="http://schemas.microsoft.com/office/drawing/2014/main" id="{34214F3D-8AED-51D3-566B-C35B3C9232AD}"/>
              </a:ext>
            </a:extLst>
          </p:cNvPr>
          <p:cNvSpPr txBox="1"/>
          <p:nvPr/>
        </p:nvSpPr>
        <p:spPr>
          <a:xfrm>
            <a:off x="9653984" y="2685890"/>
            <a:ext cx="104387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375 bp</a:t>
            </a:r>
          </a:p>
        </p:txBody>
      </p:sp>
      <p:sp>
        <p:nvSpPr>
          <p:cNvPr id="159" name="Rectangle 158">
            <a:extLst>
              <a:ext uri="{FF2B5EF4-FFF2-40B4-BE49-F238E27FC236}">
                <a16:creationId xmlns:a16="http://schemas.microsoft.com/office/drawing/2014/main" id="{1EA26C3D-74C6-1D03-C16F-75222DAF396F}"/>
              </a:ext>
            </a:extLst>
          </p:cNvPr>
          <p:cNvSpPr/>
          <p:nvPr/>
        </p:nvSpPr>
        <p:spPr>
          <a:xfrm>
            <a:off x="2004713" y="2240252"/>
            <a:ext cx="2618670" cy="157887"/>
          </a:xfrm>
          <a:prstGeom prst="rect">
            <a:avLst/>
          </a:prstGeom>
          <a:solidFill>
            <a:schemeClr val="accent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160" name="Straight Connector 159">
            <a:extLst>
              <a:ext uri="{FF2B5EF4-FFF2-40B4-BE49-F238E27FC236}">
                <a16:creationId xmlns:a16="http://schemas.microsoft.com/office/drawing/2014/main" id="{80347D50-BDE3-3128-0B0A-11727627C75F}"/>
              </a:ext>
            </a:extLst>
          </p:cNvPr>
          <p:cNvCxnSpPr>
            <a:cxnSpLocks/>
            <a:stCxn id="159" idx="3"/>
          </p:cNvCxnSpPr>
          <p:nvPr/>
        </p:nvCxnSpPr>
        <p:spPr>
          <a:xfrm flipV="1">
            <a:off x="4623382" y="2314156"/>
            <a:ext cx="3514531" cy="5041"/>
          </a:xfrm>
          <a:prstGeom prst="line">
            <a:avLst/>
          </a:prstGeom>
          <a:noFill/>
          <a:ln w="57150" cap="flat" cmpd="sng" algn="ctr">
            <a:solidFill>
              <a:sysClr val="windowText" lastClr="000000"/>
            </a:solidFill>
            <a:prstDash val="solid"/>
            <a:miter lim="800000"/>
          </a:ln>
          <a:effectLst/>
        </p:spPr>
      </p:cxnSp>
      <p:cxnSp>
        <p:nvCxnSpPr>
          <p:cNvPr id="161" name="Straight Connector 160">
            <a:extLst>
              <a:ext uri="{FF2B5EF4-FFF2-40B4-BE49-F238E27FC236}">
                <a16:creationId xmlns:a16="http://schemas.microsoft.com/office/drawing/2014/main" id="{9255CCF4-D0CD-B849-EB41-4F4460592BC7}"/>
              </a:ext>
            </a:extLst>
          </p:cNvPr>
          <p:cNvCxnSpPr>
            <a:cxnSpLocks/>
            <a:endCxn id="159" idx="1"/>
          </p:cNvCxnSpPr>
          <p:nvPr/>
        </p:nvCxnSpPr>
        <p:spPr>
          <a:xfrm>
            <a:off x="1212220" y="2314756"/>
            <a:ext cx="792492" cy="4440"/>
          </a:xfrm>
          <a:prstGeom prst="line">
            <a:avLst/>
          </a:prstGeom>
          <a:noFill/>
          <a:ln w="57150" cap="flat" cmpd="sng" algn="ctr">
            <a:solidFill>
              <a:sysClr val="windowText" lastClr="000000"/>
            </a:solidFill>
            <a:prstDash val="solid"/>
            <a:miter lim="800000"/>
          </a:ln>
          <a:effectLst/>
        </p:spPr>
      </p:cxnSp>
      <p:cxnSp>
        <p:nvCxnSpPr>
          <p:cNvPr id="162" name="Straight Connector 161">
            <a:extLst>
              <a:ext uri="{FF2B5EF4-FFF2-40B4-BE49-F238E27FC236}">
                <a16:creationId xmlns:a16="http://schemas.microsoft.com/office/drawing/2014/main" id="{22279EA2-63B8-241C-6A53-E2CA49B931A5}"/>
              </a:ext>
            </a:extLst>
          </p:cNvPr>
          <p:cNvCxnSpPr>
            <a:cxnSpLocks/>
          </p:cNvCxnSpPr>
          <p:nvPr/>
        </p:nvCxnSpPr>
        <p:spPr>
          <a:xfrm>
            <a:off x="1188009" y="2916723"/>
            <a:ext cx="2126038" cy="0"/>
          </a:xfrm>
          <a:prstGeom prst="line">
            <a:avLst/>
          </a:prstGeom>
          <a:noFill/>
          <a:ln w="57150" cap="flat" cmpd="sng" algn="ctr">
            <a:solidFill>
              <a:sysClr val="windowText" lastClr="000000"/>
            </a:solidFill>
            <a:prstDash val="solid"/>
            <a:miter lim="800000"/>
          </a:ln>
          <a:effectLst/>
        </p:spPr>
      </p:cxnSp>
      <p:cxnSp>
        <p:nvCxnSpPr>
          <p:cNvPr id="163" name="Straight Connector 162">
            <a:extLst>
              <a:ext uri="{FF2B5EF4-FFF2-40B4-BE49-F238E27FC236}">
                <a16:creationId xmlns:a16="http://schemas.microsoft.com/office/drawing/2014/main" id="{1A603CB1-48A4-BF75-EF04-B60FA4951B8E}"/>
              </a:ext>
            </a:extLst>
          </p:cNvPr>
          <p:cNvCxnSpPr>
            <a:cxnSpLocks/>
          </p:cNvCxnSpPr>
          <p:nvPr/>
        </p:nvCxnSpPr>
        <p:spPr>
          <a:xfrm>
            <a:off x="5932716" y="2916723"/>
            <a:ext cx="3721268" cy="0"/>
          </a:xfrm>
          <a:prstGeom prst="line">
            <a:avLst/>
          </a:prstGeom>
          <a:noFill/>
          <a:ln w="57150" cap="flat" cmpd="sng" algn="ctr">
            <a:solidFill>
              <a:sysClr val="windowText" lastClr="000000"/>
            </a:solidFill>
            <a:prstDash val="solid"/>
            <a:miter lim="800000"/>
          </a:ln>
          <a:effectLst/>
        </p:spPr>
      </p:cxnSp>
      <p:sp>
        <p:nvSpPr>
          <p:cNvPr id="178" name="TextBox 177">
            <a:extLst>
              <a:ext uri="{FF2B5EF4-FFF2-40B4-BE49-F238E27FC236}">
                <a16:creationId xmlns:a16="http://schemas.microsoft.com/office/drawing/2014/main" id="{4BB6598F-7CFF-E4F1-22C0-732A10E76508}"/>
              </a:ext>
            </a:extLst>
          </p:cNvPr>
          <p:cNvSpPr txBox="1"/>
          <p:nvPr/>
        </p:nvSpPr>
        <p:spPr>
          <a:xfrm>
            <a:off x="1142963" y="1884435"/>
            <a:ext cx="1534138" cy="369332"/>
          </a:xfrm>
          <a:prstGeom prst="rect">
            <a:avLst/>
          </a:prstGeom>
          <a:noFill/>
        </p:spPr>
        <p:txBody>
          <a:bodyPr wrap="none" rtlCol="0">
            <a:spAutoFit/>
          </a:bodyPr>
          <a:lstStyle/>
          <a:p>
            <a:pPr eaLnBrk="1" fontAlgn="auto" hangingPunct="1">
              <a:spcBef>
                <a:spcPts val="0"/>
              </a:spcBef>
              <a:spcAft>
                <a:spcPts val="0"/>
              </a:spcAft>
              <a:defRPr/>
            </a:pPr>
            <a:r>
              <a:rPr lang="en-US" b="0" i="1" dirty="0">
                <a:solidFill>
                  <a:prstClr val="black"/>
                </a:solidFill>
                <a:latin typeface="Calibri" panose="020F0502020204030204" pitchFamily="34" charset="0"/>
                <a:cs typeface="Calibri" panose="020F0502020204030204" pitchFamily="34" charset="0"/>
              </a:rPr>
              <a:t>FLT3</a:t>
            </a:r>
            <a:r>
              <a:rPr lang="en-US" b="0" dirty="0">
                <a:solidFill>
                  <a:prstClr val="black"/>
                </a:solidFill>
                <a:latin typeface="Calibri" panose="020F0502020204030204" pitchFamily="34" charset="0"/>
                <a:cs typeface="Calibri" panose="020F0502020204030204" pitchFamily="34" charset="0"/>
              </a:rPr>
              <a:t>-wild type</a:t>
            </a:r>
          </a:p>
        </p:txBody>
      </p:sp>
      <p:sp>
        <p:nvSpPr>
          <p:cNvPr id="179" name="TextBox 178">
            <a:extLst>
              <a:ext uri="{FF2B5EF4-FFF2-40B4-BE49-F238E27FC236}">
                <a16:creationId xmlns:a16="http://schemas.microsoft.com/office/drawing/2014/main" id="{0B72D4E5-5B26-7166-75FA-20478977D163}"/>
              </a:ext>
            </a:extLst>
          </p:cNvPr>
          <p:cNvSpPr txBox="1"/>
          <p:nvPr/>
        </p:nvSpPr>
        <p:spPr>
          <a:xfrm>
            <a:off x="1122996" y="2475390"/>
            <a:ext cx="983667" cy="369332"/>
          </a:xfrm>
          <a:prstGeom prst="rect">
            <a:avLst/>
          </a:prstGeom>
          <a:noFill/>
        </p:spPr>
        <p:txBody>
          <a:bodyPr wrap="none" rtlCol="0">
            <a:spAutoFit/>
          </a:bodyPr>
          <a:lstStyle/>
          <a:p>
            <a:pPr eaLnBrk="1" fontAlgn="auto" hangingPunct="1">
              <a:spcBef>
                <a:spcPts val="0"/>
              </a:spcBef>
              <a:spcAft>
                <a:spcPts val="0"/>
              </a:spcAft>
              <a:defRPr/>
            </a:pPr>
            <a:r>
              <a:rPr lang="en-US" b="0" i="1" dirty="0">
                <a:solidFill>
                  <a:prstClr val="black"/>
                </a:solidFill>
                <a:latin typeface="Calibri" panose="020F0502020204030204" pitchFamily="34" charset="0"/>
                <a:cs typeface="Calibri" panose="020F0502020204030204" pitchFamily="34" charset="0"/>
              </a:rPr>
              <a:t>FLT3</a:t>
            </a:r>
            <a:r>
              <a:rPr lang="en-US" b="0" dirty="0">
                <a:solidFill>
                  <a:prstClr val="black"/>
                </a:solidFill>
                <a:latin typeface="Calibri" panose="020F0502020204030204" pitchFamily="34" charset="0"/>
                <a:cs typeface="Calibri" panose="020F0502020204030204" pitchFamily="34" charset="0"/>
              </a:rPr>
              <a:t>-ITD</a:t>
            </a:r>
          </a:p>
        </p:txBody>
      </p:sp>
      <p:sp>
        <p:nvSpPr>
          <p:cNvPr id="217" name="Rectangle 216">
            <a:extLst>
              <a:ext uri="{FF2B5EF4-FFF2-40B4-BE49-F238E27FC236}">
                <a16:creationId xmlns:a16="http://schemas.microsoft.com/office/drawing/2014/main" id="{7EEF75C9-86E1-05D8-EBBA-DAADCD317BB8}"/>
              </a:ext>
            </a:extLst>
          </p:cNvPr>
          <p:cNvSpPr/>
          <p:nvPr/>
        </p:nvSpPr>
        <p:spPr>
          <a:xfrm>
            <a:off x="2004713" y="2852272"/>
            <a:ext cx="2624487" cy="157887"/>
          </a:xfrm>
          <a:prstGeom prst="rect">
            <a:avLst/>
          </a:prstGeom>
          <a:solidFill>
            <a:schemeClr val="accent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18" name="Rectangle 217">
            <a:extLst>
              <a:ext uri="{FF2B5EF4-FFF2-40B4-BE49-F238E27FC236}">
                <a16:creationId xmlns:a16="http://schemas.microsoft.com/office/drawing/2014/main" id="{172B9818-2504-9CC0-8AF5-146F00F0E9C1}"/>
              </a:ext>
            </a:extLst>
          </p:cNvPr>
          <p:cNvSpPr/>
          <p:nvPr/>
        </p:nvSpPr>
        <p:spPr>
          <a:xfrm>
            <a:off x="4623381" y="2852272"/>
            <a:ext cx="2618670" cy="157887"/>
          </a:xfrm>
          <a:prstGeom prst="rect">
            <a:avLst/>
          </a:prstGeom>
          <a:solidFill>
            <a:schemeClr val="accent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20" name="TextBox 219">
            <a:extLst>
              <a:ext uri="{FF2B5EF4-FFF2-40B4-BE49-F238E27FC236}">
                <a16:creationId xmlns:a16="http://schemas.microsoft.com/office/drawing/2014/main" id="{97F69B52-4658-2070-56C4-6C366274614C}"/>
              </a:ext>
            </a:extLst>
          </p:cNvPr>
          <p:cNvSpPr txBox="1"/>
          <p:nvPr/>
        </p:nvSpPr>
        <p:spPr>
          <a:xfrm>
            <a:off x="6135972" y="4074679"/>
            <a:ext cx="3323159" cy="830997"/>
          </a:xfrm>
          <a:prstGeom prst="rect">
            <a:avLst/>
          </a:prstGeom>
          <a:noFill/>
        </p:spPr>
        <p:txBody>
          <a:bodyPr wrap="square" rtlCol="0">
            <a:spAutoFit/>
          </a:bodyPr>
          <a:lstStyle/>
          <a:p>
            <a:pPr algn="ctr" eaLnBrk="1" fontAlgn="auto" hangingPunct="1">
              <a:spcBef>
                <a:spcPts val="0"/>
              </a:spcBef>
              <a:spcAft>
                <a:spcPts val="0"/>
              </a:spcAft>
              <a:defRPr/>
            </a:pPr>
            <a:r>
              <a:rPr lang="en-US" sz="2400" b="0" dirty="0">
                <a:solidFill>
                  <a:prstClr val="black"/>
                </a:solidFill>
                <a:latin typeface="Calibri" panose="020F0502020204030204" pitchFamily="34" charset="0"/>
                <a:cs typeface="Calibri" panose="020F0502020204030204" pitchFamily="34" charset="0"/>
              </a:rPr>
              <a:t>Template bias results in </a:t>
            </a:r>
            <a:r>
              <a:rPr lang="en-US" sz="2400" dirty="0">
                <a:solidFill>
                  <a:schemeClr val="accent3"/>
                </a:solidFill>
                <a:latin typeface="Calibri" panose="020F0502020204030204" pitchFamily="34" charset="0"/>
                <a:cs typeface="Calibri" panose="020F0502020204030204" pitchFamily="34" charset="0"/>
              </a:rPr>
              <a:t>reduced sensitivity</a:t>
            </a:r>
          </a:p>
        </p:txBody>
      </p:sp>
      <p:grpSp>
        <p:nvGrpSpPr>
          <p:cNvPr id="227" name="Group 226">
            <a:extLst>
              <a:ext uri="{FF2B5EF4-FFF2-40B4-BE49-F238E27FC236}">
                <a16:creationId xmlns:a16="http://schemas.microsoft.com/office/drawing/2014/main" id="{24BFD7C0-D268-9295-1612-C182E6CA921F}"/>
              </a:ext>
            </a:extLst>
          </p:cNvPr>
          <p:cNvGrpSpPr/>
          <p:nvPr/>
        </p:nvGrpSpPr>
        <p:grpSpPr>
          <a:xfrm>
            <a:off x="2320367" y="3336066"/>
            <a:ext cx="3257226" cy="2255512"/>
            <a:chOff x="6547935" y="4498259"/>
            <a:chExt cx="2890238" cy="2354791"/>
          </a:xfrm>
        </p:grpSpPr>
        <p:sp>
          <p:nvSpPr>
            <p:cNvPr id="228" name="Isosceles Triangle 119">
              <a:extLst>
                <a:ext uri="{FF2B5EF4-FFF2-40B4-BE49-F238E27FC236}">
                  <a16:creationId xmlns:a16="http://schemas.microsoft.com/office/drawing/2014/main" id="{BA888578-7580-DAB5-C68B-0B1E6AF5C17A}"/>
                </a:ext>
              </a:extLst>
            </p:cNvPr>
            <p:cNvSpPr/>
            <p:nvPr/>
          </p:nvSpPr>
          <p:spPr>
            <a:xfrm>
              <a:off x="8061811" y="5079284"/>
              <a:ext cx="74612" cy="1247774"/>
            </a:xfrm>
            <a:prstGeom prst="triangle">
              <a:avLst/>
            </a:prstGeom>
            <a:solidFill>
              <a:sysClr val="windowText" lastClr="0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29" name="Isosceles Triangle 120">
              <a:extLst>
                <a:ext uri="{FF2B5EF4-FFF2-40B4-BE49-F238E27FC236}">
                  <a16:creationId xmlns:a16="http://schemas.microsoft.com/office/drawing/2014/main" id="{BAFAA27D-B3D0-FA38-C70E-FF24760B260A}"/>
                </a:ext>
              </a:extLst>
            </p:cNvPr>
            <p:cNvSpPr/>
            <p:nvPr/>
          </p:nvSpPr>
          <p:spPr>
            <a:xfrm>
              <a:off x="8696094" y="6170290"/>
              <a:ext cx="66908" cy="159943"/>
            </a:xfrm>
            <a:prstGeom prst="triangle">
              <a:avLst/>
            </a:prstGeom>
            <a:solidFill>
              <a:sysClr val="windowText" lastClr="0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230" name="Straight Connector 229">
              <a:extLst>
                <a:ext uri="{FF2B5EF4-FFF2-40B4-BE49-F238E27FC236}">
                  <a16:creationId xmlns:a16="http://schemas.microsoft.com/office/drawing/2014/main" id="{6570245F-24B4-5361-250F-632D5DFD980C}"/>
                </a:ext>
              </a:extLst>
            </p:cNvPr>
            <p:cNvCxnSpPr/>
            <p:nvPr/>
          </p:nvCxnSpPr>
          <p:spPr>
            <a:xfrm>
              <a:off x="6593372" y="6327058"/>
              <a:ext cx="2844801" cy="17463"/>
            </a:xfrm>
            <a:prstGeom prst="line">
              <a:avLst/>
            </a:prstGeom>
            <a:noFill/>
            <a:ln w="28575" cap="flat" cmpd="sng" algn="ctr">
              <a:solidFill>
                <a:sysClr val="windowText" lastClr="000000"/>
              </a:solidFill>
              <a:prstDash val="solid"/>
              <a:miter lim="800000"/>
            </a:ln>
            <a:effectLst/>
          </p:spPr>
        </p:cxnSp>
        <p:sp>
          <p:nvSpPr>
            <p:cNvPr id="231" name="TextBox 230">
              <a:extLst>
                <a:ext uri="{FF2B5EF4-FFF2-40B4-BE49-F238E27FC236}">
                  <a16:creationId xmlns:a16="http://schemas.microsoft.com/office/drawing/2014/main" id="{AAD0A4D8-8B68-779C-A5A7-0C5D3636D945}"/>
                </a:ext>
              </a:extLst>
            </p:cNvPr>
            <p:cNvSpPr txBox="1"/>
            <p:nvPr/>
          </p:nvSpPr>
          <p:spPr>
            <a:xfrm>
              <a:off x="7812572" y="4498259"/>
              <a:ext cx="540795"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WT</a:t>
              </a:r>
            </a:p>
          </p:txBody>
        </p:sp>
        <p:sp>
          <p:nvSpPr>
            <p:cNvPr id="232" name="TextBox 231">
              <a:extLst>
                <a:ext uri="{FF2B5EF4-FFF2-40B4-BE49-F238E27FC236}">
                  <a16:creationId xmlns:a16="http://schemas.microsoft.com/office/drawing/2014/main" id="{FF060A98-A20C-D84E-457A-6C97D4A447B7}"/>
                </a:ext>
              </a:extLst>
            </p:cNvPr>
            <p:cNvSpPr txBox="1"/>
            <p:nvPr/>
          </p:nvSpPr>
          <p:spPr>
            <a:xfrm>
              <a:off x="8444330" y="4879259"/>
              <a:ext cx="533683"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ITD</a:t>
              </a:r>
            </a:p>
          </p:txBody>
        </p:sp>
        <p:sp>
          <p:nvSpPr>
            <p:cNvPr id="233" name="TextBox 232">
              <a:extLst>
                <a:ext uri="{FF2B5EF4-FFF2-40B4-BE49-F238E27FC236}">
                  <a16:creationId xmlns:a16="http://schemas.microsoft.com/office/drawing/2014/main" id="{0DB05926-65A2-301B-7037-73CAB531E7C7}"/>
                </a:ext>
              </a:extLst>
            </p:cNvPr>
            <p:cNvSpPr txBox="1"/>
            <p:nvPr/>
          </p:nvSpPr>
          <p:spPr>
            <a:xfrm>
              <a:off x="6547935" y="6370604"/>
              <a:ext cx="1170915"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Size (bp) </a:t>
              </a:r>
            </a:p>
          </p:txBody>
        </p:sp>
        <p:sp>
          <p:nvSpPr>
            <p:cNvPr id="235" name="TextBox 234">
              <a:extLst>
                <a:ext uri="{FF2B5EF4-FFF2-40B4-BE49-F238E27FC236}">
                  <a16:creationId xmlns:a16="http://schemas.microsoft.com/office/drawing/2014/main" id="{2A2856F8-635E-E2D5-F32B-956DEAA2FAB1}"/>
                </a:ext>
              </a:extLst>
            </p:cNvPr>
            <p:cNvSpPr txBox="1"/>
            <p:nvPr/>
          </p:nvSpPr>
          <p:spPr>
            <a:xfrm>
              <a:off x="7851728" y="6370604"/>
              <a:ext cx="577777"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330</a:t>
              </a:r>
            </a:p>
          </p:txBody>
        </p:sp>
        <p:sp>
          <p:nvSpPr>
            <p:cNvPr id="236" name="TextBox 235">
              <a:extLst>
                <a:ext uri="{FF2B5EF4-FFF2-40B4-BE49-F238E27FC236}">
                  <a16:creationId xmlns:a16="http://schemas.microsoft.com/office/drawing/2014/main" id="{2F7FFEFB-3BE5-8E71-C825-D63D7B080E97}"/>
                </a:ext>
              </a:extLst>
            </p:cNvPr>
            <p:cNvSpPr txBox="1"/>
            <p:nvPr/>
          </p:nvSpPr>
          <p:spPr>
            <a:xfrm>
              <a:off x="8507706" y="6371064"/>
              <a:ext cx="577777"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375</a:t>
              </a:r>
            </a:p>
          </p:txBody>
        </p:sp>
      </p:grpSp>
      <p:sp>
        <p:nvSpPr>
          <p:cNvPr id="237" name="Title 236">
            <a:extLst>
              <a:ext uri="{FF2B5EF4-FFF2-40B4-BE49-F238E27FC236}">
                <a16:creationId xmlns:a16="http://schemas.microsoft.com/office/drawing/2014/main" id="{D21FADAB-6AE4-1EC6-C1C6-6DEEE942BD17}"/>
              </a:ext>
            </a:extLst>
          </p:cNvPr>
          <p:cNvSpPr>
            <a:spLocks noGrp="1"/>
          </p:cNvSpPr>
          <p:nvPr>
            <p:ph type="title"/>
          </p:nvPr>
        </p:nvSpPr>
        <p:spPr/>
        <p:txBody>
          <a:bodyPr/>
          <a:lstStyle/>
          <a:p>
            <a:r>
              <a:rPr lang="en-US" dirty="0">
                <a:cs typeface="Calibri" panose="020F0502020204030204" pitchFamily="34" charset="0"/>
              </a:rPr>
              <a:t>PCR Testing for </a:t>
            </a:r>
            <a:r>
              <a:rPr lang="en-US" i="1" dirty="0">
                <a:cs typeface="Calibri" panose="020F0502020204030204" pitchFamily="34" charset="0"/>
              </a:rPr>
              <a:t>FLT3</a:t>
            </a:r>
            <a:r>
              <a:rPr lang="en-US" dirty="0">
                <a:cs typeface="Calibri" panose="020F0502020204030204" pitchFamily="34" charset="0"/>
              </a:rPr>
              <a:t>-ITD Mutations</a:t>
            </a:r>
          </a:p>
        </p:txBody>
      </p:sp>
      <p:sp>
        <p:nvSpPr>
          <p:cNvPr id="238" name="TextBox 237">
            <a:extLst>
              <a:ext uri="{FF2B5EF4-FFF2-40B4-BE49-F238E27FC236}">
                <a16:creationId xmlns:a16="http://schemas.microsoft.com/office/drawing/2014/main" id="{3F7D0B6C-AD34-32F3-575C-A3D4B46E5CDE}"/>
              </a:ext>
            </a:extLst>
          </p:cNvPr>
          <p:cNvSpPr txBox="1"/>
          <p:nvPr/>
        </p:nvSpPr>
        <p:spPr bwMode="auto">
          <a:xfrm>
            <a:off x="376693" y="6366782"/>
            <a:ext cx="49888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Polz. Appl Environ Microbiol. 1998;64:3724. </a:t>
            </a:r>
            <a:r>
              <a:rPr lang="en-US" sz="1200" b="0" kern="0" dirty="0">
                <a:solidFill>
                  <a:schemeClr val="bg2"/>
                </a:solidFill>
                <a:latin typeface="Calibri" panose="020F0502020204030204" pitchFamily="34" charset="0"/>
                <a:cs typeface="Calibri" panose="020F0502020204030204" pitchFamily="34" charset="0"/>
              </a:rPr>
              <a:t>Murphy. J Mol Diagn. 2003;5:96.</a:t>
            </a:r>
          </a:p>
        </p:txBody>
      </p:sp>
    </p:spTree>
    <p:extLst>
      <p:ext uri="{BB962C8B-B14F-4D97-AF65-F5344CB8AC3E}">
        <p14:creationId xmlns:p14="http://schemas.microsoft.com/office/powerpoint/2010/main" val="909472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884C074B-81D9-4530-BE86-89A0DC0AE6CF}"/>
              </a:ext>
            </a:extLst>
          </p:cNvPr>
          <p:cNvSpPr txBox="1"/>
          <p:nvPr/>
        </p:nvSpPr>
        <p:spPr>
          <a:xfrm>
            <a:off x="680378" y="4954421"/>
            <a:ext cx="11054080" cy="1384995"/>
          </a:xfrm>
          <a:prstGeom prst="rect">
            <a:avLst/>
          </a:prstGeom>
          <a:noFill/>
        </p:spPr>
        <p:txBody>
          <a:bodyPr wrap="square" rtlCol="0">
            <a:spAutoFit/>
          </a:bodyPr>
          <a:lstStyle/>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*In case of no analyzable metaphases, fluorescence in situ hybridization is alternative method to detect genetic abnormalities such as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RUNX1</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RUNX1T1</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CBFB</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MYH11</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KMT2A</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 and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MECOM</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 or myelodysplasia-related chromosome abnormalities (eg, loss of chromosome 5q, 7q, or 17p material).</a:t>
            </a:r>
          </a:p>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FLT3</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mutational screening should include analysis of internal tandem duplications and tyrosine kinase domain mutations.</a:t>
            </a:r>
          </a:p>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Report should specify type of mutation: Only in-frame mutations affecting basic leucine zipper region of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CEBPA</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irrespective whether they occur as monoallelic or biallelic mutations, have been associated with favorable outcome.</a:t>
            </a:r>
          </a:p>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mn-cs"/>
              </a:rPr>
              <a:t>§</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Screening for gene rearrangements should be performed if rapid information is needed for recommendation of suitable therapy, if chromosome morphology is of poor quality, or if there is typical morphology but suspected cytogenetic abnormality is not present.</a:t>
            </a:r>
          </a:p>
        </p:txBody>
      </p:sp>
      <p:sp>
        <p:nvSpPr>
          <p:cNvPr id="3" name="Title 2">
            <a:extLst>
              <a:ext uri="{FF2B5EF4-FFF2-40B4-BE49-F238E27FC236}">
                <a16:creationId xmlns:a16="http://schemas.microsoft.com/office/drawing/2014/main" id="{9B0A5702-81E5-3187-2152-D0E3D2C2246A}"/>
              </a:ext>
            </a:extLst>
          </p:cNvPr>
          <p:cNvSpPr>
            <a:spLocks noGrp="1"/>
          </p:cNvSpPr>
          <p:nvPr>
            <p:ph type="title"/>
          </p:nvPr>
        </p:nvSpPr>
        <p:spPr/>
        <p:txBody>
          <a:bodyPr/>
          <a:lstStyle/>
          <a:p>
            <a:r>
              <a:rPr lang="en-US" dirty="0"/>
              <a:t>Recommended Timelines for Initial AML Genetic Workup</a:t>
            </a:r>
          </a:p>
        </p:txBody>
      </p:sp>
      <p:graphicFrame>
        <p:nvGraphicFramePr>
          <p:cNvPr id="4" name="Group 32">
            <a:extLst>
              <a:ext uri="{FF2B5EF4-FFF2-40B4-BE49-F238E27FC236}">
                <a16:creationId xmlns:a16="http://schemas.microsoft.com/office/drawing/2014/main" id="{3D58BDFF-06F8-C954-48CE-06F4BF4B6489}"/>
              </a:ext>
            </a:extLst>
          </p:cNvPr>
          <p:cNvGraphicFramePr>
            <a:graphicFrameLocks noGrp="1"/>
          </p:cNvGraphicFramePr>
          <p:nvPr>
            <p:extLst>
              <p:ext uri="{D42A27DB-BD31-4B8C-83A1-F6EECF244321}">
                <p14:modId xmlns:p14="http://schemas.microsoft.com/office/powerpoint/2010/main" val="566264769"/>
              </p:ext>
            </p:extLst>
          </p:nvPr>
        </p:nvGraphicFramePr>
        <p:xfrm>
          <a:off x="712652" y="1604229"/>
          <a:ext cx="10793548" cy="3307160"/>
        </p:xfrm>
        <a:graphic>
          <a:graphicData uri="http://schemas.openxmlformats.org/drawingml/2006/table">
            <a:tbl>
              <a:tblPr/>
              <a:tblGrid>
                <a:gridCol w="6896393">
                  <a:extLst>
                    <a:ext uri="{9D8B030D-6E8A-4147-A177-3AD203B41FA5}">
                      <a16:colId xmlns:a16="http://schemas.microsoft.com/office/drawing/2014/main" val="20000"/>
                    </a:ext>
                  </a:extLst>
                </a:gridCol>
                <a:gridCol w="3897155">
                  <a:extLst>
                    <a:ext uri="{9D8B030D-6E8A-4147-A177-3AD203B41FA5}">
                      <a16:colId xmlns:a16="http://schemas.microsoft.com/office/drawing/2014/main" val="20001"/>
                    </a:ext>
                  </a:extLst>
                </a:gridCol>
              </a:tblGrid>
              <a:tr h="2711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noProof="0" dirty="0">
                          <a:ln>
                            <a:noFill/>
                          </a:ln>
                          <a:solidFill>
                            <a:schemeClr val="tx1"/>
                          </a:solidFill>
                          <a:effectLst/>
                          <a:latin typeface="+mn-lt"/>
                        </a:rPr>
                        <a:t>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indent="-215900" algn="ctr">
                        <a:lnSpc>
                          <a:spcPct val="100000"/>
                        </a:lnSpc>
                        <a:spcAft>
                          <a:spcPts val="300"/>
                        </a:spcAft>
                      </a:pPr>
                      <a:r>
                        <a:rPr lang="en-US" altLang="de-DE" sz="1400" b="1" i="0" noProof="0" dirty="0">
                          <a:solidFill>
                            <a:schemeClr val="tx1"/>
                          </a:solidFill>
                          <a:latin typeface="+mn-lt"/>
                          <a:cs typeface="Arial" panose="020B0604020202020204" pitchFamily="34" charset="0"/>
                        </a:rPr>
                        <a:t>Timing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59851764"/>
                  </a:ext>
                </a:extLst>
              </a:tr>
              <a:tr h="2711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1400" b="1" kern="1200" noProof="0" dirty="0">
                          <a:solidFill>
                            <a:schemeClr val="bg1"/>
                          </a:solidFill>
                          <a:effectLst/>
                          <a:latin typeface="+mn-lt"/>
                          <a:ea typeface="+mn-ea"/>
                          <a:cs typeface="+mn-cs"/>
                        </a:rPr>
                        <a:t>Cytogenetics</a:t>
                      </a:r>
                      <a:r>
                        <a:rPr lang="en-US" sz="1400" b="1" kern="1200" baseline="0" noProof="0" dirty="0">
                          <a:solidFill>
                            <a:schemeClr val="bg1"/>
                          </a:solidFill>
                          <a:effectLst/>
                          <a:latin typeface="+mn-lt"/>
                          <a:ea typeface="+mn-ea"/>
                          <a:cs typeface="+mn-cs"/>
                        </a:rPr>
                        <a:t>*</a:t>
                      </a:r>
                      <a:endParaRPr kumimoji="0" lang="en-US" sz="1400" b="0" i="0" u="none" strike="noStrike" cap="none" normalizeH="0" baseline="0" noProof="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indent="-215900" algn="ctr">
                        <a:lnSpc>
                          <a:spcPct val="100000"/>
                        </a:lnSpc>
                        <a:spcAft>
                          <a:spcPts val="300"/>
                        </a:spcAft>
                      </a:pPr>
                      <a:r>
                        <a:rPr lang="en-US" altLang="de-DE" sz="1400" b="0" i="0" noProof="0" dirty="0">
                          <a:solidFill>
                            <a:schemeClr val="bg1"/>
                          </a:solidFill>
                          <a:latin typeface="+mn-lt"/>
                          <a:cs typeface="Arial" panose="020B0604020202020204" pitchFamily="34" charset="0"/>
                        </a:rPr>
                        <a:t>Results preferably obtained within 5-7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7771">
                <a:tc>
                  <a:txBody>
                    <a:bodyPr/>
                    <a:lstStyle/>
                    <a:p>
                      <a:pPr>
                        <a:lnSpc>
                          <a:spcPct val="100000"/>
                        </a:lnSpc>
                        <a:spcAft>
                          <a:spcPts val="300"/>
                        </a:spcAft>
                      </a:pPr>
                      <a:r>
                        <a:rPr lang="en-US" sz="1400" b="1" kern="1200" noProof="0" dirty="0">
                          <a:solidFill>
                            <a:schemeClr val="bg1"/>
                          </a:solidFill>
                          <a:effectLst/>
                          <a:latin typeface="+mn-lt"/>
                          <a:ea typeface="+mn-ea"/>
                          <a:cs typeface="+mn-cs"/>
                        </a:rPr>
                        <a:t>Screening for gene mutations including (to establish diagnosis)</a:t>
                      </a:r>
                    </a:p>
                    <a:p>
                      <a:pPr marL="177800" lvl="0" indent="-177800">
                        <a:lnSpc>
                          <a:spcPct val="100000"/>
                        </a:lnSpc>
                        <a:buFont typeface="Arial" panose="020B0604020202020204" pitchFamily="34" charset="0"/>
                        <a:buChar char="•"/>
                      </a:pPr>
                      <a:r>
                        <a:rPr lang="en-US" sz="1400" b="0" i="1" kern="1200" noProof="0" dirty="0">
                          <a:solidFill>
                            <a:schemeClr val="bg1"/>
                          </a:solidFill>
                          <a:effectLst/>
                          <a:latin typeface="+mn-lt"/>
                          <a:ea typeface="+mn-ea"/>
                          <a:cs typeface="+mn-cs"/>
                        </a:rPr>
                        <a:t>FLT3</a:t>
                      </a:r>
                      <a:r>
                        <a:rPr lang="en-US" sz="1400" b="0" kern="1200" noProof="0" dirty="0">
                          <a:solidFill>
                            <a:schemeClr val="bg1"/>
                          </a:solidFill>
                          <a:effectLst/>
                          <a:latin typeface="+mn-lt"/>
                          <a:ea typeface="+mn-ea"/>
                          <a:cs typeface="+mn-cs"/>
                        </a:rPr>
                        <a:t>,</a:t>
                      </a:r>
                      <a:r>
                        <a:rPr lang="en-US" sz="1400" b="0" kern="1200" baseline="30000" noProof="0" dirty="0">
                          <a:solidFill>
                            <a:schemeClr val="bg1"/>
                          </a:solidFill>
                          <a:effectLst/>
                          <a:latin typeface="+mn-lt"/>
                          <a:ea typeface="+mn-ea"/>
                          <a:cs typeface="Arial" panose="020B0604020202020204" pitchFamily="34" charset="0"/>
                        </a:rPr>
                        <a:t>†</a:t>
                      </a:r>
                      <a:r>
                        <a:rPr lang="en-US" sz="1400" b="0" kern="1200" noProof="0" dirty="0">
                          <a:solidFill>
                            <a:schemeClr val="bg1"/>
                          </a:solidFill>
                          <a:effectLst/>
                          <a:latin typeface="+mn-lt"/>
                          <a:ea typeface="+mn-ea"/>
                          <a:cs typeface="+mn-cs"/>
                        </a:rPr>
                        <a:t> </a:t>
                      </a:r>
                      <a:r>
                        <a:rPr lang="en-US" sz="1400" b="0" i="1" kern="1200" noProof="0" dirty="0">
                          <a:solidFill>
                            <a:schemeClr val="bg1"/>
                          </a:solidFill>
                          <a:effectLst/>
                          <a:latin typeface="+mn-lt"/>
                          <a:ea typeface="+mn-ea"/>
                          <a:cs typeface="+mn-cs"/>
                        </a:rPr>
                        <a:t>IDH1</a:t>
                      </a:r>
                      <a:r>
                        <a:rPr lang="en-US" sz="1400" b="0" kern="1200" noProof="0" dirty="0">
                          <a:solidFill>
                            <a:schemeClr val="bg1"/>
                          </a:solidFill>
                          <a:effectLst/>
                          <a:latin typeface="+mn-lt"/>
                          <a:ea typeface="+mn-ea"/>
                          <a:cs typeface="+mn-cs"/>
                        </a:rPr>
                        <a:t>, </a:t>
                      </a:r>
                      <a:r>
                        <a:rPr lang="en-US" sz="1400" b="0" i="1" kern="1200" noProof="0" dirty="0">
                          <a:solidFill>
                            <a:schemeClr val="bg1"/>
                          </a:solidFill>
                          <a:effectLst/>
                          <a:latin typeface="+mn-lt"/>
                          <a:ea typeface="+mn-ea"/>
                          <a:cs typeface="+mn-cs"/>
                        </a:rPr>
                        <a:t>IDH2</a:t>
                      </a:r>
                      <a:r>
                        <a:rPr lang="en-US" sz="1400" b="0" i="0" kern="1200" noProof="0" dirty="0">
                          <a:solidFill>
                            <a:schemeClr val="bg1"/>
                          </a:solidFill>
                          <a:effectLst/>
                          <a:latin typeface="+mn-lt"/>
                          <a:ea typeface="+mn-ea"/>
                          <a:cs typeface="+mn-cs"/>
                        </a:rPr>
                        <a:t> (actionable therapeutic targets)</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1" kern="1200" noProof="0" dirty="0">
                          <a:solidFill>
                            <a:schemeClr val="bg1"/>
                          </a:solidFill>
                          <a:effectLst/>
                          <a:latin typeface="+mn-lt"/>
                          <a:ea typeface="+mn-ea"/>
                          <a:cs typeface="+mn-cs"/>
                        </a:rPr>
                        <a:t>NPM1</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1" kern="1200" noProof="0" dirty="0">
                          <a:solidFill>
                            <a:schemeClr val="bg1"/>
                          </a:solidFill>
                          <a:effectLst/>
                          <a:latin typeface="+mn-lt"/>
                          <a:ea typeface="+mn-ea"/>
                          <a:cs typeface="+mn-cs"/>
                        </a:rPr>
                        <a:t>CEBPA</a:t>
                      </a:r>
                      <a:r>
                        <a:rPr lang="en-US" sz="1400" i="0" kern="1200" noProof="0" dirty="0">
                          <a:solidFill>
                            <a:schemeClr val="bg1"/>
                          </a:solidFill>
                          <a:effectLst/>
                          <a:latin typeface="+mn-lt"/>
                          <a:ea typeface="+mn-ea"/>
                          <a:cs typeface="+mn-cs"/>
                        </a:rPr>
                        <a:t>,</a:t>
                      </a:r>
                      <a:r>
                        <a:rPr lang="en-US" sz="1400" i="0" kern="1200" baseline="30000" noProof="0" dirty="0">
                          <a:solidFill>
                            <a:schemeClr val="bg1"/>
                          </a:solidFill>
                          <a:effectLst/>
                          <a:latin typeface="+mn-lt"/>
                          <a:ea typeface="+mn-ea"/>
                          <a:cs typeface="Arial" panose="020B0604020202020204" pitchFamily="34" charset="0"/>
                        </a:rPr>
                        <a:t>‡</a:t>
                      </a:r>
                      <a:r>
                        <a:rPr lang="en-US" sz="1400" i="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DDX41</a:t>
                      </a:r>
                      <a:r>
                        <a:rPr lang="en-US" sz="1400" i="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TP53; ASXL1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BCOR</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EZH2</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RUNX1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SF3B1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SRSF2</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STAG2</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U2AF1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ZRSR2</a:t>
                      </a:r>
                      <a:r>
                        <a:rPr lang="en-US" sz="1400" kern="1200" noProof="0" dirty="0">
                          <a:solidFill>
                            <a:schemeClr val="bg1"/>
                          </a:solidFill>
                          <a:effectLst/>
                          <a:latin typeface="+mn-lt"/>
                          <a:ea typeface="+mn-ea"/>
                          <a:cs typeface="+mn-cs"/>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lvl="0" algn="ctr">
                        <a:lnSpc>
                          <a:spcPct val="100000"/>
                        </a:lnSpc>
                      </a:pPr>
                      <a:endParaRPr lang="en-US" sz="1400" i="0" kern="1200" noProof="0" dirty="0">
                        <a:solidFill>
                          <a:schemeClr val="bg1"/>
                        </a:solidFill>
                        <a:effectLst/>
                        <a:latin typeface="+mn-lt"/>
                        <a:ea typeface="+mn-ea"/>
                        <a:cs typeface="+mn-cs"/>
                      </a:endParaRPr>
                    </a:p>
                    <a:p>
                      <a:pPr lvl="0" algn="ctr">
                        <a:lnSpc>
                          <a:spcPct val="100000"/>
                        </a:lnSpc>
                      </a:pPr>
                      <a:r>
                        <a:rPr lang="en-US" sz="1400" b="1" i="0" kern="1200" noProof="0" dirty="0">
                          <a:solidFill>
                            <a:schemeClr val="bg1"/>
                          </a:solidFill>
                          <a:effectLst/>
                          <a:latin typeface="+mn-lt"/>
                          <a:ea typeface="+mn-ea"/>
                          <a:cs typeface="+mn-cs"/>
                        </a:rPr>
                        <a:t>Within 3-5 days</a:t>
                      </a:r>
                    </a:p>
                    <a:p>
                      <a:pPr lvl="0" algn="ctr">
                        <a:lnSpc>
                          <a:spcPct val="100000"/>
                        </a:lnSpc>
                      </a:pPr>
                      <a:endParaRPr lang="en-US" sz="1400" i="0" kern="1200" noProof="0" dirty="0">
                        <a:solidFill>
                          <a:schemeClr val="bg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i="0" kern="1200" noProof="0" dirty="0">
                          <a:solidFill>
                            <a:schemeClr val="bg1"/>
                          </a:solidFill>
                          <a:effectLst/>
                          <a:latin typeface="+mn-lt"/>
                          <a:ea typeface="+mn-ea"/>
                          <a:cs typeface="+mn-cs"/>
                        </a:rPr>
                        <a:t>Within first treatment cycle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6706">
                <a:tc>
                  <a:txBody>
                    <a:bodyPr/>
                    <a:lstStyle/>
                    <a:p>
                      <a:pPr lvl="0">
                        <a:lnSpc>
                          <a:spcPct val="100000"/>
                        </a:lnSpc>
                        <a:spcAft>
                          <a:spcPts val="300"/>
                        </a:spcAft>
                      </a:pPr>
                      <a:r>
                        <a:rPr lang="en-US" sz="1400" b="1" kern="1200" noProof="0" dirty="0">
                          <a:solidFill>
                            <a:schemeClr val="bg1"/>
                          </a:solidFill>
                          <a:effectLst/>
                          <a:latin typeface="+mn-lt"/>
                          <a:ea typeface="+mn-ea"/>
                          <a:cs typeface="+mn-cs"/>
                        </a:rPr>
                        <a:t>Screening for gene rearrangements</a:t>
                      </a:r>
                      <a:r>
                        <a:rPr lang="en-US" sz="1400" kern="1200" baseline="30000" noProof="0" dirty="0">
                          <a:solidFill>
                            <a:schemeClr val="bg1"/>
                          </a:solidFill>
                          <a:effectLst/>
                          <a:latin typeface="+mn-lt"/>
                          <a:ea typeface="+mn-ea"/>
                          <a:cs typeface="+mn-cs"/>
                        </a:rPr>
                        <a:t>§</a:t>
                      </a:r>
                      <a:endParaRPr lang="en-US" sz="1400" b="1" kern="1200" baseline="30000" noProof="0" dirty="0">
                        <a:solidFill>
                          <a:schemeClr val="bg1"/>
                        </a:solidFill>
                        <a:effectLst/>
                        <a:latin typeface="+mn-lt"/>
                        <a:ea typeface="+mn-ea"/>
                        <a:cs typeface="+mn-cs"/>
                      </a:endParaRPr>
                    </a:p>
                    <a:p>
                      <a:pPr lvl="0">
                        <a:lnSpc>
                          <a:spcPct val="100000"/>
                        </a:lnSpc>
                      </a:pPr>
                      <a:r>
                        <a:rPr lang="en-US" sz="1400" i="1" kern="1200" noProof="0" dirty="0">
                          <a:solidFill>
                            <a:schemeClr val="bg1"/>
                          </a:solidFill>
                          <a:effectLst/>
                          <a:latin typeface="+mn-lt"/>
                          <a:ea typeface="+mn-ea"/>
                          <a:cs typeface="+mn-cs"/>
                        </a:rPr>
                        <a:t>PML</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RARA</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CBFB</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MYH11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RUNX1</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RUNX1T1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KMT2A</a:t>
                      </a:r>
                      <a:r>
                        <a:rPr lang="en-US" sz="1400" kern="1200" noProof="0" dirty="0">
                          <a:solidFill>
                            <a:schemeClr val="bg1"/>
                          </a:solidFill>
                          <a:effectLst/>
                          <a:latin typeface="+mn-lt"/>
                          <a:ea typeface="+mn-ea"/>
                          <a:cs typeface="+mn-cs"/>
                        </a:rPr>
                        <a:t>::R, </a:t>
                      </a:r>
                      <a:r>
                        <a:rPr lang="en-US" sz="1400" i="1" kern="1200" noProof="0" dirty="0">
                          <a:solidFill>
                            <a:schemeClr val="bg1"/>
                          </a:solidFill>
                          <a:effectLst/>
                          <a:latin typeface="+mn-lt"/>
                          <a:ea typeface="+mn-ea"/>
                          <a:cs typeface="+mn-cs"/>
                        </a:rPr>
                        <a:t>BCR</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ABL1</a:t>
                      </a:r>
                      <a:r>
                        <a:rPr lang="en-US" sz="1400" kern="1200" noProof="0" dirty="0">
                          <a:solidFill>
                            <a:schemeClr val="bg1"/>
                          </a:solidFill>
                          <a:effectLst/>
                          <a:latin typeface="+mn-lt"/>
                          <a:ea typeface="+mn-ea"/>
                          <a:cs typeface="+mn-cs"/>
                        </a:rPr>
                        <a:t>, </a:t>
                      </a:r>
                      <a:br>
                        <a:rPr lang="en-US" sz="1400" kern="1200" noProof="0" dirty="0">
                          <a:solidFill>
                            <a:schemeClr val="bg1"/>
                          </a:solidFill>
                          <a:effectLst/>
                          <a:latin typeface="+mn-lt"/>
                          <a:ea typeface="+mn-ea"/>
                          <a:cs typeface="+mn-cs"/>
                        </a:rPr>
                      </a:br>
                      <a:r>
                        <a:rPr lang="en-US" sz="1400" kern="1200" noProof="0" dirty="0">
                          <a:solidFill>
                            <a:schemeClr val="bg1"/>
                          </a:solidFill>
                          <a:effectLst/>
                          <a:latin typeface="+mn-lt"/>
                          <a:ea typeface="+mn-ea"/>
                          <a:cs typeface="+mn-cs"/>
                        </a:rPr>
                        <a:t>other fusion genes (if available)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200"/>
                        </a:spcAft>
                        <a:buClrTx/>
                        <a:buSzTx/>
                        <a:buFont typeface="Symbol" panose="05050102010706020507" pitchFamily="18" charset="2"/>
                        <a:buNone/>
                        <a:tabLst/>
                        <a:defRPr/>
                      </a:pPr>
                      <a:r>
                        <a:rPr lang="en-US" sz="1400" b="0" i="0" kern="1200" noProof="0" dirty="0">
                          <a:solidFill>
                            <a:schemeClr val="bg1"/>
                          </a:solidFill>
                          <a:effectLst/>
                          <a:latin typeface="+mn-lt"/>
                          <a:ea typeface="+mn-ea"/>
                          <a:cs typeface="+mn-cs"/>
                        </a:rPr>
                        <a:t>Within 3-5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2342943"/>
                  </a:ext>
                </a:extLst>
              </a:tr>
              <a:tr h="621861">
                <a:tc>
                  <a:txBody>
                    <a:bodyPr/>
                    <a:lstStyle/>
                    <a:p>
                      <a:pPr indent="-215900">
                        <a:lnSpc>
                          <a:spcPct val="100000"/>
                        </a:lnSpc>
                        <a:spcAft>
                          <a:spcPts val="300"/>
                        </a:spcAft>
                      </a:pPr>
                      <a:r>
                        <a:rPr lang="en-US" altLang="de-DE" sz="1400" b="1" noProof="0" dirty="0">
                          <a:solidFill>
                            <a:schemeClr val="bg1"/>
                          </a:solidFill>
                          <a:latin typeface="+mn-lt"/>
                          <a:cs typeface="Arial" panose="020B0604020202020204" pitchFamily="34" charset="0"/>
                        </a:rPr>
                        <a:t>Additional genes recommended to test at diagnosis</a:t>
                      </a:r>
                    </a:p>
                    <a:p>
                      <a:pPr indent="-215900">
                        <a:lnSpc>
                          <a:spcPct val="100000"/>
                        </a:lnSpc>
                        <a:spcAft>
                          <a:spcPts val="300"/>
                        </a:spcAft>
                      </a:pPr>
                      <a:r>
                        <a:rPr lang="en-US" altLang="de-DE" sz="1400" i="1" noProof="0" dirty="0">
                          <a:solidFill>
                            <a:schemeClr val="bg1"/>
                          </a:solidFill>
                          <a:latin typeface="+mn-lt"/>
                          <a:cs typeface="Arial" panose="020B0604020202020204" pitchFamily="34" charset="0"/>
                        </a:rPr>
                        <a:t>ANKRD26</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BCORL1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BRAF</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CBL</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CSF3R</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DNMT3A</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ETV6</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GATA2</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JAK2</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KIT</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KRAS</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NRAS</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NF1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PHF6</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PPM1D</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PTPN11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RAD21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SETBP1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TET2</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WT1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indent="-215900" algn="ctr">
                        <a:lnSpc>
                          <a:spcPct val="100000"/>
                        </a:lnSpc>
                        <a:spcAft>
                          <a:spcPts val="300"/>
                        </a:spcAft>
                      </a:pPr>
                      <a:r>
                        <a:rPr lang="en-US" altLang="de-DE" sz="1400" i="0" noProof="0">
                          <a:solidFill>
                            <a:schemeClr val="bg1"/>
                          </a:solidFill>
                          <a:latin typeface="+mn-lt"/>
                          <a:cs typeface="Arial" panose="020B0604020202020204" pitchFamily="34" charset="0"/>
                        </a:rPr>
                        <a:t>Information can be used to monitor disease </a:t>
                      </a:r>
                      <a:br>
                        <a:rPr lang="en-US" altLang="de-DE" sz="1400" i="0" noProof="0">
                          <a:solidFill>
                            <a:schemeClr val="bg1"/>
                          </a:solidFill>
                          <a:latin typeface="+mn-lt"/>
                          <a:cs typeface="Arial" panose="020B0604020202020204" pitchFamily="34" charset="0"/>
                        </a:rPr>
                      </a:br>
                      <a:r>
                        <a:rPr lang="en-US" altLang="de-DE" sz="1400" i="0" noProof="0">
                          <a:solidFill>
                            <a:schemeClr val="bg1"/>
                          </a:solidFill>
                          <a:latin typeface="+mn-lt"/>
                          <a:cs typeface="Arial" panose="020B0604020202020204" pitchFamily="34" charset="0"/>
                        </a:rPr>
                        <a:t>by NGS-based MRD analyses (except mutations consistent with premalignant clonal hematopoiesis)</a:t>
                      </a:r>
                      <a:endParaRPr lang="en-US" altLang="de-DE" sz="1400" i="0" noProof="0" dirty="0">
                        <a:solidFill>
                          <a:schemeClr val="bg1"/>
                        </a:solidFill>
                        <a:latin typeface="+mn-lt"/>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8237089"/>
                  </a:ext>
                </a:extLst>
              </a:tr>
            </a:tbl>
          </a:graphicData>
        </a:graphic>
      </p:graphicFrame>
      <p:sp>
        <p:nvSpPr>
          <p:cNvPr id="6" name="Text Box 11">
            <a:extLst>
              <a:ext uri="{FF2B5EF4-FFF2-40B4-BE49-F238E27FC236}">
                <a16:creationId xmlns:a16="http://schemas.microsoft.com/office/drawing/2014/main" id="{ED4D9989-3F97-1A9D-CD3A-A5546B9F8664}"/>
              </a:ext>
            </a:extLst>
          </p:cNvPr>
          <p:cNvSpPr txBox="1">
            <a:spLocks noChangeArrowheads="1"/>
          </p:cNvSpPr>
          <p:nvPr/>
        </p:nvSpPr>
        <p:spPr bwMode="auto">
          <a:xfrm>
            <a:off x="414339" y="635774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Döhner. Blood. 2022;140:1345.</a:t>
            </a:r>
          </a:p>
        </p:txBody>
      </p:sp>
      <p:sp>
        <p:nvSpPr>
          <p:cNvPr id="2" name="Rectangle 1">
            <a:extLst>
              <a:ext uri="{FF2B5EF4-FFF2-40B4-BE49-F238E27FC236}">
                <a16:creationId xmlns:a16="http://schemas.microsoft.com/office/drawing/2014/main" id="{1AD48F24-3551-6BC5-01DE-B3E162B8EA46}"/>
              </a:ext>
            </a:extLst>
          </p:cNvPr>
          <p:cNvSpPr/>
          <p:nvPr/>
        </p:nvSpPr>
        <p:spPr bwMode="auto">
          <a:xfrm>
            <a:off x="732972" y="2482478"/>
            <a:ext cx="10668000" cy="256157"/>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016083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36A2-E6B6-3F2B-D0B3-B78E9B6B518B}"/>
              </a:ext>
            </a:extLst>
          </p:cNvPr>
          <p:cNvSpPr>
            <a:spLocks noGrp="1"/>
          </p:cNvSpPr>
          <p:nvPr>
            <p:ph type="title"/>
          </p:nvPr>
        </p:nvSpPr>
        <p:spPr/>
        <p:txBody>
          <a:bodyPr/>
          <a:lstStyle/>
          <a:p>
            <a:r>
              <a:rPr lang="en-US" dirty="0"/>
              <a:t>Key Takeaways on Molecular Testing</a:t>
            </a:r>
          </a:p>
        </p:txBody>
      </p:sp>
      <p:sp>
        <p:nvSpPr>
          <p:cNvPr id="5" name="Freeform: Shape 4">
            <a:extLst>
              <a:ext uri="{FF2B5EF4-FFF2-40B4-BE49-F238E27FC236}">
                <a16:creationId xmlns:a16="http://schemas.microsoft.com/office/drawing/2014/main" id="{EC3F6E20-23D7-5FCE-FB9F-D764E274FD4B}"/>
              </a:ext>
            </a:extLst>
          </p:cNvPr>
          <p:cNvSpPr/>
          <p:nvPr/>
        </p:nvSpPr>
        <p:spPr>
          <a:xfrm>
            <a:off x="716957" y="132829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Ensure adequate amounts of leukemia (blasts) in sample</a:t>
            </a:r>
          </a:p>
        </p:txBody>
      </p:sp>
      <p:sp>
        <p:nvSpPr>
          <p:cNvPr id="6" name="Freeform: Shape 5">
            <a:extLst>
              <a:ext uri="{FF2B5EF4-FFF2-40B4-BE49-F238E27FC236}">
                <a16:creationId xmlns:a16="http://schemas.microsoft.com/office/drawing/2014/main" id="{4AA16C5D-8DE0-01A2-22F2-3004E7B57E42}"/>
              </a:ext>
            </a:extLst>
          </p:cNvPr>
          <p:cNvSpPr/>
          <p:nvPr/>
        </p:nvSpPr>
        <p:spPr>
          <a:xfrm>
            <a:off x="1606824" y="257104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Do not wait until patient is aplastic	</a:t>
            </a:r>
          </a:p>
        </p:txBody>
      </p:sp>
      <p:sp>
        <p:nvSpPr>
          <p:cNvPr id="7" name="Freeform: Shape 6">
            <a:extLst>
              <a:ext uri="{FF2B5EF4-FFF2-40B4-BE49-F238E27FC236}">
                <a16:creationId xmlns:a16="http://schemas.microsoft.com/office/drawing/2014/main" id="{833E5FF5-06DA-9BF3-808B-5EAAB3877881}"/>
              </a:ext>
            </a:extLst>
          </p:cNvPr>
          <p:cNvSpPr/>
          <p:nvPr/>
        </p:nvSpPr>
        <p:spPr>
          <a:xfrm>
            <a:off x="2496691" y="381379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Test results within a week </a:t>
            </a:r>
          </a:p>
        </p:txBody>
      </p:sp>
      <p:sp>
        <p:nvSpPr>
          <p:cNvPr id="8" name="Freeform: Shape 7">
            <a:extLst>
              <a:ext uri="{FF2B5EF4-FFF2-40B4-BE49-F238E27FC236}">
                <a16:creationId xmlns:a16="http://schemas.microsoft.com/office/drawing/2014/main" id="{C5B404FC-1A17-419F-3C02-4816BD698D4F}"/>
              </a:ext>
            </a:extLst>
          </p:cNvPr>
          <p:cNvSpPr/>
          <p:nvPr/>
        </p:nvSpPr>
        <p:spPr>
          <a:xfrm>
            <a:off x="3386557" y="505654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6"/>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Ensure that testing method(s) can identify both </a:t>
            </a:r>
            <a:r>
              <a:rPr lang="en-US" sz="2800" i="1" kern="1200" dirty="0"/>
              <a:t>FLT3</a:t>
            </a:r>
            <a:r>
              <a:rPr lang="en-US" sz="2800" kern="1200" dirty="0"/>
              <a:t>-ITD and relevant </a:t>
            </a:r>
            <a:r>
              <a:rPr lang="en-US" sz="2800" i="1" kern="1200" dirty="0"/>
              <a:t>FLT3</a:t>
            </a:r>
            <a:r>
              <a:rPr lang="en-US" sz="2800" kern="1200" dirty="0"/>
              <a:t>-TKD mutations</a:t>
            </a:r>
          </a:p>
        </p:txBody>
      </p:sp>
    </p:spTree>
    <p:extLst>
      <p:ext uri="{BB962C8B-B14F-4D97-AF65-F5344CB8AC3E}">
        <p14:creationId xmlns:p14="http://schemas.microsoft.com/office/powerpoint/2010/main" val="297504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533218-0F22-3284-4BCB-5DFB5FAD610E}"/>
              </a:ext>
            </a:extLst>
          </p:cNvPr>
          <p:cNvSpPr>
            <a:spLocks noGrp="1"/>
          </p:cNvSpPr>
          <p:nvPr>
            <p:ph type="title"/>
          </p:nvPr>
        </p:nvSpPr>
        <p:spPr/>
        <p:txBody>
          <a:bodyPr/>
          <a:lstStyle/>
          <a:p>
            <a:r>
              <a:rPr lang="en-US" dirty="0"/>
              <a:t>Repeat </a:t>
            </a:r>
            <a:r>
              <a:rPr lang="en-US" i="1" dirty="0"/>
              <a:t>FLT3</a:t>
            </a:r>
            <a:r>
              <a:rPr lang="en-US" dirty="0"/>
              <a:t> Mutation Testing Is Needed at Relapse</a:t>
            </a:r>
          </a:p>
        </p:txBody>
      </p:sp>
      <p:sp>
        <p:nvSpPr>
          <p:cNvPr id="105476" name="TextBox 7"/>
          <p:cNvSpPr txBox="1">
            <a:spLocks noChangeArrowheads="1"/>
          </p:cNvSpPr>
          <p:nvPr/>
        </p:nvSpPr>
        <p:spPr bwMode="auto">
          <a:xfrm>
            <a:off x="416204" y="6374649"/>
            <a:ext cx="7204959" cy="268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4" tIns="41308" rIns="82614" bIns="4130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itchFamily="34" charset="0"/>
              </a:rPr>
              <a:t>Kleppe. Nat Med. 2014;20:342. Grimwade. Blood. 2016;127:29. </a:t>
            </a:r>
          </a:p>
        </p:txBody>
      </p:sp>
      <p:sp>
        <p:nvSpPr>
          <p:cNvPr id="105479" name="TextBox 10"/>
          <p:cNvSpPr txBox="1">
            <a:spLocks noChangeArrowheads="1"/>
          </p:cNvSpPr>
          <p:nvPr/>
        </p:nvSpPr>
        <p:spPr bwMode="auto">
          <a:xfrm>
            <a:off x="8093598" y="2376419"/>
            <a:ext cx="3464051" cy="193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4" tIns="41308" rIns="82614" bIns="4130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Arial" pitchFamily="34" charset="0"/>
              </a:rPr>
              <a:t>Leukemia is not a static condition!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Arial" pitchFamily="34" charset="0"/>
              </a:rPr>
              <a:t>Repeat genomic analysis at relapse is necessary</a:t>
            </a:r>
          </a:p>
        </p:txBody>
      </p:sp>
      <p:grpSp>
        <p:nvGrpSpPr>
          <p:cNvPr id="24" name="Group 23">
            <a:extLst>
              <a:ext uri="{FF2B5EF4-FFF2-40B4-BE49-F238E27FC236}">
                <a16:creationId xmlns:a16="http://schemas.microsoft.com/office/drawing/2014/main" id="{740F93F7-0619-5E72-1F52-86BC19B3F1F6}"/>
              </a:ext>
            </a:extLst>
          </p:cNvPr>
          <p:cNvGrpSpPr/>
          <p:nvPr/>
        </p:nvGrpSpPr>
        <p:grpSpPr>
          <a:xfrm>
            <a:off x="609759" y="1813374"/>
            <a:ext cx="7499488" cy="3576424"/>
            <a:chOff x="1225613" y="1256352"/>
            <a:chExt cx="5234938" cy="2372500"/>
          </a:xfrm>
        </p:grpSpPr>
        <p:sp>
          <p:nvSpPr>
            <p:cNvPr id="105708" name="Freeform 105707">
              <a:extLst>
                <a:ext uri="{FF2B5EF4-FFF2-40B4-BE49-F238E27FC236}">
                  <a16:creationId xmlns:a16="http://schemas.microsoft.com/office/drawing/2014/main" id="{09B525C5-F0F7-1E98-BD75-458E79530207}"/>
                </a:ext>
              </a:extLst>
            </p:cNvPr>
            <p:cNvSpPr/>
            <p:nvPr/>
          </p:nvSpPr>
          <p:spPr bwMode="auto">
            <a:xfrm>
              <a:off x="3616657" y="1837899"/>
              <a:ext cx="2247331" cy="1096370"/>
            </a:xfrm>
            <a:custGeom>
              <a:avLst/>
              <a:gdLst>
                <a:gd name="connsiteX0" fmla="*/ 0 w 2247331"/>
                <a:gd name="connsiteY0" fmla="*/ 632346 h 1096370"/>
                <a:gd name="connsiteX1" fmla="*/ 0 w 2247331"/>
                <a:gd name="connsiteY1" fmla="*/ 464023 h 1096370"/>
                <a:gd name="connsiteX2" fmla="*/ 2242782 w 2247331"/>
                <a:gd name="connsiteY2" fmla="*/ 0 h 1096370"/>
                <a:gd name="connsiteX3" fmla="*/ 2247331 w 2247331"/>
                <a:gd name="connsiteY3" fmla="*/ 1096370 h 1096370"/>
                <a:gd name="connsiteX4" fmla="*/ 0 w 2247331"/>
                <a:gd name="connsiteY4" fmla="*/ 632346 h 1096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7331" h="1096370">
                  <a:moveTo>
                    <a:pt x="0" y="632346"/>
                  </a:moveTo>
                  <a:lnTo>
                    <a:pt x="0" y="464023"/>
                  </a:lnTo>
                  <a:lnTo>
                    <a:pt x="2242782" y="0"/>
                  </a:lnTo>
                  <a:cubicBezTo>
                    <a:pt x="2244298" y="365457"/>
                    <a:pt x="2245815" y="730913"/>
                    <a:pt x="2247331" y="1096370"/>
                  </a:cubicBezTo>
                  <a:lnTo>
                    <a:pt x="0" y="632346"/>
                  </a:lnTo>
                  <a:close/>
                </a:path>
              </a:pathLst>
            </a:custGeom>
            <a:noFill/>
            <a:ln w="28575">
              <a:solidFill>
                <a:schemeClr val="bg1"/>
              </a:solidFill>
              <a:prstDash val="dash"/>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84" name="Group 105483">
              <a:extLst>
                <a:ext uri="{FF2B5EF4-FFF2-40B4-BE49-F238E27FC236}">
                  <a16:creationId xmlns:a16="http://schemas.microsoft.com/office/drawing/2014/main" id="{69588AF4-7847-18CC-5744-9BC75AB674BE}"/>
                </a:ext>
              </a:extLst>
            </p:cNvPr>
            <p:cNvGrpSpPr/>
            <p:nvPr/>
          </p:nvGrpSpPr>
          <p:grpSpPr>
            <a:xfrm>
              <a:off x="1371189" y="1910308"/>
              <a:ext cx="403315" cy="266836"/>
              <a:chOff x="2908542" y="1945134"/>
              <a:chExt cx="403315" cy="266836"/>
            </a:xfrm>
          </p:grpSpPr>
          <p:sp>
            <p:nvSpPr>
              <p:cNvPr id="22" name="Oval 21">
                <a:extLst>
                  <a:ext uri="{FF2B5EF4-FFF2-40B4-BE49-F238E27FC236}">
                    <a16:creationId xmlns:a16="http://schemas.microsoft.com/office/drawing/2014/main" id="{F0A1A00E-0B11-285E-8DF2-FC714ED67B33}"/>
                  </a:ext>
                </a:extLst>
              </p:cNvPr>
              <p:cNvSpPr/>
              <p:nvPr/>
            </p:nvSpPr>
            <p:spPr bwMode="auto">
              <a:xfrm>
                <a:off x="3013176" y="203157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83" name="Group 105482">
                <a:extLst>
                  <a:ext uri="{FF2B5EF4-FFF2-40B4-BE49-F238E27FC236}">
                    <a16:creationId xmlns:a16="http://schemas.microsoft.com/office/drawing/2014/main" id="{02FEBCEF-5F18-A102-7736-93CEC192FD9F}"/>
                  </a:ext>
                </a:extLst>
              </p:cNvPr>
              <p:cNvGrpSpPr/>
              <p:nvPr/>
            </p:nvGrpSpPr>
            <p:grpSpPr>
              <a:xfrm>
                <a:off x="2908542" y="1945134"/>
                <a:ext cx="403315" cy="266836"/>
                <a:chOff x="2908542" y="1945134"/>
                <a:chExt cx="403315" cy="266836"/>
              </a:xfrm>
            </p:grpSpPr>
            <p:sp>
              <p:nvSpPr>
                <p:cNvPr id="3" name="Oval 2">
                  <a:extLst>
                    <a:ext uri="{FF2B5EF4-FFF2-40B4-BE49-F238E27FC236}">
                      <a16:creationId xmlns:a16="http://schemas.microsoft.com/office/drawing/2014/main" id="{D104CC67-AD2E-1653-B2C6-0CF5980E5417}"/>
                    </a:ext>
                  </a:extLst>
                </p:cNvPr>
                <p:cNvSpPr/>
                <p:nvPr/>
              </p:nvSpPr>
              <p:spPr bwMode="auto">
                <a:xfrm>
                  <a:off x="3186048" y="208616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Oval 18">
                  <a:extLst>
                    <a:ext uri="{FF2B5EF4-FFF2-40B4-BE49-F238E27FC236}">
                      <a16:creationId xmlns:a16="http://schemas.microsoft.com/office/drawing/2014/main" id="{448F5562-AE57-5BE4-80D9-BF1EA0279FAB}"/>
                    </a:ext>
                  </a:extLst>
                </p:cNvPr>
                <p:cNvSpPr/>
                <p:nvPr/>
              </p:nvSpPr>
              <p:spPr bwMode="auto">
                <a:xfrm>
                  <a:off x="3117809" y="200882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Oval 19">
                  <a:extLst>
                    <a:ext uri="{FF2B5EF4-FFF2-40B4-BE49-F238E27FC236}">
                      <a16:creationId xmlns:a16="http://schemas.microsoft.com/office/drawing/2014/main" id="{FF68B3FC-129C-6878-C38C-233A47921954}"/>
                    </a:ext>
                  </a:extLst>
                </p:cNvPr>
                <p:cNvSpPr/>
                <p:nvPr/>
              </p:nvSpPr>
              <p:spPr bwMode="auto">
                <a:xfrm>
                  <a:off x="3049570" y="194513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A8D3F7E5-C43E-CC39-C252-0CC63F03C2FE}"/>
                    </a:ext>
                  </a:extLst>
                </p:cNvPr>
                <p:cNvSpPr/>
                <p:nvPr/>
              </p:nvSpPr>
              <p:spPr bwMode="auto">
                <a:xfrm>
                  <a:off x="2944937" y="195423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Oval 22">
                  <a:extLst>
                    <a:ext uri="{FF2B5EF4-FFF2-40B4-BE49-F238E27FC236}">
                      <a16:creationId xmlns:a16="http://schemas.microsoft.com/office/drawing/2014/main" id="{1BDD057B-0332-4072-4226-2B8A425A5546}"/>
                    </a:ext>
                  </a:extLst>
                </p:cNvPr>
                <p:cNvSpPr/>
                <p:nvPr/>
              </p:nvSpPr>
              <p:spPr bwMode="auto">
                <a:xfrm>
                  <a:off x="2908542" y="20497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491" name="Group 105490">
              <a:extLst>
                <a:ext uri="{FF2B5EF4-FFF2-40B4-BE49-F238E27FC236}">
                  <a16:creationId xmlns:a16="http://schemas.microsoft.com/office/drawing/2014/main" id="{8CB8FD56-11C7-F02F-0E3B-3ED1E576E137}"/>
                </a:ext>
              </a:extLst>
            </p:cNvPr>
            <p:cNvGrpSpPr/>
            <p:nvPr/>
          </p:nvGrpSpPr>
          <p:grpSpPr>
            <a:xfrm>
              <a:off x="1760856" y="2119115"/>
              <a:ext cx="239539" cy="426060"/>
              <a:chOff x="3298209" y="2153941"/>
              <a:chExt cx="239539" cy="426060"/>
            </a:xfrm>
          </p:grpSpPr>
          <p:sp>
            <p:nvSpPr>
              <p:cNvPr id="105472" name="Oval 105471">
                <a:extLst>
                  <a:ext uri="{FF2B5EF4-FFF2-40B4-BE49-F238E27FC236}">
                    <a16:creationId xmlns:a16="http://schemas.microsoft.com/office/drawing/2014/main" id="{74DB3761-DF02-00D6-BB07-CAEB97E6A266}"/>
                  </a:ext>
                </a:extLst>
              </p:cNvPr>
              <p:cNvSpPr/>
              <p:nvPr/>
            </p:nvSpPr>
            <p:spPr bwMode="auto">
              <a:xfrm>
                <a:off x="3322525" y="2359115"/>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90" name="Group 105489">
                <a:extLst>
                  <a:ext uri="{FF2B5EF4-FFF2-40B4-BE49-F238E27FC236}">
                    <a16:creationId xmlns:a16="http://schemas.microsoft.com/office/drawing/2014/main" id="{713D6462-63DD-1468-F83A-996F2CF6B4C9}"/>
                  </a:ext>
                </a:extLst>
              </p:cNvPr>
              <p:cNvGrpSpPr/>
              <p:nvPr/>
            </p:nvGrpSpPr>
            <p:grpSpPr>
              <a:xfrm>
                <a:off x="3298209" y="2153941"/>
                <a:ext cx="239539" cy="426060"/>
                <a:chOff x="3298209" y="2153941"/>
                <a:chExt cx="239539" cy="426060"/>
              </a:xfrm>
            </p:grpSpPr>
            <p:sp>
              <p:nvSpPr>
                <p:cNvPr id="105478" name="Oval 105477">
                  <a:extLst>
                    <a:ext uri="{FF2B5EF4-FFF2-40B4-BE49-F238E27FC236}">
                      <a16:creationId xmlns:a16="http://schemas.microsoft.com/office/drawing/2014/main" id="{5D3C0617-8901-2499-B8CE-A63C85AB45AF}"/>
                    </a:ext>
                  </a:extLst>
                </p:cNvPr>
                <p:cNvSpPr/>
                <p:nvPr/>
              </p:nvSpPr>
              <p:spPr bwMode="auto">
                <a:xfrm>
                  <a:off x="3398292" y="2217630"/>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89" name="Group 105488">
                  <a:extLst>
                    <a:ext uri="{FF2B5EF4-FFF2-40B4-BE49-F238E27FC236}">
                      <a16:creationId xmlns:a16="http://schemas.microsoft.com/office/drawing/2014/main" id="{98577153-0D43-D019-1421-39569A0B77A6}"/>
                    </a:ext>
                  </a:extLst>
                </p:cNvPr>
                <p:cNvGrpSpPr/>
                <p:nvPr/>
              </p:nvGrpSpPr>
              <p:grpSpPr>
                <a:xfrm>
                  <a:off x="3298209" y="2153941"/>
                  <a:ext cx="239539" cy="426060"/>
                  <a:chOff x="3298209" y="2153941"/>
                  <a:chExt cx="239539" cy="426060"/>
                </a:xfrm>
              </p:grpSpPr>
              <p:sp>
                <p:nvSpPr>
                  <p:cNvPr id="105480" name="Oval 105479">
                    <a:extLst>
                      <a:ext uri="{FF2B5EF4-FFF2-40B4-BE49-F238E27FC236}">
                        <a16:creationId xmlns:a16="http://schemas.microsoft.com/office/drawing/2014/main" id="{B7BD35AF-85F2-883A-9730-50BBD9DD259A}"/>
                      </a:ext>
                    </a:extLst>
                  </p:cNvPr>
                  <p:cNvSpPr/>
                  <p:nvPr/>
                </p:nvSpPr>
                <p:spPr bwMode="auto">
                  <a:xfrm>
                    <a:off x="3298209" y="2153941"/>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77" name="Oval 105476">
                    <a:extLst>
                      <a:ext uri="{FF2B5EF4-FFF2-40B4-BE49-F238E27FC236}">
                        <a16:creationId xmlns:a16="http://schemas.microsoft.com/office/drawing/2014/main" id="{F2E0025C-0DF9-2F3A-08E0-03D7B92FCDB9}"/>
                      </a:ext>
                    </a:extLst>
                  </p:cNvPr>
                  <p:cNvSpPr/>
                  <p:nvPr/>
                </p:nvSpPr>
                <p:spPr bwMode="auto">
                  <a:xfrm>
                    <a:off x="3334602" y="2258574"/>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73" name="Oval 105472">
                    <a:extLst>
                      <a:ext uri="{FF2B5EF4-FFF2-40B4-BE49-F238E27FC236}">
                        <a16:creationId xmlns:a16="http://schemas.microsoft.com/office/drawing/2014/main" id="{D52A6423-1ADA-2DE3-1265-3DAB24B76FB6}"/>
                      </a:ext>
                    </a:extLst>
                  </p:cNvPr>
                  <p:cNvSpPr/>
                  <p:nvPr/>
                </p:nvSpPr>
                <p:spPr bwMode="auto">
                  <a:xfrm>
                    <a:off x="3407390" y="2454192"/>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74" name="Oval 105473">
                    <a:extLst>
                      <a:ext uri="{FF2B5EF4-FFF2-40B4-BE49-F238E27FC236}">
                        <a16:creationId xmlns:a16="http://schemas.microsoft.com/office/drawing/2014/main" id="{68ABFEE6-96B2-E04E-A379-7217B6316898}"/>
                      </a:ext>
                    </a:extLst>
                  </p:cNvPr>
                  <p:cNvSpPr/>
                  <p:nvPr/>
                </p:nvSpPr>
                <p:spPr bwMode="auto">
                  <a:xfrm>
                    <a:off x="3411939" y="2358657"/>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487" name="Group 105486">
              <a:extLst>
                <a:ext uri="{FF2B5EF4-FFF2-40B4-BE49-F238E27FC236}">
                  <a16:creationId xmlns:a16="http://schemas.microsoft.com/office/drawing/2014/main" id="{FA69F8E9-5F43-658E-6B25-0A5E59268101}"/>
                </a:ext>
              </a:extLst>
            </p:cNvPr>
            <p:cNvGrpSpPr/>
            <p:nvPr/>
          </p:nvGrpSpPr>
          <p:grpSpPr>
            <a:xfrm>
              <a:off x="1225613" y="2060433"/>
              <a:ext cx="689917" cy="735408"/>
              <a:chOff x="2762966" y="2095259"/>
              <a:chExt cx="689917" cy="735408"/>
            </a:xfrm>
          </p:grpSpPr>
          <p:grpSp>
            <p:nvGrpSpPr>
              <p:cNvPr id="105486" name="Group 105485">
                <a:extLst>
                  <a:ext uri="{FF2B5EF4-FFF2-40B4-BE49-F238E27FC236}">
                    <a16:creationId xmlns:a16="http://schemas.microsoft.com/office/drawing/2014/main" id="{FD018743-A1A4-1C95-F512-974FD3F42969}"/>
                  </a:ext>
                </a:extLst>
              </p:cNvPr>
              <p:cNvGrpSpPr/>
              <p:nvPr/>
            </p:nvGrpSpPr>
            <p:grpSpPr>
              <a:xfrm>
                <a:off x="2794811" y="2095259"/>
                <a:ext cx="576186" cy="403313"/>
                <a:chOff x="2794811" y="2095259"/>
                <a:chExt cx="576186" cy="403313"/>
              </a:xfrm>
            </p:grpSpPr>
            <p:sp>
              <p:nvSpPr>
                <p:cNvPr id="25" name="Oval 24">
                  <a:extLst>
                    <a:ext uri="{FF2B5EF4-FFF2-40B4-BE49-F238E27FC236}">
                      <a16:creationId xmlns:a16="http://schemas.microsoft.com/office/drawing/2014/main" id="{B3C732C9-D139-8F11-D35F-C9E8CA4B653D}"/>
                    </a:ext>
                  </a:extLst>
                </p:cNvPr>
                <p:cNvSpPr/>
                <p:nvPr/>
              </p:nvSpPr>
              <p:spPr bwMode="auto">
                <a:xfrm>
                  <a:off x="3076866" y="209525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Oval 25">
                  <a:extLst>
                    <a:ext uri="{FF2B5EF4-FFF2-40B4-BE49-F238E27FC236}">
                      <a16:creationId xmlns:a16="http://schemas.microsoft.com/office/drawing/2014/main" id="{5426DCF8-89B0-3E75-2B48-347251745A0E}"/>
                    </a:ext>
                  </a:extLst>
                </p:cNvPr>
                <p:cNvSpPr/>
                <p:nvPr/>
              </p:nvSpPr>
              <p:spPr bwMode="auto">
                <a:xfrm>
                  <a:off x="2981331" y="211800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Oval 26">
                  <a:extLst>
                    <a:ext uri="{FF2B5EF4-FFF2-40B4-BE49-F238E27FC236}">
                      <a16:creationId xmlns:a16="http://schemas.microsoft.com/office/drawing/2014/main" id="{5E66441A-0649-D43E-290C-A0D9F0721CBC}"/>
                    </a:ext>
                  </a:extLst>
                </p:cNvPr>
                <p:cNvSpPr/>
                <p:nvPr/>
              </p:nvSpPr>
              <p:spPr bwMode="auto">
                <a:xfrm>
                  <a:off x="2876698" y="214530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Oval 27">
                  <a:extLst>
                    <a:ext uri="{FF2B5EF4-FFF2-40B4-BE49-F238E27FC236}">
                      <a16:creationId xmlns:a16="http://schemas.microsoft.com/office/drawing/2014/main" id="{90DD8D27-DD50-3977-DFA3-BB90C2E82147}"/>
                    </a:ext>
                  </a:extLst>
                </p:cNvPr>
                <p:cNvSpPr/>
                <p:nvPr/>
              </p:nvSpPr>
              <p:spPr bwMode="auto">
                <a:xfrm>
                  <a:off x="2944937" y="221353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Oval 28">
                  <a:extLst>
                    <a:ext uri="{FF2B5EF4-FFF2-40B4-BE49-F238E27FC236}">
                      <a16:creationId xmlns:a16="http://schemas.microsoft.com/office/drawing/2014/main" id="{D79B698C-0505-9ABF-1AA5-7B710D378E3D}"/>
                    </a:ext>
                  </a:extLst>
                </p:cNvPr>
                <p:cNvSpPr/>
                <p:nvPr/>
              </p:nvSpPr>
              <p:spPr bwMode="auto">
                <a:xfrm>
                  <a:off x="3049570" y="220899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Oval 29">
                  <a:extLst>
                    <a:ext uri="{FF2B5EF4-FFF2-40B4-BE49-F238E27FC236}">
                      <a16:creationId xmlns:a16="http://schemas.microsoft.com/office/drawing/2014/main" id="{1B717920-6369-34F1-D9A4-970DEEC2D9B0}"/>
                    </a:ext>
                  </a:extLst>
                </p:cNvPr>
                <p:cNvSpPr/>
                <p:nvPr/>
              </p:nvSpPr>
              <p:spPr bwMode="auto">
                <a:xfrm>
                  <a:off x="3136006" y="2172596"/>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Oval 30">
                  <a:extLst>
                    <a:ext uri="{FF2B5EF4-FFF2-40B4-BE49-F238E27FC236}">
                      <a16:creationId xmlns:a16="http://schemas.microsoft.com/office/drawing/2014/main" id="{C83EF8AD-9AC1-E74E-B323-9888AADCE091}"/>
                    </a:ext>
                  </a:extLst>
                </p:cNvPr>
                <p:cNvSpPr/>
                <p:nvPr/>
              </p:nvSpPr>
              <p:spPr bwMode="auto">
                <a:xfrm>
                  <a:off x="3222442" y="222263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Oval 31">
                  <a:extLst>
                    <a:ext uri="{FF2B5EF4-FFF2-40B4-BE49-F238E27FC236}">
                      <a16:creationId xmlns:a16="http://schemas.microsoft.com/office/drawing/2014/main" id="{571DEFB5-055C-0CEB-1643-2AC5F0FCADB2}"/>
                    </a:ext>
                  </a:extLst>
                </p:cNvPr>
                <p:cNvSpPr/>
                <p:nvPr/>
              </p:nvSpPr>
              <p:spPr bwMode="auto">
                <a:xfrm>
                  <a:off x="3126909" y="228632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1D888BF9-5908-36CC-9EB5-FE3B8499D6E3}"/>
                    </a:ext>
                  </a:extLst>
                </p:cNvPr>
                <p:cNvSpPr/>
                <p:nvPr/>
              </p:nvSpPr>
              <p:spPr bwMode="auto">
                <a:xfrm>
                  <a:off x="3004078" y="230452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E6D4564B-7D9D-7DA1-83AF-9041CF971D56}"/>
                    </a:ext>
                  </a:extLst>
                </p:cNvPr>
                <p:cNvSpPr/>
                <p:nvPr/>
              </p:nvSpPr>
              <p:spPr bwMode="auto">
                <a:xfrm>
                  <a:off x="2853952" y="225448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22009C82-26C0-F7CA-B981-F671899A2EF5}"/>
                    </a:ext>
                  </a:extLst>
                </p:cNvPr>
                <p:cNvSpPr/>
                <p:nvPr/>
              </p:nvSpPr>
              <p:spPr bwMode="auto">
                <a:xfrm>
                  <a:off x="2903993" y="232727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EC555B7A-EB4F-96F8-2F78-0ED5F716BE8F}"/>
                    </a:ext>
                  </a:extLst>
                </p:cNvPr>
                <p:cNvSpPr/>
                <p:nvPr/>
              </p:nvSpPr>
              <p:spPr bwMode="auto">
                <a:xfrm>
                  <a:off x="2794811" y="234546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A10CB308-B088-7C36-D182-2E2B53A52D7F}"/>
                    </a:ext>
                  </a:extLst>
                </p:cNvPr>
                <p:cNvSpPr/>
                <p:nvPr/>
              </p:nvSpPr>
              <p:spPr bwMode="auto">
                <a:xfrm>
                  <a:off x="3081415" y="236821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FFA2DAD3-5D54-84B8-07FA-43BF68FEF0BD}"/>
                    </a:ext>
                  </a:extLst>
                </p:cNvPr>
                <p:cNvSpPr/>
                <p:nvPr/>
              </p:nvSpPr>
              <p:spPr bwMode="auto">
                <a:xfrm>
                  <a:off x="3149654" y="237276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Oval 41">
                  <a:extLst>
                    <a:ext uri="{FF2B5EF4-FFF2-40B4-BE49-F238E27FC236}">
                      <a16:creationId xmlns:a16="http://schemas.microsoft.com/office/drawing/2014/main" id="{F8FAAF4B-6013-755C-97AC-9D8692006721}"/>
                    </a:ext>
                  </a:extLst>
                </p:cNvPr>
                <p:cNvSpPr/>
                <p:nvPr/>
              </p:nvSpPr>
              <p:spPr bwMode="auto">
                <a:xfrm>
                  <a:off x="3245188" y="232272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485" name="Group 105484">
                <a:extLst>
                  <a:ext uri="{FF2B5EF4-FFF2-40B4-BE49-F238E27FC236}">
                    <a16:creationId xmlns:a16="http://schemas.microsoft.com/office/drawing/2014/main" id="{BEC9FFA5-6EB3-BD7F-97D3-7CF84A5E3061}"/>
                  </a:ext>
                </a:extLst>
              </p:cNvPr>
              <p:cNvGrpSpPr/>
              <p:nvPr/>
            </p:nvGrpSpPr>
            <p:grpSpPr>
              <a:xfrm>
                <a:off x="2762966" y="2390960"/>
                <a:ext cx="689917" cy="439707"/>
                <a:chOff x="2762966" y="2390960"/>
                <a:chExt cx="689917" cy="439707"/>
              </a:xfrm>
            </p:grpSpPr>
            <p:sp>
              <p:nvSpPr>
                <p:cNvPr id="37" name="Oval 36">
                  <a:extLst>
                    <a:ext uri="{FF2B5EF4-FFF2-40B4-BE49-F238E27FC236}">
                      <a16:creationId xmlns:a16="http://schemas.microsoft.com/office/drawing/2014/main" id="{6C349A31-620D-AEB2-22D4-8403B3F4EF57}"/>
                    </a:ext>
                  </a:extLst>
                </p:cNvPr>
                <p:cNvSpPr/>
                <p:nvPr/>
              </p:nvSpPr>
              <p:spPr bwMode="auto">
                <a:xfrm>
                  <a:off x="2831205" y="239096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Oval 37">
                  <a:extLst>
                    <a:ext uri="{FF2B5EF4-FFF2-40B4-BE49-F238E27FC236}">
                      <a16:creationId xmlns:a16="http://schemas.microsoft.com/office/drawing/2014/main" id="{CB0B005D-78C3-CB78-ECB3-C7F413AAB939}"/>
                    </a:ext>
                  </a:extLst>
                </p:cNvPr>
                <p:cNvSpPr/>
                <p:nvPr/>
              </p:nvSpPr>
              <p:spPr bwMode="auto">
                <a:xfrm>
                  <a:off x="2899444" y="244555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Oval 38">
                  <a:extLst>
                    <a:ext uri="{FF2B5EF4-FFF2-40B4-BE49-F238E27FC236}">
                      <a16:creationId xmlns:a16="http://schemas.microsoft.com/office/drawing/2014/main" id="{A2672EE3-3E83-3E32-314C-E051294A4EC5}"/>
                    </a:ext>
                  </a:extLst>
                </p:cNvPr>
                <p:cNvSpPr/>
                <p:nvPr/>
              </p:nvSpPr>
              <p:spPr bwMode="auto">
                <a:xfrm>
                  <a:off x="2981331" y="240915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Oval 42">
                  <a:extLst>
                    <a:ext uri="{FF2B5EF4-FFF2-40B4-BE49-F238E27FC236}">
                      <a16:creationId xmlns:a16="http://schemas.microsoft.com/office/drawing/2014/main" id="{77E57545-12D0-88DB-6E49-388C414F0D50}"/>
                    </a:ext>
                  </a:extLst>
                </p:cNvPr>
                <p:cNvSpPr/>
                <p:nvPr/>
              </p:nvSpPr>
              <p:spPr bwMode="auto">
                <a:xfrm>
                  <a:off x="3217892" y="241825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Oval 43">
                  <a:extLst>
                    <a:ext uri="{FF2B5EF4-FFF2-40B4-BE49-F238E27FC236}">
                      <a16:creationId xmlns:a16="http://schemas.microsoft.com/office/drawing/2014/main" id="{98661521-ED04-9E9F-727A-A5F8565F5DC4}"/>
                    </a:ext>
                  </a:extLst>
                </p:cNvPr>
                <p:cNvSpPr/>
                <p:nvPr/>
              </p:nvSpPr>
              <p:spPr bwMode="auto">
                <a:xfrm>
                  <a:off x="3131456" y="244555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6C738142-0042-142A-5627-230C5332A44C}"/>
                    </a:ext>
                  </a:extLst>
                </p:cNvPr>
                <p:cNvSpPr/>
                <p:nvPr/>
              </p:nvSpPr>
              <p:spPr bwMode="auto">
                <a:xfrm>
                  <a:off x="3058668" y="247739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F7B88938-3573-2DBB-A26C-3DEBC45FBE4A}"/>
                    </a:ext>
                  </a:extLst>
                </p:cNvPr>
                <p:cNvSpPr/>
                <p:nvPr/>
              </p:nvSpPr>
              <p:spPr bwMode="auto">
                <a:xfrm>
                  <a:off x="2976781" y="252288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C846DB02-C0DB-B3FE-15A8-6EE02FF91AB8}"/>
                    </a:ext>
                  </a:extLst>
                </p:cNvPr>
                <p:cNvSpPr/>
                <p:nvPr/>
              </p:nvSpPr>
              <p:spPr bwMode="auto">
                <a:xfrm>
                  <a:off x="3327074" y="240005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7C53C0C4-7CB2-1C31-C289-6AD80F09A554}"/>
                    </a:ext>
                  </a:extLst>
                </p:cNvPr>
                <p:cNvSpPr/>
                <p:nvPr/>
              </p:nvSpPr>
              <p:spPr bwMode="auto">
                <a:xfrm>
                  <a:off x="2776614" y="2468296"/>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A9050325-1688-FDA2-7416-A918E3FBE433}"/>
                    </a:ext>
                  </a:extLst>
                </p:cNvPr>
                <p:cNvSpPr/>
                <p:nvPr/>
              </p:nvSpPr>
              <p:spPr bwMode="auto">
                <a:xfrm>
                  <a:off x="2762966" y="257292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4AAA94F5-2B98-3E15-30C8-C28D30ADE585}"/>
                    </a:ext>
                  </a:extLst>
                </p:cNvPr>
                <p:cNvSpPr/>
                <p:nvPr/>
              </p:nvSpPr>
              <p:spPr bwMode="auto">
                <a:xfrm>
                  <a:off x="2863049" y="254563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5412C151-5FE3-C5BF-1B39-4F592CFC4197}"/>
                    </a:ext>
                  </a:extLst>
                </p:cNvPr>
                <p:cNvSpPr/>
                <p:nvPr/>
              </p:nvSpPr>
              <p:spPr bwMode="auto">
                <a:xfrm>
                  <a:off x="2940386" y="260477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D400ABAC-2730-2493-2FF6-12C0944F2164}"/>
                    </a:ext>
                  </a:extLst>
                </p:cNvPr>
                <p:cNvSpPr/>
                <p:nvPr/>
              </p:nvSpPr>
              <p:spPr bwMode="auto">
                <a:xfrm>
                  <a:off x="3063217" y="254108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5C1B8ED4-B8C2-9E7E-6686-125AFD2869DA}"/>
                    </a:ext>
                  </a:extLst>
                </p:cNvPr>
                <p:cNvSpPr/>
                <p:nvPr/>
              </p:nvSpPr>
              <p:spPr bwMode="auto">
                <a:xfrm>
                  <a:off x="3172399" y="251378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15C904B8-7978-15BC-2AD1-777FB9FB7D28}"/>
                    </a:ext>
                  </a:extLst>
                </p:cNvPr>
                <p:cNvSpPr/>
                <p:nvPr/>
              </p:nvSpPr>
              <p:spPr bwMode="auto">
                <a:xfrm>
                  <a:off x="3281581" y="249104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CE8BBE74-664F-4362-761F-C68F373AE0C2}"/>
                    </a:ext>
                  </a:extLst>
                </p:cNvPr>
                <p:cNvSpPr/>
                <p:nvPr/>
              </p:nvSpPr>
              <p:spPr bwMode="auto">
                <a:xfrm>
                  <a:off x="3245187" y="257292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BAE9A31F-2A28-FC52-E7D6-14A2A5688744}"/>
                    </a:ext>
                  </a:extLst>
                </p:cNvPr>
                <p:cNvSpPr/>
                <p:nvPr/>
              </p:nvSpPr>
              <p:spPr bwMode="auto">
                <a:xfrm>
                  <a:off x="3158751" y="260932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1EC8D2AE-A793-9E06-B0DB-BFD06CEB8128}"/>
                    </a:ext>
                  </a:extLst>
                </p:cNvPr>
                <p:cNvSpPr/>
                <p:nvPr/>
              </p:nvSpPr>
              <p:spPr bwMode="auto">
                <a:xfrm>
                  <a:off x="3063217" y="260022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30E50502-B145-A83E-24DE-98F68A5FAC32}"/>
                    </a:ext>
                  </a:extLst>
                </p:cNvPr>
                <p:cNvSpPr/>
                <p:nvPr/>
              </p:nvSpPr>
              <p:spPr bwMode="auto">
                <a:xfrm>
                  <a:off x="3208793" y="267756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7B06DE80-9614-E1EF-7DCB-E0FFF0AB7E1A}"/>
                    </a:ext>
                  </a:extLst>
                </p:cNvPr>
                <p:cNvSpPr/>
                <p:nvPr/>
              </p:nvSpPr>
              <p:spPr bwMode="auto">
                <a:xfrm>
                  <a:off x="3095062" y="270485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AD828726-F6C4-6948-B2C1-8C4167CCBAFB}"/>
                    </a:ext>
                  </a:extLst>
                </p:cNvPr>
                <p:cNvSpPr/>
                <p:nvPr/>
              </p:nvSpPr>
              <p:spPr bwMode="auto">
                <a:xfrm>
                  <a:off x="2999528" y="268211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91C35FAE-8612-9132-A023-295B7B2F2B5B}"/>
                    </a:ext>
                  </a:extLst>
                </p:cNvPr>
                <p:cNvSpPr/>
                <p:nvPr/>
              </p:nvSpPr>
              <p:spPr bwMode="auto">
                <a:xfrm>
                  <a:off x="2881247" y="270485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339C84C8-354A-02F7-C70B-17346D8F8FC6}"/>
                    </a:ext>
                  </a:extLst>
                </p:cNvPr>
                <p:cNvSpPr/>
                <p:nvPr/>
              </p:nvSpPr>
              <p:spPr bwMode="auto">
                <a:xfrm>
                  <a:off x="2817558" y="263661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488" name="Group 105487">
              <a:extLst>
                <a:ext uri="{FF2B5EF4-FFF2-40B4-BE49-F238E27FC236}">
                  <a16:creationId xmlns:a16="http://schemas.microsoft.com/office/drawing/2014/main" id="{14C960C0-A751-C423-9033-F63F8F78E1AF}"/>
                </a:ext>
              </a:extLst>
            </p:cNvPr>
            <p:cNvGrpSpPr/>
            <p:nvPr/>
          </p:nvGrpSpPr>
          <p:grpSpPr>
            <a:xfrm>
              <a:off x="1685089" y="1919406"/>
              <a:ext cx="184950" cy="212244"/>
              <a:chOff x="3222442" y="1954232"/>
              <a:chExt cx="184950" cy="212244"/>
            </a:xfrm>
          </p:grpSpPr>
          <p:sp>
            <p:nvSpPr>
              <p:cNvPr id="105481" name="Oval 105480">
                <a:extLst>
                  <a:ext uri="{FF2B5EF4-FFF2-40B4-BE49-F238E27FC236}">
                    <a16:creationId xmlns:a16="http://schemas.microsoft.com/office/drawing/2014/main" id="{ED1BA1A8-E7B6-E8A3-D159-43854A5EF1E8}"/>
                  </a:ext>
                </a:extLst>
              </p:cNvPr>
              <p:cNvSpPr/>
              <p:nvPr/>
            </p:nvSpPr>
            <p:spPr bwMode="auto">
              <a:xfrm>
                <a:off x="3222442" y="1954232"/>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82" name="Oval 105481">
                <a:extLst>
                  <a:ext uri="{FF2B5EF4-FFF2-40B4-BE49-F238E27FC236}">
                    <a16:creationId xmlns:a16="http://schemas.microsoft.com/office/drawing/2014/main" id="{FE7BED65-8FE7-EB79-74AB-7ED49C0013F2}"/>
                  </a:ext>
                </a:extLst>
              </p:cNvPr>
              <p:cNvSpPr/>
              <p:nvPr/>
            </p:nvSpPr>
            <p:spPr bwMode="auto">
              <a:xfrm>
                <a:off x="3281583" y="2040667"/>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07" name="Group 105506">
              <a:extLst>
                <a:ext uri="{FF2B5EF4-FFF2-40B4-BE49-F238E27FC236}">
                  <a16:creationId xmlns:a16="http://schemas.microsoft.com/office/drawing/2014/main" id="{9D2386CC-4C72-8C94-A5A7-F9AB63F82127}"/>
                </a:ext>
              </a:extLst>
            </p:cNvPr>
            <p:cNvGrpSpPr/>
            <p:nvPr/>
          </p:nvGrpSpPr>
          <p:grpSpPr>
            <a:xfrm>
              <a:off x="3716036" y="2031567"/>
              <a:ext cx="407862" cy="266837"/>
              <a:chOff x="3716036" y="2031567"/>
              <a:chExt cx="407862" cy="266837"/>
            </a:xfrm>
          </p:grpSpPr>
          <p:sp>
            <p:nvSpPr>
              <p:cNvPr id="105500" name="Oval 105499">
                <a:extLst>
                  <a:ext uri="{FF2B5EF4-FFF2-40B4-BE49-F238E27FC236}">
                    <a16:creationId xmlns:a16="http://schemas.microsoft.com/office/drawing/2014/main" id="{7F53F95E-DD86-79F1-33CB-44C76F1F9FB7}"/>
                  </a:ext>
                </a:extLst>
              </p:cNvPr>
              <p:cNvSpPr/>
              <p:nvPr/>
            </p:nvSpPr>
            <p:spPr bwMode="auto">
              <a:xfrm>
                <a:off x="3929850" y="203156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3" name="Oval 105502">
                <a:extLst>
                  <a:ext uri="{FF2B5EF4-FFF2-40B4-BE49-F238E27FC236}">
                    <a16:creationId xmlns:a16="http://schemas.microsoft.com/office/drawing/2014/main" id="{5F0C3FC3-0C3D-2F00-B481-C280ADB3D697}"/>
                  </a:ext>
                </a:extLst>
              </p:cNvPr>
              <p:cNvSpPr/>
              <p:nvPr/>
            </p:nvSpPr>
            <p:spPr bwMode="auto">
              <a:xfrm>
                <a:off x="3829767" y="206341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06" name="Group 105505">
                <a:extLst>
                  <a:ext uri="{FF2B5EF4-FFF2-40B4-BE49-F238E27FC236}">
                    <a16:creationId xmlns:a16="http://schemas.microsoft.com/office/drawing/2014/main" id="{826A4545-45DE-0288-9EF0-7F124B6676E9}"/>
                  </a:ext>
                </a:extLst>
              </p:cNvPr>
              <p:cNvGrpSpPr/>
              <p:nvPr/>
            </p:nvGrpSpPr>
            <p:grpSpPr>
              <a:xfrm>
                <a:off x="3716036" y="2095257"/>
                <a:ext cx="407862" cy="203147"/>
                <a:chOff x="3716036" y="2095257"/>
                <a:chExt cx="407862" cy="203147"/>
              </a:xfrm>
            </p:grpSpPr>
            <p:sp>
              <p:nvSpPr>
                <p:cNvPr id="105501" name="Oval 105500">
                  <a:extLst>
                    <a:ext uri="{FF2B5EF4-FFF2-40B4-BE49-F238E27FC236}">
                      <a16:creationId xmlns:a16="http://schemas.microsoft.com/office/drawing/2014/main" id="{592FFCE8-1418-E061-D99E-7FEE352D15A3}"/>
                    </a:ext>
                  </a:extLst>
                </p:cNvPr>
                <p:cNvSpPr/>
                <p:nvPr/>
              </p:nvSpPr>
              <p:spPr bwMode="auto">
                <a:xfrm>
                  <a:off x="3998089" y="210890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2" name="Oval 105501">
                  <a:extLst>
                    <a:ext uri="{FF2B5EF4-FFF2-40B4-BE49-F238E27FC236}">
                      <a16:creationId xmlns:a16="http://schemas.microsoft.com/office/drawing/2014/main" id="{C0B78E5E-D5DD-432B-75E4-9DA46C953A8B}"/>
                    </a:ext>
                  </a:extLst>
                </p:cNvPr>
                <p:cNvSpPr/>
                <p:nvPr/>
              </p:nvSpPr>
              <p:spPr bwMode="auto">
                <a:xfrm>
                  <a:off x="3907104" y="214529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4" name="Oval 105503">
                  <a:extLst>
                    <a:ext uri="{FF2B5EF4-FFF2-40B4-BE49-F238E27FC236}">
                      <a16:creationId xmlns:a16="http://schemas.microsoft.com/office/drawing/2014/main" id="{3FAFD280-C836-8E2E-C64D-302F8C49876F}"/>
                    </a:ext>
                  </a:extLst>
                </p:cNvPr>
                <p:cNvSpPr/>
                <p:nvPr/>
              </p:nvSpPr>
              <p:spPr bwMode="auto">
                <a:xfrm>
                  <a:off x="3716036" y="209525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5" name="Oval 105504">
                  <a:extLst>
                    <a:ext uri="{FF2B5EF4-FFF2-40B4-BE49-F238E27FC236}">
                      <a16:creationId xmlns:a16="http://schemas.microsoft.com/office/drawing/2014/main" id="{F94B2308-046F-E79D-8E4F-4422DA579217}"/>
                    </a:ext>
                  </a:extLst>
                </p:cNvPr>
                <p:cNvSpPr/>
                <p:nvPr/>
              </p:nvSpPr>
              <p:spPr bwMode="auto">
                <a:xfrm>
                  <a:off x="3802472" y="217259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499" name="Group 105498">
              <a:extLst>
                <a:ext uri="{FF2B5EF4-FFF2-40B4-BE49-F238E27FC236}">
                  <a16:creationId xmlns:a16="http://schemas.microsoft.com/office/drawing/2014/main" id="{88501227-7E29-A98B-E670-EA8A63B6E1CB}"/>
                </a:ext>
              </a:extLst>
            </p:cNvPr>
            <p:cNvGrpSpPr/>
            <p:nvPr/>
          </p:nvGrpSpPr>
          <p:grpSpPr>
            <a:xfrm>
              <a:off x="3747879" y="1881443"/>
              <a:ext cx="421511" cy="285033"/>
              <a:chOff x="3747879" y="1881443"/>
              <a:chExt cx="421511" cy="285033"/>
            </a:xfrm>
          </p:grpSpPr>
          <p:sp>
            <p:nvSpPr>
              <p:cNvPr id="105492" name="Oval 105491">
                <a:extLst>
                  <a:ext uri="{FF2B5EF4-FFF2-40B4-BE49-F238E27FC236}">
                    <a16:creationId xmlns:a16="http://schemas.microsoft.com/office/drawing/2014/main" id="{A61A91C8-953E-B9D5-ED8E-C0A5BE818719}"/>
                  </a:ext>
                </a:extLst>
              </p:cNvPr>
              <p:cNvSpPr/>
              <p:nvPr/>
            </p:nvSpPr>
            <p:spPr bwMode="auto">
              <a:xfrm>
                <a:off x="4043581" y="204066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3" name="Oval 105492">
                <a:extLst>
                  <a:ext uri="{FF2B5EF4-FFF2-40B4-BE49-F238E27FC236}">
                    <a16:creationId xmlns:a16="http://schemas.microsoft.com/office/drawing/2014/main" id="{92696EDD-069E-FB40-81A1-395835DB5672}"/>
                  </a:ext>
                </a:extLst>
              </p:cNvPr>
              <p:cNvSpPr/>
              <p:nvPr/>
            </p:nvSpPr>
            <p:spPr bwMode="auto">
              <a:xfrm>
                <a:off x="3861610" y="196332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4" name="Oval 105493">
                <a:extLst>
                  <a:ext uri="{FF2B5EF4-FFF2-40B4-BE49-F238E27FC236}">
                    <a16:creationId xmlns:a16="http://schemas.microsoft.com/office/drawing/2014/main" id="{DB242661-BDDD-99F8-5C4C-02117C21D6D4}"/>
                  </a:ext>
                </a:extLst>
              </p:cNvPr>
              <p:cNvSpPr/>
              <p:nvPr/>
            </p:nvSpPr>
            <p:spPr bwMode="auto">
              <a:xfrm>
                <a:off x="3747879" y="199517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5" name="Oval 105494">
                <a:extLst>
                  <a:ext uri="{FF2B5EF4-FFF2-40B4-BE49-F238E27FC236}">
                    <a16:creationId xmlns:a16="http://schemas.microsoft.com/office/drawing/2014/main" id="{B9D339C7-A406-FBAF-F58D-8C3B6688BEB9}"/>
                  </a:ext>
                </a:extLst>
              </p:cNvPr>
              <p:cNvSpPr/>
              <p:nvPr/>
            </p:nvSpPr>
            <p:spPr bwMode="auto">
              <a:xfrm>
                <a:off x="3975342" y="196332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6" name="Oval 105495">
                <a:extLst>
                  <a:ext uri="{FF2B5EF4-FFF2-40B4-BE49-F238E27FC236}">
                    <a16:creationId xmlns:a16="http://schemas.microsoft.com/office/drawing/2014/main" id="{44306007-A175-306D-DF61-C0C589824A0C}"/>
                  </a:ext>
                </a:extLst>
              </p:cNvPr>
              <p:cNvSpPr/>
              <p:nvPr/>
            </p:nvSpPr>
            <p:spPr bwMode="auto">
              <a:xfrm>
                <a:off x="3907103" y="188144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7" name="Oval 105496">
                <a:extLst>
                  <a:ext uri="{FF2B5EF4-FFF2-40B4-BE49-F238E27FC236}">
                    <a16:creationId xmlns:a16="http://schemas.microsoft.com/office/drawing/2014/main" id="{4FEEE1BF-3CCF-EB1E-2123-5E3C809D1950}"/>
                  </a:ext>
                </a:extLst>
              </p:cNvPr>
              <p:cNvSpPr/>
              <p:nvPr/>
            </p:nvSpPr>
            <p:spPr bwMode="auto">
              <a:xfrm>
                <a:off x="3788823" y="190418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498" name="Oval 105497">
              <a:extLst>
                <a:ext uri="{FF2B5EF4-FFF2-40B4-BE49-F238E27FC236}">
                  <a16:creationId xmlns:a16="http://schemas.microsoft.com/office/drawing/2014/main" id="{C0D8CBFB-50E0-47AF-9DE3-855433163669}"/>
                </a:ext>
              </a:extLst>
            </p:cNvPr>
            <p:cNvSpPr/>
            <p:nvPr/>
          </p:nvSpPr>
          <p:spPr bwMode="auto">
            <a:xfrm>
              <a:off x="4070877" y="2127102"/>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2" name="Oval 105521">
              <a:extLst>
                <a:ext uri="{FF2B5EF4-FFF2-40B4-BE49-F238E27FC236}">
                  <a16:creationId xmlns:a16="http://schemas.microsoft.com/office/drawing/2014/main" id="{E1FE22CC-21CA-F80B-3A3F-B2D14B13A505}"/>
                </a:ext>
              </a:extLst>
            </p:cNvPr>
            <p:cNvSpPr/>
            <p:nvPr/>
          </p:nvSpPr>
          <p:spPr bwMode="auto">
            <a:xfrm>
              <a:off x="3815708" y="261010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8" name="Oval 105507">
              <a:extLst>
                <a:ext uri="{FF2B5EF4-FFF2-40B4-BE49-F238E27FC236}">
                  <a16:creationId xmlns:a16="http://schemas.microsoft.com/office/drawing/2014/main" id="{BB23AA0D-95B0-F11E-5A2D-36978F00AB09}"/>
                </a:ext>
              </a:extLst>
            </p:cNvPr>
            <p:cNvSpPr/>
            <p:nvPr/>
          </p:nvSpPr>
          <p:spPr bwMode="auto">
            <a:xfrm>
              <a:off x="3988579" y="2414490"/>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11" name="Group 105510">
              <a:extLst>
                <a:ext uri="{FF2B5EF4-FFF2-40B4-BE49-F238E27FC236}">
                  <a16:creationId xmlns:a16="http://schemas.microsoft.com/office/drawing/2014/main" id="{D0814615-3A82-D1F9-C85E-10F50602DDFB}"/>
                </a:ext>
              </a:extLst>
            </p:cNvPr>
            <p:cNvGrpSpPr/>
            <p:nvPr/>
          </p:nvGrpSpPr>
          <p:grpSpPr>
            <a:xfrm>
              <a:off x="3756980" y="2400058"/>
              <a:ext cx="230441" cy="166753"/>
              <a:chOff x="3756980" y="2400058"/>
              <a:chExt cx="230441" cy="166753"/>
            </a:xfrm>
          </p:grpSpPr>
          <p:sp>
            <p:nvSpPr>
              <p:cNvPr id="105509" name="Oval 105508">
                <a:extLst>
                  <a:ext uri="{FF2B5EF4-FFF2-40B4-BE49-F238E27FC236}">
                    <a16:creationId xmlns:a16="http://schemas.microsoft.com/office/drawing/2014/main" id="{35D10303-C169-6631-4BF6-30DCBCDEA715}"/>
                  </a:ext>
                </a:extLst>
              </p:cNvPr>
              <p:cNvSpPr/>
              <p:nvPr/>
            </p:nvSpPr>
            <p:spPr bwMode="auto">
              <a:xfrm>
                <a:off x="3861612" y="240005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0" name="Oval 105509">
                <a:extLst>
                  <a:ext uri="{FF2B5EF4-FFF2-40B4-BE49-F238E27FC236}">
                    <a16:creationId xmlns:a16="http://schemas.microsoft.com/office/drawing/2014/main" id="{201DF7AA-50E7-D1DC-6062-FF3BC62455B2}"/>
                  </a:ext>
                </a:extLst>
              </p:cNvPr>
              <p:cNvSpPr/>
              <p:nvPr/>
            </p:nvSpPr>
            <p:spPr bwMode="auto">
              <a:xfrm>
                <a:off x="3756980" y="244100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21" name="Group 105520">
              <a:extLst>
                <a:ext uri="{FF2B5EF4-FFF2-40B4-BE49-F238E27FC236}">
                  <a16:creationId xmlns:a16="http://schemas.microsoft.com/office/drawing/2014/main" id="{37196B57-935B-53A4-06FD-355E1448BC83}"/>
                </a:ext>
              </a:extLst>
            </p:cNvPr>
            <p:cNvGrpSpPr/>
            <p:nvPr/>
          </p:nvGrpSpPr>
          <p:grpSpPr>
            <a:xfrm>
              <a:off x="3724722" y="2482729"/>
              <a:ext cx="426061" cy="335074"/>
              <a:chOff x="3724722" y="2482729"/>
              <a:chExt cx="426061" cy="335074"/>
            </a:xfrm>
          </p:grpSpPr>
          <p:sp>
            <p:nvSpPr>
              <p:cNvPr id="105515" name="Oval 105514">
                <a:extLst>
                  <a:ext uri="{FF2B5EF4-FFF2-40B4-BE49-F238E27FC236}">
                    <a16:creationId xmlns:a16="http://schemas.microsoft.com/office/drawing/2014/main" id="{436AFAC3-ABDF-3240-07F4-602ED1142CEF}"/>
                  </a:ext>
                </a:extLst>
              </p:cNvPr>
              <p:cNvSpPr/>
              <p:nvPr/>
            </p:nvSpPr>
            <p:spPr bwMode="auto">
              <a:xfrm>
                <a:off x="4020424" y="255551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20" name="Group 105519">
                <a:extLst>
                  <a:ext uri="{FF2B5EF4-FFF2-40B4-BE49-F238E27FC236}">
                    <a16:creationId xmlns:a16="http://schemas.microsoft.com/office/drawing/2014/main" id="{6FE1D7FE-7349-08A5-075C-68AF0E1D94F0}"/>
                  </a:ext>
                </a:extLst>
              </p:cNvPr>
              <p:cNvGrpSpPr/>
              <p:nvPr/>
            </p:nvGrpSpPr>
            <p:grpSpPr>
              <a:xfrm>
                <a:off x="3724722" y="2482729"/>
                <a:ext cx="426061" cy="335074"/>
                <a:chOff x="3724722" y="2482729"/>
                <a:chExt cx="426061" cy="335074"/>
              </a:xfrm>
            </p:grpSpPr>
            <p:sp>
              <p:nvSpPr>
                <p:cNvPr id="105513" name="Oval 105512">
                  <a:extLst>
                    <a:ext uri="{FF2B5EF4-FFF2-40B4-BE49-F238E27FC236}">
                      <a16:creationId xmlns:a16="http://schemas.microsoft.com/office/drawing/2014/main" id="{53AD5963-EF2D-0840-87B9-8A18BEDEC1F4}"/>
                    </a:ext>
                  </a:extLst>
                </p:cNvPr>
                <p:cNvSpPr/>
                <p:nvPr/>
              </p:nvSpPr>
              <p:spPr bwMode="auto">
                <a:xfrm>
                  <a:off x="3838453" y="250547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6" name="Oval 105515">
                  <a:extLst>
                    <a:ext uri="{FF2B5EF4-FFF2-40B4-BE49-F238E27FC236}">
                      <a16:creationId xmlns:a16="http://schemas.microsoft.com/office/drawing/2014/main" id="{0419846E-001A-485E-E1C5-494050DC2E01}"/>
                    </a:ext>
                  </a:extLst>
                </p:cNvPr>
                <p:cNvSpPr/>
                <p:nvPr/>
              </p:nvSpPr>
              <p:spPr bwMode="auto">
                <a:xfrm>
                  <a:off x="3961284" y="257371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19" name="Group 105518">
                  <a:extLst>
                    <a:ext uri="{FF2B5EF4-FFF2-40B4-BE49-F238E27FC236}">
                      <a16:creationId xmlns:a16="http://schemas.microsoft.com/office/drawing/2014/main" id="{60D86DC9-1566-7EDB-170C-A24BEF8E9677}"/>
                    </a:ext>
                  </a:extLst>
                </p:cNvPr>
                <p:cNvGrpSpPr/>
                <p:nvPr/>
              </p:nvGrpSpPr>
              <p:grpSpPr>
                <a:xfrm>
                  <a:off x="3724722" y="2482729"/>
                  <a:ext cx="426061" cy="335074"/>
                  <a:chOff x="3724722" y="2482729"/>
                  <a:chExt cx="426061" cy="335074"/>
                </a:xfrm>
              </p:grpSpPr>
              <p:sp>
                <p:nvSpPr>
                  <p:cNvPr id="105512" name="Oval 105511">
                    <a:extLst>
                      <a:ext uri="{FF2B5EF4-FFF2-40B4-BE49-F238E27FC236}">
                        <a16:creationId xmlns:a16="http://schemas.microsoft.com/office/drawing/2014/main" id="{33ECC17E-254B-FA07-DBB1-A78D037AAE74}"/>
                      </a:ext>
                    </a:extLst>
                  </p:cNvPr>
                  <p:cNvSpPr/>
                  <p:nvPr/>
                </p:nvSpPr>
                <p:spPr bwMode="auto">
                  <a:xfrm>
                    <a:off x="3929439" y="248272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4" name="Oval 105513">
                    <a:extLst>
                      <a:ext uri="{FF2B5EF4-FFF2-40B4-BE49-F238E27FC236}">
                        <a16:creationId xmlns:a16="http://schemas.microsoft.com/office/drawing/2014/main" id="{9ADD815D-1622-63D6-496E-4CFA90ED858D}"/>
                      </a:ext>
                    </a:extLst>
                  </p:cNvPr>
                  <p:cNvSpPr/>
                  <p:nvPr/>
                </p:nvSpPr>
                <p:spPr bwMode="auto">
                  <a:xfrm>
                    <a:off x="3724722" y="254186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7" name="Oval 105516">
                    <a:extLst>
                      <a:ext uri="{FF2B5EF4-FFF2-40B4-BE49-F238E27FC236}">
                        <a16:creationId xmlns:a16="http://schemas.microsoft.com/office/drawing/2014/main" id="{AF1B89A5-99DA-59CE-094D-439719335C02}"/>
                      </a:ext>
                    </a:extLst>
                  </p:cNvPr>
                  <p:cNvSpPr/>
                  <p:nvPr/>
                </p:nvSpPr>
                <p:spPr bwMode="auto">
                  <a:xfrm>
                    <a:off x="4024974" y="262830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8" name="Oval 105517">
                    <a:extLst>
                      <a:ext uri="{FF2B5EF4-FFF2-40B4-BE49-F238E27FC236}">
                        <a16:creationId xmlns:a16="http://schemas.microsoft.com/office/drawing/2014/main" id="{6F3AFC14-732E-FE68-EAC8-DC646193AD22}"/>
                      </a:ext>
                    </a:extLst>
                  </p:cNvPr>
                  <p:cNvSpPr/>
                  <p:nvPr/>
                </p:nvSpPr>
                <p:spPr bwMode="auto">
                  <a:xfrm>
                    <a:off x="3897595" y="269199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559" name="Group 105558">
              <a:extLst>
                <a:ext uri="{FF2B5EF4-FFF2-40B4-BE49-F238E27FC236}">
                  <a16:creationId xmlns:a16="http://schemas.microsoft.com/office/drawing/2014/main" id="{4E5F03B3-B982-8452-2F06-629EAFBE2F57}"/>
                </a:ext>
              </a:extLst>
            </p:cNvPr>
            <p:cNvGrpSpPr/>
            <p:nvPr/>
          </p:nvGrpSpPr>
          <p:grpSpPr>
            <a:xfrm>
              <a:off x="4489409" y="1663078"/>
              <a:ext cx="221343" cy="184949"/>
              <a:chOff x="4489409" y="1663078"/>
              <a:chExt cx="221343" cy="184949"/>
            </a:xfrm>
          </p:grpSpPr>
          <p:sp>
            <p:nvSpPr>
              <p:cNvPr id="105558" name="Oval 105557">
                <a:extLst>
                  <a:ext uri="{FF2B5EF4-FFF2-40B4-BE49-F238E27FC236}">
                    <a16:creationId xmlns:a16="http://schemas.microsoft.com/office/drawing/2014/main" id="{EA897E9A-A07D-F967-FC63-AE74645B646D}"/>
                  </a:ext>
                </a:extLst>
              </p:cNvPr>
              <p:cNvSpPr/>
              <p:nvPr/>
            </p:nvSpPr>
            <p:spPr bwMode="auto">
              <a:xfrm>
                <a:off x="4584943" y="166307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7" name="Oval 105556">
                <a:extLst>
                  <a:ext uri="{FF2B5EF4-FFF2-40B4-BE49-F238E27FC236}">
                    <a16:creationId xmlns:a16="http://schemas.microsoft.com/office/drawing/2014/main" id="{B76E7E64-DAB5-36F7-F07B-27641293EED6}"/>
                  </a:ext>
                </a:extLst>
              </p:cNvPr>
              <p:cNvSpPr/>
              <p:nvPr/>
            </p:nvSpPr>
            <p:spPr bwMode="auto">
              <a:xfrm>
                <a:off x="4489409" y="172221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56" name="Group 105555">
              <a:extLst>
                <a:ext uri="{FF2B5EF4-FFF2-40B4-BE49-F238E27FC236}">
                  <a16:creationId xmlns:a16="http://schemas.microsoft.com/office/drawing/2014/main" id="{E462906D-7E0F-CB9B-A332-C260CAF53202}"/>
                </a:ext>
              </a:extLst>
            </p:cNvPr>
            <p:cNvGrpSpPr/>
            <p:nvPr/>
          </p:nvGrpSpPr>
          <p:grpSpPr>
            <a:xfrm>
              <a:off x="4362030" y="1663076"/>
              <a:ext cx="676269" cy="603482"/>
              <a:chOff x="4362030" y="1663076"/>
              <a:chExt cx="676269" cy="603482"/>
            </a:xfrm>
          </p:grpSpPr>
          <p:sp>
            <p:nvSpPr>
              <p:cNvPr id="105523" name="Oval 105522">
                <a:extLst>
                  <a:ext uri="{FF2B5EF4-FFF2-40B4-BE49-F238E27FC236}">
                    <a16:creationId xmlns:a16="http://schemas.microsoft.com/office/drawing/2014/main" id="{4B06C08F-A0B8-2F6E-1544-3AEF2990B755}"/>
                  </a:ext>
                </a:extLst>
              </p:cNvPr>
              <p:cNvSpPr/>
              <p:nvPr/>
            </p:nvSpPr>
            <p:spPr bwMode="auto">
              <a:xfrm>
                <a:off x="4398424" y="179500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4" name="Oval 105523">
                <a:extLst>
                  <a:ext uri="{FF2B5EF4-FFF2-40B4-BE49-F238E27FC236}">
                    <a16:creationId xmlns:a16="http://schemas.microsoft.com/office/drawing/2014/main" id="{A48F2C9E-79BC-5EF5-7ADF-CB9F74CD979C}"/>
                  </a:ext>
                </a:extLst>
              </p:cNvPr>
              <p:cNvSpPr/>
              <p:nvPr/>
            </p:nvSpPr>
            <p:spPr bwMode="auto">
              <a:xfrm>
                <a:off x="4362030" y="187234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5" name="Oval 105524">
                <a:extLst>
                  <a:ext uri="{FF2B5EF4-FFF2-40B4-BE49-F238E27FC236}">
                    <a16:creationId xmlns:a16="http://schemas.microsoft.com/office/drawing/2014/main" id="{F79D2A91-D574-19BC-0A02-59CE4D37B992}"/>
                  </a:ext>
                </a:extLst>
              </p:cNvPr>
              <p:cNvSpPr/>
              <p:nvPr/>
            </p:nvSpPr>
            <p:spPr bwMode="auto">
              <a:xfrm>
                <a:off x="4384776" y="19496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6" name="Oval 105525">
                <a:extLst>
                  <a:ext uri="{FF2B5EF4-FFF2-40B4-BE49-F238E27FC236}">
                    <a16:creationId xmlns:a16="http://schemas.microsoft.com/office/drawing/2014/main" id="{33C4E846-9808-754C-7F93-1516628CB244}"/>
                  </a:ext>
                </a:extLst>
              </p:cNvPr>
              <p:cNvSpPr/>
              <p:nvPr/>
            </p:nvSpPr>
            <p:spPr bwMode="auto">
              <a:xfrm>
                <a:off x="4443916" y="205431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7" name="Oval 105526">
                <a:extLst>
                  <a:ext uri="{FF2B5EF4-FFF2-40B4-BE49-F238E27FC236}">
                    <a16:creationId xmlns:a16="http://schemas.microsoft.com/office/drawing/2014/main" id="{16D5B140-4059-58FE-06B5-EE55A3E80FF3}"/>
                  </a:ext>
                </a:extLst>
              </p:cNvPr>
              <p:cNvSpPr/>
              <p:nvPr/>
            </p:nvSpPr>
            <p:spPr bwMode="auto">
              <a:xfrm>
                <a:off x="4498508" y="179045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8" name="Oval 105527">
                <a:extLst>
                  <a:ext uri="{FF2B5EF4-FFF2-40B4-BE49-F238E27FC236}">
                    <a16:creationId xmlns:a16="http://schemas.microsoft.com/office/drawing/2014/main" id="{6936B4E0-F827-3E8D-BC4E-33C4D69A1F40}"/>
                  </a:ext>
                </a:extLst>
              </p:cNvPr>
              <p:cNvSpPr/>
              <p:nvPr/>
            </p:nvSpPr>
            <p:spPr bwMode="auto">
              <a:xfrm>
                <a:off x="4471212" y="186324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9" name="Oval 105528">
                <a:extLst>
                  <a:ext uri="{FF2B5EF4-FFF2-40B4-BE49-F238E27FC236}">
                    <a16:creationId xmlns:a16="http://schemas.microsoft.com/office/drawing/2014/main" id="{A2E48E34-FB16-EA17-8985-4B7F223A038E}"/>
                  </a:ext>
                </a:extLst>
              </p:cNvPr>
              <p:cNvSpPr/>
              <p:nvPr/>
            </p:nvSpPr>
            <p:spPr bwMode="auto">
              <a:xfrm>
                <a:off x="4503057" y="196787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0" name="Oval 105529">
                <a:extLst>
                  <a:ext uri="{FF2B5EF4-FFF2-40B4-BE49-F238E27FC236}">
                    <a16:creationId xmlns:a16="http://schemas.microsoft.com/office/drawing/2014/main" id="{C310C1B3-F2AC-4046-6374-82FB94F42276}"/>
                  </a:ext>
                </a:extLst>
              </p:cNvPr>
              <p:cNvSpPr/>
              <p:nvPr/>
            </p:nvSpPr>
            <p:spPr bwMode="auto">
              <a:xfrm>
                <a:off x="4575845" y="212255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1" name="Oval 105530">
                <a:extLst>
                  <a:ext uri="{FF2B5EF4-FFF2-40B4-BE49-F238E27FC236}">
                    <a16:creationId xmlns:a16="http://schemas.microsoft.com/office/drawing/2014/main" id="{83C9FC6A-09BE-6331-1EE4-1DF032DA56FF}"/>
                  </a:ext>
                </a:extLst>
              </p:cNvPr>
              <p:cNvSpPr/>
              <p:nvPr/>
            </p:nvSpPr>
            <p:spPr bwMode="auto">
              <a:xfrm>
                <a:off x="4675929" y="209070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2" name="Oval 105531">
                <a:extLst>
                  <a:ext uri="{FF2B5EF4-FFF2-40B4-BE49-F238E27FC236}">
                    <a16:creationId xmlns:a16="http://schemas.microsoft.com/office/drawing/2014/main" id="{09924623-9E16-5599-DFA4-BCE784DA10AE}"/>
                  </a:ext>
                </a:extLst>
              </p:cNvPr>
              <p:cNvSpPr/>
              <p:nvPr/>
            </p:nvSpPr>
            <p:spPr bwMode="auto">
              <a:xfrm>
                <a:off x="4562197" y="20224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3" name="Oval 105532">
                <a:extLst>
                  <a:ext uri="{FF2B5EF4-FFF2-40B4-BE49-F238E27FC236}">
                    <a16:creationId xmlns:a16="http://schemas.microsoft.com/office/drawing/2014/main" id="{501531B5-D224-4D0F-8FD4-9978D8B97D46}"/>
                  </a:ext>
                </a:extLst>
              </p:cNvPr>
              <p:cNvSpPr/>
              <p:nvPr/>
            </p:nvSpPr>
            <p:spPr bwMode="auto">
              <a:xfrm>
                <a:off x="4689576" y="201337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4" name="Oval 105533">
                <a:extLst>
                  <a:ext uri="{FF2B5EF4-FFF2-40B4-BE49-F238E27FC236}">
                    <a16:creationId xmlns:a16="http://schemas.microsoft.com/office/drawing/2014/main" id="{56A80901-EEA8-C9A6-D343-AEC1244DBB54}"/>
                  </a:ext>
                </a:extLst>
              </p:cNvPr>
              <p:cNvSpPr/>
              <p:nvPr/>
            </p:nvSpPr>
            <p:spPr bwMode="auto">
              <a:xfrm>
                <a:off x="4816956" y="214074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5" name="Oval 105534">
                <a:extLst>
                  <a:ext uri="{FF2B5EF4-FFF2-40B4-BE49-F238E27FC236}">
                    <a16:creationId xmlns:a16="http://schemas.microsoft.com/office/drawing/2014/main" id="{E75F3A22-FD83-3322-15CF-A40E14BA6252}"/>
                  </a:ext>
                </a:extLst>
              </p:cNvPr>
              <p:cNvSpPr/>
              <p:nvPr/>
            </p:nvSpPr>
            <p:spPr bwMode="auto">
              <a:xfrm>
                <a:off x="4771463" y="201791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6" name="Oval 105535">
                <a:extLst>
                  <a:ext uri="{FF2B5EF4-FFF2-40B4-BE49-F238E27FC236}">
                    <a16:creationId xmlns:a16="http://schemas.microsoft.com/office/drawing/2014/main" id="{AEAFFB1F-9B31-C7CE-7804-8F0E65D0A117}"/>
                  </a:ext>
                </a:extLst>
              </p:cNvPr>
              <p:cNvSpPr/>
              <p:nvPr/>
            </p:nvSpPr>
            <p:spPr bwMode="auto">
              <a:xfrm>
                <a:off x="4894293" y="199062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7" name="Oval 105536">
                <a:extLst>
                  <a:ext uri="{FF2B5EF4-FFF2-40B4-BE49-F238E27FC236}">
                    <a16:creationId xmlns:a16="http://schemas.microsoft.com/office/drawing/2014/main" id="{A3A24DFA-8DE6-5593-089F-6B406439C75D}"/>
                  </a:ext>
                </a:extLst>
              </p:cNvPr>
              <p:cNvSpPr/>
              <p:nvPr/>
            </p:nvSpPr>
            <p:spPr bwMode="auto">
              <a:xfrm>
                <a:off x="4912490" y="191328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9" name="Oval 105538">
                <a:extLst>
                  <a:ext uri="{FF2B5EF4-FFF2-40B4-BE49-F238E27FC236}">
                    <a16:creationId xmlns:a16="http://schemas.microsoft.com/office/drawing/2014/main" id="{FC25C593-1780-2D22-B384-328AFF1A137A}"/>
                  </a:ext>
                </a:extLst>
              </p:cNvPr>
              <p:cNvSpPr/>
              <p:nvPr/>
            </p:nvSpPr>
            <p:spPr bwMode="auto">
              <a:xfrm>
                <a:off x="4685026" y="193603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0" name="Oval 105539">
                <a:extLst>
                  <a:ext uri="{FF2B5EF4-FFF2-40B4-BE49-F238E27FC236}">
                    <a16:creationId xmlns:a16="http://schemas.microsoft.com/office/drawing/2014/main" id="{2D6DFC49-104B-198C-36BE-723A42D4A86E}"/>
                  </a:ext>
                </a:extLst>
              </p:cNvPr>
              <p:cNvSpPr/>
              <p:nvPr/>
            </p:nvSpPr>
            <p:spPr bwMode="auto">
              <a:xfrm>
                <a:off x="4607689" y="19405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8" name="Oval 105537">
                <a:extLst>
                  <a:ext uri="{FF2B5EF4-FFF2-40B4-BE49-F238E27FC236}">
                    <a16:creationId xmlns:a16="http://schemas.microsoft.com/office/drawing/2014/main" id="{A243AEA8-B9BD-FAF0-3014-00FCC2257329}"/>
                  </a:ext>
                </a:extLst>
              </p:cNvPr>
              <p:cNvSpPr/>
              <p:nvPr/>
            </p:nvSpPr>
            <p:spPr bwMode="auto">
              <a:xfrm>
                <a:off x="4780561" y="191783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1" name="Oval 105540">
                <a:extLst>
                  <a:ext uri="{FF2B5EF4-FFF2-40B4-BE49-F238E27FC236}">
                    <a16:creationId xmlns:a16="http://schemas.microsoft.com/office/drawing/2014/main" id="{72BEC3E2-ACFE-0B6E-552D-AD2FDDFDB6E7}"/>
                  </a:ext>
                </a:extLst>
              </p:cNvPr>
              <p:cNvSpPr/>
              <p:nvPr/>
            </p:nvSpPr>
            <p:spPr bwMode="auto">
              <a:xfrm>
                <a:off x="4907940" y="184504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2" name="Oval 105541">
                <a:extLst>
                  <a:ext uri="{FF2B5EF4-FFF2-40B4-BE49-F238E27FC236}">
                    <a16:creationId xmlns:a16="http://schemas.microsoft.com/office/drawing/2014/main" id="{AB1EB778-138C-150C-2C12-72D8922348E4}"/>
                  </a:ext>
                </a:extLst>
              </p:cNvPr>
              <p:cNvSpPr/>
              <p:nvPr/>
            </p:nvSpPr>
            <p:spPr bwMode="auto">
              <a:xfrm>
                <a:off x="4816955" y="182685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4" name="Oval 105553">
                <a:extLst>
                  <a:ext uri="{FF2B5EF4-FFF2-40B4-BE49-F238E27FC236}">
                    <a16:creationId xmlns:a16="http://schemas.microsoft.com/office/drawing/2014/main" id="{C1636488-22FE-AF56-A86C-C8EDC405C32A}"/>
                  </a:ext>
                </a:extLst>
              </p:cNvPr>
              <p:cNvSpPr/>
              <p:nvPr/>
            </p:nvSpPr>
            <p:spPr bwMode="auto">
              <a:xfrm>
                <a:off x="4639534" y="185869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3" name="Oval 105542">
                <a:extLst>
                  <a:ext uri="{FF2B5EF4-FFF2-40B4-BE49-F238E27FC236}">
                    <a16:creationId xmlns:a16="http://schemas.microsoft.com/office/drawing/2014/main" id="{53A56397-5925-7B38-3E41-9D7564E33E4C}"/>
                  </a:ext>
                </a:extLst>
              </p:cNvPr>
              <p:cNvSpPr/>
              <p:nvPr/>
            </p:nvSpPr>
            <p:spPr bwMode="auto">
              <a:xfrm>
                <a:off x="4839701" y="186324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4" name="Oval 105543">
                <a:extLst>
                  <a:ext uri="{FF2B5EF4-FFF2-40B4-BE49-F238E27FC236}">
                    <a16:creationId xmlns:a16="http://schemas.microsoft.com/office/drawing/2014/main" id="{8BBEEA87-6800-D614-F241-AA444E0A2079}"/>
                  </a:ext>
                </a:extLst>
              </p:cNvPr>
              <p:cNvSpPr/>
              <p:nvPr/>
            </p:nvSpPr>
            <p:spPr bwMode="auto">
              <a:xfrm>
                <a:off x="4716871" y="183139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5" name="Oval 105544">
                <a:extLst>
                  <a:ext uri="{FF2B5EF4-FFF2-40B4-BE49-F238E27FC236}">
                    <a16:creationId xmlns:a16="http://schemas.microsoft.com/office/drawing/2014/main" id="{3CC29223-0C5F-7568-2E70-FDC771F81F6D}"/>
                  </a:ext>
                </a:extLst>
              </p:cNvPr>
              <p:cNvSpPr/>
              <p:nvPr/>
            </p:nvSpPr>
            <p:spPr bwMode="auto">
              <a:xfrm>
                <a:off x="4716871" y="187689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6" name="Oval 105545">
                <a:extLst>
                  <a:ext uri="{FF2B5EF4-FFF2-40B4-BE49-F238E27FC236}">
                    <a16:creationId xmlns:a16="http://schemas.microsoft.com/office/drawing/2014/main" id="{1ED0DCE0-44BC-6902-9654-CCEA33C63FEB}"/>
                  </a:ext>
                </a:extLst>
              </p:cNvPr>
              <p:cNvSpPr/>
              <p:nvPr/>
            </p:nvSpPr>
            <p:spPr bwMode="auto">
              <a:xfrm>
                <a:off x="4571295" y="188599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7" name="Oval 105546">
                <a:extLst>
                  <a:ext uri="{FF2B5EF4-FFF2-40B4-BE49-F238E27FC236}">
                    <a16:creationId xmlns:a16="http://schemas.microsoft.com/office/drawing/2014/main" id="{18A7CF64-7362-C0EF-2DF2-AC851512A734}"/>
                  </a:ext>
                </a:extLst>
              </p:cNvPr>
              <p:cNvSpPr/>
              <p:nvPr/>
            </p:nvSpPr>
            <p:spPr bwMode="auto">
              <a:xfrm>
                <a:off x="4639534" y="177680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8" name="Oval 105547">
                <a:extLst>
                  <a:ext uri="{FF2B5EF4-FFF2-40B4-BE49-F238E27FC236}">
                    <a16:creationId xmlns:a16="http://schemas.microsoft.com/office/drawing/2014/main" id="{96B5809C-223C-4421-CB37-F8C2A5D9979C}"/>
                  </a:ext>
                </a:extLst>
              </p:cNvPr>
              <p:cNvSpPr/>
              <p:nvPr/>
            </p:nvSpPr>
            <p:spPr bwMode="auto">
              <a:xfrm>
                <a:off x="4603140" y="174041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9" name="Oval 105548">
                <a:extLst>
                  <a:ext uri="{FF2B5EF4-FFF2-40B4-BE49-F238E27FC236}">
                    <a16:creationId xmlns:a16="http://schemas.microsoft.com/office/drawing/2014/main" id="{D00A7D11-A010-20E8-0479-F90F717F3BE9}"/>
                  </a:ext>
                </a:extLst>
              </p:cNvPr>
              <p:cNvSpPr/>
              <p:nvPr/>
            </p:nvSpPr>
            <p:spPr bwMode="auto">
              <a:xfrm>
                <a:off x="4712322" y="17222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0" name="Oval 105549">
                <a:extLst>
                  <a:ext uri="{FF2B5EF4-FFF2-40B4-BE49-F238E27FC236}">
                    <a16:creationId xmlns:a16="http://schemas.microsoft.com/office/drawing/2014/main" id="{213B13F0-FEE2-4E9F-A140-EBDF2F96D7FA}"/>
                  </a:ext>
                </a:extLst>
              </p:cNvPr>
              <p:cNvSpPr/>
              <p:nvPr/>
            </p:nvSpPr>
            <p:spPr bwMode="auto">
              <a:xfrm>
                <a:off x="4739617" y="174951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1" name="Oval 105550">
                <a:extLst>
                  <a:ext uri="{FF2B5EF4-FFF2-40B4-BE49-F238E27FC236}">
                    <a16:creationId xmlns:a16="http://schemas.microsoft.com/office/drawing/2014/main" id="{BBA07480-2E0E-F1DE-EE91-C796A2430EDA}"/>
                  </a:ext>
                </a:extLst>
              </p:cNvPr>
              <p:cNvSpPr/>
              <p:nvPr/>
            </p:nvSpPr>
            <p:spPr bwMode="auto">
              <a:xfrm>
                <a:off x="4748716" y="177680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2" name="Oval 105551">
                <a:extLst>
                  <a:ext uri="{FF2B5EF4-FFF2-40B4-BE49-F238E27FC236}">
                    <a16:creationId xmlns:a16="http://schemas.microsoft.com/office/drawing/2014/main" id="{0F36832A-05E2-B7E8-C602-C076A7902D4A}"/>
                  </a:ext>
                </a:extLst>
              </p:cNvPr>
              <p:cNvSpPr/>
              <p:nvPr/>
            </p:nvSpPr>
            <p:spPr bwMode="auto">
              <a:xfrm>
                <a:off x="4776011" y="166307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3" name="Oval 105552">
                <a:extLst>
                  <a:ext uri="{FF2B5EF4-FFF2-40B4-BE49-F238E27FC236}">
                    <a16:creationId xmlns:a16="http://schemas.microsoft.com/office/drawing/2014/main" id="{6F530FA1-573E-55C3-EF90-E2C35351D671}"/>
                  </a:ext>
                </a:extLst>
              </p:cNvPr>
              <p:cNvSpPr/>
              <p:nvPr/>
            </p:nvSpPr>
            <p:spPr bwMode="auto">
              <a:xfrm>
                <a:off x="4853349" y="175406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560" name="Oval 105559">
              <a:extLst>
                <a:ext uri="{FF2B5EF4-FFF2-40B4-BE49-F238E27FC236}">
                  <a16:creationId xmlns:a16="http://schemas.microsoft.com/office/drawing/2014/main" id="{95EC3AB7-17EC-5E42-3CAC-8E6D1CF9EA3E}"/>
                </a:ext>
              </a:extLst>
            </p:cNvPr>
            <p:cNvSpPr/>
            <p:nvPr/>
          </p:nvSpPr>
          <p:spPr bwMode="auto">
            <a:xfrm>
              <a:off x="4471211" y="257292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67" name="Group 105566">
              <a:extLst>
                <a:ext uri="{FF2B5EF4-FFF2-40B4-BE49-F238E27FC236}">
                  <a16:creationId xmlns:a16="http://schemas.microsoft.com/office/drawing/2014/main" id="{7AD7973A-D45A-DD91-4FF5-3274749AF210}"/>
                </a:ext>
              </a:extLst>
            </p:cNvPr>
            <p:cNvGrpSpPr/>
            <p:nvPr/>
          </p:nvGrpSpPr>
          <p:grpSpPr>
            <a:xfrm>
              <a:off x="4443915" y="2563830"/>
              <a:ext cx="321427" cy="294131"/>
              <a:chOff x="4443915" y="2563830"/>
              <a:chExt cx="321427" cy="294131"/>
            </a:xfrm>
          </p:grpSpPr>
          <p:sp>
            <p:nvSpPr>
              <p:cNvPr id="105563" name="Oval 105562">
                <a:extLst>
                  <a:ext uri="{FF2B5EF4-FFF2-40B4-BE49-F238E27FC236}">
                    <a16:creationId xmlns:a16="http://schemas.microsoft.com/office/drawing/2014/main" id="{C6108FD1-9665-DDF4-0732-CCCEE996C1DA}"/>
                  </a:ext>
                </a:extLst>
              </p:cNvPr>
              <p:cNvSpPr/>
              <p:nvPr/>
            </p:nvSpPr>
            <p:spPr bwMode="auto">
              <a:xfrm>
                <a:off x="4553097" y="263661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66" name="Group 105565">
                <a:extLst>
                  <a:ext uri="{FF2B5EF4-FFF2-40B4-BE49-F238E27FC236}">
                    <a16:creationId xmlns:a16="http://schemas.microsoft.com/office/drawing/2014/main" id="{F5B28AED-F390-9F30-8F54-DE726710D17A}"/>
                  </a:ext>
                </a:extLst>
              </p:cNvPr>
              <p:cNvGrpSpPr/>
              <p:nvPr/>
            </p:nvGrpSpPr>
            <p:grpSpPr>
              <a:xfrm>
                <a:off x="4443915" y="2563830"/>
                <a:ext cx="321427" cy="294131"/>
                <a:chOff x="4443915" y="2563830"/>
                <a:chExt cx="321427" cy="294131"/>
              </a:xfrm>
            </p:grpSpPr>
            <p:sp>
              <p:nvSpPr>
                <p:cNvPr id="105565" name="Oval 105564">
                  <a:extLst>
                    <a:ext uri="{FF2B5EF4-FFF2-40B4-BE49-F238E27FC236}">
                      <a16:creationId xmlns:a16="http://schemas.microsoft.com/office/drawing/2014/main" id="{51CDFF96-FB98-7041-8180-68348578F42A}"/>
                    </a:ext>
                  </a:extLst>
                </p:cNvPr>
                <p:cNvSpPr/>
                <p:nvPr/>
              </p:nvSpPr>
              <p:spPr bwMode="auto">
                <a:xfrm>
                  <a:off x="4443915" y="267756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1" name="Oval 105560">
                  <a:extLst>
                    <a:ext uri="{FF2B5EF4-FFF2-40B4-BE49-F238E27FC236}">
                      <a16:creationId xmlns:a16="http://schemas.microsoft.com/office/drawing/2014/main" id="{BD650A91-0CA0-2C92-341B-89E5788CFB0B}"/>
                    </a:ext>
                  </a:extLst>
                </p:cNvPr>
                <p:cNvSpPr/>
                <p:nvPr/>
              </p:nvSpPr>
              <p:spPr bwMode="auto">
                <a:xfrm>
                  <a:off x="4584942" y="256383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2" name="Oval 105561">
                  <a:extLst>
                    <a:ext uri="{FF2B5EF4-FFF2-40B4-BE49-F238E27FC236}">
                      <a16:creationId xmlns:a16="http://schemas.microsoft.com/office/drawing/2014/main" id="{ECB289C2-1C90-60EF-0A0B-CC5B513D9E0E}"/>
                    </a:ext>
                  </a:extLst>
                </p:cNvPr>
                <p:cNvSpPr/>
                <p:nvPr/>
              </p:nvSpPr>
              <p:spPr bwMode="auto">
                <a:xfrm>
                  <a:off x="4639533" y="2650266"/>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4" name="Oval 105563">
                  <a:extLst>
                    <a:ext uri="{FF2B5EF4-FFF2-40B4-BE49-F238E27FC236}">
                      <a16:creationId xmlns:a16="http://schemas.microsoft.com/office/drawing/2014/main" id="{94345A5B-07F6-483C-71AC-9CAF9007EEA6}"/>
                    </a:ext>
                  </a:extLst>
                </p:cNvPr>
                <p:cNvSpPr/>
                <p:nvPr/>
              </p:nvSpPr>
              <p:spPr bwMode="auto">
                <a:xfrm>
                  <a:off x="4507604" y="273215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583" name="Group 105582">
              <a:extLst>
                <a:ext uri="{FF2B5EF4-FFF2-40B4-BE49-F238E27FC236}">
                  <a16:creationId xmlns:a16="http://schemas.microsoft.com/office/drawing/2014/main" id="{4E904576-6D9B-6BCE-6328-A0926381E39C}"/>
                </a:ext>
              </a:extLst>
            </p:cNvPr>
            <p:cNvGrpSpPr/>
            <p:nvPr/>
          </p:nvGrpSpPr>
          <p:grpSpPr>
            <a:xfrm>
              <a:off x="4448464" y="2545633"/>
              <a:ext cx="512496" cy="512495"/>
              <a:chOff x="4448464" y="2545633"/>
              <a:chExt cx="512496" cy="512495"/>
            </a:xfrm>
          </p:grpSpPr>
          <p:sp>
            <p:nvSpPr>
              <p:cNvPr id="105577" name="Oval 105576">
                <a:extLst>
                  <a:ext uri="{FF2B5EF4-FFF2-40B4-BE49-F238E27FC236}">
                    <a16:creationId xmlns:a16="http://schemas.microsoft.com/office/drawing/2014/main" id="{4AFDFD2D-AA2B-6D3A-6A64-872C239430FE}"/>
                  </a:ext>
                </a:extLst>
              </p:cNvPr>
              <p:cNvSpPr/>
              <p:nvPr/>
            </p:nvSpPr>
            <p:spPr bwMode="auto">
              <a:xfrm>
                <a:off x="4803306" y="272760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82" name="Group 105581">
                <a:extLst>
                  <a:ext uri="{FF2B5EF4-FFF2-40B4-BE49-F238E27FC236}">
                    <a16:creationId xmlns:a16="http://schemas.microsoft.com/office/drawing/2014/main" id="{26B150CA-F1E5-A504-F312-4DDAE5EF4F20}"/>
                  </a:ext>
                </a:extLst>
              </p:cNvPr>
              <p:cNvGrpSpPr/>
              <p:nvPr/>
            </p:nvGrpSpPr>
            <p:grpSpPr>
              <a:xfrm>
                <a:off x="4448464" y="2545633"/>
                <a:ext cx="512496" cy="512495"/>
                <a:chOff x="4448464" y="2545633"/>
                <a:chExt cx="512496" cy="512495"/>
              </a:xfrm>
            </p:grpSpPr>
            <p:sp>
              <p:nvSpPr>
                <p:cNvPr id="105570" name="Oval 105569">
                  <a:extLst>
                    <a:ext uri="{FF2B5EF4-FFF2-40B4-BE49-F238E27FC236}">
                      <a16:creationId xmlns:a16="http://schemas.microsoft.com/office/drawing/2014/main" id="{4C45C371-76C7-5C2B-BFD8-8097354BEA96}"/>
                    </a:ext>
                  </a:extLst>
                </p:cNvPr>
                <p:cNvSpPr/>
                <p:nvPr/>
              </p:nvSpPr>
              <p:spPr bwMode="auto">
                <a:xfrm>
                  <a:off x="4744166" y="269575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81" name="Group 105580">
                  <a:extLst>
                    <a:ext uri="{FF2B5EF4-FFF2-40B4-BE49-F238E27FC236}">
                      <a16:creationId xmlns:a16="http://schemas.microsoft.com/office/drawing/2014/main" id="{5223C7A5-5AC4-07BF-0E7B-F24AB4A636DA}"/>
                    </a:ext>
                  </a:extLst>
                </p:cNvPr>
                <p:cNvGrpSpPr/>
                <p:nvPr/>
              </p:nvGrpSpPr>
              <p:grpSpPr>
                <a:xfrm>
                  <a:off x="4448464" y="2545633"/>
                  <a:ext cx="512496" cy="512495"/>
                  <a:chOff x="4448464" y="2545633"/>
                  <a:chExt cx="512496" cy="512495"/>
                </a:xfrm>
              </p:grpSpPr>
              <p:sp>
                <p:nvSpPr>
                  <p:cNvPr id="105568" name="Oval 105567">
                    <a:extLst>
                      <a:ext uri="{FF2B5EF4-FFF2-40B4-BE49-F238E27FC236}">
                        <a16:creationId xmlns:a16="http://schemas.microsoft.com/office/drawing/2014/main" id="{5680D3EC-8E11-B3CE-5184-AF35C2F3DC34}"/>
                      </a:ext>
                    </a:extLst>
                  </p:cNvPr>
                  <p:cNvSpPr/>
                  <p:nvPr/>
                </p:nvSpPr>
                <p:spPr bwMode="auto">
                  <a:xfrm>
                    <a:off x="4694125" y="254563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9" name="Oval 105568">
                    <a:extLst>
                      <a:ext uri="{FF2B5EF4-FFF2-40B4-BE49-F238E27FC236}">
                        <a16:creationId xmlns:a16="http://schemas.microsoft.com/office/drawing/2014/main" id="{6FC7A92B-336C-848D-CE94-B9D0A456471A}"/>
                      </a:ext>
                    </a:extLst>
                  </p:cNvPr>
                  <p:cNvSpPr/>
                  <p:nvPr/>
                </p:nvSpPr>
                <p:spPr bwMode="auto">
                  <a:xfrm>
                    <a:off x="4753265" y="260022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1" name="Oval 105570">
                    <a:extLst>
                      <a:ext uri="{FF2B5EF4-FFF2-40B4-BE49-F238E27FC236}">
                        <a16:creationId xmlns:a16="http://schemas.microsoft.com/office/drawing/2014/main" id="{686940D9-9D85-BFDA-3DC1-21E522913B53}"/>
                      </a:ext>
                    </a:extLst>
                  </p:cNvPr>
                  <p:cNvSpPr/>
                  <p:nvPr/>
                </p:nvSpPr>
                <p:spPr bwMode="auto">
                  <a:xfrm>
                    <a:off x="4712322" y="280494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6" name="Oval 105575">
                    <a:extLst>
                      <a:ext uri="{FF2B5EF4-FFF2-40B4-BE49-F238E27FC236}">
                        <a16:creationId xmlns:a16="http://schemas.microsoft.com/office/drawing/2014/main" id="{54AE77D3-9762-D177-6939-609E941FD32C}"/>
                      </a:ext>
                    </a:extLst>
                  </p:cNvPr>
                  <p:cNvSpPr/>
                  <p:nvPr/>
                </p:nvSpPr>
                <p:spPr bwMode="auto">
                  <a:xfrm>
                    <a:off x="4634984" y="284133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2" name="Oval 105571">
                    <a:extLst>
                      <a:ext uri="{FF2B5EF4-FFF2-40B4-BE49-F238E27FC236}">
                        <a16:creationId xmlns:a16="http://schemas.microsoft.com/office/drawing/2014/main" id="{60AA100D-C66E-D2CA-E7AD-A15CFE6445E2}"/>
                      </a:ext>
                    </a:extLst>
                  </p:cNvPr>
                  <p:cNvSpPr/>
                  <p:nvPr/>
                </p:nvSpPr>
                <p:spPr bwMode="auto">
                  <a:xfrm>
                    <a:off x="4634984" y="275489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3" name="Oval 105572">
                    <a:extLst>
                      <a:ext uri="{FF2B5EF4-FFF2-40B4-BE49-F238E27FC236}">
                        <a16:creationId xmlns:a16="http://schemas.microsoft.com/office/drawing/2014/main" id="{D220D9B6-4CF4-215D-ED64-BED1BC57468D}"/>
                      </a:ext>
                    </a:extLst>
                  </p:cNvPr>
                  <p:cNvSpPr/>
                  <p:nvPr/>
                </p:nvSpPr>
                <p:spPr bwMode="auto">
                  <a:xfrm>
                    <a:off x="4448464" y="279584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4" name="Oval 105573">
                    <a:extLst>
                      <a:ext uri="{FF2B5EF4-FFF2-40B4-BE49-F238E27FC236}">
                        <a16:creationId xmlns:a16="http://schemas.microsoft.com/office/drawing/2014/main" id="{E6D73260-8BAE-F1D7-4CA7-973080B5DF5C}"/>
                      </a:ext>
                    </a:extLst>
                  </p:cNvPr>
                  <p:cNvSpPr/>
                  <p:nvPr/>
                </p:nvSpPr>
                <p:spPr bwMode="auto">
                  <a:xfrm>
                    <a:off x="4530351" y="280493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5" name="Oval 105574">
                    <a:extLst>
                      <a:ext uri="{FF2B5EF4-FFF2-40B4-BE49-F238E27FC236}">
                        <a16:creationId xmlns:a16="http://schemas.microsoft.com/office/drawing/2014/main" id="{692A84B3-3E1F-0CC7-D38A-8A9D4C79BC25}"/>
                      </a:ext>
                    </a:extLst>
                  </p:cNvPr>
                  <p:cNvSpPr/>
                  <p:nvPr/>
                </p:nvSpPr>
                <p:spPr bwMode="auto">
                  <a:xfrm>
                    <a:off x="4566745" y="287317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8" name="Oval 105577">
                    <a:extLst>
                      <a:ext uri="{FF2B5EF4-FFF2-40B4-BE49-F238E27FC236}">
                        <a16:creationId xmlns:a16="http://schemas.microsoft.com/office/drawing/2014/main" id="{3CC7E9D6-E294-613A-945F-34F7A75D0EDE}"/>
                      </a:ext>
                    </a:extLst>
                  </p:cNvPr>
                  <p:cNvSpPr/>
                  <p:nvPr/>
                </p:nvSpPr>
                <p:spPr bwMode="auto">
                  <a:xfrm>
                    <a:off x="4835151" y="280494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9" name="Oval 105578">
                    <a:extLst>
                      <a:ext uri="{FF2B5EF4-FFF2-40B4-BE49-F238E27FC236}">
                        <a16:creationId xmlns:a16="http://schemas.microsoft.com/office/drawing/2014/main" id="{37BE4F74-A258-9512-8F74-C0DC6EF288BF}"/>
                      </a:ext>
                    </a:extLst>
                  </p:cNvPr>
                  <p:cNvSpPr/>
                  <p:nvPr/>
                </p:nvSpPr>
                <p:spPr bwMode="auto">
                  <a:xfrm>
                    <a:off x="4816954" y="2895925"/>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0" name="Oval 105579">
                    <a:extLst>
                      <a:ext uri="{FF2B5EF4-FFF2-40B4-BE49-F238E27FC236}">
                        <a16:creationId xmlns:a16="http://schemas.microsoft.com/office/drawing/2014/main" id="{9277BBA9-0D52-AA53-7D2E-0B422F74D0E2}"/>
                      </a:ext>
                    </a:extLst>
                  </p:cNvPr>
                  <p:cNvSpPr/>
                  <p:nvPr/>
                </p:nvSpPr>
                <p:spPr bwMode="auto">
                  <a:xfrm>
                    <a:off x="4703222" y="293231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586" name="Group 105585">
              <a:extLst>
                <a:ext uri="{FF2B5EF4-FFF2-40B4-BE49-F238E27FC236}">
                  <a16:creationId xmlns:a16="http://schemas.microsoft.com/office/drawing/2014/main" id="{3C74E523-B571-F889-1D2F-3DD4AAABBB1C}"/>
                </a:ext>
              </a:extLst>
            </p:cNvPr>
            <p:cNvGrpSpPr/>
            <p:nvPr/>
          </p:nvGrpSpPr>
          <p:grpSpPr>
            <a:xfrm>
              <a:off x="5185444" y="2645717"/>
              <a:ext cx="198597" cy="253188"/>
              <a:chOff x="5185444" y="2645717"/>
              <a:chExt cx="198597" cy="253188"/>
            </a:xfrm>
          </p:grpSpPr>
          <p:sp>
            <p:nvSpPr>
              <p:cNvPr id="105584" name="Oval 105583">
                <a:extLst>
                  <a:ext uri="{FF2B5EF4-FFF2-40B4-BE49-F238E27FC236}">
                    <a16:creationId xmlns:a16="http://schemas.microsoft.com/office/drawing/2014/main" id="{3125EFCE-F1B0-AA5E-1E5B-DCF6E0A794DE}"/>
                  </a:ext>
                </a:extLst>
              </p:cNvPr>
              <p:cNvSpPr/>
              <p:nvPr/>
            </p:nvSpPr>
            <p:spPr bwMode="auto">
              <a:xfrm>
                <a:off x="5258232" y="26457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5" name="Oval 105584">
                <a:extLst>
                  <a:ext uri="{FF2B5EF4-FFF2-40B4-BE49-F238E27FC236}">
                    <a16:creationId xmlns:a16="http://schemas.microsoft.com/office/drawing/2014/main" id="{E3E758C0-5C1F-3C0F-BAB2-06CFF64B78E3}"/>
                  </a:ext>
                </a:extLst>
              </p:cNvPr>
              <p:cNvSpPr/>
              <p:nvPr/>
            </p:nvSpPr>
            <p:spPr bwMode="auto">
              <a:xfrm>
                <a:off x="5185444" y="277309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96" name="Group 105595">
              <a:extLst>
                <a:ext uri="{FF2B5EF4-FFF2-40B4-BE49-F238E27FC236}">
                  <a16:creationId xmlns:a16="http://schemas.microsoft.com/office/drawing/2014/main" id="{2C0EFECF-7A29-EB57-E6EF-A36335B0227F}"/>
                </a:ext>
              </a:extLst>
            </p:cNvPr>
            <p:cNvGrpSpPr/>
            <p:nvPr/>
          </p:nvGrpSpPr>
          <p:grpSpPr>
            <a:xfrm>
              <a:off x="5153599" y="2641168"/>
              <a:ext cx="407863" cy="412411"/>
              <a:chOff x="5153599" y="2641168"/>
              <a:chExt cx="407863" cy="412411"/>
            </a:xfrm>
          </p:grpSpPr>
          <p:grpSp>
            <p:nvGrpSpPr>
              <p:cNvPr id="105595" name="Group 105594">
                <a:extLst>
                  <a:ext uri="{FF2B5EF4-FFF2-40B4-BE49-F238E27FC236}">
                    <a16:creationId xmlns:a16="http://schemas.microsoft.com/office/drawing/2014/main" id="{BF844BB0-1F49-D610-32C4-129B0CF12337}"/>
                  </a:ext>
                </a:extLst>
              </p:cNvPr>
              <p:cNvGrpSpPr/>
              <p:nvPr/>
            </p:nvGrpSpPr>
            <p:grpSpPr>
              <a:xfrm>
                <a:off x="5244584" y="2641168"/>
                <a:ext cx="316878" cy="325976"/>
                <a:chOff x="5244584" y="2641168"/>
                <a:chExt cx="316878" cy="325976"/>
              </a:xfrm>
            </p:grpSpPr>
            <p:sp>
              <p:nvSpPr>
                <p:cNvPr id="105592" name="Oval 105591">
                  <a:extLst>
                    <a:ext uri="{FF2B5EF4-FFF2-40B4-BE49-F238E27FC236}">
                      <a16:creationId xmlns:a16="http://schemas.microsoft.com/office/drawing/2014/main" id="{8921065E-5D4A-5AB6-133D-B72066CDA075}"/>
                    </a:ext>
                  </a:extLst>
                </p:cNvPr>
                <p:cNvSpPr/>
                <p:nvPr/>
              </p:nvSpPr>
              <p:spPr bwMode="auto">
                <a:xfrm>
                  <a:off x="5258232" y="284133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7" name="Oval 105586">
                  <a:extLst>
                    <a:ext uri="{FF2B5EF4-FFF2-40B4-BE49-F238E27FC236}">
                      <a16:creationId xmlns:a16="http://schemas.microsoft.com/office/drawing/2014/main" id="{086CDDE4-862E-D875-EE55-8071E76CCD64}"/>
                    </a:ext>
                  </a:extLst>
                </p:cNvPr>
                <p:cNvSpPr/>
                <p:nvPr/>
              </p:nvSpPr>
              <p:spPr bwMode="auto">
                <a:xfrm>
                  <a:off x="5244584" y="274125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8" name="Oval 105587">
                  <a:extLst>
                    <a:ext uri="{FF2B5EF4-FFF2-40B4-BE49-F238E27FC236}">
                      <a16:creationId xmlns:a16="http://schemas.microsoft.com/office/drawing/2014/main" id="{236D83FA-5A78-735B-B7E9-9C56657BCA0D}"/>
                    </a:ext>
                  </a:extLst>
                </p:cNvPr>
                <p:cNvSpPr/>
                <p:nvPr/>
              </p:nvSpPr>
              <p:spPr bwMode="auto">
                <a:xfrm>
                  <a:off x="5371963" y="264116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9" name="Oval 105588">
                  <a:extLst>
                    <a:ext uri="{FF2B5EF4-FFF2-40B4-BE49-F238E27FC236}">
                      <a16:creationId xmlns:a16="http://schemas.microsoft.com/office/drawing/2014/main" id="{D19992A8-AE82-7C05-A255-A89ED2CD8C75}"/>
                    </a:ext>
                  </a:extLst>
                </p:cNvPr>
                <p:cNvSpPr/>
                <p:nvPr/>
              </p:nvSpPr>
              <p:spPr bwMode="auto">
                <a:xfrm>
                  <a:off x="5335569" y="270940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0" name="Oval 105589">
                  <a:extLst>
                    <a:ext uri="{FF2B5EF4-FFF2-40B4-BE49-F238E27FC236}">
                      <a16:creationId xmlns:a16="http://schemas.microsoft.com/office/drawing/2014/main" id="{10361CA7-B11E-3A06-8729-FDC4E92E219A}"/>
                    </a:ext>
                  </a:extLst>
                </p:cNvPr>
                <p:cNvSpPr/>
                <p:nvPr/>
              </p:nvSpPr>
              <p:spPr bwMode="auto">
                <a:xfrm>
                  <a:off x="5435653" y="273215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1" name="Oval 105590">
                  <a:extLst>
                    <a:ext uri="{FF2B5EF4-FFF2-40B4-BE49-F238E27FC236}">
                      <a16:creationId xmlns:a16="http://schemas.microsoft.com/office/drawing/2014/main" id="{D8C5BB12-28EF-3FDB-B3BE-0E2ABB7872D3}"/>
                    </a:ext>
                  </a:extLst>
                </p:cNvPr>
                <p:cNvSpPr/>
                <p:nvPr/>
              </p:nvSpPr>
              <p:spPr bwMode="auto">
                <a:xfrm>
                  <a:off x="5317372" y="280494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593" name="Oval 105592">
                <a:extLst>
                  <a:ext uri="{FF2B5EF4-FFF2-40B4-BE49-F238E27FC236}">
                    <a16:creationId xmlns:a16="http://schemas.microsoft.com/office/drawing/2014/main" id="{87115E00-3148-27C0-1C23-F2286E48B70D}"/>
                  </a:ext>
                </a:extLst>
              </p:cNvPr>
              <p:cNvSpPr/>
              <p:nvPr/>
            </p:nvSpPr>
            <p:spPr bwMode="auto">
              <a:xfrm>
                <a:off x="5153599" y="286863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4" name="Oval 105593">
                <a:extLst>
                  <a:ext uri="{FF2B5EF4-FFF2-40B4-BE49-F238E27FC236}">
                    <a16:creationId xmlns:a16="http://schemas.microsoft.com/office/drawing/2014/main" id="{DDAE81EB-6305-1C2B-AA6A-0F66BCD65E19}"/>
                  </a:ext>
                </a:extLst>
              </p:cNvPr>
              <p:cNvSpPr/>
              <p:nvPr/>
            </p:nvSpPr>
            <p:spPr bwMode="auto">
              <a:xfrm>
                <a:off x="5203640" y="292777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35" name="Group 105634">
              <a:extLst>
                <a:ext uri="{FF2B5EF4-FFF2-40B4-BE49-F238E27FC236}">
                  <a16:creationId xmlns:a16="http://schemas.microsoft.com/office/drawing/2014/main" id="{D57ACFE3-F63F-485C-A702-C696D8CFCC72}"/>
                </a:ext>
              </a:extLst>
            </p:cNvPr>
            <p:cNvGrpSpPr/>
            <p:nvPr/>
          </p:nvGrpSpPr>
          <p:grpSpPr>
            <a:xfrm>
              <a:off x="5194031" y="2564616"/>
              <a:ext cx="567088" cy="885537"/>
              <a:chOff x="5194031" y="2564616"/>
              <a:chExt cx="567088" cy="885537"/>
            </a:xfrm>
          </p:grpSpPr>
          <p:sp>
            <p:nvSpPr>
              <p:cNvPr id="105611" name="Oval 105610">
                <a:extLst>
                  <a:ext uri="{FF2B5EF4-FFF2-40B4-BE49-F238E27FC236}">
                    <a16:creationId xmlns:a16="http://schemas.microsoft.com/office/drawing/2014/main" id="{003310E3-0EBD-9185-DB0C-898E6B9D90DC}"/>
                  </a:ext>
                </a:extLst>
              </p:cNvPr>
              <p:cNvSpPr/>
              <p:nvPr/>
            </p:nvSpPr>
            <p:spPr bwMode="auto">
              <a:xfrm>
                <a:off x="5294116" y="296495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0" name="Oval 105609">
                <a:extLst>
                  <a:ext uri="{FF2B5EF4-FFF2-40B4-BE49-F238E27FC236}">
                    <a16:creationId xmlns:a16="http://schemas.microsoft.com/office/drawing/2014/main" id="{9294954D-E869-9E59-BAFE-AAC788648548}"/>
                  </a:ext>
                </a:extLst>
              </p:cNvPr>
              <p:cNvSpPr/>
              <p:nvPr/>
            </p:nvSpPr>
            <p:spPr bwMode="auto">
              <a:xfrm>
                <a:off x="5330510" y="288306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2" name="Oval 105611">
                <a:extLst>
                  <a:ext uri="{FF2B5EF4-FFF2-40B4-BE49-F238E27FC236}">
                    <a16:creationId xmlns:a16="http://schemas.microsoft.com/office/drawing/2014/main" id="{45ADAD5B-D07F-9921-720E-EE329393CAC8}"/>
                  </a:ext>
                </a:extLst>
              </p:cNvPr>
              <p:cNvSpPr/>
              <p:nvPr/>
            </p:nvSpPr>
            <p:spPr bwMode="auto">
              <a:xfrm>
                <a:off x="5362355" y="296040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634" name="Group 105633">
                <a:extLst>
                  <a:ext uri="{FF2B5EF4-FFF2-40B4-BE49-F238E27FC236}">
                    <a16:creationId xmlns:a16="http://schemas.microsoft.com/office/drawing/2014/main" id="{997C08F2-66E4-2BFA-3346-6C90A292824E}"/>
                  </a:ext>
                </a:extLst>
              </p:cNvPr>
              <p:cNvGrpSpPr/>
              <p:nvPr/>
            </p:nvGrpSpPr>
            <p:grpSpPr>
              <a:xfrm>
                <a:off x="5194031" y="2564616"/>
                <a:ext cx="567088" cy="885537"/>
                <a:chOff x="5194031" y="2564616"/>
                <a:chExt cx="567088" cy="885537"/>
              </a:xfrm>
            </p:grpSpPr>
            <p:grpSp>
              <p:nvGrpSpPr>
                <p:cNvPr id="105632" name="Group 105631">
                  <a:extLst>
                    <a:ext uri="{FF2B5EF4-FFF2-40B4-BE49-F238E27FC236}">
                      <a16:creationId xmlns:a16="http://schemas.microsoft.com/office/drawing/2014/main" id="{076147D3-4736-FFD8-4E0E-6A1D3948EDF8}"/>
                    </a:ext>
                  </a:extLst>
                </p:cNvPr>
                <p:cNvGrpSpPr/>
                <p:nvPr/>
              </p:nvGrpSpPr>
              <p:grpSpPr>
                <a:xfrm>
                  <a:off x="5416946" y="2564616"/>
                  <a:ext cx="344173" cy="844593"/>
                  <a:chOff x="5416946" y="2564616"/>
                  <a:chExt cx="344173" cy="844593"/>
                </a:xfrm>
              </p:grpSpPr>
              <p:sp>
                <p:nvSpPr>
                  <p:cNvPr id="105597" name="Oval 105596">
                    <a:extLst>
                      <a:ext uri="{FF2B5EF4-FFF2-40B4-BE49-F238E27FC236}">
                        <a16:creationId xmlns:a16="http://schemas.microsoft.com/office/drawing/2014/main" id="{C3969FF5-A38D-C5B2-76CC-2465A87233D1}"/>
                      </a:ext>
                    </a:extLst>
                  </p:cNvPr>
                  <p:cNvSpPr/>
                  <p:nvPr/>
                </p:nvSpPr>
                <p:spPr bwMode="auto">
                  <a:xfrm>
                    <a:off x="5508441" y="260022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8" name="Oval 105597">
                    <a:extLst>
                      <a:ext uri="{FF2B5EF4-FFF2-40B4-BE49-F238E27FC236}">
                        <a16:creationId xmlns:a16="http://schemas.microsoft.com/office/drawing/2014/main" id="{72430A1B-4501-74AF-E9BD-940B9256134B}"/>
                      </a:ext>
                    </a:extLst>
                  </p:cNvPr>
                  <p:cNvSpPr/>
                  <p:nvPr/>
                </p:nvSpPr>
                <p:spPr bwMode="auto">
                  <a:xfrm>
                    <a:off x="5472047" y="264116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9" name="Oval 105608">
                    <a:extLst>
                      <a:ext uri="{FF2B5EF4-FFF2-40B4-BE49-F238E27FC236}">
                        <a16:creationId xmlns:a16="http://schemas.microsoft.com/office/drawing/2014/main" id="{FF43BA19-3641-5266-F3A6-BD6A71A0B04A}"/>
                      </a:ext>
                    </a:extLst>
                  </p:cNvPr>
                  <p:cNvSpPr/>
                  <p:nvPr/>
                </p:nvSpPr>
                <p:spPr bwMode="auto">
                  <a:xfrm>
                    <a:off x="5507931" y="288761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9" name="Oval 105598">
                    <a:extLst>
                      <a:ext uri="{FF2B5EF4-FFF2-40B4-BE49-F238E27FC236}">
                        <a16:creationId xmlns:a16="http://schemas.microsoft.com/office/drawing/2014/main" id="{9AE5C50D-2D81-D4B2-F0EE-E08B694C5101}"/>
                      </a:ext>
                    </a:extLst>
                  </p:cNvPr>
                  <p:cNvSpPr/>
                  <p:nvPr/>
                </p:nvSpPr>
                <p:spPr bwMode="auto">
                  <a:xfrm>
                    <a:off x="5553423" y="2623756"/>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0" name="Oval 105599">
                    <a:extLst>
                      <a:ext uri="{FF2B5EF4-FFF2-40B4-BE49-F238E27FC236}">
                        <a16:creationId xmlns:a16="http://schemas.microsoft.com/office/drawing/2014/main" id="{C61D635A-64EB-E892-61B7-007248129C37}"/>
                      </a:ext>
                    </a:extLst>
                  </p:cNvPr>
                  <p:cNvSpPr/>
                  <p:nvPr/>
                </p:nvSpPr>
                <p:spPr bwMode="auto">
                  <a:xfrm>
                    <a:off x="5621662" y="2564616"/>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5" name="Oval 105604">
                    <a:extLst>
                      <a:ext uri="{FF2B5EF4-FFF2-40B4-BE49-F238E27FC236}">
                        <a16:creationId xmlns:a16="http://schemas.microsoft.com/office/drawing/2014/main" id="{D25558D5-A3BF-5D58-52EF-7D69DE1A66BD}"/>
                      </a:ext>
                    </a:extLst>
                  </p:cNvPr>
                  <p:cNvSpPr/>
                  <p:nvPr/>
                </p:nvSpPr>
                <p:spPr bwMode="auto">
                  <a:xfrm>
                    <a:off x="5517030" y="2823922"/>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1" name="Oval 105600">
                    <a:extLst>
                      <a:ext uri="{FF2B5EF4-FFF2-40B4-BE49-F238E27FC236}">
                        <a16:creationId xmlns:a16="http://schemas.microsoft.com/office/drawing/2014/main" id="{1CD86D1E-9119-2ECD-8119-4A67D3927C47}"/>
                      </a:ext>
                    </a:extLst>
                  </p:cNvPr>
                  <p:cNvSpPr/>
                  <p:nvPr/>
                </p:nvSpPr>
                <p:spPr bwMode="auto">
                  <a:xfrm>
                    <a:off x="5635310" y="265105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2" name="Oval 105601">
                    <a:extLst>
                      <a:ext uri="{FF2B5EF4-FFF2-40B4-BE49-F238E27FC236}">
                        <a16:creationId xmlns:a16="http://schemas.microsoft.com/office/drawing/2014/main" id="{66C5E126-677E-F06A-751B-A8E4225B2EBB}"/>
                      </a:ext>
                    </a:extLst>
                  </p:cNvPr>
                  <p:cNvSpPr/>
                  <p:nvPr/>
                </p:nvSpPr>
                <p:spPr bwMode="auto">
                  <a:xfrm>
                    <a:off x="5544325" y="2682896"/>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3" name="Oval 105602">
                    <a:extLst>
                      <a:ext uri="{FF2B5EF4-FFF2-40B4-BE49-F238E27FC236}">
                        <a16:creationId xmlns:a16="http://schemas.microsoft.com/office/drawing/2014/main" id="{84934D30-45BC-1657-5E48-5301C7E0BE48}"/>
                      </a:ext>
                    </a:extLst>
                  </p:cNvPr>
                  <p:cNvSpPr/>
                  <p:nvPr/>
                </p:nvSpPr>
                <p:spPr bwMode="auto">
                  <a:xfrm>
                    <a:off x="5598916" y="275113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4" name="Oval 105603">
                    <a:extLst>
                      <a:ext uri="{FF2B5EF4-FFF2-40B4-BE49-F238E27FC236}">
                        <a16:creationId xmlns:a16="http://schemas.microsoft.com/office/drawing/2014/main" id="{EE986CE5-E1D4-2627-DBDA-ABB405EA9D51}"/>
                      </a:ext>
                    </a:extLst>
                  </p:cNvPr>
                  <p:cNvSpPr/>
                  <p:nvPr/>
                </p:nvSpPr>
                <p:spPr bwMode="auto">
                  <a:xfrm>
                    <a:off x="5507932" y="277388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6" name="Oval 105605">
                    <a:extLst>
                      <a:ext uri="{FF2B5EF4-FFF2-40B4-BE49-F238E27FC236}">
                        <a16:creationId xmlns:a16="http://schemas.microsoft.com/office/drawing/2014/main" id="{BB98CC23-E930-EA5D-BD37-FBA3B131ECB1}"/>
                      </a:ext>
                    </a:extLst>
                  </p:cNvPr>
                  <p:cNvSpPr/>
                  <p:nvPr/>
                </p:nvSpPr>
                <p:spPr bwMode="auto">
                  <a:xfrm>
                    <a:off x="5589818" y="287851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7" name="Oval 105606">
                    <a:extLst>
                      <a:ext uri="{FF2B5EF4-FFF2-40B4-BE49-F238E27FC236}">
                        <a16:creationId xmlns:a16="http://schemas.microsoft.com/office/drawing/2014/main" id="{CA37B083-9902-79DE-9FC0-71FCAA8D92BB}"/>
                      </a:ext>
                    </a:extLst>
                  </p:cNvPr>
                  <p:cNvSpPr/>
                  <p:nvPr/>
                </p:nvSpPr>
                <p:spPr bwMode="auto">
                  <a:xfrm>
                    <a:off x="5416946" y="28193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8" name="Oval 105607">
                    <a:extLst>
                      <a:ext uri="{FF2B5EF4-FFF2-40B4-BE49-F238E27FC236}">
                        <a16:creationId xmlns:a16="http://schemas.microsoft.com/office/drawing/2014/main" id="{DD251815-F72F-AF9C-FA9A-B0FD55EE0646}"/>
                      </a:ext>
                    </a:extLst>
                  </p:cNvPr>
                  <p:cNvSpPr/>
                  <p:nvPr/>
                </p:nvSpPr>
                <p:spPr bwMode="auto">
                  <a:xfrm>
                    <a:off x="5430594" y="291490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3" name="Oval 105612">
                    <a:extLst>
                      <a:ext uri="{FF2B5EF4-FFF2-40B4-BE49-F238E27FC236}">
                        <a16:creationId xmlns:a16="http://schemas.microsoft.com/office/drawing/2014/main" id="{C7098BDB-5DF6-C059-6338-822BEAAE64EB}"/>
                      </a:ext>
                    </a:extLst>
                  </p:cNvPr>
                  <p:cNvSpPr/>
                  <p:nvPr/>
                </p:nvSpPr>
                <p:spPr bwMode="auto">
                  <a:xfrm>
                    <a:off x="5448792" y="296495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4" name="Oval 105613">
                    <a:extLst>
                      <a:ext uri="{FF2B5EF4-FFF2-40B4-BE49-F238E27FC236}">
                        <a16:creationId xmlns:a16="http://schemas.microsoft.com/office/drawing/2014/main" id="{6F47CD00-0070-3814-7D65-81840A21339B}"/>
                      </a:ext>
                    </a:extLst>
                  </p:cNvPr>
                  <p:cNvSpPr/>
                  <p:nvPr/>
                </p:nvSpPr>
                <p:spPr bwMode="auto">
                  <a:xfrm>
                    <a:off x="5426045" y="306958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6" name="Oval 105615">
                    <a:extLst>
                      <a:ext uri="{FF2B5EF4-FFF2-40B4-BE49-F238E27FC236}">
                        <a16:creationId xmlns:a16="http://schemas.microsoft.com/office/drawing/2014/main" id="{50B088A4-95B8-F23E-7183-1A3C629B984E}"/>
                      </a:ext>
                    </a:extLst>
                  </p:cNvPr>
                  <p:cNvSpPr/>
                  <p:nvPr/>
                </p:nvSpPr>
                <p:spPr bwMode="auto">
                  <a:xfrm>
                    <a:off x="5517029" y="301954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7" name="Oval 105616">
                    <a:extLst>
                      <a:ext uri="{FF2B5EF4-FFF2-40B4-BE49-F238E27FC236}">
                        <a16:creationId xmlns:a16="http://schemas.microsoft.com/office/drawing/2014/main" id="{A1F34BD3-40C3-4DEA-0899-E960FD50E776}"/>
                      </a:ext>
                    </a:extLst>
                  </p:cNvPr>
                  <p:cNvSpPr/>
                  <p:nvPr/>
                </p:nvSpPr>
                <p:spPr bwMode="auto">
                  <a:xfrm>
                    <a:off x="5589817" y="304228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8" name="Oval 105617">
                    <a:extLst>
                      <a:ext uri="{FF2B5EF4-FFF2-40B4-BE49-F238E27FC236}">
                        <a16:creationId xmlns:a16="http://schemas.microsoft.com/office/drawing/2014/main" id="{283C5075-1C5E-4C42-0E3F-04301167D1B5}"/>
                      </a:ext>
                    </a:extLst>
                  </p:cNvPr>
                  <p:cNvSpPr/>
                  <p:nvPr/>
                </p:nvSpPr>
                <p:spPr bwMode="auto">
                  <a:xfrm>
                    <a:off x="5553423" y="31241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9" name="Oval 105618">
                    <a:extLst>
                      <a:ext uri="{FF2B5EF4-FFF2-40B4-BE49-F238E27FC236}">
                        <a16:creationId xmlns:a16="http://schemas.microsoft.com/office/drawing/2014/main" id="{ED6FC2BB-BAB9-D713-ADC1-BC0E6AFE6FB1}"/>
                      </a:ext>
                    </a:extLst>
                  </p:cNvPr>
                  <p:cNvSpPr/>
                  <p:nvPr/>
                </p:nvSpPr>
                <p:spPr bwMode="auto">
                  <a:xfrm>
                    <a:off x="5466987" y="310597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8" name="Oval 105627">
                    <a:extLst>
                      <a:ext uri="{FF2B5EF4-FFF2-40B4-BE49-F238E27FC236}">
                        <a16:creationId xmlns:a16="http://schemas.microsoft.com/office/drawing/2014/main" id="{E7E02646-8CB7-F99D-C1CD-417E5CB72B46}"/>
                      </a:ext>
                    </a:extLst>
                  </p:cNvPr>
                  <p:cNvSpPr/>
                  <p:nvPr/>
                </p:nvSpPr>
                <p:spPr bwMode="auto">
                  <a:xfrm>
                    <a:off x="5430592" y="320151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9" name="Oval 105628">
                    <a:extLst>
                      <a:ext uri="{FF2B5EF4-FFF2-40B4-BE49-F238E27FC236}">
                        <a16:creationId xmlns:a16="http://schemas.microsoft.com/office/drawing/2014/main" id="{D1B45885-AC77-ECF6-F9C1-DF5A2AFEF536}"/>
                      </a:ext>
                    </a:extLst>
                  </p:cNvPr>
                  <p:cNvSpPr/>
                  <p:nvPr/>
                </p:nvSpPr>
                <p:spPr bwMode="auto">
                  <a:xfrm>
                    <a:off x="5457888" y="328340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33" name="Group 105632">
                  <a:extLst>
                    <a:ext uri="{FF2B5EF4-FFF2-40B4-BE49-F238E27FC236}">
                      <a16:creationId xmlns:a16="http://schemas.microsoft.com/office/drawing/2014/main" id="{D830B2AC-3B14-932E-49D3-CCAC9F61842B}"/>
                    </a:ext>
                  </a:extLst>
                </p:cNvPr>
                <p:cNvGrpSpPr/>
                <p:nvPr/>
              </p:nvGrpSpPr>
              <p:grpSpPr>
                <a:xfrm>
                  <a:off x="5194031" y="3028640"/>
                  <a:ext cx="321428" cy="421513"/>
                  <a:chOff x="5194031" y="3028640"/>
                  <a:chExt cx="321428" cy="421513"/>
                </a:xfrm>
              </p:grpSpPr>
              <p:sp>
                <p:nvSpPr>
                  <p:cNvPr id="105631" name="Oval 105630">
                    <a:extLst>
                      <a:ext uri="{FF2B5EF4-FFF2-40B4-BE49-F238E27FC236}">
                        <a16:creationId xmlns:a16="http://schemas.microsoft.com/office/drawing/2014/main" id="{7FB2B7FF-2E8C-603E-A3FE-77354F8E06E2}"/>
                      </a:ext>
                    </a:extLst>
                  </p:cNvPr>
                  <p:cNvSpPr/>
                  <p:nvPr/>
                </p:nvSpPr>
                <p:spPr bwMode="auto">
                  <a:xfrm>
                    <a:off x="5366904" y="303318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5" name="Oval 105614">
                    <a:extLst>
                      <a:ext uri="{FF2B5EF4-FFF2-40B4-BE49-F238E27FC236}">
                        <a16:creationId xmlns:a16="http://schemas.microsoft.com/office/drawing/2014/main" id="{B99FAC40-FE43-D6D7-D593-7685A655837F}"/>
                      </a:ext>
                    </a:extLst>
                  </p:cNvPr>
                  <p:cNvSpPr/>
                  <p:nvPr/>
                </p:nvSpPr>
                <p:spPr bwMode="auto">
                  <a:xfrm>
                    <a:off x="5389650" y="309687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0" name="Oval 105619">
                    <a:extLst>
                      <a:ext uri="{FF2B5EF4-FFF2-40B4-BE49-F238E27FC236}">
                        <a16:creationId xmlns:a16="http://schemas.microsoft.com/office/drawing/2014/main" id="{2FFA2AC3-081F-6BC5-222C-014300DB1E7F}"/>
                      </a:ext>
                    </a:extLst>
                  </p:cNvPr>
                  <p:cNvSpPr/>
                  <p:nvPr/>
                </p:nvSpPr>
                <p:spPr bwMode="auto">
                  <a:xfrm>
                    <a:off x="5339608" y="31241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1" name="Oval 105620">
                    <a:extLst>
                      <a:ext uri="{FF2B5EF4-FFF2-40B4-BE49-F238E27FC236}">
                        <a16:creationId xmlns:a16="http://schemas.microsoft.com/office/drawing/2014/main" id="{26EC1114-AA61-5EC6-96E9-2F802CC764B6}"/>
                      </a:ext>
                    </a:extLst>
                  </p:cNvPr>
                  <p:cNvSpPr/>
                  <p:nvPr/>
                </p:nvSpPr>
                <p:spPr bwMode="auto">
                  <a:xfrm>
                    <a:off x="5307763" y="309232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2" name="Oval 105621">
                    <a:extLst>
                      <a:ext uri="{FF2B5EF4-FFF2-40B4-BE49-F238E27FC236}">
                        <a16:creationId xmlns:a16="http://schemas.microsoft.com/office/drawing/2014/main" id="{41CD1B4F-DCD9-9AFA-7A96-B7EE13789F36}"/>
                      </a:ext>
                    </a:extLst>
                  </p:cNvPr>
                  <p:cNvSpPr/>
                  <p:nvPr/>
                </p:nvSpPr>
                <p:spPr bwMode="auto">
                  <a:xfrm>
                    <a:off x="5244073" y="302864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3" name="Oval 105622">
                    <a:extLst>
                      <a:ext uri="{FF2B5EF4-FFF2-40B4-BE49-F238E27FC236}">
                        <a16:creationId xmlns:a16="http://schemas.microsoft.com/office/drawing/2014/main" id="{803714F2-57A1-C26A-47EE-7875EF108FB9}"/>
                      </a:ext>
                    </a:extLst>
                  </p:cNvPr>
                  <p:cNvSpPr/>
                  <p:nvPr/>
                </p:nvSpPr>
                <p:spPr bwMode="auto">
                  <a:xfrm>
                    <a:off x="5198580" y="314692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4" name="Oval 105623">
                    <a:extLst>
                      <a:ext uri="{FF2B5EF4-FFF2-40B4-BE49-F238E27FC236}">
                        <a16:creationId xmlns:a16="http://schemas.microsoft.com/office/drawing/2014/main" id="{2A4FC7AA-FA49-F184-5065-1C67ECFF5A32}"/>
                      </a:ext>
                    </a:extLst>
                  </p:cNvPr>
                  <p:cNvSpPr/>
                  <p:nvPr/>
                </p:nvSpPr>
                <p:spPr bwMode="auto">
                  <a:xfrm>
                    <a:off x="5244073" y="31332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5" name="Oval 105624">
                    <a:extLst>
                      <a:ext uri="{FF2B5EF4-FFF2-40B4-BE49-F238E27FC236}">
                        <a16:creationId xmlns:a16="http://schemas.microsoft.com/office/drawing/2014/main" id="{C5A6F2AC-1D42-CB19-B1BF-C51213B02836}"/>
                      </a:ext>
                    </a:extLst>
                  </p:cNvPr>
                  <p:cNvSpPr/>
                  <p:nvPr/>
                </p:nvSpPr>
                <p:spPr bwMode="auto">
                  <a:xfrm>
                    <a:off x="5194031" y="3128725"/>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6" name="Oval 105625">
                    <a:extLst>
                      <a:ext uri="{FF2B5EF4-FFF2-40B4-BE49-F238E27FC236}">
                        <a16:creationId xmlns:a16="http://schemas.microsoft.com/office/drawing/2014/main" id="{853021D3-56C4-8B18-5002-086450EB0B56}"/>
                      </a:ext>
                    </a:extLst>
                  </p:cNvPr>
                  <p:cNvSpPr/>
                  <p:nvPr/>
                </p:nvSpPr>
                <p:spPr bwMode="auto">
                  <a:xfrm>
                    <a:off x="5325959" y="321516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7" name="Oval 105626">
                    <a:extLst>
                      <a:ext uri="{FF2B5EF4-FFF2-40B4-BE49-F238E27FC236}">
                        <a16:creationId xmlns:a16="http://schemas.microsoft.com/office/drawing/2014/main" id="{8C4ADEAF-96B7-21BD-C7F9-81CC1D4E0283}"/>
                      </a:ext>
                    </a:extLst>
                  </p:cNvPr>
                  <p:cNvSpPr/>
                  <p:nvPr/>
                </p:nvSpPr>
                <p:spPr bwMode="auto">
                  <a:xfrm>
                    <a:off x="5330508" y="317876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0" name="Oval 105629">
                    <a:extLst>
                      <a:ext uri="{FF2B5EF4-FFF2-40B4-BE49-F238E27FC236}">
                        <a16:creationId xmlns:a16="http://schemas.microsoft.com/office/drawing/2014/main" id="{BB354660-8DB1-530F-6BD3-43067B69A07A}"/>
                      </a:ext>
                    </a:extLst>
                  </p:cNvPr>
                  <p:cNvSpPr/>
                  <p:nvPr/>
                </p:nvSpPr>
                <p:spPr bwMode="auto">
                  <a:xfrm>
                    <a:off x="5357804" y="332434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695" name="Group 105694">
              <a:extLst>
                <a:ext uri="{FF2B5EF4-FFF2-40B4-BE49-F238E27FC236}">
                  <a16:creationId xmlns:a16="http://schemas.microsoft.com/office/drawing/2014/main" id="{33556D9B-0523-4DA4-39CA-6A7A70E8480F}"/>
                </a:ext>
              </a:extLst>
            </p:cNvPr>
            <p:cNvGrpSpPr/>
            <p:nvPr/>
          </p:nvGrpSpPr>
          <p:grpSpPr>
            <a:xfrm>
              <a:off x="5267331" y="1444713"/>
              <a:ext cx="257737" cy="517045"/>
              <a:chOff x="5267331" y="1444713"/>
              <a:chExt cx="257737" cy="517045"/>
            </a:xfrm>
          </p:grpSpPr>
          <p:sp>
            <p:nvSpPr>
              <p:cNvPr id="105636" name="Oval 105635">
                <a:extLst>
                  <a:ext uri="{FF2B5EF4-FFF2-40B4-BE49-F238E27FC236}">
                    <a16:creationId xmlns:a16="http://schemas.microsoft.com/office/drawing/2014/main" id="{F7B7939C-8E72-C0FD-04AF-DFF715FAC703}"/>
                  </a:ext>
                </a:extLst>
              </p:cNvPr>
              <p:cNvSpPr/>
              <p:nvPr/>
            </p:nvSpPr>
            <p:spPr bwMode="auto">
              <a:xfrm>
                <a:off x="5399259" y="176771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7" name="Oval 105636">
                <a:extLst>
                  <a:ext uri="{FF2B5EF4-FFF2-40B4-BE49-F238E27FC236}">
                    <a16:creationId xmlns:a16="http://schemas.microsoft.com/office/drawing/2014/main" id="{7712F091-14D5-87A3-F5EE-83A1595E27CA}"/>
                  </a:ext>
                </a:extLst>
              </p:cNvPr>
              <p:cNvSpPr/>
              <p:nvPr/>
            </p:nvSpPr>
            <p:spPr bwMode="auto">
              <a:xfrm>
                <a:off x="5303725" y="183594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8" name="Oval 105637">
                <a:extLst>
                  <a:ext uri="{FF2B5EF4-FFF2-40B4-BE49-F238E27FC236}">
                    <a16:creationId xmlns:a16="http://schemas.microsoft.com/office/drawing/2014/main" id="{5CE3755D-A6B1-EB24-96C2-17BB1043DA7F}"/>
                  </a:ext>
                </a:extLst>
              </p:cNvPr>
              <p:cNvSpPr/>
              <p:nvPr/>
            </p:nvSpPr>
            <p:spPr bwMode="auto">
              <a:xfrm>
                <a:off x="5267331" y="150840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9" name="Oval 105638">
                <a:extLst>
                  <a:ext uri="{FF2B5EF4-FFF2-40B4-BE49-F238E27FC236}">
                    <a16:creationId xmlns:a16="http://schemas.microsoft.com/office/drawing/2014/main" id="{7666F43B-D410-661D-3956-9E598FCBF571}"/>
                  </a:ext>
                </a:extLst>
              </p:cNvPr>
              <p:cNvSpPr/>
              <p:nvPr/>
            </p:nvSpPr>
            <p:spPr bwMode="auto">
              <a:xfrm>
                <a:off x="5367414" y="144471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98" name="Group 105697">
              <a:extLst>
                <a:ext uri="{FF2B5EF4-FFF2-40B4-BE49-F238E27FC236}">
                  <a16:creationId xmlns:a16="http://schemas.microsoft.com/office/drawing/2014/main" id="{2DA1B8D2-1FB3-4432-F588-4561AED61133}"/>
                </a:ext>
              </a:extLst>
            </p:cNvPr>
            <p:cNvGrpSpPr/>
            <p:nvPr/>
          </p:nvGrpSpPr>
          <p:grpSpPr>
            <a:xfrm>
              <a:off x="5126303" y="1440164"/>
              <a:ext cx="735411" cy="935575"/>
              <a:chOff x="5126303" y="1440164"/>
              <a:chExt cx="735411" cy="935575"/>
            </a:xfrm>
          </p:grpSpPr>
          <p:grpSp>
            <p:nvGrpSpPr>
              <p:cNvPr id="105697" name="Group 105696">
                <a:extLst>
                  <a:ext uri="{FF2B5EF4-FFF2-40B4-BE49-F238E27FC236}">
                    <a16:creationId xmlns:a16="http://schemas.microsoft.com/office/drawing/2014/main" id="{DA563F41-B4A6-2AA0-4FDE-E3DA1BBF71EF}"/>
                  </a:ext>
                </a:extLst>
              </p:cNvPr>
              <p:cNvGrpSpPr/>
              <p:nvPr/>
            </p:nvGrpSpPr>
            <p:grpSpPr>
              <a:xfrm>
                <a:off x="5126303" y="1440164"/>
                <a:ext cx="694466" cy="335075"/>
                <a:chOff x="5126303" y="1440164"/>
                <a:chExt cx="694466" cy="335075"/>
              </a:xfrm>
            </p:grpSpPr>
            <p:sp>
              <p:nvSpPr>
                <p:cNvPr id="105640" name="Oval 105639">
                  <a:extLst>
                    <a:ext uri="{FF2B5EF4-FFF2-40B4-BE49-F238E27FC236}">
                      <a16:creationId xmlns:a16="http://schemas.microsoft.com/office/drawing/2014/main" id="{2EBECF4F-1698-B699-6334-1DED8D31DA81}"/>
                    </a:ext>
                  </a:extLst>
                </p:cNvPr>
                <p:cNvSpPr/>
                <p:nvPr/>
              </p:nvSpPr>
              <p:spPr bwMode="auto">
                <a:xfrm>
                  <a:off x="5563032" y="144016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1" name="Oval 105640">
                  <a:extLst>
                    <a:ext uri="{FF2B5EF4-FFF2-40B4-BE49-F238E27FC236}">
                      <a16:creationId xmlns:a16="http://schemas.microsoft.com/office/drawing/2014/main" id="{48B0DDC4-4640-8843-6F86-3A62415A05C4}"/>
                    </a:ext>
                  </a:extLst>
                </p:cNvPr>
                <p:cNvSpPr/>
                <p:nvPr/>
              </p:nvSpPr>
              <p:spPr bwMode="auto">
                <a:xfrm>
                  <a:off x="5508441" y="152205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2" name="Oval 105641">
                  <a:extLst>
                    <a:ext uri="{FF2B5EF4-FFF2-40B4-BE49-F238E27FC236}">
                      <a16:creationId xmlns:a16="http://schemas.microsoft.com/office/drawing/2014/main" id="{8B8918F7-3A40-525B-47A1-CA2CC431B884}"/>
                    </a:ext>
                  </a:extLst>
                </p:cNvPr>
                <p:cNvSpPr/>
                <p:nvPr/>
              </p:nvSpPr>
              <p:spPr bwMode="auto">
                <a:xfrm>
                  <a:off x="5476596" y="150840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3" name="Oval 105642">
                  <a:extLst>
                    <a:ext uri="{FF2B5EF4-FFF2-40B4-BE49-F238E27FC236}">
                      <a16:creationId xmlns:a16="http://schemas.microsoft.com/office/drawing/2014/main" id="{15C2955A-5408-C9B7-3836-762C8D53EC1C}"/>
                    </a:ext>
                  </a:extLst>
                </p:cNvPr>
                <p:cNvSpPr/>
                <p:nvPr/>
              </p:nvSpPr>
              <p:spPr bwMode="auto">
                <a:xfrm>
                  <a:off x="5517539" y="153115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4" name="Oval 105643">
                  <a:extLst>
                    <a:ext uri="{FF2B5EF4-FFF2-40B4-BE49-F238E27FC236}">
                      <a16:creationId xmlns:a16="http://schemas.microsoft.com/office/drawing/2014/main" id="{ECB084FF-66F0-E601-34EC-A10020006C45}"/>
                    </a:ext>
                  </a:extLst>
                </p:cNvPr>
                <p:cNvSpPr/>
                <p:nvPr/>
              </p:nvSpPr>
              <p:spPr bwMode="auto">
                <a:xfrm>
                  <a:off x="5358315" y="154024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5" name="Oval 105644">
                  <a:extLst>
                    <a:ext uri="{FF2B5EF4-FFF2-40B4-BE49-F238E27FC236}">
                      <a16:creationId xmlns:a16="http://schemas.microsoft.com/office/drawing/2014/main" id="{5F67EEEB-629C-D34F-7B65-26C449952F24}"/>
                    </a:ext>
                  </a:extLst>
                </p:cNvPr>
                <p:cNvSpPr/>
                <p:nvPr/>
              </p:nvSpPr>
              <p:spPr bwMode="auto">
                <a:xfrm>
                  <a:off x="5412906" y="155389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6" name="Oval 105645">
                  <a:extLst>
                    <a:ext uri="{FF2B5EF4-FFF2-40B4-BE49-F238E27FC236}">
                      <a16:creationId xmlns:a16="http://schemas.microsoft.com/office/drawing/2014/main" id="{A8976256-3AC2-C1F2-EAB4-5B09F401C44B}"/>
                    </a:ext>
                  </a:extLst>
                </p:cNvPr>
                <p:cNvSpPr/>
                <p:nvPr/>
              </p:nvSpPr>
              <p:spPr bwMode="auto">
                <a:xfrm>
                  <a:off x="5290076" y="157209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7" name="Oval 105646">
                  <a:extLst>
                    <a:ext uri="{FF2B5EF4-FFF2-40B4-BE49-F238E27FC236}">
                      <a16:creationId xmlns:a16="http://schemas.microsoft.com/office/drawing/2014/main" id="{D65269E0-8D04-0C96-51D8-80A87C75D38F}"/>
                    </a:ext>
                  </a:extLst>
                </p:cNvPr>
                <p:cNvSpPr/>
                <p:nvPr/>
              </p:nvSpPr>
              <p:spPr bwMode="auto">
                <a:xfrm>
                  <a:off x="5180894" y="157664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8" name="Oval 105647">
                  <a:extLst>
                    <a:ext uri="{FF2B5EF4-FFF2-40B4-BE49-F238E27FC236}">
                      <a16:creationId xmlns:a16="http://schemas.microsoft.com/office/drawing/2014/main" id="{8CD875C5-20F2-DE0F-70C3-0C27CB21DCAD}"/>
                    </a:ext>
                  </a:extLst>
                </p:cNvPr>
                <p:cNvSpPr/>
                <p:nvPr/>
              </p:nvSpPr>
              <p:spPr bwMode="auto">
                <a:xfrm>
                  <a:off x="5126303" y="16448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0" name="Oval 105649">
                  <a:extLst>
                    <a:ext uri="{FF2B5EF4-FFF2-40B4-BE49-F238E27FC236}">
                      <a16:creationId xmlns:a16="http://schemas.microsoft.com/office/drawing/2014/main" id="{9CEF8C9A-A3DE-6D50-E077-9453B7159F5A}"/>
                    </a:ext>
                  </a:extLst>
                </p:cNvPr>
                <p:cNvSpPr/>
                <p:nvPr/>
              </p:nvSpPr>
              <p:spPr bwMode="auto">
                <a:xfrm>
                  <a:off x="5367413" y="164943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1" name="Oval 105650">
                  <a:extLst>
                    <a:ext uri="{FF2B5EF4-FFF2-40B4-BE49-F238E27FC236}">
                      <a16:creationId xmlns:a16="http://schemas.microsoft.com/office/drawing/2014/main" id="{9A8E2D78-8D11-D289-11ED-553D8FE2DEE6}"/>
                    </a:ext>
                  </a:extLst>
                </p:cNvPr>
                <p:cNvSpPr/>
                <p:nvPr/>
              </p:nvSpPr>
              <p:spPr bwMode="auto">
                <a:xfrm>
                  <a:off x="5481145" y="16448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2" name="Oval 105651">
                  <a:extLst>
                    <a:ext uri="{FF2B5EF4-FFF2-40B4-BE49-F238E27FC236}">
                      <a16:creationId xmlns:a16="http://schemas.microsoft.com/office/drawing/2014/main" id="{48C4D586-F5CA-A813-BE9D-60AFEB4B9657}"/>
                    </a:ext>
                  </a:extLst>
                </p:cNvPr>
                <p:cNvSpPr/>
                <p:nvPr/>
              </p:nvSpPr>
              <p:spPr bwMode="auto">
                <a:xfrm>
                  <a:off x="5594876" y="159938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3" name="Oval 105652">
                  <a:extLst>
                    <a:ext uri="{FF2B5EF4-FFF2-40B4-BE49-F238E27FC236}">
                      <a16:creationId xmlns:a16="http://schemas.microsoft.com/office/drawing/2014/main" id="{00C97657-BCEE-E7A1-BADD-384731744EBE}"/>
                    </a:ext>
                  </a:extLst>
                </p:cNvPr>
                <p:cNvSpPr/>
                <p:nvPr/>
              </p:nvSpPr>
              <p:spPr bwMode="auto">
                <a:xfrm>
                  <a:off x="5608524" y="162668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4" name="Oval 105653">
                  <a:extLst>
                    <a:ext uri="{FF2B5EF4-FFF2-40B4-BE49-F238E27FC236}">
                      <a16:creationId xmlns:a16="http://schemas.microsoft.com/office/drawing/2014/main" id="{0E23F469-929B-D311-6E7E-BA8381B23188}"/>
                    </a:ext>
                  </a:extLst>
                </p:cNvPr>
                <p:cNvSpPr/>
                <p:nvPr/>
              </p:nvSpPr>
              <p:spPr bwMode="auto">
                <a:xfrm>
                  <a:off x="5626721" y="155389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5" name="Oval 105654">
                  <a:extLst>
                    <a:ext uri="{FF2B5EF4-FFF2-40B4-BE49-F238E27FC236}">
                      <a16:creationId xmlns:a16="http://schemas.microsoft.com/office/drawing/2014/main" id="{CAFBB39E-E767-D4C9-E0B4-0C712CE7E8B3}"/>
                    </a:ext>
                  </a:extLst>
                </p:cNvPr>
                <p:cNvSpPr/>
                <p:nvPr/>
              </p:nvSpPr>
              <p:spPr bwMode="auto">
                <a:xfrm>
                  <a:off x="5694960" y="163123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96" name="Group 105695">
                <a:extLst>
                  <a:ext uri="{FF2B5EF4-FFF2-40B4-BE49-F238E27FC236}">
                    <a16:creationId xmlns:a16="http://schemas.microsoft.com/office/drawing/2014/main" id="{48AB433A-7625-6A8A-23FB-DD61DFC32D70}"/>
                  </a:ext>
                </a:extLst>
              </p:cNvPr>
              <p:cNvGrpSpPr/>
              <p:nvPr/>
            </p:nvGrpSpPr>
            <p:grpSpPr>
              <a:xfrm>
                <a:off x="5162699" y="1653979"/>
                <a:ext cx="699015" cy="721760"/>
                <a:chOff x="5162699" y="1653979"/>
                <a:chExt cx="699015" cy="721760"/>
              </a:xfrm>
            </p:grpSpPr>
            <p:sp>
              <p:nvSpPr>
                <p:cNvPr id="105660" name="Oval 105659">
                  <a:extLst>
                    <a:ext uri="{FF2B5EF4-FFF2-40B4-BE49-F238E27FC236}">
                      <a16:creationId xmlns:a16="http://schemas.microsoft.com/office/drawing/2014/main" id="{4760B74C-74D4-0736-8ED6-E920891C9E1E}"/>
                    </a:ext>
                  </a:extLst>
                </p:cNvPr>
                <p:cNvSpPr/>
                <p:nvPr/>
              </p:nvSpPr>
              <p:spPr bwMode="auto">
                <a:xfrm>
                  <a:off x="5422006" y="169947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4" name="Oval 105693">
                  <a:extLst>
                    <a:ext uri="{FF2B5EF4-FFF2-40B4-BE49-F238E27FC236}">
                      <a16:creationId xmlns:a16="http://schemas.microsoft.com/office/drawing/2014/main" id="{B195DC88-16ED-0862-50F1-E5D149B89977}"/>
                    </a:ext>
                  </a:extLst>
                </p:cNvPr>
                <p:cNvSpPr/>
                <p:nvPr/>
              </p:nvSpPr>
              <p:spPr bwMode="auto">
                <a:xfrm>
                  <a:off x="5353766" y="17313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3" name="Oval 105662">
                  <a:extLst>
                    <a:ext uri="{FF2B5EF4-FFF2-40B4-BE49-F238E27FC236}">
                      <a16:creationId xmlns:a16="http://schemas.microsoft.com/office/drawing/2014/main" id="{AB196AB0-B9B2-6DAC-19ED-373F0074E769}"/>
                    </a:ext>
                  </a:extLst>
                </p:cNvPr>
                <p:cNvSpPr/>
                <p:nvPr/>
              </p:nvSpPr>
              <p:spPr bwMode="auto">
                <a:xfrm>
                  <a:off x="5235486" y="184049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1" name="Oval 105660">
                  <a:extLst>
                    <a:ext uri="{FF2B5EF4-FFF2-40B4-BE49-F238E27FC236}">
                      <a16:creationId xmlns:a16="http://schemas.microsoft.com/office/drawing/2014/main" id="{4A106D79-4B27-48D4-445B-06D5F157E3A7}"/>
                    </a:ext>
                  </a:extLst>
                </p:cNvPr>
                <p:cNvSpPr/>
                <p:nvPr/>
              </p:nvSpPr>
              <p:spPr bwMode="auto">
                <a:xfrm>
                  <a:off x="5276429" y="17267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9" name="Oval 105648">
                  <a:extLst>
                    <a:ext uri="{FF2B5EF4-FFF2-40B4-BE49-F238E27FC236}">
                      <a16:creationId xmlns:a16="http://schemas.microsoft.com/office/drawing/2014/main" id="{63B5086E-0662-6D93-CD7A-ACD5B957453E}"/>
                    </a:ext>
                  </a:extLst>
                </p:cNvPr>
                <p:cNvSpPr/>
                <p:nvPr/>
              </p:nvSpPr>
              <p:spPr bwMode="auto">
                <a:xfrm>
                  <a:off x="5244583" y="165397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3" name="Oval 105692">
                  <a:extLst>
                    <a:ext uri="{FF2B5EF4-FFF2-40B4-BE49-F238E27FC236}">
                      <a16:creationId xmlns:a16="http://schemas.microsoft.com/office/drawing/2014/main" id="{C6E78112-DA75-4E45-433C-9280EEDACE6C}"/>
                    </a:ext>
                  </a:extLst>
                </p:cNvPr>
                <p:cNvSpPr/>
                <p:nvPr/>
              </p:nvSpPr>
              <p:spPr bwMode="auto">
                <a:xfrm>
                  <a:off x="5649468" y="170402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6" name="Oval 105655">
                  <a:extLst>
                    <a:ext uri="{FF2B5EF4-FFF2-40B4-BE49-F238E27FC236}">
                      <a16:creationId xmlns:a16="http://schemas.microsoft.com/office/drawing/2014/main" id="{3196DA7E-1C35-B7D2-90EC-07A3335234F6}"/>
                    </a:ext>
                  </a:extLst>
                </p:cNvPr>
                <p:cNvSpPr/>
                <p:nvPr/>
              </p:nvSpPr>
              <p:spPr bwMode="auto">
                <a:xfrm>
                  <a:off x="5704059" y="171312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7" name="Oval 105656">
                  <a:extLst>
                    <a:ext uri="{FF2B5EF4-FFF2-40B4-BE49-F238E27FC236}">
                      <a16:creationId xmlns:a16="http://schemas.microsoft.com/office/drawing/2014/main" id="{C78B9B03-CB05-8AB0-54A4-F6F3F39668E0}"/>
                    </a:ext>
                  </a:extLst>
                </p:cNvPr>
                <p:cNvSpPr/>
                <p:nvPr/>
              </p:nvSpPr>
              <p:spPr bwMode="auto">
                <a:xfrm>
                  <a:off x="5553933" y="170857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8" name="Oval 105657">
                  <a:extLst>
                    <a:ext uri="{FF2B5EF4-FFF2-40B4-BE49-F238E27FC236}">
                      <a16:creationId xmlns:a16="http://schemas.microsoft.com/office/drawing/2014/main" id="{D01905BF-CF3C-2711-B5D8-956F5052FC82}"/>
                    </a:ext>
                  </a:extLst>
                </p:cNvPr>
                <p:cNvSpPr/>
                <p:nvPr/>
              </p:nvSpPr>
              <p:spPr bwMode="auto">
                <a:xfrm>
                  <a:off x="5572130" y="176771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9" name="Oval 105658">
                  <a:extLst>
                    <a:ext uri="{FF2B5EF4-FFF2-40B4-BE49-F238E27FC236}">
                      <a16:creationId xmlns:a16="http://schemas.microsoft.com/office/drawing/2014/main" id="{E4F687A7-DEC5-911D-F18D-50E8F0F26294}"/>
                    </a:ext>
                  </a:extLst>
                </p:cNvPr>
                <p:cNvSpPr/>
                <p:nvPr/>
              </p:nvSpPr>
              <p:spPr bwMode="auto">
                <a:xfrm>
                  <a:off x="5490244" y="174041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2" name="Oval 105661">
                  <a:extLst>
                    <a:ext uri="{FF2B5EF4-FFF2-40B4-BE49-F238E27FC236}">
                      <a16:creationId xmlns:a16="http://schemas.microsoft.com/office/drawing/2014/main" id="{33D39F88-547C-F046-B2D0-DBCEFBB9DCB6}"/>
                    </a:ext>
                  </a:extLst>
                </p:cNvPr>
                <p:cNvSpPr/>
                <p:nvPr/>
              </p:nvSpPr>
              <p:spPr bwMode="auto">
                <a:xfrm>
                  <a:off x="5167247" y="17313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4" name="Oval 105663">
                  <a:extLst>
                    <a:ext uri="{FF2B5EF4-FFF2-40B4-BE49-F238E27FC236}">
                      <a16:creationId xmlns:a16="http://schemas.microsoft.com/office/drawing/2014/main" id="{C22B31D6-E614-40E9-D179-75E78785B0C6}"/>
                    </a:ext>
                  </a:extLst>
                </p:cNvPr>
                <p:cNvSpPr/>
                <p:nvPr/>
              </p:nvSpPr>
              <p:spPr bwMode="auto">
                <a:xfrm>
                  <a:off x="5212740" y="191328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5" name="Oval 105664">
                  <a:extLst>
                    <a:ext uri="{FF2B5EF4-FFF2-40B4-BE49-F238E27FC236}">
                      <a16:creationId xmlns:a16="http://schemas.microsoft.com/office/drawing/2014/main" id="{6064209A-1FCD-C040-B5F6-B5B1EC08C894}"/>
                    </a:ext>
                  </a:extLst>
                </p:cNvPr>
                <p:cNvSpPr/>
                <p:nvPr/>
              </p:nvSpPr>
              <p:spPr bwMode="auto">
                <a:xfrm>
                  <a:off x="5162699" y="197242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6" name="Oval 105665">
                  <a:extLst>
                    <a:ext uri="{FF2B5EF4-FFF2-40B4-BE49-F238E27FC236}">
                      <a16:creationId xmlns:a16="http://schemas.microsoft.com/office/drawing/2014/main" id="{69848F9C-95FD-55AB-1E7F-DE5A819A6327}"/>
                    </a:ext>
                  </a:extLst>
                </p:cNvPr>
                <p:cNvSpPr/>
                <p:nvPr/>
              </p:nvSpPr>
              <p:spPr bwMode="auto">
                <a:xfrm>
                  <a:off x="5326472" y="191328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7" name="Oval 105666">
                  <a:extLst>
                    <a:ext uri="{FF2B5EF4-FFF2-40B4-BE49-F238E27FC236}">
                      <a16:creationId xmlns:a16="http://schemas.microsoft.com/office/drawing/2014/main" id="{72706257-C291-B448-47EF-AE0766ABE867}"/>
                    </a:ext>
                  </a:extLst>
                </p:cNvPr>
                <p:cNvSpPr/>
                <p:nvPr/>
              </p:nvSpPr>
              <p:spPr bwMode="auto">
                <a:xfrm>
                  <a:off x="5403810" y="186779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8" name="Oval 105667">
                  <a:extLst>
                    <a:ext uri="{FF2B5EF4-FFF2-40B4-BE49-F238E27FC236}">
                      <a16:creationId xmlns:a16="http://schemas.microsoft.com/office/drawing/2014/main" id="{3A7931FA-3FD8-7F69-6E8C-CF3E254307CB}"/>
                    </a:ext>
                  </a:extLst>
                </p:cNvPr>
                <p:cNvSpPr/>
                <p:nvPr/>
              </p:nvSpPr>
              <p:spPr bwMode="auto">
                <a:xfrm>
                  <a:off x="5467499" y="189054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9" name="Oval 105668">
                  <a:extLst>
                    <a:ext uri="{FF2B5EF4-FFF2-40B4-BE49-F238E27FC236}">
                      <a16:creationId xmlns:a16="http://schemas.microsoft.com/office/drawing/2014/main" id="{33DF520C-3671-FF7E-9BA8-C4546CA19D3B}"/>
                    </a:ext>
                  </a:extLst>
                </p:cNvPr>
                <p:cNvSpPr/>
                <p:nvPr/>
              </p:nvSpPr>
              <p:spPr bwMode="auto">
                <a:xfrm>
                  <a:off x="5490246" y="184504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0" name="Oval 105669">
                  <a:extLst>
                    <a:ext uri="{FF2B5EF4-FFF2-40B4-BE49-F238E27FC236}">
                      <a16:creationId xmlns:a16="http://schemas.microsoft.com/office/drawing/2014/main" id="{E61C4BFA-30C3-90FB-D54B-9B00FA45097C}"/>
                    </a:ext>
                  </a:extLst>
                </p:cNvPr>
                <p:cNvSpPr/>
                <p:nvPr/>
              </p:nvSpPr>
              <p:spPr bwMode="auto">
                <a:xfrm>
                  <a:off x="5654019" y="179955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1" name="Oval 105670">
                  <a:extLst>
                    <a:ext uri="{FF2B5EF4-FFF2-40B4-BE49-F238E27FC236}">
                      <a16:creationId xmlns:a16="http://schemas.microsoft.com/office/drawing/2014/main" id="{ADDCED84-47AA-BF8B-F54D-819445A00927}"/>
                    </a:ext>
                  </a:extLst>
                </p:cNvPr>
                <p:cNvSpPr/>
                <p:nvPr/>
              </p:nvSpPr>
              <p:spPr bwMode="auto">
                <a:xfrm>
                  <a:off x="5681314" y="187689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2" name="Oval 105671">
                  <a:extLst>
                    <a:ext uri="{FF2B5EF4-FFF2-40B4-BE49-F238E27FC236}">
                      <a16:creationId xmlns:a16="http://schemas.microsoft.com/office/drawing/2014/main" id="{FD0887C9-DB1A-9A75-5725-DEC52E385653}"/>
                    </a:ext>
                  </a:extLst>
                </p:cNvPr>
                <p:cNvSpPr/>
                <p:nvPr/>
              </p:nvSpPr>
              <p:spPr bwMode="auto">
                <a:xfrm>
                  <a:off x="5626723" y="195877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3" name="Oval 105672">
                  <a:extLst>
                    <a:ext uri="{FF2B5EF4-FFF2-40B4-BE49-F238E27FC236}">
                      <a16:creationId xmlns:a16="http://schemas.microsoft.com/office/drawing/2014/main" id="{5C05E466-C954-6E51-9440-D6E2E64E0B27}"/>
                    </a:ext>
                  </a:extLst>
                </p:cNvPr>
                <p:cNvSpPr/>
                <p:nvPr/>
              </p:nvSpPr>
              <p:spPr bwMode="auto">
                <a:xfrm>
                  <a:off x="5590329" y="196332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4" name="Oval 105673">
                  <a:extLst>
                    <a:ext uri="{FF2B5EF4-FFF2-40B4-BE49-F238E27FC236}">
                      <a16:creationId xmlns:a16="http://schemas.microsoft.com/office/drawing/2014/main" id="{A5B807A0-6366-4647-AE62-D0736529E46E}"/>
                    </a:ext>
                  </a:extLst>
                </p:cNvPr>
                <p:cNvSpPr/>
                <p:nvPr/>
              </p:nvSpPr>
              <p:spPr bwMode="auto">
                <a:xfrm>
                  <a:off x="5553935" y="195877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5" name="Oval 105674">
                  <a:extLst>
                    <a:ext uri="{FF2B5EF4-FFF2-40B4-BE49-F238E27FC236}">
                      <a16:creationId xmlns:a16="http://schemas.microsoft.com/office/drawing/2014/main" id="{D83E18B9-A1C3-EC6F-C5A4-F0F87D8DD366}"/>
                    </a:ext>
                  </a:extLst>
                </p:cNvPr>
                <p:cNvSpPr/>
                <p:nvPr/>
              </p:nvSpPr>
              <p:spPr bwMode="auto">
                <a:xfrm>
                  <a:off x="5735905" y="196332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9" name="Oval 105688">
                  <a:extLst>
                    <a:ext uri="{FF2B5EF4-FFF2-40B4-BE49-F238E27FC236}">
                      <a16:creationId xmlns:a16="http://schemas.microsoft.com/office/drawing/2014/main" id="{9BFF9845-BCDA-F811-D74D-120F70865BF1}"/>
                    </a:ext>
                  </a:extLst>
                </p:cNvPr>
                <p:cNvSpPr/>
                <p:nvPr/>
              </p:nvSpPr>
              <p:spPr bwMode="auto">
                <a:xfrm>
                  <a:off x="5581231" y="213165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6" name="Oval 105675">
                  <a:extLst>
                    <a:ext uri="{FF2B5EF4-FFF2-40B4-BE49-F238E27FC236}">
                      <a16:creationId xmlns:a16="http://schemas.microsoft.com/office/drawing/2014/main" id="{328F7235-8E1C-5231-8939-C9E74CC0CA7C}"/>
                    </a:ext>
                  </a:extLst>
                </p:cNvPr>
                <p:cNvSpPr/>
                <p:nvPr/>
              </p:nvSpPr>
              <p:spPr bwMode="auto">
                <a:xfrm>
                  <a:off x="5726807" y="20224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1" name="Oval 105690">
                  <a:extLst>
                    <a:ext uri="{FF2B5EF4-FFF2-40B4-BE49-F238E27FC236}">
                      <a16:creationId xmlns:a16="http://schemas.microsoft.com/office/drawing/2014/main" id="{DC744CA8-BB4E-AA24-288C-0B1A72329AE8}"/>
                    </a:ext>
                  </a:extLst>
                </p:cNvPr>
                <p:cNvSpPr/>
                <p:nvPr/>
              </p:nvSpPr>
              <p:spPr bwMode="auto">
                <a:xfrm>
                  <a:off x="5344669" y="199972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7" name="Oval 105676">
                  <a:extLst>
                    <a:ext uri="{FF2B5EF4-FFF2-40B4-BE49-F238E27FC236}">
                      <a16:creationId xmlns:a16="http://schemas.microsoft.com/office/drawing/2014/main" id="{36BE3FFA-D56A-6970-0B9E-F6803D59C478}"/>
                    </a:ext>
                  </a:extLst>
                </p:cNvPr>
                <p:cNvSpPr/>
                <p:nvPr/>
              </p:nvSpPr>
              <p:spPr bwMode="auto">
                <a:xfrm>
                  <a:off x="5594879" y="20270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8" name="Oval 105677">
                  <a:extLst>
                    <a:ext uri="{FF2B5EF4-FFF2-40B4-BE49-F238E27FC236}">
                      <a16:creationId xmlns:a16="http://schemas.microsoft.com/office/drawing/2014/main" id="{B6E5D5F3-7553-54BF-93F4-8E075A6A7540}"/>
                    </a:ext>
                  </a:extLst>
                </p:cNvPr>
                <p:cNvSpPr/>
                <p:nvPr/>
              </p:nvSpPr>
              <p:spPr bwMode="auto">
                <a:xfrm>
                  <a:off x="5517541" y="199062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9" name="Oval 105678">
                  <a:extLst>
                    <a:ext uri="{FF2B5EF4-FFF2-40B4-BE49-F238E27FC236}">
                      <a16:creationId xmlns:a16="http://schemas.microsoft.com/office/drawing/2014/main" id="{671BAAEF-1D6F-E687-20EA-2D7FAC577521}"/>
                    </a:ext>
                  </a:extLst>
                </p:cNvPr>
                <p:cNvSpPr/>
                <p:nvPr/>
              </p:nvSpPr>
              <p:spPr bwMode="auto">
                <a:xfrm>
                  <a:off x="5408359" y="198607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0" name="Oval 105679">
                  <a:extLst>
                    <a:ext uri="{FF2B5EF4-FFF2-40B4-BE49-F238E27FC236}">
                      <a16:creationId xmlns:a16="http://schemas.microsoft.com/office/drawing/2014/main" id="{0A36532F-3F74-B3DF-1DA0-64785BD3DFFC}"/>
                    </a:ext>
                  </a:extLst>
                </p:cNvPr>
                <p:cNvSpPr/>
                <p:nvPr/>
              </p:nvSpPr>
              <p:spPr bwMode="auto">
                <a:xfrm>
                  <a:off x="5267332" y="198607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1" name="Oval 105680">
                  <a:extLst>
                    <a:ext uri="{FF2B5EF4-FFF2-40B4-BE49-F238E27FC236}">
                      <a16:creationId xmlns:a16="http://schemas.microsoft.com/office/drawing/2014/main" id="{663E8511-8ADF-372A-C313-54BAA348A029}"/>
                    </a:ext>
                  </a:extLst>
                </p:cNvPr>
                <p:cNvSpPr/>
                <p:nvPr/>
              </p:nvSpPr>
              <p:spPr bwMode="auto">
                <a:xfrm>
                  <a:off x="5208192" y="205886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2" name="Oval 105681">
                  <a:extLst>
                    <a:ext uri="{FF2B5EF4-FFF2-40B4-BE49-F238E27FC236}">
                      <a16:creationId xmlns:a16="http://schemas.microsoft.com/office/drawing/2014/main" id="{6CF940A5-874F-3273-13C6-F8E51C8B95DF}"/>
                    </a:ext>
                  </a:extLst>
                </p:cNvPr>
                <p:cNvSpPr/>
                <p:nvPr/>
              </p:nvSpPr>
              <p:spPr bwMode="auto">
                <a:xfrm>
                  <a:off x="5312825" y="206796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3" name="Oval 105682">
                  <a:extLst>
                    <a:ext uri="{FF2B5EF4-FFF2-40B4-BE49-F238E27FC236}">
                      <a16:creationId xmlns:a16="http://schemas.microsoft.com/office/drawing/2014/main" id="{EEE2F984-9139-B6DE-044A-1BA0AC92C831}"/>
                    </a:ext>
                  </a:extLst>
                </p:cNvPr>
                <p:cNvSpPr/>
                <p:nvPr/>
              </p:nvSpPr>
              <p:spPr bwMode="auto">
                <a:xfrm>
                  <a:off x="5417458" y="205886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4" name="Oval 105683">
                  <a:extLst>
                    <a:ext uri="{FF2B5EF4-FFF2-40B4-BE49-F238E27FC236}">
                      <a16:creationId xmlns:a16="http://schemas.microsoft.com/office/drawing/2014/main" id="{E5A1E7BF-AA8D-4179-93F9-9AA9399523B8}"/>
                    </a:ext>
                  </a:extLst>
                </p:cNvPr>
                <p:cNvSpPr/>
                <p:nvPr/>
              </p:nvSpPr>
              <p:spPr bwMode="auto">
                <a:xfrm>
                  <a:off x="5385613" y="214074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5" name="Oval 105684">
                  <a:extLst>
                    <a:ext uri="{FF2B5EF4-FFF2-40B4-BE49-F238E27FC236}">
                      <a16:creationId xmlns:a16="http://schemas.microsoft.com/office/drawing/2014/main" id="{6A583504-180F-533C-1228-09DDC4BC89A8}"/>
                    </a:ext>
                  </a:extLst>
                </p:cNvPr>
                <p:cNvSpPr/>
                <p:nvPr/>
              </p:nvSpPr>
              <p:spPr bwMode="auto">
                <a:xfrm>
                  <a:off x="5262783" y="216349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6" name="Oval 105685">
                  <a:extLst>
                    <a:ext uri="{FF2B5EF4-FFF2-40B4-BE49-F238E27FC236}">
                      <a16:creationId xmlns:a16="http://schemas.microsoft.com/office/drawing/2014/main" id="{58376107-FD54-4DD7-51FC-190C5D206E33}"/>
                    </a:ext>
                  </a:extLst>
                </p:cNvPr>
                <p:cNvSpPr/>
                <p:nvPr/>
              </p:nvSpPr>
              <p:spPr bwMode="auto">
                <a:xfrm>
                  <a:off x="5390162" y="223628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7" name="Oval 105686">
                  <a:extLst>
                    <a:ext uri="{FF2B5EF4-FFF2-40B4-BE49-F238E27FC236}">
                      <a16:creationId xmlns:a16="http://schemas.microsoft.com/office/drawing/2014/main" id="{0CB520C3-D458-3E1A-1439-52EACB169801}"/>
                    </a:ext>
                  </a:extLst>
                </p:cNvPr>
                <p:cNvSpPr/>
                <p:nvPr/>
              </p:nvSpPr>
              <p:spPr bwMode="auto">
                <a:xfrm>
                  <a:off x="5462950" y="220898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8" name="Oval 105687">
                  <a:extLst>
                    <a:ext uri="{FF2B5EF4-FFF2-40B4-BE49-F238E27FC236}">
                      <a16:creationId xmlns:a16="http://schemas.microsoft.com/office/drawing/2014/main" id="{CD990385-32F7-8282-BB96-8B70D359F21F}"/>
                    </a:ext>
                  </a:extLst>
                </p:cNvPr>
                <p:cNvSpPr/>
                <p:nvPr/>
              </p:nvSpPr>
              <p:spPr bwMode="auto">
                <a:xfrm>
                  <a:off x="5508443" y="210435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0" name="Oval 105689">
                  <a:extLst>
                    <a:ext uri="{FF2B5EF4-FFF2-40B4-BE49-F238E27FC236}">
                      <a16:creationId xmlns:a16="http://schemas.microsoft.com/office/drawing/2014/main" id="{D8E9F37A-99FD-39F8-DF91-C8473755AA6C}"/>
                    </a:ext>
                  </a:extLst>
                </p:cNvPr>
                <p:cNvSpPr/>
                <p:nvPr/>
              </p:nvSpPr>
              <p:spPr bwMode="auto">
                <a:xfrm>
                  <a:off x="5699511" y="209980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2" name="Oval 105691">
                  <a:extLst>
                    <a:ext uri="{FF2B5EF4-FFF2-40B4-BE49-F238E27FC236}">
                      <a16:creationId xmlns:a16="http://schemas.microsoft.com/office/drawing/2014/main" id="{D58859B7-F552-93D2-3825-2B95F7FEF137}"/>
                    </a:ext>
                  </a:extLst>
                </p:cNvPr>
                <p:cNvSpPr/>
                <p:nvPr/>
              </p:nvSpPr>
              <p:spPr bwMode="auto">
                <a:xfrm>
                  <a:off x="5631273" y="224993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05699" name="Oval 105698">
              <a:extLst>
                <a:ext uri="{FF2B5EF4-FFF2-40B4-BE49-F238E27FC236}">
                  <a16:creationId xmlns:a16="http://schemas.microsoft.com/office/drawing/2014/main" id="{9401602F-62A9-E21A-5F81-495CD7096504}"/>
                </a:ext>
              </a:extLst>
            </p:cNvPr>
            <p:cNvSpPr/>
            <p:nvPr/>
          </p:nvSpPr>
          <p:spPr bwMode="auto">
            <a:xfrm>
              <a:off x="5582799" y="185602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700" name="TextBox 105699">
              <a:extLst>
                <a:ext uri="{FF2B5EF4-FFF2-40B4-BE49-F238E27FC236}">
                  <a16:creationId xmlns:a16="http://schemas.microsoft.com/office/drawing/2014/main" id="{E3A0B466-FC26-4EA4-14CB-76D01056D8E7}"/>
                </a:ext>
              </a:extLst>
            </p:cNvPr>
            <p:cNvSpPr txBox="1"/>
            <p:nvPr/>
          </p:nvSpPr>
          <p:spPr bwMode="auto">
            <a:xfrm>
              <a:off x="2195276" y="2092933"/>
              <a:ext cx="1307204" cy="24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a:t>
              </a:r>
            </a:p>
          </p:txBody>
        </p:sp>
        <p:sp>
          <p:nvSpPr>
            <p:cNvPr id="105701" name="TextBox 105700">
              <a:extLst>
                <a:ext uri="{FF2B5EF4-FFF2-40B4-BE49-F238E27FC236}">
                  <a16:creationId xmlns:a16="http://schemas.microsoft.com/office/drawing/2014/main" id="{691BD519-9E80-1A97-2C1E-C12DE9BFEC62}"/>
                </a:ext>
              </a:extLst>
            </p:cNvPr>
            <p:cNvSpPr txBox="1"/>
            <p:nvPr/>
          </p:nvSpPr>
          <p:spPr bwMode="auto">
            <a:xfrm rot="20621281">
              <a:off x="3722264" y="1256352"/>
              <a:ext cx="1788128" cy="24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Differential sensitivity</a:t>
              </a:r>
            </a:p>
          </p:txBody>
        </p:sp>
        <p:sp>
          <p:nvSpPr>
            <p:cNvPr id="105702" name="TextBox 105701">
              <a:extLst>
                <a:ext uri="{FF2B5EF4-FFF2-40B4-BE49-F238E27FC236}">
                  <a16:creationId xmlns:a16="http://schemas.microsoft.com/office/drawing/2014/main" id="{9B97F386-C659-7E91-9347-D3FF3C6D344F}"/>
                </a:ext>
              </a:extLst>
            </p:cNvPr>
            <p:cNvSpPr txBox="1"/>
            <p:nvPr/>
          </p:nvSpPr>
          <p:spPr bwMode="auto">
            <a:xfrm rot="959019">
              <a:off x="3270300" y="3383848"/>
              <a:ext cx="3190251" cy="24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Chemotherapy-induced mutagenesis</a:t>
              </a:r>
            </a:p>
          </p:txBody>
        </p:sp>
        <p:cxnSp>
          <p:nvCxnSpPr>
            <p:cNvPr id="105704" name="Straight Arrow Connector 105703">
              <a:extLst>
                <a:ext uri="{FF2B5EF4-FFF2-40B4-BE49-F238E27FC236}">
                  <a16:creationId xmlns:a16="http://schemas.microsoft.com/office/drawing/2014/main" id="{FA6B4F2C-E6CC-F920-0B70-7CF47C79E17A}"/>
                </a:ext>
              </a:extLst>
            </p:cNvPr>
            <p:cNvCxnSpPr/>
            <p:nvPr/>
          </p:nvCxnSpPr>
          <p:spPr bwMode="auto">
            <a:xfrm flipV="1">
              <a:off x="3533199" y="1273791"/>
              <a:ext cx="2265610" cy="625062"/>
            </a:xfrm>
            <a:prstGeom prst="straightConnector1">
              <a:avLst/>
            </a:prstGeom>
            <a:noFill/>
            <a:ln w="28575" cap="flat" cmpd="sng" algn="ctr">
              <a:solidFill>
                <a:schemeClr val="bg1"/>
              </a:solidFill>
              <a:prstDash val="solid"/>
              <a:round/>
              <a:headEnd type="none" w="med" len="med"/>
              <a:tailEnd type="triangle"/>
            </a:ln>
            <a:effectLst/>
          </p:spPr>
        </p:cxnSp>
        <p:cxnSp>
          <p:nvCxnSpPr>
            <p:cNvPr id="105706" name="Straight Arrow Connector 105705">
              <a:extLst>
                <a:ext uri="{FF2B5EF4-FFF2-40B4-BE49-F238E27FC236}">
                  <a16:creationId xmlns:a16="http://schemas.microsoft.com/office/drawing/2014/main" id="{6D98D0AB-CC5B-A782-8BF4-E17688691433}"/>
                </a:ext>
              </a:extLst>
            </p:cNvPr>
            <p:cNvCxnSpPr/>
            <p:nvPr/>
          </p:nvCxnSpPr>
          <p:spPr bwMode="auto">
            <a:xfrm>
              <a:off x="3584812" y="2978044"/>
              <a:ext cx="2231410" cy="625108"/>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9DA1703A-384F-EAA6-B365-64E02C649292}"/>
                </a:ext>
              </a:extLst>
            </p:cNvPr>
            <p:cNvCxnSpPr/>
            <p:nvPr/>
          </p:nvCxnSpPr>
          <p:spPr bwMode="auto">
            <a:xfrm>
              <a:off x="2213504" y="2395507"/>
              <a:ext cx="984621" cy="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075066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85FF4-1370-0D79-2B49-D0BED5E86F60}"/>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64EC3A9E-5524-E208-F00C-B1B9EAFE36C1}"/>
              </a:ext>
            </a:extLst>
          </p:cNvPr>
          <p:cNvSpPr>
            <a:spLocks noGrp="1" noChangeArrowheads="1"/>
          </p:cNvSpPr>
          <p:nvPr>
            <p:ph type="title"/>
          </p:nvPr>
        </p:nvSpPr>
        <p:spPr/>
        <p:txBody>
          <a:bodyPr>
            <a:normAutofit/>
          </a:bodyPr>
          <a:lstStyle/>
          <a:p>
            <a:r>
              <a:rPr lang="en-US" altLang="en-US" sz="4000" dirty="0"/>
              <a:t> New Frontiers in FLT3+ AML: Therapeutic Advances in FLT3 Inhibitor Therapy </a:t>
            </a:r>
          </a:p>
        </p:txBody>
      </p:sp>
    </p:spTree>
    <p:extLst>
      <p:ext uri="{BB962C8B-B14F-4D97-AF65-F5344CB8AC3E}">
        <p14:creationId xmlns:p14="http://schemas.microsoft.com/office/powerpoint/2010/main" val="620502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08FAC-7CC2-956C-D29F-5FA8981D521E}"/>
              </a:ext>
            </a:extLst>
          </p:cNvPr>
          <p:cNvSpPr>
            <a:spLocks noGrp="1"/>
          </p:cNvSpPr>
          <p:nvPr>
            <p:ph type="title"/>
          </p:nvPr>
        </p:nvSpPr>
        <p:spPr/>
        <p:txBody>
          <a:bodyPr/>
          <a:lstStyle/>
          <a:p>
            <a:r>
              <a:rPr lang="en-US"/>
              <a:t>FLT3 Inhibitors in Clinical Use for AML</a:t>
            </a:r>
          </a:p>
        </p:txBody>
      </p:sp>
      <p:sp>
        <p:nvSpPr>
          <p:cNvPr id="3" name="Text Box 11">
            <a:extLst>
              <a:ext uri="{FF2B5EF4-FFF2-40B4-BE49-F238E27FC236}">
                <a16:creationId xmlns:a16="http://schemas.microsoft.com/office/drawing/2014/main" id="{B0BDF20A-645F-5371-B846-50B11E38F6A0}"/>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Zhao. Blood Rev. 2021;52:100905.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Midostaurin</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PI.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Gilteritinib</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PI.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Quizartinib</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E07231F0-AAC4-90AB-4574-CDFD2A28A925}"/>
              </a:ext>
            </a:extLst>
          </p:cNvPr>
          <p:cNvGraphicFramePr>
            <a:graphicFrameLocks noGrp="1"/>
          </p:cNvGraphicFramePr>
          <p:nvPr/>
        </p:nvGraphicFramePr>
        <p:xfrm>
          <a:off x="445409" y="1223434"/>
          <a:ext cx="11301182" cy="4873305"/>
        </p:xfrm>
        <a:graphic>
          <a:graphicData uri="http://schemas.openxmlformats.org/drawingml/2006/table">
            <a:tbl>
              <a:tblPr firstRow="1" bandRow="1">
                <a:tableStyleId>{F5AB1C69-6EDB-4FF4-983F-18BD219EF322}</a:tableStyleId>
              </a:tblPr>
              <a:tblGrid>
                <a:gridCol w="2194248">
                  <a:extLst>
                    <a:ext uri="{9D8B030D-6E8A-4147-A177-3AD203B41FA5}">
                      <a16:colId xmlns:a16="http://schemas.microsoft.com/office/drawing/2014/main" val="1374075873"/>
                    </a:ext>
                  </a:extLst>
                </a:gridCol>
                <a:gridCol w="2477872">
                  <a:extLst>
                    <a:ext uri="{9D8B030D-6E8A-4147-A177-3AD203B41FA5}">
                      <a16:colId xmlns:a16="http://schemas.microsoft.com/office/drawing/2014/main" val="1187245068"/>
                    </a:ext>
                  </a:extLst>
                </a:gridCol>
                <a:gridCol w="2166747">
                  <a:extLst>
                    <a:ext uri="{9D8B030D-6E8A-4147-A177-3AD203B41FA5}">
                      <a16:colId xmlns:a16="http://schemas.microsoft.com/office/drawing/2014/main" val="2670317756"/>
                    </a:ext>
                  </a:extLst>
                </a:gridCol>
                <a:gridCol w="2459338">
                  <a:extLst>
                    <a:ext uri="{9D8B030D-6E8A-4147-A177-3AD203B41FA5}">
                      <a16:colId xmlns:a16="http://schemas.microsoft.com/office/drawing/2014/main" val="2534258762"/>
                    </a:ext>
                  </a:extLst>
                </a:gridCol>
                <a:gridCol w="2002977">
                  <a:extLst>
                    <a:ext uri="{9D8B030D-6E8A-4147-A177-3AD203B41FA5}">
                      <a16:colId xmlns:a16="http://schemas.microsoft.com/office/drawing/2014/main" val="130992047"/>
                    </a:ext>
                  </a:extLst>
                </a:gridCol>
              </a:tblGrid>
              <a:tr h="231388">
                <a:tc>
                  <a:txBody>
                    <a:bodyPr/>
                    <a:lstStyle/>
                    <a:p>
                      <a:r>
                        <a:rPr lang="en-US" sz="1800"/>
                        <a:t>Drug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a:t>Sorafenib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a:t>Midostaurin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a:t>Gilteritinib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a:t>Quizartinib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318972299"/>
                  </a:ext>
                </a:extLst>
              </a:tr>
              <a:tr h="291548">
                <a:tc>
                  <a:txBody>
                    <a:bodyPr/>
                    <a:lstStyle/>
                    <a:p>
                      <a:r>
                        <a:rPr lang="en-US" sz="1600" b="0">
                          <a:solidFill>
                            <a:schemeClr val="bg1"/>
                          </a:solidFill>
                        </a:rPr>
                        <a:t>Chemical name</a:t>
                      </a:r>
                    </a:p>
                  </a:txBody>
                  <a:tcPr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BAY43-9006</a:t>
                      </a:r>
                    </a:p>
                  </a:txBody>
                  <a:tcPr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PKC412</a:t>
                      </a:r>
                    </a:p>
                  </a:txBody>
                  <a:tcPr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ASP2215</a:t>
                      </a:r>
                    </a:p>
                  </a:txBody>
                  <a:tcPr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AC220</a:t>
                      </a:r>
                    </a:p>
                  </a:txBody>
                  <a:tcPr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47421230"/>
                  </a:ext>
                </a:extLst>
              </a:tr>
              <a:tr h="169208">
                <a:tc>
                  <a:txBody>
                    <a:bodyPr/>
                    <a:lstStyle/>
                    <a:p>
                      <a:r>
                        <a:rPr lang="en-US" sz="1600" b="0">
                          <a:solidFill>
                            <a:schemeClr val="bg1"/>
                          </a:solidFill>
                        </a:rPr>
                        <a:t>Generation</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7232011"/>
                  </a:ext>
                </a:extLst>
              </a:tr>
              <a:tr h="221400">
                <a:tc>
                  <a:txBody>
                    <a:bodyPr/>
                    <a:lstStyle/>
                    <a:p>
                      <a:r>
                        <a:rPr lang="en-US" sz="1600" b="0">
                          <a:solidFill>
                            <a:schemeClr val="bg1"/>
                          </a:solidFill>
                        </a:rPr>
                        <a:t>Class type</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II</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I</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I</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II</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28893619"/>
                  </a:ext>
                </a:extLst>
              </a:tr>
              <a:tr h="291548">
                <a:tc>
                  <a:txBody>
                    <a:bodyPr/>
                    <a:lstStyle/>
                    <a:p>
                      <a:r>
                        <a:rPr lang="en-US" sz="1600" b="0">
                          <a:solidFill>
                            <a:schemeClr val="bg1"/>
                          </a:solidFill>
                        </a:rPr>
                        <a:t>Other targets</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da-DK" sz="1600">
                          <a:solidFill>
                            <a:schemeClr val="bg1"/>
                          </a:solidFill>
                        </a:rPr>
                        <a:t>RAF, RET, KIT, VEGFR, PDGFR</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PKC, KDR, KIT, VEGFR, PDGFR</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AXL, LTK, ALK</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KIT</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7658369"/>
                  </a:ext>
                </a:extLst>
              </a:tr>
              <a:tr h="291548">
                <a:tc>
                  <a:txBody>
                    <a:bodyPr/>
                    <a:lstStyle/>
                    <a:p>
                      <a:r>
                        <a:rPr lang="en-US" sz="1600" b="0">
                          <a:solidFill>
                            <a:schemeClr val="bg1"/>
                          </a:solidFill>
                        </a:rPr>
                        <a:t>FLT3 kinase inhibition IC</a:t>
                      </a:r>
                      <a:r>
                        <a:rPr lang="en-US" sz="1600" b="0" baseline="-25000">
                          <a:solidFill>
                            <a:schemeClr val="bg1"/>
                          </a:solidFill>
                        </a:rPr>
                        <a:t>50</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58</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6.3</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0.29</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1.6</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9318989"/>
                  </a:ext>
                </a:extLst>
              </a:tr>
              <a:tr h="430381">
                <a:tc>
                  <a:txBody>
                    <a:bodyPr/>
                    <a:lstStyle/>
                    <a:p>
                      <a:r>
                        <a:rPr lang="en-US" sz="1600" b="0">
                          <a:solidFill>
                            <a:schemeClr val="bg1"/>
                          </a:solidFill>
                        </a:rPr>
                        <a:t>Dose</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400 mg BID</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50 mg BID</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120 mg QD</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60 mg QD</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69298633"/>
                  </a:ext>
                </a:extLst>
              </a:tr>
              <a:tr h="569214">
                <a:tc>
                  <a:txBody>
                    <a:bodyPr/>
                    <a:lstStyle/>
                    <a:p>
                      <a:r>
                        <a:rPr lang="en-US" sz="1600" b="0">
                          <a:solidFill>
                            <a:schemeClr val="bg1"/>
                          </a:solidFill>
                        </a:rPr>
                        <a:t>Major therapeutic use and approval </a:t>
                      </a:r>
                      <a:br>
                        <a:rPr lang="en-US" sz="1600" b="0">
                          <a:solidFill>
                            <a:schemeClr val="bg1"/>
                          </a:solidFill>
                        </a:rPr>
                      </a:br>
                      <a:r>
                        <a:rPr lang="en-US" sz="1600" b="0">
                          <a:solidFill>
                            <a:schemeClr val="bg1"/>
                          </a:solidFill>
                        </a:rPr>
                        <a:t>(if applicable)</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Monotherapy for posttransplant maintenance in FLT3-ITD AML (off-label)</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In combination with std CT for ND FLT3-mutated AML</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Monotherapy for R/R FLT3-mutated AML</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In combination with std CT and as maintenance for ND FLT3-ITD AML</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0691842"/>
                  </a:ext>
                </a:extLst>
              </a:tr>
              <a:tr h="430381">
                <a:tc>
                  <a:txBody>
                    <a:bodyPr/>
                    <a:lstStyle/>
                    <a:p>
                      <a:r>
                        <a:rPr lang="en-US" sz="1600" b="0">
                          <a:solidFill>
                            <a:schemeClr val="bg1"/>
                          </a:solidFill>
                        </a:rPr>
                        <a:t>Major trial supporting therapeutic use</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SORMAIN</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RATIFY</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ADMIRAL</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QuANTUM-R</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26260369"/>
                  </a:ext>
                </a:extLst>
              </a:tr>
              <a:tr h="430381">
                <a:tc>
                  <a:txBody>
                    <a:bodyPr/>
                    <a:lstStyle/>
                    <a:p>
                      <a:r>
                        <a:rPr lang="en-US" sz="1600" b="0">
                          <a:solidFill>
                            <a:schemeClr val="bg1"/>
                          </a:solidFill>
                        </a:rPr>
                        <a:t>Notable toxicities</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Fatigue, hypertension, diarrhea, rash, hand–foot syndrome</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Severe cytopenias, N/V</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Diarrhea, pancreatitis, peripheral neuropathy, headache</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Severe </a:t>
                      </a:r>
                      <a:r>
                        <a:rPr lang="en-US" sz="1600" dirty="0" err="1">
                          <a:solidFill>
                            <a:schemeClr val="bg1"/>
                          </a:solidFill>
                        </a:rPr>
                        <a:t>cytopenias</a:t>
                      </a:r>
                      <a:r>
                        <a:rPr lang="en-US" sz="1600" dirty="0">
                          <a:solidFill>
                            <a:schemeClr val="bg1"/>
                          </a:solidFill>
                        </a:rPr>
                        <a:t>, QTc prolongation, nausea</a:t>
                      </a:r>
                    </a:p>
                  </a:txBody>
                  <a:tcPr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97150175"/>
                  </a:ext>
                </a:extLst>
              </a:tr>
            </a:tbl>
          </a:graphicData>
        </a:graphic>
      </p:graphicFrame>
    </p:spTree>
    <p:extLst>
      <p:ext uri="{BB962C8B-B14F-4D97-AF65-F5344CB8AC3E}">
        <p14:creationId xmlns:p14="http://schemas.microsoft.com/office/powerpoint/2010/main" val="1378488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139B5D45-BC3F-3654-40A9-7CB837FD143B}"/>
              </a:ext>
            </a:extLst>
          </p:cNvPr>
          <p:cNvSpPr/>
          <p:nvPr/>
        </p:nvSpPr>
        <p:spPr>
          <a:xfrm>
            <a:off x="1857284" y="4214700"/>
            <a:ext cx="3596049" cy="1976668"/>
          </a:xfrm>
          <a:prstGeom prst="ellipse">
            <a:avLst/>
          </a:prstGeom>
          <a:solidFill>
            <a:schemeClr val="accent2">
              <a:lumMod val="20000"/>
              <a:lumOff val="80000"/>
            </a:schemeClr>
          </a:solidFill>
          <a:ln w="38100">
            <a:noFill/>
          </a:ln>
          <a:effectLst/>
        </p:spPr>
        <p:style>
          <a:lnRef idx="1">
            <a:schemeClr val="accent1"/>
          </a:lnRef>
          <a:fillRef idx="2">
            <a:schemeClr val="accent1"/>
          </a:fillRef>
          <a:effectRef idx="1">
            <a:schemeClr val="accent1"/>
          </a:effectRef>
          <a:fontRef idx="minor">
            <a:schemeClr val="dk1"/>
          </a:fontRef>
        </p:style>
        <p:txBody>
          <a:bodyPr lIns="121915" tIns="60957" rIns="121915" bIns="6095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a:ea typeface="+mn-ea"/>
              <a:cs typeface="+mn-cs"/>
            </a:endParaRPr>
          </a:p>
        </p:txBody>
      </p:sp>
      <p:sp>
        <p:nvSpPr>
          <p:cNvPr id="19" name="Oval 18">
            <a:extLst>
              <a:ext uri="{FF2B5EF4-FFF2-40B4-BE49-F238E27FC236}">
                <a16:creationId xmlns:a16="http://schemas.microsoft.com/office/drawing/2014/main" id="{E62FAD45-C69D-E847-D91B-D155C54945CB}"/>
              </a:ext>
            </a:extLst>
          </p:cNvPr>
          <p:cNvSpPr/>
          <p:nvPr/>
        </p:nvSpPr>
        <p:spPr>
          <a:xfrm>
            <a:off x="6757662" y="1581728"/>
            <a:ext cx="3596049" cy="1976668"/>
          </a:xfrm>
          <a:prstGeom prst="ellipse">
            <a:avLst/>
          </a:prstGeom>
          <a:solidFill>
            <a:schemeClr val="accent5">
              <a:lumMod val="20000"/>
              <a:lumOff val="80000"/>
            </a:schemeClr>
          </a:solidFill>
          <a:ln w="38100">
            <a:noFill/>
          </a:ln>
          <a:effectLst/>
        </p:spPr>
        <p:style>
          <a:lnRef idx="1">
            <a:schemeClr val="accent1"/>
          </a:lnRef>
          <a:fillRef idx="2">
            <a:schemeClr val="accent1"/>
          </a:fillRef>
          <a:effectRef idx="1">
            <a:schemeClr val="accent1"/>
          </a:effectRef>
          <a:fontRef idx="minor">
            <a:schemeClr val="dk1"/>
          </a:fontRef>
        </p:style>
        <p:txBody>
          <a:bodyPr lIns="121915" tIns="60957" rIns="121915" bIns="6095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Calibri"/>
              <a:ea typeface="+mn-ea"/>
              <a:cs typeface="+mn-cs"/>
            </a:endParaRPr>
          </a:p>
        </p:txBody>
      </p:sp>
      <p:sp>
        <p:nvSpPr>
          <p:cNvPr id="15" name="Oval 14">
            <a:extLst>
              <a:ext uri="{FF2B5EF4-FFF2-40B4-BE49-F238E27FC236}">
                <a16:creationId xmlns:a16="http://schemas.microsoft.com/office/drawing/2014/main" id="{40D0D554-FA01-75DC-06A1-38FB2739EE65}"/>
              </a:ext>
            </a:extLst>
          </p:cNvPr>
          <p:cNvSpPr/>
          <p:nvPr/>
        </p:nvSpPr>
        <p:spPr>
          <a:xfrm>
            <a:off x="6757662" y="4214700"/>
            <a:ext cx="3596049" cy="1976668"/>
          </a:xfrm>
          <a:prstGeom prst="ellipse">
            <a:avLst/>
          </a:prstGeom>
          <a:solidFill>
            <a:schemeClr val="accent4">
              <a:alpha val="20000"/>
            </a:schemeClr>
          </a:solidFill>
          <a:ln w="38100">
            <a:noFill/>
          </a:ln>
          <a:effectLst/>
        </p:spPr>
        <p:style>
          <a:lnRef idx="1">
            <a:schemeClr val="accent1"/>
          </a:lnRef>
          <a:fillRef idx="2">
            <a:schemeClr val="accent1"/>
          </a:fillRef>
          <a:effectRef idx="1">
            <a:schemeClr val="accent1"/>
          </a:effectRef>
          <a:fontRef idx="minor">
            <a:schemeClr val="dk1"/>
          </a:fontRef>
        </p:style>
        <p:txBody>
          <a:bodyPr lIns="121915" tIns="60957" rIns="121915" bIns="6095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a:ea typeface="+mn-ea"/>
              <a:cs typeface="+mn-cs"/>
            </a:endParaRPr>
          </a:p>
        </p:txBody>
      </p:sp>
      <p:sp>
        <p:nvSpPr>
          <p:cNvPr id="2" name="Title 1">
            <a:extLst>
              <a:ext uri="{FF2B5EF4-FFF2-40B4-BE49-F238E27FC236}">
                <a16:creationId xmlns:a16="http://schemas.microsoft.com/office/drawing/2014/main" id="{8827BE4C-5C70-B24F-B019-6A53BF283400}"/>
              </a:ext>
            </a:extLst>
          </p:cNvPr>
          <p:cNvSpPr>
            <a:spLocks noGrp="1"/>
          </p:cNvSpPr>
          <p:nvPr>
            <p:ph type="title"/>
          </p:nvPr>
        </p:nvSpPr>
        <p:spPr/>
        <p:txBody>
          <a:bodyPr/>
          <a:lstStyle/>
          <a:p>
            <a:r>
              <a:rPr lang="en-US" b="1"/>
              <a:t>Different Toxicity Profiles of FLT3 Inhibitors</a:t>
            </a:r>
          </a:p>
        </p:txBody>
      </p:sp>
      <p:sp>
        <p:nvSpPr>
          <p:cNvPr id="9" name="Oval 8">
            <a:extLst>
              <a:ext uri="{FF2B5EF4-FFF2-40B4-BE49-F238E27FC236}">
                <a16:creationId xmlns:a16="http://schemas.microsoft.com/office/drawing/2014/main" id="{39310B63-25EE-604F-A689-CDE6AFB7C532}"/>
              </a:ext>
            </a:extLst>
          </p:cNvPr>
          <p:cNvSpPr/>
          <p:nvPr/>
        </p:nvSpPr>
        <p:spPr>
          <a:xfrm>
            <a:off x="1857284" y="1581728"/>
            <a:ext cx="3596049" cy="1976668"/>
          </a:xfrm>
          <a:prstGeom prst="ellipse">
            <a:avLst/>
          </a:prstGeom>
          <a:solidFill>
            <a:schemeClr val="accent3">
              <a:lumMod val="20000"/>
              <a:lumOff val="80000"/>
            </a:schemeClr>
          </a:solidFill>
          <a:ln w="38100">
            <a:noFill/>
          </a:ln>
          <a:effectLst/>
        </p:spPr>
        <p:style>
          <a:lnRef idx="1">
            <a:schemeClr val="accent1"/>
          </a:lnRef>
          <a:fillRef idx="2">
            <a:schemeClr val="accent1"/>
          </a:fillRef>
          <a:effectRef idx="1">
            <a:schemeClr val="accent1"/>
          </a:effectRef>
          <a:fontRef idx="minor">
            <a:schemeClr val="dk1"/>
          </a:fontRef>
        </p:style>
        <p:txBody>
          <a:bodyPr lIns="121915" tIns="60957" rIns="121915" bIns="60957"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a:ea typeface="+mn-ea"/>
              <a:cs typeface="+mn-cs"/>
            </a:endParaRPr>
          </a:p>
        </p:txBody>
      </p:sp>
      <p:sp>
        <p:nvSpPr>
          <p:cNvPr id="6" name="TextBox 5">
            <a:extLst>
              <a:ext uri="{FF2B5EF4-FFF2-40B4-BE49-F238E27FC236}">
                <a16:creationId xmlns:a16="http://schemas.microsoft.com/office/drawing/2014/main" id="{F7FF96CE-229B-C72B-CCE0-C86242A7C77F}"/>
              </a:ext>
            </a:extLst>
          </p:cNvPr>
          <p:cNvSpPr txBox="1"/>
          <p:nvPr/>
        </p:nvSpPr>
        <p:spPr bwMode="auto">
          <a:xfrm>
            <a:off x="2461147" y="1719838"/>
            <a:ext cx="238832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a:ea typeface="+mn-ea"/>
                <a:cs typeface="+mn-cs"/>
              </a:rPr>
              <a:t>Midostaurin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GI (diarrhea, N/V)</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Fatigue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Infection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Pulmonary toxicities</a:t>
            </a:r>
          </a:p>
        </p:txBody>
      </p:sp>
      <p:sp>
        <p:nvSpPr>
          <p:cNvPr id="11" name="Text Box 11">
            <a:extLst>
              <a:ext uri="{FF2B5EF4-FFF2-40B4-BE49-F238E27FC236}">
                <a16:creationId xmlns:a16="http://schemas.microsoft.com/office/drawing/2014/main" id="{E523B281-5A4C-650A-471F-446C2A363170}"/>
              </a:ext>
            </a:extLst>
          </p:cNvPr>
          <p:cNvSpPr txBox="1">
            <a:spLocks noChangeArrowheads="1"/>
          </p:cNvSpPr>
          <p:nvPr/>
        </p:nvSpPr>
        <p:spPr bwMode="auto">
          <a:xfrm>
            <a:off x="414339" y="6382440"/>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Quizartinib PI. Midostaurin PI. Sorafenib PI. Gilteritinib PI. Wang. JCO. 2024;42:1776.</a:t>
            </a:r>
          </a:p>
        </p:txBody>
      </p:sp>
      <p:sp>
        <p:nvSpPr>
          <p:cNvPr id="12" name="TextBox 11">
            <a:extLst>
              <a:ext uri="{FF2B5EF4-FFF2-40B4-BE49-F238E27FC236}">
                <a16:creationId xmlns:a16="http://schemas.microsoft.com/office/drawing/2014/main" id="{674F7098-F3E6-BB3B-B374-37265A73471E}"/>
              </a:ext>
            </a:extLst>
          </p:cNvPr>
          <p:cNvSpPr txBox="1"/>
          <p:nvPr/>
        </p:nvSpPr>
        <p:spPr bwMode="auto">
          <a:xfrm>
            <a:off x="2294424" y="4577867"/>
            <a:ext cx="27217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a:ea typeface="+mn-ea"/>
                <a:cs typeface="+mn-cs"/>
              </a:rPr>
              <a:t>Sorafenib</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Hand–foot skin reaction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GI (diarrhea, nausea)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Infection, rash</a:t>
            </a:r>
          </a:p>
        </p:txBody>
      </p:sp>
      <p:sp>
        <p:nvSpPr>
          <p:cNvPr id="13" name="TextBox 12">
            <a:extLst>
              <a:ext uri="{FF2B5EF4-FFF2-40B4-BE49-F238E27FC236}">
                <a16:creationId xmlns:a16="http://schemas.microsoft.com/office/drawing/2014/main" id="{08ECDD6A-AF9C-86FE-8856-1B1E73AEFDED}"/>
              </a:ext>
            </a:extLst>
          </p:cNvPr>
          <p:cNvSpPr txBox="1"/>
          <p:nvPr/>
        </p:nvSpPr>
        <p:spPr bwMode="auto">
          <a:xfrm>
            <a:off x="7407547" y="4439367"/>
            <a:ext cx="229627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a:ea typeface="+mn-ea"/>
                <a:cs typeface="+mn-cs"/>
              </a:rPr>
              <a:t>Gilteritinib</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Myelosuppression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Liver toxicity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Infection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GI</a:t>
            </a:r>
          </a:p>
        </p:txBody>
      </p:sp>
      <p:sp>
        <p:nvSpPr>
          <p:cNvPr id="18" name="TextBox 17">
            <a:extLst>
              <a:ext uri="{FF2B5EF4-FFF2-40B4-BE49-F238E27FC236}">
                <a16:creationId xmlns:a16="http://schemas.microsoft.com/office/drawing/2014/main" id="{A10D9580-8043-D832-4DA2-E89516297B53}"/>
              </a:ext>
            </a:extLst>
          </p:cNvPr>
          <p:cNvSpPr txBox="1"/>
          <p:nvPr/>
        </p:nvSpPr>
        <p:spPr bwMode="auto">
          <a:xfrm>
            <a:off x="7384243" y="1858338"/>
            <a:ext cx="23428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a:ea typeface="+mn-ea"/>
                <a:cs typeface="+mn-cs"/>
              </a:rPr>
              <a:t>Quizartinib</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QTc prolongation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GI (diarrhea, N/V)</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Myelosuppression</a:t>
            </a:r>
          </a:p>
        </p:txBody>
      </p:sp>
      <p:sp>
        <p:nvSpPr>
          <p:cNvPr id="3" name="Rectangle: Rounded Corners 2">
            <a:extLst>
              <a:ext uri="{FF2B5EF4-FFF2-40B4-BE49-F238E27FC236}">
                <a16:creationId xmlns:a16="http://schemas.microsoft.com/office/drawing/2014/main" id="{04BBE1D5-4A7B-FB6C-2A61-0ABBBAC2CC23}"/>
              </a:ext>
            </a:extLst>
          </p:cNvPr>
          <p:cNvSpPr/>
          <p:nvPr/>
        </p:nvSpPr>
        <p:spPr bwMode="auto">
          <a:xfrm>
            <a:off x="4789055" y="3553868"/>
            <a:ext cx="2613891" cy="660041"/>
          </a:xfrm>
          <a:prstGeom prst="round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a:ln>
                  <a:noFill/>
                </a:ln>
                <a:solidFill>
                  <a:srgbClr val="FFFFFF"/>
                </a:solidFill>
                <a:effectLst/>
                <a:uLnTx/>
                <a:uFillTx/>
                <a:latin typeface="Calibri"/>
                <a:ea typeface="+mn-ea"/>
                <a:cs typeface="+mn-cs"/>
              </a:rPr>
              <a:t>Toxicity Profiles</a:t>
            </a:r>
          </a:p>
        </p:txBody>
      </p:sp>
    </p:spTree>
    <p:extLst>
      <p:ext uri="{BB962C8B-B14F-4D97-AF65-F5344CB8AC3E}">
        <p14:creationId xmlns:p14="http://schemas.microsoft.com/office/powerpoint/2010/main" val="257060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RATIFY: Midostaurin + Chemotherapy for </a:t>
            </a:r>
            <a:r>
              <a:rPr lang="en-US" altLang="en-US" i="1"/>
              <a:t>FLT3</a:t>
            </a:r>
            <a:r>
              <a:rPr lang="en-US" altLang="en-US"/>
              <a:t>-Mutated AML</a:t>
            </a:r>
            <a:endParaRPr lang="en-US"/>
          </a:p>
        </p:txBody>
      </p:sp>
      <p:sp>
        <p:nvSpPr>
          <p:cNvPr id="3" name="Content Placeholder 2"/>
          <p:cNvSpPr>
            <a:spLocks noGrp="1"/>
          </p:cNvSpPr>
          <p:nvPr>
            <p:ph idx="4294967295"/>
          </p:nvPr>
        </p:nvSpPr>
        <p:spPr>
          <a:xfrm>
            <a:off x="414338" y="1512888"/>
            <a:ext cx="10463211" cy="4651375"/>
          </a:xfrm>
        </p:spPr>
        <p:txBody>
          <a:bodyPr/>
          <a:lstStyle/>
          <a:p>
            <a:r>
              <a:rPr lang="en-US" sz="2600"/>
              <a:t>Prospective, double-blind, placebo-controlled, randomized phase III trial</a:t>
            </a:r>
          </a:p>
          <a:p>
            <a:endParaRPr lang="en-US" sz="2600"/>
          </a:p>
          <a:p>
            <a:endParaRPr lang="en-US" sz="2600"/>
          </a:p>
          <a:p>
            <a:endParaRPr lang="en-US" sz="2600"/>
          </a:p>
          <a:p>
            <a:endParaRPr lang="en-US" sz="2600"/>
          </a:p>
          <a:p>
            <a:endParaRPr lang="en-US" sz="2600"/>
          </a:p>
          <a:p>
            <a:endParaRPr lang="en-US" sz="2600"/>
          </a:p>
          <a:p>
            <a:pPr marL="0" indent="0">
              <a:buNone/>
            </a:pPr>
            <a:endParaRPr lang="en-US" sz="2600"/>
          </a:p>
        </p:txBody>
      </p:sp>
      <p:sp>
        <p:nvSpPr>
          <p:cNvPr id="4" name="Text Box 11">
            <a:extLst>
              <a:ext uri="{FF2B5EF4-FFF2-40B4-BE49-F238E27FC236}">
                <a16:creationId xmlns:a16="http://schemas.microsoft.com/office/drawing/2014/main" id="{48EA4106-FF91-495F-AF6A-FB77FE1FCBCA}"/>
              </a:ext>
            </a:extLst>
          </p:cNvPr>
          <p:cNvSpPr txBox="1">
            <a:spLocks noChangeArrowheads="1"/>
          </p:cNvSpPr>
          <p:nvPr/>
        </p:nvSpPr>
        <p:spPr bwMode="auto">
          <a:xfrm>
            <a:off x="436111"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Stone. NEJM. 2017;377:454.</a:t>
            </a:r>
          </a:p>
        </p:txBody>
      </p:sp>
      <p:sp>
        <p:nvSpPr>
          <p:cNvPr id="8" name="Text Box 23"/>
          <p:cNvSpPr txBox="1">
            <a:spLocks noChangeArrowheads="1"/>
          </p:cNvSpPr>
          <p:nvPr/>
        </p:nvSpPr>
        <p:spPr bwMode="auto">
          <a:xfrm>
            <a:off x="704666" y="2799563"/>
            <a:ext cx="2312854"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Patients ages 18-59 yr with previously untreated, </a:t>
            </a:r>
            <a:b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newly diagnosed, </a:t>
            </a:r>
            <a:b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GB"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FLT3</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-mutated AML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 = 717)</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9" name="Rectangle 24"/>
          <p:cNvSpPr>
            <a:spLocks noChangeArrowheads="1"/>
          </p:cNvSpPr>
          <p:nvPr/>
        </p:nvSpPr>
        <p:spPr bwMode="auto">
          <a:xfrm>
            <a:off x="3748284" y="2567412"/>
            <a:ext cx="1919288" cy="1178982"/>
          </a:xfrm>
          <a:prstGeom prst="rect">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 + 3 (Cytarabine Daunorubicin)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Midostaurin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50 mg PO BID Days 8-21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360) </a:t>
            </a:r>
          </a:p>
        </p:txBody>
      </p:sp>
      <p:sp>
        <p:nvSpPr>
          <p:cNvPr id="10" name="Rectangle 24"/>
          <p:cNvSpPr>
            <a:spLocks noChangeArrowheads="1"/>
          </p:cNvSpPr>
          <p:nvPr/>
        </p:nvSpPr>
        <p:spPr bwMode="auto">
          <a:xfrm>
            <a:off x="3748284" y="3884058"/>
            <a:ext cx="1919288" cy="117898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itchFamily="2" charset="2"/>
              <a:buChar char="§"/>
              <a:defRPr sz="2600">
                <a:solidFill>
                  <a:srgbClr val="FEFDDE"/>
                </a:solidFill>
                <a:latin typeface="Arial" pitchFamily="34" charset="0"/>
              </a:defRPr>
            </a:lvl1pPr>
            <a:lvl2pPr marL="742950" indent="-285750">
              <a:lnSpc>
                <a:spcPct val="90000"/>
              </a:lnSpc>
              <a:spcBef>
                <a:spcPts val="1000"/>
              </a:spcBef>
              <a:spcAft>
                <a:spcPts val="700"/>
              </a:spcAft>
              <a:buClr>
                <a:srgbClr val="FEFDDE"/>
              </a:buClr>
              <a:buFont typeface="Arial" pitchFamily="34" charset="0"/>
              <a:buChar char="–"/>
              <a:defRPr sz="2400">
                <a:solidFill>
                  <a:srgbClr val="FEFDDE"/>
                </a:solidFill>
                <a:latin typeface="Arial" pitchFamily="34" charset="0"/>
              </a:defRPr>
            </a:lvl2pPr>
            <a:lvl3pPr marL="1143000" indent="-228600">
              <a:lnSpc>
                <a:spcPct val="90000"/>
              </a:lnSpc>
              <a:spcBef>
                <a:spcPts val="1000"/>
              </a:spcBef>
              <a:spcAft>
                <a:spcPts val="700"/>
              </a:spcAft>
              <a:buClr>
                <a:srgbClr val="FEFDDE"/>
              </a:buClr>
              <a:buFont typeface="Arial" pitchFamily="34" charset="0"/>
              <a:buChar char="–"/>
              <a:defRPr sz="2200">
                <a:solidFill>
                  <a:srgbClr val="FEFDDE"/>
                </a:solidFill>
                <a:latin typeface="Arial" pitchFamily="34" charset="0"/>
              </a:defRPr>
            </a:lvl3pPr>
            <a:lvl4pPr marL="1600200" indent="-228600">
              <a:lnSpc>
                <a:spcPct val="90000"/>
              </a:lnSpc>
              <a:spcBef>
                <a:spcPts val="1000"/>
              </a:spcBef>
              <a:spcAft>
                <a:spcPts val="700"/>
              </a:spcAft>
              <a:buClr>
                <a:srgbClr val="FEFDDE"/>
              </a:buClr>
              <a:buFont typeface="Arial" pitchFamily="34" charset="0"/>
              <a:buChar char="–"/>
              <a:defRPr sz="2000">
                <a:solidFill>
                  <a:srgbClr val="FEFDDE"/>
                </a:solidFill>
                <a:latin typeface="Arial" pitchFamily="34" charset="0"/>
              </a:defRPr>
            </a:lvl4pPr>
            <a:lvl5pPr marL="2057400" indent="-22860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5pPr>
            <a:lvl6pPr marL="25146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6pPr>
            <a:lvl7pPr marL="29718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7pPr>
            <a:lvl8pPr marL="34290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8pPr>
            <a:lvl9pPr marL="38862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7 + 3 (Cytarabine Daunorubicin)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Days 8-21</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357) </a:t>
            </a:r>
          </a:p>
        </p:txBody>
      </p:sp>
      <p:sp>
        <p:nvSpPr>
          <p:cNvPr id="11" name="Rectangle 24"/>
          <p:cNvSpPr>
            <a:spLocks noChangeArrowheads="1"/>
          </p:cNvSpPr>
          <p:nvPr/>
        </p:nvSpPr>
        <p:spPr bwMode="auto">
          <a:xfrm>
            <a:off x="6116834" y="2567412"/>
            <a:ext cx="1919288" cy="1178982"/>
          </a:xfrm>
          <a:prstGeom prst="rect">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High-Dose Cytarabine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Midostaurin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50 mg PO BID Days 8-21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231) </a:t>
            </a:r>
          </a:p>
        </p:txBody>
      </p:sp>
      <p:sp>
        <p:nvSpPr>
          <p:cNvPr id="12" name="Rectangle 24"/>
          <p:cNvSpPr>
            <a:spLocks noChangeArrowheads="1"/>
          </p:cNvSpPr>
          <p:nvPr/>
        </p:nvSpPr>
        <p:spPr bwMode="auto">
          <a:xfrm>
            <a:off x="6116834" y="3884058"/>
            <a:ext cx="1919288" cy="117898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itchFamily="2" charset="2"/>
              <a:buChar char="§"/>
              <a:defRPr sz="2600">
                <a:solidFill>
                  <a:srgbClr val="FEFDDE"/>
                </a:solidFill>
                <a:latin typeface="Arial" pitchFamily="34" charset="0"/>
              </a:defRPr>
            </a:lvl1pPr>
            <a:lvl2pPr marL="742950" indent="-285750">
              <a:lnSpc>
                <a:spcPct val="90000"/>
              </a:lnSpc>
              <a:spcBef>
                <a:spcPts val="1000"/>
              </a:spcBef>
              <a:spcAft>
                <a:spcPts val="700"/>
              </a:spcAft>
              <a:buClr>
                <a:srgbClr val="FEFDDE"/>
              </a:buClr>
              <a:buFont typeface="Arial" pitchFamily="34" charset="0"/>
              <a:buChar char="–"/>
              <a:defRPr sz="2400">
                <a:solidFill>
                  <a:srgbClr val="FEFDDE"/>
                </a:solidFill>
                <a:latin typeface="Arial" pitchFamily="34" charset="0"/>
              </a:defRPr>
            </a:lvl2pPr>
            <a:lvl3pPr marL="1143000" indent="-228600">
              <a:lnSpc>
                <a:spcPct val="90000"/>
              </a:lnSpc>
              <a:spcBef>
                <a:spcPts val="1000"/>
              </a:spcBef>
              <a:spcAft>
                <a:spcPts val="700"/>
              </a:spcAft>
              <a:buClr>
                <a:srgbClr val="FEFDDE"/>
              </a:buClr>
              <a:buFont typeface="Arial" pitchFamily="34" charset="0"/>
              <a:buChar char="–"/>
              <a:defRPr sz="2200">
                <a:solidFill>
                  <a:srgbClr val="FEFDDE"/>
                </a:solidFill>
                <a:latin typeface="Arial" pitchFamily="34" charset="0"/>
              </a:defRPr>
            </a:lvl3pPr>
            <a:lvl4pPr marL="1600200" indent="-228600">
              <a:lnSpc>
                <a:spcPct val="90000"/>
              </a:lnSpc>
              <a:spcBef>
                <a:spcPts val="1000"/>
              </a:spcBef>
              <a:spcAft>
                <a:spcPts val="700"/>
              </a:spcAft>
              <a:buClr>
                <a:srgbClr val="FEFDDE"/>
              </a:buClr>
              <a:buFont typeface="Arial" pitchFamily="34" charset="0"/>
              <a:buChar char="–"/>
              <a:defRPr sz="2000">
                <a:solidFill>
                  <a:srgbClr val="FEFDDE"/>
                </a:solidFill>
                <a:latin typeface="Arial" pitchFamily="34" charset="0"/>
              </a:defRPr>
            </a:lvl4pPr>
            <a:lvl5pPr marL="2057400" indent="-22860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5pPr>
            <a:lvl6pPr marL="25146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6pPr>
            <a:lvl7pPr marL="29718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7pPr>
            <a:lvl8pPr marL="34290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8pPr>
            <a:lvl9pPr marL="38862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High-Dose Cytarabine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Days 8-21</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210) </a:t>
            </a:r>
          </a:p>
        </p:txBody>
      </p:sp>
      <p:sp>
        <p:nvSpPr>
          <p:cNvPr id="13" name="Rectangle 24"/>
          <p:cNvSpPr>
            <a:spLocks noChangeArrowheads="1"/>
          </p:cNvSpPr>
          <p:nvPr/>
        </p:nvSpPr>
        <p:spPr bwMode="auto">
          <a:xfrm>
            <a:off x="8469509" y="2567412"/>
            <a:ext cx="1919288" cy="1178982"/>
          </a:xfrm>
          <a:prstGeom prst="rect">
            <a:avLst/>
          </a:prstGeom>
          <a:solidFill>
            <a:schemeClr val="accent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Midostaurin</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50 mg PO BID Days 1-28</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120) </a:t>
            </a:r>
          </a:p>
        </p:txBody>
      </p:sp>
      <p:sp>
        <p:nvSpPr>
          <p:cNvPr id="14" name="Rectangle 24"/>
          <p:cNvSpPr>
            <a:spLocks noChangeArrowheads="1"/>
          </p:cNvSpPr>
          <p:nvPr/>
        </p:nvSpPr>
        <p:spPr bwMode="auto">
          <a:xfrm>
            <a:off x="8469509" y="3884058"/>
            <a:ext cx="1919288" cy="117898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itchFamily="2" charset="2"/>
              <a:buChar char="§"/>
              <a:defRPr sz="2600">
                <a:solidFill>
                  <a:srgbClr val="FEFDDE"/>
                </a:solidFill>
                <a:latin typeface="Arial" pitchFamily="34" charset="0"/>
              </a:defRPr>
            </a:lvl1pPr>
            <a:lvl2pPr marL="742950" indent="-285750">
              <a:lnSpc>
                <a:spcPct val="90000"/>
              </a:lnSpc>
              <a:spcBef>
                <a:spcPts val="1000"/>
              </a:spcBef>
              <a:spcAft>
                <a:spcPts val="700"/>
              </a:spcAft>
              <a:buClr>
                <a:srgbClr val="FEFDDE"/>
              </a:buClr>
              <a:buFont typeface="Arial" pitchFamily="34" charset="0"/>
              <a:buChar char="–"/>
              <a:defRPr sz="2400">
                <a:solidFill>
                  <a:srgbClr val="FEFDDE"/>
                </a:solidFill>
                <a:latin typeface="Arial" pitchFamily="34" charset="0"/>
              </a:defRPr>
            </a:lvl2pPr>
            <a:lvl3pPr marL="1143000" indent="-228600">
              <a:lnSpc>
                <a:spcPct val="90000"/>
              </a:lnSpc>
              <a:spcBef>
                <a:spcPts val="1000"/>
              </a:spcBef>
              <a:spcAft>
                <a:spcPts val="700"/>
              </a:spcAft>
              <a:buClr>
                <a:srgbClr val="FEFDDE"/>
              </a:buClr>
              <a:buFont typeface="Arial" pitchFamily="34" charset="0"/>
              <a:buChar char="–"/>
              <a:defRPr sz="2200">
                <a:solidFill>
                  <a:srgbClr val="FEFDDE"/>
                </a:solidFill>
                <a:latin typeface="Arial" pitchFamily="34" charset="0"/>
              </a:defRPr>
            </a:lvl3pPr>
            <a:lvl4pPr marL="1600200" indent="-228600">
              <a:lnSpc>
                <a:spcPct val="90000"/>
              </a:lnSpc>
              <a:spcBef>
                <a:spcPts val="1000"/>
              </a:spcBef>
              <a:spcAft>
                <a:spcPts val="700"/>
              </a:spcAft>
              <a:buClr>
                <a:srgbClr val="FEFDDE"/>
              </a:buClr>
              <a:buFont typeface="Arial" pitchFamily="34" charset="0"/>
              <a:buChar char="–"/>
              <a:defRPr sz="2000">
                <a:solidFill>
                  <a:srgbClr val="FEFDDE"/>
                </a:solidFill>
                <a:latin typeface="Arial" pitchFamily="34" charset="0"/>
              </a:defRPr>
            </a:lvl4pPr>
            <a:lvl5pPr marL="2057400" indent="-22860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5pPr>
            <a:lvl6pPr marL="25146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6pPr>
            <a:lvl7pPr marL="29718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7pPr>
            <a:lvl8pPr marL="34290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8pPr>
            <a:lvl9pPr marL="3886200" indent="-228600" eaLnBrk="0" fontAlgn="base" hangingPunct="0">
              <a:lnSpc>
                <a:spcPct val="90000"/>
              </a:lnSpc>
              <a:spcBef>
                <a:spcPts val="1000"/>
              </a:spcBef>
              <a:spcAft>
                <a:spcPts val="700"/>
              </a:spcAft>
              <a:buClr>
                <a:srgbClr val="FEFDDE"/>
              </a:buClr>
              <a:buFont typeface="Arial" pitchFamily="34" charset="0"/>
              <a:buChar char="–"/>
              <a:defRPr>
                <a:solidFill>
                  <a:srgbClr val="FEFDDE"/>
                </a:solidFill>
                <a:latin typeface="Arial"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Days 1-28</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85) </a:t>
            </a:r>
          </a:p>
        </p:txBody>
      </p:sp>
      <p:cxnSp>
        <p:nvCxnSpPr>
          <p:cNvPr id="15" name="Straight Arrow Connector 2"/>
          <p:cNvCxnSpPr>
            <a:cxnSpLocks noChangeShapeType="1"/>
          </p:cNvCxnSpPr>
          <p:nvPr/>
        </p:nvCxnSpPr>
        <p:spPr bwMode="auto">
          <a:xfrm>
            <a:off x="5705672" y="3315123"/>
            <a:ext cx="369887" cy="0"/>
          </a:xfrm>
          <a:prstGeom prst="straightConnector1">
            <a:avLst/>
          </a:prstGeom>
          <a:noFill/>
          <a:ln w="28575">
            <a:noFill/>
            <a:round/>
            <a:headEnd/>
            <a:tailEnd type="triangle" w="med" len="med"/>
          </a:ln>
          <a:extLst>
            <a:ext uri="{909E8E84-426E-40dd-AFC4-6F175D3DCCD1}">
              <a14:hiddenFill xmlns="" xmlns:a14="http://schemas.microsoft.com/office/drawing/2010/main">
                <a:noFill/>
              </a14:hiddenFill>
            </a:ext>
          </a:extLst>
        </p:spPr>
      </p:cxnSp>
      <p:cxnSp>
        <p:nvCxnSpPr>
          <p:cNvPr id="16" name="Straight Arrow Connector 39"/>
          <p:cNvCxnSpPr>
            <a:cxnSpLocks noChangeShapeType="1"/>
          </p:cNvCxnSpPr>
          <p:nvPr/>
        </p:nvCxnSpPr>
        <p:spPr bwMode="auto">
          <a:xfrm>
            <a:off x="5705672" y="4655961"/>
            <a:ext cx="369887" cy="0"/>
          </a:xfrm>
          <a:prstGeom prst="straightConnector1">
            <a:avLst/>
          </a:prstGeom>
          <a:noFill/>
          <a:ln w="28575">
            <a:noFill/>
            <a:round/>
            <a:headEnd/>
            <a:tailEnd type="triangle" w="med" len="med"/>
          </a:ln>
          <a:extLst>
            <a:ext uri="{909E8E84-426E-40dd-AFC4-6F175D3DCCD1}">
              <a14:hiddenFill xmlns="" xmlns:a14="http://schemas.microsoft.com/office/drawing/2010/main">
                <a:noFill/>
              </a14:hiddenFill>
            </a:ext>
          </a:extLst>
        </p:spPr>
      </p:cxnSp>
      <p:cxnSp>
        <p:nvCxnSpPr>
          <p:cNvPr id="17" name="Straight Arrow Connector 40"/>
          <p:cNvCxnSpPr>
            <a:cxnSpLocks noChangeShapeType="1"/>
          </p:cNvCxnSpPr>
          <p:nvPr/>
        </p:nvCxnSpPr>
        <p:spPr bwMode="auto">
          <a:xfrm>
            <a:off x="8067872" y="3156903"/>
            <a:ext cx="368300" cy="0"/>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cxnSp>
        <p:nvCxnSpPr>
          <p:cNvPr id="18" name="Straight Arrow Connector 41"/>
          <p:cNvCxnSpPr>
            <a:cxnSpLocks noChangeShapeType="1"/>
          </p:cNvCxnSpPr>
          <p:nvPr/>
        </p:nvCxnSpPr>
        <p:spPr bwMode="auto">
          <a:xfrm>
            <a:off x="8067872" y="4473549"/>
            <a:ext cx="368300" cy="0"/>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cxnSp>
        <p:nvCxnSpPr>
          <p:cNvPr id="20" name="Straight Arrow Connector 7"/>
          <p:cNvCxnSpPr>
            <a:cxnSpLocks noChangeShapeType="1"/>
          </p:cNvCxnSpPr>
          <p:nvPr/>
        </p:nvCxnSpPr>
        <p:spPr bwMode="auto">
          <a:xfrm>
            <a:off x="2991079" y="4047587"/>
            <a:ext cx="627577" cy="425962"/>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cxnSp>
        <p:nvCxnSpPr>
          <p:cNvPr id="21" name="Straight Arrow Connector 9"/>
          <p:cNvCxnSpPr>
            <a:cxnSpLocks noChangeShapeType="1"/>
          </p:cNvCxnSpPr>
          <p:nvPr/>
        </p:nvCxnSpPr>
        <p:spPr bwMode="auto">
          <a:xfrm>
            <a:off x="3304867" y="2588524"/>
            <a:ext cx="0" cy="698606"/>
          </a:xfrm>
          <a:prstGeom prst="straightConnector1">
            <a:avLst/>
          </a:prstGeom>
          <a:noFill/>
          <a:ln w="28575">
            <a:solidFill>
              <a:schemeClr val="bg1"/>
            </a:solidFill>
            <a:prstDash val="sysDash"/>
            <a:round/>
            <a:headEnd/>
            <a:tailEnd type="triangle" w="med" len="med"/>
          </a:ln>
          <a:extLst>
            <a:ext uri="{909E8E84-426E-40dd-AFC4-6F175D3DCCD1}">
              <a14:hiddenFill xmlns="" xmlns:a14="http://schemas.microsoft.com/office/drawing/2010/main">
                <a:noFill/>
              </a14:hiddenFill>
            </a:ext>
          </a:extLst>
        </p:spPr>
      </p:cxnSp>
      <p:sp>
        <p:nvSpPr>
          <p:cNvPr id="22" name="Text Box 23"/>
          <p:cNvSpPr txBox="1">
            <a:spLocks noChangeArrowheads="1"/>
          </p:cNvSpPr>
          <p:nvPr/>
        </p:nvSpPr>
        <p:spPr bwMode="auto">
          <a:xfrm>
            <a:off x="2693679" y="2093297"/>
            <a:ext cx="122237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Stratified by ITD/TKD</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3" name="TextBox 24"/>
          <p:cNvSpPr txBox="1">
            <a:spLocks noChangeArrowheads="1"/>
          </p:cNvSpPr>
          <p:nvPr/>
        </p:nvSpPr>
        <p:spPr bwMode="auto">
          <a:xfrm>
            <a:off x="3748284" y="1982981"/>
            <a:ext cx="1919288"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Induction*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 Cycles)</a:t>
            </a:r>
          </a:p>
        </p:txBody>
      </p:sp>
      <p:sp>
        <p:nvSpPr>
          <p:cNvPr id="24" name="TextBox 24"/>
          <p:cNvSpPr txBox="1">
            <a:spLocks noChangeArrowheads="1"/>
          </p:cNvSpPr>
          <p:nvPr/>
        </p:nvSpPr>
        <p:spPr bwMode="auto">
          <a:xfrm>
            <a:off x="6124772" y="1982981"/>
            <a:ext cx="1919287"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Consolidation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(Up to 4 Cycles)</a:t>
            </a:r>
          </a:p>
        </p:txBody>
      </p:sp>
      <p:sp>
        <p:nvSpPr>
          <p:cNvPr id="25" name="TextBox 24"/>
          <p:cNvSpPr txBox="1">
            <a:spLocks noChangeArrowheads="1"/>
          </p:cNvSpPr>
          <p:nvPr/>
        </p:nvSpPr>
        <p:spPr bwMode="auto">
          <a:xfrm>
            <a:off x="8461572" y="1982981"/>
            <a:ext cx="1919287"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Maintenance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 Cycles)</a:t>
            </a:r>
          </a:p>
        </p:txBody>
      </p:sp>
      <p:sp>
        <p:nvSpPr>
          <p:cNvPr id="26" name="Text Box 23"/>
          <p:cNvSpPr txBox="1">
            <a:spLocks noChangeArrowheads="1"/>
          </p:cNvSpPr>
          <p:nvPr/>
        </p:nvSpPr>
        <p:spPr bwMode="auto">
          <a:xfrm>
            <a:off x="5575497" y="2840782"/>
            <a:ext cx="61436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CR</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7" name="Text Box 23"/>
          <p:cNvSpPr txBox="1">
            <a:spLocks noChangeArrowheads="1"/>
          </p:cNvSpPr>
          <p:nvPr/>
        </p:nvSpPr>
        <p:spPr bwMode="auto">
          <a:xfrm>
            <a:off x="5575497" y="4165366"/>
            <a:ext cx="61436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CR</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8" name="Text Box 23"/>
          <p:cNvSpPr txBox="1">
            <a:spLocks noChangeArrowheads="1"/>
          </p:cNvSpPr>
          <p:nvPr/>
        </p:nvSpPr>
        <p:spPr bwMode="auto">
          <a:xfrm>
            <a:off x="3748284" y="5073693"/>
            <a:ext cx="6881813" cy="286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600">
                <a:solidFill>
                  <a:srgbClr val="FEFDDE"/>
                </a:solidFill>
                <a:latin typeface="Arial" charset="0"/>
                <a:ea typeface="ＭＳ Ｐゴシック" charset="0"/>
              </a:defRPr>
            </a:lvl1pPr>
            <a:lvl2pPr>
              <a:defRPr sz="2400">
                <a:solidFill>
                  <a:srgbClr val="FEFDDE"/>
                </a:solidFill>
                <a:latin typeface="Arial" charset="0"/>
                <a:ea typeface="ＭＳ Ｐゴシック" charset="0"/>
              </a:defRPr>
            </a:lvl2pPr>
            <a:lvl3pPr>
              <a:defRPr sz="2200">
                <a:solidFill>
                  <a:srgbClr val="FEFDDE"/>
                </a:solidFill>
                <a:latin typeface="Arial" charset="0"/>
                <a:ea typeface="ＭＳ Ｐゴシック" charset="0"/>
              </a:defRPr>
            </a:lvl3pPr>
            <a:lvl4pPr>
              <a:defRPr sz="2000">
                <a:solidFill>
                  <a:srgbClr val="FEFDDE"/>
                </a:solidFill>
                <a:latin typeface="Arial" charset="0"/>
                <a:ea typeface="ＭＳ Ｐゴシック" charset="0"/>
              </a:defRPr>
            </a:lvl4pPr>
            <a:lvl5pPr>
              <a:defRPr>
                <a:solidFill>
                  <a:srgbClr val="FEFDDE"/>
                </a:solidFill>
                <a:latin typeface="Arial" charset="0"/>
                <a:ea typeface="ＭＳ Ｐゴシック" charset="0"/>
              </a:defRPr>
            </a:lvl5pPr>
            <a:lvl6pPr eaLnBrk="0" hangingPunct="0">
              <a:spcBef>
                <a:spcPts val="1000"/>
              </a:spcBef>
              <a:spcAft>
                <a:spcPts val="700"/>
              </a:spcAft>
              <a:buClr>
                <a:srgbClr val="FEFDDE"/>
              </a:buClr>
              <a:defRPr>
                <a:solidFill>
                  <a:srgbClr val="FEFDDE"/>
                </a:solidFill>
                <a:latin typeface="Arial" charset="0"/>
                <a:ea typeface="ＭＳ Ｐゴシック" charset="0"/>
              </a:defRPr>
            </a:lvl6pPr>
            <a:lvl7pPr eaLnBrk="0" hangingPunct="0">
              <a:spcBef>
                <a:spcPts val="1000"/>
              </a:spcBef>
              <a:spcAft>
                <a:spcPts val="700"/>
              </a:spcAft>
              <a:buClr>
                <a:srgbClr val="FEFDDE"/>
              </a:buClr>
              <a:defRPr>
                <a:solidFill>
                  <a:srgbClr val="FEFDDE"/>
                </a:solidFill>
                <a:latin typeface="Arial" charset="0"/>
                <a:ea typeface="ＭＳ Ｐゴシック" charset="0"/>
              </a:defRPr>
            </a:lvl7pPr>
            <a:lvl8pPr eaLnBrk="0" hangingPunct="0">
              <a:spcBef>
                <a:spcPts val="1000"/>
              </a:spcBef>
              <a:spcAft>
                <a:spcPts val="700"/>
              </a:spcAft>
              <a:buClr>
                <a:srgbClr val="FEFDDE"/>
              </a:buClr>
              <a:defRPr>
                <a:solidFill>
                  <a:srgbClr val="FEFDDE"/>
                </a:solidFill>
                <a:latin typeface="Arial" charset="0"/>
                <a:ea typeface="ＭＳ Ｐゴシック" charset="0"/>
              </a:defRPr>
            </a:lvl8pPr>
            <a:lvl9pPr eaLnBrk="0" hangingPunct="0">
              <a:spcBef>
                <a:spcPts val="1000"/>
              </a:spcBef>
              <a:spcAft>
                <a:spcPts val="700"/>
              </a:spcAft>
              <a:buClr>
                <a:srgbClr val="FEFDDE"/>
              </a:buClr>
              <a:defRPr>
                <a:solidFill>
                  <a:srgbClr val="FEFDDE"/>
                </a:solidFill>
                <a:latin typeface="Arial" charset="0"/>
                <a:ea typeface="ＭＳ Ｐゴシック" charset="0"/>
              </a:defRPr>
            </a:lvl9pPr>
          </a:lstStyle>
          <a:p>
            <a:pPr marL="0" marR="0" lvl="0" indent="0" algn="l" defTabSz="457200" rtl="0" eaLnBrk="1" fontAlgn="auto" latinLnBrk="0" hangingPunct="1">
              <a:lnSpc>
                <a:spcPct val="90000"/>
              </a:lnSpc>
              <a:spcBef>
                <a:spcPts val="500"/>
              </a:spcBef>
              <a:spcAft>
                <a:spcPts val="0"/>
              </a:spcAft>
              <a:buClr>
                <a:srgbClr val="8B3D9A"/>
              </a:buClr>
              <a:buSzTx/>
              <a:buFont typeface="Wingdings" charset="0"/>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*Hydroxyurea allowed for 5 days prior to induction therapy.</a:t>
            </a:r>
          </a:p>
        </p:txBody>
      </p:sp>
      <p:sp>
        <p:nvSpPr>
          <p:cNvPr id="30" name="Oval 29">
            <a:extLst>
              <a:ext uri="{FF2B5EF4-FFF2-40B4-BE49-F238E27FC236}">
                <a16:creationId xmlns:a16="http://schemas.microsoft.com/office/drawing/2014/main" id="{489FE46D-2B15-4566-BE89-9FB4E37956B5}"/>
              </a:ext>
            </a:extLst>
          </p:cNvPr>
          <p:cNvSpPr/>
          <p:nvPr/>
        </p:nvSpPr>
        <p:spPr bwMode="auto">
          <a:xfrm>
            <a:off x="8057920" y="3577015"/>
            <a:ext cx="2837356" cy="476071"/>
          </a:xfrm>
          <a:prstGeom prst="ellipse">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rtlCol="0" anchor="ctr">
            <a:spAutoFit/>
          </a:bodyPr>
          <a:lstStyle/>
          <a:p>
            <a:pPr marL="0" marR="0" lvl="0" indent="0" algn="ctr" defTabSz="457200" rtl="0" eaLnBrk="1" fontAlgn="auto"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2" name="Straight Arrow Connector 40">
            <a:extLst>
              <a:ext uri="{FF2B5EF4-FFF2-40B4-BE49-F238E27FC236}">
                <a16:creationId xmlns:a16="http://schemas.microsoft.com/office/drawing/2014/main" id="{8F6596FB-47E0-43E2-9BE4-26A4CC977F02}"/>
              </a:ext>
            </a:extLst>
          </p:cNvPr>
          <p:cNvCxnSpPr>
            <a:cxnSpLocks noChangeShapeType="1"/>
          </p:cNvCxnSpPr>
          <p:nvPr/>
        </p:nvCxnSpPr>
        <p:spPr bwMode="auto">
          <a:xfrm>
            <a:off x="5707259" y="3156903"/>
            <a:ext cx="368300" cy="0"/>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cxnSp>
        <p:nvCxnSpPr>
          <p:cNvPr id="33" name="Straight Arrow Connector 41">
            <a:extLst>
              <a:ext uri="{FF2B5EF4-FFF2-40B4-BE49-F238E27FC236}">
                <a16:creationId xmlns:a16="http://schemas.microsoft.com/office/drawing/2014/main" id="{2C1E2525-95A7-42A4-82E7-924A7AA02758}"/>
              </a:ext>
            </a:extLst>
          </p:cNvPr>
          <p:cNvCxnSpPr>
            <a:cxnSpLocks noChangeShapeType="1"/>
          </p:cNvCxnSpPr>
          <p:nvPr/>
        </p:nvCxnSpPr>
        <p:spPr bwMode="auto">
          <a:xfrm>
            <a:off x="5707259" y="4473549"/>
            <a:ext cx="368300" cy="0"/>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sp>
        <p:nvSpPr>
          <p:cNvPr id="34" name="Content Placeholder 3">
            <a:extLst>
              <a:ext uri="{FF2B5EF4-FFF2-40B4-BE49-F238E27FC236}">
                <a16:creationId xmlns:a16="http://schemas.microsoft.com/office/drawing/2014/main" id="{34320AC4-52F8-40BB-A474-8C7EE02B1455}"/>
              </a:ext>
            </a:extLst>
          </p:cNvPr>
          <p:cNvSpPr>
            <a:spLocks noGrp="1"/>
          </p:cNvSpPr>
          <p:nvPr/>
        </p:nvSpPr>
        <p:spPr bwMode="auto">
          <a:xfrm>
            <a:off x="604675" y="5336688"/>
            <a:ext cx="8455025"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4572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OS (not censored for HCT)</a:t>
            </a:r>
          </a:p>
          <a:p>
            <a:pPr marL="342900" marR="0" lvl="0" indent="-342900" algn="l" defTabSz="457200" rtl="0" eaLnBrk="0" fontAlgn="base" latinLnBrk="0" hangingPunct="0">
              <a:lnSpc>
                <a:spcPct val="90000"/>
              </a:lnSpc>
              <a:spcBef>
                <a:spcPts val="1000"/>
              </a:spcBef>
              <a:spcAft>
                <a:spcPts val="700"/>
              </a:spcAft>
              <a:buClrTx/>
              <a:buSzTx/>
              <a:buFont typeface="Wingdings" panose="05000000000000000000" pitchFamily="2" charset="2"/>
              <a:buChar char="§"/>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Key secondary endpoints: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EFS, OS (censored for HCT), CRR, DFS</a:t>
            </a:r>
          </a:p>
        </p:txBody>
      </p:sp>
      <p:cxnSp>
        <p:nvCxnSpPr>
          <p:cNvPr id="38" name="Straight Arrow Connector 7">
            <a:extLst>
              <a:ext uri="{FF2B5EF4-FFF2-40B4-BE49-F238E27FC236}">
                <a16:creationId xmlns:a16="http://schemas.microsoft.com/office/drawing/2014/main" id="{DF4EFA95-0BE8-4655-9DF5-5F2D50DF9CE3}"/>
              </a:ext>
            </a:extLst>
          </p:cNvPr>
          <p:cNvCxnSpPr>
            <a:cxnSpLocks noChangeShapeType="1"/>
          </p:cNvCxnSpPr>
          <p:nvPr/>
        </p:nvCxnSpPr>
        <p:spPr bwMode="auto">
          <a:xfrm flipV="1">
            <a:off x="2991079" y="3156903"/>
            <a:ext cx="627577" cy="425962"/>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414495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a:extLst>
              <a:ext uri="{FF2B5EF4-FFF2-40B4-BE49-F238E27FC236}">
                <a16:creationId xmlns:a16="http://schemas.microsoft.com/office/drawing/2014/main" id="{3278233B-7CB9-90C4-9D88-C7A0CAE68B1E}"/>
              </a:ext>
            </a:extLst>
          </p:cNvPr>
          <p:cNvGraphicFramePr>
            <a:graphicFrameLocks noGrp="1"/>
          </p:cNvGraphicFramePr>
          <p:nvPr/>
        </p:nvGraphicFramePr>
        <p:xfrm>
          <a:off x="2231892" y="1591648"/>
          <a:ext cx="3696522" cy="1285120"/>
        </p:xfrm>
        <a:graphic>
          <a:graphicData uri="http://schemas.openxmlformats.org/drawingml/2006/table">
            <a:tbl>
              <a:tblPr firstRow="1" bandRow="1">
                <a:tableStyleId>{5C22544A-7EE6-4342-B048-85BDC9FD1C3A}</a:tableStyleId>
              </a:tblPr>
              <a:tblGrid>
                <a:gridCol w="1332877">
                  <a:extLst>
                    <a:ext uri="{9D8B030D-6E8A-4147-A177-3AD203B41FA5}">
                      <a16:colId xmlns:a16="http://schemas.microsoft.com/office/drawing/2014/main" val="2556573370"/>
                    </a:ext>
                  </a:extLst>
                </a:gridCol>
                <a:gridCol w="1131471">
                  <a:extLst>
                    <a:ext uri="{9D8B030D-6E8A-4147-A177-3AD203B41FA5}">
                      <a16:colId xmlns:a16="http://schemas.microsoft.com/office/drawing/2014/main" val="4045771437"/>
                    </a:ext>
                  </a:extLst>
                </a:gridCol>
                <a:gridCol w="1232174">
                  <a:extLst>
                    <a:ext uri="{9D8B030D-6E8A-4147-A177-3AD203B41FA5}">
                      <a16:colId xmlns:a16="http://schemas.microsoft.com/office/drawing/2014/main" val="1597257140"/>
                    </a:ext>
                  </a:extLst>
                </a:gridCol>
              </a:tblGrid>
              <a:tr h="458971">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a:t>Midostaurin</a:t>
                      </a:r>
                    </a:p>
                    <a:p>
                      <a:pPr algn="ctr"/>
                      <a:r>
                        <a:rPr lang="en-US" sz="1200"/>
                        <a:t>(n = 360)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t>Placebo</a:t>
                      </a:r>
                    </a:p>
                    <a:p>
                      <a:pPr algn="ctr"/>
                      <a:r>
                        <a:rPr lang="en-US" sz="1200"/>
                        <a:t>(n = 357)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8285533"/>
                  </a:ext>
                </a:extLst>
              </a:tr>
              <a:tr h="275383">
                <a:tc>
                  <a:txBody>
                    <a:bodyPr/>
                    <a:lstStyle/>
                    <a:p>
                      <a:r>
                        <a:rPr lang="en-US" sz="120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74.7 (31.5-NR)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25.6 (18.6-42.9)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9792592"/>
                  </a:ext>
                </a:extLst>
              </a:tr>
              <a:tr h="275383">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CR,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212 (59)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191 (54)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38237374"/>
                  </a:ext>
                </a:extLst>
              </a:tr>
              <a:tr h="275383">
                <a:tc vMerge="1">
                  <a:txBody>
                    <a:bodyPr/>
                    <a:lstStyle/>
                    <a:p>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i="1">
                          <a:solidFill>
                            <a:schemeClr val="bg1"/>
                          </a:solidFill>
                        </a:rPr>
                        <a:t>P</a:t>
                      </a:r>
                      <a:r>
                        <a:rPr lang="en-US" sz="1200">
                          <a:solidFill>
                            <a:schemeClr val="bg1"/>
                          </a:solidFill>
                        </a:rPr>
                        <a:t> = .15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51761455"/>
                  </a:ext>
                </a:extLst>
              </a:tr>
            </a:tbl>
          </a:graphicData>
        </a:graphic>
      </p:graphicFrame>
      <p:sp>
        <p:nvSpPr>
          <p:cNvPr id="2" name="Title 1">
            <a:extLst>
              <a:ext uri="{FF2B5EF4-FFF2-40B4-BE49-F238E27FC236}">
                <a16:creationId xmlns:a16="http://schemas.microsoft.com/office/drawing/2014/main" id="{40B41D20-EFE1-9FBB-BA0B-79C068D0315F}"/>
              </a:ext>
            </a:extLst>
          </p:cNvPr>
          <p:cNvSpPr>
            <a:spLocks noGrp="1"/>
          </p:cNvSpPr>
          <p:nvPr>
            <p:ph type="title"/>
          </p:nvPr>
        </p:nvSpPr>
        <p:spPr/>
        <p:txBody>
          <a:bodyPr/>
          <a:lstStyle/>
          <a:p>
            <a:r>
              <a:rPr lang="en-US">
                <a:cs typeface="Calibri" panose="020F0502020204030204" pitchFamily="34" charset="0"/>
              </a:rPr>
              <a:t>RATIFY: Efficacy Data</a:t>
            </a:r>
            <a:endParaRPr lang="en-US"/>
          </a:p>
        </p:txBody>
      </p:sp>
      <p:sp>
        <p:nvSpPr>
          <p:cNvPr id="16" name="Text Box 11">
            <a:extLst>
              <a:ext uri="{FF2B5EF4-FFF2-40B4-BE49-F238E27FC236}">
                <a16:creationId xmlns:a16="http://schemas.microsoft.com/office/drawing/2014/main" id="{E431F3E6-C35B-939A-45EC-12C98C8A865F}"/>
              </a:ext>
            </a:extLst>
          </p:cNvPr>
          <p:cNvSpPr txBox="1">
            <a:spLocks noChangeArrowheads="1"/>
          </p:cNvSpPr>
          <p:nvPr/>
        </p:nvSpPr>
        <p:spPr bwMode="auto">
          <a:xfrm>
            <a:off x="436111"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Stone. NEJM. 2017;377:454.</a:t>
            </a:r>
          </a:p>
        </p:txBody>
      </p:sp>
      <p:sp>
        <p:nvSpPr>
          <p:cNvPr id="5" name="TextBox 4">
            <a:extLst>
              <a:ext uri="{FF2B5EF4-FFF2-40B4-BE49-F238E27FC236}">
                <a16:creationId xmlns:a16="http://schemas.microsoft.com/office/drawing/2014/main" id="{2BD79E56-F123-9833-2029-C70378BF4AC1}"/>
              </a:ext>
            </a:extLst>
          </p:cNvPr>
          <p:cNvSpPr txBox="1"/>
          <p:nvPr/>
        </p:nvSpPr>
        <p:spPr bwMode="auto">
          <a:xfrm>
            <a:off x="1514354" y="1540695"/>
            <a:ext cx="17854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Median Overall Survival</a:t>
            </a:r>
          </a:p>
        </p:txBody>
      </p:sp>
      <p:sp>
        <p:nvSpPr>
          <p:cNvPr id="7" name="TextBox 6">
            <a:extLst>
              <a:ext uri="{FF2B5EF4-FFF2-40B4-BE49-F238E27FC236}">
                <a16:creationId xmlns:a16="http://schemas.microsoft.com/office/drawing/2014/main" id="{20265962-F775-037D-E5A1-A0D51851E67D}"/>
              </a:ext>
            </a:extLst>
          </p:cNvPr>
          <p:cNvSpPr txBox="1"/>
          <p:nvPr/>
        </p:nvSpPr>
        <p:spPr bwMode="auto">
          <a:xfrm rot="16200000">
            <a:off x="-94314" y="3350467"/>
            <a:ext cx="2109872" cy="280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Probability of Survival (%)</a:t>
            </a:r>
          </a:p>
        </p:txBody>
      </p:sp>
      <p:grpSp>
        <p:nvGrpSpPr>
          <p:cNvPr id="30" name="Group 29">
            <a:extLst>
              <a:ext uri="{FF2B5EF4-FFF2-40B4-BE49-F238E27FC236}">
                <a16:creationId xmlns:a16="http://schemas.microsoft.com/office/drawing/2014/main" id="{9622FBF3-56A4-FDBA-1BB9-16AF9547E202}"/>
              </a:ext>
            </a:extLst>
          </p:cNvPr>
          <p:cNvGrpSpPr/>
          <p:nvPr/>
        </p:nvGrpSpPr>
        <p:grpSpPr>
          <a:xfrm>
            <a:off x="1069341" y="1853111"/>
            <a:ext cx="417463" cy="3194201"/>
            <a:chOff x="3078130" y="1853111"/>
            <a:chExt cx="605790" cy="3194201"/>
          </a:xfrm>
        </p:grpSpPr>
        <p:sp>
          <p:nvSpPr>
            <p:cNvPr id="24" name="TextBox 23">
              <a:extLst>
                <a:ext uri="{FF2B5EF4-FFF2-40B4-BE49-F238E27FC236}">
                  <a16:creationId xmlns:a16="http://schemas.microsoft.com/office/drawing/2014/main" id="{85196895-66C3-76D7-3D46-D98D0DE2439D}"/>
                </a:ext>
              </a:extLst>
            </p:cNvPr>
            <p:cNvSpPr txBox="1"/>
            <p:nvPr/>
          </p:nvSpPr>
          <p:spPr bwMode="auto">
            <a:xfrm>
              <a:off x="3319429" y="4739535"/>
              <a:ext cx="364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5" name="TextBox 24">
              <a:extLst>
                <a:ext uri="{FF2B5EF4-FFF2-40B4-BE49-F238E27FC236}">
                  <a16:creationId xmlns:a16="http://schemas.microsoft.com/office/drawing/2014/main" id="{DC8A4925-AD68-A0AD-F89F-F8502E03158B}"/>
                </a:ext>
              </a:extLst>
            </p:cNvPr>
            <p:cNvSpPr txBox="1"/>
            <p:nvPr/>
          </p:nvSpPr>
          <p:spPr bwMode="auto">
            <a:xfrm>
              <a:off x="3198781" y="4155785"/>
              <a:ext cx="4851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6" name="TextBox 25">
              <a:extLst>
                <a:ext uri="{FF2B5EF4-FFF2-40B4-BE49-F238E27FC236}">
                  <a16:creationId xmlns:a16="http://schemas.microsoft.com/office/drawing/2014/main" id="{E8D203F5-BF3C-2F3C-006B-B19EA2DCAB5D}"/>
                </a:ext>
              </a:extLst>
            </p:cNvPr>
            <p:cNvSpPr txBox="1"/>
            <p:nvPr/>
          </p:nvSpPr>
          <p:spPr bwMode="auto">
            <a:xfrm>
              <a:off x="3198781" y="3581271"/>
              <a:ext cx="4851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7" name="TextBox 26">
              <a:extLst>
                <a:ext uri="{FF2B5EF4-FFF2-40B4-BE49-F238E27FC236}">
                  <a16:creationId xmlns:a16="http://schemas.microsoft.com/office/drawing/2014/main" id="{84FAC0EE-2763-68D8-F29A-C358254E029A}"/>
                </a:ext>
              </a:extLst>
            </p:cNvPr>
            <p:cNvSpPr txBox="1"/>
            <p:nvPr/>
          </p:nvSpPr>
          <p:spPr bwMode="auto">
            <a:xfrm>
              <a:off x="3198781" y="3006757"/>
              <a:ext cx="4851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8" name="TextBox 27">
              <a:extLst>
                <a:ext uri="{FF2B5EF4-FFF2-40B4-BE49-F238E27FC236}">
                  <a16:creationId xmlns:a16="http://schemas.microsoft.com/office/drawing/2014/main" id="{9D40DE26-FF0F-59B1-0AB8-FD6F59AF3843}"/>
                </a:ext>
              </a:extLst>
            </p:cNvPr>
            <p:cNvSpPr txBox="1"/>
            <p:nvPr/>
          </p:nvSpPr>
          <p:spPr bwMode="auto">
            <a:xfrm>
              <a:off x="3198781" y="2427625"/>
              <a:ext cx="4851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9" name="TextBox 28">
              <a:extLst>
                <a:ext uri="{FF2B5EF4-FFF2-40B4-BE49-F238E27FC236}">
                  <a16:creationId xmlns:a16="http://schemas.microsoft.com/office/drawing/2014/main" id="{94DADA6B-C2B8-19B1-E758-087CBD5FA7BB}"/>
                </a:ext>
              </a:extLst>
            </p:cNvPr>
            <p:cNvSpPr txBox="1"/>
            <p:nvPr/>
          </p:nvSpPr>
          <p:spPr bwMode="auto">
            <a:xfrm>
              <a:off x="3078130" y="1853111"/>
              <a:ext cx="605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sp>
        <p:nvSpPr>
          <p:cNvPr id="31" name="Freeform: Shape 30">
            <a:extLst>
              <a:ext uri="{FF2B5EF4-FFF2-40B4-BE49-F238E27FC236}">
                <a16:creationId xmlns:a16="http://schemas.microsoft.com/office/drawing/2014/main" id="{0B2178EA-B5FD-DD3E-E640-64C76BB5DCE9}"/>
              </a:ext>
            </a:extLst>
          </p:cNvPr>
          <p:cNvSpPr/>
          <p:nvPr/>
        </p:nvSpPr>
        <p:spPr bwMode="auto">
          <a:xfrm>
            <a:off x="1500490" y="2032000"/>
            <a:ext cx="3598842" cy="2900218"/>
          </a:xfrm>
          <a:custGeom>
            <a:avLst/>
            <a:gdLst>
              <a:gd name="connsiteX0" fmla="*/ 0 w 6077528"/>
              <a:gd name="connsiteY0" fmla="*/ 0 h 2900218"/>
              <a:gd name="connsiteX1" fmla="*/ 0 w 6077528"/>
              <a:gd name="connsiteY1" fmla="*/ 2900218 h 2900218"/>
              <a:gd name="connsiteX2" fmla="*/ 6077528 w 6077528"/>
              <a:gd name="connsiteY2" fmla="*/ 2900218 h 2900218"/>
            </a:gdLst>
            <a:ahLst/>
            <a:cxnLst>
              <a:cxn ang="0">
                <a:pos x="connsiteX0" y="connsiteY0"/>
              </a:cxn>
              <a:cxn ang="0">
                <a:pos x="connsiteX1" y="connsiteY1"/>
              </a:cxn>
              <a:cxn ang="0">
                <a:pos x="connsiteX2" y="connsiteY2"/>
              </a:cxn>
            </a:cxnLst>
            <a:rect l="l" t="t" r="r" b="b"/>
            <a:pathLst>
              <a:path w="6077528" h="2900218">
                <a:moveTo>
                  <a:pt x="0" y="0"/>
                </a:moveTo>
                <a:lnTo>
                  <a:pt x="0" y="2900218"/>
                </a:lnTo>
                <a:lnTo>
                  <a:pt x="6077528" y="290021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ED46EFB3-B4C4-BDF3-F30B-4F4B8BBD56CE}"/>
              </a:ext>
            </a:extLst>
          </p:cNvPr>
          <p:cNvSpPr txBox="1"/>
          <p:nvPr/>
        </p:nvSpPr>
        <p:spPr bwMode="auto">
          <a:xfrm>
            <a:off x="256340" y="5118431"/>
            <a:ext cx="10895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15873"/>
                </a:solidFill>
                <a:effectLst/>
                <a:uLnTx/>
                <a:uFillTx/>
                <a:latin typeface="Calibri" panose="020F0502020204030204" pitchFamily="34" charset="0"/>
                <a:ea typeface="+mn-ea"/>
                <a:cs typeface="+mn-cs"/>
              </a:rPr>
              <a:t>Midostaurin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a:t>
            </a:r>
          </a:p>
        </p:txBody>
      </p:sp>
      <p:grpSp>
        <p:nvGrpSpPr>
          <p:cNvPr id="50" name="Group 49">
            <a:extLst>
              <a:ext uri="{FF2B5EF4-FFF2-40B4-BE49-F238E27FC236}">
                <a16:creationId xmlns:a16="http://schemas.microsoft.com/office/drawing/2014/main" id="{99DD8AA3-B1D4-3E7D-9ADC-E93BDE2CC52E}"/>
              </a:ext>
            </a:extLst>
          </p:cNvPr>
          <p:cNvGrpSpPr/>
          <p:nvPr/>
        </p:nvGrpSpPr>
        <p:grpSpPr>
          <a:xfrm>
            <a:off x="1442409" y="2043063"/>
            <a:ext cx="63014" cy="2890379"/>
            <a:chOff x="3472259" y="2043063"/>
            <a:chExt cx="798482" cy="2890379"/>
          </a:xfrm>
        </p:grpSpPr>
        <p:cxnSp>
          <p:nvCxnSpPr>
            <p:cNvPr id="44" name="Straight Connector 43">
              <a:extLst>
                <a:ext uri="{FF2B5EF4-FFF2-40B4-BE49-F238E27FC236}">
                  <a16:creationId xmlns:a16="http://schemas.microsoft.com/office/drawing/2014/main" id="{2B340045-569A-1282-71E9-030DC9DB56EB}"/>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5F2232E-B64D-8A5C-0E28-BCC57E202378}"/>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840E3C8-5F36-7B3E-6417-B7469672ADA3}"/>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7B005E3-48A2-C5D4-8196-B17B3ED91381}"/>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5D23C56-F5E5-757D-8129-504E16EEC56A}"/>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31D62F4-78D8-A4F1-A7B9-E210990B3467}"/>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6B51135C-9C7D-2A19-B29D-FD6D0FE32A46}"/>
              </a:ext>
            </a:extLst>
          </p:cNvPr>
          <p:cNvSpPr txBox="1"/>
          <p:nvPr/>
        </p:nvSpPr>
        <p:spPr bwMode="auto">
          <a:xfrm>
            <a:off x="1906649" y="4089038"/>
            <a:ext cx="97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Midostaurin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cxnSp>
        <p:nvCxnSpPr>
          <p:cNvPr id="63" name="Straight Connector 62">
            <a:extLst>
              <a:ext uri="{FF2B5EF4-FFF2-40B4-BE49-F238E27FC236}">
                <a16:creationId xmlns:a16="http://schemas.microsoft.com/office/drawing/2014/main" id="{0945A3EE-3474-826B-E46D-16B1B6006B9A}"/>
              </a:ext>
            </a:extLst>
          </p:cNvPr>
          <p:cNvCxnSpPr/>
          <p:nvPr/>
        </p:nvCxnSpPr>
        <p:spPr bwMode="auto">
          <a:xfrm>
            <a:off x="1629492" y="4281189"/>
            <a:ext cx="284736" cy="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C1FDCA3-4E8E-9B74-A771-88A261A7505C}"/>
              </a:ext>
            </a:extLst>
          </p:cNvPr>
          <p:cNvCxnSpPr/>
          <p:nvPr/>
        </p:nvCxnSpPr>
        <p:spPr bwMode="auto">
          <a:xfrm>
            <a:off x="1629492" y="4525117"/>
            <a:ext cx="284736" cy="0"/>
          </a:xfrm>
          <a:prstGeom prst="line">
            <a:avLst/>
          </a:prstGeom>
          <a:noFill/>
          <a:ln w="28575" cap="flat" cmpd="sng" algn="ctr">
            <a:solidFill>
              <a:schemeClr val="accent3"/>
            </a:solidFill>
            <a:prstDash val="solid"/>
            <a:round/>
            <a:headEnd type="none" w="med" len="med"/>
            <a:tailEnd type="none" w="med" len="med"/>
          </a:ln>
          <a:effectLst/>
        </p:spPr>
      </p:cxnSp>
      <p:sp>
        <p:nvSpPr>
          <p:cNvPr id="65" name="Freeform: Shape 64">
            <a:extLst>
              <a:ext uri="{FF2B5EF4-FFF2-40B4-BE49-F238E27FC236}">
                <a16:creationId xmlns:a16="http://schemas.microsoft.com/office/drawing/2014/main" id="{34427731-A533-A336-7E58-2EA0AF342632}"/>
              </a:ext>
            </a:extLst>
          </p:cNvPr>
          <p:cNvSpPr/>
          <p:nvPr/>
        </p:nvSpPr>
        <p:spPr bwMode="auto">
          <a:xfrm>
            <a:off x="1529557" y="2162175"/>
            <a:ext cx="3369089" cy="1438275"/>
          </a:xfrm>
          <a:custGeom>
            <a:avLst/>
            <a:gdLst>
              <a:gd name="connsiteX0" fmla="*/ 5843588 w 5843588"/>
              <a:gd name="connsiteY0" fmla="*/ 1438275 h 1438275"/>
              <a:gd name="connsiteX1" fmla="*/ 5010150 w 5843588"/>
              <a:gd name="connsiteY1" fmla="*/ 1438275 h 1438275"/>
              <a:gd name="connsiteX2" fmla="*/ 5010150 w 5843588"/>
              <a:gd name="connsiteY2" fmla="*/ 1362075 h 1438275"/>
              <a:gd name="connsiteX3" fmla="*/ 4924425 w 5843588"/>
              <a:gd name="connsiteY3" fmla="*/ 1362075 h 1438275"/>
              <a:gd name="connsiteX4" fmla="*/ 4924425 w 5843588"/>
              <a:gd name="connsiteY4" fmla="*/ 1295400 h 1438275"/>
              <a:gd name="connsiteX5" fmla="*/ 3467100 w 5843588"/>
              <a:gd name="connsiteY5" fmla="*/ 1295400 h 1438275"/>
              <a:gd name="connsiteX6" fmla="*/ 3467100 w 5843588"/>
              <a:gd name="connsiteY6" fmla="*/ 1281113 h 1438275"/>
              <a:gd name="connsiteX7" fmla="*/ 2995613 w 5843588"/>
              <a:gd name="connsiteY7" fmla="*/ 1281113 h 1438275"/>
              <a:gd name="connsiteX8" fmla="*/ 2995613 w 5843588"/>
              <a:gd name="connsiteY8" fmla="*/ 1262063 h 1438275"/>
              <a:gd name="connsiteX9" fmla="*/ 2914650 w 5843588"/>
              <a:gd name="connsiteY9" fmla="*/ 1262063 h 1438275"/>
              <a:gd name="connsiteX10" fmla="*/ 2914650 w 5843588"/>
              <a:gd name="connsiteY10" fmla="*/ 1247775 h 1438275"/>
              <a:gd name="connsiteX11" fmla="*/ 2757488 w 5843588"/>
              <a:gd name="connsiteY11" fmla="*/ 1247775 h 1438275"/>
              <a:gd name="connsiteX12" fmla="*/ 2757488 w 5843588"/>
              <a:gd name="connsiteY12" fmla="*/ 1233488 h 1438275"/>
              <a:gd name="connsiteX13" fmla="*/ 2590800 w 5843588"/>
              <a:gd name="connsiteY13" fmla="*/ 1233488 h 1438275"/>
              <a:gd name="connsiteX14" fmla="*/ 2581275 w 5843588"/>
              <a:gd name="connsiteY14" fmla="*/ 1223963 h 1438275"/>
              <a:gd name="connsiteX15" fmla="*/ 2424113 w 5843588"/>
              <a:gd name="connsiteY15" fmla="*/ 1223963 h 1438275"/>
              <a:gd name="connsiteX16" fmla="*/ 2405063 w 5843588"/>
              <a:gd name="connsiteY16" fmla="*/ 1204913 h 1438275"/>
              <a:gd name="connsiteX17" fmla="*/ 2133600 w 5843588"/>
              <a:gd name="connsiteY17" fmla="*/ 1204913 h 1438275"/>
              <a:gd name="connsiteX18" fmla="*/ 2119313 w 5843588"/>
              <a:gd name="connsiteY18" fmla="*/ 1181100 h 1438275"/>
              <a:gd name="connsiteX19" fmla="*/ 2038350 w 5843588"/>
              <a:gd name="connsiteY19" fmla="*/ 1181100 h 1438275"/>
              <a:gd name="connsiteX20" fmla="*/ 2014538 w 5843588"/>
              <a:gd name="connsiteY20" fmla="*/ 1157288 h 1438275"/>
              <a:gd name="connsiteX21" fmla="*/ 1900238 w 5843588"/>
              <a:gd name="connsiteY21" fmla="*/ 1157288 h 1438275"/>
              <a:gd name="connsiteX22" fmla="*/ 1890713 w 5843588"/>
              <a:gd name="connsiteY22" fmla="*/ 1147763 h 1438275"/>
              <a:gd name="connsiteX23" fmla="*/ 1847850 w 5843588"/>
              <a:gd name="connsiteY23" fmla="*/ 1147763 h 1438275"/>
              <a:gd name="connsiteX24" fmla="*/ 1804988 w 5843588"/>
              <a:gd name="connsiteY24" fmla="*/ 1119188 h 1438275"/>
              <a:gd name="connsiteX25" fmla="*/ 1733550 w 5843588"/>
              <a:gd name="connsiteY25" fmla="*/ 1119188 h 1438275"/>
              <a:gd name="connsiteX26" fmla="*/ 1733550 w 5843588"/>
              <a:gd name="connsiteY26" fmla="*/ 1100138 h 1438275"/>
              <a:gd name="connsiteX27" fmla="*/ 1685925 w 5843588"/>
              <a:gd name="connsiteY27" fmla="*/ 1066800 h 1438275"/>
              <a:gd name="connsiteX28" fmla="*/ 1600200 w 5843588"/>
              <a:gd name="connsiteY28" fmla="*/ 1066800 h 1438275"/>
              <a:gd name="connsiteX29" fmla="*/ 1533525 w 5843588"/>
              <a:gd name="connsiteY29" fmla="*/ 1019175 h 1438275"/>
              <a:gd name="connsiteX30" fmla="*/ 1514475 w 5843588"/>
              <a:gd name="connsiteY30" fmla="*/ 1019175 h 1438275"/>
              <a:gd name="connsiteX31" fmla="*/ 1500188 w 5843588"/>
              <a:gd name="connsiteY31" fmla="*/ 995363 h 1438275"/>
              <a:gd name="connsiteX32" fmla="*/ 1438275 w 5843588"/>
              <a:gd name="connsiteY32" fmla="*/ 995363 h 1438275"/>
              <a:gd name="connsiteX33" fmla="*/ 1423988 w 5843588"/>
              <a:gd name="connsiteY33" fmla="*/ 966788 h 1438275"/>
              <a:gd name="connsiteX34" fmla="*/ 1381125 w 5843588"/>
              <a:gd name="connsiteY34" fmla="*/ 966788 h 1438275"/>
              <a:gd name="connsiteX35" fmla="*/ 1362075 w 5843588"/>
              <a:gd name="connsiteY35" fmla="*/ 947738 h 1438275"/>
              <a:gd name="connsiteX36" fmla="*/ 1333500 w 5843588"/>
              <a:gd name="connsiteY36" fmla="*/ 942975 h 1438275"/>
              <a:gd name="connsiteX37" fmla="*/ 1276350 w 5843588"/>
              <a:gd name="connsiteY37" fmla="*/ 933450 h 1438275"/>
              <a:gd name="connsiteX38" fmla="*/ 1276350 w 5843588"/>
              <a:gd name="connsiteY38" fmla="*/ 919163 h 1438275"/>
              <a:gd name="connsiteX39" fmla="*/ 1233488 w 5843588"/>
              <a:gd name="connsiteY39" fmla="*/ 919163 h 1438275"/>
              <a:gd name="connsiteX40" fmla="*/ 1233488 w 5843588"/>
              <a:gd name="connsiteY40" fmla="*/ 895350 h 1438275"/>
              <a:gd name="connsiteX41" fmla="*/ 1204913 w 5843588"/>
              <a:gd name="connsiteY41" fmla="*/ 895350 h 1438275"/>
              <a:gd name="connsiteX42" fmla="*/ 1204913 w 5843588"/>
              <a:gd name="connsiteY42" fmla="*/ 876300 h 1438275"/>
              <a:gd name="connsiteX43" fmla="*/ 1138238 w 5843588"/>
              <a:gd name="connsiteY43" fmla="*/ 862013 h 1438275"/>
              <a:gd name="connsiteX44" fmla="*/ 1109663 w 5843588"/>
              <a:gd name="connsiteY44" fmla="*/ 823913 h 1438275"/>
              <a:gd name="connsiteX45" fmla="*/ 1057275 w 5843588"/>
              <a:gd name="connsiteY45" fmla="*/ 823913 h 1438275"/>
              <a:gd name="connsiteX46" fmla="*/ 1038225 w 5843588"/>
              <a:gd name="connsiteY46" fmla="*/ 795338 h 1438275"/>
              <a:gd name="connsiteX47" fmla="*/ 1028700 w 5843588"/>
              <a:gd name="connsiteY47" fmla="*/ 795338 h 1438275"/>
              <a:gd name="connsiteX48" fmla="*/ 985838 w 5843588"/>
              <a:gd name="connsiteY48" fmla="*/ 762000 h 1438275"/>
              <a:gd name="connsiteX49" fmla="*/ 962025 w 5843588"/>
              <a:gd name="connsiteY49" fmla="*/ 766763 h 1438275"/>
              <a:gd name="connsiteX50" fmla="*/ 957263 w 5843588"/>
              <a:gd name="connsiteY50" fmla="*/ 747713 h 1438275"/>
              <a:gd name="connsiteX51" fmla="*/ 914400 w 5843588"/>
              <a:gd name="connsiteY51" fmla="*/ 747713 h 1438275"/>
              <a:gd name="connsiteX52" fmla="*/ 909638 w 5843588"/>
              <a:gd name="connsiteY52" fmla="*/ 714375 h 1438275"/>
              <a:gd name="connsiteX53" fmla="*/ 866775 w 5843588"/>
              <a:gd name="connsiteY53" fmla="*/ 719138 h 1438275"/>
              <a:gd name="connsiteX54" fmla="*/ 857250 w 5843588"/>
              <a:gd name="connsiteY54" fmla="*/ 690563 h 1438275"/>
              <a:gd name="connsiteX55" fmla="*/ 814388 w 5843588"/>
              <a:gd name="connsiteY55" fmla="*/ 685800 h 1438275"/>
              <a:gd name="connsiteX56" fmla="*/ 814388 w 5843588"/>
              <a:gd name="connsiteY56" fmla="*/ 647700 h 1438275"/>
              <a:gd name="connsiteX57" fmla="*/ 800100 w 5843588"/>
              <a:gd name="connsiteY57" fmla="*/ 638175 h 1438275"/>
              <a:gd name="connsiteX58" fmla="*/ 776288 w 5843588"/>
              <a:gd name="connsiteY58" fmla="*/ 600075 h 1438275"/>
              <a:gd name="connsiteX59" fmla="*/ 752475 w 5843588"/>
              <a:gd name="connsiteY59" fmla="*/ 600075 h 1438275"/>
              <a:gd name="connsiteX60" fmla="*/ 685800 w 5843588"/>
              <a:gd name="connsiteY60" fmla="*/ 542925 h 1438275"/>
              <a:gd name="connsiteX61" fmla="*/ 671513 w 5843588"/>
              <a:gd name="connsiteY61" fmla="*/ 542925 h 1438275"/>
              <a:gd name="connsiteX62" fmla="*/ 666750 w 5843588"/>
              <a:gd name="connsiteY62" fmla="*/ 504825 h 1438275"/>
              <a:gd name="connsiteX63" fmla="*/ 604838 w 5843588"/>
              <a:gd name="connsiteY63" fmla="*/ 457200 h 1438275"/>
              <a:gd name="connsiteX64" fmla="*/ 595313 w 5843588"/>
              <a:gd name="connsiteY64" fmla="*/ 457200 h 1438275"/>
              <a:gd name="connsiteX65" fmla="*/ 581025 w 5843588"/>
              <a:gd name="connsiteY65" fmla="*/ 419100 h 1438275"/>
              <a:gd name="connsiteX66" fmla="*/ 561975 w 5843588"/>
              <a:gd name="connsiteY66" fmla="*/ 414338 h 1438275"/>
              <a:gd name="connsiteX67" fmla="*/ 566738 w 5843588"/>
              <a:gd name="connsiteY67" fmla="*/ 395288 h 1438275"/>
              <a:gd name="connsiteX68" fmla="*/ 538163 w 5843588"/>
              <a:gd name="connsiteY68" fmla="*/ 400050 h 1438275"/>
              <a:gd name="connsiteX69" fmla="*/ 533400 w 5843588"/>
              <a:gd name="connsiteY69" fmla="*/ 366713 h 1438275"/>
              <a:gd name="connsiteX70" fmla="*/ 500063 w 5843588"/>
              <a:gd name="connsiteY70" fmla="*/ 366713 h 1438275"/>
              <a:gd name="connsiteX71" fmla="*/ 442913 w 5843588"/>
              <a:gd name="connsiteY71" fmla="*/ 314325 h 1438275"/>
              <a:gd name="connsiteX72" fmla="*/ 442913 w 5843588"/>
              <a:gd name="connsiteY72" fmla="*/ 295275 h 1438275"/>
              <a:gd name="connsiteX73" fmla="*/ 423863 w 5843588"/>
              <a:gd name="connsiteY73" fmla="*/ 276225 h 1438275"/>
              <a:gd name="connsiteX74" fmla="*/ 419100 w 5843588"/>
              <a:gd name="connsiteY74" fmla="*/ 257175 h 1438275"/>
              <a:gd name="connsiteX75" fmla="*/ 381000 w 5843588"/>
              <a:gd name="connsiteY75" fmla="*/ 223838 h 1438275"/>
              <a:gd name="connsiteX76" fmla="*/ 338138 w 5843588"/>
              <a:gd name="connsiteY76" fmla="*/ 209550 h 1438275"/>
              <a:gd name="connsiteX77" fmla="*/ 309563 w 5843588"/>
              <a:gd name="connsiteY77" fmla="*/ 209550 h 1438275"/>
              <a:gd name="connsiteX78" fmla="*/ 304800 w 5843588"/>
              <a:gd name="connsiteY78" fmla="*/ 180975 h 1438275"/>
              <a:gd name="connsiteX79" fmla="*/ 295275 w 5843588"/>
              <a:gd name="connsiteY79" fmla="*/ 180975 h 1438275"/>
              <a:gd name="connsiteX80" fmla="*/ 247650 w 5843588"/>
              <a:gd name="connsiteY80" fmla="*/ 142875 h 1438275"/>
              <a:gd name="connsiteX81" fmla="*/ 214313 w 5843588"/>
              <a:gd name="connsiteY81" fmla="*/ 133350 h 1438275"/>
              <a:gd name="connsiteX82" fmla="*/ 209550 w 5843588"/>
              <a:gd name="connsiteY82" fmla="*/ 114300 h 1438275"/>
              <a:gd name="connsiteX83" fmla="*/ 142875 w 5843588"/>
              <a:gd name="connsiteY83" fmla="*/ 109538 h 1438275"/>
              <a:gd name="connsiteX84" fmla="*/ 114300 w 5843588"/>
              <a:gd name="connsiteY84" fmla="*/ 76200 h 1438275"/>
              <a:gd name="connsiteX85" fmla="*/ 66675 w 5843588"/>
              <a:gd name="connsiteY85" fmla="*/ 71438 h 1438275"/>
              <a:gd name="connsiteX86" fmla="*/ 66675 w 5843588"/>
              <a:gd name="connsiteY86" fmla="*/ 38100 h 1438275"/>
              <a:gd name="connsiteX87" fmla="*/ 33338 w 5843588"/>
              <a:gd name="connsiteY87" fmla="*/ 42863 h 1438275"/>
              <a:gd name="connsiteX88" fmla="*/ 0 w 5843588"/>
              <a:gd name="connsiteY88" fmla="*/ 0 h 1438275"/>
              <a:gd name="connsiteX0" fmla="*/ 5843588 w 5843588"/>
              <a:gd name="connsiteY0" fmla="*/ 1438275 h 1438275"/>
              <a:gd name="connsiteX1" fmla="*/ 5010150 w 5843588"/>
              <a:gd name="connsiteY1" fmla="*/ 1438275 h 1438275"/>
              <a:gd name="connsiteX2" fmla="*/ 5010150 w 5843588"/>
              <a:gd name="connsiteY2" fmla="*/ 1362075 h 1438275"/>
              <a:gd name="connsiteX3" fmla="*/ 4924425 w 5843588"/>
              <a:gd name="connsiteY3" fmla="*/ 1362075 h 1438275"/>
              <a:gd name="connsiteX4" fmla="*/ 4924425 w 5843588"/>
              <a:gd name="connsiteY4" fmla="*/ 1295400 h 1438275"/>
              <a:gd name="connsiteX5" fmla="*/ 3467100 w 5843588"/>
              <a:gd name="connsiteY5" fmla="*/ 1295400 h 1438275"/>
              <a:gd name="connsiteX6" fmla="*/ 3467100 w 5843588"/>
              <a:gd name="connsiteY6" fmla="*/ 1281113 h 1438275"/>
              <a:gd name="connsiteX7" fmla="*/ 2995613 w 5843588"/>
              <a:gd name="connsiteY7" fmla="*/ 1281113 h 1438275"/>
              <a:gd name="connsiteX8" fmla="*/ 2995613 w 5843588"/>
              <a:gd name="connsiteY8" fmla="*/ 1262063 h 1438275"/>
              <a:gd name="connsiteX9" fmla="*/ 2914650 w 5843588"/>
              <a:gd name="connsiteY9" fmla="*/ 1262063 h 1438275"/>
              <a:gd name="connsiteX10" fmla="*/ 2914650 w 5843588"/>
              <a:gd name="connsiteY10" fmla="*/ 1247775 h 1438275"/>
              <a:gd name="connsiteX11" fmla="*/ 2757488 w 5843588"/>
              <a:gd name="connsiteY11" fmla="*/ 1247775 h 1438275"/>
              <a:gd name="connsiteX12" fmla="*/ 2757488 w 5843588"/>
              <a:gd name="connsiteY12" fmla="*/ 1233488 h 1438275"/>
              <a:gd name="connsiteX13" fmla="*/ 2590800 w 5843588"/>
              <a:gd name="connsiteY13" fmla="*/ 1233488 h 1438275"/>
              <a:gd name="connsiteX14" fmla="*/ 2581275 w 5843588"/>
              <a:gd name="connsiteY14" fmla="*/ 1223963 h 1438275"/>
              <a:gd name="connsiteX15" fmla="*/ 2424113 w 5843588"/>
              <a:gd name="connsiteY15" fmla="*/ 1223963 h 1438275"/>
              <a:gd name="connsiteX16" fmla="*/ 2405063 w 5843588"/>
              <a:gd name="connsiteY16" fmla="*/ 1204913 h 1438275"/>
              <a:gd name="connsiteX17" fmla="*/ 2133600 w 5843588"/>
              <a:gd name="connsiteY17" fmla="*/ 1204913 h 1438275"/>
              <a:gd name="connsiteX18" fmla="*/ 2119313 w 5843588"/>
              <a:gd name="connsiteY18" fmla="*/ 1181100 h 1438275"/>
              <a:gd name="connsiteX19" fmla="*/ 2038350 w 5843588"/>
              <a:gd name="connsiteY19" fmla="*/ 1181100 h 1438275"/>
              <a:gd name="connsiteX20" fmla="*/ 2014538 w 5843588"/>
              <a:gd name="connsiteY20" fmla="*/ 1157288 h 1438275"/>
              <a:gd name="connsiteX21" fmla="*/ 1900238 w 5843588"/>
              <a:gd name="connsiteY21" fmla="*/ 1157288 h 1438275"/>
              <a:gd name="connsiteX22" fmla="*/ 1890713 w 5843588"/>
              <a:gd name="connsiteY22" fmla="*/ 1147763 h 1438275"/>
              <a:gd name="connsiteX23" fmla="*/ 1847850 w 5843588"/>
              <a:gd name="connsiteY23" fmla="*/ 1147763 h 1438275"/>
              <a:gd name="connsiteX24" fmla="*/ 1804988 w 5843588"/>
              <a:gd name="connsiteY24" fmla="*/ 1119188 h 1438275"/>
              <a:gd name="connsiteX25" fmla="*/ 1733550 w 5843588"/>
              <a:gd name="connsiteY25" fmla="*/ 1119188 h 1438275"/>
              <a:gd name="connsiteX26" fmla="*/ 1733550 w 5843588"/>
              <a:gd name="connsiteY26" fmla="*/ 1100138 h 1438275"/>
              <a:gd name="connsiteX27" fmla="*/ 1685925 w 5843588"/>
              <a:gd name="connsiteY27" fmla="*/ 1066800 h 1438275"/>
              <a:gd name="connsiteX28" fmla="*/ 1600200 w 5843588"/>
              <a:gd name="connsiteY28" fmla="*/ 1066800 h 1438275"/>
              <a:gd name="connsiteX29" fmla="*/ 1533525 w 5843588"/>
              <a:gd name="connsiteY29" fmla="*/ 1019175 h 1438275"/>
              <a:gd name="connsiteX30" fmla="*/ 1514475 w 5843588"/>
              <a:gd name="connsiteY30" fmla="*/ 1019175 h 1438275"/>
              <a:gd name="connsiteX31" fmla="*/ 1500188 w 5843588"/>
              <a:gd name="connsiteY31" fmla="*/ 995363 h 1438275"/>
              <a:gd name="connsiteX32" fmla="*/ 1438275 w 5843588"/>
              <a:gd name="connsiteY32" fmla="*/ 995363 h 1438275"/>
              <a:gd name="connsiteX33" fmla="*/ 1423988 w 5843588"/>
              <a:gd name="connsiteY33" fmla="*/ 966788 h 1438275"/>
              <a:gd name="connsiteX34" fmla="*/ 1381125 w 5843588"/>
              <a:gd name="connsiteY34" fmla="*/ 966788 h 1438275"/>
              <a:gd name="connsiteX35" fmla="*/ 1362075 w 5843588"/>
              <a:gd name="connsiteY35" fmla="*/ 947738 h 1438275"/>
              <a:gd name="connsiteX36" fmla="*/ 1333500 w 5843588"/>
              <a:gd name="connsiteY36" fmla="*/ 942975 h 1438275"/>
              <a:gd name="connsiteX37" fmla="*/ 1276350 w 5843588"/>
              <a:gd name="connsiteY37" fmla="*/ 933450 h 1438275"/>
              <a:gd name="connsiteX38" fmla="*/ 1276350 w 5843588"/>
              <a:gd name="connsiteY38" fmla="*/ 919163 h 1438275"/>
              <a:gd name="connsiteX39" fmla="*/ 1233488 w 5843588"/>
              <a:gd name="connsiteY39" fmla="*/ 919163 h 1438275"/>
              <a:gd name="connsiteX40" fmla="*/ 1233488 w 5843588"/>
              <a:gd name="connsiteY40" fmla="*/ 895350 h 1438275"/>
              <a:gd name="connsiteX41" fmla="*/ 1204913 w 5843588"/>
              <a:gd name="connsiteY41" fmla="*/ 895350 h 1438275"/>
              <a:gd name="connsiteX42" fmla="*/ 1204913 w 5843588"/>
              <a:gd name="connsiteY42" fmla="*/ 876300 h 1438275"/>
              <a:gd name="connsiteX43" fmla="*/ 1138238 w 5843588"/>
              <a:gd name="connsiteY43" fmla="*/ 862013 h 1438275"/>
              <a:gd name="connsiteX44" fmla="*/ 1109663 w 5843588"/>
              <a:gd name="connsiteY44" fmla="*/ 823913 h 1438275"/>
              <a:gd name="connsiteX45" fmla="*/ 1057275 w 5843588"/>
              <a:gd name="connsiteY45" fmla="*/ 823913 h 1438275"/>
              <a:gd name="connsiteX46" fmla="*/ 1038225 w 5843588"/>
              <a:gd name="connsiteY46" fmla="*/ 795338 h 1438275"/>
              <a:gd name="connsiteX47" fmla="*/ 1028700 w 5843588"/>
              <a:gd name="connsiteY47" fmla="*/ 795338 h 1438275"/>
              <a:gd name="connsiteX48" fmla="*/ 985838 w 5843588"/>
              <a:gd name="connsiteY48" fmla="*/ 762000 h 1438275"/>
              <a:gd name="connsiteX49" fmla="*/ 962025 w 5843588"/>
              <a:gd name="connsiteY49" fmla="*/ 766763 h 1438275"/>
              <a:gd name="connsiteX50" fmla="*/ 957263 w 5843588"/>
              <a:gd name="connsiteY50" fmla="*/ 747713 h 1438275"/>
              <a:gd name="connsiteX51" fmla="*/ 914400 w 5843588"/>
              <a:gd name="connsiteY51" fmla="*/ 747713 h 1438275"/>
              <a:gd name="connsiteX52" fmla="*/ 909638 w 5843588"/>
              <a:gd name="connsiteY52" fmla="*/ 714375 h 1438275"/>
              <a:gd name="connsiteX53" fmla="*/ 866775 w 5843588"/>
              <a:gd name="connsiteY53" fmla="*/ 719138 h 1438275"/>
              <a:gd name="connsiteX54" fmla="*/ 857250 w 5843588"/>
              <a:gd name="connsiteY54" fmla="*/ 690563 h 1438275"/>
              <a:gd name="connsiteX55" fmla="*/ 814388 w 5843588"/>
              <a:gd name="connsiteY55" fmla="*/ 685800 h 1438275"/>
              <a:gd name="connsiteX56" fmla="*/ 814388 w 5843588"/>
              <a:gd name="connsiteY56" fmla="*/ 647700 h 1438275"/>
              <a:gd name="connsiteX57" fmla="*/ 800100 w 5843588"/>
              <a:gd name="connsiteY57" fmla="*/ 638175 h 1438275"/>
              <a:gd name="connsiteX58" fmla="*/ 776288 w 5843588"/>
              <a:gd name="connsiteY58" fmla="*/ 600075 h 1438275"/>
              <a:gd name="connsiteX59" fmla="*/ 752475 w 5843588"/>
              <a:gd name="connsiteY59" fmla="*/ 600075 h 1438275"/>
              <a:gd name="connsiteX60" fmla="*/ 685800 w 5843588"/>
              <a:gd name="connsiteY60" fmla="*/ 542925 h 1438275"/>
              <a:gd name="connsiteX61" fmla="*/ 671513 w 5843588"/>
              <a:gd name="connsiteY61" fmla="*/ 542925 h 1438275"/>
              <a:gd name="connsiteX62" fmla="*/ 666750 w 5843588"/>
              <a:gd name="connsiteY62" fmla="*/ 504825 h 1438275"/>
              <a:gd name="connsiteX63" fmla="*/ 604838 w 5843588"/>
              <a:gd name="connsiteY63" fmla="*/ 457200 h 1438275"/>
              <a:gd name="connsiteX64" fmla="*/ 595313 w 5843588"/>
              <a:gd name="connsiteY64" fmla="*/ 457200 h 1438275"/>
              <a:gd name="connsiteX65" fmla="*/ 581025 w 5843588"/>
              <a:gd name="connsiteY65" fmla="*/ 419100 h 1438275"/>
              <a:gd name="connsiteX66" fmla="*/ 561975 w 5843588"/>
              <a:gd name="connsiteY66" fmla="*/ 414338 h 1438275"/>
              <a:gd name="connsiteX67" fmla="*/ 566738 w 5843588"/>
              <a:gd name="connsiteY67" fmla="*/ 395288 h 1438275"/>
              <a:gd name="connsiteX68" fmla="*/ 544513 w 5843588"/>
              <a:gd name="connsiteY68" fmla="*/ 390525 h 1438275"/>
              <a:gd name="connsiteX69" fmla="*/ 533400 w 5843588"/>
              <a:gd name="connsiteY69" fmla="*/ 366713 h 1438275"/>
              <a:gd name="connsiteX70" fmla="*/ 500063 w 5843588"/>
              <a:gd name="connsiteY70" fmla="*/ 366713 h 1438275"/>
              <a:gd name="connsiteX71" fmla="*/ 442913 w 5843588"/>
              <a:gd name="connsiteY71" fmla="*/ 314325 h 1438275"/>
              <a:gd name="connsiteX72" fmla="*/ 442913 w 5843588"/>
              <a:gd name="connsiteY72" fmla="*/ 295275 h 1438275"/>
              <a:gd name="connsiteX73" fmla="*/ 423863 w 5843588"/>
              <a:gd name="connsiteY73" fmla="*/ 276225 h 1438275"/>
              <a:gd name="connsiteX74" fmla="*/ 419100 w 5843588"/>
              <a:gd name="connsiteY74" fmla="*/ 257175 h 1438275"/>
              <a:gd name="connsiteX75" fmla="*/ 381000 w 5843588"/>
              <a:gd name="connsiteY75" fmla="*/ 223838 h 1438275"/>
              <a:gd name="connsiteX76" fmla="*/ 338138 w 5843588"/>
              <a:gd name="connsiteY76" fmla="*/ 209550 h 1438275"/>
              <a:gd name="connsiteX77" fmla="*/ 309563 w 5843588"/>
              <a:gd name="connsiteY77" fmla="*/ 209550 h 1438275"/>
              <a:gd name="connsiteX78" fmla="*/ 304800 w 5843588"/>
              <a:gd name="connsiteY78" fmla="*/ 180975 h 1438275"/>
              <a:gd name="connsiteX79" fmla="*/ 295275 w 5843588"/>
              <a:gd name="connsiteY79" fmla="*/ 180975 h 1438275"/>
              <a:gd name="connsiteX80" fmla="*/ 247650 w 5843588"/>
              <a:gd name="connsiteY80" fmla="*/ 142875 h 1438275"/>
              <a:gd name="connsiteX81" fmla="*/ 214313 w 5843588"/>
              <a:gd name="connsiteY81" fmla="*/ 133350 h 1438275"/>
              <a:gd name="connsiteX82" fmla="*/ 209550 w 5843588"/>
              <a:gd name="connsiteY82" fmla="*/ 114300 h 1438275"/>
              <a:gd name="connsiteX83" fmla="*/ 142875 w 5843588"/>
              <a:gd name="connsiteY83" fmla="*/ 109538 h 1438275"/>
              <a:gd name="connsiteX84" fmla="*/ 114300 w 5843588"/>
              <a:gd name="connsiteY84" fmla="*/ 76200 h 1438275"/>
              <a:gd name="connsiteX85" fmla="*/ 66675 w 5843588"/>
              <a:gd name="connsiteY85" fmla="*/ 71438 h 1438275"/>
              <a:gd name="connsiteX86" fmla="*/ 66675 w 5843588"/>
              <a:gd name="connsiteY86" fmla="*/ 38100 h 1438275"/>
              <a:gd name="connsiteX87" fmla="*/ 33338 w 5843588"/>
              <a:gd name="connsiteY87" fmla="*/ 42863 h 1438275"/>
              <a:gd name="connsiteX88" fmla="*/ 0 w 5843588"/>
              <a:gd name="connsiteY88" fmla="*/ 0 h 1438275"/>
              <a:gd name="connsiteX0" fmla="*/ 5843588 w 5843588"/>
              <a:gd name="connsiteY0" fmla="*/ 1438275 h 1438275"/>
              <a:gd name="connsiteX1" fmla="*/ 5010150 w 5843588"/>
              <a:gd name="connsiteY1" fmla="*/ 1438275 h 1438275"/>
              <a:gd name="connsiteX2" fmla="*/ 5010150 w 5843588"/>
              <a:gd name="connsiteY2" fmla="*/ 1362075 h 1438275"/>
              <a:gd name="connsiteX3" fmla="*/ 4924425 w 5843588"/>
              <a:gd name="connsiteY3" fmla="*/ 1362075 h 1438275"/>
              <a:gd name="connsiteX4" fmla="*/ 4924425 w 5843588"/>
              <a:gd name="connsiteY4" fmla="*/ 1295400 h 1438275"/>
              <a:gd name="connsiteX5" fmla="*/ 3467100 w 5843588"/>
              <a:gd name="connsiteY5" fmla="*/ 1295400 h 1438275"/>
              <a:gd name="connsiteX6" fmla="*/ 3467100 w 5843588"/>
              <a:gd name="connsiteY6" fmla="*/ 1281113 h 1438275"/>
              <a:gd name="connsiteX7" fmla="*/ 2995613 w 5843588"/>
              <a:gd name="connsiteY7" fmla="*/ 1281113 h 1438275"/>
              <a:gd name="connsiteX8" fmla="*/ 2995613 w 5843588"/>
              <a:gd name="connsiteY8" fmla="*/ 1262063 h 1438275"/>
              <a:gd name="connsiteX9" fmla="*/ 2914650 w 5843588"/>
              <a:gd name="connsiteY9" fmla="*/ 1262063 h 1438275"/>
              <a:gd name="connsiteX10" fmla="*/ 2914650 w 5843588"/>
              <a:gd name="connsiteY10" fmla="*/ 1247775 h 1438275"/>
              <a:gd name="connsiteX11" fmla="*/ 2757488 w 5843588"/>
              <a:gd name="connsiteY11" fmla="*/ 1247775 h 1438275"/>
              <a:gd name="connsiteX12" fmla="*/ 2757488 w 5843588"/>
              <a:gd name="connsiteY12" fmla="*/ 1233488 h 1438275"/>
              <a:gd name="connsiteX13" fmla="*/ 2590800 w 5843588"/>
              <a:gd name="connsiteY13" fmla="*/ 1233488 h 1438275"/>
              <a:gd name="connsiteX14" fmla="*/ 2581275 w 5843588"/>
              <a:gd name="connsiteY14" fmla="*/ 1223963 h 1438275"/>
              <a:gd name="connsiteX15" fmla="*/ 2424113 w 5843588"/>
              <a:gd name="connsiteY15" fmla="*/ 1223963 h 1438275"/>
              <a:gd name="connsiteX16" fmla="*/ 2405063 w 5843588"/>
              <a:gd name="connsiteY16" fmla="*/ 1204913 h 1438275"/>
              <a:gd name="connsiteX17" fmla="*/ 2133600 w 5843588"/>
              <a:gd name="connsiteY17" fmla="*/ 1204913 h 1438275"/>
              <a:gd name="connsiteX18" fmla="*/ 2119313 w 5843588"/>
              <a:gd name="connsiteY18" fmla="*/ 1181100 h 1438275"/>
              <a:gd name="connsiteX19" fmla="*/ 2038350 w 5843588"/>
              <a:gd name="connsiteY19" fmla="*/ 1181100 h 1438275"/>
              <a:gd name="connsiteX20" fmla="*/ 2014538 w 5843588"/>
              <a:gd name="connsiteY20" fmla="*/ 1157288 h 1438275"/>
              <a:gd name="connsiteX21" fmla="*/ 1900238 w 5843588"/>
              <a:gd name="connsiteY21" fmla="*/ 1157288 h 1438275"/>
              <a:gd name="connsiteX22" fmla="*/ 1890713 w 5843588"/>
              <a:gd name="connsiteY22" fmla="*/ 1147763 h 1438275"/>
              <a:gd name="connsiteX23" fmla="*/ 1847850 w 5843588"/>
              <a:gd name="connsiteY23" fmla="*/ 1147763 h 1438275"/>
              <a:gd name="connsiteX24" fmla="*/ 1804988 w 5843588"/>
              <a:gd name="connsiteY24" fmla="*/ 1119188 h 1438275"/>
              <a:gd name="connsiteX25" fmla="*/ 1733550 w 5843588"/>
              <a:gd name="connsiteY25" fmla="*/ 1119188 h 1438275"/>
              <a:gd name="connsiteX26" fmla="*/ 1733550 w 5843588"/>
              <a:gd name="connsiteY26" fmla="*/ 1100138 h 1438275"/>
              <a:gd name="connsiteX27" fmla="*/ 1685925 w 5843588"/>
              <a:gd name="connsiteY27" fmla="*/ 1066800 h 1438275"/>
              <a:gd name="connsiteX28" fmla="*/ 1600200 w 5843588"/>
              <a:gd name="connsiteY28" fmla="*/ 1066800 h 1438275"/>
              <a:gd name="connsiteX29" fmla="*/ 1533525 w 5843588"/>
              <a:gd name="connsiteY29" fmla="*/ 1019175 h 1438275"/>
              <a:gd name="connsiteX30" fmla="*/ 1514475 w 5843588"/>
              <a:gd name="connsiteY30" fmla="*/ 1019175 h 1438275"/>
              <a:gd name="connsiteX31" fmla="*/ 1500188 w 5843588"/>
              <a:gd name="connsiteY31" fmla="*/ 995363 h 1438275"/>
              <a:gd name="connsiteX32" fmla="*/ 1438275 w 5843588"/>
              <a:gd name="connsiteY32" fmla="*/ 995363 h 1438275"/>
              <a:gd name="connsiteX33" fmla="*/ 1423988 w 5843588"/>
              <a:gd name="connsiteY33" fmla="*/ 966788 h 1438275"/>
              <a:gd name="connsiteX34" fmla="*/ 1381125 w 5843588"/>
              <a:gd name="connsiteY34" fmla="*/ 966788 h 1438275"/>
              <a:gd name="connsiteX35" fmla="*/ 1362075 w 5843588"/>
              <a:gd name="connsiteY35" fmla="*/ 947738 h 1438275"/>
              <a:gd name="connsiteX36" fmla="*/ 1333500 w 5843588"/>
              <a:gd name="connsiteY36" fmla="*/ 942975 h 1438275"/>
              <a:gd name="connsiteX37" fmla="*/ 1276350 w 5843588"/>
              <a:gd name="connsiteY37" fmla="*/ 933450 h 1438275"/>
              <a:gd name="connsiteX38" fmla="*/ 1276350 w 5843588"/>
              <a:gd name="connsiteY38" fmla="*/ 919163 h 1438275"/>
              <a:gd name="connsiteX39" fmla="*/ 1233488 w 5843588"/>
              <a:gd name="connsiteY39" fmla="*/ 919163 h 1438275"/>
              <a:gd name="connsiteX40" fmla="*/ 1233488 w 5843588"/>
              <a:gd name="connsiteY40" fmla="*/ 895350 h 1438275"/>
              <a:gd name="connsiteX41" fmla="*/ 1204913 w 5843588"/>
              <a:gd name="connsiteY41" fmla="*/ 895350 h 1438275"/>
              <a:gd name="connsiteX42" fmla="*/ 1204913 w 5843588"/>
              <a:gd name="connsiteY42" fmla="*/ 876300 h 1438275"/>
              <a:gd name="connsiteX43" fmla="*/ 1138238 w 5843588"/>
              <a:gd name="connsiteY43" fmla="*/ 862013 h 1438275"/>
              <a:gd name="connsiteX44" fmla="*/ 1109663 w 5843588"/>
              <a:gd name="connsiteY44" fmla="*/ 823913 h 1438275"/>
              <a:gd name="connsiteX45" fmla="*/ 1057275 w 5843588"/>
              <a:gd name="connsiteY45" fmla="*/ 823913 h 1438275"/>
              <a:gd name="connsiteX46" fmla="*/ 1038225 w 5843588"/>
              <a:gd name="connsiteY46" fmla="*/ 795338 h 1438275"/>
              <a:gd name="connsiteX47" fmla="*/ 1028700 w 5843588"/>
              <a:gd name="connsiteY47" fmla="*/ 795338 h 1438275"/>
              <a:gd name="connsiteX48" fmla="*/ 985838 w 5843588"/>
              <a:gd name="connsiteY48" fmla="*/ 762000 h 1438275"/>
              <a:gd name="connsiteX49" fmla="*/ 962025 w 5843588"/>
              <a:gd name="connsiteY49" fmla="*/ 766763 h 1438275"/>
              <a:gd name="connsiteX50" fmla="*/ 957263 w 5843588"/>
              <a:gd name="connsiteY50" fmla="*/ 747713 h 1438275"/>
              <a:gd name="connsiteX51" fmla="*/ 914400 w 5843588"/>
              <a:gd name="connsiteY51" fmla="*/ 747713 h 1438275"/>
              <a:gd name="connsiteX52" fmla="*/ 909638 w 5843588"/>
              <a:gd name="connsiteY52" fmla="*/ 714375 h 1438275"/>
              <a:gd name="connsiteX53" fmla="*/ 866775 w 5843588"/>
              <a:gd name="connsiteY53" fmla="*/ 719138 h 1438275"/>
              <a:gd name="connsiteX54" fmla="*/ 857250 w 5843588"/>
              <a:gd name="connsiteY54" fmla="*/ 690563 h 1438275"/>
              <a:gd name="connsiteX55" fmla="*/ 814388 w 5843588"/>
              <a:gd name="connsiteY55" fmla="*/ 685800 h 1438275"/>
              <a:gd name="connsiteX56" fmla="*/ 814388 w 5843588"/>
              <a:gd name="connsiteY56" fmla="*/ 647700 h 1438275"/>
              <a:gd name="connsiteX57" fmla="*/ 800100 w 5843588"/>
              <a:gd name="connsiteY57" fmla="*/ 638175 h 1438275"/>
              <a:gd name="connsiteX58" fmla="*/ 776288 w 5843588"/>
              <a:gd name="connsiteY58" fmla="*/ 600075 h 1438275"/>
              <a:gd name="connsiteX59" fmla="*/ 752475 w 5843588"/>
              <a:gd name="connsiteY59" fmla="*/ 600075 h 1438275"/>
              <a:gd name="connsiteX60" fmla="*/ 685800 w 5843588"/>
              <a:gd name="connsiteY60" fmla="*/ 542925 h 1438275"/>
              <a:gd name="connsiteX61" fmla="*/ 671513 w 5843588"/>
              <a:gd name="connsiteY61" fmla="*/ 542925 h 1438275"/>
              <a:gd name="connsiteX62" fmla="*/ 666750 w 5843588"/>
              <a:gd name="connsiteY62" fmla="*/ 504825 h 1438275"/>
              <a:gd name="connsiteX63" fmla="*/ 604838 w 5843588"/>
              <a:gd name="connsiteY63" fmla="*/ 457200 h 1438275"/>
              <a:gd name="connsiteX64" fmla="*/ 595313 w 5843588"/>
              <a:gd name="connsiteY64" fmla="*/ 457200 h 1438275"/>
              <a:gd name="connsiteX65" fmla="*/ 581025 w 5843588"/>
              <a:gd name="connsiteY65" fmla="*/ 419100 h 1438275"/>
              <a:gd name="connsiteX66" fmla="*/ 561975 w 5843588"/>
              <a:gd name="connsiteY66" fmla="*/ 414338 h 1438275"/>
              <a:gd name="connsiteX67" fmla="*/ 557213 w 5843588"/>
              <a:gd name="connsiteY67" fmla="*/ 388938 h 1438275"/>
              <a:gd name="connsiteX68" fmla="*/ 544513 w 5843588"/>
              <a:gd name="connsiteY68" fmla="*/ 390525 h 1438275"/>
              <a:gd name="connsiteX69" fmla="*/ 533400 w 5843588"/>
              <a:gd name="connsiteY69" fmla="*/ 366713 h 1438275"/>
              <a:gd name="connsiteX70" fmla="*/ 500063 w 5843588"/>
              <a:gd name="connsiteY70" fmla="*/ 366713 h 1438275"/>
              <a:gd name="connsiteX71" fmla="*/ 442913 w 5843588"/>
              <a:gd name="connsiteY71" fmla="*/ 314325 h 1438275"/>
              <a:gd name="connsiteX72" fmla="*/ 442913 w 5843588"/>
              <a:gd name="connsiteY72" fmla="*/ 295275 h 1438275"/>
              <a:gd name="connsiteX73" fmla="*/ 423863 w 5843588"/>
              <a:gd name="connsiteY73" fmla="*/ 276225 h 1438275"/>
              <a:gd name="connsiteX74" fmla="*/ 419100 w 5843588"/>
              <a:gd name="connsiteY74" fmla="*/ 257175 h 1438275"/>
              <a:gd name="connsiteX75" fmla="*/ 381000 w 5843588"/>
              <a:gd name="connsiteY75" fmla="*/ 223838 h 1438275"/>
              <a:gd name="connsiteX76" fmla="*/ 338138 w 5843588"/>
              <a:gd name="connsiteY76" fmla="*/ 209550 h 1438275"/>
              <a:gd name="connsiteX77" fmla="*/ 309563 w 5843588"/>
              <a:gd name="connsiteY77" fmla="*/ 209550 h 1438275"/>
              <a:gd name="connsiteX78" fmla="*/ 304800 w 5843588"/>
              <a:gd name="connsiteY78" fmla="*/ 180975 h 1438275"/>
              <a:gd name="connsiteX79" fmla="*/ 295275 w 5843588"/>
              <a:gd name="connsiteY79" fmla="*/ 180975 h 1438275"/>
              <a:gd name="connsiteX80" fmla="*/ 247650 w 5843588"/>
              <a:gd name="connsiteY80" fmla="*/ 142875 h 1438275"/>
              <a:gd name="connsiteX81" fmla="*/ 214313 w 5843588"/>
              <a:gd name="connsiteY81" fmla="*/ 133350 h 1438275"/>
              <a:gd name="connsiteX82" fmla="*/ 209550 w 5843588"/>
              <a:gd name="connsiteY82" fmla="*/ 114300 h 1438275"/>
              <a:gd name="connsiteX83" fmla="*/ 142875 w 5843588"/>
              <a:gd name="connsiteY83" fmla="*/ 109538 h 1438275"/>
              <a:gd name="connsiteX84" fmla="*/ 114300 w 5843588"/>
              <a:gd name="connsiteY84" fmla="*/ 76200 h 1438275"/>
              <a:gd name="connsiteX85" fmla="*/ 66675 w 5843588"/>
              <a:gd name="connsiteY85" fmla="*/ 71438 h 1438275"/>
              <a:gd name="connsiteX86" fmla="*/ 66675 w 5843588"/>
              <a:gd name="connsiteY86" fmla="*/ 38100 h 1438275"/>
              <a:gd name="connsiteX87" fmla="*/ 33338 w 5843588"/>
              <a:gd name="connsiteY87" fmla="*/ 42863 h 1438275"/>
              <a:gd name="connsiteX88" fmla="*/ 0 w 5843588"/>
              <a:gd name="connsiteY88" fmla="*/ 0 h 1438275"/>
              <a:gd name="connsiteX0" fmla="*/ 5843588 w 5843588"/>
              <a:gd name="connsiteY0" fmla="*/ 1438275 h 1438275"/>
              <a:gd name="connsiteX1" fmla="*/ 5010150 w 5843588"/>
              <a:gd name="connsiteY1" fmla="*/ 1438275 h 1438275"/>
              <a:gd name="connsiteX2" fmla="*/ 5010150 w 5843588"/>
              <a:gd name="connsiteY2" fmla="*/ 1362075 h 1438275"/>
              <a:gd name="connsiteX3" fmla="*/ 4924425 w 5843588"/>
              <a:gd name="connsiteY3" fmla="*/ 1362075 h 1438275"/>
              <a:gd name="connsiteX4" fmla="*/ 4924425 w 5843588"/>
              <a:gd name="connsiteY4" fmla="*/ 1295400 h 1438275"/>
              <a:gd name="connsiteX5" fmla="*/ 3467100 w 5843588"/>
              <a:gd name="connsiteY5" fmla="*/ 1295400 h 1438275"/>
              <a:gd name="connsiteX6" fmla="*/ 3467100 w 5843588"/>
              <a:gd name="connsiteY6" fmla="*/ 1281113 h 1438275"/>
              <a:gd name="connsiteX7" fmla="*/ 2995613 w 5843588"/>
              <a:gd name="connsiteY7" fmla="*/ 1281113 h 1438275"/>
              <a:gd name="connsiteX8" fmla="*/ 2995613 w 5843588"/>
              <a:gd name="connsiteY8" fmla="*/ 1262063 h 1438275"/>
              <a:gd name="connsiteX9" fmla="*/ 2914650 w 5843588"/>
              <a:gd name="connsiteY9" fmla="*/ 1262063 h 1438275"/>
              <a:gd name="connsiteX10" fmla="*/ 2914650 w 5843588"/>
              <a:gd name="connsiteY10" fmla="*/ 1247775 h 1438275"/>
              <a:gd name="connsiteX11" fmla="*/ 2757488 w 5843588"/>
              <a:gd name="connsiteY11" fmla="*/ 1247775 h 1438275"/>
              <a:gd name="connsiteX12" fmla="*/ 2757488 w 5843588"/>
              <a:gd name="connsiteY12" fmla="*/ 1233488 h 1438275"/>
              <a:gd name="connsiteX13" fmla="*/ 2590800 w 5843588"/>
              <a:gd name="connsiteY13" fmla="*/ 1233488 h 1438275"/>
              <a:gd name="connsiteX14" fmla="*/ 2581275 w 5843588"/>
              <a:gd name="connsiteY14" fmla="*/ 1223963 h 1438275"/>
              <a:gd name="connsiteX15" fmla="*/ 2424113 w 5843588"/>
              <a:gd name="connsiteY15" fmla="*/ 1223963 h 1438275"/>
              <a:gd name="connsiteX16" fmla="*/ 2405063 w 5843588"/>
              <a:gd name="connsiteY16" fmla="*/ 1204913 h 1438275"/>
              <a:gd name="connsiteX17" fmla="*/ 2133600 w 5843588"/>
              <a:gd name="connsiteY17" fmla="*/ 1204913 h 1438275"/>
              <a:gd name="connsiteX18" fmla="*/ 2119313 w 5843588"/>
              <a:gd name="connsiteY18" fmla="*/ 1181100 h 1438275"/>
              <a:gd name="connsiteX19" fmla="*/ 2038350 w 5843588"/>
              <a:gd name="connsiteY19" fmla="*/ 1181100 h 1438275"/>
              <a:gd name="connsiteX20" fmla="*/ 2014538 w 5843588"/>
              <a:gd name="connsiteY20" fmla="*/ 1157288 h 1438275"/>
              <a:gd name="connsiteX21" fmla="*/ 1900238 w 5843588"/>
              <a:gd name="connsiteY21" fmla="*/ 1157288 h 1438275"/>
              <a:gd name="connsiteX22" fmla="*/ 1890713 w 5843588"/>
              <a:gd name="connsiteY22" fmla="*/ 1147763 h 1438275"/>
              <a:gd name="connsiteX23" fmla="*/ 1847850 w 5843588"/>
              <a:gd name="connsiteY23" fmla="*/ 1147763 h 1438275"/>
              <a:gd name="connsiteX24" fmla="*/ 1804988 w 5843588"/>
              <a:gd name="connsiteY24" fmla="*/ 1119188 h 1438275"/>
              <a:gd name="connsiteX25" fmla="*/ 1733550 w 5843588"/>
              <a:gd name="connsiteY25" fmla="*/ 1119188 h 1438275"/>
              <a:gd name="connsiteX26" fmla="*/ 1733550 w 5843588"/>
              <a:gd name="connsiteY26" fmla="*/ 1100138 h 1438275"/>
              <a:gd name="connsiteX27" fmla="*/ 1685925 w 5843588"/>
              <a:gd name="connsiteY27" fmla="*/ 1066800 h 1438275"/>
              <a:gd name="connsiteX28" fmla="*/ 1600200 w 5843588"/>
              <a:gd name="connsiteY28" fmla="*/ 1066800 h 1438275"/>
              <a:gd name="connsiteX29" fmla="*/ 1533525 w 5843588"/>
              <a:gd name="connsiteY29" fmla="*/ 1019175 h 1438275"/>
              <a:gd name="connsiteX30" fmla="*/ 1514475 w 5843588"/>
              <a:gd name="connsiteY30" fmla="*/ 1019175 h 1438275"/>
              <a:gd name="connsiteX31" fmla="*/ 1500188 w 5843588"/>
              <a:gd name="connsiteY31" fmla="*/ 995363 h 1438275"/>
              <a:gd name="connsiteX32" fmla="*/ 1438275 w 5843588"/>
              <a:gd name="connsiteY32" fmla="*/ 995363 h 1438275"/>
              <a:gd name="connsiteX33" fmla="*/ 1423988 w 5843588"/>
              <a:gd name="connsiteY33" fmla="*/ 966788 h 1438275"/>
              <a:gd name="connsiteX34" fmla="*/ 1381125 w 5843588"/>
              <a:gd name="connsiteY34" fmla="*/ 966788 h 1438275"/>
              <a:gd name="connsiteX35" fmla="*/ 1362075 w 5843588"/>
              <a:gd name="connsiteY35" fmla="*/ 947738 h 1438275"/>
              <a:gd name="connsiteX36" fmla="*/ 1333500 w 5843588"/>
              <a:gd name="connsiteY36" fmla="*/ 942975 h 1438275"/>
              <a:gd name="connsiteX37" fmla="*/ 1276350 w 5843588"/>
              <a:gd name="connsiteY37" fmla="*/ 933450 h 1438275"/>
              <a:gd name="connsiteX38" fmla="*/ 1276350 w 5843588"/>
              <a:gd name="connsiteY38" fmla="*/ 919163 h 1438275"/>
              <a:gd name="connsiteX39" fmla="*/ 1233488 w 5843588"/>
              <a:gd name="connsiteY39" fmla="*/ 919163 h 1438275"/>
              <a:gd name="connsiteX40" fmla="*/ 1233488 w 5843588"/>
              <a:gd name="connsiteY40" fmla="*/ 895350 h 1438275"/>
              <a:gd name="connsiteX41" fmla="*/ 1204913 w 5843588"/>
              <a:gd name="connsiteY41" fmla="*/ 895350 h 1438275"/>
              <a:gd name="connsiteX42" fmla="*/ 1204913 w 5843588"/>
              <a:gd name="connsiteY42" fmla="*/ 876300 h 1438275"/>
              <a:gd name="connsiteX43" fmla="*/ 1138238 w 5843588"/>
              <a:gd name="connsiteY43" fmla="*/ 862013 h 1438275"/>
              <a:gd name="connsiteX44" fmla="*/ 1109663 w 5843588"/>
              <a:gd name="connsiteY44" fmla="*/ 823913 h 1438275"/>
              <a:gd name="connsiteX45" fmla="*/ 1057275 w 5843588"/>
              <a:gd name="connsiteY45" fmla="*/ 823913 h 1438275"/>
              <a:gd name="connsiteX46" fmla="*/ 1038225 w 5843588"/>
              <a:gd name="connsiteY46" fmla="*/ 795338 h 1438275"/>
              <a:gd name="connsiteX47" fmla="*/ 1028700 w 5843588"/>
              <a:gd name="connsiteY47" fmla="*/ 795338 h 1438275"/>
              <a:gd name="connsiteX48" fmla="*/ 985838 w 5843588"/>
              <a:gd name="connsiteY48" fmla="*/ 762000 h 1438275"/>
              <a:gd name="connsiteX49" fmla="*/ 962025 w 5843588"/>
              <a:gd name="connsiteY49" fmla="*/ 766763 h 1438275"/>
              <a:gd name="connsiteX50" fmla="*/ 957263 w 5843588"/>
              <a:gd name="connsiteY50" fmla="*/ 747713 h 1438275"/>
              <a:gd name="connsiteX51" fmla="*/ 914400 w 5843588"/>
              <a:gd name="connsiteY51" fmla="*/ 747713 h 1438275"/>
              <a:gd name="connsiteX52" fmla="*/ 909638 w 5843588"/>
              <a:gd name="connsiteY52" fmla="*/ 714375 h 1438275"/>
              <a:gd name="connsiteX53" fmla="*/ 866775 w 5843588"/>
              <a:gd name="connsiteY53" fmla="*/ 719138 h 1438275"/>
              <a:gd name="connsiteX54" fmla="*/ 857250 w 5843588"/>
              <a:gd name="connsiteY54" fmla="*/ 690563 h 1438275"/>
              <a:gd name="connsiteX55" fmla="*/ 814388 w 5843588"/>
              <a:gd name="connsiteY55" fmla="*/ 685800 h 1438275"/>
              <a:gd name="connsiteX56" fmla="*/ 814388 w 5843588"/>
              <a:gd name="connsiteY56" fmla="*/ 647700 h 1438275"/>
              <a:gd name="connsiteX57" fmla="*/ 800100 w 5843588"/>
              <a:gd name="connsiteY57" fmla="*/ 638175 h 1438275"/>
              <a:gd name="connsiteX58" fmla="*/ 776288 w 5843588"/>
              <a:gd name="connsiteY58" fmla="*/ 600075 h 1438275"/>
              <a:gd name="connsiteX59" fmla="*/ 752475 w 5843588"/>
              <a:gd name="connsiteY59" fmla="*/ 600075 h 1438275"/>
              <a:gd name="connsiteX60" fmla="*/ 685800 w 5843588"/>
              <a:gd name="connsiteY60" fmla="*/ 542925 h 1438275"/>
              <a:gd name="connsiteX61" fmla="*/ 671513 w 5843588"/>
              <a:gd name="connsiteY61" fmla="*/ 542925 h 1438275"/>
              <a:gd name="connsiteX62" fmla="*/ 654050 w 5843588"/>
              <a:gd name="connsiteY62" fmla="*/ 504825 h 1438275"/>
              <a:gd name="connsiteX63" fmla="*/ 604838 w 5843588"/>
              <a:gd name="connsiteY63" fmla="*/ 457200 h 1438275"/>
              <a:gd name="connsiteX64" fmla="*/ 595313 w 5843588"/>
              <a:gd name="connsiteY64" fmla="*/ 457200 h 1438275"/>
              <a:gd name="connsiteX65" fmla="*/ 581025 w 5843588"/>
              <a:gd name="connsiteY65" fmla="*/ 419100 h 1438275"/>
              <a:gd name="connsiteX66" fmla="*/ 561975 w 5843588"/>
              <a:gd name="connsiteY66" fmla="*/ 414338 h 1438275"/>
              <a:gd name="connsiteX67" fmla="*/ 557213 w 5843588"/>
              <a:gd name="connsiteY67" fmla="*/ 388938 h 1438275"/>
              <a:gd name="connsiteX68" fmla="*/ 544513 w 5843588"/>
              <a:gd name="connsiteY68" fmla="*/ 390525 h 1438275"/>
              <a:gd name="connsiteX69" fmla="*/ 533400 w 5843588"/>
              <a:gd name="connsiteY69" fmla="*/ 366713 h 1438275"/>
              <a:gd name="connsiteX70" fmla="*/ 500063 w 5843588"/>
              <a:gd name="connsiteY70" fmla="*/ 366713 h 1438275"/>
              <a:gd name="connsiteX71" fmla="*/ 442913 w 5843588"/>
              <a:gd name="connsiteY71" fmla="*/ 314325 h 1438275"/>
              <a:gd name="connsiteX72" fmla="*/ 442913 w 5843588"/>
              <a:gd name="connsiteY72" fmla="*/ 295275 h 1438275"/>
              <a:gd name="connsiteX73" fmla="*/ 423863 w 5843588"/>
              <a:gd name="connsiteY73" fmla="*/ 276225 h 1438275"/>
              <a:gd name="connsiteX74" fmla="*/ 419100 w 5843588"/>
              <a:gd name="connsiteY74" fmla="*/ 257175 h 1438275"/>
              <a:gd name="connsiteX75" fmla="*/ 381000 w 5843588"/>
              <a:gd name="connsiteY75" fmla="*/ 223838 h 1438275"/>
              <a:gd name="connsiteX76" fmla="*/ 338138 w 5843588"/>
              <a:gd name="connsiteY76" fmla="*/ 209550 h 1438275"/>
              <a:gd name="connsiteX77" fmla="*/ 309563 w 5843588"/>
              <a:gd name="connsiteY77" fmla="*/ 209550 h 1438275"/>
              <a:gd name="connsiteX78" fmla="*/ 304800 w 5843588"/>
              <a:gd name="connsiteY78" fmla="*/ 180975 h 1438275"/>
              <a:gd name="connsiteX79" fmla="*/ 295275 w 5843588"/>
              <a:gd name="connsiteY79" fmla="*/ 180975 h 1438275"/>
              <a:gd name="connsiteX80" fmla="*/ 247650 w 5843588"/>
              <a:gd name="connsiteY80" fmla="*/ 142875 h 1438275"/>
              <a:gd name="connsiteX81" fmla="*/ 214313 w 5843588"/>
              <a:gd name="connsiteY81" fmla="*/ 133350 h 1438275"/>
              <a:gd name="connsiteX82" fmla="*/ 209550 w 5843588"/>
              <a:gd name="connsiteY82" fmla="*/ 114300 h 1438275"/>
              <a:gd name="connsiteX83" fmla="*/ 142875 w 5843588"/>
              <a:gd name="connsiteY83" fmla="*/ 109538 h 1438275"/>
              <a:gd name="connsiteX84" fmla="*/ 114300 w 5843588"/>
              <a:gd name="connsiteY84" fmla="*/ 76200 h 1438275"/>
              <a:gd name="connsiteX85" fmla="*/ 66675 w 5843588"/>
              <a:gd name="connsiteY85" fmla="*/ 71438 h 1438275"/>
              <a:gd name="connsiteX86" fmla="*/ 66675 w 5843588"/>
              <a:gd name="connsiteY86" fmla="*/ 38100 h 1438275"/>
              <a:gd name="connsiteX87" fmla="*/ 33338 w 5843588"/>
              <a:gd name="connsiteY87" fmla="*/ 42863 h 1438275"/>
              <a:gd name="connsiteX88" fmla="*/ 0 w 5843588"/>
              <a:gd name="connsiteY88" fmla="*/ 0 h 143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843588" h="1438275">
                <a:moveTo>
                  <a:pt x="5843588" y="1438275"/>
                </a:moveTo>
                <a:lnTo>
                  <a:pt x="5010150" y="1438275"/>
                </a:lnTo>
                <a:lnTo>
                  <a:pt x="5010150" y="1362075"/>
                </a:lnTo>
                <a:lnTo>
                  <a:pt x="4924425" y="1362075"/>
                </a:lnTo>
                <a:lnTo>
                  <a:pt x="4924425" y="1295400"/>
                </a:lnTo>
                <a:lnTo>
                  <a:pt x="3467100" y="1295400"/>
                </a:lnTo>
                <a:lnTo>
                  <a:pt x="3467100" y="1281113"/>
                </a:lnTo>
                <a:lnTo>
                  <a:pt x="2995613" y="1281113"/>
                </a:lnTo>
                <a:lnTo>
                  <a:pt x="2995613" y="1262063"/>
                </a:lnTo>
                <a:lnTo>
                  <a:pt x="2914650" y="1262063"/>
                </a:lnTo>
                <a:lnTo>
                  <a:pt x="2914650" y="1247775"/>
                </a:lnTo>
                <a:lnTo>
                  <a:pt x="2757488" y="1247775"/>
                </a:lnTo>
                <a:lnTo>
                  <a:pt x="2757488" y="1233488"/>
                </a:lnTo>
                <a:lnTo>
                  <a:pt x="2590800" y="1233488"/>
                </a:lnTo>
                <a:lnTo>
                  <a:pt x="2581275" y="1223963"/>
                </a:lnTo>
                <a:lnTo>
                  <a:pt x="2424113" y="1223963"/>
                </a:lnTo>
                <a:lnTo>
                  <a:pt x="2405063" y="1204913"/>
                </a:lnTo>
                <a:lnTo>
                  <a:pt x="2133600" y="1204913"/>
                </a:lnTo>
                <a:lnTo>
                  <a:pt x="2119313" y="1181100"/>
                </a:lnTo>
                <a:lnTo>
                  <a:pt x="2038350" y="1181100"/>
                </a:lnTo>
                <a:lnTo>
                  <a:pt x="2014538" y="1157288"/>
                </a:lnTo>
                <a:lnTo>
                  <a:pt x="1900238" y="1157288"/>
                </a:lnTo>
                <a:lnTo>
                  <a:pt x="1890713" y="1147763"/>
                </a:lnTo>
                <a:lnTo>
                  <a:pt x="1847850" y="1147763"/>
                </a:lnTo>
                <a:lnTo>
                  <a:pt x="1804988" y="1119188"/>
                </a:lnTo>
                <a:lnTo>
                  <a:pt x="1733550" y="1119188"/>
                </a:lnTo>
                <a:lnTo>
                  <a:pt x="1733550" y="1100138"/>
                </a:lnTo>
                <a:lnTo>
                  <a:pt x="1685925" y="1066800"/>
                </a:lnTo>
                <a:lnTo>
                  <a:pt x="1600200" y="1066800"/>
                </a:lnTo>
                <a:lnTo>
                  <a:pt x="1533525" y="1019175"/>
                </a:lnTo>
                <a:lnTo>
                  <a:pt x="1514475" y="1019175"/>
                </a:lnTo>
                <a:lnTo>
                  <a:pt x="1500188" y="995363"/>
                </a:lnTo>
                <a:lnTo>
                  <a:pt x="1438275" y="995363"/>
                </a:lnTo>
                <a:lnTo>
                  <a:pt x="1423988" y="966788"/>
                </a:lnTo>
                <a:lnTo>
                  <a:pt x="1381125" y="966788"/>
                </a:lnTo>
                <a:lnTo>
                  <a:pt x="1362075" y="947738"/>
                </a:lnTo>
                <a:lnTo>
                  <a:pt x="1333500" y="942975"/>
                </a:lnTo>
                <a:lnTo>
                  <a:pt x="1276350" y="933450"/>
                </a:lnTo>
                <a:lnTo>
                  <a:pt x="1276350" y="919163"/>
                </a:lnTo>
                <a:lnTo>
                  <a:pt x="1233488" y="919163"/>
                </a:lnTo>
                <a:lnTo>
                  <a:pt x="1233488" y="895350"/>
                </a:lnTo>
                <a:lnTo>
                  <a:pt x="1204913" y="895350"/>
                </a:lnTo>
                <a:lnTo>
                  <a:pt x="1204913" y="876300"/>
                </a:lnTo>
                <a:lnTo>
                  <a:pt x="1138238" y="862013"/>
                </a:lnTo>
                <a:lnTo>
                  <a:pt x="1109663" y="823913"/>
                </a:lnTo>
                <a:lnTo>
                  <a:pt x="1057275" y="823913"/>
                </a:lnTo>
                <a:lnTo>
                  <a:pt x="1038225" y="795338"/>
                </a:lnTo>
                <a:lnTo>
                  <a:pt x="1028700" y="795338"/>
                </a:lnTo>
                <a:lnTo>
                  <a:pt x="985838" y="762000"/>
                </a:lnTo>
                <a:lnTo>
                  <a:pt x="962025" y="766763"/>
                </a:lnTo>
                <a:lnTo>
                  <a:pt x="957263" y="747713"/>
                </a:lnTo>
                <a:lnTo>
                  <a:pt x="914400" y="747713"/>
                </a:lnTo>
                <a:lnTo>
                  <a:pt x="909638" y="714375"/>
                </a:lnTo>
                <a:lnTo>
                  <a:pt x="866775" y="719138"/>
                </a:lnTo>
                <a:lnTo>
                  <a:pt x="857250" y="690563"/>
                </a:lnTo>
                <a:lnTo>
                  <a:pt x="814388" y="685800"/>
                </a:lnTo>
                <a:lnTo>
                  <a:pt x="814388" y="647700"/>
                </a:lnTo>
                <a:lnTo>
                  <a:pt x="800100" y="638175"/>
                </a:lnTo>
                <a:lnTo>
                  <a:pt x="776288" y="600075"/>
                </a:lnTo>
                <a:lnTo>
                  <a:pt x="752475" y="600075"/>
                </a:lnTo>
                <a:lnTo>
                  <a:pt x="685800" y="542925"/>
                </a:lnTo>
                <a:lnTo>
                  <a:pt x="671513" y="542925"/>
                </a:lnTo>
                <a:lnTo>
                  <a:pt x="654050" y="504825"/>
                </a:lnTo>
                <a:lnTo>
                  <a:pt x="604838" y="457200"/>
                </a:lnTo>
                <a:lnTo>
                  <a:pt x="595313" y="457200"/>
                </a:lnTo>
                <a:lnTo>
                  <a:pt x="581025" y="419100"/>
                </a:lnTo>
                <a:lnTo>
                  <a:pt x="561975" y="414338"/>
                </a:lnTo>
                <a:lnTo>
                  <a:pt x="557213" y="388938"/>
                </a:lnTo>
                <a:lnTo>
                  <a:pt x="544513" y="390525"/>
                </a:lnTo>
                <a:lnTo>
                  <a:pt x="533400" y="366713"/>
                </a:lnTo>
                <a:lnTo>
                  <a:pt x="500063" y="366713"/>
                </a:lnTo>
                <a:lnTo>
                  <a:pt x="442913" y="314325"/>
                </a:lnTo>
                <a:lnTo>
                  <a:pt x="442913" y="295275"/>
                </a:lnTo>
                <a:lnTo>
                  <a:pt x="423863" y="276225"/>
                </a:lnTo>
                <a:lnTo>
                  <a:pt x="419100" y="257175"/>
                </a:lnTo>
                <a:lnTo>
                  <a:pt x="381000" y="223838"/>
                </a:lnTo>
                <a:lnTo>
                  <a:pt x="338138" y="209550"/>
                </a:lnTo>
                <a:lnTo>
                  <a:pt x="309563" y="209550"/>
                </a:lnTo>
                <a:lnTo>
                  <a:pt x="304800" y="180975"/>
                </a:lnTo>
                <a:lnTo>
                  <a:pt x="295275" y="180975"/>
                </a:lnTo>
                <a:lnTo>
                  <a:pt x="247650" y="142875"/>
                </a:lnTo>
                <a:lnTo>
                  <a:pt x="214313" y="133350"/>
                </a:lnTo>
                <a:lnTo>
                  <a:pt x="209550" y="114300"/>
                </a:lnTo>
                <a:lnTo>
                  <a:pt x="142875" y="109538"/>
                </a:lnTo>
                <a:lnTo>
                  <a:pt x="114300" y="76200"/>
                </a:lnTo>
                <a:lnTo>
                  <a:pt x="66675" y="71438"/>
                </a:lnTo>
                <a:lnTo>
                  <a:pt x="66675" y="38100"/>
                </a:lnTo>
                <a:lnTo>
                  <a:pt x="33338" y="42863"/>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6" name="TextBox 5">
            <a:extLst>
              <a:ext uri="{FF2B5EF4-FFF2-40B4-BE49-F238E27FC236}">
                <a16:creationId xmlns:a16="http://schemas.microsoft.com/office/drawing/2014/main" id="{EF4D06A7-B8B6-790C-E604-655099788C3C}"/>
              </a:ext>
            </a:extLst>
          </p:cNvPr>
          <p:cNvSpPr txBox="1"/>
          <p:nvPr/>
        </p:nvSpPr>
        <p:spPr bwMode="auto">
          <a:xfrm>
            <a:off x="3170559" y="5191811"/>
            <a:ext cx="3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grpSp>
        <p:nvGrpSpPr>
          <p:cNvPr id="23" name="Group 22">
            <a:extLst>
              <a:ext uri="{FF2B5EF4-FFF2-40B4-BE49-F238E27FC236}">
                <a16:creationId xmlns:a16="http://schemas.microsoft.com/office/drawing/2014/main" id="{89B79F0F-EBF9-F8A2-872A-F8F0796C0031}"/>
              </a:ext>
            </a:extLst>
          </p:cNvPr>
          <p:cNvGrpSpPr/>
          <p:nvPr/>
        </p:nvGrpSpPr>
        <p:grpSpPr>
          <a:xfrm>
            <a:off x="1373105" y="4961049"/>
            <a:ext cx="3731633" cy="317204"/>
            <a:chOff x="3538639" y="4907769"/>
            <a:chExt cx="6472412" cy="317204"/>
          </a:xfrm>
        </p:grpSpPr>
        <p:sp>
          <p:nvSpPr>
            <p:cNvPr id="8" name="TextBox 7">
              <a:extLst>
                <a:ext uri="{FF2B5EF4-FFF2-40B4-BE49-F238E27FC236}">
                  <a16:creationId xmlns:a16="http://schemas.microsoft.com/office/drawing/2014/main" id="{11D88CA7-70AF-24F0-EA38-6071D23432FB}"/>
                </a:ext>
              </a:extLst>
            </p:cNvPr>
            <p:cNvSpPr txBox="1"/>
            <p:nvPr/>
          </p:nvSpPr>
          <p:spPr bwMode="auto">
            <a:xfrm>
              <a:off x="3538639" y="4917196"/>
              <a:ext cx="364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9" name="TextBox 8">
              <a:extLst>
                <a:ext uri="{FF2B5EF4-FFF2-40B4-BE49-F238E27FC236}">
                  <a16:creationId xmlns:a16="http://schemas.microsoft.com/office/drawing/2014/main" id="{A4FF4D4E-2363-15BF-16C3-F9071C6E567A}"/>
                </a:ext>
              </a:extLst>
            </p:cNvPr>
            <p:cNvSpPr txBox="1"/>
            <p:nvPr/>
          </p:nvSpPr>
          <p:spPr bwMode="auto">
            <a:xfrm>
              <a:off x="4279997" y="4917196"/>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2" name="TextBox 11">
              <a:extLst>
                <a:ext uri="{FF2B5EF4-FFF2-40B4-BE49-F238E27FC236}">
                  <a16:creationId xmlns:a16="http://schemas.microsoft.com/office/drawing/2014/main" id="{B8CF3FCB-C654-B64E-09A9-DDACD8BD3B75}"/>
                </a:ext>
              </a:extLst>
            </p:cNvPr>
            <p:cNvSpPr txBox="1"/>
            <p:nvPr/>
          </p:nvSpPr>
          <p:spPr bwMode="auto">
            <a:xfrm>
              <a:off x="5078479" y="4917196"/>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5" name="TextBox 14">
              <a:extLst>
                <a:ext uri="{FF2B5EF4-FFF2-40B4-BE49-F238E27FC236}">
                  <a16:creationId xmlns:a16="http://schemas.microsoft.com/office/drawing/2014/main" id="{3D90EE1C-C580-DD83-6ADC-7E9F73432F01}"/>
                </a:ext>
              </a:extLst>
            </p:cNvPr>
            <p:cNvSpPr txBox="1"/>
            <p:nvPr/>
          </p:nvSpPr>
          <p:spPr bwMode="auto">
            <a:xfrm>
              <a:off x="5895815" y="4907769"/>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18" name="TextBox 17">
              <a:extLst>
                <a:ext uri="{FF2B5EF4-FFF2-40B4-BE49-F238E27FC236}">
                  <a16:creationId xmlns:a16="http://schemas.microsoft.com/office/drawing/2014/main" id="{31410BEE-364A-3EFF-590F-103FCBA89D7C}"/>
                </a:ext>
              </a:extLst>
            </p:cNvPr>
            <p:cNvSpPr txBox="1"/>
            <p:nvPr/>
          </p:nvSpPr>
          <p:spPr bwMode="auto">
            <a:xfrm>
              <a:off x="6694297" y="4907769"/>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19" name="TextBox 18">
              <a:extLst>
                <a:ext uri="{FF2B5EF4-FFF2-40B4-BE49-F238E27FC236}">
                  <a16:creationId xmlns:a16="http://schemas.microsoft.com/office/drawing/2014/main" id="{2C2746B3-86A8-BA84-7270-A966F45B6FE1}"/>
                </a:ext>
              </a:extLst>
            </p:cNvPr>
            <p:cNvSpPr txBox="1"/>
            <p:nvPr/>
          </p:nvSpPr>
          <p:spPr bwMode="auto">
            <a:xfrm>
              <a:off x="7509861" y="4917196"/>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0" name="TextBox 19">
              <a:extLst>
                <a:ext uri="{FF2B5EF4-FFF2-40B4-BE49-F238E27FC236}">
                  <a16:creationId xmlns:a16="http://schemas.microsoft.com/office/drawing/2014/main" id="{E7BCAD0D-2BDD-E83C-60F2-843D118EE75E}"/>
                </a:ext>
              </a:extLst>
            </p:cNvPr>
            <p:cNvSpPr txBox="1"/>
            <p:nvPr/>
          </p:nvSpPr>
          <p:spPr bwMode="auto">
            <a:xfrm>
              <a:off x="8308343" y="4917196"/>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sp>
          <p:nvSpPr>
            <p:cNvPr id="21" name="TextBox 20">
              <a:extLst>
                <a:ext uri="{FF2B5EF4-FFF2-40B4-BE49-F238E27FC236}">
                  <a16:creationId xmlns:a16="http://schemas.microsoft.com/office/drawing/2014/main" id="{41109D2A-1291-AC2B-8BE6-F9FA06159504}"/>
                </a:ext>
              </a:extLst>
            </p:cNvPr>
            <p:cNvSpPr txBox="1"/>
            <p:nvPr/>
          </p:nvSpPr>
          <p:spPr bwMode="auto">
            <a:xfrm>
              <a:off x="9125679" y="4907769"/>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84</a:t>
              </a:r>
            </a:p>
          </p:txBody>
        </p:sp>
        <p:sp>
          <p:nvSpPr>
            <p:cNvPr id="22" name="TextBox 21">
              <a:extLst>
                <a:ext uri="{FF2B5EF4-FFF2-40B4-BE49-F238E27FC236}">
                  <a16:creationId xmlns:a16="http://schemas.microsoft.com/office/drawing/2014/main" id="{76F4A3A5-9AA2-0664-E7C6-DA657D55E81F}"/>
                </a:ext>
              </a:extLst>
            </p:cNvPr>
            <p:cNvSpPr txBox="1"/>
            <p:nvPr/>
          </p:nvSpPr>
          <p:spPr bwMode="auto">
            <a:xfrm>
              <a:off x="9525911" y="4907769"/>
              <a:ext cx="485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p:txBody>
        </p:sp>
      </p:grpSp>
      <p:grpSp>
        <p:nvGrpSpPr>
          <p:cNvPr id="32" name="Group 31">
            <a:extLst>
              <a:ext uri="{FF2B5EF4-FFF2-40B4-BE49-F238E27FC236}">
                <a16:creationId xmlns:a16="http://schemas.microsoft.com/office/drawing/2014/main" id="{DB434943-6CB6-8CA9-C610-D3ACAA70B5A2}"/>
              </a:ext>
            </a:extLst>
          </p:cNvPr>
          <p:cNvGrpSpPr/>
          <p:nvPr/>
        </p:nvGrpSpPr>
        <p:grpSpPr>
          <a:xfrm>
            <a:off x="1303545" y="5535861"/>
            <a:ext cx="3535662" cy="532647"/>
            <a:chOff x="3417990" y="4907769"/>
            <a:chExt cx="6132505" cy="532647"/>
          </a:xfrm>
        </p:grpSpPr>
        <p:sp>
          <p:nvSpPr>
            <p:cNvPr id="33" name="TextBox 32">
              <a:extLst>
                <a:ext uri="{FF2B5EF4-FFF2-40B4-BE49-F238E27FC236}">
                  <a16:creationId xmlns:a16="http://schemas.microsoft.com/office/drawing/2014/main" id="{E35F4863-E1B0-8FE6-6512-4F14A8ED1D29}"/>
                </a:ext>
              </a:extLst>
            </p:cNvPr>
            <p:cNvSpPr txBox="1"/>
            <p:nvPr/>
          </p:nvSpPr>
          <p:spPr bwMode="auto">
            <a:xfrm>
              <a:off x="3417990" y="4917196"/>
              <a:ext cx="605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357</a:t>
              </a:r>
            </a:p>
          </p:txBody>
        </p:sp>
        <p:sp>
          <p:nvSpPr>
            <p:cNvPr id="34" name="TextBox 33">
              <a:extLst>
                <a:ext uri="{FF2B5EF4-FFF2-40B4-BE49-F238E27FC236}">
                  <a16:creationId xmlns:a16="http://schemas.microsoft.com/office/drawing/2014/main" id="{EA794047-A6F8-6EBC-7FD8-DC07E4F431F7}"/>
                </a:ext>
              </a:extLst>
            </p:cNvPr>
            <p:cNvSpPr txBox="1"/>
            <p:nvPr/>
          </p:nvSpPr>
          <p:spPr bwMode="auto">
            <a:xfrm>
              <a:off x="4219672" y="4917196"/>
              <a:ext cx="605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221</a:t>
              </a:r>
            </a:p>
          </p:txBody>
        </p:sp>
        <p:sp>
          <p:nvSpPr>
            <p:cNvPr id="35" name="TextBox 34">
              <a:extLst>
                <a:ext uri="{FF2B5EF4-FFF2-40B4-BE49-F238E27FC236}">
                  <a16:creationId xmlns:a16="http://schemas.microsoft.com/office/drawing/2014/main" id="{055BA44C-BBCC-11F1-F53E-9652E464E910}"/>
                </a:ext>
              </a:extLst>
            </p:cNvPr>
            <p:cNvSpPr txBox="1"/>
            <p:nvPr/>
          </p:nvSpPr>
          <p:spPr bwMode="auto">
            <a:xfrm>
              <a:off x="5018154" y="4917196"/>
              <a:ext cx="605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163</a:t>
              </a:r>
            </a:p>
          </p:txBody>
        </p:sp>
        <p:sp>
          <p:nvSpPr>
            <p:cNvPr id="36" name="TextBox 35">
              <a:extLst>
                <a:ext uri="{FF2B5EF4-FFF2-40B4-BE49-F238E27FC236}">
                  <a16:creationId xmlns:a16="http://schemas.microsoft.com/office/drawing/2014/main" id="{4FF883AB-26C0-42F0-0E19-D35844835CF6}"/>
                </a:ext>
              </a:extLst>
            </p:cNvPr>
            <p:cNvSpPr txBox="1"/>
            <p:nvPr/>
          </p:nvSpPr>
          <p:spPr bwMode="auto">
            <a:xfrm>
              <a:off x="5835491" y="4907769"/>
              <a:ext cx="605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a:t>
              </a:r>
            </a:p>
          </p:txBody>
        </p:sp>
        <p:sp>
          <p:nvSpPr>
            <p:cNvPr id="37" name="TextBox 36">
              <a:extLst>
                <a:ext uri="{FF2B5EF4-FFF2-40B4-BE49-F238E27FC236}">
                  <a16:creationId xmlns:a16="http://schemas.microsoft.com/office/drawing/2014/main" id="{C3B4FFE5-4341-1D19-383E-93ED473DF877}"/>
                </a:ext>
              </a:extLst>
            </p:cNvPr>
            <p:cNvSpPr txBox="1"/>
            <p:nvPr/>
          </p:nvSpPr>
          <p:spPr bwMode="auto">
            <a:xfrm>
              <a:off x="6633972" y="4907769"/>
              <a:ext cx="605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129</a:t>
              </a:r>
            </a:p>
          </p:txBody>
        </p:sp>
        <p:sp>
          <p:nvSpPr>
            <p:cNvPr id="38" name="TextBox 37">
              <a:extLst>
                <a:ext uri="{FF2B5EF4-FFF2-40B4-BE49-F238E27FC236}">
                  <a16:creationId xmlns:a16="http://schemas.microsoft.com/office/drawing/2014/main" id="{4992F22E-336B-1957-14CA-D52097F4F3E9}"/>
                </a:ext>
              </a:extLst>
            </p:cNvPr>
            <p:cNvSpPr txBox="1"/>
            <p:nvPr/>
          </p:nvSpPr>
          <p:spPr bwMode="auto">
            <a:xfrm>
              <a:off x="7509861" y="4917196"/>
              <a:ext cx="4851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9" name="TextBox 38">
              <a:extLst>
                <a:ext uri="{FF2B5EF4-FFF2-40B4-BE49-F238E27FC236}">
                  <a16:creationId xmlns:a16="http://schemas.microsoft.com/office/drawing/2014/main" id="{8CD71F90-6820-C072-BEC7-B2A1490C2152}"/>
                </a:ext>
              </a:extLst>
            </p:cNvPr>
            <p:cNvSpPr txBox="1"/>
            <p:nvPr/>
          </p:nvSpPr>
          <p:spPr bwMode="auto">
            <a:xfrm>
              <a:off x="8308343" y="4917196"/>
              <a:ext cx="4851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0" name="TextBox 39">
              <a:extLst>
                <a:ext uri="{FF2B5EF4-FFF2-40B4-BE49-F238E27FC236}">
                  <a16:creationId xmlns:a16="http://schemas.microsoft.com/office/drawing/2014/main" id="{C688CE20-9371-EF14-4A63-11F2225A1A10}"/>
                </a:ext>
              </a:extLst>
            </p:cNvPr>
            <p:cNvSpPr txBox="1"/>
            <p:nvPr/>
          </p:nvSpPr>
          <p:spPr bwMode="auto">
            <a:xfrm>
              <a:off x="9186004" y="4907769"/>
              <a:ext cx="3644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grpSp>
      <p:grpSp>
        <p:nvGrpSpPr>
          <p:cNvPr id="41" name="Group 40">
            <a:extLst>
              <a:ext uri="{FF2B5EF4-FFF2-40B4-BE49-F238E27FC236}">
                <a16:creationId xmlns:a16="http://schemas.microsoft.com/office/drawing/2014/main" id="{5DE89ABB-B716-486A-4AD0-2558157DE551}"/>
              </a:ext>
            </a:extLst>
          </p:cNvPr>
          <p:cNvGrpSpPr/>
          <p:nvPr/>
        </p:nvGrpSpPr>
        <p:grpSpPr>
          <a:xfrm>
            <a:off x="1500536" y="4924775"/>
            <a:ext cx="2980179" cy="89185"/>
            <a:chOff x="3311468" y="4914899"/>
            <a:chExt cx="2980179" cy="99061"/>
          </a:xfrm>
        </p:grpSpPr>
        <p:cxnSp>
          <p:nvCxnSpPr>
            <p:cNvPr id="52" name="Straight Connector 51">
              <a:extLst>
                <a:ext uri="{FF2B5EF4-FFF2-40B4-BE49-F238E27FC236}">
                  <a16:creationId xmlns:a16="http://schemas.microsoft.com/office/drawing/2014/main" id="{C25951FD-DAAC-C9E2-2FA0-7757C49CD0E5}"/>
                </a:ext>
              </a:extLst>
            </p:cNvPr>
            <p:cNvCxnSpPr>
              <a:cxnSpLocks/>
            </p:cNvCxnSpPr>
            <p:nvPr/>
          </p:nvCxnSpPr>
          <p:spPr bwMode="auto">
            <a:xfrm rot="5400000">
              <a:off x="5253758"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270187D-F2F6-AC7A-2B4D-1A02BAF8D533}"/>
                </a:ext>
              </a:extLst>
            </p:cNvPr>
            <p:cNvCxnSpPr>
              <a:cxnSpLocks/>
            </p:cNvCxnSpPr>
            <p:nvPr/>
          </p:nvCxnSpPr>
          <p:spPr bwMode="auto">
            <a:xfrm rot="5400000">
              <a:off x="4855394"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7F3CA77-3A7A-C67F-05FD-3FEE7546C91C}"/>
                </a:ext>
              </a:extLst>
            </p:cNvPr>
            <p:cNvCxnSpPr>
              <a:cxnSpLocks/>
            </p:cNvCxnSpPr>
            <p:nvPr/>
          </p:nvCxnSpPr>
          <p:spPr bwMode="auto">
            <a:xfrm rot="5400000">
              <a:off x="4457030"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9694576-EC1F-CECD-316E-904EC8819DA7}"/>
                </a:ext>
              </a:extLst>
            </p:cNvPr>
            <p:cNvCxnSpPr>
              <a:cxnSpLocks/>
            </p:cNvCxnSpPr>
            <p:nvPr/>
          </p:nvCxnSpPr>
          <p:spPr bwMode="auto">
            <a:xfrm rot="5400000">
              <a:off x="4058666"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5455219-9431-2A6E-2DAD-A2E6F88E39C4}"/>
                </a:ext>
              </a:extLst>
            </p:cNvPr>
            <p:cNvCxnSpPr>
              <a:cxnSpLocks/>
            </p:cNvCxnSpPr>
            <p:nvPr/>
          </p:nvCxnSpPr>
          <p:spPr bwMode="auto">
            <a:xfrm rot="5400000">
              <a:off x="3660301"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155E6EE-8CCC-F61A-1804-B25F6134202B}"/>
                </a:ext>
              </a:extLst>
            </p:cNvPr>
            <p:cNvCxnSpPr>
              <a:cxnSpLocks/>
            </p:cNvCxnSpPr>
            <p:nvPr/>
          </p:nvCxnSpPr>
          <p:spPr bwMode="auto">
            <a:xfrm rot="5400000">
              <a:off x="3261938"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8D16AEC-A857-88B1-DD2E-4C4580DF554A}"/>
                </a:ext>
              </a:extLst>
            </p:cNvPr>
            <p:cNvCxnSpPr>
              <a:cxnSpLocks/>
            </p:cNvCxnSpPr>
            <p:nvPr/>
          </p:nvCxnSpPr>
          <p:spPr bwMode="auto">
            <a:xfrm rot="5400000">
              <a:off x="6046898" y="4964430"/>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5C89303-252C-A8C1-0CE8-BACD9B836AF0}"/>
                </a:ext>
              </a:extLst>
            </p:cNvPr>
            <p:cNvCxnSpPr>
              <a:cxnSpLocks/>
            </p:cNvCxnSpPr>
            <p:nvPr/>
          </p:nvCxnSpPr>
          <p:spPr bwMode="auto">
            <a:xfrm rot="5400000">
              <a:off x="5648533" y="4964429"/>
              <a:ext cx="9906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09D6125-E910-EB4F-6EAC-81EE697AC4CA}"/>
                </a:ext>
              </a:extLst>
            </p:cNvPr>
            <p:cNvCxnSpPr>
              <a:cxnSpLocks/>
            </p:cNvCxnSpPr>
            <p:nvPr/>
          </p:nvCxnSpPr>
          <p:spPr bwMode="auto">
            <a:xfrm rot="5400000">
              <a:off x="6242117" y="4964430"/>
              <a:ext cx="99060" cy="0"/>
            </a:xfrm>
            <a:prstGeom prst="line">
              <a:avLst/>
            </a:prstGeom>
            <a:noFill/>
            <a:ln w="28575" cap="flat" cmpd="sng" algn="ctr">
              <a:solidFill>
                <a:schemeClr val="bg1"/>
              </a:solidFill>
              <a:prstDash val="solid"/>
              <a:round/>
              <a:headEnd type="none" w="med" len="med"/>
              <a:tailEnd type="none" w="med" len="med"/>
            </a:ln>
            <a:effectLst/>
          </p:spPr>
        </p:cxnSp>
      </p:grpSp>
      <p:sp>
        <p:nvSpPr>
          <p:cNvPr id="66" name="Freeform: Shape 65">
            <a:extLst>
              <a:ext uri="{FF2B5EF4-FFF2-40B4-BE49-F238E27FC236}">
                <a16:creationId xmlns:a16="http://schemas.microsoft.com/office/drawing/2014/main" id="{99368B8F-1FCB-E71A-C8E3-7BDA5EE706BD}"/>
              </a:ext>
            </a:extLst>
          </p:cNvPr>
          <p:cNvSpPr/>
          <p:nvPr/>
        </p:nvSpPr>
        <p:spPr bwMode="auto">
          <a:xfrm>
            <a:off x="1471895" y="2024063"/>
            <a:ext cx="3344376" cy="1681162"/>
          </a:xfrm>
          <a:custGeom>
            <a:avLst/>
            <a:gdLst>
              <a:gd name="connsiteX0" fmla="*/ 5800725 w 5800725"/>
              <a:gd name="connsiteY0" fmla="*/ 1681162 h 1681162"/>
              <a:gd name="connsiteX1" fmla="*/ 4238625 w 5800725"/>
              <a:gd name="connsiteY1" fmla="*/ 1681162 h 1681162"/>
              <a:gd name="connsiteX2" fmla="*/ 4205287 w 5800725"/>
              <a:gd name="connsiteY2" fmla="*/ 1662112 h 1681162"/>
              <a:gd name="connsiteX3" fmla="*/ 4019550 w 5800725"/>
              <a:gd name="connsiteY3" fmla="*/ 1662112 h 1681162"/>
              <a:gd name="connsiteX4" fmla="*/ 4019550 w 5800725"/>
              <a:gd name="connsiteY4" fmla="*/ 1647825 h 1681162"/>
              <a:gd name="connsiteX5" fmla="*/ 3405187 w 5800725"/>
              <a:gd name="connsiteY5" fmla="*/ 1647825 h 1681162"/>
              <a:gd name="connsiteX6" fmla="*/ 3381375 w 5800725"/>
              <a:gd name="connsiteY6" fmla="*/ 1619250 h 1681162"/>
              <a:gd name="connsiteX7" fmla="*/ 3128962 w 5800725"/>
              <a:gd name="connsiteY7" fmla="*/ 1619250 h 1681162"/>
              <a:gd name="connsiteX8" fmla="*/ 3119437 w 5800725"/>
              <a:gd name="connsiteY8" fmla="*/ 1614487 h 1681162"/>
              <a:gd name="connsiteX9" fmla="*/ 2886075 w 5800725"/>
              <a:gd name="connsiteY9" fmla="*/ 1614487 h 1681162"/>
              <a:gd name="connsiteX10" fmla="*/ 2876550 w 5800725"/>
              <a:gd name="connsiteY10" fmla="*/ 1609725 h 1681162"/>
              <a:gd name="connsiteX11" fmla="*/ 2771775 w 5800725"/>
              <a:gd name="connsiteY11" fmla="*/ 1609725 h 1681162"/>
              <a:gd name="connsiteX12" fmla="*/ 2767012 w 5800725"/>
              <a:gd name="connsiteY12" fmla="*/ 1600200 h 1681162"/>
              <a:gd name="connsiteX13" fmla="*/ 2714625 w 5800725"/>
              <a:gd name="connsiteY13" fmla="*/ 1576387 h 1681162"/>
              <a:gd name="connsiteX14" fmla="*/ 2552700 w 5800725"/>
              <a:gd name="connsiteY14" fmla="*/ 1576387 h 1681162"/>
              <a:gd name="connsiteX15" fmla="*/ 2552700 w 5800725"/>
              <a:gd name="connsiteY15" fmla="*/ 1576387 h 1681162"/>
              <a:gd name="connsiteX16" fmla="*/ 2481262 w 5800725"/>
              <a:gd name="connsiteY16" fmla="*/ 1576387 h 1681162"/>
              <a:gd name="connsiteX17" fmla="*/ 2481262 w 5800725"/>
              <a:gd name="connsiteY17" fmla="*/ 1562100 h 1681162"/>
              <a:gd name="connsiteX18" fmla="*/ 2414587 w 5800725"/>
              <a:gd name="connsiteY18" fmla="*/ 1562100 h 1681162"/>
              <a:gd name="connsiteX19" fmla="*/ 2414587 w 5800725"/>
              <a:gd name="connsiteY19" fmla="*/ 1547812 h 1681162"/>
              <a:gd name="connsiteX20" fmla="*/ 2271712 w 5800725"/>
              <a:gd name="connsiteY20" fmla="*/ 1547812 h 1681162"/>
              <a:gd name="connsiteX21" fmla="*/ 2271712 w 5800725"/>
              <a:gd name="connsiteY21" fmla="*/ 1533525 h 1681162"/>
              <a:gd name="connsiteX22" fmla="*/ 2124075 w 5800725"/>
              <a:gd name="connsiteY22" fmla="*/ 1533525 h 1681162"/>
              <a:gd name="connsiteX23" fmla="*/ 2124075 w 5800725"/>
              <a:gd name="connsiteY23" fmla="*/ 1528762 h 1681162"/>
              <a:gd name="connsiteX24" fmla="*/ 1985962 w 5800725"/>
              <a:gd name="connsiteY24" fmla="*/ 1528762 h 1681162"/>
              <a:gd name="connsiteX25" fmla="*/ 1976437 w 5800725"/>
              <a:gd name="connsiteY25" fmla="*/ 1514475 h 1681162"/>
              <a:gd name="connsiteX26" fmla="*/ 1890712 w 5800725"/>
              <a:gd name="connsiteY26" fmla="*/ 1514475 h 1681162"/>
              <a:gd name="connsiteX27" fmla="*/ 1885950 w 5800725"/>
              <a:gd name="connsiteY27" fmla="*/ 1504950 h 1681162"/>
              <a:gd name="connsiteX28" fmla="*/ 1828800 w 5800725"/>
              <a:gd name="connsiteY28" fmla="*/ 1504950 h 1681162"/>
              <a:gd name="connsiteX29" fmla="*/ 1828800 w 5800725"/>
              <a:gd name="connsiteY29" fmla="*/ 1500187 h 1681162"/>
              <a:gd name="connsiteX30" fmla="*/ 1781175 w 5800725"/>
              <a:gd name="connsiteY30" fmla="*/ 1500187 h 1681162"/>
              <a:gd name="connsiteX31" fmla="*/ 1738312 w 5800725"/>
              <a:gd name="connsiteY31" fmla="*/ 1452562 h 1681162"/>
              <a:gd name="connsiteX32" fmla="*/ 1666875 w 5800725"/>
              <a:gd name="connsiteY32" fmla="*/ 1452562 h 1681162"/>
              <a:gd name="connsiteX33" fmla="*/ 1666875 w 5800725"/>
              <a:gd name="connsiteY33" fmla="*/ 1438275 h 1681162"/>
              <a:gd name="connsiteX34" fmla="*/ 1633537 w 5800725"/>
              <a:gd name="connsiteY34" fmla="*/ 1438275 h 1681162"/>
              <a:gd name="connsiteX35" fmla="*/ 1628775 w 5800725"/>
              <a:gd name="connsiteY35" fmla="*/ 1428750 h 1681162"/>
              <a:gd name="connsiteX36" fmla="*/ 1557337 w 5800725"/>
              <a:gd name="connsiteY36" fmla="*/ 1428750 h 1681162"/>
              <a:gd name="connsiteX37" fmla="*/ 1552575 w 5800725"/>
              <a:gd name="connsiteY37" fmla="*/ 1409700 h 1681162"/>
              <a:gd name="connsiteX38" fmla="*/ 1490662 w 5800725"/>
              <a:gd name="connsiteY38" fmla="*/ 1409700 h 1681162"/>
              <a:gd name="connsiteX39" fmla="*/ 1490662 w 5800725"/>
              <a:gd name="connsiteY39" fmla="*/ 1390650 h 1681162"/>
              <a:gd name="connsiteX40" fmla="*/ 1452562 w 5800725"/>
              <a:gd name="connsiteY40" fmla="*/ 1390650 h 1681162"/>
              <a:gd name="connsiteX41" fmla="*/ 1428750 w 5800725"/>
              <a:gd name="connsiteY41" fmla="*/ 1362075 h 1681162"/>
              <a:gd name="connsiteX42" fmla="*/ 1390650 w 5800725"/>
              <a:gd name="connsiteY42" fmla="*/ 1362075 h 1681162"/>
              <a:gd name="connsiteX43" fmla="*/ 1371600 w 5800725"/>
              <a:gd name="connsiteY43" fmla="*/ 1362075 h 1681162"/>
              <a:gd name="connsiteX44" fmla="*/ 1371600 w 5800725"/>
              <a:gd name="connsiteY44" fmla="*/ 1352550 h 1681162"/>
              <a:gd name="connsiteX45" fmla="*/ 1347787 w 5800725"/>
              <a:gd name="connsiteY45" fmla="*/ 1352550 h 1681162"/>
              <a:gd name="connsiteX46" fmla="*/ 1333500 w 5800725"/>
              <a:gd name="connsiteY46" fmla="*/ 1333500 h 1681162"/>
              <a:gd name="connsiteX47" fmla="*/ 1276350 w 5800725"/>
              <a:gd name="connsiteY47" fmla="*/ 1333500 h 1681162"/>
              <a:gd name="connsiteX48" fmla="*/ 1247775 w 5800725"/>
              <a:gd name="connsiteY48" fmla="*/ 1290637 h 1681162"/>
              <a:gd name="connsiteX49" fmla="*/ 1200150 w 5800725"/>
              <a:gd name="connsiteY49" fmla="*/ 1290637 h 1681162"/>
              <a:gd name="connsiteX50" fmla="*/ 1176337 w 5800725"/>
              <a:gd name="connsiteY50" fmla="*/ 1257300 h 1681162"/>
              <a:gd name="connsiteX51" fmla="*/ 1138237 w 5800725"/>
              <a:gd name="connsiteY51" fmla="*/ 1252537 h 1681162"/>
              <a:gd name="connsiteX52" fmla="*/ 1128712 w 5800725"/>
              <a:gd name="connsiteY52" fmla="*/ 1219200 h 1681162"/>
              <a:gd name="connsiteX53" fmla="*/ 1114425 w 5800725"/>
              <a:gd name="connsiteY53" fmla="*/ 1214437 h 1681162"/>
              <a:gd name="connsiteX54" fmla="*/ 1095375 w 5800725"/>
              <a:gd name="connsiteY54" fmla="*/ 1195387 h 1681162"/>
              <a:gd name="connsiteX55" fmla="*/ 1047750 w 5800725"/>
              <a:gd name="connsiteY55" fmla="*/ 1190625 h 1681162"/>
              <a:gd name="connsiteX56" fmla="*/ 1000125 w 5800725"/>
              <a:gd name="connsiteY56" fmla="*/ 1152525 h 1681162"/>
              <a:gd name="connsiteX57" fmla="*/ 981075 w 5800725"/>
              <a:gd name="connsiteY57" fmla="*/ 1104900 h 1681162"/>
              <a:gd name="connsiteX58" fmla="*/ 928687 w 5800725"/>
              <a:gd name="connsiteY58" fmla="*/ 1066800 h 1681162"/>
              <a:gd name="connsiteX59" fmla="*/ 900112 w 5800725"/>
              <a:gd name="connsiteY59" fmla="*/ 1066800 h 1681162"/>
              <a:gd name="connsiteX60" fmla="*/ 857250 w 5800725"/>
              <a:gd name="connsiteY60" fmla="*/ 1009650 h 1681162"/>
              <a:gd name="connsiteX61" fmla="*/ 828675 w 5800725"/>
              <a:gd name="connsiteY61" fmla="*/ 1004887 h 1681162"/>
              <a:gd name="connsiteX62" fmla="*/ 814387 w 5800725"/>
              <a:gd name="connsiteY62" fmla="*/ 981075 h 1681162"/>
              <a:gd name="connsiteX63" fmla="*/ 785812 w 5800725"/>
              <a:gd name="connsiteY63" fmla="*/ 909637 h 1681162"/>
              <a:gd name="connsiteX64" fmla="*/ 747712 w 5800725"/>
              <a:gd name="connsiteY64" fmla="*/ 895350 h 1681162"/>
              <a:gd name="connsiteX65" fmla="*/ 695325 w 5800725"/>
              <a:gd name="connsiteY65" fmla="*/ 814387 h 1681162"/>
              <a:gd name="connsiteX66" fmla="*/ 642937 w 5800725"/>
              <a:gd name="connsiteY66" fmla="*/ 795337 h 1681162"/>
              <a:gd name="connsiteX67" fmla="*/ 638175 w 5800725"/>
              <a:gd name="connsiteY67" fmla="*/ 757237 h 1681162"/>
              <a:gd name="connsiteX68" fmla="*/ 628650 w 5800725"/>
              <a:gd name="connsiteY68" fmla="*/ 757237 h 1681162"/>
              <a:gd name="connsiteX69" fmla="*/ 595312 w 5800725"/>
              <a:gd name="connsiteY69" fmla="*/ 676275 h 1681162"/>
              <a:gd name="connsiteX70" fmla="*/ 571500 w 5800725"/>
              <a:gd name="connsiteY70" fmla="*/ 676275 h 1681162"/>
              <a:gd name="connsiteX71" fmla="*/ 571500 w 5800725"/>
              <a:gd name="connsiteY71" fmla="*/ 647700 h 1681162"/>
              <a:gd name="connsiteX72" fmla="*/ 552450 w 5800725"/>
              <a:gd name="connsiteY72" fmla="*/ 628650 h 1681162"/>
              <a:gd name="connsiteX73" fmla="*/ 538162 w 5800725"/>
              <a:gd name="connsiteY73" fmla="*/ 571500 h 1681162"/>
              <a:gd name="connsiteX74" fmla="*/ 523875 w 5800725"/>
              <a:gd name="connsiteY74" fmla="*/ 552450 h 1681162"/>
              <a:gd name="connsiteX75" fmla="*/ 523875 w 5800725"/>
              <a:gd name="connsiteY75" fmla="*/ 519112 h 1681162"/>
              <a:gd name="connsiteX76" fmla="*/ 466725 w 5800725"/>
              <a:gd name="connsiteY76" fmla="*/ 504825 h 1681162"/>
              <a:gd name="connsiteX77" fmla="*/ 466725 w 5800725"/>
              <a:gd name="connsiteY77" fmla="*/ 481012 h 1681162"/>
              <a:gd name="connsiteX78" fmla="*/ 442912 w 5800725"/>
              <a:gd name="connsiteY78" fmla="*/ 466725 h 1681162"/>
              <a:gd name="connsiteX79" fmla="*/ 442912 w 5800725"/>
              <a:gd name="connsiteY79" fmla="*/ 442912 h 1681162"/>
              <a:gd name="connsiteX80" fmla="*/ 409575 w 5800725"/>
              <a:gd name="connsiteY80" fmla="*/ 438150 h 1681162"/>
              <a:gd name="connsiteX81" fmla="*/ 409575 w 5800725"/>
              <a:gd name="connsiteY81" fmla="*/ 414337 h 1681162"/>
              <a:gd name="connsiteX82" fmla="*/ 395287 w 5800725"/>
              <a:gd name="connsiteY82" fmla="*/ 414337 h 1681162"/>
              <a:gd name="connsiteX83" fmla="*/ 395287 w 5800725"/>
              <a:gd name="connsiteY83" fmla="*/ 385762 h 1681162"/>
              <a:gd name="connsiteX84" fmla="*/ 371475 w 5800725"/>
              <a:gd name="connsiteY84" fmla="*/ 385762 h 1681162"/>
              <a:gd name="connsiteX85" fmla="*/ 361950 w 5800725"/>
              <a:gd name="connsiteY85" fmla="*/ 352425 h 1681162"/>
              <a:gd name="connsiteX86" fmla="*/ 338137 w 5800725"/>
              <a:gd name="connsiteY86" fmla="*/ 347662 h 1681162"/>
              <a:gd name="connsiteX87" fmla="*/ 309562 w 5800725"/>
              <a:gd name="connsiteY87" fmla="*/ 285750 h 1681162"/>
              <a:gd name="connsiteX88" fmla="*/ 309562 w 5800725"/>
              <a:gd name="connsiteY88" fmla="*/ 266700 h 1681162"/>
              <a:gd name="connsiteX89" fmla="*/ 271462 w 5800725"/>
              <a:gd name="connsiteY89" fmla="*/ 257175 h 1681162"/>
              <a:gd name="connsiteX90" fmla="*/ 261937 w 5800725"/>
              <a:gd name="connsiteY90" fmla="*/ 228600 h 1681162"/>
              <a:gd name="connsiteX91" fmla="*/ 219075 w 5800725"/>
              <a:gd name="connsiteY91" fmla="*/ 209550 h 1681162"/>
              <a:gd name="connsiteX92" fmla="*/ 214312 w 5800725"/>
              <a:gd name="connsiteY92" fmla="*/ 176212 h 1681162"/>
              <a:gd name="connsiteX93" fmla="*/ 57150 w 5800725"/>
              <a:gd name="connsiteY93" fmla="*/ 123825 h 1681162"/>
              <a:gd name="connsiteX94" fmla="*/ 57150 w 5800725"/>
              <a:gd name="connsiteY94" fmla="*/ 71437 h 1681162"/>
              <a:gd name="connsiteX95" fmla="*/ 38100 w 5800725"/>
              <a:gd name="connsiteY95" fmla="*/ 61912 h 1681162"/>
              <a:gd name="connsiteX96" fmla="*/ 38100 w 5800725"/>
              <a:gd name="connsiteY96" fmla="*/ 23812 h 1681162"/>
              <a:gd name="connsiteX97" fmla="*/ 0 w 5800725"/>
              <a:gd name="connsiteY97" fmla="*/ 0 h 1681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800725" h="1681162">
                <a:moveTo>
                  <a:pt x="5800725" y="1681162"/>
                </a:moveTo>
                <a:lnTo>
                  <a:pt x="4238625" y="1681162"/>
                </a:lnTo>
                <a:lnTo>
                  <a:pt x="4205287" y="1662112"/>
                </a:lnTo>
                <a:lnTo>
                  <a:pt x="4019550" y="1662112"/>
                </a:lnTo>
                <a:lnTo>
                  <a:pt x="4019550" y="1647825"/>
                </a:lnTo>
                <a:lnTo>
                  <a:pt x="3405187" y="1647825"/>
                </a:lnTo>
                <a:lnTo>
                  <a:pt x="3381375" y="1619250"/>
                </a:lnTo>
                <a:lnTo>
                  <a:pt x="3128962" y="1619250"/>
                </a:lnTo>
                <a:lnTo>
                  <a:pt x="3119437" y="1614487"/>
                </a:lnTo>
                <a:lnTo>
                  <a:pt x="2886075" y="1614487"/>
                </a:lnTo>
                <a:lnTo>
                  <a:pt x="2876550" y="1609725"/>
                </a:lnTo>
                <a:lnTo>
                  <a:pt x="2771775" y="1609725"/>
                </a:lnTo>
                <a:lnTo>
                  <a:pt x="2767012" y="1600200"/>
                </a:lnTo>
                <a:lnTo>
                  <a:pt x="2714625" y="1576387"/>
                </a:lnTo>
                <a:lnTo>
                  <a:pt x="2552700" y="1576387"/>
                </a:lnTo>
                <a:lnTo>
                  <a:pt x="2552700" y="1576387"/>
                </a:lnTo>
                <a:lnTo>
                  <a:pt x="2481262" y="1576387"/>
                </a:lnTo>
                <a:lnTo>
                  <a:pt x="2481262" y="1562100"/>
                </a:lnTo>
                <a:lnTo>
                  <a:pt x="2414587" y="1562100"/>
                </a:lnTo>
                <a:lnTo>
                  <a:pt x="2414587" y="1547812"/>
                </a:lnTo>
                <a:lnTo>
                  <a:pt x="2271712" y="1547812"/>
                </a:lnTo>
                <a:lnTo>
                  <a:pt x="2271712" y="1533525"/>
                </a:lnTo>
                <a:lnTo>
                  <a:pt x="2124075" y="1533525"/>
                </a:lnTo>
                <a:lnTo>
                  <a:pt x="2124075" y="1528762"/>
                </a:lnTo>
                <a:lnTo>
                  <a:pt x="1985962" y="1528762"/>
                </a:lnTo>
                <a:lnTo>
                  <a:pt x="1976437" y="1514475"/>
                </a:lnTo>
                <a:lnTo>
                  <a:pt x="1890712" y="1514475"/>
                </a:lnTo>
                <a:lnTo>
                  <a:pt x="1885950" y="1504950"/>
                </a:lnTo>
                <a:lnTo>
                  <a:pt x="1828800" y="1504950"/>
                </a:lnTo>
                <a:lnTo>
                  <a:pt x="1828800" y="1500187"/>
                </a:lnTo>
                <a:lnTo>
                  <a:pt x="1781175" y="1500187"/>
                </a:lnTo>
                <a:lnTo>
                  <a:pt x="1738312" y="1452562"/>
                </a:lnTo>
                <a:lnTo>
                  <a:pt x="1666875" y="1452562"/>
                </a:lnTo>
                <a:lnTo>
                  <a:pt x="1666875" y="1438275"/>
                </a:lnTo>
                <a:lnTo>
                  <a:pt x="1633537" y="1438275"/>
                </a:lnTo>
                <a:lnTo>
                  <a:pt x="1628775" y="1428750"/>
                </a:lnTo>
                <a:lnTo>
                  <a:pt x="1557337" y="1428750"/>
                </a:lnTo>
                <a:lnTo>
                  <a:pt x="1552575" y="1409700"/>
                </a:lnTo>
                <a:lnTo>
                  <a:pt x="1490662" y="1409700"/>
                </a:lnTo>
                <a:lnTo>
                  <a:pt x="1490662" y="1390650"/>
                </a:lnTo>
                <a:lnTo>
                  <a:pt x="1452562" y="1390650"/>
                </a:lnTo>
                <a:lnTo>
                  <a:pt x="1428750" y="1362075"/>
                </a:lnTo>
                <a:lnTo>
                  <a:pt x="1390650" y="1362075"/>
                </a:lnTo>
                <a:lnTo>
                  <a:pt x="1371600" y="1362075"/>
                </a:lnTo>
                <a:lnTo>
                  <a:pt x="1371600" y="1352550"/>
                </a:lnTo>
                <a:lnTo>
                  <a:pt x="1347787" y="1352550"/>
                </a:lnTo>
                <a:lnTo>
                  <a:pt x="1333500" y="1333500"/>
                </a:lnTo>
                <a:lnTo>
                  <a:pt x="1276350" y="1333500"/>
                </a:lnTo>
                <a:lnTo>
                  <a:pt x="1247775" y="1290637"/>
                </a:lnTo>
                <a:lnTo>
                  <a:pt x="1200150" y="1290637"/>
                </a:lnTo>
                <a:lnTo>
                  <a:pt x="1176337" y="1257300"/>
                </a:lnTo>
                <a:lnTo>
                  <a:pt x="1138237" y="1252537"/>
                </a:lnTo>
                <a:lnTo>
                  <a:pt x="1128712" y="1219200"/>
                </a:lnTo>
                <a:lnTo>
                  <a:pt x="1114425" y="1214437"/>
                </a:lnTo>
                <a:lnTo>
                  <a:pt x="1095375" y="1195387"/>
                </a:lnTo>
                <a:lnTo>
                  <a:pt x="1047750" y="1190625"/>
                </a:lnTo>
                <a:lnTo>
                  <a:pt x="1000125" y="1152525"/>
                </a:lnTo>
                <a:lnTo>
                  <a:pt x="981075" y="1104900"/>
                </a:lnTo>
                <a:lnTo>
                  <a:pt x="928687" y="1066800"/>
                </a:lnTo>
                <a:lnTo>
                  <a:pt x="900112" y="1066800"/>
                </a:lnTo>
                <a:lnTo>
                  <a:pt x="857250" y="1009650"/>
                </a:lnTo>
                <a:lnTo>
                  <a:pt x="828675" y="1004887"/>
                </a:lnTo>
                <a:lnTo>
                  <a:pt x="814387" y="981075"/>
                </a:lnTo>
                <a:lnTo>
                  <a:pt x="785812" y="909637"/>
                </a:lnTo>
                <a:lnTo>
                  <a:pt x="747712" y="895350"/>
                </a:lnTo>
                <a:lnTo>
                  <a:pt x="695325" y="814387"/>
                </a:lnTo>
                <a:lnTo>
                  <a:pt x="642937" y="795337"/>
                </a:lnTo>
                <a:lnTo>
                  <a:pt x="638175" y="757237"/>
                </a:lnTo>
                <a:lnTo>
                  <a:pt x="628650" y="757237"/>
                </a:lnTo>
                <a:lnTo>
                  <a:pt x="595312" y="676275"/>
                </a:lnTo>
                <a:lnTo>
                  <a:pt x="571500" y="676275"/>
                </a:lnTo>
                <a:lnTo>
                  <a:pt x="571500" y="647700"/>
                </a:lnTo>
                <a:lnTo>
                  <a:pt x="552450" y="628650"/>
                </a:lnTo>
                <a:lnTo>
                  <a:pt x="538162" y="571500"/>
                </a:lnTo>
                <a:lnTo>
                  <a:pt x="523875" y="552450"/>
                </a:lnTo>
                <a:lnTo>
                  <a:pt x="523875" y="519112"/>
                </a:lnTo>
                <a:lnTo>
                  <a:pt x="466725" y="504825"/>
                </a:lnTo>
                <a:lnTo>
                  <a:pt x="466725" y="481012"/>
                </a:lnTo>
                <a:lnTo>
                  <a:pt x="442912" y="466725"/>
                </a:lnTo>
                <a:lnTo>
                  <a:pt x="442912" y="442912"/>
                </a:lnTo>
                <a:lnTo>
                  <a:pt x="409575" y="438150"/>
                </a:lnTo>
                <a:lnTo>
                  <a:pt x="409575" y="414337"/>
                </a:lnTo>
                <a:lnTo>
                  <a:pt x="395287" y="414337"/>
                </a:lnTo>
                <a:lnTo>
                  <a:pt x="395287" y="385762"/>
                </a:lnTo>
                <a:lnTo>
                  <a:pt x="371475" y="385762"/>
                </a:lnTo>
                <a:lnTo>
                  <a:pt x="361950" y="352425"/>
                </a:lnTo>
                <a:lnTo>
                  <a:pt x="338137" y="347662"/>
                </a:lnTo>
                <a:lnTo>
                  <a:pt x="309562" y="285750"/>
                </a:lnTo>
                <a:lnTo>
                  <a:pt x="309562" y="266700"/>
                </a:lnTo>
                <a:lnTo>
                  <a:pt x="271462" y="257175"/>
                </a:lnTo>
                <a:lnTo>
                  <a:pt x="261937" y="228600"/>
                </a:lnTo>
                <a:lnTo>
                  <a:pt x="219075" y="209550"/>
                </a:lnTo>
                <a:lnTo>
                  <a:pt x="214312" y="176212"/>
                </a:lnTo>
                <a:lnTo>
                  <a:pt x="57150" y="123825"/>
                </a:lnTo>
                <a:lnTo>
                  <a:pt x="57150" y="71437"/>
                </a:lnTo>
                <a:lnTo>
                  <a:pt x="38100" y="61912"/>
                </a:lnTo>
                <a:lnTo>
                  <a:pt x="38100" y="23812"/>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67" name="TextBox 66">
            <a:extLst>
              <a:ext uri="{FF2B5EF4-FFF2-40B4-BE49-F238E27FC236}">
                <a16:creationId xmlns:a16="http://schemas.microsoft.com/office/drawing/2014/main" id="{43F6CB63-4BE2-D456-9110-D5568AB321DB}"/>
              </a:ext>
            </a:extLst>
          </p:cNvPr>
          <p:cNvSpPr txBox="1"/>
          <p:nvPr/>
        </p:nvSpPr>
        <p:spPr>
          <a:xfrm>
            <a:off x="3472187" y="2921007"/>
            <a:ext cx="134408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a:ea typeface="+mn-ea"/>
                <a:cs typeface="+mn-cs"/>
              </a:rPr>
              <a:t>7.1% difference in 4-yr OS</a:t>
            </a:r>
          </a:p>
        </p:txBody>
      </p:sp>
      <p:cxnSp>
        <p:nvCxnSpPr>
          <p:cNvPr id="68" name="Straight Arrow Connector 67">
            <a:extLst>
              <a:ext uri="{FF2B5EF4-FFF2-40B4-BE49-F238E27FC236}">
                <a16:creationId xmlns:a16="http://schemas.microsoft.com/office/drawing/2014/main" id="{A7F85B81-6DBA-8708-AC53-2F99A030B0E9}"/>
              </a:ext>
            </a:extLst>
          </p:cNvPr>
          <p:cNvCxnSpPr>
            <a:cxnSpLocks/>
          </p:cNvCxnSpPr>
          <p:nvPr/>
        </p:nvCxnSpPr>
        <p:spPr bwMode="auto">
          <a:xfrm>
            <a:off x="3442387" y="3214283"/>
            <a:ext cx="0" cy="191537"/>
          </a:xfrm>
          <a:prstGeom prst="straightConnector1">
            <a:avLst/>
          </a:prstGeom>
          <a:noFill/>
          <a:ln w="28575" cap="flat" cmpd="sng" algn="ctr">
            <a:solidFill>
              <a:schemeClr val="bg1"/>
            </a:solidFill>
            <a:prstDash val="solid"/>
            <a:round/>
            <a:headEnd type="none" w="med" len="med"/>
            <a:tailEnd type="triangle"/>
          </a:ln>
          <a:effectLst/>
        </p:spPr>
      </p:cxnSp>
      <p:sp>
        <p:nvSpPr>
          <p:cNvPr id="43" name="Content Placeholder 8">
            <a:extLst>
              <a:ext uri="{FF2B5EF4-FFF2-40B4-BE49-F238E27FC236}">
                <a16:creationId xmlns:a16="http://schemas.microsoft.com/office/drawing/2014/main" id="{0CE1BB57-75F0-C2CD-AB04-0BD03DB14159}"/>
              </a:ext>
            </a:extLst>
          </p:cNvPr>
          <p:cNvSpPr txBox="1">
            <a:spLocks/>
          </p:cNvSpPr>
          <p:nvPr/>
        </p:nvSpPr>
        <p:spPr>
          <a:xfrm>
            <a:off x="6547725" y="5902309"/>
            <a:ext cx="5577628" cy="78469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marR="0" lvl="0" indent="-285750" algn="l" defTabSz="914400" rtl="0" eaLnBrk="1" fontAlgn="base" latinLnBrk="0" hangingPunct="1">
              <a:lnSpc>
                <a:spcPct val="90000"/>
              </a:lnSpc>
              <a:spcBef>
                <a:spcPts val="0"/>
              </a:spcBef>
              <a:spcAft>
                <a:spcPts val="500"/>
              </a:spcAft>
              <a:buClr>
                <a:srgbClr val="000000"/>
              </a:buClr>
              <a:buSzTx/>
              <a:buFont typeface="Wingdings" panose="05000000000000000000" pitchFamily="2" charset="2"/>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mn-cs"/>
              </a:rPr>
              <a:t>Best outcomes: Mido/7+3 followed by SCT in CR1</a:t>
            </a:r>
            <a:endParaRPr kumimoji="0" lang="en-US" sz="1400" b="1"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285750" marR="0" lvl="0" indent="-285750" algn="l" defTabSz="914400" rtl="0" eaLnBrk="1" fontAlgn="base" latinLnBrk="0" hangingPunct="1">
              <a:lnSpc>
                <a:spcPct val="90000"/>
              </a:lnSpc>
              <a:spcBef>
                <a:spcPts val="0"/>
              </a:spcBef>
              <a:spcAft>
                <a:spcPts val="500"/>
              </a:spcAft>
              <a:buClr>
                <a:srgbClr val="000000"/>
              </a:buClr>
              <a:buSzTx/>
              <a:buFont typeface="Wingdings" panose="05000000000000000000" pitchFamily="2" charset="2"/>
              <a:buChar char="§"/>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mn-cs"/>
              </a:rPr>
              <a:t>However, placebo/7+3 also benefited from SCT in CR1 </a:t>
            </a:r>
          </a:p>
        </p:txBody>
      </p:sp>
      <p:graphicFrame>
        <p:nvGraphicFramePr>
          <p:cNvPr id="62" name="Table 61">
            <a:extLst>
              <a:ext uri="{FF2B5EF4-FFF2-40B4-BE49-F238E27FC236}">
                <a16:creationId xmlns:a16="http://schemas.microsoft.com/office/drawing/2014/main" id="{73A40146-9BCB-BAE6-1082-AEAD374854DC}"/>
              </a:ext>
            </a:extLst>
          </p:cNvPr>
          <p:cNvGraphicFramePr>
            <a:graphicFrameLocks noGrp="1"/>
          </p:cNvGraphicFramePr>
          <p:nvPr/>
        </p:nvGraphicFramePr>
        <p:xfrm>
          <a:off x="7546481" y="1451511"/>
          <a:ext cx="4493987" cy="1097280"/>
        </p:xfrm>
        <a:graphic>
          <a:graphicData uri="http://schemas.openxmlformats.org/drawingml/2006/table">
            <a:tbl>
              <a:tblPr firstRow="1" bandRow="1">
                <a:tableStyleId>{5C22544A-7EE6-4342-B048-85BDC9FD1C3A}</a:tableStyleId>
              </a:tblPr>
              <a:tblGrid>
                <a:gridCol w="950986">
                  <a:extLst>
                    <a:ext uri="{9D8B030D-6E8A-4147-A177-3AD203B41FA5}">
                      <a16:colId xmlns:a16="http://schemas.microsoft.com/office/drawing/2014/main" val="2556573370"/>
                    </a:ext>
                  </a:extLst>
                </a:gridCol>
                <a:gridCol w="970579">
                  <a:extLst>
                    <a:ext uri="{9D8B030D-6E8A-4147-A177-3AD203B41FA5}">
                      <a16:colId xmlns:a16="http://schemas.microsoft.com/office/drawing/2014/main" val="4045771437"/>
                    </a:ext>
                  </a:extLst>
                </a:gridCol>
                <a:gridCol w="812800">
                  <a:extLst>
                    <a:ext uri="{9D8B030D-6E8A-4147-A177-3AD203B41FA5}">
                      <a16:colId xmlns:a16="http://schemas.microsoft.com/office/drawing/2014/main" val="1597257140"/>
                    </a:ext>
                  </a:extLst>
                </a:gridCol>
                <a:gridCol w="1005840">
                  <a:extLst>
                    <a:ext uri="{9D8B030D-6E8A-4147-A177-3AD203B41FA5}">
                      <a16:colId xmlns:a16="http://schemas.microsoft.com/office/drawing/2014/main" val="3273751271"/>
                    </a:ext>
                  </a:extLst>
                </a:gridCol>
                <a:gridCol w="753782">
                  <a:extLst>
                    <a:ext uri="{9D8B030D-6E8A-4147-A177-3AD203B41FA5}">
                      <a16:colId xmlns:a16="http://schemas.microsoft.com/office/drawing/2014/main" val="2875837800"/>
                    </a:ext>
                  </a:extLst>
                </a:gridCol>
              </a:tblGrid>
              <a:tr h="261598">
                <a:tc>
                  <a:txBody>
                    <a:bodyPr/>
                    <a:lstStyle/>
                    <a:p>
                      <a:endParaRPr lang="en-US" sz="12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a:t>Mido SCT Outside CR1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t>Mido SCT </a:t>
                      </a:r>
                    </a:p>
                    <a:p>
                      <a:pPr algn="ctr"/>
                      <a:r>
                        <a:rPr lang="en-US" sz="1200"/>
                        <a:t>in CR1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200" err="1"/>
                        <a:t>Pbo</a:t>
                      </a:r>
                      <a:r>
                        <a:rPr lang="en-US" sz="1200"/>
                        <a:t> SCT Outside CR1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Pbo SCT </a:t>
                      </a:r>
                    </a:p>
                    <a:p>
                      <a:pPr algn="ctr"/>
                      <a:r>
                        <a:rPr lang="en-US" sz="1200"/>
                        <a:t>in CR1</a:t>
                      </a:r>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798285533"/>
                  </a:ext>
                </a:extLst>
              </a:tr>
              <a:tr h="332019">
                <a:tc>
                  <a:txBody>
                    <a:bodyPr/>
                    <a:lstStyle/>
                    <a:p>
                      <a:r>
                        <a:rPr lang="en-US" sz="1200">
                          <a:solidFill>
                            <a:schemeClr val="bg1"/>
                          </a:solidFill>
                        </a:rPr>
                        <a:t>Median survival, </a:t>
                      </a:r>
                      <a:r>
                        <a:rPr lang="en-US" sz="1200" err="1">
                          <a:solidFill>
                            <a:schemeClr val="bg1"/>
                          </a:solidFill>
                        </a:rPr>
                        <a:t>mo</a:t>
                      </a:r>
                      <a:r>
                        <a:rPr lang="en-US" sz="1200">
                          <a:solidFill>
                            <a:schemeClr val="bg1"/>
                          </a:solidFill>
                        </a:rPr>
                        <a:t> (95% CI)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14.8 </a:t>
                      </a:r>
                      <a:br>
                        <a:rPr lang="en-US" sz="1200">
                          <a:solidFill>
                            <a:schemeClr val="bg1"/>
                          </a:solidFill>
                        </a:rPr>
                      </a:br>
                      <a:r>
                        <a:rPr lang="en-US" sz="1200">
                          <a:solidFill>
                            <a:schemeClr val="bg1"/>
                          </a:solidFill>
                        </a:rPr>
                        <a:t>(9.1-31.6)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NE </a:t>
                      </a:r>
                      <a:br>
                        <a:rPr lang="en-US" sz="1200">
                          <a:solidFill>
                            <a:schemeClr val="bg1"/>
                          </a:solidFill>
                        </a:rPr>
                      </a:br>
                      <a:r>
                        <a:rPr lang="en-US" sz="1200">
                          <a:solidFill>
                            <a:schemeClr val="bg1"/>
                          </a:solidFill>
                        </a:rPr>
                        <a:t>(69.8-NE)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14.4 </a:t>
                      </a:r>
                      <a:br>
                        <a:rPr lang="en-US" sz="1200">
                          <a:solidFill>
                            <a:schemeClr val="bg1"/>
                          </a:solidFill>
                        </a:rPr>
                      </a:br>
                      <a:r>
                        <a:rPr lang="en-US" sz="1200">
                          <a:solidFill>
                            <a:schemeClr val="bg1"/>
                          </a:solidFill>
                        </a:rPr>
                        <a:t>(10.0-22.7)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NE </a:t>
                      </a:r>
                      <a:br>
                        <a:rPr lang="en-US" sz="1200">
                          <a:solidFill>
                            <a:schemeClr val="bg1"/>
                          </a:solidFill>
                        </a:rPr>
                      </a:br>
                      <a:r>
                        <a:rPr lang="en-US" sz="1200">
                          <a:solidFill>
                            <a:schemeClr val="bg1"/>
                          </a:solidFill>
                        </a:rPr>
                        <a:t>(21.8-NE)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9792592"/>
                  </a:ext>
                </a:extLst>
              </a:tr>
            </a:tbl>
          </a:graphicData>
        </a:graphic>
      </p:graphicFrame>
      <p:sp>
        <p:nvSpPr>
          <p:cNvPr id="253" name="TextBox 252">
            <a:extLst>
              <a:ext uri="{FF2B5EF4-FFF2-40B4-BE49-F238E27FC236}">
                <a16:creationId xmlns:a16="http://schemas.microsoft.com/office/drawing/2014/main" id="{762DB6A9-9E59-19AB-E23F-204C0F9166E7}"/>
              </a:ext>
            </a:extLst>
          </p:cNvPr>
          <p:cNvSpPr txBox="1"/>
          <p:nvPr/>
        </p:nvSpPr>
        <p:spPr bwMode="auto">
          <a:xfrm>
            <a:off x="9099924" y="4839484"/>
            <a:ext cx="4004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254" name="TextBox 253">
            <a:extLst>
              <a:ext uri="{FF2B5EF4-FFF2-40B4-BE49-F238E27FC236}">
                <a16:creationId xmlns:a16="http://schemas.microsoft.com/office/drawing/2014/main" id="{B2207DA4-8DD1-614C-4E5B-30A1623448A9}"/>
              </a:ext>
            </a:extLst>
          </p:cNvPr>
          <p:cNvSpPr txBox="1"/>
          <p:nvPr/>
        </p:nvSpPr>
        <p:spPr bwMode="auto">
          <a:xfrm rot="16200000">
            <a:off x="5609630" y="3316424"/>
            <a:ext cx="1627369" cy="28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Proportion Survival</a:t>
            </a:r>
          </a:p>
        </p:txBody>
      </p:sp>
      <p:grpSp>
        <p:nvGrpSpPr>
          <p:cNvPr id="255" name="Group 254">
            <a:extLst>
              <a:ext uri="{FF2B5EF4-FFF2-40B4-BE49-F238E27FC236}">
                <a16:creationId xmlns:a16="http://schemas.microsoft.com/office/drawing/2014/main" id="{9FAE93A5-BEB4-6D97-B4F6-D279508AF4AB}"/>
              </a:ext>
            </a:extLst>
          </p:cNvPr>
          <p:cNvGrpSpPr/>
          <p:nvPr/>
        </p:nvGrpSpPr>
        <p:grpSpPr>
          <a:xfrm>
            <a:off x="6935685" y="4677007"/>
            <a:ext cx="4500223" cy="317204"/>
            <a:chOff x="3560270" y="4907769"/>
            <a:chExt cx="5727078" cy="317204"/>
          </a:xfrm>
        </p:grpSpPr>
        <p:sp>
          <p:nvSpPr>
            <p:cNvPr id="256" name="TextBox 255">
              <a:extLst>
                <a:ext uri="{FF2B5EF4-FFF2-40B4-BE49-F238E27FC236}">
                  <a16:creationId xmlns:a16="http://schemas.microsoft.com/office/drawing/2014/main" id="{507B065C-917F-1AA4-896E-D3996D257A2E}"/>
                </a:ext>
              </a:extLst>
            </p:cNvPr>
            <p:cNvSpPr txBox="1"/>
            <p:nvPr/>
          </p:nvSpPr>
          <p:spPr bwMode="auto">
            <a:xfrm>
              <a:off x="3560270" y="4917196"/>
              <a:ext cx="321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57" name="TextBox 256">
              <a:extLst>
                <a:ext uri="{FF2B5EF4-FFF2-40B4-BE49-F238E27FC236}">
                  <a16:creationId xmlns:a16="http://schemas.microsoft.com/office/drawing/2014/main" id="{A48CD220-91AD-4184-6E0B-D0B2E5AD0317}"/>
                </a:ext>
              </a:extLst>
            </p:cNvPr>
            <p:cNvSpPr txBox="1"/>
            <p:nvPr/>
          </p:nvSpPr>
          <p:spPr bwMode="auto">
            <a:xfrm>
              <a:off x="4308787" y="4917196"/>
              <a:ext cx="427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58" name="TextBox 257">
              <a:extLst>
                <a:ext uri="{FF2B5EF4-FFF2-40B4-BE49-F238E27FC236}">
                  <a16:creationId xmlns:a16="http://schemas.microsoft.com/office/drawing/2014/main" id="{3E72776F-32A4-9992-0894-3BA70029C315}"/>
                </a:ext>
              </a:extLst>
            </p:cNvPr>
            <p:cNvSpPr txBox="1"/>
            <p:nvPr/>
          </p:nvSpPr>
          <p:spPr bwMode="auto">
            <a:xfrm>
              <a:off x="5107268" y="4917196"/>
              <a:ext cx="427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59" name="TextBox 258">
              <a:extLst>
                <a:ext uri="{FF2B5EF4-FFF2-40B4-BE49-F238E27FC236}">
                  <a16:creationId xmlns:a16="http://schemas.microsoft.com/office/drawing/2014/main" id="{8B001143-2CB5-EC56-2B4B-D78545F22EEE}"/>
                </a:ext>
              </a:extLst>
            </p:cNvPr>
            <p:cNvSpPr txBox="1"/>
            <p:nvPr/>
          </p:nvSpPr>
          <p:spPr bwMode="auto">
            <a:xfrm>
              <a:off x="5924605" y="4907769"/>
              <a:ext cx="427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60" name="TextBox 259">
              <a:extLst>
                <a:ext uri="{FF2B5EF4-FFF2-40B4-BE49-F238E27FC236}">
                  <a16:creationId xmlns:a16="http://schemas.microsoft.com/office/drawing/2014/main" id="{7806A0A6-5BDF-7F59-B245-ED23C7461E26}"/>
                </a:ext>
              </a:extLst>
            </p:cNvPr>
            <p:cNvSpPr txBox="1"/>
            <p:nvPr/>
          </p:nvSpPr>
          <p:spPr bwMode="auto">
            <a:xfrm>
              <a:off x="6723087" y="4907769"/>
              <a:ext cx="427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261" name="TextBox 260">
              <a:extLst>
                <a:ext uri="{FF2B5EF4-FFF2-40B4-BE49-F238E27FC236}">
                  <a16:creationId xmlns:a16="http://schemas.microsoft.com/office/drawing/2014/main" id="{079E187C-742F-6897-E9D0-64158E984D28}"/>
                </a:ext>
              </a:extLst>
            </p:cNvPr>
            <p:cNvSpPr txBox="1"/>
            <p:nvPr/>
          </p:nvSpPr>
          <p:spPr bwMode="auto">
            <a:xfrm>
              <a:off x="7538651" y="4917196"/>
              <a:ext cx="427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62" name="TextBox 261">
              <a:extLst>
                <a:ext uri="{FF2B5EF4-FFF2-40B4-BE49-F238E27FC236}">
                  <a16:creationId xmlns:a16="http://schemas.microsoft.com/office/drawing/2014/main" id="{8B323D15-0725-9B73-425E-D46A77CD1DF4}"/>
                </a:ext>
              </a:extLst>
            </p:cNvPr>
            <p:cNvSpPr txBox="1"/>
            <p:nvPr/>
          </p:nvSpPr>
          <p:spPr bwMode="auto">
            <a:xfrm>
              <a:off x="8337133" y="4917196"/>
              <a:ext cx="427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263" name="TextBox 262">
              <a:extLst>
                <a:ext uri="{FF2B5EF4-FFF2-40B4-BE49-F238E27FC236}">
                  <a16:creationId xmlns:a16="http://schemas.microsoft.com/office/drawing/2014/main" id="{3516761A-4719-49BA-0BDF-F498E87CA02F}"/>
                </a:ext>
              </a:extLst>
            </p:cNvPr>
            <p:cNvSpPr txBox="1"/>
            <p:nvPr/>
          </p:nvSpPr>
          <p:spPr bwMode="auto">
            <a:xfrm>
              <a:off x="8859790" y="4907769"/>
              <a:ext cx="4275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grpSp>
      <p:grpSp>
        <p:nvGrpSpPr>
          <p:cNvPr id="264" name="Group 263">
            <a:extLst>
              <a:ext uri="{FF2B5EF4-FFF2-40B4-BE49-F238E27FC236}">
                <a16:creationId xmlns:a16="http://schemas.microsoft.com/office/drawing/2014/main" id="{836B7F98-26B5-38EB-E381-C557ACA9EB02}"/>
              </a:ext>
            </a:extLst>
          </p:cNvPr>
          <p:cNvGrpSpPr/>
          <p:nvPr/>
        </p:nvGrpSpPr>
        <p:grpSpPr>
          <a:xfrm>
            <a:off x="6640874" y="2018396"/>
            <a:ext cx="419519" cy="2787077"/>
            <a:chOff x="3225141" y="1853111"/>
            <a:chExt cx="458779" cy="3244741"/>
          </a:xfrm>
        </p:grpSpPr>
        <p:sp>
          <p:nvSpPr>
            <p:cNvPr id="265" name="TextBox 264">
              <a:extLst>
                <a:ext uri="{FF2B5EF4-FFF2-40B4-BE49-F238E27FC236}">
                  <a16:creationId xmlns:a16="http://schemas.microsoft.com/office/drawing/2014/main" id="{70D29FE5-ACB7-0499-5F6A-A7176A5FAFEA}"/>
                </a:ext>
              </a:extLst>
            </p:cNvPr>
            <p:cNvSpPr txBox="1"/>
            <p:nvPr/>
          </p:nvSpPr>
          <p:spPr bwMode="auto">
            <a:xfrm>
              <a:off x="3407883" y="4739535"/>
              <a:ext cx="276037"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66" name="TextBox 265">
              <a:extLst>
                <a:ext uri="{FF2B5EF4-FFF2-40B4-BE49-F238E27FC236}">
                  <a16:creationId xmlns:a16="http://schemas.microsoft.com/office/drawing/2014/main" id="{9F099718-F9B3-03E4-05EB-B6DF0529EB91}"/>
                </a:ext>
              </a:extLst>
            </p:cNvPr>
            <p:cNvSpPr txBox="1"/>
            <p:nvPr/>
          </p:nvSpPr>
          <p:spPr bwMode="auto">
            <a:xfrm>
              <a:off x="3316512" y="4155785"/>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67" name="TextBox 266">
              <a:extLst>
                <a:ext uri="{FF2B5EF4-FFF2-40B4-BE49-F238E27FC236}">
                  <a16:creationId xmlns:a16="http://schemas.microsoft.com/office/drawing/2014/main" id="{0FD7E3EA-5651-7108-8BDC-7585DFB6B66B}"/>
                </a:ext>
              </a:extLst>
            </p:cNvPr>
            <p:cNvSpPr txBox="1"/>
            <p:nvPr/>
          </p:nvSpPr>
          <p:spPr bwMode="auto">
            <a:xfrm>
              <a:off x="3316512" y="3581271"/>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68" name="TextBox 267">
              <a:extLst>
                <a:ext uri="{FF2B5EF4-FFF2-40B4-BE49-F238E27FC236}">
                  <a16:creationId xmlns:a16="http://schemas.microsoft.com/office/drawing/2014/main" id="{255470A2-79CE-22FF-2A82-AAF58AF3622D}"/>
                </a:ext>
              </a:extLst>
            </p:cNvPr>
            <p:cNvSpPr txBox="1"/>
            <p:nvPr/>
          </p:nvSpPr>
          <p:spPr bwMode="auto">
            <a:xfrm>
              <a:off x="3316512" y="3006757"/>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69" name="TextBox 268">
              <a:extLst>
                <a:ext uri="{FF2B5EF4-FFF2-40B4-BE49-F238E27FC236}">
                  <a16:creationId xmlns:a16="http://schemas.microsoft.com/office/drawing/2014/main" id="{150BC98F-C9D3-7058-213D-410603E160CC}"/>
                </a:ext>
              </a:extLst>
            </p:cNvPr>
            <p:cNvSpPr txBox="1"/>
            <p:nvPr/>
          </p:nvSpPr>
          <p:spPr bwMode="auto">
            <a:xfrm>
              <a:off x="3316512" y="2427625"/>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70" name="TextBox 269">
              <a:extLst>
                <a:ext uri="{FF2B5EF4-FFF2-40B4-BE49-F238E27FC236}">
                  <a16:creationId xmlns:a16="http://schemas.microsoft.com/office/drawing/2014/main" id="{FCE4C5B7-4B38-0374-B1BB-2F9095FBAF97}"/>
                </a:ext>
              </a:extLst>
            </p:cNvPr>
            <p:cNvSpPr txBox="1"/>
            <p:nvPr/>
          </p:nvSpPr>
          <p:spPr bwMode="auto">
            <a:xfrm>
              <a:off x="3225141" y="1853111"/>
              <a:ext cx="458779"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271" name="Freeform: Shape 270">
            <a:extLst>
              <a:ext uri="{FF2B5EF4-FFF2-40B4-BE49-F238E27FC236}">
                <a16:creationId xmlns:a16="http://schemas.microsoft.com/office/drawing/2014/main" id="{2AD03B58-F61B-ABE0-1C6C-8BB1911AF309}"/>
              </a:ext>
            </a:extLst>
          </p:cNvPr>
          <p:cNvSpPr/>
          <p:nvPr/>
        </p:nvSpPr>
        <p:spPr bwMode="auto">
          <a:xfrm>
            <a:off x="7078547" y="2228894"/>
            <a:ext cx="4341537" cy="2456502"/>
          </a:xfrm>
          <a:custGeom>
            <a:avLst/>
            <a:gdLst>
              <a:gd name="connsiteX0" fmla="*/ 0 w 6077528"/>
              <a:gd name="connsiteY0" fmla="*/ 0 h 2900218"/>
              <a:gd name="connsiteX1" fmla="*/ 0 w 6077528"/>
              <a:gd name="connsiteY1" fmla="*/ 2900218 h 2900218"/>
              <a:gd name="connsiteX2" fmla="*/ 6077528 w 6077528"/>
              <a:gd name="connsiteY2" fmla="*/ 2900218 h 2900218"/>
            </a:gdLst>
            <a:ahLst/>
            <a:cxnLst>
              <a:cxn ang="0">
                <a:pos x="connsiteX0" y="connsiteY0"/>
              </a:cxn>
              <a:cxn ang="0">
                <a:pos x="connsiteX1" y="connsiteY1"/>
              </a:cxn>
              <a:cxn ang="0">
                <a:pos x="connsiteX2" y="connsiteY2"/>
              </a:cxn>
            </a:cxnLst>
            <a:rect l="l" t="t" r="r" b="b"/>
            <a:pathLst>
              <a:path w="6077528" h="2900218">
                <a:moveTo>
                  <a:pt x="0" y="0"/>
                </a:moveTo>
                <a:lnTo>
                  <a:pt x="0" y="2900218"/>
                </a:lnTo>
                <a:lnTo>
                  <a:pt x="6077528" y="290021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272" name="Group 271">
            <a:extLst>
              <a:ext uri="{FF2B5EF4-FFF2-40B4-BE49-F238E27FC236}">
                <a16:creationId xmlns:a16="http://schemas.microsoft.com/office/drawing/2014/main" id="{A0481EAE-1BB1-F158-FFA6-AFEF839976B9}"/>
              </a:ext>
            </a:extLst>
          </p:cNvPr>
          <p:cNvGrpSpPr/>
          <p:nvPr/>
        </p:nvGrpSpPr>
        <p:grpSpPr>
          <a:xfrm>
            <a:off x="7001476" y="2538392"/>
            <a:ext cx="94446" cy="2890379"/>
            <a:chOff x="3472259" y="2043063"/>
            <a:chExt cx="798482" cy="2890379"/>
          </a:xfrm>
        </p:grpSpPr>
        <p:cxnSp>
          <p:nvCxnSpPr>
            <p:cNvPr id="273" name="Straight Connector 272">
              <a:extLst>
                <a:ext uri="{FF2B5EF4-FFF2-40B4-BE49-F238E27FC236}">
                  <a16:creationId xmlns:a16="http://schemas.microsoft.com/office/drawing/2014/main" id="{A3B84C25-4D91-9C56-CF8D-D640622BCEDF}"/>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08A14DF-E130-0AD4-890B-3DACB1469E48}"/>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455D12E-950A-B752-D7C1-23680762B03F}"/>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71D0066-97A0-18D3-F0EB-91150395C7CE}"/>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53888ED-784F-ED8D-928B-9C6C02D015B7}"/>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6DE6A7FE-837C-ACC0-ADA2-CEAC9E3AAB2F}"/>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2532C1C6-D09C-5253-CE3E-55630A438F69}"/>
              </a:ext>
            </a:extLst>
          </p:cNvPr>
          <p:cNvGrpSpPr/>
          <p:nvPr/>
        </p:nvGrpSpPr>
        <p:grpSpPr>
          <a:xfrm rot="5400000">
            <a:off x="9397992" y="2805793"/>
            <a:ext cx="83823" cy="3843029"/>
            <a:chOff x="3472259" y="1090413"/>
            <a:chExt cx="798486" cy="3843029"/>
          </a:xfrm>
        </p:grpSpPr>
        <p:cxnSp>
          <p:nvCxnSpPr>
            <p:cNvPr id="280" name="Straight Connector 279">
              <a:extLst>
                <a:ext uri="{FF2B5EF4-FFF2-40B4-BE49-F238E27FC236}">
                  <a16:creationId xmlns:a16="http://schemas.microsoft.com/office/drawing/2014/main" id="{3C1B8486-CED4-8F25-DAF3-2B9FADA2DAC3}"/>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7A20C15-2A26-E2C3-A2A2-26DB09227A67}"/>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4B5B6C3-3103-ABFE-60D3-90E2C88D3523}"/>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500F801-084C-62B8-28D5-B21D8B30A728}"/>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7E0CD83B-B254-AB7C-CF31-DFCA1AAE5C67}"/>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44E5FB40-1824-7825-8D67-7545783FAA8F}"/>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A38C7D1-7AA5-8613-FE5B-EBBB0D6ADF05}"/>
                </a:ext>
              </a:extLst>
            </p:cNvPr>
            <p:cNvCxnSpPr>
              <a:cxnSpLocks/>
            </p:cNvCxnSpPr>
            <p:nvPr/>
          </p:nvCxnSpPr>
          <p:spPr bwMode="auto">
            <a:xfrm>
              <a:off x="3472263" y="109041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B0731B8-3A0E-684D-39C3-CCA058C03A05}"/>
                </a:ext>
              </a:extLst>
            </p:cNvPr>
            <p:cNvCxnSpPr>
              <a:cxnSpLocks/>
            </p:cNvCxnSpPr>
            <p:nvPr/>
          </p:nvCxnSpPr>
          <p:spPr bwMode="auto">
            <a:xfrm>
              <a:off x="3472260" y="1470195"/>
              <a:ext cx="7984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C4447505-EC5E-CF43-D0AC-3A3A8D709AC9}"/>
              </a:ext>
            </a:extLst>
          </p:cNvPr>
          <p:cNvGrpSpPr/>
          <p:nvPr/>
        </p:nvGrpSpPr>
        <p:grpSpPr>
          <a:xfrm>
            <a:off x="6869716" y="5152472"/>
            <a:ext cx="4518531" cy="766557"/>
            <a:chOff x="3476326" y="4907769"/>
            <a:chExt cx="5750397" cy="766557"/>
          </a:xfrm>
        </p:grpSpPr>
        <p:sp>
          <p:nvSpPr>
            <p:cNvPr id="289" name="TextBox 288">
              <a:extLst>
                <a:ext uri="{FF2B5EF4-FFF2-40B4-BE49-F238E27FC236}">
                  <a16:creationId xmlns:a16="http://schemas.microsoft.com/office/drawing/2014/main" id="{6D97DD59-DD8A-380F-1D22-CB5CB842158A}"/>
                </a:ext>
              </a:extLst>
            </p:cNvPr>
            <p:cNvSpPr txBox="1"/>
            <p:nvPr/>
          </p:nvSpPr>
          <p:spPr bwMode="auto">
            <a:xfrm>
              <a:off x="3476326" y="4917196"/>
              <a:ext cx="48911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112</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101</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115</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81</a:t>
              </a:r>
            </a:p>
          </p:txBody>
        </p:sp>
        <p:sp>
          <p:nvSpPr>
            <p:cNvPr id="290" name="TextBox 289">
              <a:extLst>
                <a:ext uri="{FF2B5EF4-FFF2-40B4-BE49-F238E27FC236}">
                  <a16:creationId xmlns:a16="http://schemas.microsoft.com/office/drawing/2014/main" id="{A5005873-8801-6EFB-22AE-C216390D6234}"/>
                </a:ext>
              </a:extLst>
            </p:cNvPr>
            <p:cNvSpPr txBox="1"/>
            <p:nvPr/>
          </p:nvSpPr>
          <p:spPr bwMode="auto">
            <a:xfrm>
              <a:off x="4908413" y="4917196"/>
              <a:ext cx="39771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49</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71</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47</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291" name="TextBox 290">
              <a:extLst>
                <a:ext uri="{FF2B5EF4-FFF2-40B4-BE49-F238E27FC236}">
                  <a16:creationId xmlns:a16="http://schemas.microsoft.com/office/drawing/2014/main" id="{5AB351B3-65B9-F48C-A071-6F7AC8011099}"/>
                </a:ext>
              </a:extLst>
            </p:cNvPr>
            <p:cNvSpPr txBox="1"/>
            <p:nvPr/>
          </p:nvSpPr>
          <p:spPr bwMode="auto">
            <a:xfrm>
              <a:off x="6189819" y="4907769"/>
              <a:ext cx="39771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63</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45</a:t>
              </a:r>
            </a:p>
          </p:txBody>
        </p:sp>
        <p:sp>
          <p:nvSpPr>
            <p:cNvPr id="292" name="TextBox 291">
              <a:extLst>
                <a:ext uri="{FF2B5EF4-FFF2-40B4-BE49-F238E27FC236}">
                  <a16:creationId xmlns:a16="http://schemas.microsoft.com/office/drawing/2014/main" id="{64C1E423-2712-2CBF-0065-4CBD25BA263F}"/>
                </a:ext>
              </a:extLst>
            </p:cNvPr>
            <p:cNvSpPr txBox="1"/>
            <p:nvPr/>
          </p:nvSpPr>
          <p:spPr bwMode="auto">
            <a:xfrm>
              <a:off x="7553573" y="4917196"/>
              <a:ext cx="39771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93" name="TextBox 292">
              <a:extLst>
                <a:ext uri="{FF2B5EF4-FFF2-40B4-BE49-F238E27FC236}">
                  <a16:creationId xmlns:a16="http://schemas.microsoft.com/office/drawing/2014/main" id="{CF15B71C-D043-A8C5-D16A-B8828A2B6D58}"/>
                </a:ext>
              </a:extLst>
            </p:cNvPr>
            <p:cNvSpPr txBox="1"/>
            <p:nvPr/>
          </p:nvSpPr>
          <p:spPr bwMode="auto">
            <a:xfrm>
              <a:off x="8920417" y="4907769"/>
              <a:ext cx="30630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
        <p:nvSpPr>
          <p:cNvPr id="294" name="TextBox 293">
            <a:extLst>
              <a:ext uri="{FF2B5EF4-FFF2-40B4-BE49-F238E27FC236}">
                <a16:creationId xmlns:a16="http://schemas.microsoft.com/office/drawing/2014/main" id="{4C302398-3ACC-1E8B-572F-3D8F6AA819F0}"/>
              </a:ext>
            </a:extLst>
          </p:cNvPr>
          <p:cNvSpPr txBox="1"/>
          <p:nvPr/>
        </p:nvSpPr>
        <p:spPr bwMode="auto">
          <a:xfrm>
            <a:off x="5456137" y="4968000"/>
            <a:ext cx="15063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mn-cs"/>
              </a:rPr>
              <a:t>MIDO SCT Outside CR1</a:t>
            </a:r>
          </a:p>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a:ln>
                  <a:noFill/>
                </a:ln>
                <a:solidFill>
                  <a:srgbClr val="4DA1BB"/>
                </a:solidFill>
                <a:effectLst/>
                <a:uLnTx/>
                <a:uFillTx/>
                <a:latin typeface="Calibri" panose="020F0502020204030204" pitchFamily="34" charset="0"/>
                <a:ea typeface="+mn-ea"/>
                <a:cs typeface="+mn-cs"/>
              </a:rPr>
              <a:t>MIDO SCT in CR1</a:t>
            </a:r>
          </a:p>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PBO SCT Outside CR1</a:t>
            </a:r>
          </a:p>
          <a:p>
            <a:pPr marL="0" marR="0" lvl="0" indent="0" algn="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a:ln>
                  <a:noFill/>
                </a:ln>
                <a:solidFill>
                  <a:srgbClr val="E1471D">
                    <a:lumMod val="60000"/>
                    <a:lumOff val="40000"/>
                  </a:srgbClr>
                </a:solidFill>
                <a:effectLst/>
                <a:uLnTx/>
                <a:uFillTx/>
                <a:latin typeface="Calibri" panose="020F0502020204030204" pitchFamily="34" charset="0"/>
                <a:ea typeface="+mn-ea"/>
                <a:cs typeface="+mn-cs"/>
              </a:rPr>
              <a:t>PBO SCT in CR1</a:t>
            </a:r>
          </a:p>
        </p:txBody>
      </p:sp>
      <p:sp>
        <p:nvSpPr>
          <p:cNvPr id="295" name="TextBox 294">
            <a:extLst>
              <a:ext uri="{FF2B5EF4-FFF2-40B4-BE49-F238E27FC236}">
                <a16:creationId xmlns:a16="http://schemas.microsoft.com/office/drawing/2014/main" id="{D766F157-D284-B4D2-A1A7-64D50D57A233}"/>
              </a:ext>
            </a:extLst>
          </p:cNvPr>
          <p:cNvSpPr txBox="1"/>
          <p:nvPr/>
        </p:nvSpPr>
        <p:spPr bwMode="auto">
          <a:xfrm>
            <a:off x="7516252" y="3773131"/>
            <a:ext cx="167508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MIDO SCT outside CR1</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MIDO SCT in CR1</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PBO SCT outside CR1</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PBO SCT in CR1</a:t>
            </a:r>
          </a:p>
        </p:txBody>
      </p:sp>
      <p:cxnSp>
        <p:nvCxnSpPr>
          <p:cNvPr id="296" name="Straight Connector 295">
            <a:extLst>
              <a:ext uri="{FF2B5EF4-FFF2-40B4-BE49-F238E27FC236}">
                <a16:creationId xmlns:a16="http://schemas.microsoft.com/office/drawing/2014/main" id="{2C6645D3-79D9-C27B-7DE8-34FAF05F2BB5}"/>
              </a:ext>
            </a:extLst>
          </p:cNvPr>
          <p:cNvCxnSpPr/>
          <p:nvPr/>
        </p:nvCxnSpPr>
        <p:spPr bwMode="auto">
          <a:xfrm>
            <a:off x="7249866" y="3899584"/>
            <a:ext cx="304845" cy="0"/>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C5FB9E5-264C-048E-E740-87F3E99124E7}"/>
              </a:ext>
            </a:extLst>
          </p:cNvPr>
          <p:cNvCxnSpPr/>
          <p:nvPr/>
        </p:nvCxnSpPr>
        <p:spPr bwMode="auto">
          <a:xfrm>
            <a:off x="7249866" y="4104370"/>
            <a:ext cx="304845" cy="0"/>
          </a:xfrm>
          <a:prstGeom prst="line">
            <a:avLst/>
          </a:prstGeom>
          <a:noFill/>
          <a:ln w="28575" cap="flat" cmpd="sng" algn="ctr">
            <a:solidFill>
              <a:schemeClr val="accent2"/>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7141B89F-66A4-B885-B220-CE37DE9EB189}"/>
              </a:ext>
            </a:extLst>
          </p:cNvPr>
          <p:cNvCxnSpPr/>
          <p:nvPr/>
        </p:nvCxnSpPr>
        <p:spPr bwMode="auto">
          <a:xfrm>
            <a:off x="7249866" y="4280585"/>
            <a:ext cx="304845" cy="0"/>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93C354A4-86B1-36DD-1A8B-E2D39C3008AE}"/>
              </a:ext>
            </a:extLst>
          </p:cNvPr>
          <p:cNvCxnSpPr/>
          <p:nvPr/>
        </p:nvCxnSpPr>
        <p:spPr bwMode="auto">
          <a:xfrm>
            <a:off x="7249866" y="4485371"/>
            <a:ext cx="304845"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300" name="Freeform: Shape 299">
            <a:extLst>
              <a:ext uri="{FF2B5EF4-FFF2-40B4-BE49-F238E27FC236}">
                <a16:creationId xmlns:a16="http://schemas.microsoft.com/office/drawing/2014/main" id="{F9538E8A-884B-0E0C-75DE-9AD6042CD0A8}"/>
              </a:ext>
            </a:extLst>
          </p:cNvPr>
          <p:cNvSpPr/>
          <p:nvPr/>
        </p:nvSpPr>
        <p:spPr bwMode="auto">
          <a:xfrm>
            <a:off x="7095922" y="2231121"/>
            <a:ext cx="3867182" cy="1562100"/>
          </a:xfrm>
          <a:custGeom>
            <a:avLst/>
            <a:gdLst>
              <a:gd name="connsiteX0" fmla="*/ 4229100 w 4229100"/>
              <a:gd name="connsiteY0" fmla="*/ 1562100 h 1562100"/>
              <a:gd name="connsiteX1" fmla="*/ 2905125 w 4229100"/>
              <a:gd name="connsiteY1" fmla="*/ 1562100 h 1562100"/>
              <a:gd name="connsiteX2" fmla="*/ 2905125 w 4229100"/>
              <a:gd name="connsiteY2" fmla="*/ 1514475 h 1562100"/>
              <a:gd name="connsiteX3" fmla="*/ 2438400 w 4229100"/>
              <a:gd name="connsiteY3" fmla="*/ 1514475 h 1562100"/>
              <a:gd name="connsiteX4" fmla="*/ 2438400 w 4229100"/>
              <a:gd name="connsiteY4" fmla="*/ 1482725 h 1562100"/>
              <a:gd name="connsiteX5" fmla="*/ 1831975 w 4229100"/>
              <a:gd name="connsiteY5" fmla="*/ 1482725 h 1562100"/>
              <a:gd name="connsiteX6" fmla="*/ 1831975 w 4229100"/>
              <a:gd name="connsiteY6" fmla="*/ 1460500 h 1562100"/>
              <a:gd name="connsiteX7" fmla="*/ 1793875 w 4229100"/>
              <a:gd name="connsiteY7" fmla="*/ 1460500 h 1562100"/>
              <a:gd name="connsiteX8" fmla="*/ 1793875 w 4229100"/>
              <a:gd name="connsiteY8" fmla="*/ 1435100 h 1562100"/>
              <a:gd name="connsiteX9" fmla="*/ 1778000 w 4229100"/>
              <a:gd name="connsiteY9" fmla="*/ 1435100 h 1562100"/>
              <a:gd name="connsiteX10" fmla="*/ 1778000 w 4229100"/>
              <a:gd name="connsiteY10" fmla="*/ 1419225 h 1562100"/>
              <a:gd name="connsiteX11" fmla="*/ 1524000 w 4229100"/>
              <a:gd name="connsiteY11" fmla="*/ 1419225 h 1562100"/>
              <a:gd name="connsiteX12" fmla="*/ 1524000 w 4229100"/>
              <a:gd name="connsiteY12" fmla="*/ 1393825 h 1562100"/>
              <a:gd name="connsiteX13" fmla="*/ 1254125 w 4229100"/>
              <a:gd name="connsiteY13" fmla="*/ 1393825 h 1562100"/>
              <a:gd name="connsiteX14" fmla="*/ 1254125 w 4229100"/>
              <a:gd name="connsiteY14" fmla="*/ 1365250 h 1562100"/>
              <a:gd name="connsiteX15" fmla="*/ 1155700 w 4229100"/>
              <a:gd name="connsiteY15" fmla="*/ 1365250 h 1562100"/>
              <a:gd name="connsiteX16" fmla="*/ 1155700 w 4229100"/>
              <a:gd name="connsiteY16" fmla="*/ 1339850 h 1562100"/>
              <a:gd name="connsiteX17" fmla="*/ 1136650 w 4229100"/>
              <a:gd name="connsiteY17" fmla="*/ 1339850 h 1562100"/>
              <a:gd name="connsiteX18" fmla="*/ 1136650 w 4229100"/>
              <a:gd name="connsiteY18" fmla="*/ 1317625 h 1562100"/>
              <a:gd name="connsiteX19" fmla="*/ 1009650 w 4229100"/>
              <a:gd name="connsiteY19" fmla="*/ 1317625 h 1562100"/>
              <a:gd name="connsiteX20" fmla="*/ 1009650 w 4229100"/>
              <a:gd name="connsiteY20" fmla="*/ 1295400 h 1562100"/>
              <a:gd name="connsiteX21" fmla="*/ 1003300 w 4229100"/>
              <a:gd name="connsiteY21" fmla="*/ 1295400 h 1562100"/>
              <a:gd name="connsiteX22" fmla="*/ 1003300 w 4229100"/>
              <a:gd name="connsiteY22" fmla="*/ 1279525 h 1562100"/>
              <a:gd name="connsiteX23" fmla="*/ 974725 w 4229100"/>
              <a:gd name="connsiteY23" fmla="*/ 1279525 h 1562100"/>
              <a:gd name="connsiteX24" fmla="*/ 974725 w 4229100"/>
              <a:gd name="connsiteY24" fmla="*/ 1257300 h 1562100"/>
              <a:gd name="connsiteX25" fmla="*/ 968375 w 4229100"/>
              <a:gd name="connsiteY25" fmla="*/ 1244600 h 1562100"/>
              <a:gd name="connsiteX26" fmla="*/ 866775 w 4229100"/>
              <a:gd name="connsiteY26" fmla="*/ 1244600 h 1562100"/>
              <a:gd name="connsiteX27" fmla="*/ 866775 w 4229100"/>
              <a:gd name="connsiteY27" fmla="*/ 1228725 h 1562100"/>
              <a:gd name="connsiteX28" fmla="*/ 835025 w 4229100"/>
              <a:gd name="connsiteY28" fmla="*/ 1228725 h 1562100"/>
              <a:gd name="connsiteX29" fmla="*/ 835025 w 4229100"/>
              <a:gd name="connsiteY29" fmla="*/ 1196975 h 1562100"/>
              <a:gd name="connsiteX30" fmla="*/ 793750 w 4229100"/>
              <a:gd name="connsiteY30" fmla="*/ 1196975 h 1562100"/>
              <a:gd name="connsiteX31" fmla="*/ 793750 w 4229100"/>
              <a:gd name="connsiteY31" fmla="*/ 1184275 h 1562100"/>
              <a:gd name="connsiteX32" fmla="*/ 768350 w 4229100"/>
              <a:gd name="connsiteY32" fmla="*/ 1184275 h 1562100"/>
              <a:gd name="connsiteX33" fmla="*/ 768350 w 4229100"/>
              <a:gd name="connsiteY33" fmla="*/ 1158875 h 1562100"/>
              <a:gd name="connsiteX34" fmla="*/ 749300 w 4229100"/>
              <a:gd name="connsiteY34" fmla="*/ 1158875 h 1562100"/>
              <a:gd name="connsiteX35" fmla="*/ 749300 w 4229100"/>
              <a:gd name="connsiteY35" fmla="*/ 1136650 h 1562100"/>
              <a:gd name="connsiteX36" fmla="*/ 650875 w 4229100"/>
              <a:gd name="connsiteY36" fmla="*/ 1136650 h 1562100"/>
              <a:gd name="connsiteX37" fmla="*/ 650875 w 4229100"/>
              <a:gd name="connsiteY37" fmla="*/ 1117600 h 1562100"/>
              <a:gd name="connsiteX38" fmla="*/ 603250 w 4229100"/>
              <a:gd name="connsiteY38" fmla="*/ 1117600 h 1562100"/>
              <a:gd name="connsiteX39" fmla="*/ 603250 w 4229100"/>
              <a:gd name="connsiteY39" fmla="*/ 1085850 h 1562100"/>
              <a:gd name="connsiteX40" fmla="*/ 587375 w 4229100"/>
              <a:gd name="connsiteY40" fmla="*/ 1085850 h 1562100"/>
              <a:gd name="connsiteX41" fmla="*/ 587375 w 4229100"/>
              <a:gd name="connsiteY41" fmla="*/ 1025525 h 1562100"/>
              <a:gd name="connsiteX42" fmla="*/ 577850 w 4229100"/>
              <a:gd name="connsiteY42" fmla="*/ 1025525 h 1562100"/>
              <a:gd name="connsiteX43" fmla="*/ 577850 w 4229100"/>
              <a:gd name="connsiteY43" fmla="*/ 993775 h 1562100"/>
              <a:gd name="connsiteX44" fmla="*/ 504825 w 4229100"/>
              <a:gd name="connsiteY44" fmla="*/ 993775 h 1562100"/>
              <a:gd name="connsiteX45" fmla="*/ 504825 w 4229100"/>
              <a:gd name="connsiteY45" fmla="*/ 974725 h 1562100"/>
              <a:gd name="connsiteX46" fmla="*/ 498475 w 4229100"/>
              <a:gd name="connsiteY46" fmla="*/ 974725 h 1562100"/>
              <a:gd name="connsiteX47" fmla="*/ 498475 w 4229100"/>
              <a:gd name="connsiteY47" fmla="*/ 952500 h 1562100"/>
              <a:gd name="connsiteX48" fmla="*/ 469900 w 4229100"/>
              <a:gd name="connsiteY48" fmla="*/ 952500 h 1562100"/>
              <a:gd name="connsiteX49" fmla="*/ 469900 w 4229100"/>
              <a:gd name="connsiteY49" fmla="*/ 898525 h 1562100"/>
              <a:gd name="connsiteX50" fmla="*/ 428625 w 4229100"/>
              <a:gd name="connsiteY50" fmla="*/ 898525 h 1562100"/>
              <a:gd name="connsiteX51" fmla="*/ 428625 w 4229100"/>
              <a:gd name="connsiteY51" fmla="*/ 857250 h 1562100"/>
              <a:gd name="connsiteX52" fmla="*/ 419100 w 4229100"/>
              <a:gd name="connsiteY52" fmla="*/ 838200 h 1562100"/>
              <a:gd name="connsiteX53" fmla="*/ 393700 w 4229100"/>
              <a:gd name="connsiteY53" fmla="*/ 838200 h 1562100"/>
              <a:gd name="connsiteX54" fmla="*/ 393700 w 4229100"/>
              <a:gd name="connsiteY54" fmla="*/ 815975 h 1562100"/>
              <a:gd name="connsiteX55" fmla="*/ 387350 w 4229100"/>
              <a:gd name="connsiteY55" fmla="*/ 815975 h 1562100"/>
              <a:gd name="connsiteX56" fmla="*/ 387350 w 4229100"/>
              <a:gd name="connsiteY56" fmla="*/ 787400 h 1562100"/>
              <a:gd name="connsiteX57" fmla="*/ 358775 w 4229100"/>
              <a:gd name="connsiteY57" fmla="*/ 787400 h 1562100"/>
              <a:gd name="connsiteX58" fmla="*/ 358775 w 4229100"/>
              <a:gd name="connsiteY58" fmla="*/ 746125 h 1562100"/>
              <a:gd name="connsiteX59" fmla="*/ 330200 w 4229100"/>
              <a:gd name="connsiteY59" fmla="*/ 746125 h 1562100"/>
              <a:gd name="connsiteX60" fmla="*/ 330200 w 4229100"/>
              <a:gd name="connsiteY60" fmla="*/ 723900 h 1562100"/>
              <a:gd name="connsiteX61" fmla="*/ 311150 w 4229100"/>
              <a:gd name="connsiteY61" fmla="*/ 723900 h 1562100"/>
              <a:gd name="connsiteX62" fmla="*/ 311150 w 4229100"/>
              <a:gd name="connsiteY62" fmla="*/ 698500 h 1562100"/>
              <a:gd name="connsiteX63" fmla="*/ 298450 w 4229100"/>
              <a:gd name="connsiteY63" fmla="*/ 698500 h 1562100"/>
              <a:gd name="connsiteX64" fmla="*/ 298450 w 4229100"/>
              <a:gd name="connsiteY64" fmla="*/ 593725 h 1562100"/>
              <a:gd name="connsiteX65" fmla="*/ 292100 w 4229100"/>
              <a:gd name="connsiteY65" fmla="*/ 593725 h 1562100"/>
              <a:gd name="connsiteX66" fmla="*/ 292100 w 4229100"/>
              <a:gd name="connsiteY66" fmla="*/ 581025 h 1562100"/>
              <a:gd name="connsiteX67" fmla="*/ 285750 w 4229100"/>
              <a:gd name="connsiteY67" fmla="*/ 558800 h 1562100"/>
              <a:gd name="connsiteX68" fmla="*/ 285750 w 4229100"/>
              <a:gd name="connsiteY68" fmla="*/ 523875 h 1562100"/>
              <a:gd name="connsiteX69" fmla="*/ 263525 w 4229100"/>
              <a:gd name="connsiteY69" fmla="*/ 523875 h 1562100"/>
              <a:gd name="connsiteX70" fmla="*/ 263525 w 4229100"/>
              <a:gd name="connsiteY70" fmla="*/ 498475 h 1562100"/>
              <a:gd name="connsiteX71" fmla="*/ 250825 w 4229100"/>
              <a:gd name="connsiteY71" fmla="*/ 498475 h 1562100"/>
              <a:gd name="connsiteX72" fmla="*/ 250825 w 4229100"/>
              <a:gd name="connsiteY72" fmla="*/ 479425 h 1562100"/>
              <a:gd name="connsiteX73" fmla="*/ 234950 w 4229100"/>
              <a:gd name="connsiteY73" fmla="*/ 479425 h 1562100"/>
              <a:gd name="connsiteX74" fmla="*/ 234950 w 4229100"/>
              <a:gd name="connsiteY74" fmla="*/ 444500 h 1562100"/>
              <a:gd name="connsiteX75" fmla="*/ 228600 w 4229100"/>
              <a:gd name="connsiteY75" fmla="*/ 444500 h 1562100"/>
              <a:gd name="connsiteX76" fmla="*/ 228600 w 4229100"/>
              <a:gd name="connsiteY76" fmla="*/ 396875 h 1562100"/>
              <a:gd name="connsiteX77" fmla="*/ 215900 w 4229100"/>
              <a:gd name="connsiteY77" fmla="*/ 396875 h 1562100"/>
              <a:gd name="connsiteX78" fmla="*/ 215900 w 4229100"/>
              <a:gd name="connsiteY78" fmla="*/ 327025 h 1562100"/>
              <a:gd name="connsiteX79" fmla="*/ 187325 w 4229100"/>
              <a:gd name="connsiteY79" fmla="*/ 327025 h 1562100"/>
              <a:gd name="connsiteX80" fmla="*/ 187325 w 4229100"/>
              <a:gd name="connsiteY80" fmla="*/ 314325 h 1562100"/>
              <a:gd name="connsiteX81" fmla="*/ 177800 w 4229100"/>
              <a:gd name="connsiteY81" fmla="*/ 314325 h 1562100"/>
              <a:gd name="connsiteX82" fmla="*/ 177800 w 4229100"/>
              <a:gd name="connsiteY82" fmla="*/ 295275 h 1562100"/>
              <a:gd name="connsiteX83" fmla="*/ 161925 w 4229100"/>
              <a:gd name="connsiteY83" fmla="*/ 295275 h 1562100"/>
              <a:gd name="connsiteX84" fmla="*/ 161925 w 4229100"/>
              <a:gd name="connsiteY84" fmla="*/ 279400 h 1562100"/>
              <a:gd name="connsiteX85" fmla="*/ 152400 w 4229100"/>
              <a:gd name="connsiteY85" fmla="*/ 279400 h 1562100"/>
              <a:gd name="connsiteX86" fmla="*/ 152400 w 4229100"/>
              <a:gd name="connsiteY86" fmla="*/ 203200 h 1562100"/>
              <a:gd name="connsiteX87" fmla="*/ 107950 w 4229100"/>
              <a:gd name="connsiteY87" fmla="*/ 203200 h 1562100"/>
              <a:gd name="connsiteX88" fmla="*/ 107950 w 4229100"/>
              <a:gd name="connsiteY88" fmla="*/ 180975 h 1562100"/>
              <a:gd name="connsiteX89" fmla="*/ 92075 w 4229100"/>
              <a:gd name="connsiteY89" fmla="*/ 180975 h 1562100"/>
              <a:gd name="connsiteX90" fmla="*/ 92075 w 4229100"/>
              <a:gd name="connsiteY90" fmla="*/ 161925 h 1562100"/>
              <a:gd name="connsiteX91" fmla="*/ 82550 w 4229100"/>
              <a:gd name="connsiteY91" fmla="*/ 161925 h 1562100"/>
              <a:gd name="connsiteX92" fmla="*/ 82550 w 4229100"/>
              <a:gd name="connsiteY92" fmla="*/ 111125 h 1562100"/>
              <a:gd name="connsiteX93" fmla="*/ 53975 w 4229100"/>
              <a:gd name="connsiteY93" fmla="*/ 111125 h 1562100"/>
              <a:gd name="connsiteX94" fmla="*/ 53975 w 4229100"/>
              <a:gd name="connsiteY94" fmla="*/ 73025 h 1562100"/>
              <a:gd name="connsiteX95" fmla="*/ 31750 w 4229100"/>
              <a:gd name="connsiteY95" fmla="*/ 73025 h 1562100"/>
              <a:gd name="connsiteX96" fmla="*/ 31750 w 4229100"/>
              <a:gd name="connsiteY96" fmla="*/ 47625 h 1562100"/>
              <a:gd name="connsiteX97" fmla="*/ 25400 w 4229100"/>
              <a:gd name="connsiteY97" fmla="*/ 47625 h 1562100"/>
              <a:gd name="connsiteX98" fmla="*/ 25400 w 4229100"/>
              <a:gd name="connsiteY98" fmla="*/ 25400 h 1562100"/>
              <a:gd name="connsiteX99" fmla="*/ 19050 w 4229100"/>
              <a:gd name="connsiteY99" fmla="*/ 25400 h 1562100"/>
              <a:gd name="connsiteX100" fmla="*/ 19050 w 4229100"/>
              <a:gd name="connsiteY100" fmla="*/ 0 h 1562100"/>
              <a:gd name="connsiteX101" fmla="*/ 0 w 4229100"/>
              <a:gd name="connsiteY101" fmla="*/ 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229100" h="1562100">
                <a:moveTo>
                  <a:pt x="4229100" y="1562100"/>
                </a:moveTo>
                <a:lnTo>
                  <a:pt x="2905125" y="1562100"/>
                </a:lnTo>
                <a:lnTo>
                  <a:pt x="2905125" y="1514475"/>
                </a:lnTo>
                <a:lnTo>
                  <a:pt x="2438400" y="1514475"/>
                </a:lnTo>
                <a:lnTo>
                  <a:pt x="2438400" y="1482725"/>
                </a:lnTo>
                <a:lnTo>
                  <a:pt x="1831975" y="1482725"/>
                </a:lnTo>
                <a:lnTo>
                  <a:pt x="1831975" y="1460500"/>
                </a:lnTo>
                <a:lnTo>
                  <a:pt x="1793875" y="1460500"/>
                </a:lnTo>
                <a:lnTo>
                  <a:pt x="1793875" y="1435100"/>
                </a:lnTo>
                <a:lnTo>
                  <a:pt x="1778000" y="1435100"/>
                </a:lnTo>
                <a:lnTo>
                  <a:pt x="1778000" y="1419225"/>
                </a:lnTo>
                <a:lnTo>
                  <a:pt x="1524000" y="1419225"/>
                </a:lnTo>
                <a:lnTo>
                  <a:pt x="1524000" y="1393825"/>
                </a:lnTo>
                <a:lnTo>
                  <a:pt x="1254125" y="1393825"/>
                </a:lnTo>
                <a:lnTo>
                  <a:pt x="1254125" y="1365250"/>
                </a:lnTo>
                <a:lnTo>
                  <a:pt x="1155700" y="1365250"/>
                </a:lnTo>
                <a:lnTo>
                  <a:pt x="1155700" y="1339850"/>
                </a:lnTo>
                <a:lnTo>
                  <a:pt x="1136650" y="1339850"/>
                </a:lnTo>
                <a:lnTo>
                  <a:pt x="1136650" y="1317625"/>
                </a:lnTo>
                <a:lnTo>
                  <a:pt x="1009650" y="1317625"/>
                </a:lnTo>
                <a:lnTo>
                  <a:pt x="1009650" y="1295400"/>
                </a:lnTo>
                <a:lnTo>
                  <a:pt x="1003300" y="1295400"/>
                </a:lnTo>
                <a:lnTo>
                  <a:pt x="1003300" y="1279525"/>
                </a:lnTo>
                <a:lnTo>
                  <a:pt x="974725" y="1279525"/>
                </a:lnTo>
                <a:lnTo>
                  <a:pt x="974725" y="1257300"/>
                </a:lnTo>
                <a:lnTo>
                  <a:pt x="968375" y="1244600"/>
                </a:lnTo>
                <a:lnTo>
                  <a:pt x="866775" y="1244600"/>
                </a:lnTo>
                <a:lnTo>
                  <a:pt x="866775" y="1228725"/>
                </a:lnTo>
                <a:lnTo>
                  <a:pt x="835025" y="1228725"/>
                </a:lnTo>
                <a:lnTo>
                  <a:pt x="835025" y="1196975"/>
                </a:lnTo>
                <a:lnTo>
                  <a:pt x="793750" y="1196975"/>
                </a:lnTo>
                <a:lnTo>
                  <a:pt x="793750" y="1184275"/>
                </a:lnTo>
                <a:lnTo>
                  <a:pt x="768350" y="1184275"/>
                </a:lnTo>
                <a:lnTo>
                  <a:pt x="768350" y="1158875"/>
                </a:lnTo>
                <a:lnTo>
                  <a:pt x="749300" y="1158875"/>
                </a:lnTo>
                <a:lnTo>
                  <a:pt x="749300" y="1136650"/>
                </a:lnTo>
                <a:lnTo>
                  <a:pt x="650875" y="1136650"/>
                </a:lnTo>
                <a:lnTo>
                  <a:pt x="650875" y="1117600"/>
                </a:lnTo>
                <a:lnTo>
                  <a:pt x="603250" y="1117600"/>
                </a:lnTo>
                <a:lnTo>
                  <a:pt x="603250" y="1085850"/>
                </a:lnTo>
                <a:lnTo>
                  <a:pt x="587375" y="1085850"/>
                </a:lnTo>
                <a:lnTo>
                  <a:pt x="587375" y="1025525"/>
                </a:lnTo>
                <a:lnTo>
                  <a:pt x="577850" y="1025525"/>
                </a:lnTo>
                <a:lnTo>
                  <a:pt x="577850" y="993775"/>
                </a:lnTo>
                <a:lnTo>
                  <a:pt x="504825" y="993775"/>
                </a:lnTo>
                <a:lnTo>
                  <a:pt x="504825" y="974725"/>
                </a:lnTo>
                <a:lnTo>
                  <a:pt x="498475" y="974725"/>
                </a:lnTo>
                <a:lnTo>
                  <a:pt x="498475" y="952500"/>
                </a:lnTo>
                <a:lnTo>
                  <a:pt x="469900" y="952500"/>
                </a:lnTo>
                <a:lnTo>
                  <a:pt x="469900" y="898525"/>
                </a:lnTo>
                <a:lnTo>
                  <a:pt x="428625" y="898525"/>
                </a:lnTo>
                <a:lnTo>
                  <a:pt x="428625" y="857250"/>
                </a:lnTo>
                <a:lnTo>
                  <a:pt x="419100" y="838200"/>
                </a:lnTo>
                <a:lnTo>
                  <a:pt x="393700" y="838200"/>
                </a:lnTo>
                <a:lnTo>
                  <a:pt x="393700" y="815975"/>
                </a:lnTo>
                <a:lnTo>
                  <a:pt x="387350" y="815975"/>
                </a:lnTo>
                <a:lnTo>
                  <a:pt x="387350" y="787400"/>
                </a:lnTo>
                <a:lnTo>
                  <a:pt x="358775" y="787400"/>
                </a:lnTo>
                <a:lnTo>
                  <a:pt x="358775" y="746125"/>
                </a:lnTo>
                <a:lnTo>
                  <a:pt x="330200" y="746125"/>
                </a:lnTo>
                <a:lnTo>
                  <a:pt x="330200" y="723900"/>
                </a:lnTo>
                <a:lnTo>
                  <a:pt x="311150" y="723900"/>
                </a:lnTo>
                <a:lnTo>
                  <a:pt x="311150" y="698500"/>
                </a:lnTo>
                <a:lnTo>
                  <a:pt x="298450" y="698500"/>
                </a:lnTo>
                <a:lnTo>
                  <a:pt x="298450" y="593725"/>
                </a:lnTo>
                <a:lnTo>
                  <a:pt x="292100" y="593725"/>
                </a:lnTo>
                <a:lnTo>
                  <a:pt x="292100" y="581025"/>
                </a:lnTo>
                <a:lnTo>
                  <a:pt x="285750" y="558800"/>
                </a:lnTo>
                <a:lnTo>
                  <a:pt x="285750" y="523875"/>
                </a:lnTo>
                <a:lnTo>
                  <a:pt x="263525" y="523875"/>
                </a:lnTo>
                <a:lnTo>
                  <a:pt x="263525" y="498475"/>
                </a:lnTo>
                <a:lnTo>
                  <a:pt x="250825" y="498475"/>
                </a:lnTo>
                <a:lnTo>
                  <a:pt x="250825" y="479425"/>
                </a:lnTo>
                <a:lnTo>
                  <a:pt x="234950" y="479425"/>
                </a:lnTo>
                <a:lnTo>
                  <a:pt x="234950" y="444500"/>
                </a:lnTo>
                <a:lnTo>
                  <a:pt x="228600" y="444500"/>
                </a:lnTo>
                <a:lnTo>
                  <a:pt x="228600" y="396875"/>
                </a:lnTo>
                <a:lnTo>
                  <a:pt x="215900" y="396875"/>
                </a:lnTo>
                <a:lnTo>
                  <a:pt x="215900" y="327025"/>
                </a:lnTo>
                <a:lnTo>
                  <a:pt x="187325" y="327025"/>
                </a:lnTo>
                <a:lnTo>
                  <a:pt x="187325" y="314325"/>
                </a:lnTo>
                <a:lnTo>
                  <a:pt x="177800" y="314325"/>
                </a:lnTo>
                <a:lnTo>
                  <a:pt x="177800" y="295275"/>
                </a:lnTo>
                <a:lnTo>
                  <a:pt x="161925" y="295275"/>
                </a:lnTo>
                <a:lnTo>
                  <a:pt x="161925" y="279400"/>
                </a:lnTo>
                <a:lnTo>
                  <a:pt x="152400" y="279400"/>
                </a:lnTo>
                <a:lnTo>
                  <a:pt x="152400" y="203200"/>
                </a:lnTo>
                <a:lnTo>
                  <a:pt x="107950" y="203200"/>
                </a:lnTo>
                <a:lnTo>
                  <a:pt x="107950" y="180975"/>
                </a:lnTo>
                <a:lnTo>
                  <a:pt x="92075" y="180975"/>
                </a:lnTo>
                <a:lnTo>
                  <a:pt x="92075" y="161925"/>
                </a:lnTo>
                <a:lnTo>
                  <a:pt x="82550" y="161925"/>
                </a:lnTo>
                <a:lnTo>
                  <a:pt x="82550" y="111125"/>
                </a:lnTo>
                <a:lnTo>
                  <a:pt x="53975" y="111125"/>
                </a:lnTo>
                <a:lnTo>
                  <a:pt x="53975" y="73025"/>
                </a:lnTo>
                <a:lnTo>
                  <a:pt x="31750" y="73025"/>
                </a:lnTo>
                <a:lnTo>
                  <a:pt x="31750" y="47625"/>
                </a:lnTo>
                <a:lnTo>
                  <a:pt x="25400" y="47625"/>
                </a:lnTo>
                <a:lnTo>
                  <a:pt x="25400" y="25400"/>
                </a:lnTo>
                <a:lnTo>
                  <a:pt x="19050" y="25400"/>
                </a:lnTo>
                <a:lnTo>
                  <a:pt x="1905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301" name="Freeform: Shape 300">
            <a:extLst>
              <a:ext uri="{FF2B5EF4-FFF2-40B4-BE49-F238E27FC236}">
                <a16:creationId xmlns:a16="http://schemas.microsoft.com/office/drawing/2014/main" id="{9DB03FE6-0285-F433-DF69-13748C0E52C4}"/>
              </a:ext>
            </a:extLst>
          </p:cNvPr>
          <p:cNvSpPr/>
          <p:nvPr/>
        </p:nvSpPr>
        <p:spPr bwMode="auto">
          <a:xfrm>
            <a:off x="7093019" y="2218421"/>
            <a:ext cx="4003637" cy="1562100"/>
          </a:xfrm>
          <a:custGeom>
            <a:avLst/>
            <a:gdLst>
              <a:gd name="connsiteX0" fmla="*/ 4378325 w 4378325"/>
              <a:gd name="connsiteY0" fmla="*/ 1562100 h 1562100"/>
              <a:gd name="connsiteX1" fmla="*/ 3241675 w 4378325"/>
              <a:gd name="connsiteY1" fmla="*/ 1562100 h 1562100"/>
              <a:gd name="connsiteX2" fmla="*/ 3241675 w 4378325"/>
              <a:gd name="connsiteY2" fmla="*/ 1527175 h 1562100"/>
              <a:gd name="connsiteX3" fmla="*/ 2216150 w 4378325"/>
              <a:gd name="connsiteY3" fmla="*/ 1527175 h 1562100"/>
              <a:gd name="connsiteX4" fmla="*/ 2216150 w 4378325"/>
              <a:gd name="connsiteY4" fmla="*/ 1498600 h 1562100"/>
              <a:gd name="connsiteX5" fmla="*/ 2019300 w 4378325"/>
              <a:gd name="connsiteY5" fmla="*/ 1498600 h 1562100"/>
              <a:gd name="connsiteX6" fmla="*/ 2019300 w 4378325"/>
              <a:gd name="connsiteY6" fmla="*/ 1470025 h 1562100"/>
              <a:gd name="connsiteX7" fmla="*/ 1282700 w 4378325"/>
              <a:gd name="connsiteY7" fmla="*/ 1470025 h 1562100"/>
              <a:gd name="connsiteX8" fmla="*/ 1282700 w 4378325"/>
              <a:gd name="connsiteY8" fmla="*/ 1447800 h 1562100"/>
              <a:gd name="connsiteX9" fmla="*/ 1263650 w 4378325"/>
              <a:gd name="connsiteY9" fmla="*/ 1447800 h 1562100"/>
              <a:gd name="connsiteX10" fmla="*/ 1263650 w 4378325"/>
              <a:gd name="connsiteY10" fmla="*/ 1425575 h 1562100"/>
              <a:gd name="connsiteX11" fmla="*/ 1235075 w 4378325"/>
              <a:gd name="connsiteY11" fmla="*/ 1425575 h 1562100"/>
              <a:gd name="connsiteX12" fmla="*/ 1235075 w 4378325"/>
              <a:gd name="connsiteY12" fmla="*/ 1406525 h 1562100"/>
              <a:gd name="connsiteX13" fmla="*/ 1152525 w 4378325"/>
              <a:gd name="connsiteY13" fmla="*/ 1406525 h 1562100"/>
              <a:gd name="connsiteX14" fmla="*/ 1152525 w 4378325"/>
              <a:gd name="connsiteY14" fmla="*/ 1352550 h 1562100"/>
              <a:gd name="connsiteX15" fmla="*/ 1143000 w 4378325"/>
              <a:gd name="connsiteY15" fmla="*/ 1352550 h 1562100"/>
              <a:gd name="connsiteX16" fmla="*/ 1143000 w 4378325"/>
              <a:gd name="connsiteY16" fmla="*/ 1330325 h 1562100"/>
              <a:gd name="connsiteX17" fmla="*/ 1000125 w 4378325"/>
              <a:gd name="connsiteY17" fmla="*/ 1330325 h 1562100"/>
              <a:gd name="connsiteX18" fmla="*/ 1000125 w 4378325"/>
              <a:gd name="connsiteY18" fmla="*/ 1308100 h 1562100"/>
              <a:gd name="connsiteX19" fmla="*/ 914400 w 4378325"/>
              <a:gd name="connsiteY19" fmla="*/ 1308100 h 1562100"/>
              <a:gd name="connsiteX20" fmla="*/ 914400 w 4378325"/>
              <a:gd name="connsiteY20" fmla="*/ 1282700 h 1562100"/>
              <a:gd name="connsiteX21" fmla="*/ 898525 w 4378325"/>
              <a:gd name="connsiteY21" fmla="*/ 1282700 h 1562100"/>
              <a:gd name="connsiteX22" fmla="*/ 898525 w 4378325"/>
              <a:gd name="connsiteY22" fmla="*/ 1254125 h 1562100"/>
              <a:gd name="connsiteX23" fmla="*/ 873125 w 4378325"/>
              <a:gd name="connsiteY23" fmla="*/ 1254125 h 1562100"/>
              <a:gd name="connsiteX24" fmla="*/ 873125 w 4378325"/>
              <a:gd name="connsiteY24" fmla="*/ 1238250 h 1562100"/>
              <a:gd name="connsiteX25" fmla="*/ 819150 w 4378325"/>
              <a:gd name="connsiteY25" fmla="*/ 1238250 h 1562100"/>
              <a:gd name="connsiteX26" fmla="*/ 819150 w 4378325"/>
              <a:gd name="connsiteY26" fmla="*/ 1209675 h 1562100"/>
              <a:gd name="connsiteX27" fmla="*/ 733425 w 4378325"/>
              <a:gd name="connsiteY27" fmla="*/ 1209675 h 1562100"/>
              <a:gd name="connsiteX28" fmla="*/ 733425 w 4378325"/>
              <a:gd name="connsiteY28" fmla="*/ 1181100 h 1562100"/>
              <a:gd name="connsiteX29" fmla="*/ 727075 w 4378325"/>
              <a:gd name="connsiteY29" fmla="*/ 1181100 h 1562100"/>
              <a:gd name="connsiteX30" fmla="*/ 727075 w 4378325"/>
              <a:gd name="connsiteY30" fmla="*/ 1155700 h 1562100"/>
              <a:gd name="connsiteX31" fmla="*/ 685800 w 4378325"/>
              <a:gd name="connsiteY31" fmla="*/ 1155700 h 1562100"/>
              <a:gd name="connsiteX32" fmla="*/ 685800 w 4378325"/>
              <a:gd name="connsiteY32" fmla="*/ 1123950 h 1562100"/>
              <a:gd name="connsiteX33" fmla="*/ 619125 w 4378325"/>
              <a:gd name="connsiteY33" fmla="*/ 1123950 h 1562100"/>
              <a:gd name="connsiteX34" fmla="*/ 619125 w 4378325"/>
              <a:gd name="connsiteY34" fmla="*/ 1098550 h 1562100"/>
              <a:gd name="connsiteX35" fmla="*/ 600075 w 4378325"/>
              <a:gd name="connsiteY35" fmla="*/ 1098550 h 1562100"/>
              <a:gd name="connsiteX36" fmla="*/ 600075 w 4378325"/>
              <a:gd name="connsiteY36" fmla="*/ 1054100 h 1562100"/>
              <a:gd name="connsiteX37" fmla="*/ 577850 w 4378325"/>
              <a:gd name="connsiteY37" fmla="*/ 1054100 h 1562100"/>
              <a:gd name="connsiteX38" fmla="*/ 577850 w 4378325"/>
              <a:gd name="connsiteY38" fmla="*/ 1028700 h 1562100"/>
              <a:gd name="connsiteX39" fmla="*/ 565150 w 4378325"/>
              <a:gd name="connsiteY39" fmla="*/ 1028700 h 1562100"/>
              <a:gd name="connsiteX40" fmla="*/ 565150 w 4378325"/>
              <a:gd name="connsiteY40" fmla="*/ 990600 h 1562100"/>
              <a:gd name="connsiteX41" fmla="*/ 530225 w 4378325"/>
              <a:gd name="connsiteY41" fmla="*/ 990600 h 1562100"/>
              <a:gd name="connsiteX42" fmla="*/ 530225 w 4378325"/>
              <a:gd name="connsiteY42" fmla="*/ 942975 h 1562100"/>
              <a:gd name="connsiteX43" fmla="*/ 517525 w 4378325"/>
              <a:gd name="connsiteY43" fmla="*/ 942975 h 1562100"/>
              <a:gd name="connsiteX44" fmla="*/ 517525 w 4378325"/>
              <a:gd name="connsiteY44" fmla="*/ 917575 h 1562100"/>
              <a:gd name="connsiteX45" fmla="*/ 460375 w 4378325"/>
              <a:gd name="connsiteY45" fmla="*/ 917575 h 1562100"/>
              <a:gd name="connsiteX46" fmla="*/ 460375 w 4378325"/>
              <a:gd name="connsiteY46" fmla="*/ 879475 h 1562100"/>
              <a:gd name="connsiteX47" fmla="*/ 434975 w 4378325"/>
              <a:gd name="connsiteY47" fmla="*/ 879475 h 1562100"/>
              <a:gd name="connsiteX48" fmla="*/ 434975 w 4378325"/>
              <a:gd name="connsiteY48" fmla="*/ 847725 h 1562100"/>
              <a:gd name="connsiteX49" fmla="*/ 396875 w 4378325"/>
              <a:gd name="connsiteY49" fmla="*/ 847725 h 1562100"/>
              <a:gd name="connsiteX50" fmla="*/ 396875 w 4378325"/>
              <a:gd name="connsiteY50" fmla="*/ 828675 h 1562100"/>
              <a:gd name="connsiteX51" fmla="*/ 346075 w 4378325"/>
              <a:gd name="connsiteY51" fmla="*/ 828675 h 1562100"/>
              <a:gd name="connsiteX52" fmla="*/ 336550 w 4378325"/>
              <a:gd name="connsiteY52" fmla="*/ 819150 h 1562100"/>
              <a:gd name="connsiteX53" fmla="*/ 336550 w 4378325"/>
              <a:gd name="connsiteY53" fmla="*/ 787400 h 1562100"/>
              <a:gd name="connsiteX54" fmla="*/ 307975 w 4378325"/>
              <a:gd name="connsiteY54" fmla="*/ 787400 h 1562100"/>
              <a:gd name="connsiteX55" fmla="*/ 307975 w 4378325"/>
              <a:gd name="connsiteY55" fmla="*/ 771525 h 1562100"/>
              <a:gd name="connsiteX56" fmla="*/ 298450 w 4378325"/>
              <a:gd name="connsiteY56" fmla="*/ 771525 h 1562100"/>
              <a:gd name="connsiteX57" fmla="*/ 298450 w 4378325"/>
              <a:gd name="connsiteY57" fmla="*/ 736600 h 1562100"/>
              <a:gd name="connsiteX58" fmla="*/ 292100 w 4378325"/>
              <a:gd name="connsiteY58" fmla="*/ 736600 h 1562100"/>
              <a:gd name="connsiteX59" fmla="*/ 292100 w 4378325"/>
              <a:gd name="connsiteY59" fmla="*/ 685800 h 1562100"/>
              <a:gd name="connsiteX60" fmla="*/ 276225 w 4378325"/>
              <a:gd name="connsiteY60" fmla="*/ 685800 h 1562100"/>
              <a:gd name="connsiteX61" fmla="*/ 276225 w 4378325"/>
              <a:gd name="connsiteY61" fmla="*/ 663575 h 1562100"/>
              <a:gd name="connsiteX62" fmla="*/ 254000 w 4378325"/>
              <a:gd name="connsiteY62" fmla="*/ 663575 h 1562100"/>
              <a:gd name="connsiteX63" fmla="*/ 254000 w 4378325"/>
              <a:gd name="connsiteY63" fmla="*/ 638175 h 1562100"/>
              <a:gd name="connsiteX64" fmla="*/ 244475 w 4378325"/>
              <a:gd name="connsiteY64" fmla="*/ 638175 h 1562100"/>
              <a:gd name="connsiteX65" fmla="*/ 244475 w 4378325"/>
              <a:gd name="connsiteY65" fmla="*/ 612775 h 1562100"/>
              <a:gd name="connsiteX66" fmla="*/ 231775 w 4378325"/>
              <a:gd name="connsiteY66" fmla="*/ 612775 h 1562100"/>
              <a:gd name="connsiteX67" fmla="*/ 231775 w 4378325"/>
              <a:gd name="connsiteY67" fmla="*/ 571500 h 1562100"/>
              <a:gd name="connsiteX68" fmla="*/ 196850 w 4378325"/>
              <a:gd name="connsiteY68" fmla="*/ 571500 h 1562100"/>
              <a:gd name="connsiteX69" fmla="*/ 196850 w 4378325"/>
              <a:gd name="connsiteY69" fmla="*/ 549275 h 1562100"/>
              <a:gd name="connsiteX70" fmla="*/ 184150 w 4378325"/>
              <a:gd name="connsiteY70" fmla="*/ 549275 h 1562100"/>
              <a:gd name="connsiteX71" fmla="*/ 184150 w 4378325"/>
              <a:gd name="connsiteY71" fmla="*/ 527050 h 1562100"/>
              <a:gd name="connsiteX72" fmla="*/ 177800 w 4378325"/>
              <a:gd name="connsiteY72" fmla="*/ 527050 h 1562100"/>
              <a:gd name="connsiteX73" fmla="*/ 177800 w 4378325"/>
              <a:gd name="connsiteY73" fmla="*/ 444500 h 1562100"/>
              <a:gd name="connsiteX74" fmla="*/ 161925 w 4378325"/>
              <a:gd name="connsiteY74" fmla="*/ 444500 h 1562100"/>
              <a:gd name="connsiteX75" fmla="*/ 161925 w 4378325"/>
              <a:gd name="connsiteY75" fmla="*/ 400050 h 1562100"/>
              <a:gd name="connsiteX76" fmla="*/ 146050 w 4378325"/>
              <a:gd name="connsiteY76" fmla="*/ 400050 h 1562100"/>
              <a:gd name="connsiteX77" fmla="*/ 146050 w 4378325"/>
              <a:gd name="connsiteY77" fmla="*/ 377825 h 1562100"/>
              <a:gd name="connsiteX78" fmla="*/ 130175 w 4378325"/>
              <a:gd name="connsiteY78" fmla="*/ 377825 h 1562100"/>
              <a:gd name="connsiteX79" fmla="*/ 130175 w 4378325"/>
              <a:gd name="connsiteY79" fmla="*/ 352425 h 1562100"/>
              <a:gd name="connsiteX80" fmla="*/ 120650 w 4378325"/>
              <a:gd name="connsiteY80" fmla="*/ 352425 h 1562100"/>
              <a:gd name="connsiteX81" fmla="*/ 120650 w 4378325"/>
              <a:gd name="connsiteY81" fmla="*/ 314325 h 1562100"/>
              <a:gd name="connsiteX82" fmla="*/ 114300 w 4378325"/>
              <a:gd name="connsiteY82" fmla="*/ 314325 h 1562100"/>
              <a:gd name="connsiteX83" fmla="*/ 114300 w 4378325"/>
              <a:gd name="connsiteY83" fmla="*/ 288925 h 1562100"/>
              <a:gd name="connsiteX84" fmla="*/ 101600 w 4378325"/>
              <a:gd name="connsiteY84" fmla="*/ 288925 h 1562100"/>
              <a:gd name="connsiteX85" fmla="*/ 101600 w 4378325"/>
              <a:gd name="connsiteY85" fmla="*/ 247650 h 1562100"/>
              <a:gd name="connsiteX86" fmla="*/ 95250 w 4378325"/>
              <a:gd name="connsiteY86" fmla="*/ 247650 h 1562100"/>
              <a:gd name="connsiteX87" fmla="*/ 82550 w 4378325"/>
              <a:gd name="connsiteY87" fmla="*/ 225425 h 1562100"/>
              <a:gd name="connsiteX88" fmla="*/ 60325 w 4378325"/>
              <a:gd name="connsiteY88" fmla="*/ 225425 h 1562100"/>
              <a:gd name="connsiteX89" fmla="*/ 60325 w 4378325"/>
              <a:gd name="connsiteY89" fmla="*/ 206375 h 1562100"/>
              <a:gd name="connsiteX90" fmla="*/ 50800 w 4378325"/>
              <a:gd name="connsiteY90" fmla="*/ 206375 h 1562100"/>
              <a:gd name="connsiteX91" fmla="*/ 50800 w 4378325"/>
              <a:gd name="connsiteY91" fmla="*/ 168275 h 1562100"/>
              <a:gd name="connsiteX92" fmla="*/ 47625 w 4378325"/>
              <a:gd name="connsiteY92" fmla="*/ 168275 h 1562100"/>
              <a:gd name="connsiteX93" fmla="*/ 47625 w 4378325"/>
              <a:gd name="connsiteY93" fmla="*/ 142875 h 1562100"/>
              <a:gd name="connsiteX94" fmla="*/ 38100 w 4378325"/>
              <a:gd name="connsiteY94" fmla="*/ 142875 h 1562100"/>
              <a:gd name="connsiteX95" fmla="*/ 38100 w 4378325"/>
              <a:gd name="connsiteY95" fmla="*/ 69850 h 1562100"/>
              <a:gd name="connsiteX96" fmla="*/ 0 w 4378325"/>
              <a:gd name="connsiteY96" fmla="*/ 69850 h 1562100"/>
              <a:gd name="connsiteX97" fmla="*/ 0 w 4378325"/>
              <a:gd name="connsiteY97" fmla="*/ 34925 h 1562100"/>
              <a:gd name="connsiteX98" fmla="*/ 0 w 4378325"/>
              <a:gd name="connsiteY98" fmla="*/ 34925 h 1562100"/>
              <a:gd name="connsiteX99" fmla="*/ 0 w 4378325"/>
              <a:gd name="connsiteY99" fmla="*/ 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378325" h="1562100">
                <a:moveTo>
                  <a:pt x="4378325" y="1562100"/>
                </a:moveTo>
                <a:lnTo>
                  <a:pt x="3241675" y="1562100"/>
                </a:lnTo>
                <a:lnTo>
                  <a:pt x="3241675" y="1527175"/>
                </a:lnTo>
                <a:lnTo>
                  <a:pt x="2216150" y="1527175"/>
                </a:lnTo>
                <a:lnTo>
                  <a:pt x="2216150" y="1498600"/>
                </a:lnTo>
                <a:lnTo>
                  <a:pt x="2019300" y="1498600"/>
                </a:lnTo>
                <a:lnTo>
                  <a:pt x="2019300" y="1470025"/>
                </a:lnTo>
                <a:lnTo>
                  <a:pt x="1282700" y="1470025"/>
                </a:lnTo>
                <a:lnTo>
                  <a:pt x="1282700" y="1447800"/>
                </a:lnTo>
                <a:lnTo>
                  <a:pt x="1263650" y="1447800"/>
                </a:lnTo>
                <a:lnTo>
                  <a:pt x="1263650" y="1425575"/>
                </a:lnTo>
                <a:lnTo>
                  <a:pt x="1235075" y="1425575"/>
                </a:lnTo>
                <a:lnTo>
                  <a:pt x="1235075" y="1406525"/>
                </a:lnTo>
                <a:lnTo>
                  <a:pt x="1152525" y="1406525"/>
                </a:lnTo>
                <a:lnTo>
                  <a:pt x="1152525" y="1352550"/>
                </a:lnTo>
                <a:lnTo>
                  <a:pt x="1143000" y="1352550"/>
                </a:lnTo>
                <a:lnTo>
                  <a:pt x="1143000" y="1330325"/>
                </a:lnTo>
                <a:lnTo>
                  <a:pt x="1000125" y="1330325"/>
                </a:lnTo>
                <a:lnTo>
                  <a:pt x="1000125" y="1308100"/>
                </a:lnTo>
                <a:lnTo>
                  <a:pt x="914400" y="1308100"/>
                </a:lnTo>
                <a:lnTo>
                  <a:pt x="914400" y="1282700"/>
                </a:lnTo>
                <a:lnTo>
                  <a:pt x="898525" y="1282700"/>
                </a:lnTo>
                <a:lnTo>
                  <a:pt x="898525" y="1254125"/>
                </a:lnTo>
                <a:lnTo>
                  <a:pt x="873125" y="1254125"/>
                </a:lnTo>
                <a:lnTo>
                  <a:pt x="873125" y="1238250"/>
                </a:lnTo>
                <a:lnTo>
                  <a:pt x="819150" y="1238250"/>
                </a:lnTo>
                <a:lnTo>
                  <a:pt x="819150" y="1209675"/>
                </a:lnTo>
                <a:lnTo>
                  <a:pt x="733425" y="1209675"/>
                </a:lnTo>
                <a:lnTo>
                  <a:pt x="733425" y="1181100"/>
                </a:lnTo>
                <a:lnTo>
                  <a:pt x="727075" y="1181100"/>
                </a:lnTo>
                <a:lnTo>
                  <a:pt x="727075" y="1155700"/>
                </a:lnTo>
                <a:lnTo>
                  <a:pt x="685800" y="1155700"/>
                </a:lnTo>
                <a:lnTo>
                  <a:pt x="685800" y="1123950"/>
                </a:lnTo>
                <a:lnTo>
                  <a:pt x="619125" y="1123950"/>
                </a:lnTo>
                <a:lnTo>
                  <a:pt x="619125" y="1098550"/>
                </a:lnTo>
                <a:lnTo>
                  <a:pt x="600075" y="1098550"/>
                </a:lnTo>
                <a:lnTo>
                  <a:pt x="600075" y="1054100"/>
                </a:lnTo>
                <a:lnTo>
                  <a:pt x="577850" y="1054100"/>
                </a:lnTo>
                <a:lnTo>
                  <a:pt x="577850" y="1028700"/>
                </a:lnTo>
                <a:lnTo>
                  <a:pt x="565150" y="1028700"/>
                </a:lnTo>
                <a:lnTo>
                  <a:pt x="565150" y="990600"/>
                </a:lnTo>
                <a:lnTo>
                  <a:pt x="530225" y="990600"/>
                </a:lnTo>
                <a:lnTo>
                  <a:pt x="530225" y="942975"/>
                </a:lnTo>
                <a:lnTo>
                  <a:pt x="517525" y="942975"/>
                </a:lnTo>
                <a:lnTo>
                  <a:pt x="517525" y="917575"/>
                </a:lnTo>
                <a:lnTo>
                  <a:pt x="460375" y="917575"/>
                </a:lnTo>
                <a:lnTo>
                  <a:pt x="460375" y="879475"/>
                </a:lnTo>
                <a:lnTo>
                  <a:pt x="434975" y="879475"/>
                </a:lnTo>
                <a:lnTo>
                  <a:pt x="434975" y="847725"/>
                </a:lnTo>
                <a:lnTo>
                  <a:pt x="396875" y="847725"/>
                </a:lnTo>
                <a:lnTo>
                  <a:pt x="396875" y="828675"/>
                </a:lnTo>
                <a:lnTo>
                  <a:pt x="346075" y="828675"/>
                </a:lnTo>
                <a:lnTo>
                  <a:pt x="336550" y="819150"/>
                </a:lnTo>
                <a:lnTo>
                  <a:pt x="336550" y="787400"/>
                </a:lnTo>
                <a:lnTo>
                  <a:pt x="307975" y="787400"/>
                </a:lnTo>
                <a:lnTo>
                  <a:pt x="307975" y="771525"/>
                </a:lnTo>
                <a:lnTo>
                  <a:pt x="298450" y="771525"/>
                </a:lnTo>
                <a:lnTo>
                  <a:pt x="298450" y="736600"/>
                </a:lnTo>
                <a:lnTo>
                  <a:pt x="292100" y="736600"/>
                </a:lnTo>
                <a:lnTo>
                  <a:pt x="292100" y="685800"/>
                </a:lnTo>
                <a:lnTo>
                  <a:pt x="276225" y="685800"/>
                </a:lnTo>
                <a:lnTo>
                  <a:pt x="276225" y="663575"/>
                </a:lnTo>
                <a:lnTo>
                  <a:pt x="254000" y="663575"/>
                </a:lnTo>
                <a:lnTo>
                  <a:pt x="254000" y="638175"/>
                </a:lnTo>
                <a:lnTo>
                  <a:pt x="244475" y="638175"/>
                </a:lnTo>
                <a:lnTo>
                  <a:pt x="244475" y="612775"/>
                </a:lnTo>
                <a:lnTo>
                  <a:pt x="231775" y="612775"/>
                </a:lnTo>
                <a:lnTo>
                  <a:pt x="231775" y="571500"/>
                </a:lnTo>
                <a:lnTo>
                  <a:pt x="196850" y="571500"/>
                </a:lnTo>
                <a:lnTo>
                  <a:pt x="196850" y="549275"/>
                </a:lnTo>
                <a:lnTo>
                  <a:pt x="184150" y="549275"/>
                </a:lnTo>
                <a:lnTo>
                  <a:pt x="184150" y="527050"/>
                </a:lnTo>
                <a:lnTo>
                  <a:pt x="177800" y="527050"/>
                </a:lnTo>
                <a:lnTo>
                  <a:pt x="177800" y="444500"/>
                </a:lnTo>
                <a:lnTo>
                  <a:pt x="161925" y="444500"/>
                </a:lnTo>
                <a:lnTo>
                  <a:pt x="161925" y="400050"/>
                </a:lnTo>
                <a:lnTo>
                  <a:pt x="146050" y="400050"/>
                </a:lnTo>
                <a:lnTo>
                  <a:pt x="146050" y="377825"/>
                </a:lnTo>
                <a:lnTo>
                  <a:pt x="130175" y="377825"/>
                </a:lnTo>
                <a:lnTo>
                  <a:pt x="130175" y="352425"/>
                </a:lnTo>
                <a:lnTo>
                  <a:pt x="120650" y="352425"/>
                </a:lnTo>
                <a:lnTo>
                  <a:pt x="120650" y="314325"/>
                </a:lnTo>
                <a:lnTo>
                  <a:pt x="114300" y="314325"/>
                </a:lnTo>
                <a:lnTo>
                  <a:pt x="114300" y="288925"/>
                </a:lnTo>
                <a:lnTo>
                  <a:pt x="101600" y="288925"/>
                </a:lnTo>
                <a:lnTo>
                  <a:pt x="101600" y="247650"/>
                </a:lnTo>
                <a:lnTo>
                  <a:pt x="95250" y="247650"/>
                </a:lnTo>
                <a:lnTo>
                  <a:pt x="82550" y="225425"/>
                </a:lnTo>
                <a:lnTo>
                  <a:pt x="60325" y="225425"/>
                </a:lnTo>
                <a:lnTo>
                  <a:pt x="60325" y="206375"/>
                </a:lnTo>
                <a:lnTo>
                  <a:pt x="50800" y="206375"/>
                </a:lnTo>
                <a:lnTo>
                  <a:pt x="50800" y="168275"/>
                </a:lnTo>
                <a:lnTo>
                  <a:pt x="47625" y="168275"/>
                </a:lnTo>
                <a:lnTo>
                  <a:pt x="47625" y="142875"/>
                </a:lnTo>
                <a:lnTo>
                  <a:pt x="38100" y="142875"/>
                </a:lnTo>
                <a:lnTo>
                  <a:pt x="38100" y="69850"/>
                </a:lnTo>
                <a:lnTo>
                  <a:pt x="0" y="69850"/>
                </a:lnTo>
                <a:lnTo>
                  <a:pt x="0" y="34925"/>
                </a:lnTo>
                <a:lnTo>
                  <a:pt x="0" y="34925"/>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302" name="Freeform: Shape 301">
            <a:extLst>
              <a:ext uri="{FF2B5EF4-FFF2-40B4-BE49-F238E27FC236}">
                <a16:creationId xmlns:a16="http://schemas.microsoft.com/office/drawing/2014/main" id="{9BF4D815-E318-132F-FC48-FDD94A1772F8}"/>
              </a:ext>
            </a:extLst>
          </p:cNvPr>
          <p:cNvSpPr/>
          <p:nvPr/>
        </p:nvSpPr>
        <p:spPr bwMode="auto">
          <a:xfrm>
            <a:off x="7090116" y="2224771"/>
            <a:ext cx="4009443" cy="942975"/>
          </a:xfrm>
          <a:custGeom>
            <a:avLst/>
            <a:gdLst>
              <a:gd name="connsiteX0" fmla="*/ 4384675 w 4384675"/>
              <a:gd name="connsiteY0" fmla="*/ 942975 h 942975"/>
              <a:gd name="connsiteX1" fmla="*/ 3978275 w 4384675"/>
              <a:gd name="connsiteY1" fmla="*/ 942975 h 942975"/>
              <a:gd name="connsiteX2" fmla="*/ 3978275 w 4384675"/>
              <a:gd name="connsiteY2" fmla="*/ 749300 h 942975"/>
              <a:gd name="connsiteX3" fmla="*/ 2228850 w 4384675"/>
              <a:gd name="connsiteY3" fmla="*/ 749300 h 942975"/>
              <a:gd name="connsiteX4" fmla="*/ 2228850 w 4384675"/>
              <a:gd name="connsiteY4" fmla="*/ 723900 h 942975"/>
              <a:gd name="connsiteX5" fmla="*/ 2143125 w 4384675"/>
              <a:gd name="connsiteY5" fmla="*/ 723900 h 942975"/>
              <a:gd name="connsiteX6" fmla="*/ 2143125 w 4384675"/>
              <a:gd name="connsiteY6" fmla="*/ 698500 h 942975"/>
              <a:gd name="connsiteX7" fmla="*/ 1593850 w 4384675"/>
              <a:gd name="connsiteY7" fmla="*/ 698500 h 942975"/>
              <a:gd name="connsiteX8" fmla="*/ 1593850 w 4384675"/>
              <a:gd name="connsiteY8" fmla="*/ 676275 h 942975"/>
              <a:gd name="connsiteX9" fmla="*/ 1019175 w 4384675"/>
              <a:gd name="connsiteY9" fmla="*/ 676275 h 942975"/>
              <a:gd name="connsiteX10" fmla="*/ 1019175 w 4384675"/>
              <a:gd name="connsiteY10" fmla="*/ 650875 h 942975"/>
              <a:gd name="connsiteX11" fmla="*/ 955675 w 4384675"/>
              <a:gd name="connsiteY11" fmla="*/ 650875 h 942975"/>
              <a:gd name="connsiteX12" fmla="*/ 955675 w 4384675"/>
              <a:gd name="connsiteY12" fmla="*/ 619125 h 942975"/>
              <a:gd name="connsiteX13" fmla="*/ 908050 w 4384675"/>
              <a:gd name="connsiteY13" fmla="*/ 619125 h 942975"/>
              <a:gd name="connsiteX14" fmla="*/ 908050 w 4384675"/>
              <a:gd name="connsiteY14" fmla="*/ 603250 h 942975"/>
              <a:gd name="connsiteX15" fmla="*/ 787400 w 4384675"/>
              <a:gd name="connsiteY15" fmla="*/ 603250 h 942975"/>
              <a:gd name="connsiteX16" fmla="*/ 787400 w 4384675"/>
              <a:gd name="connsiteY16" fmla="*/ 552450 h 942975"/>
              <a:gd name="connsiteX17" fmla="*/ 752475 w 4384675"/>
              <a:gd name="connsiteY17" fmla="*/ 552450 h 942975"/>
              <a:gd name="connsiteX18" fmla="*/ 752475 w 4384675"/>
              <a:gd name="connsiteY18" fmla="*/ 530225 h 942975"/>
              <a:gd name="connsiteX19" fmla="*/ 714375 w 4384675"/>
              <a:gd name="connsiteY19" fmla="*/ 530225 h 942975"/>
              <a:gd name="connsiteX20" fmla="*/ 714375 w 4384675"/>
              <a:gd name="connsiteY20" fmla="*/ 504825 h 942975"/>
              <a:gd name="connsiteX21" fmla="*/ 571500 w 4384675"/>
              <a:gd name="connsiteY21" fmla="*/ 504825 h 942975"/>
              <a:gd name="connsiteX22" fmla="*/ 571500 w 4384675"/>
              <a:gd name="connsiteY22" fmla="*/ 476250 h 942975"/>
              <a:gd name="connsiteX23" fmla="*/ 527050 w 4384675"/>
              <a:gd name="connsiteY23" fmla="*/ 476250 h 942975"/>
              <a:gd name="connsiteX24" fmla="*/ 527050 w 4384675"/>
              <a:gd name="connsiteY24" fmla="*/ 454025 h 942975"/>
              <a:gd name="connsiteX25" fmla="*/ 466725 w 4384675"/>
              <a:gd name="connsiteY25" fmla="*/ 454025 h 942975"/>
              <a:gd name="connsiteX26" fmla="*/ 466725 w 4384675"/>
              <a:gd name="connsiteY26" fmla="*/ 431800 h 942975"/>
              <a:gd name="connsiteX27" fmla="*/ 438150 w 4384675"/>
              <a:gd name="connsiteY27" fmla="*/ 431800 h 942975"/>
              <a:gd name="connsiteX28" fmla="*/ 438150 w 4384675"/>
              <a:gd name="connsiteY28" fmla="*/ 409575 h 942975"/>
              <a:gd name="connsiteX29" fmla="*/ 412750 w 4384675"/>
              <a:gd name="connsiteY29" fmla="*/ 409575 h 942975"/>
              <a:gd name="connsiteX30" fmla="*/ 412750 w 4384675"/>
              <a:gd name="connsiteY30" fmla="*/ 374650 h 942975"/>
              <a:gd name="connsiteX31" fmla="*/ 393700 w 4384675"/>
              <a:gd name="connsiteY31" fmla="*/ 374650 h 942975"/>
              <a:gd name="connsiteX32" fmla="*/ 393700 w 4384675"/>
              <a:gd name="connsiteY32" fmla="*/ 333375 h 942975"/>
              <a:gd name="connsiteX33" fmla="*/ 317500 w 4384675"/>
              <a:gd name="connsiteY33" fmla="*/ 333375 h 942975"/>
              <a:gd name="connsiteX34" fmla="*/ 317500 w 4384675"/>
              <a:gd name="connsiteY34" fmla="*/ 282575 h 942975"/>
              <a:gd name="connsiteX35" fmla="*/ 295275 w 4384675"/>
              <a:gd name="connsiteY35" fmla="*/ 282575 h 942975"/>
              <a:gd name="connsiteX36" fmla="*/ 295275 w 4384675"/>
              <a:gd name="connsiteY36" fmla="*/ 250825 h 942975"/>
              <a:gd name="connsiteX37" fmla="*/ 250825 w 4384675"/>
              <a:gd name="connsiteY37" fmla="*/ 250825 h 942975"/>
              <a:gd name="connsiteX38" fmla="*/ 250825 w 4384675"/>
              <a:gd name="connsiteY38" fmla="*/ 215900 h 942975"/>
              <a:gd name="connsiteX39" fmla="*/ 225425 w 4384675"/>
              <a:gd name="connsiteY39" fmla="*/ 215900 h 942975"/>
              <a:gd name="connsiteX40" fmla="*/ 225425 w 4384675"/>
              <a:gd name="connsiteY40" fmla="*/ 158750 h 942975"/>
              <a:gd name="connsiteX41" fmla="*/ 206375 w 4384675"/>
              <a:gd name="connsiteY41" fmla="*/ 158750 h 942975"/>
              <a:gd name="connsiteX42" fmla="*/ 206375 w 4384675"/>
              <a:gd name="connsiteY42" fmla="*/ 133350 h 942975"/>
              <a:gd name="connsiteX43" fmla="*/ 155575 w 4384675"/>
              <a:gd name="connsiteY43" fmla="*/ 133350 h 942975"/>
              <a:gd name="connsiteX44" fmla="*/ 155575 w 4384675"/>
              <a:gd name="connsiteY44" fmla="*/ 66675 h 942975"/>
              <a:gd name="connsiteX45" fmla="*/ 57150 w 4384675"/>
              <a:gd name="connsiteY45" fmla="*/ 66675 h 942975"/>
              <a:gd name="connsiteX46" fmla="*/ 57150 w 4384675"/>
              <a:gd name="connsiteY46" fmla="*/ 44450 h 942975"/>
              <a:gd name="connsiteX47" fmla="*/ 25400 w 4384675"/>
              <a:gd name="connsiteY47" fmla="*/ 44450 h 942975"/>
              <a:gd name="connsiteX48" fmla="*/ 25400 w 4384675"/>
              <a:gd name="connsiteY48" fmla="*/ 0 h 942975"/>
              <a:gd name="connsiteX49" fmla="*/ 0 w 4384675"/>
              <a:gd name="connsiteY49" fmla="*/ 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384675" h="942975">
                <a:moveTo>
                  <a:pt x="4384675" y="942975"/>
                </a:moveTo>
                <a:lnTo>
                  <a:pt x="3978275" y="942975"/>
                </a:lnTo>
                <a:lnTo>
                  <a:pt x="3978275" y="749300"/>
                </a:lnTo>
                <a:lnTo>
                  <a:pt x="2228850" y="749300"/>
                </a:lnTo>
                <a:lnTo>
                  <a:pt x="2228850" y="723900"/>
                </a:lnTo>
                <a:lnTo>
                  <a:pt x="2143125" y="723900"/>
                </a:lnTo>
                <a:lnTo>
                  <a:pt x="2143125" y="698500"/>
                </a:lnTo>
                <a:lnTo>
                  <a:pt x="1593850" y="698500"/>
                </a:lnTo>
                <a:lnTo>
                  <a:pt x="1593850" y="676275"/>
                </a:lnTo>
                <a:lnTo>
                  <a:pt x="1019175" y="676275"/>
                </a:lnTo>
                <a:lnTo>
                  <a:pt x="1019175" y="650875"/>
                </a:lnTo>
                <a:lnTo>
                  <a:pt x="955675" y="650875"/>
                </a:lnTo>
                <a:lnTo>
                  <a:pt x="955675" y="619125"/>
                </a:lnTo>
                <a:lnTo>
                  <a:pt x="908050" y="619125"/>
                </a:lnTo>
                <a:lnTo>
                  <a:pt x="908050" y="603250"/>
                </a:lnTo>
                <a:lnTo>
                  <a:pt x="787400" y="603250"/>
                </a:lnTo>
                <a:lnTo>
                  <a:pt x="787400" y="552450"/>
                </a:lnTo>
                <a:lnTo>
                  <a:pt x="752475" y="552450"/>
                </a:lnTo>
                <a:lnTo>
                  <a:pt x="752475" y="530225"/>
                </a:lnTo>
                <a:lnTo>
                  <a:pt x="714375" y="530225"/>
                </a:lnTo>
                <a:lnTo>
                  <a:pt x="714375" y="504825"/>
                </a:lnTo>
                <a:lnTo>
                  <a:pt x="571500" y="504825"/>
                </a:lnTo>
                <a:lnTo>
                  <a:pt x="571500" y="476250"/>
                </a:lnTo>
                <a:lnTo>
                  <a:pt x="527050" y="476250"/>
                </a:lnTo>
                <a:lnTo>
                  <a:pt x="527050" y="454025"/>
                </a:lnTo>
                <a:lnTo>
                  <a:pt x="466725" y="454025"/>
                </a:lnTo>
                <a:lnTo>
                  <a:pt x="466725" y="431800"/>
                </a:lnTo>
                <a:lnTo>
                  <a:pt x="438150" y="431800"/>
                </a:lnTo>
                <a:lnTo>
                  <a:pt x="438150" y="409575"/>
                </a:lnTo>
                <a:lnTo>
                  <a:pt x="412750" y="409575"/>
                </a:lnTo>
                <a:lnTo>
                  <a:pt x="412750" y="374650"/>
                </a:lnTo>
                <a:lnTo>
                  <a:pt x="393700" y="374650"/>
                </a:lnTo>
                <a:lnTo>
                  <a:pt x="393700" y="333375"/>
                </a:lnTo>
                <a:lnTo>
                  <a:pt x="317500" y="333375"/>
                </a:lnTo>
                <a:lnTo>
                  <a:pt x="317500" y="282575"/>
                </a:lnTo>
                <a:lnTo>
                  <a:pt x="295275" y="282575"/>
                </a:lnTo>
                <a:lnTo>
                  <a:pt x="295275" y="250825"/>
                </a:lnTo>
                <a:lnTo>
                  <a:pt x="250825" y="250825"/>
                </a:lnTo>
                <a:lnTo>
                  <a:pt x="250825" y="215900"/>
                </a:lnTo>
                <a:lnTo>
                  <a:pt x="225425" y="215900"/>
                </a:lnTo>
                <a:lnTo>
                  <a:pt x="225425" y="158750"/>
                </a:lnTo>
                <a:lnTo>
                  <a:pt x="206375" y="158750"/>
                </a:lnTo>
                <a:lnTo>
                  <a:pt x="206375" y="133350"/>
                </a:lnTo>
                <a:lnTo>
                  <a:pt x="155575" y="133350"/>
                </a:lnTo>
                <a:lnTo>
                  <a:pt x="155575" y="66675"/>
                </a:lnTo>
                <a:lnTo>
                  <a:pt x="57150" y="66675"/>
                </a:lnTo>
                <a:lnTo>
                  <a:pt x="57150" y="44450"/>
                </a:lnTo>
                <a:lnTo>
                  <a:pt x="25400" y="44450"/>
                </a:lnTo>
                <a:lnTo>
                  <a:pt x="25400" y="0"/>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303" name="Freeform: Shape 302">
            <a:extLst>
              <a:ext uri="{FF2B5EF4-FFF2-40B4-BE49-F238E27FC236}">
                <a16:creationId xmlns:a16="http://schemas.microsoft.com/office/drawing/2014/main" id="{8D98EAC2-7D79-A827-8841-7856102566F9}"/>
              </a:ext>
            </a:extLst>
          </p:cNvPr>
          <p:cNvSpPr/>
          <p:nvPr/>
        </p:nvSpPr>
        <p:spPr bwMode="auto">
          <a:xfrm>
            <a:off x="7090116" y="2208896"/>
            <a:ext cx="3965894" cy="1069975"/>
          </a:xfrm>
          <a:custGeom>
            <a:avLst/>
            <a:gdLst>
              <a:gd name="connsiteX0" fmla="*/ 4337050 w 4337050"/>
              <a:gd name="connsiteY0" fmla="*/ 1069975 h 1069975"/>
              <a:gd name="connsiteX1" fmla="*/ 2628900 w 4337050"/>
              <a:gd name="connsiteY1" fmla="*/ 1069975 h 1069975"/>
              <a:gd name="connsiteX2" fmla="*/ 2628900 w 4337050"/>
              <a:gd name="connsiteY2" fmla="*/ 1028700 h 1069975"/>
              <a:gd name="connsiteX3" fmla="*/ 2108200 w 4337050"/>
              <a:gd name="connsiteY3" fmla="*/ 1028700 h 1069975"/>
              <a:gd name="connsiteX4" fmla="*/ 2108200 w 4337050"/>
              <a:gd name="connsiteY4" fmla="*/ 1000125 h 1069975"/>
              <a:gd name="connsiteX5" fmla="*/ 1863725 w 4337050"/>
              <a:gd name="connsiteY5" fmla="*/ 1000125 h 1069975"/>
              <a:gd name="connsiteX6" fmla="*/ 1863725 w 4337050"/>
              <a:gd name="connsiteY6" fmla="*/ 971550 h 1069975"/>
              <a:gd name="connsiteX7" fmla="*/ 1241425 w 4337050"/>
              <a:gd name="connsiteY7" fmla="*/ 971550 h 1069975"/>
              <a:gd name="connsiteX8" fmla="*/ 1241425 w 4337050"/>
              <a:gd name="connsiteY8" fmla="*/ 904875 h 1069975"/>
              <a:gd name="connsiteX9" fmla="*/ 990600 w 4337050"/>
              <a:gd name="connsiteY9" fmla="*/ 904875 h 1069975"/>
              <a:gd name="connsiteX10" fmla="*/ 990600 w 4337050"/>
              <a:gd name="connsiteY10" fmla="*/ 866775 h 1069975"/>
              <a:gd name="connsiteX11" fmla="*/ 749300 w 4337050"/>
              <a:gd name="connsiteY11" fmla="*/ 866775 h 1069975"/>
              <a:gd name="connsiteX12" fmla="*/ 749300 w 4337050"/>
              <a:gd name="connsiteY12" fmla="*/ 841375 h 1069975"/>
              <a:gd name="connsiteX13" fmla="*/ 688975 w 4337050"/>
              <a:gd name="connsiteY13" fmla="*/ 841375 h 1069975"/>
              <a:gd name="connsiteX14" fmla="*/ 688975 w 4337050"/>
              <a:gd name="connsiteY14" fmla="*/ 784225 h 1069975"/>
              <a:gd name="connsiteX15" fmla="*/ 587375 w 4337050"/>
              <a:gd name="connsiteY15" fmla="*/ 784225 h 1069975"/>
              <a:gd name="connsiteX16" fmla="*/ 587375 w 4337050"/>
              <a:gd name="connsiteY16" fmla="*/ 720725 h 1069975"/>
              <a:gd name="connsiteX17" fmla="*/ 479425 w 4337050"/>
              <a:gd name="connsiteY17" fmla="*/ 720725 h 1069975"/>
              <a:gd name="connsiteX18" fmla="*/ 479425 w 4337050"/>
              <a:gd name="connsiteY18" fmla="*/ 679450 h 1069975"/>
              <a:gd name="connsiteX19" fmla="*/ 463550 w 4337050"/>
              <a:gd name="connsiteY19" fmla="*/ 679450 h 1069975"/>
              <a:gd name="connsiteX20" fmla="*/ 463550 w 4337050"/>
              <a:gd name="connsiteY20" fmla="*/ 625475 h 1069975"/>
              <a:gd name="connsiteX21" fmla="*/ 434975 w 4337050"/>
              <a:gd name="connsiteY21" fmla="*/ 625475 h 1069975"/>
              <a:gd name="connsiteX22" fmla="*/ 434975 w 4337050"/>
              <a:gd name="connsiteY22" fmla="*/ 555625 h 1069975"/>
              <a:gd name="connsiteX23" fmla="*/ 415925 w 4337050"/>
              <a:gd name="connsiteY23" fmla="*/ 555625 h 1069975"/>
              <a:gd name="connsiteX24" fmla="*/ 415925 w 4337050"/>
              <a:gd name="connsiteY24" fmla="*/ 523875 h 1069975"/>
              <a:gd name="connsiteX25" fmla="*/ 333375 w 4337050"/>
              <a:gd name="connsiteY25" fmla="*/ 523875 h 1069975"/>
              <a:gd name="connsiteX26" fmla="*/ 304800 w 4337050"/>
              <a:gd name="connsiteY26" fmla="*/ 479425 h 1069975"/>
              <a:gd name="connsiteX27" fmla="*/ 292100 w 4337050"/>
              <a:gd name="connsiteY27" fmla="*/ 444500 h 1069975"/>
              <a:gd name="connsiteX28" fmla="*/ 292100 w 4337050"/>
              <a:gd name="connsiteY28" fmla="*/ 330200 h 1069975"/>
              <a:gd name="connsiteX29" fmla="*/ 260350 w 4337050"/>
              <a:gd name="connsiteY29" fmla="*/ 330200 h 1069975"/>
              <a:gd name="connsiteX30" fmla="*/ 260350 w 4337050"/>
              <a:gd name="connsiteY30" fmla="*/ 285750 h 1069975"/>
              <a:gd name="connsiteX31" fmla="*/ 244475 w 4337050"/>
              <a:gd name="connsiteY31" fmla="*/ 285750 h 1069975"/>
              <a:gd name="connsiteX32" fmla="*/ 244475 w 4337050"/>
              <a:gd name="connsiteY32" fmla="*/ 222250 h 1069975"/>
              <a:gd name="connsiteX33" fmla="*/ 228600 w 4337050"/>
              <a:gd name="connsiteY33" fmla="*/ 222250 h 1069975"/>
              <a:gd name="connsiteX34" fmla="*/ 228600 w 4337050"/>
              <a:gd name="connsiteY34" fmla="*/ 196850 h 1069975"/>
              <a:gd name="connsiteX35" fmla="*/ 196850 w 4337050"/>
              <a:gd name="connsiteY35" fmla="*/ 196850 h 1069975"/>
              <a:gd name="connsiteX36" fmla="*/ 196850 w 4337050"/>
              <a:gd name="connsiteY36" fmla="*/ 168275 h 1069975"/>
              <a:gd name="connsiteX37" fmla="*/ 155575 w 4337050"/>
              <a:gd name="connsiteY37" fmla="*/ 168275 h 1069975"/>
              <a:gd name="connsiteX38" fmla="*/ 155575 w 4337050"/>
              <a:gd name="connsiteY38" fmla="*/ 133350 h 1069975"/>
              <a:gd name="connsiteX39" fmla="*/ 136525 w 4337050"/>
              <a:gd name="connsiteY39" fmla="*/ 133350 h 1069975"/>
              <a:gd name="connsiteX40" fmla="*/ 136525 w 4337050"/>
              <a:gd name="connsiteY40" fmla="*/ 63500 h 1069975"/>
              <a:gd name="connsiteX41" fmla="*/ 120650 w 4337050"/>
              <a:gd name="connsiteY41" fmla="*/ 63500 h 1069975"/>
              <a:gd name="connsiteX42" fmla="*/ 120650 w 4337050"/>
              <a:gd name="connsiteY42" fmla="*/ 28575 h 1069975"/>
              <a:gd name="connsiteX43" fmla="*/ 79375 w 4337050"/>
              <a:gd name="connsiteY43" fmla="*/ 28575 h 1069975"/>
              <a:gd name="connsiteX44" fmla="*/ 79375 w 4337050"/>
              <a:gd name="connsiteY44" fmla="*/ 0 h 1069975"/>
              <a:gd name="connsiteX45" fmla="*/ 0 w 4337050"/>
              <a:gd name="connsiteY45" fmla="*/ 0 h 1069975"/>
              <a:gd name="connsiteX0" fmla="*/ 4337050 w 4337050"/>
              <a:gd name="connsiteY0" fmla="*/ 1069975 h 1069975"/>
              <a:gd name="connsiteX1" fmla="*/ 2628900 w 4337050"/>
              <a:gd name="connsiteY1" fmla="*/ 1069975 h 1069975"/>
              <a:gd name="connsiteX2" fmla="*/ 2628900 w 4337050"/>
              <a:gd name="connsiteY2" fmla="*/ 1028700 h 1069975"/>
              <a:gd name="connsiteX3" fmla="*/ 2108200 w 4337050"/>
              <a:gd name="connsiteY3" fmla="*/ 1028700 h 1069975"/>
              <a:gd name="connsiteX4" fmla="*/ 2108200 w 4337050"/>
              <a:gd name="connsiteY4" fmla="*/ 1000125 h 1069975"/>
              <a:gd name="connsiteX5" fmla="*/ 1863725 w 4337050"/>
              <a:gd name="connsiteY5" fmla="*/ 1000125 h 1069975"/>
              <a:gd name="connsiteX6" fmla="*/ 1863725 w 4337050"/>
              <a:gd name="connsiteY6" fmla="*/ 971550 h 1069975"/>
              <a:gd name="connsiteX7" fmla="*/ 1241425 w 4337050"/>
              <a:gd name="connsiteY7" fmla="*/ 971550 h 1069975"/>
              <a:gd name="connsiteX8" fmla="*/ 1241425 w 4337050"/>
              <a:gd name="connsiteY8" fmla="*/ 904875 h 1069975"/>
              <a:gd name="connsiteX9" fmla="*/ 990600 w 4337050"/>
              <a:gd name="connsiteY9" fmla="*/ 904875 h 1069975"/>
              <a:gd name="connsiteX10" fmla="*/ 990600 w 4337050"/>
              <a:gd name="connsiteY10" fmla="*/ 866775 h 1069975"/>
              <a:gd name="connsiteX11" fmla="*/ 749300 w 4337050"/>
              <a:gd name="connsiteY11" fmla="*/ 866775 h 1069975"/>
              <a:gd name="connsiteX12" fmla="*/ 749300 w 4337050"/>
              <a:gd name="connsiteY12" fmla="*/ 841375 h 1069975"/>
              <a:gd name="connsiteX13" fmla="*/ 688975 w 4337050"/>
              <a:gd name="connsiteY13" fmla="*/ 841375 h 1069975"/>
              <a:gd name="connsiteX14" fmla="*/ 688975 w 4337050"/>
              <a:gd name="connsiteY14" fmla="*/ 784225 h 1069975"/>
              <a:gd name="connsiteX15" fmla="*/ 587375 w 4337050"/>
              <a:gd name="connsiteY15" fmla="*/ 784225 h 1069975"/>
              <a:gd name="connsiteX16" fmla="*/ 587375 w 4337050"/>
              <a:gd name="connsiteY16" fmla="*/ 720725 h 1069975"/>
              <a:gd name="connsiteX17" fmla="*/ 479425 w 4337050"/>
              <a:gd name="connsiteY17" fmla="*/ 720725 h 1069975"/>
              <a:gd name="connsiteX18" fmla="*/ 479425 w 4337050"/>
              <a:gd name="connsiteY18" fmla="*/ 679450 h 1069975"/>
              <a:gd name="connsiteX19" fmla="*/ 463550 w 4337050"/>
              <a:gd name="connsiteY19" fmla="*/ 679450 h 1069975"/>
              <a:gd name="connsiteX20" fmla="*/ 463550 w 4337050"/>
              <a:gd name="connsiteY20" fmla="*/ 625475 h 1069975"/>
              <a:gd name="connsiteX21" fmla="*/ 434975 w 4337050"/>
              <a:gd name="connsiteY21" fmla="*/ 625475 h 1069975"/>
              <a:gd name="connsiteX22" fmla="*/ 434975 w 4337050"/>
              <a:gd name="connsiteY22" fmla="*/ 555625 h 1069975"/>
              <a:gd name="connsiteX23" fmla="*/ 415925 w 4337050"/>
              <a:gd name="connsiteY23" fmla="*/ 555625 h 1069975"/>
              <a:gd name="connsiteX24" fmla="*/ 415925 w 4337050"/>
              <a:gd name="connsiteY24" fmla="*/ 523875 h 1069975"/>
              <a:gd name="connsiteX25" fmla="*/ 333375 w 4337050"/>
              <a:gd name="connsiteY25" fmla="*/ 523875 h 1069975"/>
              <a:gd name="connsiteX26" fmla="*/ 307975 w 4337050"/>
              <a:gd name="connsiteY26" fmla="*/ 495300 h 1069975"/>
              <a:gd name="connsiteX27" fmla="*/ 292100 w 4337050"/>
              <a:gd name="connsiteY27" fmla="*/ 444500 h 1069975"/>
              <a:gd name="connsiteX28" fmla="*/ 292100 w 4337050"/>
              <a:gd name="connsiteY28" fmla="*/ 330200 h 1069975"/>
              <a:gd name="connsiteX29" fmla="*/ 260350 w 4337050"/>
              <a:gd name="connsiteY29" fmla="*/ 330200 h 1069975"/>
              <a:gd name="connsiteX30" fmla="*/ 260350 w 4337050"/>
              <a:gd name="connsiteY30" fmla="*/ 285750 h 1069975"/>
              <a:gd name="connsiteX31" fmla="*/ 244475 w 4337050"/>
              <a:gd name="connsiteY31" fmla="*/ 285750 h 1069975"/>
              <a:gd name="connsiteX32" fmla="*/ 244475 w 4337050"/>
              <a:gd name="connsiteY32" fmla="*/ 222250 h 1069975"/>
              <a:gd name="connsiteX33" fmla="*/ 228600 w 4337050"/>
              <a:gd name="connsiteY33" fmla="*/ 222250 h 1069975"/>
              <a:gd name="connsiteX34" fmla="*/ 228600 w 4337050"/>
              <a:gd name="connsiteY34" fmla="*/ 196850 h 1069975"/>
              <a:gd name="connsiteX35" fmla="*/ 196850 w 4337050"/>
              <a:gd name="connsiteY35" fmla="*/ 196850 h 1069975"/>
              <a:gd name="connsiteX36" fmla="*/ 196850 w 4337050"/>
              <a:gd name="connsiteY36" fmla="*/ 168275 h 1069975"/>
              <a:gd name="connsiteX37" fmla="*/ 155575 w 4337050"/>
              <a:gd name="connsiteY37" fmla="*/ 168275 h 1069975"/>
              <a:gd name="connsiteX38" fmla="*/ 155575 w 4337050"/>
              <a:gd name="connsiteY38" fmla="*/ 133350 h 1069975"/>
              <a:gd name="connsiteX39" fmla="*/ 136525 w 4337050"/>
              <a:gd name="connsiteY39" fmla="*/ 133350 h 1069975"/>
              <a:gd name="connsiteX40" fmla="*/ 136525 w 4337050"/>
              <a:gd name="connsiteY40" fmla="*/ 63500 h 1069975"/>
              <a:gd name="connsiteX41" fmla="*/ 120650 w 4337050"/>
              <a:gd name="connsiteY41" fmla="*/ 63500 h 1069975"/>
              <a:gd name="connsiteX42" fmla="*/ 120650 w 4337050"/>
              <a:gd name="connsiteY42" fmla="*/ 28575 h 1069975"/>
              <a:gd name="connsiteX43" fmla="*/ 79375 w 4337050"/>
              <a:gd name="connsiteY43" fmla="*/ 28575 h 1069975"/>
              <a:gd name="connsiteX44" fmla="*/ 79375 w 4337050"/>
              <a:gd name="connsiteY44" fmla="*/ 0 h 1069975"/>
              <a:gd name="connsiteX45" fmla="*/ 0 w 4337050"/>
              <a:gd name="connsiteY45" fmla="*/ 0 h 1069975"/>
              <a:gd name="connsiteX0" fmla="*/ 4337050 w 4337050"/>
              <a:gd name="connsiteY0" fmla="*/ 1069975 h 1069975"/>
              <a:gd name="connsiteX1" fmla="*/ 2628900 w 4337050"/>
              <a:gd name="connsiteY1" fmla="*/ 1069975 h 1069975"/>
              <a:gd name="connsiteX2" fmla="*/ 2628900 w 4337050"/>
              <a:gd name="connsiteY2" fmla="*/ 1028700 h 1069975"/>
              <a:gd name="connsiteX3" fmla="*/ 2108200 w 4337050"/>
              <a:gd name="connsiteY3" fmla="*/ 1028700 h 1069975"/>
              <a:gd name="connsiteX4" fmla="*/ 2108200 w 4337050"/>
              <a:gd name="connsiteY4" fmla="*/ 1000125 h 1069975"/>
              <a:gd name="connsiteX5" fmla="*/ 1863725 w 4337050"/>
              <a:gd name="connsiteY5" fmla="*/ 1000125 h 1069975"/>
              <a:gd name="connsiteX6" fmla="*/ 1863725 w 4337050"/>
              <a:gd name="connsiteY6" fmla="*/ 971550 h 1069975"/>
              <a:gd name="connsiteX7" fmla="*/ 1241425 w 4337050"/>
              <a:gd name="connsiteY7" fmla="*/ 971550 h 1069975"/>
              <a:gd name="connsiteX8" fmla="*/ 1241425 w 4337050"/>
              <a:gd name="connsiteY8" fmla="*/ 904875 h 1069975"/>
              <a:gd name="connsiteX9" fmla="*/ 990600 w 4337050"/>
              <a:gd name="connsiteY9" fmla="*/ 904875 h 1069975"/>
              <a:gd name="connsiteX10" fmla="*/ 990600 w 4337050"/>
              <a:gd name="connsiteY10" fmla="*/ 866775 h 1069975"/>
              <a:gd name="connsiteX11" fmla="*/ 749300 w 4337050"/>
              <a:gd name="connsiteY11" fmla="*/ 866775 h 1069975"/>
              <a:gd name="connsiteX12" fmla="*/ 749300 w 4337050"/>
              <a:gd name="connsiteY12" fmla="*/ 841375 h 1069975"/>
              <a:gd name="connsiteX13" fmla="*/ 688975 w 4337050"/>
              <a:gd name="connsiteY13" fmla="*/ 841375 h 1069975"/>
              <a:gd name="connsiteX14" fmla="*/ 688975 w 4337050"/>
              <a:gd name="connsiteY14" fmla="*/ 784225 h 1069975"/>
              <a:gd name="connsiteX15" fmla="*/ 587375 w 4337050"/>
              <a:gd name="connsiteY15" fmla="*/ 784225 h 1069975"/>
              <a:gd name="connsiteX16" fmla="*/ 587375 w 4337050"/>
              <a:gd name="connsiteY16" fmla="*/ 720725 h 1069975"/>
              <a:gd name="connsiteX17" fmla="*/ 479425 w 4337050"/>
              <a:gd name="connsiteY17" fmla="*/ 720725 h 1069975"/>
              <a:gd name="connsiteX18" fmla="*/ 479425 w 4337050"/>
              <a:gd name="connsiteY18" fmla="*/ 679450 h 1069975"/>
              <a:gd name="connsiteX19" fmla="*/ 463550 w 4337050"/>
              <a:gd name="connsiteY19" fmla="*/ 679450 h 1069975"/>
              <a:gd name="connsiteX20" fmla="*/ 463550 w 4337050"/>
              <a:gd name="connsiteY20" fmla="*/ 625475 h 1069975"/>
              <a:gd name="connsiteX21" fmla="*/ 434975 w 4337050"/>
              <a:gd name="connsiteY21" fmla="*/ 625475 h 1069975"/>
              <a:gd name="connsiteX22" fmla="*/ 434975 w 4337050"/>
              <a:gd name="connsiteY22" fmla="*/ 555625 h 1069975"/>
              <a:gd name="connsiteX23" fmla="*/ 415925 w 4337050"/>
              <a:gd name="connsiteY23" fmla="*/ 555625 h 1069975"/>
              <a:gd name="connsiteX24" fmla="*/ 415925 w 4337050"/>
              <a:gd name="connsiteY24" fmla="*/ 523875 h 1069975"/>
              <a:gd name="connsiteX25" fmla="*/ 333375 w 4337050"/>
              <a:gd name="connsiteY25" fmla="*/ 523875 h 1069975"/>
              <a:gd name="connsiteX26" fmla="*/ 311150 w 4337050"/>
              <a:gd name="connsiteY26" fmla="*/ 482600 h 1069975"/>
              <a:gd name="connsiteX27" fmla="*/ 292100 w 4337050"/>
              <a:gd name="connsiteY27" fmla="*/ 444500 h 1069975"/>
              <a:gd name="connsiteX28" fmla="*/ 292100 w 4337050"/>
              <a:gd name="connsiteY28" fmla="*/ 330200 h 1069975"/>
              <a:gd name="connsiteX29" fmla="*/ 260350 w 4337050"/>
              <a:gd name="connsiteY29" fmla="*/ 330200 h 1069975"/>
              <a:gd name="connsiteX30" fmla="*/ 260350 w 4337050"/>
              <a:gd name="connsiteY30" fmla="*/ 285750 h 1069975"/>
              <a:gd name="connsiteX31" fmla="*/ 244475 w 4337050"/>
              <a:gd name="connsiteY31" fmla="*/ 285750 h 1069975"/>
              <a:gd name="connsiteX32" fmla="*/ 244475 w 4337050"/>
              <a:gd name="connsiteY32" fmla="*/ 222250 h 1069975"/>
              <a:gd name="connsiteX33" fmla="*/ 228600 w 4337050"/>
              <a:gd name="connsiteY33" fmla="*/ 222250 h 1069975"/>
              <a:gd name="connsiteX34" fmla="*/ 228600 w 4337050"/>
              <a:gd name="connsiteY34" fmla="*/ 196850 h 1069975"/>
              <a:gd name="connsiteX35" fmla="*/ 196850 w 4337050"/>
              <a:gd name="connsiteY35" fmla="*/ 196850 h 1069975"/>
              <a:gd name="connsiteX36" fmla="*/ 196850 w 4337050"/>
              <a:gd name="connsiteY36" fmla="*/ 168275 h 1069975"/>
              <a:gd name="connsiteX37" fmla="*/ 155575 w 4337050"/>
              <a:gd name="connsiteY37" fmla="*/ 168275 h 1069975"/>
              <a:gd name="connsiteX38" fmla="*/ 155575 w 4337050"/>
              <a:gd name="connsiteY38" fmla="*/ 133350 h 1069975"/>
              <a:gd name="connsiteX39" fmla="*/ 136525 w 4337050"/>
              <a:gd name="connsiteY39" fmla="*/ 133350 h 1069975"/>
              <a:gd name="connsiteX40" fmla="*/ 136525 w 4337050"/>
              <a:gd name="connsiteY40" fmla="*/ 63500 h 1069975"/>
              <a:gd name="connsiteX41" fmla="*/ 120650 w 4337050"/>
              <a:gd name="connsiteY41" fmla="*/ 63500 h 1069975"/>
              <a:gd name="connsiteX42" fmla="*/ 120650 w 4337050"/>
              <a:gd name="connsiteY42" fmla="*/ 28575 h 1069975"/>
              <a:gd name="connsiteX43" fmla="*/ 79375 w 4337050"/>
              <a:gd name="connsiteY43" fmla="*/ 28575 h 1069975"/>
              <a:gd name="connsiteX44" fmla="*/ 79375 w 4337050"/>
              <a:gd name="connsiteY44" fmla="*/ 0 h 1069975"/>
              <a:gd name="connsiteX45" fmla="*/ 0 w 4337050"/>
              <a:gd name="connsiteY45" fmla="*/ 0 h 10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337050" h="1069975">
                <a:moveTo>
                  <a:pt x="4337050" y="1069975"/>
                </a:moveTo>
                <a:lnTo>
                  <a:pt x="2628900" y="1069975"/>
                </a:lnTo>
                <a:lnTo>
                  <a:pt x="2628900" y="1028700"/>
                </a:lnTo>
                <a:lnTo>
                  <a:pt x="2108200" y="1028700"/>
                </a:lnTo>
                <a:lnTo>
                  <a:pt x="2108200" y="1000125"/>
                </a:lnTo>
                <a:lnTo>
                  <a:pt x="1863725" y="1000125"/>
                </a:lnTo>
                <a:lnTo>
                  <a:pt x="1863725" y="971550"/>
                </a:lnTo>
                <a:lnTo>
                  <a:pt x="1241425" y="971550"/>
                </a:lnTo>
                <a:lnTo>
                  <a:pt x="1241425" y="904875"/>
                </a:lnTo>
                <a:lnTo>
                  <a:pt x="990600" y="904875"/>
                </a:lnTo>
                <a:lnTo>
                  <a:pt x="990600" y="866775"/>
                </a:lnTo>
                <a:lnTo>
                  <a:pt x="749300" y="866775"/>
                </a:lnTo>
                <a:lnTo>
                  <a:pt x="749300" y="841375"/>
                </a:lnTo>
                <a:lnTo>
                  <a:pt x="688975" y="841375"/>
                </a:lnTo>
                <a:lnTo>
                  <a:pt x="688975" y="784225"/>
                </a:lnTo>
                <a:lnTo>
                  <a:pt x="587375" y="784225"/>
                </a:lnTo>
                <a:lnTo>
                  <a:pt x="587375" y="720725"/>
                </a:lnTo>
                <a:lnTo>
                  <a:pt x="479425" y="720725"/>
                </a:lnTo>
                <a:lnTo>
                  <a:pt x="479425" y="679450"/>
                </a:lnTo>
                <a:lnTo>
                  <a:pt x="463550" y="679450"/>
                </a:lnTo>
                <a:lnTo>
                  <a:pt x="463550" y="625475"/>
                </a:lnTo>
                <a:lnTo>
                  <a:pt x="434975" y="625475"/>
                </a:lnTo>
                <a:lnTo>
                  <a:pt x="434975" y="555625"/>
                </a:lnTo>
                <a:lnTo>
                  <a:pt x="415925" y="555625"/>
                </a:lnTo>
                <a:lnTo>
                  <a:pt x="415925" y="523875"/>
                </a:lnTo>
                <a:lnTo>
                  <a:pt x="333375" y="523875"/>
                </a:lnTo>
                <a:lnTo>
                  <a:pt x="311150" y="482600"/>
                </a:lnTo>
                <a:lnTo>
                  <a:pt x="292100" y="444500"/>
                </a:lnTo>
                <a:lnTo>
                  <a:pt x="292100" y="330200"/>
                </a:lnTo>
                <a:lnTo>
                  <a:pt x="260350" y="330200"/>
                </a:lnTo>
                <a:lnTo>
                  <a:pt x="260350" y="285750"/>
                </a:lnTo>
                <a:lnTo>
                  <a:pt x="244475" y="285750"/>
                </a:lnTo>
                <a:lnTo>
                  <a:pt x="244475" y="222250"/>
                </a:lnTo>
                <a:lnTo>
                  <a:pt x="228600" y="222250"/>
                </a:lnTo>
                <a:lnTo>
                  <a:pt x="228600" y="196850"/>
                </a:lnTo>
                <a:lnTo>
                  <a:pt x="196850" y="196850"/>
                </a:lnTo>
                <a:lnTo>
                  <a:pt x="196850" y="168275"/>
                </a:lnTo>
                <a:lnTo>
                  <a:pt x="155575" y="168275"/>
                </a:lnTo>
                <a:lnTo>
                  <a:pt x="155575" y="133350"/>
                </a:lnTo>
                <a:lnTo>
                  <a:pt x="136525" y="133350"/>
                </a:lnTo>
                <a:lnTo>
                  <a:pt x="136525" y="63500"/>
                </a:lnTo>
                <a:lnTo>
                  <a:pt x="120650" y="63500"/>
                </a:lnTo>
                <a:lnTo>
                  <a:pt x="120650" y="28575"/>
                </a:lnTo>
                <a:lnTo>
                  <a:pt x="79375" y="28575"/>
                </a:lnTo>
                <a:lnTo>
                  <a:pt x="79375" y="0"/>
                </a:lnTo>
                <a:lnTo>
                  <a:pt x="0" y="0"/>
                </a:lnTo>
              </a:path>
            </a:pathLst>
          </a:custGeom>
          <a:noFill/>
          <a:ln w="28575">
            <a:solidFill>
              <a:schemeClr val="accent3">
                <a:lumMod val="60000"/>
                <a:lumOff val="4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304" name="Group 303">
            <a:extLst>
              <a:ext uri="{FF2B5EF4-FFF2-40B4-BE49-F238E27FC236}">
                <a16:creationId xmlns:a16="http://schemas.microsoft.com/office/drawing/2014/main" id="{A7A5A979-EF4A-76CA-43DA-F25585836B27}"/>
              </a:ext>
            </a:extLst>
          </p:cNvPr>
          <p:cNvGrpSpPr/>
          <p:nvPr/>
        </p:nvGrpSpPr>
        <p:grpSpPr>
          <a:xfrm>
            <a:off x="7498937" y="2508139"/>
            <a:ext cx="4052257" cy="1307704"/>
            <a:chOff x="2847018" y="1975643"/>
            <a:chExt cx="4052257" cy="1307704"/>
          </a:xfrm>
        </p:grpSpPr>
        <p:cxnSp>
          <p:nvCxnSpPr>
            <p:cNvPr id="305" name="Straight Connector 304">
              <a:extLst>
                <a:ext uri="{FF2B5EF4-FFF2-40B4-BE49-F238E27FC236}">
                  <a16:creationId xmlns:a16="http://schemas.microsoft.com/office/drawing/2014/main" id="{ED3D3E5D-8301-B35B-BBEC-ECEDC67714DD}"/>
                </a:ext>
              </a:extLst>
            </p:cNvPr>
            <p:cNvCxnSpPr/>
            <p:nvPr/>
          </p:nvCxnSpPr>
          <p:spPr bwMode="auto">
            <a:xfrm>
              <a:off x="3305174" y="277142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08FF278-4B7C-FB48-77DF-89B84700EB76}"/>
                </a:ext>
              </a:extLst>
            </p:cNvPr>
            <p:cNvCxnSpPr/>
            <p:nvPr/>
          </p:nvCxnSpPr>
          <p:spPr bwMode="auto">
            <a:xfrm>
              <a:off x="4207668" y="3073398"/>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6D6FE8C-99E3-E2E4-5F92-DADAF47462E0}"/>
                </a:ext>
              </a:extLst>
            </p:cNvPr>
            <p:cNvCxnSpPr/>
            <p:nvPr/>
          </p:nvCxnSpPr>
          <p:spPr bwMode="auto">
            <a:xfrm>
              <a:off x="3489843" y="2892069"/>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B893DE90-FDEF-1F89-0446-42C57E98C4DC}"/>
                </a:ext>
              </a:extLst>
            </p:cNvPr>
            <p:cNvCxnSpPr/>
            <p:nvPr/>
          </p:nvCxnSpPr>
          <p:spPr bwMode="auto">
            <a:xfrm>
              <a:off x="4605990" y="3147656"/>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11AC802-A2A0-7F7D-D0D1-54A8D917C1F2}"/>
                </a:ext>
              </a:extLst>
            </p:cNvPr>
            <p:cNvCxnSpPr/>
            <p:nvPr/>
          </p:nvCxnSpPr>
          <p:spPr bwMode="auto">
            <a:xfrm>
              <a:off x="4646471" y="3149599"/>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2C08DBE-A23E-4A25-8397-3BB10A58133E}"/>
                </a:ext>
              </a:extLst>
            </p:cNvPr>
            <p:cNvCxnSpPr/>
            <p:nvPr/>
          </p:nvCxnSpPr>
          <p:spPr bwMode="auto">
            <a:xfrm>
              <a:off x="5014589" y="3149599"/>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4592CC72-B913-C7E8-3C20-C4E7BC53F475}"/>
                </a:ext>
              </a:extLst>
            </p:cNvPr>
            <p:cNvCxnSpPr/>
            <p:nvPr/>
          </p:nvCxnSpPr>
          <p:spPr bwMode="auto">
            <a:xfrm>
              <a:off x="2923142" y="2143919"/>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C86F0F89-1B0D-CD50-8432-58C221400BBD}"/>
                </a:ext>
              </a:extLst>
            </p:cNvPr>
            <p:cNvCxnSpPr/>
            <p:nvPr/>
          </p:nvCxnSpPr>
          <p:spPr bwMode="auto">
            <a:xfrm>
              <a:off x="5056077" y="315158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56B68F78-3537-CAC0-D444-7A4F27C8DAF3}"/>
                </a:ext>
              </a:extLst>
            </p:cNvPr>
            <p:cNvCxnSpPr/>
            <p:nvPr/>
          </p:nvCxnSpPr>
          <p:spPr bwMode="auto">
            <a:xfrm>
              <a:off x="5206761" y="3177381"/>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C139FA23-8FD8-716F-6D04-328D8B07D5A8}"/>
                </a:ext>
              </a:extLst>
            </p:cNvPr>
            <p:cNvCxnSpPr/>
            <p:nvPr/>
          </p:nvCxnSpPr>
          <p:spPr bwMode="auto">
            <a:xfrm>
              <a:off x="5244861" y="3177381"/>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AF2B40E-6723-4479-40B6-25E9605E4277}"/>
                </a:ext>
              </a:extLst>
            </p:cNvPr>
            <p:cNvCxnSpPr/>
            <p:nvPr/>
          </p:nvCxnSpPr>
          <p:spPr bwMode="auto">
            <a:xfrm>
              <a:off x="2847018" y="197564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5B280D3-417B-21ED-257A-E0B243290829}"/>
                </a:ext>
              </a:extLst>
            </p:cNvPr>
            <p:cNvCxnSpPr/>
            <p:nvPr/>
          </p:nvCxnSpPr>
          <p:spPr bwMode="auto">
            <a:xfrm>
              <a:off x="5332318" y="3177381"/>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6C5B97D3-7B0B-DE92-76A8-C0A37FFD1585}"/>
                </a:ext>
              </a:extLst>
            </p:cNvPr>
            <p:cNvCxnSpPr/>
            <p:nvPr/>
          </p:nvCxnSpPr>
          <p:spPr bwMode="auto">
            <a:xfrm>
              <a:off x="5393079" y="3177381"/>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AE793DF3-91FD-4C11-F3F0-48BB6C4D3871}"/>
                </a:ext>
              </a:extLst>
            </p:cNvPr>
            <p:cNvCxnSpPr/>
            <p:nvPr/>
          </p:nvCxnSpPr>
          <p:spPr bwMode="auto">
            <a:xfrm>
              <a:off x="5440704" y="3177381"/>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D86B1FB6-EEAA-8866-82E9-6E043FB17608}"/>
                </a:ext>
              </a:extLst>
            </p:cNvPr>
            <p:cNvCxnSpPr/>
            <p:nvPr/>
          </p:nvCxnSpPr>
          <p:spPr bwMode="auto">
            <a:xfrm>
              <a:off x="5545479" y="3177381"/>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C2765118-A515-6DB5-2EF2-1319B8A0E206}"/>
                </a:ext>
              </a:extLst>
            </p:cNvPr>
            <p:cNvCxnSpPr/>
            <p:nvPr/>
          </p:nvCxnSpPr>
          <p:spPr bwMode="auto">
            <a:xfrm>
              <a:off x="5605010"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984325A0-0A66-49B0-6D23-26F3CEA7A11B}"/>
                </a:ext>
              </a:extLst>
            </p:cNvPr>
            <p:cNvCxnSpPr/>
            <p:nvPr/>
          </p:nvCxnSpPr>
          <p:spPr bwMode="auto">
            <a:xfrm>
              <a:off x="5762173"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38255B24-DB51-42BD-37BA-E6F6F52E0EB9}"/>
                </a:ext>
              </a:extLst>
            </p:cNvPr>
            <p:cNvCxnSpPr/>
            <p:nvPr/>
          </p:nvCxnSpPr>
          <p:spPr bwMode="auto">
            <a:xfrm>
              <a:off x="5729971"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F1E17F9-B944-4DE2-DA5B-3602D6F8EF6B}"/>
                </a:ext>
              </a:extLst>
            </p:cNvPr>
            <p:cNvCxnSpPr/>
            <p:nvPr/>
          </p:nvCxnSpPr>
          <p:spPr bwMode="auto">
            <a:xfrm>
              <a:off x="5857770"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3506FA7-2920-F7F4-9FBD-62D17DABFCD1}"/>
                </a:ext>
              </a:extLst>
            </p:cNvPr>
            <p:cNvCxnSpPr/>
            <p:nvPr/>
          </p:nvCxnSpPr>
          <p:spPr bwMode="auto">
            <a:xfrm>
              <a:off x="5889520"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445BE8C-79B3-C0DC-FE7D-1C35E899327F}"/>
                </a:ext>
              </a:extLst>
            </p:cNvPr>
            <p:cNvCxnSpPr/>
            <p:nvPr/>
          </p:nvCxnSpPr>
          <p:spPr bwMode="auto">
            <a:xfrm>
              <a:off x="5976653"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8C6097A-468D-D658-12C3-C73F6097C542}"/>
                </a:ext>
              </a:extLst>
            </p:cNvPr>
            <p:cNvCxnSpPr/>
            <p:nvPr/>
          </p:nvCxnSpPr>
          <p:spPr bwMode="auto">
            <a:xfrm>
              <a:off x="6288049"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F6E083F5-8CF7-7D88-E0B0-DAC4F0BA7B40}"/>
                </a:ext>
              </a:extLst>
            </p:cNvPr>
            <p:cNvCxnSpPr/>
            <p:nvPr/>
          </p:nvCxnSpPr>
          <p:spPr bwMode="auto">
            <a:xfrm>
              <a:off x="6481724"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93633D24-E370-47F7-D38E-C0383EDD4840}"/>
                </a:ext>
              </a:extLst>
            </p:cNvPr>
            <p:cNvCxnSpPr/>
            <p:nvPr/>
          </p:nvCxnSpPr>
          <p:spPr bwMode="auto">
            <a:xfrm>
              <a:off x="6580149"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3EA88734-8F78-04D3-C28D-4C7962564A16}"/>
                </a:ext>
              </a:extLst>
            </p:cNvPr>
            <p:cNvCxnSpPr/>
            <p:nvPr/>
          </p:nvCxnSpPr>
          <p:spPr bwMode="auto">
            <a:xfrm>
              <a:off x="6899275" y="3212703"/>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FCFE364-A664-7960-387F-658539E3D989}"/>
                </a:ext>
              </a:extLst>
            </p:cNvPr>
            <p:cNvCxnSpPr/>
            <p:nvPr/>
          </p:nvCxnSpPr>
          <p:spPr bwMode="auto">
            <a:xfrm>
              <a:off x="4852664" y="3149599"/>
              <a:ext cx="0" cy="70644"/>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5AF205E-03C4-764C-E27D-C791060688B2}"/>
                </a:ext>
              </a:extLst>
            </p:cNvPr>
            <p:cNvCxnSpPr/>
            <p:nvPr/>
          </p:nvCxnSpPr>
          <p:spPr bwMode="auto">
            <a:xfrm>
              <a:off x="5956195" y="3212703"/>
              <a:ext cx="0" cy="7064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0D0E9DD5-6453-540B-0BB6-CA795731D135}"/>
              </a:ext>
            </a:extLst>
          </p:cNvPr>
          <p:cNvGrpSpPr/>
          <p:nvPr/>
        </p:nvGrpSpPr>
        <p:grpSpPr>
          <a:xfrm>
            <a:off x="8038639" y="3342905"/>
            <a:ext cx="3649664" cy="473335"/>
            <a:chOff x="3393964" y="2810409"/>
            <a:chExt cx="3649664" cy="473335"/>
          </a:xfrm>
        </p:grpSpPr>
        <p:cxnSp>
          <p:nvCxnSpPr>
            <p:cNvPr id="333" name="Straight Connector 332">
              <a:extLst>
                <a:ext uri="{FF2B5EF4-FFF2-40B4-BE49-F238E27FC236}">
                  <a16:creationId xmlns:a16="http://schemas.microsoft.com/office/drawing/2014/main" id="{5CC5DE99-2514-DD5F-8C8A-61B27A00AAD6}"/>
                </a:ext>
              </a:extLst>
            </p:cNvPr>
            <p:cNvCxnSpPr/>
            <p:nvPr/>
          </p:nvCxnSpPr>
          <p:spPr bwMode="auto">
            <a:xfrm>
              <a:off x="5609320"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2B79A23-1C4B-6358-4544-B2E99C12F94B}"/>
                </a:ext>
              </a:extLst>
            </p:cNvPr>
            <p:cNvCxnSpPr/>
            <p:nvPr/>
          </p:nvCxnSpPr>
          <p:spPr bwMode="auto">
            <a:xfrm>
              <a:off x="5706952"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3BA7C36-9689-09E9-5526-2960868FC733}"/>
                </a:ext>
              </a:extLst>
            </p:cNvPr>
            <p:cNvCxnSpPr/>
            <p:nvPr/>
          </p:nvCxnSpPr>
          <p:spPr bwMode="auto">
            <a:xfrm>
              <a:off x="5729971"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A53BDC7F-6824-E1E3-9AB2-75098F02B219}"/>
                </a:ext>
              </a:extLst>
            </p:cNvPr>
            <p:cNvCxnSpPr/>
            <p:nvPr/>
          </p:nvCxnSpPr>
          <p:spPr bwMode="auto">
            <a:xfrm>
              <a:off x="5922853"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7BD51219-0DB0-ABBA-C1DA-09AEE6402182}"/>
                </a:ext>
              </a:extLst>
            </p:cNvPr>
            <p:cNvCxnSpPr/>
            <p:nvPr/>
          </p:nvCxnSpPr>
          <p:spPr bwMode="auto">
            <a:xfrm>
              <a:off x="6001434"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D8A3551-D076-EE65-3E28-C37378EC45B5}"/>
                </a:ext>
              </a:extLst>
            </p:cNvPr>
            <p:cNvCxnSpPr/>
            <p:nvPr/>
          </p:nvCxnSpPr>
          <p:spPr bwMode="auto">
            <a:xfrm>
              <a:off x="6025247"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CFB8B934-8420-5C78-4F3A-A07B01425779}"/>
                </a:ext>
              </a:extLst>
            </p:cNvPr>
            <p:cNvCxnSpPr/>
            <p:nvPr/>
          </p:nvCxnSpPr>
          <p:spPr bwMode="auto">
            <a:xfrm>
              <a:off x="6068109"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4BE540F5-E61B-7D7B-BFBB-57E0EB753255}"/>
                </a:ext>
              </a:extLst>
            </p:cNvPr>
            <p:cNvCxnSpPr/>
            <p:nvPr/>
          </p:nvCxnSpPr>
          <p:spPr bwMode="auto">
            <a:xfrm>
              <a:off x="6163359"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B87311D-2614-0A15-E65C-A20BDD77D1B0}"/>
                </a:ext>
              </a:extLst>
            </p:cNvPr>
            <p:cNvCxnSpPr/>
            <p:nvPr/>
          </p:nvCxnSpPr>
          <p:spPr bwMode="auto">
            <a:xfrm>
              <a:off x="6327666"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2C1C1B54-603C-9ABA-7BB7-CEEE285F9AAB}"/>
                </a:ext>
              </a:extLst>
            </p:cNvPr>
            <p:cNvCxnSpPr/>
            <p:nvPr/>
          </p:nvCxnSpPr>
          <p:spPr bwMode="auto">
            <a:xfrm>
              <a:off x="6520547"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F5326540-9F59-19B4-1C26-7F01BAEFF4EB}"/>
                </a:ext>
              </a:extLst>
            </p:cNvPr>
            <p:cNvCxnSpPr/>
            <p:nvPr/>
          </p:nvCxnSpPr>
          <p:spPr bwMode="auto">
            <a:xfrm>
              <a:off x="6694378"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F7B7D33B-A24D-CFF6-ACCC-3FA7A457DFF6}"/>
                </a:ext>
              </a:extLst>
            </p:cNvPr>
            <p:cNvCxnSpPr/>
            <p:nvPr/>
          </p:nvCxnSpPr>
          <p:spPr bwMode="auto">
            <a:xfrm>
              <a:off x="6720572"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2CC67473-52AE-72EC-63C1-AABB8E2C5D93}"/>
                </a:ext>
              </a:extLst>
            </p:cNvPr>
            <p:cNvCxnSpPr/>
            <p:nvPr/>
          </p:nvCxnSpPr>
          <p:spPr bwMode="auto">
            <a:xfrm>
              <a:off x="6746766"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A7A2749-189D-79CB-F60B-038192806A17}"/>
                </a:ext>
              </a:extLst>
            </p:cNvPr>
            <p:cNvCxnSpPr/>
            <p:nvPr/>
          </p:nvCxnSpPr>
          <p:spPr bwMode="auto">
            <a:xfrm>
              <a:off x="6770578"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FE9D586D-D9D3-A550-3CC7-C9AA7D5C6D85}"/>
                </a:ext>
              </a:extLst>
            </p:cNvPr>
            <p:cNvCxnSpPr/>
            <p:nvPr/>
          </p:nvCxnSpPr>
          <p:spPr bwMode="auto">
            <a:xfrm>
              <a:off x="6801534"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C2A4A644-4D58-40A9-ED61-103CF9E994BB}"/>
                </a:ext>
              </a:extLst>
            </p:cNvPr>
            <p:cNvCxnSpPr/>
            <p:nvPr/>
          </p:nvCxnSpPr>
          <p:spPr bwMode="auto">
            <a:xfrm>
              <a:off x="6982509"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C8FE633E-BA5D-4E01-0053-74BEABD92470}"/>
                </a:ext>
              </a:extLst>
            </p:cNvPr>
            <p:cNvCxnSpPr/>
            <p:nvPr/>
          </p:nvCxnSpPr>
          <p:spPr bwMode="auto">
            <a:xfrm>
              <a:off x="7043628" y="3213100"/>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24CF0E5-9420-7767-A34B-461F7E7EA827}"/>
                </a:ext>
              </a:extLst>
            </p:cNvPr>
            <p:cNvCxnSpPr/>
            <p:nvPr/>
          </p:nvCxnSpPr>
          <p:spPr bwMode="auto">
            <a:xfrm>
              <a:off x="4729845" y="3152774"/>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36665B8A-A906-9626-4AC2-B98A524E6095}"/>
                </a:ext>
              </a:extLst>
            </p:cNvPr>
            <p:cNvCxnSpPr/>
            <p:nvPr/>
          </p:nvCxnSpPr>
          <p:spPr bwMode="auto">
            <a:xfrm>
              <a:off x="4994162"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7EE8684-7959-4D19-1AC5-FF596BC86682}"/>
                </a:ext>
              </a:extLst>
            </p:cNvPr>
            <p:cNvCxnSpPr/>
            <p:nvPr/>
          </p:nvCxnSpPr>
          <p:spPr bwMode="auto">
            <a:xfrm>
              <a:off x="5091793"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C20F2A99-4DDF-E3B8-EA0F-E277057F4EC5}"/>
                </a:ext>
              </a:extLst>
            </p:cNvPr>
            <p:cNvCxnSpPr/>
            <p:nvPr/>
          </p:nvCxnSpPr>
          <p:spPr bwMode="auto">
            <a:xfrm>
              <a:off x="5113224"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489AF8D5-1299-56C6-AB5E-F648D8A91D71}"/>
                </a:ext>
              </a:extLst>
            </p:cNvPr>
            <p:cNvCxnSpPr/>
            <p:nvPr/>
          </p:nvCxnSpPr>
          <p:spPr bwMode="auto">
            <a:xfrm>
              <a:off x="5175136"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1663760D-FBCC-3635-E1F8-65CC09BAA0AB}"/>
                </a:ext>
              </a:extLst>
            </p:cNvPr>
            <p:cNvCxnSpPr/>
            <p:nvPr/>
          </p:nvCxnSpPr>
          <p:spPr bwMode="auto">
            <a:xfrm>
              <a:off x="5256099"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68D0C153-18DB-D4FA-E9D2-EF95292C6F9F}"/>
                </a:ext>
              </a:extLst>
            </p:cNvPr>
            <p:cNvCxnSpPr/>
            <p:nvPr/>
          </p:nvCxnSpPr>
          <p:spPr bwMode="auto">
            <a:xfrm>
              <a:off x="5284674" y="3177381"/>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194450ED-6C8F-01D6-9FDB-56F7C5048A23}"/>
                </a:ext>
              </a:extLst>
            </p:cNvPr>
            <p:cNvCxnSpPr/>
            <p:nvPr/>
          </p:nvCxnSpPr>
          <p:spPr bwMode="auto">
            <a:xfrm>
              <a:off x="3955939" y="3106737"/>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AD3A4D56-998D-FFE3-5379-8314E930757D}"/>
                </a:ext>
              </a:extLst>
            </p:cNvPr>
            <p:cNvCxnSpPr/>
            <p:nvPr/>
          </p:nvCxnSpPr>
          <p:spPr bwMode="auto">
            <a:xfrm>
              <a:off x="3839258" y="3049587"/>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B47C4A1F-B4DF-642B-1DB0-FE4FEA986453}"/>
                </a:ext>
              </a:extLst>
            </p:cNvPr>
            <p:cNvCxnSpPr/>
            <p:nvPr/>
          </p:nvCxnSpPr>
          <p:spPr bwMode="auto">
            <a:xfrm>
              <a:off x="3553507" y="2904865"/>
              <a:ext cx="0" cy="70644"/>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66CFCDE3-333C-E92E-94BE-24E1C5D8DB86}"/>
                </a:ext>
              </a:extLst>
            </p:cNvPr>
            <p:cNvCxnSpPr/>
            <p:nvPr/>
          </p:nvCxnSpPr>
          <p:spPr bwMode="auto">
            <a:xfrm>
              <a:off x="3393964" y="2810409"/>
              <a:ext cx="0" cy="70644"/>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EAC66D90-ECCE-5E09-9D7E-FCA380ABFD51}"/>
              </a:ext>
            </a:extLst>
          </p:cNvPr>
          <p:cNvGrpSpPr/>
          <p:nvPr/>
        </p:nvGrpSpPr>
        <p:grpSpPr>
          <a:xfrm>
            <a:off x="7968366" y="2701816"/>
            <a:ext cx="3788099" cy="501252"/>
            <a:chOff x="3257226" y="2169320"/>
            <a:chExt cx="3788099" cy="501252"/>
          </a:xfrm>
        </p:grpSpPr>
        <p:cxnSp>
          <p:nvCxnSpPr>
            <p:cNvPr id="362" name="Straight Connector 361">
              <a:extLst>
                <a:ext uri="{FF2B5EF4-FFF2-40B4-BE49-F238E27FC236}">
                  <a16:creationId xmlns:a16="http://schemas.microsoft.com/office/drawing/2014/main" id="{4C30DBB8-00ED-5A35-C71E-0FB4341B0B8F}"/>
                </a:ext>
              </a:extLst>
            </p:cNvPr>
            <p:cNvCxnSpPr/>
            <p:nvPr/>
          </p:nvCxnSpPr>
          <p:spPr bwMode="auto">
            <a:xfrm>
              <a:off x="7045325" y="25999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D4FF41D-A57A-CB2E-5E09-10277F6ED21A}"/>
                </a:ext>
              </a:extLst>
            </p:cNvPr>
            <p:cNvCxnSpPr/>
            <p:nvPr/>
          </p:nvCxnSpPr>
          <p:spPr bwMode="auto">
            <a:xfrm>
              <a:off x="6781006" y="25999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6F0927F6-8A53-B2D9-F8A8-113021596648}"/>
                </a:ext>
              </a:extLst>
            </p:cNvPr>
            <p:cNvCxnSpPr/>
            <p:nvPr/>
          </p:nvCxnSpPr>
          <p:spPr bwMode="auto">
            <a:xfrm>
              <a:off x="6723856" y="25999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115557DB-C6BC-C1F3-07B2-B2B68D602DF8}"/>
                </a:ext>
              </a:extLst>
            </p:cNvPr>
            <p:cNvCxnSpPr/>
            <p:nvPr/>
          </p:nvCxnSpPr>
          <p:spPr bwMode="auto">
            <a:xfrm>
              <a:off x="6666706" y="25999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FEE3225E-1D7E-0A12-8956-9515D1D0C2A8}"/>
                </a:ext>
              </a:extLst>
            </p:cNvPr>
            <p:cNvCxnSpPr/>
            <p:nvPr/>
          </p:nvCxnSpPr>
          <p:spPr bwMode="auto">
            <a:xfrm>
              <a:off x="6640512"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3F777C2C-6E22-D5AB-E453-5EA2712EA321}"/>
                </a:ext>
              </a:extLst>
            </p:cNvPr>
            <p:cNvCxnSpPr/>
            <p:nvPr/>
          </p:nvCxnSpPr>
          <p:spPr bwMode="auto">
            <a:xfrm>
              <a:off x="6614319"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706F3209-8D11-68C0-20C7-CCBBD8C5CB1D}"/>
                </a:ext>
              </a:extLst>
            </p:cNvPr>
            <p:cNvCxnSpPr/>
            <p:nvPr/>
          </p:nvCxnSpPr>
          <p:spPr bwMode="auto">
            <a:xfrm>
              <a:off x="6535737"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D6C7BDD7-6EED-0B39-8ED6-02170995286A}"/>
                </a:ext>
              </a:extLst>
            </p:cNvPr>
            <p:cNvCxnSpPr/>
            <p:nvPr/>
          </p:nvCxnSpPr>
          <p:spPr bwMode="auto">
            <a:xfrm>
              <a:off x="6514306"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DC3A33AC-BD5C-0BB0-BFA1-EB0FA1BFDBD0}"/>
                </a:ext>
              </a:extLst>
            </p:cNvPr>
            <p:cNvCxnSpPr/>
            <p:nvPr/>
          </p:nvCxnSpPr>
          <p:spPr bwMode="auto">
            <a:xfrm>
              <a:off x="6483349"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00C12F05-C954-A29A-7710-7499F9395C1A}"/>
                </a:ext>
              </a:extLst>
            </p:cNvPr>
            <p:cNvCxnSpPr/>
            <p:nvPr/>
          </p:nvCxnSpPr>
          <p:spPr bwMode="auto">
            <a:xfrm>
              <a:off x="6466680"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75477761-1F69-2150-C7C8-899F23D52DD3}"/>
                </a:ext>
              </a:extLst>
            </p:cNvPr>
            <p:cNvCxnSpPr/>
            <p:nvPr/>
          </p:nvCxnSpPr>
          <p:spPr bwMode="auto">
            <a:xfrm>
              <a:off x="6330948"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C838B0D5-987A-490B-5B6B-76F63BEF95A9}"/>
                </a:ext>
              </a:extLst>
            </p:cNvPr>
            <p:cNvCxnSpPr/>
            <p:nvPr/>
          </p:nvCxnSpPr>
          <p:spPr bwMode="auto">
            <a:xfrm>
              <a:off x="6247605"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97EA0EBA-B4A0-83CD-9F02-4F13A9F95727}"/>
                </a:ext>
              </a:extLst>
            </p:cNvPr>
            <p:cNvCxnSpPr/>
            <p:nvPr/>
          </p:nvCxnSpPr>
          <p:spPr bwMode="auto">
            <a:xfrm>
              <a:off x="6221412"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623F0DB6-39BF-80A4-5596-1F7D0D8CA381}"/>
                </a:ext>
              </a:extLst>
            </p:cNvPr>
            <p:cNvCxnSpPr/>
            <p:nvPr/>
          </p:nvCxnSpPr>
          <p:spPr bwMode="auto">
            <a:xfrm>
              <a:off x="6164262"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994163F-F281-1127-66B8-70966F68A6A3}"/>
                </a:ext>
              </a:extLst>
            </p:cNvPr>
            <p:cNvCxnSpPr/>
            <p:nvPr/>
          </p:nvCxnSpPr>
          <p:spPr bwMode="auto">
            <a:xfrm>
              <a:off x="6096000"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119FE73-7904-F38C-B0E1-20CD9FFE60DE}"/>
                </a:ext>
              </a:extLst>
            </p:cNvPr>
            <p:cNvCxnSpPr/>
            <p:nvPr/>
          </p:nvCxnSpPr>
          <p:spPr bwMode="auto">
            <a:xfrm>
              <a:off x="6038850"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424BC23-0CC7-72FF-A1E1-9E616D9A8E75}"/>
                </a:ext>
              </a:extLst>
            </p:cNvPr>
            <p:cNvCxnSpPr/>
            <p:nvPr/>
          </p:nvCxnSpPr>
          <p:spPr bwMode="auto">
            <a:xfrm>
              <a:off x="5957888"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568668E1-2FD3-A728-64A2-9ABCADEFEE35}"/>
                </a:ext>
              </a:extLst>
            </p:cNvPr>
            <p:cNvCxnSpPr/>
            <p:nvPr/>
          </p:nvCxnSpPr>
          <p:spPr bwMode="auto">
            <a:xfrm>
              <a:off x="5929313"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BC84A0BB-B5D7-457F-E38A-83E348558612}"/>
                </a:ext>
              </a:extLst>
            </p:cNvPr>
            <p:cNvCxnSpPr/>
            <p:nvPr/>
          </p:nvCxnSpPr>
          <p:spPr bwMode="auto">
            <a:xfrm>
              <a:off x="5893594"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0EF9A8B9-03EB-9ED9-92DC-B356D983BF01}"/>
                </a:ext>
              </a:extLst>
            </p:cNvPr>
            <p:cNvCxnSpPr/>
            <p:nvPr/>
          </p:nvCxnSpPr>
          <p:spPr bwMode="auto">
            <a:xfrm>
              <a:off x="5869782"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F469BE3-F533-574A-E3F4-0F16B91537D9}"/>
                </a:ext>
              </a:extLst>
            </p:cNvPr>
            <p:cNvCxnSpPr/>
            <p:nvPr/>
          </p:nvCxnSpPr>
          <p:spPr bwMode="auto">
            <a:xfrm>
              <a:off x="5760245"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B0059B8-EB95-2B33-B221-368506F53E72}"/>
                </a:ext>
              </a:extLst>
            </p:cNvPr>
            <p:cNvCxnSpPr/>
            <p:nvPr/>
          </p:nvCxnSpPr>
          <p:spPr bwMode="auto">
            <a:xfrm>
              <a:off x="5712620"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CDF2FEB-FAC7-5EC7-55FC-CBAC8B7F5CE0}"/>
                </a:ext>
              </a:extLst>
            </p:cNvPr>
            <p:cNvCxnSpPr/>
            <p:nvPr/>
          </p:nvCxnSpPr>
          <p:spPr bwMode="auto">
            <a:xfrm>
              <a:off x="5669758"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0DFC78A6-6F33-8EF1-2C46-62FD51D2F411}"/>
                </a:ext>
              </a:extLst>
            </p:cNvPr>
            <p:cNvCxnSpPr/>
            <p:nvPr/>
          </p:nvCxnSpPr>
          <p:spPr bwMode="auto">
            <a:xfrm>
              <a:off x="5645945"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9BD1F438-D3A6-DCB5-A8B0-979D6C532F89}"/>
                </a:ext>
              </a:extLst>
            </p:cNvPr>
            <p:cNvCxnSpPr/>
            <p:nvPr/>
          </p:nvCxnSpPr>
          <p:spPr bwMode="auto">
            <a:xfrm>
              <a:off x="5507833"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8C66D134-CBA7-4E30-9316-13622B50DD00}"/>
                </a:ext>
              </a:extLst>
            </p:cNvPr>
            <p:cNvCxnSpPr/>
            <p:nvPr/>
          </p:nvCxnSpPr>
          <p:spPr bwMode="auto">
            <a:xfrm>
              <a:off x="5455445"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AC65BE43-B5D0-D647-2587-4E6B0E6FBD1B}"/>
                </a:ext>
              </a:extLst>
            </p:cNvPr>
            <p:cNvCxnSpPr/>
            <p:nvPr/>
          </p:nvCxnSpPr>
          <p:spPr bwMode="auto">
            <a:xfrm>
              <a:off x="5414964"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24278736-2053-2768-1079-D303E25169D4}"/>
                </a:ext>
              </a:extLst>
            </p:cNvPr>
            <p:cNvCxnSpPr/>
            <p:nvPr/>
          </p:nvCxnSpPr>
          <p:spPr bwMode="auto">
            <a:xfrm>
              <a:off x="5388771"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EADC16AD-DE75-5B45-1B84-456CED5F2338}"/>
                </a:ext>
              </a:extLst>
            </p:cNvPr>
            <p:cNvCxnSpPr/>
            <p:nvPr/>
          </p:nvCxnSpPr>
          <p:spPr bwMode="auto">
            <a:xfrm>
              <a:off x="5362578"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6F56C410-72D7-46FF-4B9D-BC5A49270CB1}"/>
                </a:ext>
              </a:extLst>
            </p:cNvPr>
            <p:cNvCxnSpPr/>
            <p:nvPr/>
          </p:nvCxnSpPr>
          <p:spPr bwMode="auto">
            <a:xfrm>
              <a:off x="5330973"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0166E7C-E2FE-EBBF-98A3-37D722B2EC85}"/>
                </a:ext>
              </a:extLst>
            </p:cNvPr>
            <p:cNvCxnSpPr/>
            <p:nvPr/>
          </p:nvCxnSpPr>
          <p:spPr bwMode="auto">
            <a:xfrm>
              <a:off x="5292873"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3CD0333C-5772-5414-613B-9DE13FF6F4A8}"/>
                </a:ext>
              </a:extLst>
            </p:cNvPr>
            <p:cNvCxnSpPr/>
            <p:nvPr/>
          </p:nvCxnSpPr>
          <p:spPr bwMode="auto">
            <a:xfrm>
              <a:off x="5240486"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E1C1F0E3-1C1B-838A-0030-B6638F2ABC11}"/>
                </a:ext>
              </a:extLst>
            </p:cNvPr>
            <p:cNvCxnSpPr/>
            <p:nvPr/>
          </p:nvCxnSpPr>
          <p:spPr bwMode="auto">
            <a:xfrm>
              <a:off x="5202386"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5A8E1B11-C6CE-0202-998A-79F9425BCF08}"/>
                </a:ext>
              </a:extLst>
            </p:cNvPr>
            <p:cNvCxnSpPr/>
            <p:nvPr/>
          </p:nvCxnSpPr>
          <p:spPr bwMode="auto">
            <a:xfrm>
              <a:off x="5142855"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A7F70472-9C01-ED9C-8299-5490E2979916}"/>
                </a:ext>
              </a:extLst>
            </p:cNvPr>
            <p:cNvCxnSpPr/>
            <p:nvPr/>
          </p:nvCxnSpPr>
          <p:spPr bwMode="auto">
            <a:xfrm>
              <a:off x="5114280"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9AED0891-8A01-E04D-0BFC-500581AEC057}"/>
                </a:ext>
              </a:extLst>
            </p:cNvPr>
            <p:cNvCxnSpPr/>
            <p:nvPr/>
          </p:nvCxnSpPr>
          <p:spPr bwMode="auto">
            <a:xfrm>
              <a:off x="5088087"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1F1B797C-3A7A-F4EE-D43D-411EAAC0E0F7}"/>
                </a:ext>
              </a:extLst>
            </p:cNvPr>
            <p:cNvCxnSpPr/>
            <p:nvPr/>
          </p:nvCxnSpPr>
          <p:spPr bwMode="auto">
            <a:xfrm>
              <a:off x="5014589"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6EC6C9E3-9B92-CC0F-952D-96FC42AB0519}"/>
                </a:ext>
              </a:extLst>
            </p:cNvPr>
            <p:cNvCxnSpPr/>
            <p:nvPr/>
          </p:nvCxnSpPr>
          <p:spPr bwMode="auto">
            <a:xfrm>
              <a:off x="4900289" y="2409428"/>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CCC857E6-F160-01E6-17CB-4183C2C8F087}"/>
                </a:ext>
              </a:extLst>
            </p:cNvPr>
            <p:cNvCxnSpPr/>
            <p:nvPr/>
          </p:nvCxnSpPr>
          <p:spPr bwMode="auto">
            <a:xfrm>
              <a:off x="4790751" y="2354264"/>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6BF5649B-D96F-CA20-5FB3-E661C12601BC}"/>
                </a:ext>
              </a:extLst>
            </p:cNvPr>
            <p:cNvCxnSpPr/>
            <p:nvPr/>
          </p:nvCxnSpPr>
          <p:spPr bwMode="auto">
            <a:xfrm>
              <a:off x="4676451" y="2354264"/>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DEB01DBC-7E8B-2980-116F-8C6F2E45A8CD}"/>
                </a:ext>
              </a:extLst>
            </p:cNvPr>
            <p:cNvCxnSpPr/>
            <p:nvPr/>
          </p:nvCxnSpPr>
          <p:spPr bwMode="auto">
            <a:xfrm>
              <a:off x="4281163" y="2354264"/>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BEF8EA04-2DF7-3BB7-17A0-BBBCFF3A6C79}"/>
                </a:ext>
              </a:extLst>
            </p:cNvPr>
            <p:cNvCxnSpPr/>
            <p:nvPr/>
          </p:nvCxnSpPr>
          <p:spPr bwMode="auto">
            <a:xfrm>
              <a:off x="3921594" y="2338784"/>
              <a:ext cx="0" cy="70644"/>
            </a:xfrm>
            <a:prstGeom prst="line">
              <a:avLst/>
            </a:prstGeom>
            <a:noFill/>
            <a:ln w="28575" cap="flat" cmpd="sng" algn="ctr">
              <a:solidFill>
                <a:schemeClr val="accent2"/>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BF579FE8-C448-9EBD-8BE7-4A649BAE7954}"/>
                </a:ext>
              </a:extLst>
            </p:cNvPr>
            <p:cNvCxnSpPr/>
            <p:nvPr/>
          </p:nvCxnSpPr>
          <p:spPr bwMode="auto">
            <a:xfrm>
              <a:off x="3257226" y="2169320"/>
              <a:ext cx="0" cy="70644"/>
            </a:xfrm>
            <a:prstGeom prst="line">
              <a:avLst/>
            </a:prstGeom>
            <a:noFill/>
            <a:ln w="28575" cap="flat" cmpd="sng" algn="ctr">
              <a:solidFill>
                <a:schemeClr val="accent2"/>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62158905-FABF-1C41-2017-CA83FC49A825}"/>
              </a:ext>
            </a:extLst>
          </p:cNvPr>
          <p:cNvGrpSpPr/>
          <p:nvPr/>
        </p:nvGrpSpPr>
        <p:grpSpPr>
          <a:xfrm>
            <a:off x="7312720" y="2179527"/>
            <a:ext cx="4276597" cy="1134666"/>
            <a:chOff x="2714301" y="1647031"/>
            <a:chExt cx="4276597" cy="1134666"/>
          </a:xfrm>
        </p:grpSpPr>
        <p:cxnSp>
          <p:nvCxnSpPr>
            <p:cNvPr id="406" name="Straight Connector 405">
              <a:extLst>
                <a:ext uri="{FF2B5EF4-FFF2-40B4-BE49-F238E27FC236}">
                  <a16:creationId xmlns:a16="http://schemas.microsoft.com/office/drawing/2014/main" id="{69AC2711-CEC7-05A6-2DB9-8FD45E943CF3}"/>
                </a:ext>
              </a:extLst>
            </p:cNvPr>
            <p:cNvCxnSpPr/>
            <p:nvPr/>
          </p:nvCxnSpPr>
          <p:spPr bwMode="auto">
            <a:xfrm>
              <a:off x="6990898"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61675EA4-33D4-3898-D3C2-598F177920E1}"/>
                </a:ext>
              </a:extLst>
            </p:cNvPr>
            <p:cNvCxnSpPr/>
            <p:nvPr/>
          </p:nvCxnSpPr>
          <p:spPr bwMode="auto">
            <a:xfrm>
              <a:off x="6793254"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8F7639C9-E51E-1420-DE99-F091CC2A3D12}"/>
                </a:ext>
              </a:extLst>
            </p:cNvPr>
            <p:cNvCxnSpPr/>
            <p:nvPr/>
          </p:nvCxnSpPr>
          <p:spPr bwMode="auto">
            <a:xfrm>
              <a:off x="6695622"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F56D825B-9C11-8DB3-7B36-2FFCC90D08B2}"/>
                </a:ext>
              </a:extLst>
            </p:cNvPr>
            <p:cNvCxnSpPr/>
            <p:nvPr/>
          </p:nvCxnSpPr>
          <p:spPr bwMode="auto">
            <a:xfrm>
              <a:off x="6631329"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4A3051A5-E2EB-6455-B928-54B988CFA328}"/>
                </a:ext>
              </a:extLst>
            </p:cNvPr>
            <p:cNvCxnSpPr/>
            <p:nvPr/>
          </p:nvCxnSpPr>
          <p:spPr bwMode="auto">
            <a:xfrm>
              <a:off x="6600372"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BBAF79C3-6F10-ABE3-3B56-F3733E65DF8D}"/>
                </a:ext>
              </a:extLst>
            </p:cNvPr>
            <p:cNvCxnSpPr/>
            <p:nvPr/>
          </p:nvCxnSpPr>
          <p:spPr bwMode="auto">
            <a:xfrm>
              <a:off x="6319385"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2F27F9FC-09C9-0599-19DF-DE19F18EB12B}"/>
                </a:ext>
              </a:extLst>
            </p:cNvPr>
            <p:cNvCxnSpPr/>
            <p:nvPr/>
          </p:nvCxnSpPr>
          <p:spPr bwMode="auto">
            <a:xfrm>
              <a:off x="6247947"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B5947B15-85F5-9499-F89A-EF62C65B10B6}"/>
                </a:ext>
              </a:extLst>
            </p:cNvPr>
            <p:cNvCxnSpPr/>
            <p:nvPr/>
          </p:nvCxnSpPr>
          <p:spPr bwMode="auto">
            <a:xfrm>
              <a:off x="6147935"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3BA4F40-CA65-EECD-F6B1-7D89832BE254}"/>
                </a:ext>
              </a:extLst>
            </p:cNvPr>
            <p:cNvCxnSpPr/>
            <p:nvPr/>
          </p:nvCxnSpPr>
          <p:spPr bwMode="auto">
            <a:xfrm>
              <a:off x="6096000"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C3D09D1C-0567-CCC4-1466-FD94938163C7}"/>
                </a:ext>
              </a:extLst>
            </p:cNvPr>
            <p:cNvCxnSpPr/>
            <p:nvPr/>
          </p:nvCxnSpPr>
          <p:spPr bwMode="auto">
            <a:xfrm>
              <a:off x="6053138"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68B859A6-0530-49F5-88E5-700A506BCCBA}"/>
                </a:ext>
              </a:extLst>
            </p:cNvPr>
            <p:cNvCxnSpPr/>
            <p:nvPr/>
          </p:nvCxnSpPr>
          <p:spPr bwMode="auto">
            <a:xfrm>
              <a:off x="5950745"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A34D0E10-5982-077C-5591-82E0E613D33F}"/>
                </a:ext>
              </a:extLst>
            </p:cNvPr>
            <p:cNvCxnSpPr/>
            <p:nvPr/>
          </p:nvCxnSpPr>
          <p:spPr bwMode="auto">
            <a:xfrm>
              <a:off x="5831682"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79F9B33E-15AE-99B8-30A4-5D24BCAFCAB3}"/>
                </a:ext>
              </a:extLst>
            </p:cNvPr>
            <p:cNvCxnSpPr/>
            <p:nvPr/>
          </p:nvCxnSpPr>
          <p:spPr bwMode="auto">
            <a:xfrm>
              <a:off x="5779295"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2D5CB0C3-37EA-DC1B-0DB8-B795C1672DBF}"/>
                </a:ext>
              </a:extLst>
            </p:cNvPr>
            <p:cNvCxnSpPr/>
            <p:nvPr/>
          </p:nvCxnSpPr>
          <p:spPr bwMode="auto">
            <a:xfrm>
              <a:off x="5745958"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C84F459D-45A1-C9E1-657B-3422EBE774DF}"/>
                </a:ext>
              </a:extLst>
            </p:cNvPr>
            <p:cNvCxnSpPr/>
            <p:nvPr/>
          </p:nvCxnSpPr>
          <p:spPr bwMode="auto">
            <a:xfrm>
              <a:off x="5674521"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EB536CE1-C4E8-A825-4E6F-28667D8E8EFD}"/>
                </a:ext>
              </a:extLst>
            </p:cNvPr>
            <p:cNvCxnSpPr/>
            <p:nvPr/>
          </p:nvCxnSpPr>
          <p:spPr bwMode="auto">
            <a:xfrm>
              <a:off x="5653090"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DAEE77B5-A91D-4216-942C-B28E3C341A00}"/>
                </a:ext>
              </a:extLst>
            </p:cNvPr>
            <p:cNvCxnSpPr/>
            <p:nvPr/>
          </p:nvCxnSpPr>
          <p:spPr bwMode="auto">
            <a:xfrm>
              <a:off x="5557840"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7CC56788-0603-F0AF-D7A7-40E4979DEB5A}"/>
                </a:ext>
              </a:extLst>
            </p:cNvPr>
            <p:cNvCxnSpPr/>
            <p:nvPr/>
          </p:nvCxnSpPr>
          <p:spPr bwMode="auto">
            <a:xfrm>
              <a:off x="5505453"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09AE57E1-6C56-8796-45E5-DD0F78895B49}"/>
                </a:ext>
              </a:extLst>
            </p:cNvPr>
            <p:cNvCxnSpPr/>
            <p:nvPr/>
          </p:nvCxnSpPr>
          <p:spPr bwMode="auto">
            <a:xfrm>
              <a:off x="5472115"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C5096D39-2C63-A7E4-46BA-D81683D5407C}"/>
                </a:ext>
              </a:extLst>
            </p:cNvPr>
            <p:cNvCxnSpPr/>
            <p:nvPr/>
          </p:nvCxnSpPr>
          <p:spPr bwMode="auto">
            <a:xfrm>
              <a:off x="5443540"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6FACBD07-F44B-C6AF-4CA9-E7119E737B04}"/>
                </a:ext>
              </a:extLst>
            </p:cNvPr>
            <p:cNvCxnSpPr/>
            <p:nvPr/>
          </p:nvCxnSpPr>
          <p:spPr bwMode="auto">
            <a:xfrm>
              <a:off x="5357815"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67090A6-F930-A9CA-B7DA-F7FEAA5979D8}"/>
                </a:ext>
              </a:extLst>
            </p:cNvPr>
            <p:cNvCxnSpPr/>
            <p:nvPr/>
          </p:nvCxnSpPr>
          <p:spPr bwMode="auto">
            <a:xfrm>
              <a:off x="5340498"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AF630D45-FD2B-6863-603C-CFD6FFA8380D}"/>
                </a:ext>
              </a:extLst>
            </p:cNvPr>
            <p:cNvCxnSpPr/>
            <p:nvPr/>
          </p:nvCxnSpPr>
          <p:spPr bwMode="auto">
            <a:xfrm>
              <a:off x="5311923" y="2711053"/>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FB0C85C9-0B28-D405-C817-79D95D783F1B}"/>
                </a:ext>
              </a:extLst>
            </p:cNvPr>
            <p:cNvCxnSpPr/>
            <p:nvPr/>
          </p:nvCxnSpPr>
          <p:spPr bwMode="auto">
            <a:xfrm>
              <a:off x="5276205" y="26757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F9FEBEE5-A589-4D30-58AA-DF4DB3F2FF46}"/>
                </a:ext>
              </a:extLst>
            </p:cNvPr>
            <p:cNvCxnSpPr/>
            <p:nvPr/>
          </p:nvCxnSpPr>
          <p:spPr bwMode="auto">
            <a:xfrm>
              <a:off x="5247630" y="26757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2C3C1EA8-3C7A-92DB-450E-D6304860EC8D}"/>
                </a:ext>
              </a:extLst>
            </p:cNvPr>
            <p:cNvCxnSpPr/>
            <p:nvPr/>
          </p:nvCxnSpPr>
          <p:spPr bwMode="auto">
            <a:xfrm>
              <a:off x="5219055" y="26757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11AAE7C4-0744-2F01-4714-6E2D29841448}"/>
                </a:ext>
              </a:extLst>
            </p:cNvPr>
            <p:cNvCxnSpPr/>
            <p:nvPr/>
          </p:nvCxnSpPr>
          <p:spPr bwMode="auto">
            <a:xfrm>
              <a:off x="5014589" y="26757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902ADFB0-3DAE-3810-885F-AC5C11E1B15B}"/>
                </a:ext>
              </a:extLst>
            </p:cNvPr>
            <p:cNvCxnSpPr/>
            <p:nvPr/>
          </p:nvCxnSpPr>
          <p:spPr bwMode="auto">
            <a:xfrm>
              <a:off x="4974108" y="26757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2CB29BB4-43BE-E44D-178F-5708F566EE8F}"/>
                </a:ext>
              </a:extLst>
            </p:cNvPr>
            <p:cNvCxnSpPr/>
            <p:nvPr/>
          </p:nvCxnSpPr>
          <p:spPr bwMode="auto">
            <a:xfrm>
              <a:off x="4940770" y="26757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500DE6F4-A752-1B12-3D92-F0616A4D0527}"/>
                </a:ext>
              </a:extLst>
            </p:cNvPr>
            <p:cNvCxnSpPr/>
            <p:nvPr/>
          </p:nvCxnSpPr>
          <p:spPr bwMode="auto">
            <a:xfrm>
              <a:off x="3009576" y="2170906"/>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702F54F7-2220-B177-661A-F872BA0183F1}"/>
                </a:ext>
              </a:extLst>
            </p:cNvPr>
            <p:cNvCxnSpPr/>
            <p:nvPr/>
          </p:nvCxnSpPr>
          <p:spPr bwMode="auto">
            <a:xfrm>
              <a:off x="2714301" y="1647031"/>
              <a:ext cx="0" cy="70644"/>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
        <p:nvSpPr>
          <p:cNvPr id="17" name="TextBox 16">
            <a:extLst>
              <a:ext uri="{FF2B5EF4-FFF2-40B4-BE49-F238E27FC236}">
                <a16:creationId xmlns:a16="http://schemas.microsoft.com/office/drawing/2014/main" id="{D68E7FD8-1EBD-C576-12B0-E0F789BDCCBB}"/>
              </a:ext>
            </a:extLst>
          </p:cNvPr>
          <p:cNvSpPr txBox="1"/>
          <p:nvPr/>
        </p:nvSpPr>
        <p:spPr bwMode="auto">
          <a:xfrm>
            <a:off x="6427720" y="1500753"/>
            <a:ext cx="2066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Posttransplant Outcomes</a:t>
            </a:r>
          </a:p>
        </p:txBody>
      </p:sp>
    </p:spTree>
    <p:extLst>
      <p:ext uri="{BB962C8B-B14F-4D97-AF65-F5344CB8AC3E}">
        <p14:creationId xmlns:p14="http://schemas.microsoft.com/office/powerpoint/2010/main" val="3352330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a:effectLst/>
                <a:latin typeface="+mn-lt"/>
                <a:ea typeface="Times New Roman" panose="02020603050405020304" pitchFamily="18" charset="0"/>
              </a:rPr>
              <a:t>QuANTUM-First</a:t>
            </a:r>
            <a:r>
              <a:rPr lang="en-US">
                <a:latin typeface="+mn-lt"/>
              </a:rPr>
              <a:t>: Quizartinib + 7+3 for </a:t>
            </a:r>
            <a:r>
              <a:rPr lang="en-US" i="1">
                <a:latin typeface="+mn-lt"/>
              </a:rPr>
              <a:t>FLT3</a:t>
            </a:r>
            <a:r>
              <a:rPr lang="en-US">
                <a:latin typeface="+mn-lt"/>
              </a:rPr>
              <a:t>-ITD AML</a:t>
            </a:r>
            <a:endParaRPr lang="en-US" altLang="en-US">
              <a:latin typeface="+mn-lt"/>
            </a:endParaRPr>
          </a:p>
        </p:txBody>
      </p:sp>
      <p:sp>
        <p:nvSpPr>
          <p:cNvPr id="28" name="Content Placeholder 2">
            <a:extLst>
              <a:ext uri="{FF2B5EF4-FFF2-40B4-BE49-F238E27FC236}">
                <a16:creationId xmlns:a16="http://schemas.microsoft.com/office/drawing/2014/main" id="{A9862B44-6330-F5AE-0CBA-C3A98A247DD0}"/>
              </a:ext>
            </a:extLst>
          </p:cNvPr>
          <p:cNvSpPr>
            <a:spLocks noGrp="1"/>
          </p:cNvSpPr>
          <p:nvPr>
            <p:ph idx="1"/>
          </p:nvPr>
        </p:nvSpPr>
        <p:spPr>
          <a:xfrm>
            <a:off x="604675" y="1448084"/>
            <a:ext cx="11268463" cy="5139515"/>
          </a:xfrm>
        </p:spPr>
        <p:txBody>
          <a:bodyPr/>
          <a:lstStyle/>
          <a:p>
            <a:pPr>
              <a:spcBef>
                <a:spcPts val="0"/>
              </a:spcBef>
            </a:pPr>
            <a:r>
              <a:rPr lang="en-US" sz="2000"/>
              <a:t>Double-blind, placebo-controlled, randomized phase III trial</a:t>
            </a:r>
            <a:br>
              <a:rPr lang="en-US" sz="2000"/>
            </a:br>
            <a:endParaRPr lang="en-US" sz="2000"/>
          </a:p>
          <a:p>
            <a:pPr>
              <a:spcBef>
                <a:spcPts val="0"/>
              </a:spcBef>
            </a:pPr>
            <a:endParaRPr lang="en-US" sz="2000"/>
          </a:p>
          <a:p>
            <a:pPr marL="0" indent="0">
              <a:spcBef>
                <a:spcPts val="0"/>
              </a:spcBef>
              <a:buNone/>
            </a:pPr>
            <a:br>
              <a:rPr lang="en-US" sz="2000"/>
            </a:br>
            <a:br>
              <a:rPr lang="en-US" sz="2000"/>
            </a:br>
            <a:endParaRPr lang="en-US" sz="2000"/>
          </a:p>
          <a:p>
            <a:pPr>
              <a:spcBef>
                <a:spcPts val="0"/>
              </a:spcBef>
            </a:pPr>
            <a:endParaRPr lang="en-US" sz="2000"/>
          </a:p>
          <a:p>
            <a:pPr>
              <a:spcBef>
                <a:spcPts val="0"/>
              </a:spcBef>
            </a:pPr>
            <a:endParaRPr lang="en-US" sz="2000"/>
          </a:p>
          <a:p>
            <a:pPr>
              <a:spcBef>
                <a:spcPts val="0"/>
              </a:spcBef>
            </a:pPr>
            <a:endParaRPr lang="en-US" sz="2000"/>
          </a:p>
          <a:p>
            <a:pPr>
              <a:spcBef>
                <a:spcPts val="0"/>
              </a:spcBef>
            </a:pPr>
            <a:endParaRPr lang="en-US" sz="2000"/>
          </a:p>
          <a:p>
            <a:pPr>
              <a:spcBef>
                <a:spcPts val="0"/>
              </a:spcBef>
            </a:pPr>
            <a:endParaRPr lang="en-US" sz="900"/>
          </a:p>
          <a:p>
            <a:pPr>
              <a:spcBef>
                <a:spcPts val="0"/>
              </a:spcBef>
            </a:pPr>
            <a:endParaRPr lang="en-US" sz="2000" kern="0"/>
          </a:p>
          <a:p>
            <a:pPr>
              <a:spcBef>
                <a:spcPts val="0"/>
              </a:spcBef>
            </a:pPr>
            <a:r>
              <a:rPr lang="en-US" sz="2000" b="1" kern="0"/>
              <a:t>Primary endpoint: </a:t>
            </a:r>
            <a:r>
              <a:rPr lang="en-US" sz="2000" kern="0"/>
              <a:t>OS</a:t>
            </a:r>
            <a:endParaRPr lang="en-US" sz="2000" b="0" kern="0"/>
          </a:p>
          <a:p>
            <a:pPr>
              <a:spcBef>
                <a:spcPts val="0"/>
              </a:spcBef>
            </a:pPr>
            <a:r>
              <a:rPr lang="en-US" sz="2000" b="1" kern="0"/>
              <a:t>Secondary endpoints: </a:t>
            </a:r>
            <a:r>
              <a:rPr lang="en-US" sz="2000" b="0" kern="0"/>
              <a:t>EFS, CR/</a:t>
            </a:r>
            <a:r>
              <a:rPr lang="en-US" sz="2000" b="0" kern="0" err="1"/>
              <a:t>CRc</a:t>
            </a:r>
            <a:r>
              <a:rPr lang="en-US" sz="2000" b="0" kern="0"/>
              <a:t>,</a:t>
            </a:r>
            <a:r>
              <a:rPr lang="en-US" sz="2000"/>
              <a:t> </a:t>
            </a:r>
            <a:r>
              <a:rPr lang="en-US" sz="2000" b="0" kern="0"/>
              <a:t>safety</a:t>
            </a:r>
            <a:endParaRPr lang="en-US" sz="2000"/>
          </a:p>
          <a:p>
            <a:pPr>
              <a:spcBef>
                <a:spcPts val="0"/>
              </a:spcBef>
            </a:pPr>
            <a:r>
              <a:rPr lang="en-US" sz="2000" b="1" kern="0"/>
              <a:t>Exploratory endpoints: </a:t>
            </a:r>
            <a:r>
              <a:rPr lang="en-US" sz="2000" b="0" kern="0"/>
              <a:t>RFS, </a:t>
            </a:r>
            <a:r>
              <a:rPr lang="en-US" sz="2000" b="0" kern="0" err="1"/>
              <a:t>DoCR</a:t>
            </a:r>
            <a:endParaRPr lang="en-US" sz="2000" b="0" kern="0"/>
          </a:p>
        </p:txBody>
      </p:sp>
      <p:sp>
        <p:nvSpPr>
          <p:cNvPr id="29" name="Text Box 45">
            <a:extLst>
              <a:ext uri="{FF2B5EF4-FFF2-40B4-BE49-F238E27FC236}">
                <a16:creationId xmlns:a16="http://schemas.microsoft.com/office/drawing/2014/main" id="{03EF31DB-F3AC-79CE-B9AC-AD1A8AFA3D37}"/>
              </a:ext>
            </a:extLst>
          </p:cNvPr>
          <p:cNvSpPr txBox="1">
            <a:spLocks noChangeArrowheads="1"/>
          </p:cNvSpPr>
          <p:nvPr/>
        </p:nvSpPr>
        <p:spPr bwMode="auto">
          <a:xfrm>
            <a:off x="318862" y="2758213"/>
            <a:ext cx="26376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Patients aged 18-75 yr with </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newly diagnosed </a:t>
            </a: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-ITD+ AML (≥3% </a:t>
            </a: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-ITD allelic frequency); no APL with t(15;17); no </a:t>
            </a: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BCR-ABL1</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leukemia; no AML secondary to previous CT or RT; </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 = 539)</a:t>
            </a:r>
          </a:p>
        </p:txBody>
      </p:sp>
      <p:sp>
        <p:nvSpPr>
          <p:cNvPr id="30" name="Line 52">
            <a:extLst>
              <a:ext uri="{FF2B5EF4-FFF2-40B4-BE49-F238E27FC236}">
                <a16:creationId xmlns:a16="http://schemas.microsoft.com/office/drawing/2014/main" id="{79EA5E06-7DDA-4D0D-E295-B217FF16D6E9}"/>
              </a:ext>
            </a:extLst>
          </p:cNvPr>
          <p:cNvSpPr>
            <a:spLocks noChangeShapeType="1"/>
          </p:cNvSpPr>
          <p:nvPr/>
        </p:nvSpPr>
        <p:spPr bwMode="auto">
          <a:xfrm flipV="1">
            <a:off x="2956546" y="3076455"/>
            <a:ext cx="48122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Line 52">
            <a:extLst>
              <a:ext uri="{FF2B5EF4-FFF2-40B4-BE49-F238E27FC236}">
                <a16:creationId xmlns:a16="http://schemas.microsoft.com/office/drawing/2014/main" id="{A2208D2B-4CFD-1528-9F77-B938F24465B0}"/>
              </a:ext>
            </a:extLst>
          </p:cNvPr>
          <p:cNvSpPr>
            <a:spLocks noChangeShapeType="1"/>
          </p:cNvSpPr>
          <p:nvPr/>
        </p:nvSpPr>
        <p:spPr bwMode="auto">
          <a:xfrm>
            <a:off x="2956546" y="3986862"/>
            <a:ext cx="481222" cy="4784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 name="Rectangle 24">
            <a:extLst>
              <a:ext uri="{FF2B5EF4-FFF2-40B4-BE49-F238E27FC236}">
                <a16:creationId xmlns:a16="http://schemas.microsoft.com/office/drawing/2014/main" id="{614EE831-B3A6-CF4E-6F23-85991C066FC7}"/>
              </a:ext>
            </a:extLst>
          </p:cNvPr>
          <p:cNvSpPr>
            <a:spLocks noChangeArrowheads="1"/>
          </p:cNvSpPr>
          <p:nvPr/>
        </p:nvSpPr>
        <p:spPr bwMode="auto">
          <a:xfrm>
            <a:off x="3549081" y="2509105"/>
            <a:ext cx="3823513"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40 mg Days 8-21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Cytarabine</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Days 1-7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Daunorubicin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or</a:t>
            </a: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Idarubicin</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Days 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268)</a:t>
            </a:r>
          </a:p>
        </p:txBody>
      </p:sp>
      <p:sp>
        <p:nvSpPr>
          <p:cNvPr id="33" name="Rectangle 24">
            <a:extLst>
              <a:ext uri="{FF2B5EF4-FFF2-40B4-BE49-F238E27FC236}">
                <a16:creationId xmlns:a16="http://schemas.microsoft.com/office/drawing/2014/main" id="{B480377E-EAC1-0947-40E0-2ED85E036087}"/>
              </a:ext>
            </a:extLst>
          </p:cNvPr>
          <p:cNvSpPr>
            <a:spLocks noChangeArrowheads="1"/>
          </p:cNvSpPr>
          <p:nvPr/>
        </p:nvSpPr>
        <p:spPr bwMode="auto">
          <a:xfrm>
            <a:off x="3549083" y="3889368"/>
            <a:ext cx="3823511"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Days 8-21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Cytarabine</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Days 1-7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Daunorubicin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or</a:t>
            </a: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Idarubicin</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Days 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271)</a:t>
            </a:r>
          </a:p>
        </p:txBody>
      </p:sp>
      <p:cxnSp>
        <p:nvCxnSpPr>
          <p:cNvPr id="12" name="Straight Arrow Connector 11">
            <a:extLst>
              <a:ext uri="{FF2B5EF4-FFF2-40B4-BE49-F238E27FC236}">
                <a16:creationId xmlns:a16="http://schemas.microsoft.com/office/drawing/2014/main" id="{80F8A01F-8E16-FC77-2CE7-F8DE188F947F}"/>
              </a:ext>
            </a:extLst>
          </p:cNvPr>
          <p:cNvCxnSpPr>
            <a:cxnSpLocks/>
          </p:cNvCxnSpPr>
          <p:nvPr/>
        </p:nvCxnSpPr>
        <p:spPr bwMode="auto">
          <a:xfrm>
            <a:off x="7396293" y="3061049"/>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43" name="TextBox 42">
            <a:extLst>
              <a:ext uri="{FF2B5EF4-FFF2-40B4-BE49-F238E27FC236}">
                <a16:creationId xmlns:a16="http://schemas.microsoft.com/office/drawing/2014/main" id="{65AA9F5F-B52C-53C6-848C-B5A52890CFCA}"/>
              </a:ext>
            </a:extLst>
          </p:cNvPr>
          <p:cNvSpPr txBox="1"/>
          <p:nvPr/>
        </p:nvSpPr>
        <p:spPr bwMode="auto">
          <a:xfrm>
            <a:off x="3317570" y="1865587"/>
            <a:ext cx="43688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Induction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(Up to 2 Cycles)*</a:t>
            </a:r>
          </a:p>
        </p:txBody>
      </p:sp>
      <p:sp>
        <p:nvSpPr>
          <p:cNvPr id="24" name="Rectangle 24">
            <a:extLst>
              <a:ext uri="{FF2B5EF4-FFF2-40B4-BE49-F238E27FC236}">
                <a16:creationId xmlns:a16="http://schemas.microsoft.com/office/drawing/2014/main" id="{0EA4F546-81DF-5C5F-3A16-0D15542D55AC}"/>
              </a:ext>
            </a:extLst>
          </p:cNvPr>
          <p:cNvSpPr>
            <a:spLocks noChangeArrowheads="1"/>
          </p:cNvSpPr>
          <p:nvPr/>
        </p:nvSpPr>
        <p:spPr bwMode="auto">
          <a:xfrm>
            <a:off x="7678491" y="2509105"/>
            <a:ext cx="1938530"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HiDAC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40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and/or</a:t>
            </a: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allo-HCT</a:t>
            </a:r>
            <a:r>
              <a:rPr kumimoji="0" lang="en-US" sz="1600" b="1"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25" name="Rectangle 24">
            <a:extLst>
              <a:ext uri="{FF2B5EF4-FFF2-40B4-BE49-F238E27FC236}">
                <a16:creationId xmlns:a16="http://schemas.microsoft.com/office/drawing/2014/main" id="{D8EFBA20-196A-C898-50A7-0F48D268FBCA}"/>
              </a:ext>
            </a:extLst>
          </p:cNvPr>
          <p:cNvSpPr>
            <a:spLocks noChangeArrowheads="1"/>
          </p:cNvSpPr>
          <p:nvPr/>
        </p:nvSpPr>
        <p:spPr bwMode="auto">
          <a:xfrm>
            <a:off x="7678492" y="3889368"/>
            <a:ext cx="1938529"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HiDAC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and/or</a:t>
            </a: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allo-HCT</a:t>
            </a:r>
            <a:r>
              <a:rPr kumimoji="0" lang="en-US" sz="1600" b="1"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26" name="TextBox 25">
            <a:extLst>
              <a:ext uri="{FF2B5EF4-FFF2-40B4-BE49-F238E27FC236}">
                <a16:creationId xmlns:a16="http://schemas.microsoft.com/office/drawing/2014/main" id="{51E5B938-A714-44BB-D3B4-2429C2466FB0}"/>
              </a:ext>
            </a:extLst>
          </p:cNvPr>
          <p:cNvSpPr txBox="1"/>
          <p:nvPr/>
        </p:nvSpPr>
        <p:spPr bwMode="auto">
          <a:xfrm>
            <a:off x="7780771" y="1845550"/>
            <a:ext cx="17339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Consolidation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(Up to 4 Cycles)</a:t>
            </a:r>
            <a:endPar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Rectangle 24">
            <a:extLst>
              <a:ext uri="{FF2B5EF4-FFF2-40B4-BE49-F238E27FC236}">
                <a16:creationId xmlns:a16="http://schemas.microsoft.com/office/drawing/2014/main" id="{A4D1D0E3-3DB9-CD26-03A2-84D19E6156AD}"/>
              </a:ext>
            </a:extLst>
          </p:cNvPr>
          <p:cNvSpPr>
            <a:spLocks noChangeArrowheads="1"/>
          </p:cNvSpPr>
          <p:nvPr/>
        </p:nvSpPr>
        <p:spPr bwMode="auto">
          <a:xfrm>
            <a:off x="9934608" y="2509105"/>
            <a:ext cx="1938530" cy="1097280"/>
          </a:xfrm>
          <a:prstGeom prst="rect">
            <a:avLst/>
          </a:prstGeom>
          <a:solidFill>
            <a:schemeClr val="accent1"/>
          </a:solidFill>
          <a:ln w="9525">
            <a:noFill/>
            <a:miter lim="800000"/>
            <a:headEnd/>
            <a:tailEnd/>
          </a:ln>
        </p:spPr>
        <p:txBody>
          <a:bodyPr wrap="square"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30 mg, then 60 mg once daily</a:t>
            </a:r>
          </a:p>
        </p:txBody>
      </p:sp>
      <p:sp>
        <p:nvSpPr>
          <p:cNvPr id="34" name="Rectangle 33">
            <a:extLst>
              <a:ext uri="{FF2B5EF4-FFF2-40B4-BE49-F238E27FC236}">
                <a16:creationId xmlns:a16="http://schemas.microsoft.com/office/drawing/2014/main" id="{F00A9849-F177-8D0B-0E25-03D0803F8CD5}"/>
              </a:ext>
            </a:extLst>
          </p:cNvPr>
          <p:cNvSpPr>
            <a:spLocks noChangeArrowheads="1"/>
          </p:cNvSpPr>
          <p:nvPr/>
        </p:nvSpPr>
        <p:spPr bwMode="auto">
          <a:xfrm>
            <a:off x="9934609" y="3889368"/>
            <a:ext cx="1938529"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once daily</a:t>
            </a:r>
          </a:p>
        </p:txBody>
      </p:sp>
      <p:sp>
        <p:nvSpPr>
          <p:cNvPr id="36" name="TextBox 35">
            <a:extLst>
              <a:ext uri="{FF2B5EF4-FFF2-40B4-BE49-F238E27FC236}">
                <a16:creationId xmlns:a16="http://schemas.microsoft.com/office/drawing/2014/main" id="{CBA093CF-EFB5-3700-C9F3-6276398A3D66}"/>
              </a:ext>
            </a:extLst>
          </p:cNvPr>
          <p:cNvSpPr txBox="1"/>
          <p:nvPr/>
        </p:nvSpPr>
        <p:spPr bwMode="auto">
          <a:xfrm>
            <a:off x="9969154" y="1845550"/>
            <a:ext cx="18700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Continuation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(Up to 36 Cycles)</a:t>
            </a:r>
            <a:endPar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7" name="Straight Arrow Connector 36">
            <a:extLst>
              <a:ext uri="{FF2B5EF4-FFF2-40B4-BE49-F238E27FC236}">
                <a16:creationId xmlns:a16="http://schemas.microsoft.com/office/drawing/2014/main" id="{8758DD21-4702-4109-E358-E4BA763531FF}"/>
              </a:ext>
            </a:extLst>
          </p:cNvPr>
          <p:cNvCxnSpPr>
            <a:cxnSpLocks/>
          </p:cNvCxnSpPr>
          <p:nvPr/>
        </p:nvCxnSpPr>
        <p:spPr bwMode="auto">
          <a:xfrm>
            <a:off x="9634439" y="3061049"/>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B3EADDCA-9A09-50CF-5F7E-857ED257CB3A}"/>
              </a:ext>
            </a:extLst>
          </p:cNvPr>
          <p:cNvCxnSpPr>
            <a:cxnSpLocks/>
          </p:cNvCxnSpPr>
          <p:nvPr/>
        </p:nvCxnSpPr>
        <p:spPr bwMode="auto">
          <a:xfrm>
            <a:off x="7396293" y="444131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25457CAD-66D8-922F-5933-8FEB3CEB4DB3}"/>
              </a:ext>
            </a:extLst>
          </p:cNvPr>
          <p:cNvCxnSpPr>
            <a:cxnSpLocks/>
          </p:cNvCxnSpPr>
          <p:nvPr/>
        </p:nvCxnSpPr>
        <p:spPr bwMode="auto">
          <a:xfrm>
            <a:off x="9634439" y="4441312"/>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A8BD7FD6-531C-483E-8657-6FAB33BBBE3D}"/>
              </a:ext>
            </a:extLst>
          </p:cNvPr>
          <p:cNvSpPr txBox="1"/>
          <p:nvPr/>
        </p:nvSpPr>
        <p:spPr bwMode="auto">
          <a:xfrm>
            <a:off x="3450281" y="4986647"/>
            <a:ext cx="84228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*For persistent leukemia, patients could receive second induction cycle with 7+3 or 5+2 plus quizartinib/placebo started on Day 8 or Day 6, respectively. </a:t>
            </a:r>
            <a:r>
              <a:rPr kumimoji="0" lang="en-US" sz="1400" b="0" i="0" u="none" strike="noStrike" kern="1200" cap="none" spc="0" normalizeH="0" baseline="30000" noProof="0">
                <a:ln>
                  <a:noFill/>
                </a:ln>
                <a:solidFill>
                  <a:srgbClr val="000000"/>
                </a:solidFill>
                <a:effectLst/>
                <a:uLnTx/>
                <a:uFillTx/>
                <a:latin typeface="Calibri"/>
                <a:ea typeface="+mn-ea"/>
                <a:cs typeface="Calibri" panose="020F0502020204030204" pitchFamily="34" charset="0"/>
              </a:rPr>
              <a:t>†</a:t>
            </a: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Per institutional policy.</a:t>
            </a:r>
          </a:p>
        </p:txBody>
      </p:sp>
      <p:sp>
        <p:nvSpPr>
          <p:cNvPr id="22" name="Line 52">
            <a:extLst>
              <a:ext uri="{FF2B5EF4-FFF2-40B4-BE49-F238E27FC236}">
                <a16:creationId xmlns:a16="http://schemas.microsoft.com/office/drawing/2014/main" id="{703B73E9-D26B-5F97-A9ED-37AEC4B39D35}"/>
              </a:ext>
            </a:extLst>
          </p:cNvPr>
          <p:cNvSpPr>
            <a:spLocks noChangeShapeType="1"/>
          </p:cNvSpPr>
          <p:nvPr/>
        </p:nvSpPr>
        <p:spPr bwMode="auto">
          <a:xfrm>
            <a:off x="3158145" y="2269713"/>
            <a:ext cx="1" cy="1024377"/>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89A2F6CF-6FD9-7C8E-2156-8044057B784E}"/>
              </a:ext>
            </a:extLst>
          </p:cNvPr>
          <p:cNvSpPr txBox="1"/>
          <p:nvPr/>
        </p:nvSpPr>
        <p:spPr bwMode="auto">
          <a:xfrm>
            <a:off x="2171104" y="1746493"/>
            <a:ext cx="1940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Stratified by region, patient age, WBC count</a:t>
            </a:r>
            <a:endParaRPr kumimoji="0" lang="en-US" sz="1400" b="0" i="1"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 name="Text Box 15">
            <a:extLst>
              <a:ext uri="{FF2B5EF4-FFF2-40B4-BE49-F238E27FC236}">
                <a16:creationId xmlns:a16="http://schemas.microsoft.com/office/drawing/2014/main" id="{2564D08A-1333-9E84-F510-955BD3FE10FE}"/>
              </a:ext>
            </a:extLst>
          </p:cNvPr>
          <p:cNvSpPr txBox="1">
            <a:spLocks noChangeArrowheads="1"/>
          </p:cNvSpPr>
          <p:nvPr/>
        </p:nvSpPr>
        <p:spPr bwMode="auto">
          <a:xfrm>
            <a:off x="421895" y="637800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Erba. Lancet. 2023;401:1571.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818DEDD6-F259-0543-B8C5-5ECFA2C8894B}"/>
              </a:ext>
            </a:extLst>
          </p:cNvPr>
          <p:cNvSpPr txBox="1"/>
          <p:nvPr/>
        </p:nvSpPr>
        <p:spPr bwMode="auto">
          <a:xfrm>
            <a:off x="7296263" y="2706706"/>
            <a:ext cx="44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4" name="TextBox 3">
            <a:extLst>
              <a:ext uri="{FF2B5EF4-FFF2-40B4-BE49-F238E27FC236}">
                <a16:creationId xmlns:a16="http://schemas.microsoft.com/office/drawing/2014/main" id="{CDE12223-5B0B-B8A5-72FD-F2BB682D82E3}"/>
              </a:ext>
            </a:extLst>
          </p:cNvPr>
          <p:cNvSpPr txBox="1"/>
          <p:nvPr/>
        </p:nvSpPr>
        <p:spPr bwMode="auto">
          <a:xfrm>
            <a:off x="7299790" y="4085790"/>
            <a:ext cx="44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CR</a:t>
            </a:r>
          </a:p>
        </p:txBody>
      </p:sp>
    </p:spTree>
    <p:extLst>
      <p:ext uri="{BB962C8B-B14F-4D97-AF65-F5344CB8AC3E}">
        <p14:creationId xmlns:p14="http://schemas.microsoft.com/office/powerpoint/2010/main" val="3804569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a:effectLst/>
                <a:latin typeface="+mn-lt"/>
                <a:ea typeface="Times New Roman" panose="02020603050405020304" pitchFamily="18" charset="0"/>
              </a:rPr>
              <a:t>QuANTUM-First</a:t>
            </a:r>
            <a:r>
              <a:rPr lang="en-US">
                <a:latin typeface="+mn-lt"/>
              </a:rPr>
              <a:t>: OS (Primary Endpoint)</a:t>
            </a:r>
            <a:endParaRPr lang="en-US" altLang="en-US">
              <a:latin typeface="+mn-lt"/>
            </a:endParaRPr>
          </a:p>
        </p:txBody>
      </p:sp>
      <p:sp>
        <p:nvSpPr>
          <p:cNvPr id="1007" name="TextBox 1006">
            <a:extLst>
              <a:ext uri="{FF2B5EF4-FFF2-40B4-BE49-F238E27FC236}">
                <a16:creationId xmlns:a16="http://schemas.microsoft.com/office/drawing/2014/main" id="{AC639A9F-6263-4D45-D4F5-55A03083609B}"/>
              </a:ext>
            </a:extLst>
          </p:cNvPr>
          <p:cNvSpPr txBox="1"/>
          <p:nvPr/>
        </p:nvSpPr>
        <p:spPr>
          <a:xfrm>
            <a:off x="2134217" y="1338339"/>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nvGrpSpPr>
          <p:cNvPr id="4" name="Group 3">
            <a:extLst>
              <a:ext uri="{FF2B5EF4-FFF2-40B4-BE49-F238E27FC236}">
                <a16:creationId xmlns:a16="http://schemas.microsoft.com/office/drawing/2014/main" id="{F190A225-D9AC-2DE3-0BED-8357FD0FB5D3}"/>
              </a:ext>
            </a:extLst>
          </p:cNvPr>
          <p:cNvGrpSpPr/>
          <p:nvPr/>
        </p:nvGrpSpPr>
        <p:grpSpPr>
          <a:xfrm>
            <a:off x="1748878" y="1411151"/>
            <a:ext cx="9602359" cy="4285680"/>
            <a:chOff x="1748878" y="1279532"/>
            <a:chExt cx="9602359" cy="4285680"/>
          </a:xfrm>
        </p:grpSpPr>
        <p:sp>
          <p:nvSpPr>
            <p:cNvPr id="1006" name="TextBox 1005">
              <a:extLst>
                <a:ext uri="{FF2B5EF4-FFF2-40B4-BE49-F238E27FC236}">
                  <a16:creationId xmlns:a16="http://schemas.microsoft.com/office/drawing/2014/main" id="{0DB23309-3187-F4E3-2BBC-883BD0DA44E8}"/>
                </a:ext>
              </a:extLst>
            </p:cNvPr>
            <p:cNvSpPr txBox="1"/>
            <p:nvPr/>
          </p:nvSpPr>
          <p:spPr>
            <a:xfrm rot="16200000">
              <a:off x="-35283" y="3063693"/>
              <a:ext cx="393765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OS Probability</a:t>
              </a:r>
            </a:p>
          </p:txBody>
        </p:sp>
        <p:sp>
          <p:nvSpPr>
            <p:cNvPr id="1008" name="TextBox 1007">
              <a:extLst>
                <a:ext uri="{FF2B5EF4-FFF2-40B4-BE49-F238E27FC236}">
                  <a16:creationId xmlns:a16="http://schemas.microsoft.com/office/drawing/2014/main" id="{2CD5B10F-D774-E0D5-8987-60532E05931C}"/>
                </a:ext>
              </a:extLst>
            </p:cNvPr>
            <p:cNvSpPr txBox="1"/>
            <p:nvPr/>
          </p:nvSpPr>
          <p:spPr>
            <a:xfrm>
              <a:off x="2134217" y="1947481"/>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1009" name="TextBox 1008">
              <a:extLst>
                <a:ext uri="{FF2B5EF4-FFF2-40B4-BE49-F238E27FC236}">
                  <a16:creationId xmlns:a16="http://schemas.microsoft.com/office/drawing/2014/main" id="{C5F85D52-2D35-2E44-327B-62DB99DE6139}"/>
                </a:ext>
              </a:extLst>
            </p:cNvPr>
            <p:cNvSpPr txBox="1"/>
            <p:nvPr/>
          </p:nvSpPr>
          <p:spPr>
            <a:xfrm>
              <a:off x="2134217" y="2702097"/>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1010" name="TextBox 1009">
              <a:extLst>
                <a:ext uri="{FF2B5EF4-FFF2-40B4-BE49-F238E27FC236}">
                  <a16:creationId xmlns:a16="http://schemas.microsoft.com/office/drawing/2014/main" id="{B5CD58FF-F5AF-3270-0339-A3397AAA70A3}"/>
                </a:ext>
              </a:extLst>
            </p:cNvPr>
            <p:cNvSpPr txBox="1"/>
            <p:nvPr/>
          </p:nvSpPr>
          <p:spPr>
            <a:xfrm>
              <a:off x="2134217" y="3456711"/>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1011" name="TextBox 1010">
              <a:extLst>
                <a:ext uri="{FF2B5EF4-FFF2-40B4-BE49-F238E27FC236}">
                  <a16:creationId xmlns:a16="http://schemas.microsoft.com/office/drawing/2014/main" id="{76820E8D-BD95-27CC-0515-215078F4845E}"/>
                </a:ext>
              </a:extLst>
            </p:cNvPr>
            <p:cNvSpPr txBox="1"/>
            <p:nvPr/>
          </p:nvSpPr>
          <p:spPr>
            <a:xfrm>
              <a:off x="2134217" y="4211326"/>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1012" name="TextBox 1011">
              <a:extLst>
                <a:ext uri="{FF2B5EF4-FFF2-40B4-BE49-F238E27FC236}">
                  <a16:creationId xmlns:a16="http://schemas.microsoft.com/office/drawing/2014/main" id="{C3537CB6-D501-6530-0923-97384948CDAB}"/>
                </a:ext>
              </a:extLst>
            </p:cNvPr>
            <p:cNvSpPr txBox="1"/>
            <p:nvPr/>
          </p:nvSpPr>
          <p:spPr>
            <a:xfrm>
              <a:off x="2134217" y="4965940"/>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13" name="TextBox 1012">
              <a:extLst>
                <a:ext uri="{FF2B5EF4-FFF2-40B4-BE49-F238E27FC236}">
                  <a16:creationId xmlns:a16="http://schemas.microsoft.com/office/drawing/2014/main" id="{9030930B-5CD8-4CD6-ACE6-63014B5ED359}"/>
                </a:ext>
              </a:extLst>
            </p:cNvPr>
            <p:cNvSpPr txBox="1"/>
            <p:nvPr/>
          </p:nvSpPr>
          <p:spPr>
            <a:xfrm>
              <a:off x="2451286"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14" name="TextBox 1013">
              <a:extLst>
                <a:ext uri="{FF2B5EF4-FFF2-40B4-BE49-F238E27FC236}">
                  <a16:creationId xmlns:a16="http://schemas.microsoft.com/office/drawing/2014/main" id="{E1A6EB27-1F77-41D7-C43C-F09AE7DEF7B6}"/>
                </a:ext>
              </a:extLst>
            </p:cNvPr>
            <p:cNvSpPr txBox="1"/>
            <p:nvPr/>
          </p:nvSpPr>
          <p:spPr>
            <a:xfrm>
              <a:off x="2836423"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015" name="TextBox 1014">
              <a:extLst>
                <a:ext uri="{FF2B5EF4-FFF2-40B4-BE49-F238E27FC236}">
                  <a16:creationId xmlns:a16="http://schemas.microsoft.com/office/drawing/2014/main" id="{10DBBEA0-25F5-D79E-B127-F1D0AA91B0C1}"/>
                </a:ext>
              </a:extLst>
            </p:cNvPr>
            <p:cNvSpPr txBox="1"/>
            <p:nvPr/>
          </p:nvSpPr>
          <p:spPr>
            <a:xfrm>
              <a:off x="3221560"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016" name="TextBox 1015">
              <a:extLst>
                <a:ext uri="{FF2B5EF4-FFF2-40B4-BE49-F238E27FC236}">
                  <a16:creationId xmlns:a16="http://schemas.microsoft.com/office/drawing/2014/main" id="{BDC94A7D-BB67-95CD-9C99-0B8843B9B895}"/>
                </a:ext>
              </a:extLst>
            </p:cNvPr>
            <p:cNvSpPr txBox="1"/>
            <p:nvPr/>
          </p:nvSpPr>
          <p:spPr>
            <a:xfrm>
              <a:off x="3606697"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1017" name="TextBox 1016">
              <a:extLst>
                <a:ext uri="{FF2B5EF4-FFF2-40B4-BE49-F238E27FC236}">
                  <a16:creationId xmlns:a16="http://schemas.microsoft.com/office/drawing/2014/main" id="{608AC87F-225F-5A77-11AB-79BE7710CE2D}"/>
                </a:ext>
              </a:extLst>
            </p:cNvPr>
            <p:cNvSpPr txBox="1"/>
            <p:nvPr/>
          </p:nvSpPr>
          <p:spPr>
            <a:xfrm>
              <a:off x="3991834"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1018" name="TextBox 1017">
              <a:extLst>
                <a:ext uri="{FF2B5EF4-FFF2-40B4-BE49-F238E27FC236}">
                  <a16:creationId xmlns:a16="http://schemas.microsoft.com/office/drawing/2014/main" id="{A7EB27C6-51D2-A1DD-A3FE-694E59099DF9}"/>
                </a:ext>
              </a:extLst>
            </p:cNvPr>
            <p:cNvSpPr txBox="1"/>
            <p:nvPr/>
          </p:nvSpPr>
          <p:spPr>
            <a:xfrm>
              <a:off x="4376971"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1019" name="TextBox 1018">
              <a:extLst>
                <a:ext uri="{FF2B5EF4-FFF2-40B4-BE49-F238E27FC236}">
                  <a16:creationId xmlns:a16="http://schemas.microsoft.com/office/drawing/2014/main" id="{35B9AA2F-7F7E-CE6C-1258-7DB3B3F501B9}"/>
                </a:ext>
              </a:extLst>
            </p:cNvPr>
            <p:cNvSpPr txBox="1"/>
            <p:nvPr/>
          </p:nvSpPr>
          <p:spPr>
            <a:xfrm>
              <a:off x="4762108"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020" name="TextBox 1019">
              <a:extLst>
                <a:ext uri="{FF2B5EF4-FFF2-40B4-BE49-F238E27FC236}">
                  <a16:creationId xmlns:a16="http://schemas.microsoft.com/office/drawing/2014/main" id="{017B2259-6794-4C19-4046-DD06EABFD195}"/>
                </a:ext>
              </a:extLst>
            </p:cNvPr>
            <p:cNvSpPr txBox="1"/>
            <p:nvPr/>
          </p:nvSpPr>
          <p:spPr>
            <a:xfrm>
              <a:off x="5147245"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1021" name="TextBox 1020">
              <a:extLst>
                <a:ext uri="{FF2B5EF4-FFF2-40B4-BE49-F238E27FC236}">
                  <a16:creationId xmlns:a16="http://schemas.microsoft.com/office/drawing/2014/main" id="{6676DFE2-CF9F-B92E-756C-E3557CC86F90}"/>
                </a:ext>
              </a:extLst>
            </p:cNvPr>
            <p:cNvSpPr txBox="1"/>
            <p:nvPr/>
          </p:nvSpPr>
          <p:spPr>
            <a:xfrm>
              <a:off x="5532382"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1022" name="TextBox 1021">
              <a:extLst>
                <a:ext uri="{FF2B5EF4-FFF2-40B4-BE49-F238E27FC236}">
                  <a16:creationId xmlns:a16="http://schemas.microsoft.com/office/drawing/2014/main" id="{7ADB0F9C-7518-2E20-D8D8-656EF15BFA5D}"/>
                </a:ext>
              </a:extLst>
            </p:cNvPr>
            <p:cNvSpPr txBox="1"/>
            <p:nvPr/>
          </p:nvSpPr>
          <p:spPr>
            <a:xfrm>
              <a:off x="5917519"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1023" name="TextBox 1022">
              <a:extLst>
                <a:ext uri="{FF2B5EF4-FFF2-40B4-BE49-F238E27FC236}">
                  <a16:creationId xmlns:a16="http://schemas.microsoft.com/office/drawing/2014/main" id="{89838BB0-F925-32A5-F289-3B2E1D4E794D}"/>
                </a:ext>
              </a:extLst>
            </p:cNvPr>
            <p:cNvSpPr txBox="1"/>
            <p:nvPr/>
          </p:nvSpPr>
          <p:spPr>
            <a:xfrm>
              <a:off x="6302656"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024" name="TextBox 1023">
              <a:extLst>
                <a:ext uri="{FF2B5EF4-FFF2-40B4-BE49-F238E27FC236}">
                  <a16:creationId xmlns:a16="http://schemas.microsoft.com/office/drawing/2014/main" id="{03E8952B-85A0-800C-4D34-82DFE5B75761}"/>
                </a:ext>
              </a:extLst>
            </p:cNvPr>
            <p:cNvSpPr txBox="1"/>
            <p:nvPr/>
          </p:nvSpPr>
          <p:spPr>
            <a:xfrm>
              <a:off x="6687793"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1025" name="TextBox 1024">
              <a:extLst>
                <a:ext uri="{FF2B5EF4-FFF2-40B4-BE49-F238E27FC236}">
                  <a16:creationId xmlns:a16="http://schemas.microsoft.com/office/drawing/2014/main" id="{3A73127F-F764-2AD0-BE7D-0627C909537D}"/>
                </a:ext>
              </a:extLst>
            </p:cNvPr>
            <p:cNvSpPr txBox="1"/>
            <p:nvPr/>
          </p:nvSpPr>
          <p:spPr>
            <a:xfrm>
              <a:off x="7072930"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1026" name="TextBox 1025">
              <a:extLst>
                <a:ext uri="{FF2B5EF4-FFF2-40B4-BE49-F238E27FC236}">
                  <a16:creationId xmlns:a16="http://schemas.microsoft.com/office/drawing/2014/main" id="{0126F843-8EF5-A907-3C3A-858876057B29}"/>
                </a:ext>
              </a:extLst>
            </p:cNvPr>
            <p:cNvSpPr txBox="1"/>
            <p:nvPr/>
          </p:nvSpPr>
          <p:spPr>
            <a:xfrm>
              <a:off x="7458067"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39</a:t>
              </a:r>
            </a:p>
          </p:txBody>
        </p:sp>
        <p:sp>
          <p:nvSpPr>
            <p:cNvPr id="1027" name="TextBox 1026">
              <a:extLst>
                <a:ext uri="{FF2B5EF4-FFF2-40B4-BE49-F238E27FC236}">
                  <a16:creationId xmlns:a16="http://schemas.microsoft.com/office/drawing/2014/main" id="{E08C4274-6D8E-1F9D-EFF1-3F9131B6FBF2}"/>
                </a:ext>
              </a:extLst>
            </p:cNvPr>
            <p:cNvSpPr txBox="1"/>
            <p:nvPr/>
          </p:nvSpPr>
          <p:spPr>
            <a:xfrm>
              <a:off x="7843204"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1028" name="TextBox 1027">
              <a:extLst>
                <a:ext uri="{FF2B5EF4-FFF2-40B4-BE49-F238E27FC236}">
                  <a16:creationId xmlns:a16="http://schemas.microsoft.com/office/drawing/2014/main" id="{2B7F1885-D347-024B-BB47-539FB9F0A57F}"/>
                </a:ext>
              </a:extLst>
            </p:cNvPr>
            <p:cNvSpPr txBox="1"/>
            <p:nvPr/>
          </p:nvSpPr>
          <p:spPr>
            <a:xfrm>
              <a:off x="8228341"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45</a:t>
              </a:r>
            </a:p>
          </p:txBody>
        </p:sp>
        <p:sp>
          <p:nvSpPr>
            <p:cNvPr id="1029" name="TextBox 1028">
              <a:extLst>
                <a:ext uri="{FF2B5EF4-FFF2-40B4-BE49-F238E27FC236}">
                  <a16:creationId xmlns:a16="http://schemas.microsoft.com/office/drawing/2014/main" id="{9E4B4065-2159-F961-9031-AD650B1C5355}"/>
                </a:ext>
              </a:extLst>
            </p:cNvPr>
            <p:cNvSpPr txBox="1"/>
            <p:nvPr/>
          </p:nvSpPr>
          <p:spPr>
            <a:xfrm>
              <a:off x="8613478"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1030" name="TextBox 1029">
              <a:extLst>
                <a:ext uri="{FF2B5EF4-FFF2-40B4-BE49-F238E27FC236}">
                  <a16:creationId xmlns:a16="http://schemas.microsoft.com/office/drawing/2014/main" id="{EA7E53CC-89BC-2A18-8268-C083F7BC35A0}"/>
                </a:ext>
              </a:extLst>
            </p:cNvPr>
            <p:cNvSpPr txBox="1"/>
            <p:nvPr/>
          </p:nvSpPr>
          <p:spPr>
            <a:xfrm>
              <a:off x="8998615"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51</a:t>
              </a:r>
            </a:p>
          </p:txBody>
        </p:sp>
        <p:sp>
          <p:nvSpPr>
            <p:cNvPr id="1031" name="TextBox 1030">
              <a:extLst>
                <a:ext uri="{FF2B5EF4-FFF2-40B4-BE49-F238E27FC236}">
                  <a16:creationId xmlns:a16="http://schemas.microsoft.com/office/drawing/2014/main" id="{0D3CE1D1-5571-ED81-E202-B5577E895C02}"/>
                </a:ext>
              </a:extLst>
            </p:cNvPr>
            <p:cNvSpPr txBox="1"/>
            <p:nvPr/>
          </p:nvSpPr>
          <p:spPr>
            <a:xfrm>
              <a:off x="9383752"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1032" name="TextBox 1031">
              <a:extLst>
                <a:ext uri="{FF2B5EF4-FFF2-40B4-BE49-F238E27FC236}">
                  <a16:creationId xmlns:a16="http://schemas.microsoft.com/office/drawing/2014/main" id="{6796CE6F-C4D1-8DF5-8464-316455344B99}"/>
                </a:ext>
              </a:extLst>
            </p:cNvPr>
            <p:cNvSpPr txBox="1"/>
            <p:nvPr/>
          </p:nvSpPr>
          <p:spPr>
            <a:xfrm>
              <a:off x="9768889"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57</a:t>
              </a:r>
            </a:p>
          </p:txBody>
        </p:sp>
        <p:cxnSp>
          <p:nvCxnSpPr>
            <p:cNvPr id="1079" name="Straight Connector 1078">
              <a:extLst>
                <a:ext uri="{FF2B5EF4-FFF2-40B4-BE49-F238E27FC236}">
                  <a16:creationId xmlns:a16="http://schemas.microsoft.com/office/drawing/2014/main" id="{DED2DFC2-4633-E3EE-2FA7-2A055BA4DD63}"/>
                </a:ext>
              </a:extLst>
            </p:cNvPr>
            <p:cNvCxnSpPr>
              <a:cxnSpLocks/>
            </p:cNvCxnSpPr>
            <p:nvPr/>
          </p:nvCxnSpPr>
          <p:spPr>
            <a:xfrm flipH="1">
              <a:off x="2649375" y="1361413"/>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0" name="Straight Connector 1079">
              <a:extLst>
                <a:ext uri="{FF2B5EF4-FFF2-40B4-BE49-F238E27FC236}">
                  <a16:creationId xmlns:a16="http://schemas.microsoft.com/office/drawing/2014/main" id="{DEE9AD15-482B-C401-06EA-AC48D922B99B}"/>
                </a:ext>
              </a:extLst>
            </p:cNvPr>
            <p:cNvCxnSpPr>
              <a:cxnSpLocks/>
            </p:cNvCxnSpPr>
            <p:nvPr/>
          </p:nvCxnSpPr>
          <p:spPr>
            <a:xfrm flipH="1">
              <a:off x="2649375" y="2117796"/>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1" name="Straight Connector 1080">
              <a:extLst>
                <a:ext uri="{FF2B5EF4-FFF2-40B4-BE49-F238E27FC236}">
                  <a16:creationId xmlns:a16="http://schemas.microsoft.com/office/drawing/2014/main" id="{2A199024-8247-AA3F-FEDC-DCB6765F845D}"/>
                </a:ext>
              </a:extLst>
            </p:cNvPr>
            <p:cNvCxnSpPr>
              <a:cxnSpLocks/>
            </p:cNvCxnSpPr>
            <p:nvPr/>
          </p:nvCxnSpPr>
          <p:spPr>
            <a:xfrm flipH="1">
              <a:off x="2649375" y="2874180"/>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2" name="Straight Connector 1081">
              <a:extLst>
                <a:ext uri="{FF2B5EF4-FFF2-40B4-BE49-F238E27FC236}">
                  <a16:creationId xmlns:a16="http://schemas.microsoft.com/office/drawing/2014/main" id="{CCA757CD-D5E1-3243-C2C3-9D7D69C4BDBD}"/>
                </a:ext>
              </a:extLst>
            </p:cNvPr>
            <p:cNvCxnSpPr>
              <a:cxnSpLocks/>
            </p:cNvCxnSpPr>
            <p:nvPr/>
          </p:nvCxnSpPr>
          <p:spPr>
            <a:xfrm flipH="1">
              <a:off x="2649375" y="3630564"/>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3" name="Straight Connector 1082">
              <a:extLst>
                <a:ext uri="{FF2B5EF4-FFF2-40B4-BE49-F238E27FC236}">
                  <a16:creationId xmlns:a16="http://schemas.microsoft.com/office/drawing/2014/main" id="{6152E7BA-7FE7-5FD7-81EC-15A4CA9CC85B}"/>
                </a:ext>
              </a:extLst>
            </p:cNvPr>
            <p:cNvCxnSpPr>
              <a:cxnSpLocks/>
            </p:cNvCxnSpPr>
            <p:nvPr/>
          </p:nvCxnSpPr>
          <p:spPr>
            <a:xfrm flipH="1">
              <a:off x="2649375" y="4386947"/>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4" name="Straight Connector 1083">
              <a:extLst>
                <a:ext uri="{FF2B5EF4-FFF2-40B4-BE49-F238E27FC236}">
                  <a16:creationId xmlns:a16="http://schemas.microsoft.com/office/drawing/2014/main" id="{42775CFF-436C-B59D-951C-2BE22BE5C94C}"/>
                </a:ext>
              </a:extLst>
            </p:cNvPr>
            <p:cNvCxnSpPr>
              <a:cxnSpLocks/>
            </p:cNvCxnSpPr>
            <p:nvPr/>
          </p:nvCxnSpPr>
          <p:spPr>
            <a:xfrm flipH="1">
              <a:off x="2649375" y="5143329"/>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5" name="Straight Connector 1084">
              <a:extLst>
                <a:ext uri="{FF2B5EF4-FFF2-40B4-BE49-F238E27FC236}">
                  <a16:creationId xmlns:a16="http://schemas.microsoft.com/office/drawing/2014/main" id="{10B3B408-4602-01FC-5031-A30D759BD43E}"/>
                </a:ext>
              </a:extLst>
            </p:cNvPr>
            <p:cNvCxnSpPr>
              <a:cxnSpLocks/>
            </p:cNvCxnSpPr>
            <p:nvPr/>
          </p:nvCxnSpPr>
          <p:spPr>
            <a:xfrm flipV="1">
              <a:off x="2726866"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6" name="Straight Connector 1085">
              <a:extLst>
                <a:ext uri="{FF2B5EF4-FFF2-40B4-BE49-F238E27FC236}">
                  <a16:creationId xmlns:a16="http://schemas.microsoft.com/office/drawing/2014/main" id="{2D358BBD-552F-0263-7F17-E99D6982F7FB}"/>
                </a:ext>
              </a:extLst>
            </p:cNvPr>
            <p:cNvCxnSpPr>
              <a:cxnSpLocks/>
            </p:cNvCxnSpPr>
            <p:nvPr/>
          </p:nvCxnSpPr>
          <p:spPr>
            <a:xfrm flipV="1">
              <a:off x="3111246"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7" name="Straight Connector 1086">
              <a:extLst>
                <a:ext uri="{FF2B5EF4-FFF2-40B4-BE49-F238E27FC236}">
                  <a16:creationId xmlns:a16="http://schemas.microsoft.com/office/drawing/2014/main" id="{ABDA6CA4-1D46-AB54-6B74-091EAF32461E}"/>
                </a:ext>
              </a:extLst>
            </p:cNvPr>
            <p:cNvCxnSpPr>
              <a:cxnSpLocks/>
            </p:cNvCxnSpPr>
            <p:nvPr/>
          </p:nvCxnSpPr>
          <p:spPr>
            <a:xfrm flipV="1">
              <a:off x="3495624"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C9C1ED01-23E4-5697-E927-5FBDBE6B7A29}"/>
                </a:ext>
              </a:extLst>
            </p:cNvPr>
            <p:cNvCxnSpPr>
              <a:cxnSpLocks/>
            </p:cNvCxnSpPr>
            <p:nvPr/>
          </p:nvCxnSpPr>
          <p:spPr>
            <a:xfrm flipV="1">
              <a:off x="3880003"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9" name="Straight Connector 1088">
              <a:extLst>
                <a:ext uri="{FF2B5EF4-FFF2-40B4-BE49-F238E27FC236}">
                  <a16:creationId xmlns:a16="http://schemas.microsoft.com/office/drawing/2014/main" id="{17313E64-F2CD-4D32-CBD4-1B5DFDE49D74}"/>
                </a:ext>
              </a:extLst>
            </p:cNvPr>
            <p:cNvCxnSpPr>
              <a:cxnSpLocks/>
            </p:cNvCxnSpPr>
            <p:nvPr/>
          </p:nvCxnSpPr>
          <p:spPr>
            <a:xfrm flipV="1">
              <a:off x="4264383"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023866F6-D5BF-922E-289C-6DAAE6D094D5}"/>
                </a:ext>
              </a:extLst>
            </p:cNvPr>
            <p:cNvCxnSpPr>
              <a:cxnSpLocks/>
            </p:cNvCxnSpPr>
            <p:nvPr/>
          </p:nvCxnSpPr>
          <p:spPr>
            <a:xfrm flipV="1">
              <a:off x="464876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C1D0FCF2-A540-86C6-A3DE-46A864073330}"/>
                </a:ext>
              </a:extLst>
            </p:cNvPr>
            <p:cNvCxnSpPr>
              <a:cxnSpLocks/>
            </p:cNvCxnSpPr>
            <p:nvPr/>
          </p:nvCxnSpPr>
          <p:spPr>
            <a:xfrm flipV="1">
              <a:off x="5033141"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1CDCD7E3-9B0B-2C74-E813-D74BEF80DBB6}"/>
                </a:ext>
              </a:extLst>
            </p:cNvPr>
            <p:cNvCxnSpPr>
              <a:cxnSpLocks/>
            </p:cNvCxnSpPr>
            <p:nvPr/>
          </p:nvCxnSpPr>
          <p:spPr>
            <a:xfrm flipV="1">
              <a:off x="5417520"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3CDBE02F-8F98-0B91-2EC2-0F4F60AB34C3}"/>
                </a:ext>
              </a:extLst>
            </p:cNvPr>
            <p:cNvCxnSpPr>
              <a:cxnSpLocks/>
            </p:cNvCxnSpPr>
            <p:nvPr/>
          </p:nvCxnSpPr>
          <p:spPr>
            <a:xfrm flipV="1">
              <a:off x="5801900"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AC2F65EC-55D4-2F2F-5F5D-A49A352A7BBC}"/>
                </a:ext>
              </a:extLst>
            </p:cNvPr>
            <p:cNvCxnSpPr>
              <a:cxnSpLocks/>
            </p:cNvCxnSpPr>
            <p:nvPr/>
          </p:nvCxnSpPr>
          <p:spPr>
            <a:xfrm flipV="1">
              <a:off x="6186278"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A09A2593-632E-BF8A-29F9-78C34391A05D}"/>
                </a:ext>
              </a:extLst>
            </p:cNvPr>
            <p:cNvCxnSpPr>
              <a:cxnSpLocks/>
            </p:cNvCxnSpPr>
            <p:nvPr/>
          </p:nvCxnSpPr>
          <p:spPr>
            <a:xfrm flipV="1">
              <a:off x="6570658"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432A2873-B726-0922-BDE1-DFBFF7E871F5}"/>
                </a:ext>
              </a:extLst>
            </p:cNvPr>
            <p:cNvCxnSpPr>
              <a:cxnSpLocks/>
            </p:cNvCxnSpPr>
            <p:nvPr/>
          </p:nvCxnSpPr>
          <p:spPr>
            <a:xfrm flipV="1">
              <a:off x="6955037"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FAD38B01-C461-0DB8-5DEF-16F959F06C68}"/>
                </a:ext>
              </a:extLst>
            </p:cNvPr>
            <p:cNvCxnSpPr>
              <a:cxnSpLocks/>
            </p:cNvCxnSpPr>
            <p:nvPr/>
          </p:nvCxnSpPr>
          <p:spPr>
            <a:xfrm flipV="1">
              <a:off x="7339416"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411A2994-EFFA-5703-009D-BA7701B64BCF}"/>
                </a:ext>
              </a:extLst>
            </p:cNvPr>
            <p:cNvCxnSpPr>
              <a:cxnSpLocks/>
            </p:cNvCxnSpPr>
            <p:nvPr/>
          </p:nvCxnSpPr>
          <p:spPr>
            <a:xfrm flipV="1">
              <a:off x="7723795"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a:extLst>
                <a:ext uri="{FF2B5EF4-FFF2-40B4-BE49-F238E27FC236}">
                  <a16:creationId xmlns:a16="http://schemas.microsoft.com/office/drawing/2014/main" id="{1A3AE3C0-096D-7A9D-7FC2-BB2CC7D6AFE8}"/>
                </a:ext>
              </a:extLst>
            </p:cNvPr>
            <p:cNvCxnSpPr>
              <a:cxnSpLocks/>
            </p:cNvCxnSpPr>
            <p:nvPr/>
          </p:nvCxnSpPr>
          <p:spPr>
            <a:xfrm flipV="1">
              <a:off x="8108174"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a:extLst>
                <a:ext uri="{FF2B5EF4-FFF2-40B4-BE49-F238E27FC236}">
                  <a16:creationId xmlns:a16="http://schemas.microsoft.com/office/drawing/2014/main" id="{9103BA18-6A9B-5DA8-610F-43E25B34A6A2}"/>
                </a:ext>
              </a:extLst>
            </p:cNvPr>
            <p:cNvCxnSpPr>
              <a:cxnSpLocks/>
            </p:cNvCxnSpPr>
            <p:nvPr/>
          </p:nvCxnSpPr>
          <p:spPr>
            <a:xfrm flipV="1">
              <a:off x="8492554"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a:extLst>
                <a:ext uri="{FF2B5EF4-FFF2-40B4-BE49-F238E27FC236}">
                  <a16:creationId xmlns:a16="http://schemas.microsoft.com/office/drawing/2014/main" id="{EE264278-2F21-B0F4-F7D3-0CCC451A86F5}"/>
                </a:ext>
              </a:extLst>
            </p:cNvPr>
            <p:cNvCxnSpPr>
              <a:cxnSpLocks/>
            </p:cNvCxnSpPr>
            <p:nvPr/>
          </p:nvCxnSpPr>
          <p:spPr>
            <a:xfrm flipV="1">
              <a:off x="887693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a:extLst>
                <a:ext uri="{FF2B5EF4-FFF2-40B4-BE49-F238E27FC236}">
                  <a16:creationId xmlns:a16="http://schemas.microsoft.com/office/drawing/2014/main" id="{B44E60C6-F0C7-D5A1-33EB-F3287478E231}"/>
                </a:ext>
              </a:extLst>
            </p:cNvPr>
            <p:cNvCxnSpPr>
              <a:cxnSpLocks/>
            </p:cNvCxnSpPr>
            <p:nvPr/>
          </p:nvCxnSpPr>
          <p:spPr>
            <a:xfrm flipV="1">
              <a:off x="926131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a:extLst>
                <a:ext uri="{FF2B5EF4-FFF2-40B4-BE49-F238E27FC236}">
                  <a16:creationId xmlns:a16="http://schemas.microsoft.com/office/drawing/2014/main" id="{FD17FCF3-E2C3-12C1-46C7-4CE6DB89F561}"/>
                </a:ext>
              </a:extLst>
            </p:cNvPr>
            <p:cNvCxnSpPr>
              <a:cxnSpLocks/>
            </p:cNvCxnSpPr>
            <p:nvPr/>
          </p:nvCxnSpPr>
          <p:spPr>
            <a:xfrm flipV="1">
              <a:off x="9645690"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a:extLst>
                <a:ext uri="{FF2B5EF4-FFF2-40B4-BE49-F238E27FC236}">
                  <a16:creationId xmlns:a16="http://schemas.microsoft.com/office/drawing/2014/main" id="{3BB549DB-9A36-F064-EBF9-3D0880026EFC}"/>
                </a:ext>
              </a:extLst>
            </p:cNvPr>
            <p:cNvCxnSpPr>
              <a:cxnSpLocks/>
            </p:cNvCxnSpPr>
            <p:nvPr/>
          </p:nvCxnSpPr>
          <p:spPr>
            <a:xfrm flipV="1">
              <a:off x="10030073"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05" name="Group 1104">
              <a:extLst>
                <a:ext uri="{FF2B5EF4-FFF2-40B4-BE49-F238E27FC236}">
                  <a16:creationId xmlns:a16="http://schemas.microsoft.com/office/drawing/2014/main" id="{16A4B6D6-F4A3-1B05-D9EB-9DB2C9B1A770}"/>
                </a:ext>
              </a:extLst>
            </p:cNvPr>
            <p:cNvGrpSpPr/>
            <p:nvPr/>
          </p:nvGrpSpPr>
          <p:grpSpPr>
            <a:xfrm>
              <a:off x="2921091" y="1309480"/>
              <a:ext cx="8047037" cy="2489730"/>
              <a:chOff x="2386185" y="1184050"/>
              <a:chExt cx="8047037" cy="2755955"/>
            </a:xfrm>
          </p:grpSpPr>
          <p:sp>
            <p:nvSpPr>
              <p:cNvPr id="1320" name="object 42">
                <a:extLst>
                  <a:ext uri="{FF2B5EF4-FFF2-40B4-BE49-F238E27FC236}">
                    <a16:creationId xmlns:a16="http://schemas.microsoft.com/office/drawing/2014/main" id="{6AD47D19-5960-CD45-335C-5E9520C3C3DC}"/>
                  </a:ext>
                </a:extLst>
              </p:cNvPr>
              <p:cNvSpPr/>
              <p:nvPr/>
            </p:nvSpPr>
            <p:spPr>
              <a:xfrm>
                <a:off x="2444859" y="1184050"/>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1" name="object 43">
                <a:extLst>
                  <a:ext uri="{FF2B5EF4-FFF2-40B4-BE49-F238E27FC236}">
                    <a16:creationId xmlns:a16="http://schemas.microsoft.com/office/drawing/2014/main" id="{6726984E-CE67-A6FE-ADAB-A63CFABB89A7}"/>
                  </a:ext>
                </a:extLst>
              </p:cNvPr>
              <p:cNvSpPr/>
              <p:nvPr/>
            </p:nvSpPr>
            <p:spPr>
              <a:xfrm>
                <a:off x="2386185" y="1242716"/>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2" name="object 44">
                <a:extLst>
                  <a:ext uri="{FF2B5EF4-FFF2-40B4-BE49-F238E27FC236}">
                    <a16:creationId xmlns:a16="http://schemas.microsoft.com/office/drawing/2014/main" id="{DD21A0F5-6846-C169-2115-9F9B33AF4E76}"/>
                  </a:ext>
                </a:extLst>
              </p:cNvPr>
              <p:cNvSpPr/>
              <p:nvPr/>
            </p:nvSpPr>
            <p:spPr>
              <a:xfrm>
                <a:off x="2561181" y="1321611"/>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3" name="object 45">
                <a:extLst>
                  <a:ext uri="{FF2B5EF4-FFF2-40B4-BE49-F238E27FC236}">
                    <a16:creationId xmlns:a16="http://schemas.microsoft.com/office/drawing/2014/main" id="{61312EA8-BBB5-793F-143B-DFD414D4022D}"/>
                  </a:ext>
                </a:extLst>
              </p:cNvPr>
              <p:cNvSpPr/>
              <p:nvPr/>
            </p:nvSpPr>
            <p:spPr>
              <a:xfrm>
                <a:off x="2502506" y="1380279"/>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4" name="object 46">
                <a:extLst>
                  <a:ext uri="{FF2B5EF4-FFF2-40B4-BE49-F238E27FC236}">
                    <a16:creationId xmlns:a16="http://schemas.microsoft.com/office/drawing/2014/main" id="{3C79A6E0-B399-630E-AE17-7E2A3143DEFE}"/>
                  </a:ext>
                </a:extLst>
              </p:cNvPr>
              <p:cNvSpPr/>
              <p:nvPr/>
            </p:nvSpPr>
            <p:spPr>
              <a:xfrm>
                <a:off x="2700764" y="1385335"/>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5" name="object 47">
                <a:extLst>
                  <a:ext uri="{FF2B5EF4-FFF2-40B4-BE49-F238E27FC236}">
                    <a16:creationId xmlns:a16="http://schemas.microsoft.com/office/drawing/2014/main" id="{9A174495-BD0F-66D7-2440-B85F8DFF18F0}"/>
                  </a:ext>
                </a:extLst>
              </p:cNvPr>
              <p:cNvSpPr/>
              <p:nvPr/>
            </p:nvSpPr>
            <p:spPr>
              <a:xfrm>
                <a:off x="2642091" y="1444001"/>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6" name="object 56">
                <a:extLst>
                  <a:ext uri="{FF2B5EF4-FFF2-40B4-BE49-F238E27FC236}">
                    <a16:creationId xmlns:a16="http://schemas.microsoft.com/office/drawing/2014/main" id="{EDFD7024-D342-F3B9-C083-8D078483EE92}"/>
                  </a:ext>
                </a:extLst>
              </p:cNvPr>
              <p:cNvSpPr/>
              <p:nvPr/>
            </p:nvSpPr>
            <p:spPr>
              <a:xfrm>
                <a:off x="3158965" y="1881972"/>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7" name="object 57">
                <a:extLst>
                  <a:ext uri="{FF2B5EF4-FFF2-40B4-BE49-F238E27FC236}">
                    <a16:creationId xmlns:a16="http://schemas.microsoft.com/office/drawing/2014/main" id="{B23FF284-6CAC-3DC7-F355-74FD6B586469}"/>
                  </a:ext>
                </a:extLst>
              </p:cNvPr>
              <p:cNvSpPr/>
              <p:nvPr/>
            </p:nvSpPr>
            <p:spPr>
              <a:xfrm>
                <a:off x="3100293" y="1940637"/>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8" name="object 58">
                <a:extLst>
                  <a:ext uri="{FF2B5EF4-FFF2-40B4-BE49-F238E27FC236}">
                    <a16:creationId xmlns:a16="http://schemas.microsoft.com/office/drawing/2014/main" id="{B25D87DE-F193-7498-8DC1-3B2779C23C7B}"/>
                  </a:ext>
                </a:extLst>
              </p:cNvPr>
              <p:cNvSpPr/>
              <p:nvPr/>
            </p:nvSpPr>
            <p:spPr>
              <a:xfrm>
                <a:off x="4039965" y="2921775"/>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9" name="object 59">
                <a:extLst>
                  <a:ext uri="{FF2B5EF4-FFF2-40B4-BE49-F238E27FC236}">
                    <a16:creationId xmlns:a16="http://schemas.microsoft.com/office/drawing/2014/main" id="{2EACF0F0-40AD-C9D2-61A6-6431199A6190}"/>
                  </a:ext>
                </a:extLst>
              </p:cNvPr>
              <p:cNvSpPr/>
              <p:nvPr/>
            </p:nvSpPr>
            <p:spPr>
              <a:xfrm>
                <a:off x="3981291" y="2980441"/>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0" name="object 60">
                <a:extLst>
                  <a:ext uri="{FF2B5EF4-FFF2-40B4-BE49-F238E27FC236}">
                    <a16:creationId xmlns:a16="http://schemas.microsoft.com/office/drawing/2014/main" id="{E29D1816-6C8C-5B2C-2A17-E65F64C50784}"/>
                  </a:ext>
                </a:extLst>
              </p:cNvPr>
              <p:cNvSpPr/>
              <p:nvPr/>
            </p:nvSpPr>
            <p:spPr>
              <a:xfrm>
                <a:off x="4103689" y="2956166"/>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1" name="object 61">
                <a:extLst>
                  <a:ext uri="{FF2B5EF4-FFF2-40B4-BE49-F238E27FC236}">
                    <a16:creationId xmlns:a16="http://schemas.microsoft.com/office/drawing/2014/main" id="{6B4FC701-7975-93F0-04BA-8F02ABAB8EA5}"/>
                  </a:ext>
                </a:extLst>
              </p:cNvPr>
              <p:cNvSpPr/>
              <p:nvPr/>
            </p:nvSpPr>
            <p:spPr>
              <a:xfrm>
                <a:off x="4045015" y="3014830"/>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2" name="object 62">
                <a:extLst>
                  <a:ext uri="{FF2B5EF4-FFF2-40B4-BE49-F238E27FC236}">
                    <a16:creationId xmlns:a16="http://schemas.microsoft.com/office/drawing/2014/main" id="{139BB3FD-1158-DD90-2440-6DB69328BBA8}"/>
                  </a:ext>
                </a:extLst>
              </p:cNvPr>
              <p:cNvSpPr/>
              <p:nvPr/>
            </p:nvSpPr>
            <p:spPr>
              <a:xfrm>
                <a:off x="5906148"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3" name="object 63">
                <a:extLst>
                  <a:ext uri="{FF2B5EF4-FFF2-40B4-BE49-F238E27FC236}">
                    <a16:creationId xmlns:a16="http://schemas.microsoft.com/office/drawing/2014/main" id="{B38D2E77-55AC-CB1B-8C0E-981BB4B58F13}"/>
                  </a:ext>
                </a:extLst>
              </p:cNvPr>
              <p:cNvSpPr/>
              <p:nvPr/>
            </p:nvSpPr>
            <p:spPr>
              <a:xfrm>
                <a:off x="5847474"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4" name="object 64">
                <a:extLst>
                  <a:ext uri="{FF2B5EF4-FFF2-40B4-BE49-F238E27FC236}">
                    <a16:creationId xmlns:a16="http://schemas.microsoft.com/office/drawing/2014/main" id="{68137331-7105-0647-38C9-062DD3F826B0}"/>
                  </a:ext>
                </a:extLst>
              </p:cNvPr>
              <p:cNvSpPr/>
              <p:nvPr/>
            </p:nvSpPr>
            <p:spPr>
              <a:xfrm>
                <a:off x="5945595"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5" name="object 65">
                <a:extLst>
                  <a:ext uri="{FF2B5EF4-FFF2-40B4-BE49-F238E27FC236}">
                    <a16:creationId xmlns:a16="http://schemas.microsoft.com/office/drawing/2014/main" id="{04C3D4A5-BB66-41CA-9386-6FAE3C45F879}"/>
                  </a:ext>
                </a:extLst>
              </p:cNvPr>
              <p:cNvSpPr/>
              <p:nvPr/>
            </p:nvSpPr>
            <p:spPr>
              <a:xfrm>
                <a:off x="5886923"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6" name="object 66">
                <a:extLst>
                  <a:ext uri="{FF2B5EF4-FFF2-40B4-BE49-F238E27FC236}">
                    <a16:creationId xmlns:a16="http://schemas.microsoft.com/office/drawing/2014/main" id="{F87E6B75-8B2D-EE30-AE91-1377B0CDC4FE}"/>
                  </a:ext>
                </a:extLst>
              </p:cNvPr>
              <p:cNvSpPr/>
              <p:nvPr/>
            </p:nvSpPr>
            <p:spPr>
              <a:xfrm>
                <a:off x="5991114"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7" name="object 67">
                <a:extLst>
                  <a:ext uri="{FF2B5EF4-FFF2-40B4-BE49-F238E27FC236}">
                    <a16:creationId xmlns:a16="http://schemas.microsoft.com/office/drawing/2014/main" id="{B1DC31F5-B397-CD10-2203-CC83EDAB0325}"/>
                  </a:ext>
                </a:extLst>
              </p:cNvPr>
              <p:cNvSpPr/>
              <p:nvPr/>
            </p:nvSpPr>
            <p:spPr>
              <a:xfrm>
                <a:off x="5932439"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8" name="object 68">
                <a:extLst>
                  <a:ext uri="{FF2B5EF4-FFF2-40B4-BE49-F238E27FC236}">
                    <a16:creationId xmlns:a16="http://schemas.microsoft.com/office/drawing/2014/main" id="{1AA0FF1D-4199-9853-F0EA-F34104F22DA4}"/>
                  </a:ext>
                </a:extLst>
              </p:cNvPr>
              <p:cNvSpPr/>
              <p:nvPr/>
            </p:nvSpPr>
            <p:spPr>
              <a:xfrm>
                <a:off x="6066975"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9" name="object 69">
                <a:extLst>
                  <a:ext uri="{FF2B5EF4-FFF2-40B4-BE49-F238E27FC236}">
                    <a16:creationId xmlns:a16="http://schemas.microsoft.com/office/drawing/2014/main" id="{14C482A8-C756-124A-FCD7-B22DDEF1BC07}"/>
                  </a:ext>
                </a:extLst>
              </p:cNvPr>
              <p:cNvSpPr/>
              <p:nvPr/>
            </p:nvSpPr>
            <p:spPr>
              <a:xfrm>
                <a:off x="6008300"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0" name="object 70">
                <a:extLst>
                  <a:ext uri="{FF2B5EF4-FFF2-40B4-BE49-F238E27FC236}">
                    <a16:creationId xmlns:a16="http://schemas.microsoft.com/office/drawing/2014/main" id="{8704B22C-E561-6794-42E0-4FD946C91335}"/>
                  </a:ext>
                </a:extLst>
              </p:cNvPr>
              <p:cNvSpPr/>
              <p:nvPr/>
            </p:nvSpPr>
            <p:spPr>
              <a:xfrm>
                <a:off x="6079113"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1" name="object 71">
                <a:extLst>
                  <a:ext uri="{FF2B5EF4-FFF2-40B4-BE49-F238E27FC236}">
                    <a16:creationId xmlns:a16="http://schemas.microsoft.com/office/drawing/2014/main" id="{839ED9B3-7607-D4CF-5B99-902FBC0BBCE6}"/>
                  </a:ext>
                </a:extLst>
              </p:cNvPr>
              <p:cNvSpPr/>
              <p:nvPr/>
            </p:nvSpPr>
            <p:spPr>
              <a:xfrm>
                <a:off x="6020439"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2" name="object 72">
                <a:extLst>
                  <a:ext uri="{FF2B5EF4-FFF2-40B4-BE49-F238E27FC236}">
                    <a16:creationId xmlns:a16="http://schemas.microsoft.com/office/drawing/2014/main" id="{40D9033B-8EA6-8D1C-6728-CCABF44AA1B8}"/>
                  </a:ext>
                </a:extLst>
              </p:cNvPr>
              <p:cNvSpPr/>
              <p:nvPr/>
            </p:nvSpPr>
            <p:spPr>
              <a:xfrm>
                <a:off x="6091250"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3" name="object 73">
                <a:extLst>
                  <a:ext uri="{FF2B5EF4-FFF2-40B4-BE49-F238E27FC236}">
                    <a16:creationId xmlns:a16="http://schemas.microsoft.com/office/drawing/2014/main" id="{0E1F6998-687C-B855-984A-1A1B42BA37C2}"/>
                  </a:ext>
                </a:extLst>
              </p:cNvPr>
              <p:cNvSpPr/>
              <p:nvPr/>
            </p:nvSpPr>
            <p:spPr>
              <a:xfrm>
                <a:off x="6032577"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4" name="object 74">
                <a:extLst>
                  <a:ext uri="{FF2B5EF4-FFF2-40B4-BE49-F238E27FC236}">
                    <a16:creationId xmlns:a16="http://schemas.microsoft.com/office/drawing/2014/main" id="{80951DC4-DB5C-A3B3-641D-5BD427DFB9F1}"/>
                  </a:ext>
                </a:extLst>
              </p:cNvPr>
              <p:cNvSpPr/>
              <p:nvPr/>
            </p:nvSpPr>
            <p:spPr>
              <a:xfrm>
                <a:off x="6171157" y="353372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5" name="object 75">
                <a:extLst>
                  <a:ext uri="{FF2B5EF4-FFF2-40B4-BE49-F238E27FC236}">
                    <a16:creationId xmlns:a16="http://schemas.microsoft.com/office/drawing/2014/main" id="{AA2FDEA7-0687-12F9-083E-B5D25401E97B}"/>
                  </a:ext>
                </a:extLst>
              </p:cNvPr>
              <p:cNvSpPr/>
              <p:nvPr/>
            </p:nvSpPr>
            <p:spPr>
              <a:xfrm>
                <a:off x="6112483" y="3592386"/>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6" name="object 76">
                <a:extLst>
                  <a:ext uri="{FF2B5EF4-FFF2-40B4-BE49-F238E27FC236}">
                    <a16:creationId xmlns:a16="http://schemas.microsoft.com/office/drawing/2014/main" id="{3E6C19FF-4654-6868-4ED3-145894D0B4A1}"/>
                  </a:ext>
                </a:extLst>
              </p:cNvPr>
              <p:cNvSpPr/>
              <p:nvPr/>
            </p:nvSpPr>
            <p:spPr>
              <a:xfrm>
                <a:off x="6192397" y="353372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7" name="object 77">
                <a:extLst>
                  <a:ext uri="{FF2B5EF4-FFF2-40B4-BE49-F238E27FC236}">
                    <a16:creationId xmlns:a16="http://schemas.microsoft.com/office/drawing/2014/main" id="{88B55001-C0E3-353A-612D-F43E9185882B}"/>
                  </a:ext>
                </a:extLst>
              </p:cNvPr>
              <p:cNvSpPr/>
              <p:nvPr/>
            </p:nvSpPr>
            <p:spPr>
              <a:xfrm>
                <a:off x="6133723" y="3592386"/>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8" name="object 78">
                <a:extLst>
                  <a:ext uri="{FF2B5EF4-FFF2-40B4-BE49-F238E27FC236}">
                    <a16:creationId xmlns:a16="http://schemas.microsoft.com/office/drawing/2014/main" id="{0C991362-C2F2-ECD1-870E-95FCBDEE636A}"/>
                  </a:ext>
                </a:extLst>
              </p:cNvPr>
              <p:cNvSpPr/>
              <p:nvPr/>
            </p:nvSpPr>
            <p:spPr>
              <a:xfrm>
                <a:off x="6291524" y="3548892"/>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9" name="object 79">
                <a:extLst>
                  <a:ext uri="{FF2B5EF4-FFF2-40B4-BE49-F238E27FC236}">
                    <a16:creationId xmlns:a16="http://schemas.microsoft.com/office/drawing/2014/main" id="{57B69BCC-154F-4AD6-5487-2BE373B6455F}"/>
                  </a:ext>
                </a:extLst>
              </p:cNvPr>
              <p:cNvSpPr/>
              <p:nvPr/>
            </p:nvSpPr>
            <p:spPr>
              <a:xfrm>
                <a:off x="6232849" y="3607559"/>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0" name="object 80">
                <a:extLst>
                  <a:ext uri="{FF2B5EF4-FFF2-40B4-BE49-F238E27FC236}">
                    <a16:creationId xmlns:a16="http://schemas.microsoft.com/office/drawing/2014/main" id="{031700C8-6375-001F-F89D-10F37B824D8A}"/>
                  </a:ext>
                </a:extLst>
              </p:cNvPr>
              <p:cNvSpPr/>
              <p:nvPr/>
            </p:nvSpPr>
            <p:spPr>
              <a:xfrm>
                <a:off x="6324900" y="3548892"/>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1" name="object 81">
                <a:extLst>
                  <a:ext uri="{FF2B5EF4-FFF2-40B4-BE49-F238E27FC236}">
                    <a16:creationId xmlns:a16="http://schemas.microsoft.com/office/drawing/2014/main" id="{BC5A596A-2580-E0AD-5CD6-CDC6FB56287E}"/>
                  </a:ext>
                </a:extLst>
              </p:cNvPr>
              <p:cNvSpPr/>
              <p:nvPr/>
            </p:nvSpPr>
            <p:spPr>
              <a:xfrm>
                <a:off x="6266228" y="3607559"/>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2" name="object 82">
                <a:extLst>
                  <a:ext uri="{FF2B5EF4-FFF2-40B4-BE49-F238E27FC236}">
                    <a16:creationId xmlns:a16="http://schemas.microsoft.com/office/drawing/2014/main" id="{F143BE06-8A92-554D-C8D4-2A2C491DA3E8}"/>
                  </a:ext>
                </a:extLst>
              </p:cNvPr>
              <p:cNvSpPr/>
              <p:nvPr/>
            </p:nvSpPr>
            <p:spPr>
              <a:xfrm>
                <a:off x="6367385" y="3548892"/>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3" name="object 83">
                <a:extLst>
                  <a:ext uri="{FF2B5EF4-FFF2-40B4-BE49-F238E27FC236}">
                    <a16:creationId xmlns:a16="http://schemas.microsoft.com/office/drawing/2014/main" id="{39D333A1-E77D-8513-0511-88C3874B1775}"/>
                  </a:ext>
                </a:extLst>
              </p:cNvPr>
              <p:cNvSpPr/>
              <p:nvPr/>
            </p:nvSpPr>
            <p:spPr>
              <a:xfrm>
                <a:off x="6308710" y="3607559"/>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4" name="object 84">
                <a:extLst>
                  <a:ext uri="{FF2B5EF4-FFF2-40B4-BE49-F238E27FC236}">
                    <a16:creationId xmlns:a16="http://schemas.microsoft.com/office/drawing/2014/main" id="{6AEA9522-2B8A-A889-F4BC-98F78D297FD5}"/>
                  </a:ext>
                </a:extLst>
              </p:cNvPr>
              <p:cNvSpPr/>
              <p:nvPr/>
            </p:nvSpPr>
            <p:spPr>
              <a:xfrm>
                <a:off x="6461452"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5" name="object 85">
                <a:extLst>
                  <a:ext uri="{FF2B5EF4-FFF2-40B4-BE49-F238E27FC236}">
                    <a16:creationId xmlns:a16="http://schemas.microsoft.com/office/drawing/2014/main" id="{1544EB0B-51E7-3C23-3E52-0ACC9019C3C7}"/>
                  </a:ext>
                </a:extLst>
              </p:cNvPr>
              <p:cNvSpPr/>
              <p:nvPr/>
            </p:nvSpPr>
            <p:spPr>
              <a:xfrm>
                <a:off x="640277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6" name="object 86">
                <a:extLst>
                  <a:ext uri="{FF2B5EF4-FFF2-40B4-BE49-F238E27FC236}">
                    <a16:creationId xmlns:a16="http://schemas.microsoft.com/office/drawing/2014/main" id="{BA338187-D8B7-5DCB-7187-AB95ED3E3136}"/>
                  </a:ext>
                </a:extLst>
              </p:cNvPr>
              <p:cNvSpPr/>
              <p:nvPr/>
            </p:nvSpPr>
            <p:spPr>
              <a:xfrm>
                <a:off x="6605082"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7" name="object 87">
                <a:extLst>
                  <a:ext uri="{FF2B5EF4-FFF2-40B4-BE49-F238E27FC236}">
                    <a16:creationId xmlns:a16="http://schemas.microsoft.com/office/drawing/2014/main" id="{1028A957-7303-ED65-3B0C-3095CAA39E03}"/>
                  </a:ext>
                </a:extLst>
              </p:cNvPr>
              <p:cNvSpPr/>
              <p:nvPr/>
            </p:nvSpPr>
            <p:spPr>
              <a:xfrm>
                <a:off x="654640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8" name="object 88">
                <a:extLst>
                  <a:ext uri="{FF2B5EF4-FFF2-40B4-BE49-F238E27FC236}">
                    <a16:creationId xmlns:a16="http://schemas.microsoft.com/office/drawing/2014/main" id="{F6B425E7-CBB5-BB79-79CA-E9B5469AFCBB}"/>
                  </a:ext>
                </a:extLst>
              </p:cNvPr>
              <p:cNvSpPr/>
              <p:nvPr/>
            </p:nvSpPr>
            <p:spPr>
              <a:xfrm>
                <a:off x="6618231"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9" name="object 89">
                <a:extLst>
                  <a:ext uri="{FF2B5EF4-FFF2-40B4-BE49-F238E27FC236}">
                    <a16:creationId xmlns:a16="http://schemas.microsoft.com/office/drawing/2014/main" id="{3E17F9CD-FAC2-32FA-E8E8-7C8507A394F4}"/>
                  </a:ext>
                </a:extLst>
              </p:cNvPr>
              <p:cNvSpPr/>
              <p:nvPr/>
            </p:nvSpPr>
            <p:spPr>
              <a:xfrm>
                <a:off x="655955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0" name="object 90">
                <a:extLst>
                  <a:ext uri="{FF2B5EF4-FFF2-40B4-BE49-F238E27FC236}">
                    <a16:creationId xmlns:a16="http://schemas.microsoft.com/office/drawing/2014/main" id="{E3958159-32E1-D9AE-4744-A56D9C73664D}"/>
                  </a:ext>
                </a:extLst>
              </p:cNvPr>
              <p:cNvSpPr/>
              <p:nvPr/>
            </p:nvSpPr>
            <p:spPr>
              <a:xfrm>
                <a:off x="6652621"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1" name="object 91">
                <a:extLst>
                  <a:ext uri="{FF2B5EF4-FFF2-40B4-BE49-F238E27FC236}">
                    <a16:creationId xmlns:a16="http://schemas.microsoft.com/office/drawing/2014/main" id="{C6AC2C76-1AFE-70CD-46D2-252E439FCF36}"/>
                  </a:ext>
                </a:extLst>
              </p:cNvPr>
              <p:cNvSpPr/>
              <p:nvPr/>
            </p:nvSpPr>
            <p:spPr>
              <a:xfrm>
                <a:off x="659394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2" name="object 92">
                <a:extLst>
                  <a:ext uri="{FF2B5EF4-FFF2-40B4-BE49-F238E27FC236}">
                    <a16:creationId xmlns:a16="http://schemas.microsoft.com/office/drawing/2014/main" id="{E8951E15-029D-8B30-7742-D096C051FC8C}"/>
                  </a:ext>
                </a:extLst>
              </p:cNvPr>
              <p:cNvSpPr/>
              <p:nvPr/>
            </p:nvSpPr>
            <p:spPr>
              <a:xfrm>
                <a:off x="6689034"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3" name="object 93">
                <a:extLst>
                  <a:ext uri="{FF2B5EF4-FFF2-40B4-BE49-F238E27FC236}">
                    <a16:creationId xmlns:a16="http://schemas.microsoft.com/office/drawing/2014/main" id="{3941E7C6-C026-CE3A-8272-AACA7A1A0B7F}"/>
                  </a:ext>
                </a:extLst>
              </p:cNvPr>
              <p:cNvSpPr/>
              <p:nvPr/>
            </p:nvSpPr>
            <p:spPr>
              <a:xfrm>
                <a:off x="6630362"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4" name="object 94">
                <a:extLst>
                  <a:ext uri="{FF2B5EF4-FFF2-40B4-BE49-F238E27FC236}">
                    <a16:creationId xmlns:a16="http://schemas.microsoft.com/office/drawing/2014/main" id="{7A1D59A1-10F2-8E24-9923-60EA75B4C953}"/>
                  </a:ext>
                </a:extLst>
              </p:cNvPr>
              <p:cNvSpPr/>
              <p:nvPr/>
            </p:nvSpPr>
            <p:spPr>
              <a:xfrm>
                <a:off x="6702182"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5" name="object 95">
                <a:extLst>
                  <a:ext uri="{FF2B5EF4-FFF2-40B4-BE49-F238E27FC236}">
                    <a16:creationId xmlns:a16="http://schemas.microsoft.com/office/drawing/2014/main" id="{BCA61700-55A3-FEBA-60CF-2F9EBCE8FB32}"/>
                  </a:ext>
                </a:extLst>
              </p:cNvPr>
              <p:cNvSpPr/>
              <p:nvPr/>
            </p:nvSpPr>
            <p:spPr>
              <a:xfrm>
                <a:off x="6643511"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6" name="object 96">
                <a:extLst>
                  <a:ext uri="{FF2B5EF4-FFF2-40B4-BE49-F238E27FC236}">
                    <a16:creationId xmlns:a16="http://schemas.microsoft.com/office/drawing/2014/main" id="{AF7818B0-1078-6C11-FD08-EDA935A0B3F6}"/>
                  </a:ext>
                </a:extLst>
              </p:cNvPr>
              <p:cNvSpPr/>
              <p:nvPr/>
            </p:nvSpPr>
            <p:spPr>
              <a:xfrm>
                <a:off x="671938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7" name="object 97">
                <a:extLst>
                  <a:ext uri="{FF2B5EF4-FFF2-40B4-BE49-F238E27FC236}">
                    <a16:creationId xmlns:a16="http://schemas.microsoft.com/office/drawing/2014/main" id="{5047AD68-21BC-A742-A9DE-1C2DE749614C}"/>
                  </a:ext>
                </a:extLst>
              </p:cNvPr>
              <p:cNvSpPr/>
              <p:nvPr/>
            </p:nvSpPr>
            <p:spPr>
              <a:xfrm>
                <a:off x="6660706"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8" name="object 98">
                <a:extLst>
                  <a:ext uri="{FF2B5EF4-FFF2-40B4-BE49-F238E27FC236}">
                    <a16:creationId xmlns:a16="http://schemas.microsoft.com/office/drawing/2014/main" id="{CB12A1C5-6DEB-6665-6EF4-36240A1551EB}"/>
                  </a:ext>
                </a:extLst>
              </p:cNvPr>
              <p:cNvSpPr/>
              <p:nvPr/>
            </p:nvSpPr>
            <p:spPr>
              <a:xfrm>
                <a:off x="678209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9" name="object 99">
                <a:extLst>
                  <a:ext uri="{FF2B5EF4-FFF2-40B4-BE49-F238E27FC236}">
                    <a16:creationId xmlns:a16="http://schemas.microsoft.com/office/drawing/2014/main" id="{9FAF1EC9-F8B1-B2A2-D465-E8D9D7A43F23}"/>
                  </a:ext>
                </a:extLst>
              </p:cNvPr>
              <p:cNvSpPr/>
              <p:nvPr/>
            </p:nvSpPr>
            <p:spPr>
              <a:xfrm>
                <a:off x="6723417"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0" name="object 100">
                <a:extLst>
                  <a:ext uri="{FF2B5EF4-FFF2-40B4-BE49-F238E27FC236}">
                    <a16:creationId xmlns:a16="http://schemas.microsoft.com/office/drawing/2014/main" id="{61A6576B-3864-497F-2FB8-1D4C46CE1AB5}"/>
                  </a:ext>
                </a:extLst>
              </p:cNvPr>
              <p:cNvSpPr/>
              <p:nvPr/>
            </p:nvSpPr>
            <p:spPr>
              <a:xfrm>
                <a:off x="6891331"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1" name="object 101">
                <a:extLst>
                  <a:ext uri="{FF2B5EF4-FFF2-40B4-BE49-F238E27FC236}">
                    <a16:creationId xmlns:a16="http://schemas.microsoft.com/office/drawing/2014/main" id="{2B871A1A-766C-1869-E06F-878503DFCD73}"/>
                  </a:ext>
                </a:extLst>
              </p:cNvPr>
              <p:cNvSpPr/>
              <p:nvPr/>
            </p:nvSpPr>
            <p:spPr>
              <a:xfrm>
                <a:off x="6832657"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2" name="object 102">
                <a:extLst>
                  <a:ext uri="{FF2B5EF4-FFF2-40B4-BE49-F238E27FC236}">
                    <a16:creationId xmlns:a16="http://schemas.microsoft.com/office/drawing/2014/main" id="{E398A495-CBDB-A7F7-D199-CE7360C2878C}"/>
                  </a:ext>
                </a:extLst>
              </p:cNvPr>
              <p:cNvSpPr/>
              <p:nvPr/>
            </p:nvSpPr>
            <p:spPr>
              <a:xfrm>
                <a:off x="6970226"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3" name="object 103">
                <a:extLst>
                  <a:ext uri="{FF2B5EF4-FFF2-40B4-BE49-F238E27FC236}">
                    <a16:creationId xmlns:a16="http://schemas.microsoft.com/office/drawing/2014/main" id="{3F8A66BB-D13E-3AD2-718C-D4CAA5DF5F0E}"/>
                  </a:ext>
                </a:extLst>
              </p:cNvPr>
              <p:cNvSpPr/>
              <p:nvPr/>
            </p:nvSpPr>
            <p:spPr>
              <a:xfrm>
                <a:off x="6911553"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4" name="object 104">
                <a:extLst>
                  <a:ext uri="{FF2B5EF4-FFF2-40B4-BE49-F238E27FC236}">
                    <a16:creationId xmlns:a16="http://schemas.microsoft.com/office/drawing/2014/main" id="{964E2633-A17A-CF14-7E7B-423D78204B3B}"/>
                  </a:ext>
                </a:extLst>
              </p:cNvPr>
              <p:cNvSpPr/>
              <p:nvPr/>
            </p:nvSpPr>
            <p:spPr>
              <a:xfrm>
                <a:off x="7070363"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5" name="object 105">
                <a:extLst>
                  <a:ext uri="{FF2B5EF4-FFF2-40B4-BE49-F238E27FC236}">
                    <a16:creationId xmlns:a16="http://schemas.microsoft.com/office/drawing/2014/main" id="{2C00EC3C-7D24-1C98-8E43-C582E1313A6E}"/>
                  </a:ext>
                </a:extLst>
              </p:cNvPr>
              <p:cNvSpPr/>
              <p:nvPr/>
            </p:nvSpPr>
            <p:spPr>
              <a:xfrm>
                <a:off x="7011691"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6" name="object 106">
                <a:extLst>
                  <a:ext uri="{FF2B5EF4-FFF2-40B4-BE49-F238E27FC236}">
                    <a16:creationId xmlns:a16="http://schemas.microsoft.com/office/drawing/2014/main" id="{12DC7802-C974-7ABC-9066-6D71CEED201C}"/>
                  </a:ext>
                </a:extLst>
              </p:cNvPr>
              <p:cNvSpPr/>
              <p:nvPr/>
            </p:nvSpPr>
            <p:spPr>
              <a:xfrm>
                <a:off x="7080478"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7" name="object 107">
                <a:extLst>
                  <a:ext uri="{FF2B5EF4-FFF2-40B4-BE49-F238E27FC236}">
                    <a16:creationId xmlns:a16="http://schemas.microsoft.com/office/drawing/2014/main" id="{17CDAC37-9BBA-7DF1-3A9E-845EB312C660}"/>
                  </a:ext>
                </a:extLst>
              </p:cNvPr>
              <p:cNvSpPr/>
              <p:nvPr/>
            </p:nvSpPr>
            <p:spPr>
              <a:xfrm>
                <a:off x="7021803"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8" name="object 108">
                <a:extLst>
                  <a:ext uri="{FF2B5EF4-FFF2-40B4-BE49-F238E27FC236}">
                    <a16:creationId xmlns:a16="http://schemas.microsoft.com/office/drawing/2014/main" id="{CFF68E35-6AA8-8251-D863-144CEB3AB3AD}"/>
                  </a:ext>
                </a:extLst>
              </p:cNvPr>
              <p:cNvSpPr/>
              <p:nvPr/>
            </p:nvSpPr>
            <p:spPr>
              <a:xfrm>
                <a:off x="7182636"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9" name="object 109">
                <a:extLst>
                  <a:ext uri="{FF2B5EF4-FFF2-40B4-BE49-F238E27FC236}">
                    <a16:creationId xmlns:a16="http://schemas.microsoft.com/office/drawing/2014/main" id="{06CE68CA-C35A-E792-1FBE-BF307CBE52D2}"/>
                  </a:ext>
                </a:extLst>
              </p:cNvPr>
              <p:cNvSpPr/>
              <p:nvPr/>
            </p:nvSpPr>
            <p:spPr>
              <a:xfrm>
                <a:off x="7123962"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0" name="object 110">
                <a:extLst>
                  <a:ext uri="{FF2B5EF4-FFF2-40B4-BE49-F238E27FC236}">
                    <a16:creationId xmlns:a16="http://schemas.microsoft.com/office/drawing/2014/main" id="{B2493091-E02F-0F2B-7A2D-83DA832A14B4}"/>
                  </a:ext>
                </a:extLst>
              </p:cNvPr>
              <p:cNvSpPr/>
              <p:nvPr/>
            </p:nvSpPr>
            <p:spPr>
              <a:xfrm>
                <a:off x="7220063"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1" name="object 111">
                <a:extLst>
                  <a:ext uri="{FF2B5EF4-FFF2-40B4-BE49-F238E27FC236}">
                    <a16:creationId xmlns:a16="http://schemas.microsoft.com/office/drawing/2014/main" id="{F3F284F6-6960-2A08-F16E-ABD1AD35FB91}"/>
                  </a:ext>
                </a:extLst>
              </p:cNvPr>
              <p:cNvSpPr/>
              <p:nvPr/>
            </p:nvSpPr>
            <p:spPr>
              <a:xfrm>
                <a:off x="7161388"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2" name="object 112">
                <a:extLst>
                  <a:ext uri="{FF2B5EF4-FFF2-40B4-BE49-F238E27FC236}">
                    <a16:creationId xmlns:a16="http://schemas.microsoft.com/office/drawing/2014/main" id="{0EC563CA-50B3-C7D0-7B3A-A1205C461722}"/>
                  </a:ext>
                </a:extLst>
              </p:cNvPr>
              <p:cNvSpPr/>
              <p:nvPr/>
            </p:nvSpPr>
            <p:spPr>
              <a:xfrm>
                <a:off x="7232201"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3" name="object 113">
                <a:extLst>
                  <a:ext uri="{FF2B5EF4-FFF2-40B4-BE49-F238E27FC236}">
                    <a16:creationId xmlns:a16="http://schemas.microsoft.com/office/drawing/2014/main" id="{D64E598E-28A4-BF1E-5467-6D01F35F0882}"/>
                  </a:ext>
                </a:extLst>
              </p:cNvPr>
              <p:cNvSpPr/>
              <p:nvPr/>
            </p:nvSpPr>
            <p:spPr>
              <a:xfrm>
                <a:off x="7173527"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4" name="object 114">
                <a:extLst>
                  <a:ext uri="{FF2B5EF4-FFF2-40B4-BE49-F238E27FC236}">
                    <a16:creationId xmlns:a16="http://schemas.microsoft.com/office/drawing/2014/main" id="{DF56B14C-3292-CA08-938D-82AFA3BECB4F}"/>
                  </a:ext>
                </a:extLst>
              </p:cNvPr>
              <p:cNvSpPr/>
              <p:nvPr/>
            </p:nvSpPr>
            <p:spPr>
              <a:xfrm>
                <a:off x="7309073"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5" name="object 115">
                <a:extLst>
                  <a:ext uri="{FF2B5EF4-FFF2-40B4-BE49-F238E27FC236}">
                    <a16:creationId xmlns:a16="http://schemas.microsoft.com/office/drawing/2014/main" id="{E08D5FEE-861A-DE54-9DB6-275767054584}"/>
                  </a:ext>
                </a:extLst>
              </p:cNvPr>
              <p:cNvSpPr/>
              <p:nvPr/>
            </p:nvSpPr>
            <p:spPr>
              <a:xfrm>
                <a:off x="7250399"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6" name="object 116">
                <a:extLst>
                  <a:ext uri="{FF2B5EF4-FFF2-40B4-BE49-F238E27FC236}">
                    <a16:creationId xmlns:a16="http://schemas.microsoft.com/office/drawing/2014/main" id="{DD504347-9E3B-6B43-8A5A-CC5EBB4C874F}"/>
                  </a:ext>
                </a:extLst>
              </p:cNvPr>
              <p:cNvSpPr/>
              <p:nvPr/>
            </p:nvSpPr>
            <p:spPr>
              <a:xfrm>
                <a:off x="734144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7" name="object 117">
                <a:extLst>
                  <a:ext uri="{FF2B5EF4-FFF2-40B4-BE49-F238E27FC236}">
                    <a16:creationId xmlns:a16="http://schemas.microsoft.com/office/drawing/2014/main" id="{DF3A04F0-1223-A3B9-75FB-C6AAAF42CFB2}"/>
                  </a:ext>
                </a:extLst>
              </p:cNvPr>
              <p:cNvSpPr/>
              <p:nvPr/>
            </p:nvSpPr>
            <p:spPr>
              <a:xfrm>
                <a:off x="7282768"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8" name="object 118">
                <a:extLst>
                  <a:ext uri="{FF2B5EF4-FFF2-40B4-BE49-F238E27FC236}">
                    <a16:creationId xmlns:a16="http://schemas.microsoft.com/office/drawing/2014/main" id="{62B92038-0589-8F11-1E4B-B25F43DC04D6}"/>
                  </a:ext>
                </a:extLst>
              </p:cNvPr>
              <p:cNvSpPr/>
              <p:nvPr/>
            </p:nvSpPr>
            <p:spPr>
              <a:xfrm>
                <a:off x="730098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9" name="object 119">
                <a:extLst>
                  <a:ext uri="{FF2B5EF4-FFF2-40B4-BE49-F238E27FC236}">
                    <a16:creationId xmlns:a16="http://schemas.microsoft.com/office/drawing/2014/main" id="{8D3F224D-2A77-9D7A-05B5-CE288AD2ED60}"/>
                  </a:ext>
                </a:extLst>
              </p:cNvPr>
              <p:cNvSpPr/>
              <p:nvPr/>
            </p:nvSpPr>
            <p:spPr>
              <a:xfrm>
                <a:off x="7242306"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0" name="object 120">
                <a:extLst>
                  <a:ext uri="{FF2B5EF4-FFF2-40B4-BE49-F238E27FC236}">
                    <a16:creationId xmlns:a16="http://schemas.microsoft.com/office/drawing/2014/main" id="{86FAB608-9822-4086-AA01-05249E164685}"/>
                  </a:ext>
                </a:extLst>
              </p:cNvPr>
              <p:cNvSpPr/>
              <p:nvPr/>
            </p:nvSpPr>
            <p:spPr>
              <a:xfrm>
                <a:off x="7387968"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1" name="object 121">
                <a:extLst>
                  <a:ext uri="{FF2B5EF4-FFF2-40B4-BE49-F238E27FC236}">
                    <a16:creationId xmlns:a16="http://schemas.microsoft.com/office/drawing/2014/main" id="{C95BF7BE-5F1C-A82C-D74C-13F27A4DB615}"/>
                  </a:ext>
                </a:extLst>
              </p:cNvPr>
              <p:cNvSpPr/>
              <p:nvPr/>
            </p:nvSpPr>
            <p:spPr>
              <a:xfrm>
                <a:off x="7329295"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2" name="object 122">
                <a:extLst>
                  <a:ext uri="{FF2B5EF4-FFF2-40B4-BE49-F238E27FC236}">
                    <a16:creationId xmlns:a16="http://schemas.microsoft.com/office/drawing/2014/main" id="{8242E337-94BF-2EE1-78C5-020F56E75D85}"/>
                  </a:ext>
                </a:extLst>
              </p:cNvPr>
              <p:cNvSpPr/>
              <p:nvPr/>
            </p:nvSpPr>
            <p:spPr>
              <a:xfrm>
                <a:off x="7543737"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3" name="object 123">
                <a:extLst>
                  <a:ext uri="{FF2B5EF4-FFF2-40B4-BE49-F238E27FC236}">
                    <a16:creationId xmlns:a16="http://schemas.microsoft.com/office/drawing/2014/main" id="{44F65703-0C19-ABB6-2C5F-566B3D7B0F46}"/>
                  </a:ext>
                </a:extLst>
              </p:cNvPr>
              <p:cNvSpPr/>
              <p:nvPr/>
            </p:nvSpPr>
            <p:spPr>
              <a:xfrm>
                <a:off x="7485062"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4" name="object 124">
                <a:extLst>
                  <a:ext uri="{FF2B5EF4-FFF2-40B4-BE49-F238E27FC236}">
                    <a16:creationId xmlns:a16="http://schemas.microsoft.com/office/drawing/2014/main" id="{A65E7B73-CFA4-A32B-ADF8-AF840D4E5C22}"/>
                  </a:ext>
                </a:extLst>
              </p:cNvPr>
              <p:cNvSpPr/>
              <p:nvPr/>
            </p:nvSpPr>
            <p:spPr>
              <a:xfrm>
                <a:off x="7556885"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5" name="object 125">
                <a:extLst>
                  <a:ext uri="{FF2B5EF4-FFF2-40B4-BE49-F238E27FC236}">
                    <a16:creationId xmlns:a16="http://schemas.microsoft.com/office/drawing/2014/main" id="{51039F2B-9743-BEAD-9589-FDFC3A382FB1}"/>
                  </a:ext>
                </a:extLst>
              </p:cNvPr>
              <p:cNvSpPr/>
              <p:nvPr/>
            </p:nvSpPr>
            <p:spPr>
              <a:xfrm>
                <a:off x="7498212"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6" name="object 126">
                <a:extLst>
                  <a:ext uri="{FF2B5EF4-FFF2-40B4-BE49-F238E27FC236}">
                    <a16:creationId xmlns:a16="http://schemas.microsoft.com/office/drawing/2014/main" id="{080BE62F-131B-DEE7-AC4E-F4C9F17258BD}"/>
                  </a:ext>
                </a:extLst>
              </p:cNvPr>
              <p:cNvSpPr/>
              <p:nvPr/>
            </p:nvSpPr>
            <p:spPr>
              <a:xfrm>
                <a:off x="7567001"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7" name="object 127">
                <a:extLst>
                  <a:ext uri="{FF2B5EF4-FFF2-40B4-BE49-F238E27FC236}">
                    <a16:creationId xmlns:a16="http://schemas.microsoft.com/office/drawing/2014/main" id="{79A46412-4BF6-CD7A-2B36-A1BBB10094B0}"/>
                  </a:ext>
                </a:extLst>
              </p:cNvPr>
              <p:cNvSpPr/>
              <p:nvPr/>
            </p:nvSpPr>
            <p:spPr>
              <a:xfrm>
                <a:off x="750832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8" name="object 128">
                <a:extLst>
                  <a:ext uri="{FF2B5EF4-FFF2-40B4-BE49-F238E27FC236}">
                    <a16:creationId xmlns:a16="http://schemas.microsoft.com/office/drawing/2014/main" id="{DB057723-3B60-F813-30E2-0A00C5BC7CE5}"/>
                  </a:ext>
                </a:extLst>
              </p:cNvPr>
              <p:cNvSpPr/>
              <p:nvPr/>
            </p:nvSpPr>
            <p:spPr>
              <a:xfrm>
                <a:off x="7634770"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9" name="object 129">
                <a:extLst>
                  <a:ext uri="{FF2B5EF4-FFF2-40B4-BE49-F238E27FC236}">
                    <a16:creationId xmlns:a16="http://schemas.microsoft.com/office/drawing/2014/main" id="{D4DF85A9-B1D4-F77A-4131-48428D3BBC4A}"/>
                  </a:ext>
                </a:extLst>
              </p:cNvPr>
              <p:cNvSpPr/>
              <p:nvPr/>
            </p:nvSpPr>
            <p:spPr>
              <a:xfrm>
                <a:off x="757609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0" name="object 130">
                <a:extLst>
                  <a:ext uri="{FF2B5EF4-FFF2-40B4-BE49-F238E27FC236}">
                    <a16:creationId xmlns:a16="http://schemas.microsoft.com/office/drawing/2014/main" id="{D4BBED57-1C08-55FA-96CE-ECC5842A02D9}"/>
                  </a:ext>
                </a:extLst>
              </p:cNvPr>
              <p:cNvSpPr/>
              <p:nvPr/>
            </p:nvSpPr>
            <p:spPr>
              <a:xfrm>
                <a:off x="7647920"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1" name="object 131">
                <a:extLst>
                  <a:ext uri="{FF2B5EF4-FFF2-40B4-BE49-F238E27FC236}">
                    <a16:creationId xmlns:a16="http://schemas.microsoft.com/office/drawing/2014/main" id="{7F29066F-9BE2-976E-4137-5E71E0A25B70}"/>
                  </a:ext>
                </a:extLst>
              </p:cNvPr>
              <p:cNvSpPr/>
              <p:nvPr/>
            </p:nvSpPr>
            <p:spPr>
              <a:xfrm>
                <a:off x="7589245"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2" name="object 132">
                <a:extLst>
                  <a:ext uri="{FF2B5EF4-FFF2-40B4-BE49-F238E27FC236}">
                    <a16:creationId xmlns:a16="http://schemas.microsoft.com/office/drawing/2014/main" id="{07BFFC71-6042-CAF0-A3E9-21CE0B6C588F}"/>
                  </a:ext>
                </a:extLst>
              </p:cNvPr>
              <p:cNvSpPr/>
              <p:nvPr/>
            </p:nvSpPr>
            <p:spPr>
              <a:xfrm>
                <a:off x="7654998"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3" name="object 133">
                <a:extLst>
                  <a:ext uri="{FF2B5EF4-FFF2-40B4-BE49-F238E27FC236}">
                    <a16:creationId xmlns:a16="http://schemas.microsoft.com/office/drawing/2014/main" id="{2495BE31-BEBF-F59B-3C20-D03554940444}"/>
                  </a:ext>
                </a:extLst>
              </p:cNvPr>
              <p:cNvSpPr/>
              <p:nvPr/>
            </p:nvSpPr>
            <p:spPr>
              <a:xfrm>
                <a:off x="759632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4" name="object 134">
                <a:extLst>
                  <a:ext uri="{FF2B5EF4-FFF2-40B4-BE49-F238E27FC236}">
                    <a16:creationId xmlns:a16="http://schemas.microsoft.com/office/drawing/2014/main" id="{68F4A86F-1439-CF7B-2845-A3B47486F4F8}"/>
                  </a:ext>
                </a:extLst>
              </p:cNvPr>
              <p:cNvSpPr/>
              <p:nvPr/>
            </p:nvSpPr>
            <p:spPr>
              <a:xfrm>
                <a:off x="7667137"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5" name="object 135">
                <a:extLst>
                  <a:ext uri="{FF2B5EF4-FFF2-40B4-BE49-F238E27FC236}">
                    <a16:creationId xmlns:a16="http://schemas.microsoft.com/office/drawing/2014/main" id="{A951D82E-10A0-78BB-75C1-61BDB0033B4C}"/>
                  </a:ext>
                </a:extLst>
              </p:cNvPr>
              <p:cNvSpPr/>
              <p:nvPr/>
            </p:nvSpPr>
            <p:spPr>
              <a:xfrm>
                <a:off x="7608462"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6" name="object 136">
                <a:extLst>
                  <a:ext uri="{FF2B5EF4-FFF2-40B4-BE49-F238E27FC236}">
                    <a16:creationId xmlns:a16="http://schemas.microsoft.com/office/drawing/2014/main" id="{E956D1F9-6C52-7993-540F-31A818E373F3}"/>
                  </a:ext>
                </a:extLst>
              </p:cNvPr>
              <p:cNvSpPr/>
              <p:nvPr/>
            </p:nvSpPr>
            <p:spPr>
              <a:xfrm>
                <a:off x="7837066"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7" name="object 137">
                <a:extLst>
                  <a:ext uri="{FF2B5EF4-FFF2-40B4-BE49-F238E27FC236}">
                    <a16:creationId xmlns:a16="http://schemas.microsoft.com/office/drawing/2014/main" id="{3B261509-B359-3A56-0C0C-53767247FBFC}"/>
                  </a:ext>
                </a:extLst>
              </p:cNvPr>
              <p:cNvSpPr/>
              <p:nvPr/>
            </p:nvSpPr>
            <p:spPr>
              <a:xfrm>
                <a:off x="777839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8" name="object 138">
                <a:extLst>
                  <a:ext uri="{FF2B5EF4-FFF2-40B4-BE49-F238E27FC236}">
                    <a16:creationId xmlns:a16="http://schemas.microsoft.com/office/drawing/2014/main" id="{7B218C41-0001-5576-9784-A0730F720935}"/>
                  </a:ext>
                </a:extLst>
              </p:cNvPr>
              <p:cNvSpPr/>
              <p:nvPr/>
            </p:nvSpPr>
            <p:spPr>
              <a:xfrm>
                <a:off x="7873478"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9" name="object 139">
                <a:extLst>
                  <a:ext uri="{FF2B5EF4-FFF2-40B4-BE49-F238E27FC236}">
                    <a16:creationId xmlns:a16="http://schemas.microsoft.com/office/drawing/2014/main" id="{9AEC37BD-2417-EB46-604F-E3E0EAA0EFA0}"/>
                  </a:ext>
                </a:extLst>
              </p:cNvPr>
              <p:cNvSpPr/>
              <p:nvPr/>
            </p:nvSpPr>
            <p:spPr>
              <a:xfrm>
                <a:off x="781480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0" name="object 140">
                <a:extLst>
                  <a:ext uri="{FF2B5EF4-FFF2-40B4-BE49-F238E27FC236}">
                    <a16:creationId xmlns:a16="http://schemas.microsoft.com/office/drawing/2014/main" id="{AF0A0350-C9C6-A37D-5F1C-ED82F0C4E874}"/>
                  </a:ext>
                </a:extLst>
              </p:cNvPr>
              <p:cNvSpPr/>
              <p:nvPr/>
            </p:nvSpPr>
            <p:spPr>
              <a:xfrm>
                <a:off x="7923042"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1" name="object 141">
                <a:extLst>
                  <a:ext uri="{FF2B5EF4-FFF2-40B4-BE49-F238E27FC236}">
                    <a16:creationId xmlns:a16="http://schemas.microsoft.com/office/drawing/2014/main" id="{B8324CED-DB55-B9BA-D040-87EE7A67B48C}"/>
                  </a:ext>
                </a:extLst>
              </p:cNvPr>
              <p:cNvSpPr/>
              <p:nvPr/>
            </p:nvSpPr>
            <p:spPr>
              <a:xfrm>
                <a:off x="7864367"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2" name="object 142">
                <a:extLst>
                  <a:ext uri="{FF2B5EF4-FFF2-40B4-BE49-F238E27FC236}">
                    <a16:creationId xmlns:a16="http://schemas.microsoft.com/office/drawing/2014/main" id="{7C8793D2-C0BB-ED75-6CC1-86CC48A6C42D}"/>
                  </a:ext>
                </a:extLst>
              </p:cNvPr>
              <p:cNvSpPr/>
              <p:nvPr/>
            </p:nvSpPr>
            <p:spPr>
              <a:xfrm>
                <a:off x="7995869"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3" name="object 143">
                <a:extLst>
                  <a:ext uri="{FF2B5EF4-FFF2-40B4-BE49-F238E27FC236}">
                    <a16:creationId xmlns:a16="http://schemas.microsoft.com/office/drawing/2014/main" id="{1FD07F30-391E-29A8-D7F2-13B9CB978E05}"/>
                  </a:ext>
                </a:extLst>
              </p:cNvPr>
              <p:cNvSpPr/>
              <p:nvPr/>
            </p:nvSpPr>
            <p:spPr>
              <a:xfrm>
                <a:off x="793719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4" name="object 144">
                <a:extLst>
                  <a:ext uri="{FF2B5EF4-FFF2-40B4-BE49-F238E27FC236}">
                    <a16:creationId xmlns:a16="http://schemas.microsoft.com/office/drawing/2014/main" id="{FB7D6F09-3A5B-61EF-2566-CBDEACAC9156}"/>
                  </a:ext>
                </a:extLst>
              </p:cNvPr>
              <p:cNvSpPr/>
              <p:nvPr/>
            </p:nvSpPr>
            <p:spPr>
              <a:xfrm>
                <a:off x="8037340"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5" name="object 145">
                <a:extLst>
                  <a:ext uri="{FF2B5EF4-FFF2-40B4-BE49-F238E27FC236}">
                    <a16:creationId xmlns:a16="http://schemas.microsoft.com/office/drawing/2014/main" id="{69A10D51-35EB-956A-B5F8-DE327A9EEED3}"/>
                  </a:ext>
                </a:extLst>
              </p:cNvPr>
              <p:cNvSpPr/>
              <p:nvPr/>
            </p:nvSpPr>
            <p:spPr>
              <a:xfrm>
                <a:off x="797866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6" name="object 146">
                <a:extLst>
                  <a:ext uri="{FF2B5EF4-FFF2-40B4-BE49-F238E27FC236}">
                    <a16:creationId xmlns:a16="http://schemas.microsoft.com/office/drawing/2014/main" id="{39D73881-A12C-7680-EFAD-4413D7427FB1}"/>
                  </a:ext>
                </a:extLst>
              </p:cNvPr>
              <p:cNvSpPr/>
              <p:nvPr/>
            </p:nvSpPr>
            <p:spPr>
              <a:xfrm>
                <a:off x="8050488"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7" name="object 147">
                <a:extLst>
                  <a:ext uri="{FF2B5EF4-FFF2-40B4-BE49-F238E27FC236}">
                    <a16:creationId xmlns:a16="http://schemas.microsoft.com/office/drawing/2014/main" id="{CAC768E7-5B1A-A7F0-808B-51FBF7C76129}"/>
                  </a:ext>
                </a:extLst>
              </p:cNvPr>
              <p:cNvSpPr/>
              <p:nvPr/>
            </p:nvSpPr>
            <p:spPr>
              <a:xfrm>
                <a:off x="799181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8" name="object 148">
                <a:extLst>
                  <a:ext uri="{FF2B5EF4-FFF2-40B4-BE49-F238E27FC236}">
                    <a16:creationId xmlns:a16="http://schemas.microsoft.com/office/drawing/2014/main" id="{BBBA4785-8043-1380-AADF-608002BA6A57}"/>
                  </a:ext>
                </a:extLst>
              </p:cNvPr>
              <p:cNvSpPr/>
              <p:nvPr/>
            </p:nvSpPr>
            <p:spPr>
              <a:xfrm>
                <a:off x="8086902"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9" name="object 149">
                <a:extLst>
                  <a:ext uri="{FF2B5EF4-FFF2-40B4-BE49-F238E27FC236}">
                    <a16:creationId xmlns:a16="http://schemas.microsoft.com/office/drawing/2014/main" id="{DF873F32-51FA-1F86-59DE-D2BE5639E6F8}"/>
                  </a:ext>
                </a:extLst>
              </p:cNvPr>
              <p:cNvSpPr/>
              <p:nvPr/>
            </p:nvSpPr>
            <p:spPr>
              <a:xfrm>
                <a:off x="8028228"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0" name="object 150">
                <a:extLst>
                  <a:ext uri="{FF2B5EF4-FFF2-40B4-BE49-F238E27FC236}">
                    <a16:creationId xmlns:a16="http://schemas.microsoft.com/office/drawing/2014/main" id="{C33B0050-0F05-AACA-92C8-6DC99B90E54E}"/>
                  </a:ext>
                </a:extLst>
              </p:cNvPr>
              <p:cNvSpPr/>
              <p:nvPr/>
            </p:nvSpPr>
            <p:spPr>
              <a:xfrm>
                <a:off x="8114212"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1" name="object 151">
                <a:extLst>
                  <a:ext uri="{FF2B5EF4-FFF2-40B4-BE49-F238E27FC236}">
                    <a16:creationId xmlns:a16="http://schemas.microsoft.com/office/drawing/2014/main" id="{90090C20-D362-D19B-9C50-33D263F684F3}"/>
                  </a:ext>
                </a:extLst>
              </p:cNvPr>
              <p:cNvSpPr/>
              <p:nvPr/>
            </p:nvSpPr>
            <p:spPr>
              <a:xfrm>
                <a:off x="8055538"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2" name="object 152">
                <a:extLst>
                  <a:ext uri="{FF2B5EF4-FFF2-40B4-BE49-F238E27FC236}">
                    <a16:creationId xmlns:a16="http://schemas.microsoft.com/office/drawing/2014/main" id="{BA49A25B-4A47-B6A1-F94B-AE0AC2761DF0}"/>
                  </a:ext>
                </a:extLst>
              </p:cNvPr>
              <p:cNvSpPr/>
              <p:nvPr/>
            </p:nvSpPr>
            <p:spPr>
              <a:xfrm>
                <a:off x="8166809"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3" name="object 153">
                <a:extLst>
                  <a:ext uri="{FF2B5EF4-FFF2-40B4-BE49-F238E27FC236}">
                    <a16:creationId xmlns:a16="http://schemas.microsoft.com/office/drawing/2014/main" id="{92315820-CCD1-B87C-4B1C-9B08AFC532F3}"/>
                  </a:ext>
                </a:extLst>
              </p:cNvPr>
              <p:cNvSpPr/>
              <p:nvPr/>
            </p:nvSpPr>
            <p:spPr>
              <a:xfrm>
                <a:off x="8108135"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4" name="object 154">
                <a:extLst>
                  <a:ext uri="{FF2B5EF4-FFF2-40B4-BE49-F238E27FC236}">
                    <a16:creationId xmlns:a16="http://schemas.microsoft.com/office/drawing/2014/main" id="{367C2815-B9BC-1205-C97E-DECD5A1DF3EB}"/>
                  </a:ext>
                </a:extLst>
              </p:cNvPr>
              <p:cNvSpPr/>
              <p:nvPr/>
            </p:nvSpPr>
            <p:spPr>
              <a:xfrm>
                <a:off x="8194117"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5" name="object 155">
                <a:extLst>
                  <a:ext uri="{FF2B5EF4-FFF2-40B4-BE49-F238E27FC236}">
                    <a16:creationId xmlns:a16="http://schemas.microsoft.com/office/drawing/2014/main" id="{752C3820-B6E9-FA86-0329-86EA3233B08E}"/>
                  </a:ext>
                </a:extLst>
              </p:cNvPr>
              <p:cNvSpPr/>
              <p:nvPr/>
            </p:nvSpPr>
            <p:spPr>
              <a:xfrm>
                <a:off x="813544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6" name="object 156">
                <a:extLst>
                  <a:ext uri="{FF2B5EF4-FFF2-40B4-BE49-F238E27FC236}">
                    <a16:creationId xmlns:a16="http://schemas.microsoft.com/office/drawing/2014/main" id="{A2AC4065-37EB-10A9-4639-CAE8EF11B4BD}"/>
                  </a:ext>
                </a:extLst>
              </p:cNvPr>
              <p:cNvSpPr/>
              <p:nvPr/>
            </p:nvSpPr>
            <p:spPr>
              <a:xfrm>
                <a:off x="8230532"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7" name="object 157">
                <a:extLst>
                  <a:ext uri="{FF2B5EF4-FFF2-40B4-BE49-F238E27FC236}">
                    <a16:creationId xmlns:a16="http://schemas.microsoft.com/office/drawing/2014/main" id="{604D5E9F-E530-E637-8ADB-4BD9E4A4983A}"/>
                  </a:ext>
                </a:extLst>
              </p:cNvPr>
              <p:cNvSpPr/>
              <p:nvPr/>
            </p:nvSpPr>
            <p:spPr>
              <a:xfrm>
                <a:off x="8171858"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8" name="object 158">
                <a:extLst>
                  <a:ext uri="{FF2B5EF4-FFF2-40B4-BE49-F238E27FC236}">
                    <a16:creationId xmlns:a16="http://schemas.microsoft.com/office/drawing/2014/main" id="{DD0D1C9C-11BB-A45A-558F-805914CFEC4F}"/>
                  </a:ext>
                </a:extLst>
              </p:cNvPr>
              <p:cNvSpPr/>
              <p:nvPr/>
            </p:nvSpPr>
            <p:spPr>
              <a:xfrm>
                <a:off x="8289198"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9" name="object 159">
                <a:extLst>
                  <a:ext uri="{FF2B5EF4-FFF2-40B4-BE49-F238E27FC236}">
                    <a16:creationId xmlns:a16="http://schemas.microsoft.com/office/drawing/2014/main" id="{6446D8FB-6F8C-5779-7DB5-42342873D12C}"/>
                  </a:ext>
                </a:extLst>
              </p:cNvPr>
              <p:cNvSpPr/>
              <p:nvPr/>
            </p:nvSpPr>
            <p:spPr>
              <a:xfrm>
                <a:off x="8230524"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0" name="object 160">
                <a:extLst>
                  <a:ext uri="{FF2B5EF4-FFF2-40B4-BE49-F238E27FC236}">
                    <a16:creationId xmlns:a16="http://schemas.microsoft.com/office/drawing/2014/main" id="{C99C8FBC-5066-5802-A2D4-07D48CA91E73}"/>
                  </a:ext>
                </a:extLst>
              </p:cNvPr>
              <p:cNvSpPr/>
              <p:nvPr/>
            </p:nvSpPr>
            <p:spPr>
              <a:xfrm>
                <a:off x="8316509"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1" name="object 161">
                <a:extLst>
                  <a:ext uri="{FF2B5EF4-FFF2-40B4-BE49-F238E27FC236}">
                    <a16:creationId xmlns:a16="http://schemas.microsoft.com/office/drawing/2014/main" id="{93A273EB-5589-1CA0-DB97-4F645E5635DB}"/>
                  </a:ext>
                </a:extLst>
              </p:cNvPr>
              <p:cNvSpPr/>
              <p:nvPr/>
            </p:nvSpPr>
            <p:spPr>
              <a:xfrm>
                <a:off x="8257835"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2" name="object 162">
                <a:extLst>
                  <a:ext uri="{FF2B5EF4-FFF2-40B4-BE49-F238E27FC236}">
                    <a16:creationId xmlns:a16="http://schemas.microsoft.com/office/drawing/2014/main" id="{4EC75A5A-DF24-AA8F-1CDC-41ADDF44D13C}"/>
                  </a:ext>
                </a:extLst>
              </p:cNvPr>
              <p:cNvSpPr/>
              <p:nvPr/>
            </p:nvSpPr>
            <p:spPr>
              <a:xfrm>
                <a:off x="8355955"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3" name="object 163">
                <a:extLst>
                  <a:ext uri="{FF2B5EF4-FFF2-40B4-BE49-F238E27FC236}">
                    <a16:creationId xmlns:a16="http://schemas.microsoft.com/office/drawing/2014/main" id="{6B055D77-3DA4-6BD4-E081-B9F5763BC775}"/>
                  </a:ext>
                </a:extLst>
              </p:cNvPr>
              <p:cNvSpPr/>
              <p:nvPr/>
            </p:nvSpPr>
            <p:spPr>
              <a:xfrm>
                <a:off x="8297282"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4" name="object 164">
                <a:extLst>
                  <a:ext uri="{FF2B5EF4-FFF2-40B4-BE49-F238E27FC236}">
                    <a16:creationId xmlns:a16="http://schemas.microsoft.com/office/drawing/2014/main" id="{2DC0F52F-29F0-3304-0D3B-D0932904B1FE}"/>
                  </a:ext>
                </a:extLst>
              </p:cNvPr>
              <p:cNvSpPr/>
              <p:nvPr/>
            </p:nvSpPr>
            <p:spPr>
              <a:xfrm>
                <a:off x="8366071"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5" name="object 165">
                <a:extLst>
                  <a:ext uri="{FF2B5EF4-FFF2-40B4-BE49-F238E27FC236}">
                    <a16:creationId xmlns:a16="http://schemas.microsoft.com/office/drawing/2014/main" id="{8FD8DA93-D654-85B0-D659-0A4D0BB5C8F6}"/>
                  </a:ext>
                </a:extLst>
              </p:cNvPr>
              <p:cNvSpPr/>
              <p:nvPr/>
            </p:nvSpPr>
            <p:spPr>
              <a:xfrm>
                <a:off x="8307396"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6" name="object 166">
                <a:extLst>
                  <a:ext uri="{FF2B5EF4-FFF2-40B4-BE49-F238E27FC236}">
                    <a16:creationId xmlns:a16="http://schemas.microsoft.com/office/drawing/2014/main" id="{9613C785-52FB-1430-1240-9F673BCE37E7}"/>
                  </a:ext>
                </a:extLst>
              </p:cNvPr>
              <p:cNvSpPr/>
              <p:nvPr/>
            </p:nvSpPr>
            <p:spPr>
              <a:xfrm>
                <a:off x="8423725"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7" name="object 167">
                <a:extLst>
                  <a:ext uri="{FF2B5EF4-FFF2-40B4-BE49-F238E27FC236}">
                    <a16:creationId xmlns:a16="http://schemas.microsoft.com/office/drawing/2014/main" id="{965A1A93-700B-89D8-619B-F94DB2C1C81F}"/>
                  </a:ext>
                </a:extLst>
              </p:cNvPr>
              <p:cNvSpPr/>
              <p:nvPr/>
            </p:nvSpPr>
            <p:spPr>
              <a:xfrm>
                <a:off x="8365051"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8" name="object 168">
                <a:extLst>
                  <a:ext uri="{FF2B5EF4-FFF2-40B4-BE49-F238E27FC236}">
                    <a16:creationId xmlns:a16="http://schemas.microsoft.com/office/drawing/2014/main" id="{9E3DC77E-A22D-F3CF-CD60-4DFBFEA8743D}"/>
                  </a:ext>
                </a:extLst>
              </p:cNvPr>
              <p:cNvSpPr/>
              <p:nvPr/>
            </p:nvSpPr>
            <p:spPr>
              <a:xfrm>
                <a:off x="8507678"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9" name="object 169">
                <a:extLst>
                  <a:ext uri="{FF2B5EF4-FFF2-40B4-BE49-F238E27FC236}">
                    <a16:creationId xmlns:a16="http://schemas.microsoft.com/office/drawing/2014/main" id="{4443371E-6C92-B037-5067-1C37AC2768B7}"/>
                  </a:ext>
                </a:extLst>
              </p:cNvPr>
              <p:cNvSpPr/>
              <p:nvPr/>
            </p:nvSpPr>
            <p:spPr>
              <a:xfrm>
                <a:off x="8449004"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0" name="object 170">
                <a:extLst>
                  <a:ext uri="{FF2B5EF4-FFF2-40B4-BE49-F238E27FC236}">
                    <a16:creationId xmlns:a16="http://schemas.microsoft.com/office/drawing/2014/main" id="{BA491BEA-214A-1A49-B753-1CC8A68FC370}"/>
                  </a:ext>
                </a:extLst>
              </p:cNvPr>
              <p:cNvSpPr/>
              <p:nvPr/>
            </p:nvSpPr>
            <p:spPr>
              <a:xfrm>
                <a:off x="867457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1" name="object 171">
                <a:extLst>
                  <a:ext uri="{FF2B5EF4-FFF2-40B4-BE49-F238E27FC236}">
                    <a16:creationId xmlns:a16="http://schemas.microsoft.com/office/drawing/2014/main" id="{76F482C6-193C-5893-D2E8-D1DE4135F05A}"/>
                  </a:ext>
                </a:extLst>
              </p:cNvPr>
              <p:cNvSpPr/>
              <p:nvPr/>
            </p:nvSpPr>
            <p:spPr>
              <a:xfrm>
                <a:off x="8615900"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2" name="object 172">
                <a:extLst>
                  <a:ext uri="{FF2B5EF4-FFF2-40B4-BE49-F238E27FC236}">
                    <a16:creationId xmlns:a16="http://schemas.microsoft.com/office/drawing/2014/main" id="{0CBDBC1B-BA5D-D6B6-9D50-04A464A16C8C}"/>
                  </a:ext>
                </a:extLst>
              </p:cNvPr>
              <p:cNvSpPr/>
              <p:nvPr/>
            </p:nvSpPr>
            <p:spPr>
              <a:xfrm>
                <a:off x="8709973"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3" name="object 173">
                <a:extLst>
                  <a:ext uri="{FF2B5EF4-FFF2-40B4-BE49-F238E27FC236}">
                    <a16:creationId xmlns:a16="http://schemas.microsoft.com/office/drawing/2014/main" id="{8D8A70C6-677E-898F-8F29-62EA51889CCE}"/>
                  </a:ext>
                </a:extLst>
              </p:cNvPr>
              <p:cNvSpPr/>
              <p:nvPr/>
            </p:nvSpPr>
            <p:spPr>
              <a:xfrm>
                <a:off x="8651299"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4" name="object 174">
                <a:extLst>
                  <a:ext uri="{FF2B5EF4-FFF2-40B4-BE49-F238E27FC236}">
                    <a16:creationId xmlns:a16="http://schemas.microsoft.com/office/drawing/2014/main" id="{EEBE1B1C-6834-36FF-3800-5C618EDC7C1E}"/>
                  </a:ext>
                </a:extLst>
              </p:cNvPr>
              <p:cNvSpPr/>
              <p:nvPr/>
            </p:nvSpPr>
            <p:spPr>
              <a:xfrm>
                <a:off x="8744364"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5" name="object 175">
                <a:extLst>
                  <a:ext uri="{FF2B5EF4-FFF2-40B4-BE49-F238E27FC236}">
                    <a16:creationId xmlns:a16="http://schemas.microsoft.com/office/drawing/2014/main" id="{D5B80611-8904-435A-892E-B2FDEE492AD7}"/>
                  </a:ext>
                </a:extLst>
              </p:cNvPr>
              <p:cNvSpPr/>
              <p:nvPr/>
            </p:nvSpPr>
            <p:spPr>
              <a:xfrm>
                <a:off x="868569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6" name="object 176">
                <a:extLst>
                  <a:ext uri="{FF2B5EF4-FFF2-40B4-BE49-F238E27FC236}">
                    <a16:creationId xmlns:a16="http://schemas.microsoft.com/office/drawing/2014/main" id="{EA5FAD3D-FE2C-38FA-CEEA-D76BC20E5F62}"/>
                  </a:ext>
                </a:extLst>
              </p:cNvPr>
              <p:cNvSpPr/>
              <p:nvPr/>
            </p:nvSpPr>
            <p:spPr>
              <a:xfrm>
                <a:off x="8785836"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7" name="object 177">
                <a:extLst>
                  <a:ext uri="{FF2B5EF4-FFF2-40B4-BE49-F238E27FC236}">
                    <a16:creationId xmlns:a16="http://schemas.microsoft.com/office/drawing/2014/main" id="{0EEE31F2-ADFC-13F9-5188-1E9123AB36D1}"/>
                  </a:ext>
                </a:extLst>
              </p:cNvPr>
              <p:cNvSpPr/>
              <p:nvPr/>
            </p:nvSpPr>
            <p:spPr>
              <a:xfrm>
                <a:off x="872716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8" name="object 178">
                <a:extLst>
                  <a:ext uri="{FF2B5EF4-FFF2-40B4-BE49-F238E27FC236}">
                    <a16:creationId xmlns:a16="http://schemas.microsoft.com/office/drawing/2014/main" id="{EF299CEE-C673-71C7-E50D-815E0F1830B0}"/>
                  </a:ext>
                </a:extLst>
              </p:cNvPr>
              <p:cNvSpPr/>
              <p:nvPr/>
            </p:nvSpPr>
            <p:spPr>
              <a:xfrm>
                <a:off x="8857650"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9" name="object 179">
                <a:extLst>
                  <a:ext uri="{FF2B5EF4-FFF2-40B4-BE49-F238E27FC236}">
                    <a16:creationId xmlns:a16="http://schemas.microsoft.com/office/drawing/2014/main" id="{E6124EA8-1A01-7C64-230D-8AA2EEDA289A}"/>
                  </a:ext>
                </a:extLst>
              </p:cNvPr>
              <p:cNvSpPr/>
              <p:nvPr/>
            </p:nvSpPr>
            <p:spPr>
              <a:xfrm>
                <a:off x="8798975"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0" name="object 180">
                <a:extLst>
                  <a:ext uri="{FF2B5EF4-FFF2-40B4-BE49-F238E27FC236}">
                    <a16:creationId xmlns:a16="http://schemas.microsoft.com/office/drawing/2014/main" id="{3B168174-4F2F-A3E2-4F95-1A9E7E0B4BF2}"/>
                  </a:ext>
                </a:extLst>
              </p:cNvPr>
              <p:cNvSpPr/>
              <p:nvPr/>
            </p:nvSpPr>
            <p:spPr>
              <a:xfrm>
                <a:off x="8867764"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1" name="object 181">
                <a:extLst>
                  <a:ext uri="{FF2B5EF4-FFF2-40B4-BE49-F238E27FC236}">
                    <a16:creationId xmlns:a16="http://schemas.microsoft.com/office/drawing/2014/main" id="{4958FF1F-E990-174E-F9CA-B0A19F60B0C2}"/>
                  </a:ext>
                </a:extLst>
              </p:cNvPr>
              <p:cNvSpPr/>
              <p:nvPr/>
            </p:nvSpPr>
            <p:spPr>
              <a:xfrm>
                <a:off x="880909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2" name="object 182">
                <a:extLst>
                  <a:ext uri="{FF2B5EF4-FFF2-40B4-BE49-F238E27FC236}">
                    <a16:creationId xmlns:a16="http://schemas.microsoft.com/office/drawing/2014/main" id="{7A950377-C2BA-400D-3135-3618FDDED2D1}"/>
                  </a:ext>
                </a:extLst>
              </p:cNvPr>
              <p:cNvSpPr/>
              <p:nvPr/>
            </p:nvSpPr>
            <p:spPr>
              <a:xfrm>
                <a:off x="8876869"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3" name="object 183">
                <a:extLst>
                  <a:ext uri="{FF2B5EF4-FFF2-40B4-BE49-F238E27FC236}">
                    <a16:creationId xmlns:a16="http://schemas.microsoft.com/office/drawing/2014/main" id="{0A7F7BE8-221F-342A-A261-89256D7467AB}"/>
                  </a:ext>
                </a:extLst>
              </p:cNvPr>
              <p:cNvSpPr/>
              <p:nvPr/>
            </p:nvSpPr>
            <p:spPr>
              <a:xfrm>
                <a:off x="8818194"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4" name="object 184">
                <a:extLst>
                  <a:ext uri="{FF2B5EF4-FFF2-40B4-BE49-F238E27FC236}">
                    <a16:creationId xmlns:a16="http://schemas.microsoft.com/office/drawing/2014/main" id="{CB7B41A8-C0BD-C678-10B6-72B0E2D6DAC3}"/>
                  </a:ext>
                </a:extLst>
              </p:cNvPr>
              <p:cNvSpPr/>
              <p:nvPr/>
            </p:nvSpPr>
            <p:spPr>
              <a:xfrm>
                <a:off x="8951717"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5" name="object 185">
                <a:extLst>
                  <a:ext uri="{FF2B5EF4-FFF2-40B4-BE49-F238E27FC236}">
                    <a16:creationId xmlns:a16="http://schemas.microsoft.com/office/drawing/2014/main" id="{0D7AB898-58CE-C97E-F3D7-F3AC049F3DF4}"/>
                  </a:ext>
                </a:extLst>
              </p:cNvPr>
              <p:cNvSpPr/>
              <p:nvPr/>
            </p:nvSpPr>
            <p:spPr>
              <a:xfrm>
                <a:off x="8893046"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6" name="object 186">
                <a:extLst>
                  <a:ext uri="{FF2B5EF4-FFF2-40B4-BE49-F238E27FC236}">
                    <a16:creationId xmlns:a16="http://schemas.microsoft.com/office/drawing/2014/main" id="{69438DDF-4552-AE57-0BE5-4799B86C2797}"/>
                  </a:ext>
                </a:extLst>
              </p:cNvPr>
              <p:cNvSpPr/>
              <p:nvPr/>
            </p:nvSpPr>
            <p:spPr>
              <a:xfrm>
                <a:off x="896537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7" name="object 187">
                <a:extLst>
                  <a:ext uri="{FF2B5EF4-FFF2-40B4-BE49-F238E27FC236}">
                    <a16:creationId xmlns:a16="http://schemas.microsoft.com/office/drawing/2014/main" id="{DB14507B-BB2C-CDF6-A84F-8171A67D8A9F}"/>
                  </a:ext>
                </a:extLst>
              </p:cNvPr>
              <p:cNvSpPr/>
              <p:nvPr/>
            </p:nvSpPr>
            <p:spPr>
              <a:xfrm>
                <a:off x="8906699"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8" name="object 188">
                <a:extLst>
                  <a:ext uri="{FF2B5EF4-FFF2-40B4-BE49-F238E27FC236}">
                    <a16:creationId xmlns:a16="http://schemas.microsoft.com/office/drawing/2014/main" id="{1D720BBE-4149-EC0F-35CD-3445FBC1A0B5}"/>
                  </a:ext>
                </a:extLst>
              </p:cNvPr>
              <p:cNvSpPr/>
              <p:nvPr/>
            </p:nvSpPr>
            <p:spPr>
              <a:xfrm>
                <a:off x="9003303"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9" name="object 189">
                <a:extLst>
                  <a:ext uri="{FF2B5EF4-FFF2-40B4-BE49-F238E27FC236}">
                    <a16:creationId xmlns:a16="http://schemas.microsoft.com/office/drawing/2014/main" id="{EF34D291-5949-C753-520B-A466FCA16472}"/>
                  </a:ext>
                </a:extLst>
              </p:cNvPr>
              <p:cNvSpPr/>
              <p:nvPr/>
            </p:nvSpPr>
            <p:spPr>
              <a:xfrm>
                <a:off x="8944630"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0" name="object 190">
                <a:extLst>
                  <a:ext uri="{FF2B5EF4-FFF2-40B4-BE49-F238E27FC236}">
                    <a16:creationId xmlns:a16="http://schemas.microsoft.com/office/drawing/2014/main" id="{649B2B08-CCB1-4CEA-F1CA-1267AED6F511}"/>
                  </a:ext>
                </a:extLst>
              </p:cNvPr>
              <p:cNvSpPr/>
              <p:nvPr/>
            </p:nvSpPr>
            <p:spPr>
              <a:xfrm>
                <a:off x="903567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1" name="object 191">
                <a:extLst>
                  <a:ext uri="{FF2B5EF4-FFF2-40B4-BE49-F238E27FC236}">
                    <a16:creationId xmlns:a16="http://schemas.microsoft.com/office/drawing/2014/main" id="{D0F268A2-3E0F-D114-89D5-8DAB3543C268}"/>
                  </a:ext>
                </a:extLst>
              </p:cNvPr>
              <p:cNvSpPr/>
              <p:nvPr/>
            </p:nvSpPr>
            <p:spPr>
              <a:xfrm>
                <a:off x="8976997"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2" name="object 192">
                <a:extLst>
                  <a:ext uri="{FF2B5EF4-FFF2-40B4-BE49-F238E27FC236}">
                    <a16:creationId xmlns:a16="http://schemas.microsoft.com/office/drawing/2014/main" id="{C3BAEEEE-EA55-6FE1-8295-99954FC039C0}"/>
                  </a:ext>
                </a:extLst>
              </p:cNvPr>
              <p:cNvSpPr/>
              <p:nvPr/>
            </p:nvSpPr>
            <p:spPr>
              <a:xfrm>
                <a:off x="9077143"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3" name="object 193">
                <a:extLst>
                  <a:ext uri="{FF2B5EF4-FFF2-40B4-BE49-F238E27FC236}">
                    <a16:creationId xmlns:a16="http://schemas.microsoft.com/office/drawing/2014/main" id="{8B5C2149-342C-72BA-9DCA-8C35DFA97FA1}"/>
                  </a:ext>
                </a:extLst>
              </p:cNvPr>
              <p:cNvSpPr/>
              <p:nvPr/>
            </p:nvSpPr>
            <p:spPr>
              <a:xfrm>
                <a:off x="9018468"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4" name="object 194">
                <a:extLst>
                  <a:ext uri="{FF2B5EF4-FFF2-40B4-BE49-F238E27FC236}">
                    <a16:creationId xmlns:a16="http://schemas.microsoft.com/office/drawing/2014/main" id="{DDCEE66A-908D-467A-796B-393A62781DF9}"/>
                  </a:ext>
                </a:extLst>
              </p:cNvPr>
              <p:cNvSpPr/>
              <p:nvPr/>
            </p:nvSpPr>
            <p:spPr>
              <a:xfrm>
                <a:off x="9089784"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5" name="object 195">
                <a:extLst>
                  <a:ext uri="{FF2B5EF4-FFF2-40B4-BE49-F238E27FC236}">
                    <a16:creationId xmlns:a16="http://schemas.microsoft.com/office/drawing/2014/main" id="{3E08A6E5-0631-A10C-6CD7-6EF4F441F646}"/>
                  </a:ext>
                </a:extLst>
              </p:cNvPr>
              <p:cNvSpPr/>
              <p:nvPr/>
            </p:nvSpPr>
            <p:spPr>
              <a:xfrm>
                <a:off x="903111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6" name="object 196">
                <a:extLst>
                  <a:ext uri="{FF2B5EF4-FFF2-40B4-BE49-F238E27FC236}">
                    <a16:creationId xmlns:a16="http://schemas.microsoft.com/office/drawing/2014/main" id="{EAC691CE-EA3A-E0E6-E556-5038FFFB9B49}"/>
                  </a:ext>
                </a:extLst>
              </p:cNvPr>
              <p:cNvSpPr/>
              <p:nvPr/>
            </p:nvSpPr>
            <p:spPr>
              <a:xfrm>
                <a:off x="9100910"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7" name="object 197">
                <a:extLst>
                  <a:ext uri="{FF2B5EF4-FFF2-40B4-BE49-F238E27FC236}">
                    <a16:creationId xmlns:a16="http://schemas.microsoft.com/office/drawing/2014/main" id="{755384DB-F059-CA1C-FAA1-2CAEA045EF38}"/>
                  </a:ext>
                </a:extLst>
              </p:cNvPr>
              <p:cNvSpPr/>
              <p:nvPr/>
            </p:nvSpPr>
            <p:spPr>
              <a:xfrm>
                <a:off x="9042237"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8" name="object 198">
                <a:extLst>
                  <a:ext uri="{FF2B5EF4-FFF2-40B4-BE49-F238E27FC236}">
                    <a16:creationId xmlns:a16="http://schemas.microsoft.com/office/drawing/2014/main" id="{9C37B17C-9159-0D5A-3BED-FDABF84BF347}"/>
                  </a:ext>
                </a:extLst>
              </p:cNvPr>
              <p:cNvSpPr/>
              <p:nvPr/>
            </p:nvSpPr>
            <p:spPr>
              <a:xfrm>
                <a:off x="9131256"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9" name="object 199">
                <a:extLst>
                  <a:ext uri="{FF2B5EF4-FFF2-40B4-BE49-F238E27FC236}">
                    <a16:creationId xmlns:a16="http://schemas.microsoft.com/office/drawing/2014/main" id="{F747B654-FD16-488A-1C45-2DB01B37CC99}"/>
                  </a:ext>
                </a:extLst>
              </p:cNvPr>
              <p:cNvSpPr/>
              <p:nvPr/>
            </p:nvSpPr>
            <p:spPr>
              <a:xfrm>
                <a:off x="907258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0" name="object 200">
                <a:extLst>
                  <a:ext uri="{FF2B5EF4-FFF2-40B4-BE49-F238E27FC236}">
                    <a16:creationId xmlns:a16="http://schemas.microsoft.com/office/drawing/2014/main" id="{FE039BD2-C92D-B4D3-8807-4F47F47648C9}"/>
                  </a:ext>
                </a:extLst>
              </p:cNvPr>
              <p:cNvSpPr/>
              <p:nvPr/>
            </p:nvSpPr>
            <p:spPr>
              <a:xfrm>
                <a:off x="9153002"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1" name="object 201">
                <a:extLst>
                  <a:ext uri="{FF2B5EF4-FFF2-40B4-BE49-F238E27FC236}">
                    <a16:creationId xmlns:a16="http://schemas.microsoft.com/office/drawing/2014/main" id="{A73473D4-4DD7-7239-F215-7397234C13A0}"/>
                  </a:ext>
                </a:extLst>
              </p:cNvPr>
              <p:cNvSpPr/>
              <p:nvPr/>
            </p:nvSpPr>
            <p:spPr>
              <a:xfrm>
                <a:off x="9094328"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2" name="object 202">
                <a:extLst>
                  <a:ext uri="{FF2B5EF4-FFF2-40B4-BE49-F238E27FC236}">
                    <a16:creationId xmlns:a16="http://schemas.microsoft.com/office/drawing/2014/main" id="{010AEBE7-5E0F-A716-6016-FAF549B4B59B}"/>
                  </a:ext>
                </a:extLst>
              </p:cNvPr>
              <p:cNvSpPr/>
              <p:nvPr/>
            </p:nvSpPr>
            <p:spPr>
              <a:xfrm>
                <a:off x="917576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3" name="object 203">
                <a:extLst>
                  <a:ext uri="{FF2B5EF4-FFF2-40B4-BE49-F238E27FC236}">
                    <a16:creationId xmlns:a16="http://schemas.microsoft.com/office/drawing/2014/main" id="{C81FD814-7CD0-8233-357A-AD6353AA5C35}"/>
                  </a:ext>
                </a:extLst>
              </p:cNvPr>
              <p:cNvSpPr/>
              <p:nvPr/>
            </p:nvSpPr>
            <p:spPr>
              <a:xfrm>
                <a:off x="9117087"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4" name="object 204">
                <a:extLst>
                  <a:ext uri="{FF2B5EF4-FFF2-40B4-BE49-F238E27FC236}">
                    <a16:creationId xmlns:a16="http://schemas.microsoft.com/office/drawing/2014/main" id="{1AF1263F-7C4F-32E1-B4FB-18DAE17F327E}"/>
                  </a:ext>
                </a:extLst>
              </p:cNvPr>
              <p:cNvSpPr/>
              <p:nvPr/>
            </p:nvSpPr>
            <p:spPr>
              <a:xfrm>
                <a:off x="9325460"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5" name="object 205">
                <a:extLst>
                  <a:ext uri="{FF2B5EF4-FFF2-40B4-BE49-F238E27FC236}">
                    <a16:creationId xmlns:a16="http://schemas.microsoft.com/office/drawing/2014/main" id="{3DF4132B-EABA-2457-4861-F34DED97E6DB}"/>
                  </a:ext>
                </a:extLst>
              </p:cNvPr>
              <p:cNvSpPr/>
              <p:nvPr/>
            </p:nvSpPr>
            <p:spPr>
              <a:xfrm>
                <a:off x="9266786"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6" name="object 206">
                <a:extLst>
                  <a:ext uri="{FF2B5EF4-FFF2-40B4-BE49-F238E27FC236}">
                    <a16:creationId xmlns:a16="http://schemas.microsoft.com/office/drawing/2014/main" id="{AA9D0AF2-BFBC-5CDB-A746-F13C7BCC1986}"/>
                  </a:ext>
                </a:extLst>
              </p:cNvPr>
              <p:cNvSpPr/>
              <p:nvPr/>
            </p:nvSpPr>
            <p:spPr>
              <a:xfrm>
                <a:off x="9336081"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7" name="object 207">
                <a:extLst>
                  <a:ext uri="{FF2B5EF4-FFF2-40B4-BE49-F238E27FC236}">
                    <a16:creationId xmlns:a16="http://schemas.microsoft.com/office/drawing/2014/main" id="{CA23D9EC-43C2-0D19-F524-8A313C6BD77A}"/>
                  </a:ext>
                </a:extLst>
              </p:cNvPr>
              <p:cNvSpPr/>
              <p:nvPr/>
            </p:nvSpPr>
            <p:spPr>
              <a:xfrm>
                <a:off x="9277407"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8" name="object 208">
                <a:extLst>
                  <a:ext uri="{FF2B5EF4-FFF2-40B4-BE49-F238E27FC236}">
                    <a16:creationId xmlns:a16="http://schemas.microsoft.com/office/drawing/2014/main" id="{71FA7A7A-BC17-FFAE-B96D-E98555BF2BE2}"/>
                  </a:ext>
                </a:extLst>
              </p:cNvPr>
              <p:cNvSpPr/>
              <p:nvPr/>
            </p:nvSpPr>
            <p:spPr>
              <a:xfrm>
                <a:off x="9414976"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9" name="object 209">
                <a:extLst>
                  <a:ext uri="{FF2B5EF4-FFF2-40B4-BE49-F238E27FC236}">
                    <a16:creationId xmlns:a16="http://schemas.microsoft.com/office/drawing/2014/main" id="{CBEA880D-80EE-5860-C022-EB9EFFB97B50}"/>
                  </a:ext>
                </a:extLst>
              </p:cNvPr>
              <p:cNvSpPr/>
              <p:nvPr/>
            </p:nvSpPr>
            <p:spPr>
              <a:xfrm>
                <a:off x="9356302"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0" name="object 210">
                <a:extLst>
                  <a:ext uri="{FF2B5EF4-FFF2-40B4-BE49-F238E27FC236}">
                    <a16:creationId xmlns:a16="http://schemas.microsoft.com/office/drawing/2014/main" id="{57F8E3F6-B774-602F-BF1C-4005543AA560}"/>
                  </a:ext>
                </a:extLst>
              </p:cNvPr>
              <p:cNvSpPr/>
              <p:nvPr/>
            </p:nvSpPr>
            <p:spPr>
              <a:xfrm>
                <a:off x="9430148"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1" name="object 211">
                <a:extLst>
                  <a:ext uri="{FF2B5EF4-FFF2-40B4-BE49-F238E27FC236}">
                    <a16:creationId xmlns:a16="http://schemas.microsoft.com/office/drawing/2014/main" id="{53432AE3-E595-186F-2545-266F945B8CB9}"/>
                  </a:ext>
                </a:extLst>
              </p:cNvPr>
              <p:cNvSpPr/>
              <p:nvPr/>
            </p:nvSpPr>
            <p:spPr>
              <a:xfrm>
                <a:off x="9371474"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2" name="object 212">
                <a:extLst>
                  <a:ext uri="{FF2B5EF4-FFF2-40B4-BE49-F238E27FC236}">
                    <a16:creationId xmlns:a16="http://schemas.microsoft.com/office/drawing/2014/main" id="{0CDC8E34-D9C2-DC03-44EB-CDFE394581E5}"/>
                  </a:ext>
                </a:extLst>
              </p:cNvPr>
              <p:cNvSpPr/>
              <p:nvPr/>
            </p:nvSpPr>
            <p:spPr>
              <a:xfrm>
                <a:off x="9493872"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3" name="object 213">
                <a:extLst>
                  <a:ext uri="{FF2B5EF4-FFF2-40B4-BE49-F238E27FC236}">
                    <a16:creationId xmlns:a16="http://schemas.microsoft.com/office/drawing/2014/main" id="{AC9B675F-E8E0-5BA7-C246-A4C4CC0DDB54}"/>
                  </a:ext>
                </a:extLst>
              </p:cNvPr>
              <p:cNvSpPr/>
              <p:nvPr/>
            </p:nvSpPr>
            <p:spPr>
              <a:xfrm>
                <a:off x="9435200"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4" name="object 214">
                <a:extLst>
                  <a:ext uri="{FF2B5EF4-FFF2-40B4-BE49-F238E27FC236}">
                    <a16:creationId xmlns:a16="http://schemas.microsoft.com/office/drawing/2014/main" id="{6DBCDA47-EA54-03C5-5211-1CBC4688CB7A}"/>
                  </a:ext>
                </a:extLst>
              </p:cNvPr>
              <p:cNvSpPr/>
              <p:nvPr/>
            </p:nvSpPr>
            <p:spPr>
              <a:xfrm>
                <a:off x="9526239"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5" name="object 215">
                <a:extLst>
                  <a:ext uri="{FF2B5EF4-FFF2-40B4-BE49-F238E27FC236}">
                    <a16:creationId xmlns:a16="http://schemas.microsoft.com/office/drawing/2014/main" id="{564F169D-1059-2EDA-9BB6-C15A05525734}"/>
                  </a:ext>
                </a:extLst>
              </p:cNvPr>
              <p:cNvSpPr/>
              <p:nvPr/>
            </p:nvSpPr>
            <p:spPr>
              <a:xfrm>
                <a:off x="9467566"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6" name="object 216">
                <a:extLst>
                  <a:ext uri="{FF2B5EF4-FFF2-40B4-BE49-F238E27FC236}">
                    <a16:creationId xmlns:a16="http://schemas.microsoft.com/office/drawing/2014/main" id="{63E5CA50-9670-BA40-A786-BCDEF34AECE1}"/>
                  </a:ext>
                </a:extLst>
              </p:cNvPr>
              <p:cNvSpPr/>
              <p:nvPr/>
            </p:nvSpPr>
            <p:spPr>
              <a:xfrm>
                <a:off x="9649133"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7" name="object 217">
                <a:extLst>
                  <a:ext uri="{FF2B5EF4-FFF2-40B4-BE49-F238E27FC236}">
                    <a16:creationId xmlns:a16="http://schemas.microsoft.com/office/drawing/2014/main" id="{BDB72F31-74A8-C3BE-46C2-350DB9F43213}"/>
                  </a:ext>
                </a:extLst>
              </p:cNvPr>
              <p:cNvSpPr/>
              <p:nvPr/>
            </p:nvSpPr>
            <p:spPr>
              <a:xfrm>
                <a:off x="9590458"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8" name="object 218">
                <a:extLst>
                  <a:ext uri="{FF2B5EF4-FFF2-40B4-BE49-F238E27FC236}">
                    <a16:creationId xmlns:a16="http://schemas.microsoft.com/office/drawing/2014/main" id="{29D300DB-6DA1-8C88-3A0C-555AA377E342}"/>
                  </a:ext>
                </a:extLst>
              </p:cNvPr>
              <p:cNvSpPr/>
              <p:nvPr/>
            </p:nvSpPr>
            <p:spPr>
              <a:xfrm>
                <a:off x="9675430"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9" name="object 219">
                <a:extLst>
                  <a:ext uri="{FF2B5EF4-FFF2-40B4-BE49-F238E27FC236}">
                    <a16:creationId xmlns:a16="http://schemas.microsoft.com/office/drawing/2014/main" id="{D6B4BE10-B2BD-E263-82E8-A7645690D59D}"/>
                  </a:ext>
                </a:extLst>
              </p:cNvPr>
              <p:cNvSpPr/>
              <p:nvPr/>
            </p:nvSpPr>
            <p:spPr>
              <a:xfrm>
                <a:off x="9616759"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0" name="object 220">
                <a:extLst>
                  <a:ext uri="{FF2B5EF4-FFF2-40B4-BE49-F238E27FC236}">
                    <a16:creationId xmlns:a16="http://schemas.microsoft.com/office/drawing/2014/main" id="{71B64972-2FAF-CDF5-50A1-2BD2CB290F6E}"/>
                  </a:ext>
                </a:extLst>
              </p:cNvPr>
              <p:cNvSpPr/>
              <p:nvPr/>
            </p:nvSpPr>
            <p:spPr>
              <a:xfrm>
                <a:off x="9794787"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1" name="object 221">
                <a:extLst>
                  <a:ext uri="{FF2B5EF4-FFF2-40B4-BE49-F238E27FC236}">
                    <a16:creationId xmlns:a16="http://schemas.microsoft.com/office/drawing/2014/main" id="{DA65AC3F-51CD-B6D1-35D6-1FE658C71326}"/>
                  </a:ext>
                </a:extLst>
              </p:cNvPr>
              <p:cNvSpPr/>
              <p:nvPr/>
            </p:nvSpPr>
            <p:spPr>
              <a:xfrm>
                <a:off x="9736113"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2" name="object 402">
                <a:extLst>
                  <a:ext uri="{FF2B5EF4-FFF2-40B4-BE49-F238E27FC236}">
                    <a16:creationId xmlns:a16="http://schemas.microsoft.com/office/drawing/2014/main" id="{3A001CFD-0DD2-45B9-ACA7-4D1C07EE9C79}"/>
                  </a:ext>
                </a:extLst>
              </p:cNvPr>
              <p:cNvSpPr/>
              <p:nvPr/>
            </p:nvSpPr>
            <p:spPr>
              <a:xfrm>
                <a:off x="10022372"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3" name="object 403">
                <a:extLst>
                  <a:ext uri="{FF2B5EF4-FFF2-40B4-BE49-F238E27FC236}">
                    <a16:creationId xmlns:a16="http://schemas.microsoft.com/office/drawing/2014/main" id="{B7706D97-D447-6574-1BA6-7EFF519C2B30}"/>
                  </a:ext>
                </a:extLst>
              </p:cNvPr>
              <p:cNvSpPr/>
              <p:nvPr/>
            </p:nvSpPr>
            <p:spPr>
              <a:xfrm>
                <a:off x="9963697"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4" name="object 404">
                <a:extLst>
                  <a:ext uri="{FF2B5EF4-FFF2-40B4-BE49-F238E27FC236}">
                    <a16:creationId xmlns:a16="http://schemas.microsoft.com/office/drawing/2014/main" id="{F65D9DE0-ADF4-DB10-9D78-2CB1DB0236DD}"/>
                  </a:ext>
                </a:extLst>
              </p:cNvPr>
              <p:cNvSpPr/>
              <p:nvPr/>
            </p:nvSpPr>
            <p:spPr>
              <a:xfrm>
                <a:off x="10111381"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5" name="object 405">
                <a:extLst>
                  <a:ext uri="{FF2B5EF4-FFF2-40B4-BE49-F238E27FC236}">
                    <a16:creationId xmlns:a16="http://schemas.microsoft.com/office/drawing/2014/main" id="{D4F909E2-C1D1-2325-B62A-FCCC0D02D66E}"/>
                  </a:ext>
                </a:extLst>
              </p:cNvPr>
              <p:cNvSpPr/>
              <p:nvPr/>
            </p:nvSpPr>
            <p:spPr>
              <a:xfrm>
                <a:off x="10052708"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6" name="object 406">
                <a:extLst>
                  <a:ext uri="{FF2B5EF4-FFF2-40B4-BE49-F238E27FC236}">
                    <a16:creationId xmlns:a16="http://schemas.microsoft.com/office/drawing/2014/main" id="{B5D9D42F-A373-F518-039B-E54E62CAF4F9}"/>
                  </a:ext>
                </a:extLst>
              </p:cNvPr>
              <p:cNvSpPr/>
              <p:nvPr/>
            </p:nvSpPr>
            <p:spPr>
              <a:xfrm>
                <a:off x="10318229"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7" name="object 407">
                <a:extLst>
                  <a:ext uri="{FF2B5EF4-FFF2-40B4-BE49-F238E27FC236}">
                    <a16:creationId xmlns:a16="http://schemas.microsoft.com/office/drawing/2014/main" id="{2F7C9014-0DE6-B514-8100-03BD9E47A88E}"/>
                  </a:ext>
                </a:extLst>
              </p:cNvPr>
              <p:cNvSpPr/>
              <p:nvPr/>
            </p:nvSpPr>
            <p:spPr>
              <a:xfrm>
                <a:off x="10259554"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8" name="object 408">
                <a:extLst>
                  <a:ext uri="{FF2B5EF4-FFF2-40B4-BE49-F238E27FC236}">
                    <a16:creationId xmlns:a16="http://schemas.microsoft.com/office/drawing/2014/main" id="{0D46230B-58F2-9B69-B383-E06DA58AD0A0}"/>
                  </a:ext>
                </a:extLst>
              </p:cNvPr>
              <p:cNvSpPr/>
              <p:nvPr/>
            </p:nvSpPr>
            <p:spPr>
              <a:xfrm>
                <a:off x="10357169"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9" name="object 409">
                <a:extLst>
                  <a:ext uri="{FF2B5EF4-FFF2-40B4-BE49-F238E27FC236}">
                    <a16:creationId xmlns:a16="http://schemas.microsoft.com/office/drawing/2014/main" id="{37B6140A-C01F-7FB6-3EDF-644E64DFF1B0}"/>
                  </a:ext>
                </a:extLst>
              </p:cNvPr>
              <p:cNvSpPr/>
              <p:nvPr/>
            </p:nvSpPr>
            <p:spPr>
              <a:xfrm>
                <a:off x="10298497"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0" name="object 410">
                <a:extLst>
                  <a:ext uri="{FF2B5EF4-FFF2-40B4-BE49-F238E27FC236}">
                    <a16:creationId xmlns:a16="http://schemas.microsoft.com/office/drawing/2014/main" id="{3831A394-CD27-D8BD-DCD3-78CB579C3CE5}"/>
                  </a:ext>
                </a:extLst>
              </p:cNvPr>
              <p:cNvSpPr/>
              <p:nvPr/>
            </p:nvSpPr>
            <p:spPr>
              <a:xfrm>
                <a:off x="10182690"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1" name="object 411">
                <a:extLst>
                  <a:ext uri="{FF2B5EF4-FFF2-40B4-BE49-F238E27FC236}">
                    <a16:creationId xmlns:a16="http://schemas.microsoft.com/office/drawing/2014/main" id="{5F39B229-1CFD-8E2B-43E0-C040577B0982}"/>
                  </a:ext>
                </a:extLst>
              </p:cNvPr>
              <p:cNvSpPr/>
              <p:nvPr/>
            </p:nvSpPr>
            <p:spPr>
              <a:xfrm>
                <a:off x="10124016"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2" name="object 424">
                <a:extLst>
                  <a:ext uri="{FF2B5EF4-FFF2-40B4-BE49-F238E27FC236}">
                    <a16:creationId xmlns:a16="http://schemas.microsoft.com/office/drawing/2014/main" id="{27228910-D21B-46FF-2C5D-478E723CF0D2}"/>
                  </a:ext>
                </a:extLst>
              </p:cNvPr>
              <p:cNvSpPr/>
              <p:nvPr/>
            </p:nvSpPr>
            <p:spPr>
              <a:xfrm>
                <a:off x="2438790" y="1237660"/>
                <a:ext cx="7994432" cy="2644883"/>
              </a:xfrm>
              <a:custGeom>
                <a:avLst/>
                <a:gdLst/>
                <a:ahLst/>
                <a:cxnLst/>
                <a:rect l="l" t="t" r="r" b="b"/>
                <a:pathLst>
                  <a:path w="4925060" h="1629410">
                    <a:moveTo>
                      <a:pt x="0" y="0"/>
                    </a:moveTo>
                    <a:lnTo>
                      <a:pt x="28346" y="0"/>
                    </a:lnTo>
                    <a:lnTo>
                      <a:pt x="28346" y="41744"/>
                    </a:lnTo>
                    <a:lnTo>
                      <a:pt x="35826" y="41744"/>
                    </a:lnTo>
                    <a:lnTo>
                      <a:pt x="35826" y="51409"/>
                    </a:lnTo>
                    <a:lnTo>
                      <a:pt x="43002" y="51409"/>
                    </a:lnTo>
                    <a:lnTo>
                      <a:pt x="43002" y="61061"/>
                    </a:lnTo>
                    <a:lnTo>
                      <a:pt x="64490" y="61061"/>
                    </a:lnTo>
                    <a:lnTo>
                      <a:pt x="64490" y="78828"/>
                    </a:lnTo>
                    <a:lnTo>
                      <a:pt x="82257" y="78828"/>
                    </a:lnTo>
                    <a:lnTo>
                      <a:pt x="82257" y="90982"/>
                    </a:lnTo>
                    <a:lnTo>
                      <a:pt x="98145" y="90982"/>
                    </a:lnTo>
                    <a:lnTo>
                      <a:pt x="98145" y="97523"/>
                    </a:lnTo>
                    <a:lnTo>
                      <a:pt x="105003" y="97523"/>
                    </a:lnTo>
                    <a:lnTo>
                      <a:pt x="105003" y="102196"/>
                    </a:lnTo>
                    <a:lnTo>
                      <a:pt x="111544" y="102196"/>
                    </a:lnTo>
                    <a:lnTo>
                      <a:pt x="111544" y="108737"/>
                    </a:lnTo>
                    <a:lnTo>
                      <a:pt x="117767" y="108737"/>
                    </a:lnTo>
                    <a:lnTo>
                      <a:pt x="117767" y="116217"/>
                    </a:lnTo>
                    <a:lnTo>
                      <a:pt x="122440" y="116217"/>
                    </a:lnTo>
                    <a:lnTo>
                      <a:pt x="122440" y="122440"/>
                    </a:lnTo>
                    <a:lnTo>
                      <a:pt x="127114" y="122440"/>
                    </a:lnTo>
                    <a:lnTo>
                      <a:pt x="127114" y="126492"/>
                    </a:lnTo>
                    <a:lnTo>
                      <a:pt x="173850" y="126492"/>
                    </a:lnTo>
                    <a:lnTo>
                      <a:pt x="173850" y="153911"/>
                    </a:lnTo>
                    <a:lnTo>
                      <a:pt x="194106" y="153911"/>
                    </a:lnTo>
                    <a:lnTo>
                      <a:pt x="194106" y="162953"/>
                    </a:lnTo>
                    <a:lnTo>
                      <a:pt x="199402" y="162953"/>
                    </a:lnTo>
                    <a:lnTo>
                      <a:pt x="225259" y="162953"/>
                    </a:lnTo>
                    <a:lnTo>
                      <a:pt x="225259" y="178219"/>
                    </a:lnTo>
                    <a:lnTo>
                      <a:pt x="238353" y="178219"/>
                    </a:lnTo>
                    <a:lnTo>
                      <a:pt x="238353" y="185077"/>
                    </a:lnTo>
                    <a:lnTo>
                      <a:pt x="256425" y="185077"/>
                    </a:lnTo>
                    <a:lnTo>
                      <a:pt x="256425" y="190055"/>
                    </a:lnTo>
                    <a:lnTo>
                      <a:pt x="261721" y="190055"/>
                    </a:lnTo>
                    <a:lnTo>
                      <a:pt x="261721" y="196596"/>
                    </a:lnTo>
                    <a:lnTo>
                      <a:pt x="267322" y="196596"/>
                    </a:lnTo>
                    <a:lnTo>
                      <a:pt x="267322" y="218719"/>
                    </a:lnTo>
                    <a:lnTo>
                      <a:pt x="276364" y="218719"/>
                    </a:lnTo>
                    <a:lnTo>
                      <a:pt x="276364" y="226199"/>
                    </a:lnTo>
                    <a:lnTo>
                      <a:pt x="280720" y="226199"/>
                    </a:lnTo>
                    <a:lnTo>
                      <a:pt x="280720" y="238036"/>
                    </a:lnTo>
                    <a:lnTo>
                      <a:pt x="285089" y="238036"/>
                    </a:lnTo>
                    <a:lnTo>
                      <a:pt x="285089" y="248627"/>
                    </a:lnTo>
                    <a:lnTo>
                      <a:pt x="289128" y="248627"/>
                    </a:lnTo>
                    <a:lnTo>
                      <a:pt x="289128" y="257047"/>
                    </a:lnTo>
                    <a:lnTo>
                      <a:pt x="293801" y="257047"/>
                    </a:lnTo>
                    <a:lnTo>
                      <a:pt x="293801" y="264833"/>
                    </a:lnTo>
                    <a:lnTo>
                      <a:pt x="298170" y="264833"/>
                    </a:lnTo>
                    <a:lnTo>
                      <a:pt x="298170" y="270751"/>
                    </a:lnTo>
                    <a:lnTo>
                      <a:pt x="309384" y="270751"/>
                    </a:lnTo>
                    <a:lnTo>
                      <a:pt x="309384" y="280720"/>
                    </a:lnTo>
                    <a:lnTo>
                      <a:pt x="330885" y="280720"/>
                    </a:lnTo>
                    <a:lnTo>
                      <a:pt x="330885" y="300037"/>
                    </a:lnTo>
                    <a:lnTo>
                      <a:pt x="337426" y="300037"/>
                    </a:lnTo>
                    <a:lnTo>
                      <a:pt x="337426" y="307517"/>
                    </a:lnTo>
                    <a:lnTo>
                      <a:pt x="344906" y="307517"/>
                    </a:lnTo>
                    <a:lnTo>
                      <a:pt x="344906" y="311569"/>
                    </a:lnTo>
                    <a:lnTo>
                      <a:pt x="352691" y="311569"/>
                    </a:lnTo>
                    <a:lnTo>
                      <a:pt x="352691" y="318731"/>
                    </a:lnTo>
                    <a:lnTo>
                      <a:pt x="355498" y="318731"/>
                    </a:lnTo>
                    <a:lnTo>
                      <a:pt x="355498" y="325894"/>
                    </a:lnTo>
                    <a:lnTo>
                      <a:pt x="360172" y="325894"/>
                    </a:lnTo>
                    <a:lnTo>
                      <a:pt x="360172" y="346773"/>
                    </a:lnTo>
                    <a:lnTo>
                      <a:pt x="369201" y="346773"/>
                    </a:lnTo>
                    <a:lnTo>
                      <a:pt x="369201" y="353631"/>
                    </a:lnTo>
                    <a:lnTo>
                      <a:pt x="398500" y="353631"/>
                    </a:lnTo>
                    <a:lnTo>
                      <a:pt x="398500" y="367334"/>
                    </a:lnTo>
                    <a:lnTo>
                      <a:pt x="423418" y="367334"/>
                    </a:lnTo>
                    <a:lnTo>
                      <a:pt x="423418" y="415010"/>
                    </a:lnTo>
                    <a:lnTo>
                      <a:pt x="434632" y="415010"/>
                    </a:lnTo>
                    <a:lnTo>
                      <a:pt x="434632" y="424662"/>
                    </a:lnTo>
                    <a:lnTo>
                      <a:pt x="441185" y="424662"/>
                    </a:lnTo>
                    <a:lnTo>
                      <a:pt x="441185" y="437438"/>
                    </a:lnTo>
                    <a:lnTo>
                      <a:pt x="456133" y="437438"/>
                    </a:lnTo>
                    <a:lnTo>
                      <a:pt x="456133" y="447408"/>
                    </a:lnTo>
                    <a:lnTo>
                      <a:pt x="467347" y="447408"/>
                    </a:lnTo>
                    <a:lnTo>
                      <a:pt x="467347" y="468287"/>
                    </a:lnTo>
                    <a:lnTo>
                      <a:pt x="470154" y="468287"/>
                    </a:lnTo>
                    <a:lnTo>
                      <a:pt x="470154" y="482930"/>
                    </a:lnTo>
                    <a:lnTo>
                      <a:pt x="476694" y="482930"/>
                    </a:lnTo>
                    <a:lnTo>
                      <a:pt x="476694" y="490715"/>
                    </a:lnTo>
                    <a:lnTo>
                      <a:pt x="484492" y="490715"/>
                    </a:lnTo>
                    <a:lnTo>
                      <a:pt x="484492" y="497878"/>
                    </a:lnTo>
                    <a:lnTo>
                      <a:pt x="488530" y="497878"/>
                    </a:lnTo>
                    <a:lnTo>
                      <a:pt x="488530" y="511594"/>
                    </a:lnTo>
                    <a:lnTo>
                      <a:pt x="512216" y="511594"/>
                    </a:lnTo>
                    <a:lnTo>
                      <a:pt x="512216" y="540258"/>
                    </a:lnTo>
                    <a:lnTo>
                      <a:pt x="525297" y="540258"/>
                    </a:lnTo>
                    <a:lnTo>
                      <a:pt x="525297" y="558952"/>
                    </a:lnTo>
                    <a:lnTo>
                      <a:pt x="543991" y="558952"/>
                    </a:lnTo>
                    <a:lnTo>
                      <a:pt x="543991" y="585749"/>
                    </a:lnTo>
                    <a:lnTo>
                      <a:pt x="550545" y="585749"/>
                    </a:lnTo>
                    <a:lnTo>
                      <a:pt x="550545" y="592912"/>
                    </a:lnTo>
                    <a:lnTo>
                      <a:pt x="558952" y="592912"/>
                    </a:lnTo>
                    <a:lnTo>
                      <a:pt x="558952" y="600392"/>
                    </a:lnTo>
                    <a:lnTo>
                      <a:pt x="563003" y="600392"/>
                    </a:lnTo>
                    <a:lnTo>
                      <a:pt x="563003" y="607872"/>
                    </a:lnTo>
                    <a:lnTo>
                      <a:pt x="570484" y="607872"/>
                    </a:lnTo>
                    <a:lnTo>
                      <a:pt x="570484" y="618769"/>
                    </a:lnTo>
                    <a:lnTo>
                      <a:pt x="575157" y="618769"/>
                    </a:lnTo>
                    <a:lnTo>
                      <a:pt x="575157" y="627189"/>
                    </a:lnTo>
                    <a:lnTo>
                      <a:pt x="586054" y="627189"/>
                    </a:lnTo>
                    <a:lnTo>
                      <a:pt x="586054" y="634974"/>
                    </a:lnTo>
                    <a:lnTo>
                      <a:pt x="591972" y="634974"/>
                    </a:lnTo>
                    <a:lnTo>
                      <a:pt x="591972" y="643382"/>
                    </a:lnTo>
                    <a:lnTo>
                      <a:pt x="600075" y="643382"/>
                    </a:lnTo>
                    <a:lnTo>
                      <a:pt x="600075" y="653351"/>
                    </a:lnTo>
                    <a:lnTo>
                      <a:pt x="614413" y="653351"/>
                    </a:lnTo>
                    <a:lnTo>
                      <a:pt x="614413" y="675170"/>
                    </a:lnTo>
                    <a:lnTo>
                      <a:pt x="621576" y="675170"/>
                    </a:lnTo>
                    <a:lnTo>
                      <a:pt x="621576" y="701967"/>
                    </a:lnTo>
                    <a:lnTo>
                      <a:pt x="626249" y="701967"/>
                    </a:lnTo>
                    <a:lnTo>
                      <a:pt x="626249" y="724700"/>
                    </a:lnTo>
                    <a:lnTo>
                      <a:pt x="641210" y="724700"/>
                    </a:lnTo>
                    <a:lnTo>
                      <a:pt x="641210" y="750570"/>
                    </a:lnTo>
                    <a:lnTo>
                      <a:pt x="646506" y="750570"/>
                    </a:lnTo>
                    <a:lnTo>
                      <a:pt x="646506" y="764273"/>
                    </a:lnTo>
                    <a:lnTo>
                      <a:pt x="651484" y="764273"/>
                    </a:lnTo>
                    <a:lnTo>
                      <a:pt x="651484" y="772998"/>
                    </a:lnTo>
                    <a:lnTo>
                      <a:pt x="662393" y="772998"/>
                    </a:lnTo>
                    <a:lnTo>
                      <a:pt x="662393" y="785456"/>
                    </a:lnTo>
                    <a:lnTo>
                      <a:pt x="669874" y="785456"/>
                    </a:lnTo>
                    <a:lnTo>
                      <a:pt x="669874" y="793254"/>
                    </a:lnTo>
                    <a:lnTo>
                      <a:pt x="676414" y="793254"/>
                    </a:lnTo>
                    <a:lnTo>
                      <a:pt x="676414" y="802284"/>
                    </a:lnTo>
                    <a:lnTo>
                      <a:pt x="681088" y="802284"/>
                    </a:lnTo>
                    <a:lnTo>
                      <a:pt x="681088" y="808824"/>
                    </a:lnTo>
                    <a:lnTo>
                      <a:pt x="684822" y="808824"/>
                    </a:lnTo>
                    <a:lnTo>
                      <a:pt x="684822" y="817244"/>
                    </a:lnTo>
                    <a:lnTo>
                      <a:pt x="689495" y="817244"/>
                    </a:lnTo>
                    <a:lnTo>
                      <a:pt x="689495" y="828763"/>
                    </a:lnTo>
                    <a:lnTo>
                      <a:pt x="698538" y="828763"/>
                    </a:lnTo>
                    <a:lnTo>
                      <a:pt x="698538" y="839990"/>
                    </a:lnTo>
                    <a:lnTo>
                      <a:pt x="706323" y="839990"/>
                    </a:lnTo>
                    <a:lnTo>
                      <a:pt x="706323" y="861796"/>
                    </a:lnTo>
                    <a:lnTo>
                      <a:pt x="733742" y="861796"/>
                    </a:lnTo>
                    <a:lnTo>
                      <a:pt x="733742" y="868337"/>
                    </a:lnTo>
                    <a:lnTo>
                      <a:pt x="753681" y="868337"/>
                    </a:lnTo>
                    <a:lnTo>
                      <a:pt x="753681" y="875195"/>
                    </a:lnTo>
                    <a:lnTo>
                      <a:pt x="759294" y="875195"/>
                    </a:lnTo>
                    <a:lnTo>
                      <a:pt x="759294" y="881113"/>
                    </a:lnTo>
                    <a:lnTo>
                      <a:pt x="772680" y="881113"/>
                    </a:lnTo>
                    <a:lnTo>
                      <a:pt x="772680" y="890143"/>
                    </a:lnTo>
                    <a:lnTo>
                      <a:pt x="787323" y="890143"/>
                    </a:lnTo>
                    <a:lnTo>
                      <a:pt x="787323" y="899807"/>
                    </a:lnTo>
                    <a:lnTo>
                      <a:pt x="795743" y="899807"/>
                    </a:lnTo>
                    <a:lnTo>
                      <a:pt x="795743" y="913511"/>
                    </a:lnTo>
                    <a:lnTo>
                      <a:pt x="806018" y="913511"/>
                    </a:lnTo>
                    <a:lnTo>
                      <a:pt x="806018" y="928776"/>
                    </a:lnTo>
                    <a:lnTo>
                      <a:pt x="810069" y="928776"/>
                    </a:lnTo>
                    <a:lnTo>
                      <a:pt x="810069" y="947788"/>
                    </a:lnTo>
                    <a:lnTo>
                      <a:pt x="829081" y="947788"/>
                    </a:lnTo>
                    <a:lnTo>
                      <a:pt x="829081" y="956513"/>
                    </a:lnTo>
                    <a:lnTo>
                      <a:pt x="835939" y="956513"/>
                    </a:lnTo>
                    <a:lnTo>
                      <a:pt x="835939" y="964920"/>
                    </a:lnTo>
                    <a:lnTo>
                      <a:pt x="840613" y="964920"/>
                    </a:lnTo>
                    <a:lnTo>
                      <a:pt x="840613" y="992962"/>
                    </a:lnTo>
                    <a:lnTo>
                      <a:pt x="864285" y="992962"/>
                    </a:lnTo>
                    <a:lnTo>
                      <a:pt x="864285" y="1016330"/>
                    </a:lnTo>
                    <a:lnTo>
                      <a:pt x="880795" y="1016330"/>
                    </a:lnTo>
                    <a:lnTo>
                      <a:pt x="880795" y="1035964"/>
                    </a:lnTo>
                    <a:lnTo>
                      <a:pt x="892949" y="1035964"/>
                    </a:lnTo>
                    <a:lnTo>
                      <a:pt x="892949" y="1044689"/>
                    </a:lnTo>
                    <a:lnTo>
                      <a:pt x="962113" y="1044689"/>
                    </a:lnTo>
                    <a:lnTo>
                      <a:pt x="962113" y="1050912"/>
                    </a:lnTo>
                    <a:lnTo>
                      <a:pt x="969911" y="1050912"/>
                    </a:lnTo>
                    <a:lnTo>
                      <a:pt x="969911" y="1060259"/>
                    </a:lnTo>
                    <a:lnTo>
                      <a:pt x="980808" y="1060259"/>
                    </a:lnTo>
                    <a:lnTo>
                      <a:pt x="980808" y="1093914"/>
                    </a:lnTo>
                    <a:lnTo>
                      <a:pt x="1117282" y="1093914"/>
                    </a:lnTo>
                    <a:lnTo>
                      <a:pt x="1117282" y="1100772"/>
                    </a:lnTo>
                    <a:lnTo>
                      <a:pt x="1124140" y="1100772"/>
                    </a:lnTo>
                    <a:lnTo>
                      <a:pt x="1124140" y="1107935"/>
                    </a:lnTo>
                    <a:lnTo>
                      <a:pt x="1129436" y="1107935"/>
                    </a:lnTo>
                    <a:lnTo>
                      <a:pt x="1129436" y="1114793"/>
                    </a:lnTo>
                    <a:lnTo>
                      <a:pt x="1135354" y="1114793"/>
                    </a:lnTo>
                    <a:lnTo>
                      <a:pt x="1135354" y="1123200"/>
                    </a:lnTo>
                    <a:lnTo>
                      <a:pt x="1141577" y="1123200"/>
                    </a:lnTo>
                    <a:lnTo>
                      <a:pt x="1141577" y="1131608"/>
                    </a:lnTo>
                    <a:lnTo>
                      <a:pt x="1147191" y="1131608"/>
                    </a:lnTo>
                    <a:lnTo>
                      <a:pt x="1147191" y="1140650"/>
                    </a:lnTo>
                    <a:lnTo>
                      <a:pt x="1152804" y="1140650"/>
                    </a:lnTo>
                    <a:lnTo>
                      <a:pt x="1152804" y="1152169"/>
                    </a:lnTo>
                    <a:lnTo>
                      <a:pt x="1165885" y="1152169"/>
                    </a:lnTo>
                    <a:lnTo>
                      <a:pt x="1165885" y="1162151"/>
                    </a:lnTo>
                    <a:lnTo>
                      <a:pt x="1179283" y="1162151"/>
                    </a:lnTo>
                    <a:lnTo>
                      <a:pt x="1179283" y="1179283"/>
                    </a:lnTo>
                    <a:lnTo>
                      <a:pt x="1186764" y="1179283"/>
                    </a:lnTo>
                    <a:lnTo>
                      <a:pt x="1186764" y="1183640"/>
                    </a:lnTo>
                    <a:lnTo>
                      <a:pt x="1197038" y="1183640"/>
                    </a:lnTo>
                    <a:lnTo>
                      <a:pt x="1197038" y="1190180"/>
                    </a:lnTo>
                    <a:lnTo>
                      <a:pt x="1231620" y="1190180"/>
                    </a:lnTo>
                    <a:lnTo>
                      <a:pt x="1231620" y="1209192"/>
                    </a:lnTo>
                    <a:lnTo>
                      <a:pt x="1238173" y="1209192"/>
                    </a:lnTo>
                    <a:lnTo>
                      <a:pt x="1238173" y="1224457"/>
                    </a:lnTo>
                    <a:lnTo>
                      <a:pt x="1242529" y="1224457"/>
                    </a:lnTo>
                    <a:lnTo>
                      <a:pt x="1242529" y="1232560"/>
                    </a:lnTo>
                    <a:lnTo>
                      <a:pt x="1251254" y="1232560"/>
                    </a:lnTo>
                    <a:lnTo>
                      <a:pt x="1251254" y="1241590"/>
                    </a:lnTo>
                    <a:lnTo>
                      <a:pt x="1277429" y="1241590"/>
                    </a:lnTo>
                    <a:lnTo>
                      <a:pt x="1277429" y="1257795"/>
                    </a:lnTo>
                    <a:lnTo>
                      <a:pt x="1283030" y="1257795"/>
                    </a:lnTo>
                    <a:lnTo>
                      <a:pt x="1283030" y="1268082"/>
                    </a:lnTo>
                    <a:lnTo>
                      <a:pt x="1289265" y="1268082"/>
                    </a:lnTo>
                    <a:lnTo>
                      <a:pt x="1289265" y="1288326"/>
                    </a:lnTo>
                    <a:lnTo>
                      <a:pt x="1313561" y="1288326"/>
                    </a:lnTo>
                    <a:lnTo>
                      <a:pt x="1313561" y="1299235"/>
                    </a:lnTo>
                    <a:lnTo>
                      <a:pt x="1372768" y="1299235"/>
                    </a:lnTo>
                    <a:lnTo>
                      <a:pt x="1372768" y="1309522"/>
                    </a:lnTo>
                    <a:lnTo>
                      <a:pt x="1378369" y="1309522"/>
                    </a:lnTo>
                    <a:lnTo>
                      <a:pt x="1378369" y="1311389"/>
                    </a:lnTo>
                    <a:lnTo>
                      <a:pt x="1395514" y="1311389"/>
                    </a:lnTo>
                    <a:lnTo>
                      <a:pt x="1395514" y="1322285"/>
                    </a:lnTo>
                    <a:lnTo>
                      <a:pt x="1497076" y="1322285"/>
                    </a:lnTo>
                    <a:lnTo>
                      <a:pt x="1497076" y="1331010"/>
                    </a:lnTo>
                    <a:lnTo>
                      <a:pt x="1504556" y="1331010"/>
                    </a:lnTo>
                    <a:lnTo>
                      <a:pt x="1504556" y="1338186"/>
                    </a:lnTo>
                    <a:lnTo>
                      <a:pt x="1513903" y="1338186"/>
                    </a:lnTo>
                    <a:lnTo>
                      <a:pt x="1513903" y="1343164"/>
                    </a:lnTo>
                    <a:lnTo>
                      <a:pt x="1609864" y="1343164"/>
                    </a:lnTo>
                    <a:lnTo>
                      <a:pt x="1609864" y="1348778"/>
                    </a:lnTo>
                    <a:lnTo>
                      <a:pt x="1670621" y="1348778"/>
                    </a:lnTo>
                    <a:lnTo>
                      <a:pt x="1670621" y="1360614"/>
                    </a:lnTo>
                    <a:lnTo>
                      <a:pt x="1717357" y="1360614"/>
                    </a:lnTo>
                    <a:lnTo>
                      <a:pt x="1717357" y="1370584"/>
                    </a:lnTo>
                    <a:lnTo>
                      <a:pt x="1752257" y="1370584"/>
                    </a:lnTo>
                    <a:lnTo>
                      <a:pt x="1752257" y="1378686"/>
                    </a:lnTo>
                    <a:lnTo>
                      <a:pt x="1785277" y="1378686"/>
                    </a:lnTo>
                    <a:lnTo>
                      <a:pt x="1785277" y="1388960"/>
                    </a:lnTo>
                    <a:lnTo>
                      <a:pt x="1910524" y="1388960"/>
                    </a:lnTo>
                    <a:lnTo>
                      <a:pt x="1910524" y="1400810"/>
                    </a:lnTo>
                    <a:lnTo>
                      <a:pt x="1951037" y="1400810"/>
                    </a:lnTo>
                    <a:lnTo>
                      <a:pt x="1951037" y="1410462"/>
                    </a:lnTo>
                    <a:lnTo>
                      <a:pt x="2003374" y="1410462"/>
                    </a:lnTo>
                    <a:lnTo>
                      <a:pt x="2003374" y="1416075"/>
                    </a:lnTo>
                    <a:lnTo>
                      <a:pt x="2065997" y="1416075"/>
                    </a:lnTo>
                    <a:lnTo>
                      <a:pt x="2065997" y="1429473"/>
                    </a:lnTo>
                    <a:lnTo>
                      <a:pt x="2284717" y="1429473"/>
                    </a:lnTo>
                    <a:lnTo>
                      <a:pt x="2284717" y="1448473"/>
                    </a:lnTo>
                    <a:lnTo>
                      <a:pt x="2343607" y="1448473"/>
                    </a:lnTo>
                    <a:lnTo>
                      <a:pt x="2343607" y="1460944"/>
                    </a:lnTo>
                    <a:lnTo>
                      <a:pt x="2431465" y="1460944"/>
                    </a:lnTo>
                    <a:lnTo>
                      <a:pt x="2431465" y="1483372"/>
                    </a:lnTo>
                    <a:lnTo>
                      <a:pt x="2632430" y="1483372"/>
                    </a:lnTo>
                    <a:lnTo>
                      <a:pt x="2632430" y="1510284"/>
                    </a:lnTo>
                    <a:lnTo>
                      <a:pt x="3089783" y="1510284"/>
                    </a:lnTo>
                    <a:lnTo>
                      <a:pt x="3089783" y="1521752"/>
                    </a:lnTo>
                    <a:lnTo>
                      <a:pt x="3554069" y="1521752"/>
                    </a:lnTo>
                    <a:lnTo>
                      <a:pt x="3554069" y="1549361"/>
                    </a:lnTo>
                    <a:lnTo>
                      <a:pt x="3716362" y="1549361"/>
                    </a:lnTo>
                    <a:lnTo>
                      <a:pt x="3716362" y="1572895"/>
                    </a:lnTo>
                    <a:lnTo>
                      <a:pt x="4184777" y="1572895"/>
                    </a:lnTo>
                    <a:lnTo>
                      <a:pt x="4184777" y="1628825"/>
                    </a:lnTo>
                    <a:lnTo>
                      <a:pt x="4924564" y="1628825"/>
                    </a:lnTo>
                  </a:path>
                </a:pathLst>
              </a:custGeom>
              <a:ln w="28575">
                <a:solidFill>
                  <a:schemeClr val="accent3"/>
                </a:solidFill>
                <a:miter lim="800000"/>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6" name="Group 1105">
              <a:extLst>
                <a:ext uri="{FF2B5EF4-FFF2-40B4-BE49-F238E27FC236}">
                  <a16:creationId xmlns:a16="http://schemas.microsoft.com/office/drawing/2014/main" id="{9247DE5A-1FA9-EE47-FB5C-4B0495329F58}"/>
                </a:ext>
              </a:extLst>
            </p:cNvPr>
            <p:cNvGrpSpPr/>
            <p:nvPr/>
          </p:nvGrpSpPr>
          <p:grpSpPr>
            <a:xfrm>
              <a:off x="2978652" y="1359612"/>
              <a:ext cx="8250741" cy="2093363"/>
              <a:chOff x="2443746" y="1239548"/>
              <a:chExt cx="8250741" cy="2317209"/>
            </a:xfrm>
          </p:grpSpPr>
          <p:sp>
            <p:nvSpPr>
              <p:cNvPr id="1117" name="object 48">
                <a:extLst>
                  <a:ext uri="{FF2B5EF4-FFF2-40B4-BE49-F238E27FC236}">
                    <a16:creationId xmlns:a16="http://schemas.microsoft.com/office/drawing/2014/main" id="{D3C9F69F-B7BC-3C28-91BB-FCF8C2F77B64}"/>
                  </a:ext>
                </a:extLst>
              </p:cNvPr>
              <p:cNvSpPr/>
              <p:nvPr/>
            </p:nvSpPr>
            <p:spPr>
              <a:xfrm>
                <a:off x="2861591" y="1668046"/>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8" name="object 49">
                <a:extLst>
                  <a:ext uri="{FF2B5EF4-FFF2-40B4-BE49-F238E27FC236}">
                    <a16:creationId xmlns:a16="http://schemas.microsoft.com/office/drawing/2014/main" id="{BFFA32F3-81EC-CA61-1ADA-A4E957BE1ABC}"/>
                  </a:ext>
                </a:extLst>
              </p:cNvPr>
              <p:cNvSpPr/>
              <p:nvPr/>
            </p:nvSpPr>
            <p:spPr>
              <a:xfrm>
                <a:off x="2802916" y="1726709"/>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9" name="object 50">
                <a:extLst>
                  <a:ext uri="{FF2B5EF4-FFF2-40B4-BE49-F238E27FC236}">
                    <a16:creationId xmlns:a16="http://schemas.microsoft.com/office/drawing/2014/main" id="{49DD05F0-E734-E1F5-9180-19471D8531AC}"/>
                  </a:ext>
                </a:extLst>
              </p:cNvPr>
              <p:cNvSpPr/>
              <p:nvPr/>
            </p:nvSpPr>
            <p:spPr>
              <a:xfrm>
                <a:off x="2754372" y="1608368"/>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0" name="object 51">
                <a:extLst>
                  <a:ext uri="{FF2B5EF4-FFF2-40B4-BE49-F238E27FC236}">
                    <a16:creationId xmlns:a16="http://schemas.microsoft.com/office/drawing/2014/main" id="{F8E69587-424F-D19A-5A13-F7531A58D5C1}"/>
                  </a:ext>
                </a:extLst>
              </p:cNvPr>
              <p:cNvSpPr/>
              <p:nvPr/>
            </p:nvSpPr>
            <p:spPr>
              <a:xfrm>
                <a:off x="2695700" y="1667033"/>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1" name="object 52">
                <a:extLst>
                  <a:ext uri="{FF2B5EF4-FFF2-40B4-BE49-F238E27FC236}">
                    <a16:creationId xmlns:a16="http://schemas.microsoft.com/office/drawing/2014/main" id="{58FC47FC-596A-30BC-BF05-6C850E3A4627}"/>
                  </a:ext>
                </a:extLst>
              </p:cNvPr>
              <p:cNvSpPr/>
              <p:nvPr/>
            </p:nvSpPr>
            <p:spPr>
              <a:xfrm>
                <a:off x="2599110" y="146423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2" name="object 53">
                <a:extLst>
                  <a:ext uri="{FF2B5EF4-FFF2-40B4-BE49-F238E27FC236}">
                    <a16:creationId xmlns:a16="http://schemas.microsoft.com/office/drawing/2014/main" id="{8CB667AF-5D3F-B0AF-7212-BD433FC27ECB}"/>
                  </a:ext>
                </a:extLst>
              </p:cNvPr>
              <p:cNvSpPr/>
              <p:nvPr/>
            </p:nvSpPr>
            <p:spPr>
              <a:xfrm>
                <a:off x="2540438" y="1522896"/>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3" name="object 54">
                <a:extLst>
                  <a:ext uri="{FF2B5EF4-FFF2-40B4-BE49-F238E27FC236}">
                    <a16:creationId xmlns:a16="http://schemas.microsoft.com/office/drawing/2014/main" id="{19113DAC-A60D-5B2E-586F-2D47E4DF2605}"/>
                  </a:ext>
                </a:extLst>
              </p:cNvPr>
              <p:cNvSpPr/>
              <p:nvPr/>
            </p:nvSpPr>
            <p:spPr>
              <a:xfrm>
                <a:off x="2557134" y="1415173"/>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4" name="object 55">
                <a:extLst>
                  <a:ext uri="{FF2B5EF4-FFF2-40B4-BE49-F238E27FC236}">
                    <a16:creationId xmlns:a16="http://schemas.microsoft.com/office/drawing/2014/main" id="{7180B41D-3D80-74A5-A685-0DA2798735DD}"/>
                  </a:ext>
                </a:extLst>
              </p:cNvPr>
              <p:cNvSpPr/>
              <p:nvPr/>
            </p:nvSpPr>
            <p:spPr>
              <a:xfrm>
                <a:off x="2498460" y="1473839"/>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5" name="object 222">
                <a:extLst>
                  <a:ext uri="{FF2B5EF4-FFF2-40B4-BE49-F238E27FC236}">
                    <a16:creationId xmlns:a16="http://schemas.microsoft.com/office/drawing/2014/main" id="{D9181C2B-3732-398D-4853-C5611A72D53B}"/>
                  </a:ext>
                </a:extLst>
              </p:cNvPr>
              <p:cNvSpPr/>
              <p:nvPr/>
            </p:nvSpPr>
            <p:spPr>
              <a:xfrm>
                <a:off x="5747899" y="3066822"/>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6" name="object 223">
                <a:extLst>
                  <a:ext uri="{FF2B5EF4-FFF2-40B4-BE49-F238E27FC236}">
                    <a16:creationId xmlns:a16="http://schemas.microsoft.com/office/drawing/2014/main" id="{72358ECC-3917-CC3D-E74D-81714ECA57A7}"/>
                  </a:ext>
                </a:extLst>
              </p:cNvPr>
              <p:cNvSpPr/>
              <p:nvPr/>
            </p:nvSpPr>
            <p:spPr>
              <a:xfrm>
                <a:off x="5689226" y="312548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7" name="object 224">
                <a:extLst>
                  <a:ext uri="{FF2B5EF4-FFF2-40B4-BE49-F238E27FC236}">
                    <a16:creationId xmlns:a16="http://schemas.microsoft.com/office/drawing/2014/main" id="{CEB48E60-528D-4E03-1B1E-408825954DD4}"/>
                  </a:ext>
                </a:extLst>
              </p:cNvPr>
              <p:cNvSpPr/>
              <p:nvPr/>
            </p:nvSpPr>
            <p:spPr>
              <a:xfrm>
                <a:off x="5836910" y="308907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8" name="object 225">
                <a:extLst>
                  <a:ext uri="{FF2B5EF4-FFF2-40B4-BE49-F238E27FC236}">
                    <a16:creationId xmlns:a16="http://schemas.microsoft.com/office/drawing/2014/main" id="{62FD0375-6507-6008-9AF1-98B4BB01EF61}"/>
                  </a:ext>
                </a:extLst>
              </p:cNvPr>
              <p:cNvSpPr/>
              <p:nvPr/>
            </p:nvSpPr>
            <p:spPr>
              <a:xfrm>
                <a:off x="5778237" y="3147734"/>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9" name="object 226">
                <a:extLst>
                  <a:ext uri="{FF2B5EF4-FFF2-40B4-BE49-F238E27FC236}">
                    <a16:creationId xmlns:a16="http://schemas.microsoft.com/office/drawing/2014/main" id="{5EA8C7EF-0771-7192-2CA8-0D0173C24DA3}"/>
                  </a:ext>
                </a:extLst>
              </p:cNvPr>
              <p:cNvSpPr/>
              <p:nvPr/>
            </p:nvSpPr>
            <p:spPr>
              <a:xfrm>
                <a:off x="5879394" y="309716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0" name="object 227">
                <a:extLst>
                  <a:ext uri="{FF2B5EF4-FFF2-40B4-BE49-F238E27FC236}">
                    <a16:creationId xmlns:a16="http://schemas.microsoft.com/office/drawing/2014/main" id="{7CCCF3A6-725F-E52F-B15A-84AE8D91ADB2}"/>
                  </a:ext>
                </a:extLst>
              </p:cNvPr>
              <p:cNvSpPr/>
              <p:nvPr/>
            </p:nvSpPr>
            <p:spPr>
              <a:xfrm>
                <a:off x="5820720" y="315582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1" name="object 228">
                <a:extLst>
                  <a:ext uri="{FF2B5EF4-FFF2-40B4-BE49-F238E27FC236}">
                    <a16:creationId xmlns:a16="http://schemas.microsoft.com/office/drawing/2014/main" id="{8A37AD9F-4E34-8F4D-26F9-69D42271042D}"/>
                  </a:ext>
                </a:extLst>
              </p:cNvPr>
              <p:cNvSpPr/>
              <p:nvPr/>
            </p:nvSpPr>
            <p:spPr>
              <a:xfrm>
                <a:off x="5905692" y="309716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2" name="object 229">
                <a:extLst>
                  <a:ext uri="{FF2B5EF4-FFF2-40B4-BE49-F238E27FC236}">
                    <a16:creationId xmlns:a16="http://schemas.microsoft.com/office/drawing/2014/main" id="{F981FCF3-00C8-60E6-DE2A-A9C50A39F278}"/>
                  </a:ext>
                </a:extLst>
              </p:cNvPr>
              <p:cNvSpPr/>
              <p:nvPr/>
            </p:nvSpPr>
            <p:spPr>
              <a:xfrm>
                <a:off x="5847018" y="315582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3" name="object 230">
                <a:extLst>
                  <a:ext uri="{FF2B5EF4-FFF2-40B4-BE49-F238E27FC236}">
                    <a16:creationId xmlns:a16="http://schemas.microsoft.com/office/drawing/2014/main" id="{3B9E2227-5DF2-9D6A-1C3B-20960780D7ED}"/>
                  </a:ext>
                </a:extLst>
              </p:cNvPr>
              <p:cNvSpPr/>
              <p:nvPr/>
            </p:nvSpPr>
            <p:spPr>
              <a:xfrm>
                <a:off x="6031116" y="309716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4" name="object 231">
                <a:extLst>
                  <a:ext uri="{FF2B5EF4-FFF2-40B4-BE49-F238E27FC236}">
                    <a16:creationId xmlns:a16="http://schemas.microsoft.com/office/drawing/2014/main" id="{95290210-7E23-3596-464C-805E1085F627}"/>
                  </a:ext>
                </a:extLst>
              </p:cNvPr>
              <p:cNvSpPr/>
              <p:nvPr/>
            </p:nvSpPr>
            <p:spPr>
              <a:xfrm>
                <a:off x="5972443" y="315582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5" name="object 232">
                <a:extLst>
                  <a:ext uri="{FF2B5EF4-FFF2-40B4-BE49-F238E27FC236}">
                    <a16:creationId xmlns:a16="http://schemas.microsoft.com/office/drawing/2014/main" id="{5E8BE6A8-E1C3-01C8-4B76-D577F13CDC3B}"/>
                  </a:ext>
                </a:extLst>
              </p:cNvPr>
              <p:cNvSpPr/>
              <p:nvPr/>
            </p:nvSpPr>
            <p:spPr>
              <a:xfrm>
                <a:off x="6077647" y="312143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6" name="object 233">
                <a:extLst>
                  <a:ext uri="{FF2B5EF4-FFF2-40B4-BE49-F238E27FC236}">
                    <a16:creationId xmlns:a16="http://schemas.microsoft.com/office/drawing/2014/main" id="{AB80102A-9327-2E2A-A482-E0778E0BCED3}"/>
                  </a:ext>
                </a:extLst>
              </p:cNvPr>
              <p:cNvSpPr/>
              <p:nvPr/>
            </p:nvSpPr>
            <p:spPr>
              <a:xfrm>
                <a:off x="6018973" y="318009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7" name="object 234">
                <a:extLst>
                  <a:ext uri="{FF2B5EF4-FFF2-40B4-BE49-F238E27FC236}">
                    <a16:creationId xmlns:a16="http://schemas.microsoft.com/office/drawing/2014/main" id="{EAF7A7F2-A62F-D1DD-F166-283E2E9BF343}"/>
                  </a:ext>
                </a:extLst>
              </p:cNvPr>
              <p:cNvSpPr/>
              <p:nvPr/>
            </p:nvSpPr>
            <p:spPr>
              <a:xfrm>
                <a:off x="6168680" y="313761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8" name="object 235">
                <a:extLst>
                  <a:ext uri="{FF2B5EF4-FFF2-40B4-BE49-F238E27FC236}">
                    <a16:creationId xmlns:a16="http://schemas.microsoft.com/office/drawing/2014/main" id="{5A7A61A3-4C2B-0B2A-5D79-02C92E40CC17}"/>
                  </a:ext>
                </a:extLst>
              </p:cNvPr>
              <p:cNvSpPr/>
              <p:nvPr/>
            </p:nvSpPr>
            <p:spPr>
              <a:xfrm>
                <a:off x="6110006" y="319627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9" name="object 236">
                <a:extLst>
                  <a:ext uri="{FF2B5EF4-FFF2-40B4-BE49-F238E27FC236}">
                    <a16:creationId xmlns:a16="http://schemas.microsoft.com/office/drawing/2014/main" id="{0CAF0449-57C7-4720-D9D5-6C0D399A7126}"/>
                  </a:ext>
                </a:extLst>
              </p:cNvPr>
              <p:cNvSpPr/>
              <p:nvPr/>
            </p:nvSpPr>
            <p:spPr>
              <a:xfrm>
                <a:off x="6194978" y="31537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0" name="object 237">
                <a:extLst>
                  <a:ext uri="{FF2B5EF4-FFF2-40B4-BE49-F238E27FC236}">
                    <a16:creationId xmlns:a16="http://schemas.microsoft.com/office/drawing/2014/main" id="{97F3C95F-2215-A7FB-3D38-790CACC6C5BE}"/>
                  </a:ext>
                </a:extLst>
              </p:cNvPr>
              <p:cNvSpPr/>
              <p:nvPr/>
            </p:nvSpPr>
            <p:spPr>
              <a:xfrm>
                <a:off x="6136305" y="3212462"/>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1" name="object 238">
                <a:extLst>
                  <a:ext uri="{FF2B5EF4-FFF2-40B4-BE49-F238E27FC236}">
                    <a16:creationId xmlns:a16="http://schemas.microsoft.com/office/drawing/2014/main" id="{347B1D4F-5E3E-16CC-48E8-6A337B1A1938}"/>
                  </a:ext>
                </a:extLst>
              </p:cNvPr>
              <p:cNvSpPr/>
              <p:nvPr/>
            </p:nvSpPr>
            <p:spPr>
              <a:xfrm>
                <a:off x="6308267"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2" name="object 239">
                <a:extLst>
                  <a:ext uri="{FF2B5EF4-FFF2-40B4-BE49-F238E27FC236}">
                    <a16:creationId xmlns:a16="http://schemas.microsoft.com/office/drawing/2014/main" id="{F05F4787-7CA4-54C2-431D-5A44A8B387C2}"/>
                  </a:ext>
                </a:extLst>
              </p:cNvPr>
              <p:cNvSpPr/>
              <p:nvPr/>
            </p:nvSpPr>
            <p:spPr>
              <a:xfrm>
                <a:off x="6249593"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3" name="object 240">
                <a:extLst>
                  <a:ext uri="{FF2B5EF4-FFF2-40B4-BE49-F238E27FC236}">
                    <a16:creationId xmlns:a16="http://schemas.microsoft.com/office/drawing/2014/main" id="{8C8DD94A-4805-A85E-D68A-76F424B32E1C}"/>
                  </a:ext>
                </a:extLst>
              </p:cNvPr>
              <p:cNvSpPr/>
              <p:nvPr/>
            </p:nvSpPr>
            <p:spPr>
              <a:xfrm>
                <a:off x="6366932"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4" name="object 241">
                <a:extLst>
                  <a:ext uri="{FF2B5EF4-FFF2-40B4-BE49-F238E27FC236}">
                    <a16:creationId xmlns:a16="http://schemas.microsoft.com/office/drawing/2014/main" id="{069CB09E-B69F-55E9-D9B6-DFBC012F5392}"/>
                  </a:ext>
                </a:extLst>
              </p:cNvPr>
              <p:cNvSpPr/>
              <p:nvPr/>
            </p:nvSpPr>
            <p:spPr>
              <a:xfrm>
                <a:off x="6308259"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5" name="object 242">
                <a:extLst>
                  <a:ext uri="{FF2B5EF4-FFF2-40B4-BE49-F238E27FC236}">
                    <a16:creationId xmlns:a16="http://schemas.microsoft.com/office/drawing/2014/main" id="{AB5242D4-BF50-D797-B643-E114308107C2}"/>
                  </a:ext>
                </a:extLst>
              </p:cNvPr>
              <p:cNvSpPr/>
              <p:nvPr/>
            </p:nvSpPr>
            <p:spPr>
              <a:xfrm>
                <a:off x="6422564"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6" name="object 243">
                <a:extLst>
                  <a:ext uri="{FF2B5EF4-FFF2-40B4-BE49-F238E27FC236}">
                    <a16:creationId xmlns:a16="http://schemas.microsoft.com/office/drawing/2014/main" id="{BAC758C5-595E-26CF-16E5-212D32FA2A5E}"/>
                  </a:ext>
                </a:extLst>
              </p:cNvPr>
              <p:cNvSpPr/>
              <p:nvPr/>
            </p:nvSpPr>
            <p:spPr>
              <a:xfrm>
                <a:off x="6363890"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7" name="object 244">
                <a:extLst>
                  <a:ext uri="{FF2B5EF4-FFF2-40B4-BE49-F238E27FC236}">
                    <a16:creationId xmlns:a16="http://schemas.microsoft.com/office/drawing/2014/main" id="{DE59EAE9-73D1-DC4D-1B18-F7EAD8BADCD0}"/>
                  </a:ext>
                </a:extLst>
              </p:cNvPr>
              <p:cNvSpPr/>
              <p:nvPr/>
            </p:nvSpPr>
            <p:spPr>
              <a:xfrm>
                <a:off x="6433690"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8" name="object 245">
                <a:extLst>
                  <a:ext uri="{FF2B5EF4-FFF2-40B4-BE49-F238E27FC236}">
                    <a16:creationId xmlns:a16="http://schemas.microsoft.com/office/drawing/2014/main" id="{D59C782F-8C17-4D75-519C-6CF65F634FA2}"/>
                  </a:ext>
                </a:extLst>
              </p:cNvPr>
              <p:cNvSpPr/>
              <p:nvPr/>
            </p:nvSpPr>
            <p:spPr>
              <a:xfrm>
                <a:off x="6375015"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9" name="object 246">
                <a:extLst>
                  <a:ext uri="{FF2B5EF4-FFF2-40B4-BE49-F238E27FC236}">
                    <a16:creationId xmlns:a16="http://schemas.microsoft.com/office/drawing/2014/main" id="{6763445C-8DDF-26A5-5C17-23917F931856}"/>
                  </a:ext>
                </a:extLst>
              </p:cNvPr>
              <p:cNvSpPr/>
              <p:nvPr/>
            </p:nvSpPr>
            <p:spPr>
              <a:xfrm>
                <a:off x="6474150"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0" name="object 247">
                <a:extLst>
                  <a:ext uri="{FF2B5EF4-FFF2-40B4-BE49-F238E27FC236}">
                    <a16:creationId xmlns:a16="http://schemas.microsoft.com/office/drawing/2014/main" id="{B9A8266E-F52B-3614-C2FE-A3EB5432FF79}"/>
                  </a:ext>
                </a:extLst>
              </p:cNvPr>
              <p:cNvSpPr/>
              <p:nvPr/>
            </p:nvSpPr>
            <p:spPr>
              <a:xfrm>
                <a:off x="6415476"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1" name="object 248">
                <a:extLst>
                  <a:ext uri="{FF2B5EF4-FFF2-40B4-BE49-F238E27FC236}">
                    <a16:creationId xmlns:a16="http://schemas.microsoft.com/office/drawing/2014/main" id="{74528024-41A0-1327-1A5E-2A4AF30DA3E6}"/>
                  </a:ext>
                </a:extLst>
              </p:cNvPr>
              <p:cNvSpPr/>
              <p:nvPr/>
            </p:nvSpPr>
            <p:spPr>
              <a:xfrm>
                <a:off x="6511575" y="319930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2" name="object 249">
                <a:extLst>
                  <a:ext uri="{FF2B5EF4-FFF2-40B4-BE49-F238E27FC236}">
                    <a16:creationId xmlns:a16="http://schemas.microsoft.com/office/drawing/2014/main" id="{611EF75A-D155-D27C-D5AD-14933BA4BB37}"/>
                  </a:ext>
                </a:extLst>
              </p:cNvPr>
              <p:cNvSpPr/>
              <p:nvPr/>
            </p:nvSpPr>
            <p:spPr>
              <a:xfrm>
                <a:off x="6452900" y="3257970"/>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3" name="object 250">
                <a:extLst>
                  <a:ext uri="{FF2B5EF4-FFF2-40B4-BE49-F238E27FC236}">
                    <a16:creationId xmlns:a16="http://schemas.microsoft.com/office/drawing/2014/main" id="{B4823A93-2BF2-E7D7-F5BF-54E56DAD7595}"/>
                  </a:ext>
                </a:extLst>
              </p:cNvPr>
              <p:cNvSpPr/>
              <p:nvPr/>
            </p:nvSpPr>
            <p:spPr>
              <a:xfrm>
                <a:off x="6531803" y="319829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4" name="object 251">
                <a:extLst>
                  <a:ext uri="{FF2B5EF4-FFF2-40B4-BE49-F238E27FC236}">
                    <a16:creationId xmlns:a16="http://schemas.microsoft.com/office/drawing/2014/main" id="{A89351FC-3C55-4E92-A6AB-75377A7CA134}"/>
                  </a:ext>
                </a:extLst>
              </p:cNvPr>
              <p:cNvSpPr/>
              <p:nvPr/>
            </p:nvSpPr>
            <p:spPr>
              <a:xfrm>
                <a:off x="6473132" y="3256959"/>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5" name="object 252">
                <a:extLst>
                  <a:ext uri="{FF2B5EF4-FFF2-40B4-BE49-F238E27FC236}">
                    <a16:creationId xmlns:a16="http://schemas.microsoft.com/office/drawing/2014/main" id="{5C6CAF72-8F60-9E70-A29E-FEAE6E05EB80}"/>
                  </a:ext>
                </a:extLst>
              </p:cNvPr>
              <p:cNvSpPr/>
              <p:nvPr/>
            </p:nvSpPr>
            <p:spPr>
              <a:xfrm>
                <a:off x="6542932" y="3226613"/>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6" name="object 253">
                <a:extLst>
                  <a:ext uri="{FF2B5EF4-FFF2-40B4-BE49-F238E27FC236}">
                    <a16:creationId xmlns:a16="http://schemas.microsoft.com/office/drawing/2014/main" id="{1802C386-2C5E-8E30-65E2-F30D3F8D6853}"/>
                  </a:ext>
                </a:extLst>
              </p:cNvPr>
              <p:cNvSpPr/>
              <p:nvPr/>
            </p:nvSpPr>
            <p:spPr>
              <a:xfrm>
                <a:off x="6484258" y="3285279"/>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7" name="object 254">
                <a:extLst>
                  <a:ext uri="{FF2B5EF4-FFF2-40B4-BE49-F238E27FC236}">
                    <a16:creationId xmlns:a16="http://schemas.microsoft.com/office/drawing/2014/main" id="{AC9F9182-4DB1-A073-E235-9A3817903B99}"/>
                  </a:ext>
                </a:extLst>
              </p:cNvPr>
              <p:cNvSpPr/>
              <p:nvPr/>
            </p:nvSpPr>
            <p:spPr>
              <a:xfrm>
                <a:off x="6653184" y="3239757"/>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8" name="object 255">
                <a:extLst>
                  <a:ext uri="{FF2B5EF4-FFF2-40B4-BE49-F238E27FC236}">
                    <a16:creationId xmlns:a16="http://schemas.microsoft.com/office/drawing/2014/main" id="{1D70E8C7-1FF7-6215-8D9E-2005A84D2EFE}"/>
                  </a:ext>
                </a:extLst>
              </p:cNvPr>
              <p:cNvSpPr/>
              <p:nvPr/>
            </p:nvSpPr>
            <p:spPr>
              <a:xfrm>
                <a:off x="6594510" y="3298422"/>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9" name="object 256">
                <a:extLst>
                  <a:ext uri="{FF2B5EF4-FFF2-40B4-BE49-F238E27FC236}">
                    <a16:creationId xmlns:a16="http://schemas.microsoft.com/office/drawing/2014/main" id="{35EB58F9-2FE7-453B-6A55-972831E42592}"/>
                  </a:ext>
                </a:extLst>
              </p:cNvPr>
              <p:cNvSpPr/>
              <p:nvPr/>
            </p:nvSpPr>
            <p:spPr>
              <a:xfrm>
                <a:off x="6720955"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0" name="object 257">
                <a:extLst>
                  <a:ext uri="{FF2B5EF4-FFF2-40B4-BE49-F238E27FC236}">
                    <a16:creationId xmlns:a16="http://schemas.microsoft.com/office/drawing/2014/main" id="{5A9C4A01-F942-269C-A281-E158C67E2F70}"/>
                  </a:ext>
                </a:extLst>
              </p:cNvPr>
              <p:cNvSpPr/>
              <p:nvPr/>
            </p:nvSpPr>
            <p:spPr>
              <a:xfrm>
                <a:off x="6662281"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1" name="object 258">
                <a:extLst>
                  <a:ext uri="{FF2B5EF4-FFF2-40B4-BE49-F238E27FC236}">
                    <a16:creationId xmlns:a16="http://schemas.microsoft.com/office/drawing/2014/main" id="{CE6BBAE5-F6BC-7DFA-2F26-492C59A8D59E}"/>
                  </a:ext>
                </a:extLst>
              </p:cNvPr>
              <p:cNvSpPr/>
              <p:nvPr/>
            </p:nvSpPr>
            <p:spPr>
              <a:xfrm>
                <a:off x="6741185"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2" name="object 259">
                <a:extLst>
                  <a:ext uri="{FF2B5EF4-FFF2-40B4-BE49-F238E27FC236}">
                    <a16:creationId xmlns:a16="http://schemas.microsoft.com/office/drawing/2014/main" id="{66AF7951-1462-F8B7-0B24-4D295FAF5F46}"/>
                  </a:ext>
                </a:extLst>
              </p:cNvPr>
              <p:cNvSpPr/>
              <p:nvPr/>
            </p:nvSpPr>
            <p:spPr>
              <a:xfrm>
                <a:off x="6682511"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3" name="object 260">
                <a:extLst>
                  <a:ext uri="{FF2B5EF4-FFF2-40B4-BE49-F238E27FC236}">
                    <a16:creationId xmlns:a16="http://schemas.microsoft.com/office/drawing/2014/main" id="{267B8757-C5CF-8B1E-6692-744B9E71C5CA}"/>
                  </a:ext>
                </a:extLst>
              </p:cNvPr>
              <p:cNvSpPr/>
              <p:nvPr/>
            </p:nvSpPr>
            <p:spPr>
              <a:xfrm>
                <a:off x="6753322"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4" name="object 261">
                <a:extLst>
                  <a:ext uri="{FF2B5EF4-FFF2-40B4-BE49-F238E27FC236}">
                    <a16:creationId xmlns:a16="http://schemas.microsoft.com/office/drawing/2014/main" id="{F327242A-31D4-2D07-26B1-109AB2865848}"/>
                  </a:ext>
                </a:extLst>
              </p:cNvPr>
              <p:cNvSpPr/>
              <p:nvPr/>
            </p:nvSpPr>
            <p:spPr>
              <a:xfrm>
                <a:off x="6694657" y="3318651"/>
                <a:ext cx="117505" cy="0"/>
              </a:xfrm>
              <a:custGeom>
                <a:avLst/>
                <a:gdLst/>
                <a:ahLst/>
                <a:cxnLst/>
                <a:rect l="l" t="t" r="r" b="b"/>
                <a:pathLst>
                  <a:path w="72389">
                    <a:moveTo>
                      <a:pt x="0" y="0"/>
                    </a:moveTo>
                    <a:lnTo>
                      <a:pt x="72288"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5" name="object 262">
                <a:extLst>
                  <a:ext uri="{FF2B5EF4-FFF2-40B4-BE49-F238E27FC236}">
                    <a16:creationId xmlns:a16="http://schemas.microsoft.com/office/drawing/2014/main" id="{C5CBBEAE-CF0F-E5C9-B9DB-9B734413A271}"/>
                  </a:ext>
                </a:extLst>
              </p:cNvPr>
              <p:cNvSpPr/>
              <p:nvPr/>
            </p:nvSpPr>
            <p:spPr>
              <a:xfrm>
                <a:off x="6820080"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6" name="object 263">
                <a:extLst>
                  <a:ext uri="{FF2B5EF4-FFF2-40B4-BE49-F238E27FC236}">
                    <a16:creationId xmlns:a16="http://schemas.microsoft.com/office/drawing/2014/main" id="{9BCAC2CE-8BBF-30AF-8EAA-47382A117407}"/>
                  </a:ext>
                </a:extLst>
              </p:cNvPr>
              <p:cNvSpPr/>
              <p:nvPr/>
            </p:nvSpPr>
            <p:spPr>
              <a:xfrm>
                <a:off x="6761406"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7" name="object 264">
                <a:extLst>
                  <a:ext uri="{FF2B5EF4-FFF2-40B4-BE49-F238E27FC236}">
                    <a16:creationId xmlns:a16="http://schemas.microsoft.com/office/drawing/2014/main" id="{60DAC1BD-F150-B791-CBD3-6135E5DC7513}"/>
                  </a:ext>
                </a:extLst>
              </p:cNvPr>
              <p:cNvSpPr/>
              <p:nvPr/>
            </p:nvSpPr>
            <p:spPr>
              <a:xfrm>
                <a:off x="6838284"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8" name="object 265">
                <a:extLst>
                  <a:ext uri="{FF2B5EF4-FFF2-40B4-BE49-F238E27FC236}">
                    <a16:creationId xmlns:a16="http://schemas.microsoft.com/office/drawing/2014/main" id="{32E48158-27F3-997D-044F-5BC4643BE9CF}"/>
                  </a:ext>
                </a:extLst>
              </p:cNvPr>
              <p:cNvSpPr/>
              <p:nvPr/>
            </p:nvSpPr>
            <p:spPr>
              <a:xfrm>
                <a:off x="6779613"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9" name="object 266">
                <a:extLst>
                  <a:ext uri="{FF2B5EF4-FFF2-40B4-BE49-F238E27FC236}">
                    <a16:creationId xmlns:a16="http://schemas.microsoft.com/office/drawing/2014/main" id="{73CB3E25-D919-6AA7-9513-5B9F80AFDC85}"/>
                  </a:ext>
                </a:extLst>
              </p:cNvPr>
              <p:cNvSpPr/>
              <p:nvPr/>
            </p:nvSpPr>
            <p:spPr>
              <a:xfrm>
                <a:off x="6963708"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0" name="object 267">
                <a:extLst>
                  <a:ext uri="{FF2B5EF4-FFF2-40B4-BE49-F238E27FC236}">
                    <a16:creationId xmlns:a16="http://schemas.microsoft.com/office/drawing/2014/main" id="{EB40DE9B-2729-8560-33A6-1C2CD2575AAA}"/>
                  </a:ext>
                </a:extLst>
              </p:cNvPr>
              <p:cNvSpPr/>
              <p:nvPr/>
            </p:nvSpPr>
            <p:spPr>
              <a:xfrm>
                <a:off x="690503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1" name="object 268">
                <a:extLst>
                  <a:ext uri="{FF2B5EF4-FFF2-40B4-BE49-F238E27FC236}">
                    <a16:creationId xmlns:a16="http://schemas.microsoft.com/office/drawing/2014/main" id="{A7A16F3A-AE57-DE3C-AEFE-4E6A5AF730CA}"/>
                  </a:ext>
                </a:extLst>
              </p:cNvPr>
              <p:cNvSpPr/>
              <p:nvPr/>
            </p:nvSpPr>
            <p:spPr>
              <a:xfrm>
                <a:off x="699607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2" name="object 269">
                <a:extLst>
                  <a:ext uri="{FF2B5EF4-FFF2-40B4-BE49-F238E27FC236}">
                    <a16:creationId xmlns:a16="http://schemas.microsoft.com/office/drawing/2014/main" id="{CA5212C7-0683-29F4-244C-EDE3AD15B886}"/>
                  </a:ext>
                </a:extLst>
              </p:cNvPr>
              <p:cNvSpPr/>
              <p:nvPr/>
            </p:nvSpPr>
            <p:spPr>
              <a:xfrm>
                <a:off x="6937404"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3" name="object 270">
                <a:extLst>
                  <a:ext uri="{FF2B5EF4-FFF2-40B4-BE49-F238E27FC236}">
                    <a16:creationId xmlns:a16="http://schemas.microsoft.com/office/drawing/2014/main" id="{F82428B9-07C4-0476-CD5F-B748BD3BB848}"/>
                  </a:ext>
                </a:extLst>
              </p:cNvPr>
              <p:cNvSpPr/>
              <p:nvPr/>
            </p:nvSpPr>
            <p:spPr>
              <a:xfrm>
                <a:off x="700922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4" name="object 271">
                <a:extLst>
                  <a:ext uri="{FF2B5EF4-FFF2-40B4-BE49-F238E27FC236}">
                    <a16:creationId xmlns:a16="http://schemas.microsoft.com/office/drawing/2014/main" id="{DC4AAA96-3B4C-4D16-0D10-35B48FE72B0C}"/>
                  </a:ext>
                </a:extLst>
              </p:cNvPr>
              <p:cNvSpPr/>
              <p:nvPr/>
            </p:nvSpPr>
            <p:spPr>
              <a:xfrm>
                <a:off x="695055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5" name="object 272">
                <a:extLst>
                  <a:ext uri="{FF2B5EF4-FFF2-40B4-BE49-F238E27FC236}">
                    <a16:creationId xmlns:a16="http://schemas.microsoft.com/office/drawing/2014/main" id="{7BF6600A-1AED-7F99-9EAB-A7A2460B8832}"/>
                  </a:ext>
                </a:extLst>
              </p:cNvPr>
              <p:cNvSpPr/>
              <p:nvPr/>
            </p:nvSpPr>
            <p:spPr>
              <a:xfrm>
                <a:off x="711846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6" name="object 273">
                <a:extLst>
                  <a:ext uri="{FF2B5EF4-FFF2-40B4-BE49-F238E27FC236}">
                    <a16:creationId xmlns:a16="http://schemas.microsoft.com/office/drawing/2014/main" id="{2B8EE448-AB58-A67C-D75B-67871FD5268C}"/>
                  </a:ext>
                </a:extLst>
              </p:cNvPr>
              <p:cNvSpPr/>
              <p:nvPr/>
            </p:nvSpPr>
            <p:spPr>
              <a:xfrm>
                <a:off x="7059793"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7" name="object 274">
                <a:extLst>
                  <a:ext uri="{FF2B5EF4-FFF2-40B4-BE49-F238E27FC236}">
                    <a16:creationId xmlns:a16="http://schemas.microsoft.com/office/drawing/2014/main" id="{AFCB70DE-8802-5F86-CAF5-9D861ADE1BFA}"/>
                  </a:ext>
                </a:extLst>
              </p:cNvPr>
              <p:cNvSpPr/>
              <p:nvPr/>
            </p:nvSpPr>
            <p:spPr>
              <a:xfrm>
                <a:off x="713262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8" name="object 275">
                <a:extLst>
                  <a:ext uri="{FF2B5EF4-FFF2-40B4-BE49-F238E27FC236}">
                    <a16:creationId xmlns:a16="http://schemas.microsoft.com/office/drawing/2014/main" id="{B7DF907D-136D-EB42-F5DE-056DA3B2B755}"/>
                  </a:ext>
                </a:extLst>
              </p:cNvPr>
              <p:cNvSpPr/>
              <p:nvPr/>
            </p:nvSpPr>
            <p:spPr>
              <a:xfrm>
                <a:off x="7073956"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9" name="object 276">
                <a:extLst>
                  <a:ext uri="{FF2B5EF4-FFF2-40B4-BE49-F238E27FC236}">
                    <a16:creationId xmlns:a16="http://schemas.microsoft.com/office/drawing/2014/main" id="{3BAFEE9E-EA2C-F421-8EF6-848183F08346}"/>
                  </a:ext>
                </a:extLst>
              </p:cNvPr>
              <p:cNvSpPr/>
              <p:nvPr/>
            </p:nvSpPr>
            <p:spPr>
              <a:xfrm>
                <a:off x="715083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0" name="object 277">
                <a:extLst>
                  <a:ext uri="{FF2B5EF4-FFF2-40B4-BE49-F238E27FC236}">
                    <a16:creationId xmlns:a16="http://schemas.microsoft.com/office/drawing/2014/main" id="{9727605A-C3D8-38BC-A743-34DF7BF484A9}"/>
                  </a:ext>
                </a:extLst>
              </p:cNvPr>
              <p:cNvSpPr/>
              <p:nvPr/>
            </p:nvSpPr>
            <p:spPr>
              <a:xfrm>
                <a:off x="709216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1" name="object 278">
                <a:extLst>
                  <a:ext uri="{FF2B5EF4-FFF2-40B4-BE49-F238E27FC236}">
                    <a16:creationId xmlns:a16="http://schemas.microsoft.com/office/drawing/2014/main" id="{4E1DC380-2B01-4542-0F0E-1C6E76E527D5}"/>
                  </a:ext>
                </a:extLst>
              </p:cNvPr>
              <p:cNvSpPr/>
              <p:nvPr/>
            </p:nvSpPr>
            <p:spPr>
              <a:xfrm>
                <a:off x="727524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2" name="object 279">
                <a:extLst>
                  <a:ext uri="{FF2B5EF4-FFF2-40B4-BE49-F238E27FC236}">
                    <a16:creationId xmlns:a16="http://schemas.microsoft.com/office/drawing/2014/main" id="{F083FA03-827B-E91F-A13E-4D4621107F90}"/>
                  </a:ext>
                </a:extLst>
              </p:cNvPr>
              <p:cNvSpPr/>
              <p:nvPr/>
            </p:nvSpPr>
            <p:spPr>
              <a:xfrm>
                <a:off x="7216574"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3" name="object 280">
                <a:extLst>
                  <a:ext uri="{FF2B5EF4-FFF2-40B4-BE49-F238E27FC236}">
                    <a16:creationId xmlns:a16="http://schemas.microsoft.com/office/drawing/2014/main" id="{C2B9C623-4A4A-A518-6E61-8417ADF0D631}"/>
                  </a:ext>
                </a:extLst>
              </p:cNvPr>
              <p:cNvSpPr/>
              <p:nvPr/>
            </p:nvSpPr>
            <p:spPr>
              <a:xfrm>
                <a:off x="7305592"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4" name="object 281">
                <a:extLst>
                  <a:ext uri="{FF2B5EF4-FFF2-40B4-BE49-F238E27FC236}">
                    <a16:creationId xmlns:a16="http://schemas.microsoft.com/office/drawing/2014/main" id="{94489E4C-B99C-A926-A83F-ACF59F923EDE}"/>
                  </a:ext>
                </a:extLst>
              </p:cNvPr>
              <p:cNvSpPr/>
              <p:nvPr/>
            </p:nvSpPr>
            <p:spPr>
              <a:xfrm>
                <a:off x="7246919"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5" name="object 282">
                <a:extLst>
                  <a:ext uri="{FF2B5EF4-FFF2-40B4-BE49-F238E27FC236}">
                    <a16:creationId xmlns:a16="http://schemas.microsoft.com/office/drawing/2014/main" id="{3CDFF26C-2816-8E7F-1A90-E70814524EFD}"/>
                  </a:ext>
                </a:extLst>
              </p:cNvPr>
              <p:cNvSpPr/>
              <p:nvPr/>
            </p:nvSpPr>
            <p:spPr>
              <a:xfrm>
                <a:off x="7362235"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6" name="object 283">
                <a:extLst>
                  <a:ext uri="{FF2B5EF4-FFF2-40B4-BE49-F238E27FC236}">
                    <a16:creationId xmlns:a16="http://schemas.microsoft.com/office/drawing/2014/main" id="{16FDF735-D3E5-032C-E9D8-E291F0A077F4}"/>
                  </a:ext>
                </a:extLst>
              </p:cNvPr>
              <p:cNvSpPr/>
              <p:nvPr/>
            </p:nvSpPr>
            <p:spPr>
              <a:xfrm>
                <a:off x="7303561"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7" name="object 284">
                <a:extLst>
                  <a:ext uri="{FF2B5EF4-FFF2-40B4-BE49-F238E27FC236}">
                    <a16:creationId xmlns:a16="http://schemas.microsoft.com/office/drawing/2014/main" id="{D0498B11-5745-9E13-FD88-8237E98DF5E4}"/>
                  </a:ext>
                </a:extLst>
              </p:cNvPr>
              <p:cNvSpPr/>
              <p:nvPr/>
            </p:nvSpPr>
            <p:spPr>
              <a:xfrm>
                <a:off x="7434684"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8" name="object 285">
                <a:extLst>
                  <a:ext uri="{FF2B5EF4-FFF2-40B4-BE49-F238E27FC236}">
                    <a16:creationId xmlns:a16="http://schemas.microsoft.com/office/drawing/2014/main" id="{90D6B082-AF99-F43C-4EB8-77E3E69DBB00}"/>
                  </a:ext>
                </a:extLst>
              </p:cNvPr>
              <p:cNvSpPr/>
              <p:nvPr/>
            </p:nvSpPr>
            <p:spPr>
              <a:xfrm>
                <a:off x="737601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9" name="object 286">
                <a:extLst>
                  <a:ext uri="{FF2B5EF4-FFF2-40B4-BE49-F238E27FC236}">
                    <a16:creationId xmlns:a16="http://schemas.microsoft.com/office/drawing/2014/main" id="{5923CEF8-A630-C105-21EC-5B8A3947B84E}"/>
                  </a:ext>
                </a:extLst>
              </p:cNvPr>
              <p:cNvSpPr/>
              <p:nvPr/>
            </p:nvSpPr>
            <p:spPr>
              <a:xfrm>
                <a:off x="7451752"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0" name="object 287">
                <a:extLst>
                  <a:ext uri="{FF2B5EF4-FFF2-40B4-BE49-F238E27FC236}">
                    <a16:creationId xmlns:a16="http://schemas.microsoft.com/office/drawing/2014/main" id="{42FE8D43-A034-E9D8-5A81-A67EEABA2481}"/>
                  </a:ext>
                </a:extLst>
              </p:cNvPr>
              <p:cNvSpPr/>
              <p:nvPr/>
            </p:nvSpPr>
            <p:spPr>
              <a:xfrm>
                <a:off x="739308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1" name="object 288">
                <a:extLst>
                  <a:ext uri="{FF2B5EF4-FFF2-40B4-BE49-F238E27FC236}">
                    <a16:creationId xmlns:a16="http://schemas.microsoft.com/office/drawing/2014/main" id="{96BACA47-E22D-03ED-4974-512E71E14CED}"/>
                  </a:ext>
                </a:extLst>
              </p:cNvPr>
              <p:cNvSpPr/>
              <p:nvPr/>
            </p:nvSpPr>
            <p:spPr>
              <a:xfrm>
                <a:off x="746919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2" name="object 289">
                <a:extLst>
                  <a:ext uri="{FF2B5EF4-FFF2-40B4-BE49-F238E27FC236}">
                    <a16:creationId xmlns:a16="http://schemas.microsoft.com/office/drawing/2014/main" id="{E49930A4-8867-CE5C-1130-005F513F9A1B}"/>
                  </a:ext>
                </a:extLst>
              </p:cNvPr>
              <p:cNvSpPr/>
              <p:nvPr/>
            </p:nvSpPr>
            <p:spPr>
              <a:xfrm>
                <a:off x="7410526"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3" name="object 290">
                <a:extLst>
                  <a:ext uri="{FF2B5EF4-FFF2-40B4-BE49-F238E27FC236}">
                    <a16:creationId xmlns:a16="http://schemas.microsoft.com/office/drawing/2014/main" id="{F58C6919-7FC4-34C2-1AB5-D0F6CC63CB24}"/>
                  </a:ext>
                </a:extLst>
              </p:cNvPr>
              <p:cNvSpPr/>
              <p:nvPr/>
            </p:nvSpPr>
            <p:spPr>
              <a:xfrm>
                <a:off x="750447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4" name="object 291">
                <a:extLst>
                  <a:ext uri="{FF2B5EF4-FFF2-40B4-BE49-F238E27FC236}">
                    <a16:creationId xmlns:a16="http://schemas.microsoft.com/office/drawing/2014/main" id="{F89152F7-6F0B-0FEB-EE00-97C2078FBB31}"/>
                  </a:ext>
                </a:extLst>
              </p:cNvPr>
              <p:cNvSpPr/>
              <p:nvPr/>
            </p:nvSpPr>
            <p:spPr>
              <a:xfrm>
                <a:off x="744580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5" name="object 292">
                <a:extLst>
                  <a:ext uri="{FF2B5EF4-FFF2-40B4-BE49-F238E27FC236}">
                    <a16:creationId xmlns:a16="http://schemas.microsoft.com/office/drawing/2014/main" id="{BDB27472-D8DA-DFFD-E5A9-71F7811DB321}"/>
                  </a:ext>
                </a:extLst>
              </p:cNvPr>
              <p:cNvSpPr/>
              <p:nvPr/>
            </p:nvSpPr>
            <p:spPr>
              <a:xfrm>
                <a:off x="7538234"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6" name="object 293">
                <a:extLst>
                  <a:ext uri="{FF2B5EF4-FFF2-40B4-BE49-F238E27FC236}">
                    <a16:creationId xmlns:a16="http://schemas.microsoft.com/office/drawing/2014/main" id="{4F53F8BC-D41C-6A09-49C2-2907984057A8}"/>
                  </a:ext>
                </a:extLst>
              </p:cNvPr>
              <p:cNvSpPr/>
              <p:nvPr/>
            </p:nvSpPr>
            <p:spPr>
              <a:xfrm>
                <a:off x="747956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7" name="object 294">
                <a:extLst>
                  <a:ext uri="{FF2B5EF4-FFF2-40B4-BE49-F238E27FC236}">
                    <a16:creationId xmlns:a16="http://schemas.microsoft.com/office/drawing/2014/main" id="{55179EDC-AD64-30A3-E0B0-F9FA0E564F5D}"/>
                  </a:ext>
                </a:extLst>
              </p:cNvPr>
              <p:cNvSpPr/>
              <p:nvPr/>
            </p:nvSpPr>
            <p:spPr>
              <a:xfrm>
                <a:off x="7587335" y="32984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8" name="object 295">
                <a:extLst>
                  <a:ext uri="{FF2B5EF4-FFF2-40B4-BE49-F238E27FC236}">
                    <a16:creationId xmlns:a16="http://schemas.microsoft.com/office/drawing/2014/main" id="{21470EF6-589D-C08C-EE6E-68DE11CEA3CE}"/>
                  </a:ext>
                </a:extLst>
              </p:cNvPr>
              <p:cNvSpPr/>
              <p:nvPr/>
            </p:nvSpPr>
            <p:spPr>
              <a:xfrm>
                <a:off x="7513696"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9" name="object 296">
                <a:extLst>
                  <a:ext uri="{FF2B5EF4-FFF2-40B4-BE49-F238E27FC236}">
                    <a16:creationId xmlns:a16="http://schemas.microsoft.com/office/drawing/2014/main" id="{962D7BE9-AE13-1A7F-5E5C-B296958EC2D8}"/>
                  </a:ext>
                </a:extLst>
              </p:cNvPr>
              <p:cNvSpPr/>
              <p:nvPr/>
            </p:nvSpPr>
            <p:spPr>
              <a:xfrm>
                <a:off x="760195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0" name="object 297">
                <a:extLst>
                  <a:ext uri="{FF2B5EF4-FFF2-40B4-BE49-F238E27FC236}">
                    <a16:creationId xmlns:a16="http://schemas.microsoft.com/office/drawing/2014/main" id="{FFE63453-16CB-B3D7-B6F9-288BBEA66896}"/>
                  </a:ext>
                </a:extLst>
              </p:cNvPr>
              <p:cNvSpPr/>
              <p:nvPr/>
            </p:nvSpPr>
            <p:spPr>
              <a:xfrm>
                <a:off x="754328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1" name="object 298">
                <a:extLst>
                  <a:ext uri="{FF2B5EF4-FFF2-40B4-BE49-F238E27FC236}">
                    <a16:creationId xmlns:a16="http://schemas.microsoft.com/office/drawing/2014/main" id="{05391AA4-D632-AD22-9104-6CCE42C4E161}"/>
                  </a:ext>
                </a:extLst>
              </p:cNvPr>
              <p:cNvSpPr/>
              <p:nvPr/>
            </p:nvSpPr>
            <p:spPr>
              <a:xfrm>
                <a:off x="766530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2" name="object 299">
                <a:extLst>
                  <a:ext uri="{FF2B5EF4-FFF2-40B4-BE49-F238E27FC236}">
                    <a16:creationId xmlns:a16="http://schemas.microsoft.com/office/drawing/2014/main" id="{DD03D4BB-C5ED-8D68-CC20-157A41FCAA08}"/>
                  </a:ext>
                </a:extLst>
              </p:cNvPr>
              <p:cNvSpPr/>
              <p:nvPr/>
            </p:nvSpPr>
            <p:spPr>
              <a:xfrm>
                <a:off x="760662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3" name="object 300">
                <a:extLst>
                  <a:ext uri="{FF2B5EF4-FFF2-40B4-BE49-F238E27FC236}">
                    <a16:creationId xmlns:a16="http://schemas.microsoft.com/office/drawing/2014/main" id="{FC404194-8C57-65B7-24C6-4BC92DDE5533}"/>
                  </a:ext>
                </a:extLst>
              </p:cNvPr>
              <p:cNvSpPr/>
              <p:nvPr/>
            </p:nvSpPr>
            <p:spPr>
              <a:xfrm>
                <a:off x="769526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4" name="object 301">
                <a:extLst>
                  <a:ext uri="{FF2B5EF4-FFF2-40B4-BE49-F238E27FC236}">
                    <a16:creationId xmlns:a16="http://schemas.microsoft.com/office/drawing/2014/main" id="{BBA610C1-22EE-6F49-D2C1-6D1BC7E9F533}"/>
                  </a:ext>
                </a:extLst>
              </p:cNvPr>
              <p:cNvSpPr/>
              <p:nvPr/>
            </p:nvSpPr>
            <p:spPr>
              <a:xfrm>
                <a:off x="7636591"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5" name="object 302">
                <a:extLst>
                  <a:ext uri="{FF2B5EF4-FFF2-40B4-BE49-F238E27FC236}">
                    <a16:creationId xmlns:a16="http://schemas.microsoft.com/office/drawing/2014/main" id="{88A6B038-A2E2-58B6-AAB8-B9E3E339972C}"/>
                  </a:ext>
                </a:extLst>
              </p:cNvPr>
              <p:cNvSpPr/>
              <p:nvPr/>
            </p:nvSpPr>
            <p:spPr>
              <a:xfrm>
                <a:off x="7719162"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6" name="object 303">
                <a:extLst>
                  <a:ext uri="{FF2B5EF4-FFF2-40B4-BE49-F238E27FC236}">
                    <a16:creationId xmlns:a16="http://schemas.microsoft.com/office/drawing/2014/main" id="{3FEF5C08-B49A-02AF-8656-FC584DCC3950}"/>
                  </a:ext>
                </a:extLst>
              </p:cNvPr>
              <p:cNvSpPr/>
              <p:nvPr/>
            </p:nvSpPr>
            <p:spPr>
              <a:xfrm>
                <a:off x="7660488"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7" name="object 304">
                <a:extLst>
                  <a:ext uri="{FF2B5EF4-FFF2-40B4-BE49-F238E27FC236}">
                    <a16:creationId xmlns:a16="http://schemas.microsoft.com/office/drawing/2014/main" id="{4B1F69C1-CA57-A77E-E748-B22D69E67EA9}"/>
                  </a:ext>
                </a:extLst>
              </p:cNvPr>
              <p:cNvSpPr/>
              <p:nvPr/>
            </p:nvSpPr>
            <p:spPr>
              <a:xfrm>
                <a:off x="773054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8" name="object 305">
                <a:extLst>
                  <a:ext uri="{FF2B5EF4-FFF2-40B4-BE49-F238E27FC236}">
                    <a16:creationId xmlns:a16="http://schemas.microsoft.com/office/drawing/2014/main" id="{F456C54D-134C-EEC9-966B-1E472B546A35}"/>
                  </a:ext>
                </a:extLst>
              </p:cNvPr>
              <p:cNvSpPr/>
              <p:nvPr/>
            </p:nvSpPr>
            <p:spPr>
              <a:xfrm>
                <a:off x="767186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9" name="object 306">
                <a:extLst>
                  <a:ext uri="{FF2B5EF4-FFF2-40B4-BE49-F238E27FC236}">
                    <a16:creationId xmlns:a16="http://schemas.microsoft.com/office/drawing/2014/main" id="{98FE2B4D-69C9-B118-D35B-08E002D8F370}"/>
                  </a:ext>
                </a:extLst>
              </p:cNvPr>
              <p:cNvSpPr/>
              <p:nvPr/>
            </p:nvSpPr>
            <p:spPr>
              <a:xfrm>
                <a:off x="775557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0" name="object 307">
                <a:extLst>
                  <a:ext uri="{FF2B5EF4-FFF2-40B4-BE49-F238E27FC236}">
                    <a16:creationId xmlns:a16="http://schemas.microsoft.com/office/drawing/2014/main" id="{694259CC-FC4E-2889-F9B8-C605E6978119}"/>
                  </a:ext>
                </a:extLst>
              </p:cNvPr>
              <p:cNvSpPr/>
              <p:nvPr/>
            </p:nvSpPr>
            <p:spPr>
              <a:xfrm>
                <a:off x="769690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1" name="object 308">
                <a:extLst>
                  <a:ext uri="{FF2B5EF4-FFF2-40B4-BE49-F238E27FC236}">
                    <a16:creationId xmlns:a16="http://schemas.microsoft.com/office/drawing/2014/main" id="{A60A57F1-7CF7-051F-399E-B84C5B1D8327}"/>
                  </a:ext>
                </a:extLst>
              </p:cNvPr>
              <p:cNvSpPr/>
              <p:nvPr/>
            </p:nvSpPr>
            <p:spPr>
              <a:xfrm>
                <a:off x="7816643"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2" name="object 309">
                <a:extLst>
                  <a:ext uri="{FF2B5EF4-FFF2-40B4-BE49-F238E27FC236}">
                    <a16:creationId xmlns:a16="http://schemas.microsoft.com/office/drawing/2014/main" id="{C6F013B6-21DF-53F1-1EA9-9015C89DF3F5}"/>
                  </a:ext>
                </a:extLst>
              </p:cNvPr>
              <p:cNvSpPr/>
              <p:nvPr/>
            </p:nvSpPr>
            <p:spPr>
              <a:xfrm>
                <a:off x="775797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3" name="object 310">
                <a:extLst>
                  <a:ext uri="{FF2B5EF4-FFF2-40B4-BE49-F238E27FC236}">
                    <a16:creationId xmlns:a16="http://schemas.microsoft.com/office/drawing/2014/main" id="{FF90FC1A-3E5F-93B1-DBD5-F77CFA216FA9}"/>
                  </a:ext>
                </a:extLst>
              </p:cNvPr>
              <p:cNvSpPr/>
              <p:nvPr/>
            </p:nvSpPr>
            <p:spPr>
              <a:xfrm>
                <a:off x="787619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4" name="object 311">
                <a:extLst>
                  <a:ext uri="{FF2B5EF4-FFF2-40B4-BE49-F238E27FC236}">
                    <a16:creationId xmlns:a16="http://schemas.microsoft.com/office/drawing/2014/main" id="{EF803221-F648-6F84-A6B8-7FF481788054}"/>
                  </a:ext>
                </a:extLst>
              </p:cNvPr>
              <p:cNvSpPr/>
              <p:nvPr/>
            </p:nvSpPr>
            <p:spPr>
              <a:xfrm>
                <a:off x="7817523"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5" name="object 312">
                <a:extLst>
                  <a:ext uri="{FF2B5EF4-FFF2-40B4-BE49-F238E27FC236}">
                    <a16:creationId xmlns:a16="http://schemas.microsoft.com/office/drawing/2014/main" id="{99B20024-B0F4-52D1-2F26-89C8272E317F}"/>
                  </a:ext>
                </a:extLst>
              </p:cNvPr>
              <p:cNvSpPr/>
              <p:nvPr/>
            </p:nvSpPr>
            <p:spPr>
              <a:xfrm>
                <a:off x="790009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6" name="object 313">
                <a:extLst>
                  <a:ext uri="{FF2B5EF4-FFF2-40B4-BE49-F238E27FC236}">
                    <a16:creationId xmlns:a16="http://schemas.microsoft.com/office/drawing/2014/main" id="{B9A382AC-C6F5-B883-3AD5-FA6D1FA2AACB}"/>
                  </a:ext>
                </a:extLst>
              </p:cNvPr>
              <p:cNvSpPr/>
              <p:nvPr/>
            </p:nvSpPr>
            <p:spPr>
              <a:xfrm>
                <a:off x="784141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7" name="object 314">
                <a:extLst>
                  <a:ext uri="{FF2B5EF4-FFF2-40B4-BE49-F238E27FC236}">
                    <a16:creationId xmlns:a16="http://schemas.microsoft.com/office/drawing/2014/main" id="{73278DDE-D212-06F4-E93E-C3F5DFF65E78}"/>
                  </a:ext>
                </a:extLst>
              </p:cNvPr>
              <p:cNvSpPr/>
              <p:nvPr/>
            </p:nvSpPr>
            <p:spPr>
              <a:xfrm>
                <a:off x="792853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8" name="object 315">
                <a:extLst>
                  <a:ext uri="{FF2B5EF4-FFF2-40B4-BE49-F238E27FC236}">
                    <a16:creationId xmlns:a16="http://schemas.microsoft.com/office/drawing/2014/main" id="{A5A3BCF8-C39E-EF57-7A58-E4DA309515F8}"/>
                  </a:ext>
                </a:extLst>
              </p:cNvPr>
              <p:cNvSpPr/>
              <p:nvPr/>
            </p:nvSpPr>
            <p:spPr>
              <a:xfrm>
                <a:off x="7869865"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9" name="object 316">
                <a:extLst>
                  <a:ext uri="{FF2B5EF4-FFF2-40B4-BE49-F238E27FC236}">
                    <a16:creationId xmlns:a16="http://schemas.microsoft.com/office/drawing/2014/main" id="{FDE78AEC-9841-74CE-9421-8F0B8F2AB04A}"/>
                  </a:ext>
                </a:extLst>
              </p:cNvPr>
              <p:cNvSpPr/>
              <p:nvPr/>
            </p:nvSpPr>
            <p:spPr>
              <a:xfrm>
                <a:off x="799757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0" name="object 317">
                <a:extLst>
                  <a:ext uri="{FF2B5EF4-FFF2-40B4-BE49-F238E27FC236}">
                    <a16:creationId xmlns:a16="http://schemas.microsoft.com/office/drawing/2014/main" id="{B8258416-853F-807F-D789-B59ED7246D72}"/>
                  </a:ext>
                </a:extLst>
              </p:cNvPr>
              <p:cNvSpPr/>
              <p:nvPr/>
            </p:nvSpPr>
            <p:spPr>
              <a:xfrm>
                <a:off x="793890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1" name="object 318">
                <a:extLst>
                  <a:ext uri="{FF2B5EF4-FFF2-40B4-BE49-F238E27FC236}">
                    <a16:creationId xmlns:a16="http://schemas.microsoft.com/office/drawing/2014/main" id="{6F9581EA-6740-39A4-A3DC-0E388D59AA3D}"/>
                  </a:ext>
                </a:extLst>
              </p:cNvPr>
              <p:cNvSpPr/>
              <p:nvPr/>
            </p:nvSpPr>
            <p:spPr>
              <a:xfrm>
                <a:off x="8031713" y="3310298"/>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2" name="object 319">
                <a:extLst>
                  <a:ext uri="{FF2B5EF4-FFF2-40B4-BE49-F238E27FC236}">
                    <a16:creationId xmlns:a16="http://schemas.microsoft.com/office/drawing/2014/main" id="{1D89FA8A-2E80-D0E7-47CE-7CA975D0ED8F}"/>
                  </a:ext>
                </a:extLst>
              </p:cNvPr>
              <p:cNvSpPr/>
              <p:nvPr/>
            </p:nvSpPr>
            <p:spPr>
              <a:xfrm>
                <a:off x="7973038" y="3368964"/>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3" name="object 320">
                <a:extLst>
                  <a:ext uri="{FF2B5EF4-FFF2-40B4-BE49-F238E27FC236}">
                    <a16:creationId xmlns:a16="http://schemas.microsoft.com/office/drawing/2014/main" id="{A8C5CBDC-44B6-E6DD-A2F6-9ECEA84F6B57}"/>
                  </a:ext>
                </a:extLst>
              </p:cNvPr>
              <p:cNvSpPr/>
              <p:nvPr/>
            </p:nvSpPr>
            <p:spPr>
              <a:xfrm>
                <a:off x="8055988" y="3310298"/>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4" name="object 321">
                <a:extLst>
                  <a:ext uri="{FF2B5EF4-FFF2-40B4-BE49-F238E27FC236}">
                    <a16:creationId xmlns:a16="http://schemas.microsoft.com/office/drawing/2014/main" id="{7118EDB9-83F6-237F-F602-14D002FD8F83}"/>
                  </a:ext>
                </a:extLst>
              </p:cNvPr>
              <p:cNvSpPr/>
              <p:nvPr/>
            </p:nvSpPr>
            <p:spPr>
              <a:xfrm>
                <a:off x="7997315" y="3368964"/>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5" name="object 322">
                <a:extLst>
                  <a:ext uri="{FF2B5EF4-FFF2-40B4-BE49-F238E27FC236}">
                    <a16:creationId xmlns:a16="http://schemas.microsoft.com/office/drawing/2014/main" id="{91037E5C-11E1-B209-AE5B-39576C5A0630}"/>
                  </a:ext>
                </a:extLst>
              </p:cNvPr>
              <p:cNvSpPr/>
              <p:nvPr/>
            </p:nvSpPr>
            <p:spPr>
              <a:xfrm>
                <a:off x="8216436"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6" name="object 323">
                <a:extLst>
                  <a:ext uri="{FF2B5EF4-FFF2-40B4-BE49-F238E27FC236}">
                    <a16:creationId xmlns:a16="http://schemas.microsoft.com/office/drawing/2014/main" id="{8CB7B153-4B4B-92CF-70A9-0D14B88C3119}"/>
                  </a:ext>
                </a:extLst>
              </p:cNvPr>
              <p:cNvSpPr/>
              <p:nvPr/>
            </p:nvSpPr>
            <p:spPr>
              <a:xfrm>
                <a:off x="8157762"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7" name="object 324">
                <a:extLst>
                  <a:ext uri="{FF2B5EF4-FFF2-40B4-BE49-F238E27FC236}">
                    <a16:creationId xmlns:a16="http://schemas.microsoft.com/office/drawing/2014/main" id="{5045095A-905E-E0B3-ED7C-8F942A72079D}"/>
                  </a:ext>
                </a:extLst>
              </p:cNvPr>
              <p:cNvSpPr/>
              <p:nvPr/>
            </p:nvSpPr>
            <p:spPr>
              <a:xfrm>
                <a:off x="8250950"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8" name="object 325">
                <a:extLst>
                  <a:ext uri="{FF2B5EF4-FFF2-40B4-BE49-F238E27FC236}">
                    <a16:creationId xmlns:a16="http://schemas.microsoft.com/office/drawing/2014/main" id="{4009BE4A-A335-DB42-E260-6726546A64F2}"/>
                  </a:ext>
                </a:extLst>
              </p:cNvPr>
              <p:cNvSpPr/>
              <p:nvPr/>
            </p:nvSpPr>
            <p:spPr>
              <a:xfrm>
                <a:off x="8192279"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9" name="object 326">
                <a:extLst>
                  <a:ext uri="{FF2B5EF4-FFF2-40B4-BE49-F238E27FC236}">
                    <a16:creationId xmlns:a16="http://schemas.microsoft.com/office/drawing/2014/main" id="{058482EF-5B6F-1410-9FA3-864FCFEC0B23}"/>
                  </a:ext>
                </a:extLst>
              </p:cNvPr>
              <p:cNvSpPr/>
              <p:nvPr/>
            </p:nvSpPr>
            <p:spPr>
              <a:xfrm>
                <a:off x="826688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0" name="object 327">
                <a:extLst>
                  <a:ext uri="{FF2B5EF4-FFF2-40B4-BE49-F238E27FC236}">
                    <a16:creationId xmlns:a16="http://schemas.microsoft.com/office/drawing/2014/main" id="{6867DC95-EA18-9C8A-DD95-8AEB066D7E30}"/>
                  </a:ext>
                </a:extLst>
              </p:cNvPr>
              <p:cNvSpPr/>
              <p:nvPr/>
            </p:nvSpPr>
            <p:spPr>
              <a:xfrm>
                <a:off x="820820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1" name="object 328">
                <a:extLst>
                  <a:ext uri="{FF2B5EF4-FFF2-40B4-BE49-F238E27FC236}">
                    <a16:creationId xmlns:a16="http://schemas.microsoft.com/office/drawing/2014/main" id="{5BECD1A1-FEF0-5E10-98FF-F1FB8CC1E2E5}"/>
                  </a:ext>
                </a:extLst>
              </p:cNvPr>
              <p:cNvSpPr/>
              <p:nvPr/>
            </p:nvSpPr>
            <p:spPr>
              <a:xfrm>
                <a:off x="833326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2" name="object 329">
                <a:extLst>
                  <a:ext uri="{FF2B5EF4-FFF2-40B4-BE49-F238E27FC236}">
                    <a16:creationId xmlns:a16="http://schemas.microsoft.com/office/drawing/2014/main" id="{F4F06FBC-12F8-0974-CE56-5EFB3FFADE4F}"/>
                  </a:ext>
                </a:extLst>
              </p:cNvPr>
              <p:cNvSpPr/>
              <p:nvPr/>
            </p:nvSpPr>
            <p:spPr>
              <a:xfrm>
                <a:off x="827458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3" name="object 330">
                <a:extLst>
                  <a:ext uri="{FF2B5EF4-FFF2-40B4-BE49-F238E27FC236}">
                    <a16:creationId xmlns:a16="http://schemas.microsoft.com/office/drawing/2014/main" id="{28371AC2-49D7-47E2-24A4-E9419A5F7AB9}"/>
                  </a:ext>
                </a:extLst>
              </p:cNvPr>
              <p:cNvSpPr/>
              <p:nvPr/>
            </p:nvSpPr>
            <p:spPr>
              <a:xfrm>
                <a:off x="837802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4" name="object 331">
                <a:extLst>
                  <a:ext uri="{FF2B5EF4-FFF2-40B4-BE49-F238E27FC236}">
                    <a16:creationId xmlns:a16="http://schemas.microsoft.com/office/drawing/2014/main" id="{F8B18DA4-81B4-8E96-A9A0-95117BC70E76}"/>
                  </a:ext>
                </a:extLst>
              </p:cNvPr>
              <p:cNvSpPr/>
              <p:nvPr/>
            </p:nvSpPr>
            <p:spPr>
              <a:xfrm>
                <a:off x="8319346"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5" name="object 332">
                <a:extLst>
                  <a:ext uri="{FF2B5EF4-FFF2-40B4-BE49-F238E27FC236}">
                    <a16:creationId xmlns:a16="http://schemas.microsoft.com/office/drawing/2014/main" id="{26FC46A7-AFCD-D5D2-DEC4-FAFC58E92D8C}"/>
                  </a:ext>
                </a:extLst>
              </p:cNvPr>
              <p:cNvSpPr/>
              <p:nvPr/>
            </p:nvSpPr>
            <p:spPr>
              <a:xfrm>
                <a:off x="840684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6" name="object 333">
                <a:extLst>
                  <a:ext uri="{FF2B5EF4-FFF2-40B4-BE49-F238E27FC236}">
                    <a16:creationId xmlns:a16="http://schemas.microsoft.com/office/drawing/2014/main" id="{76149519-4879-780C-8AAE-89323FB8CCB8}"/>
                  </a:ext>
                </a:extLst>
              </p:cNvPr>
              <p:cNvSpPr/>
              <p:nvPr/>
            </p:nvSpPr>
            <p:spPr>
              <a:xfrm>
                <a:off x="834817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7" name="object 334">
                <a:extLst>
                  <a:ext uri="{FF2B5EF4-FFF2-40B4-BE49-F238E27FC236}">
                    <a16:creationId xmlns:a16="http://schemas.microsoft.com/office/drawing/2014/main" id="{201C5372-9415-0B88-FDA4-4FB42FA41A57}"/>
                  </a:ext>
                </a:extLst>
              </p:cNvPr>
              <p:cNvSpPr/>
              <p:nvPr/>
            </p:nvSpPr>
            <p:spPr>
              <a:xfrm>
                <a:off x="8418984"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8" name="object 335">
                <a:extLst>
                  <a:ext uri="{FF2B5EF4-FFF2-40B4-BE49-F238E27FC236}">
                    <a16:creationId xmlns:a16="http://schemas.microsoft.com/office/drawing/2014/main" id="{C590DC30-3771-0480-606B-EFA7EBBF23D1}"/>
                  </a:ext>
                </a:extLst>
              </p:cNvPr>
              <p:cNvSpPr/>
              <p:nvPr/>
            </p:nvSpPr>
            <p:spPr>
              <a:xfrm>
                <a:off x="836031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9" name="object 336">
                <a:extLst>
                  <a:ext uri="{FF2B5EF4-FFF2-40B4-BE49-F238E27FC236}">
                    <a16:creationId xmlns:a16="http://schemas.microsoft.com/office/drawing/2014/main" id="{A26EE79C-B165-BDB8-C715-FD9CCE260157}"/>
                  </a:ext>
                </a:extLst>
              </p:cNvPr>
              <p:cNvSpPr/>
              <p:nvPr/>
            </p:nvSpPr>
            <p:spPr>
              <a:xfrm>
                <a:off x="8457673"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0" name="object 337">
                <a:extLst>
                  <a:ext uri="{FF2B5EF4-FFF2-40B4-BE49-F238E27FC236}">
                    <a16:creationId xmlns:a16="http://schemas.microsoft.com/office/drawing/2014/main" id="{772E29D6-16E5-FD53-8366-D52D49EB4B33}"/>
                  </a:ext>
                </a:extLst>
              </p:cNvPr>
              <p:cNvSpPr/>
              <p:nvPr/>
            </p:nvSpPr>
            <p:spPr>
              <a:xfrm>
                <a:off x="839900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1" name="object 338">
                <a:extLst>
                  <a:ext uri="{FF2B5EF4-FFF2-40B4-BE49-F238E27FC236}">
                    <a16:creationId xmlns:a16="http://schemas.microsoft.com/office/drawing/2014/main" id="{C68CEAD4-6949-D74A-EC75-A232CB1DE411}"/>
                  </a:ext>
                </a:extLst>
              </p:cNvPr>
              <p:cNvSpPr/>
              <p:nvPr/>
            </p:nvSpPr>
            <p:spPr>
              <a:xfrm>
                <a:off x="851343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2" name="object 339">
                <a:extLst>
                  <a:ext uri="{FF2B5EF4-FFF2-40B4-BE49-F238E27FC236}">
                    <a16:creationId xmlns:a16="http://schemas.microsoft.com/office/drawing/2014/main" id="{6193A38D-DF05-AAFD-20AE-78E9E8D5ACBB}"/>
                  </a:ext>
                </a:extLst>
              </p:cNvPr>
              <p:cNvSpPr/>
              <p:nvPr/>
            </p:nvSpPr>
            <p:spPr>
              <a:xfrm>
                <a:off x="845475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3" name="object 340">
                <a:extLst>
                  <a:ext uri="{FF2B5EF4-FFF2-40B4-BE49-F238E27FC236}">
                    <a16:creationId xmlns:a16="http://schemas.microsoft.com/office/drawing/2014/main" id="{BA6BF8C0-C1EF-DB09-8DC2-1630E01ED008}"/>
                  </a:ext>
                </a:extLst>
              </p:cNvPr>
              <p:cNvSpPr/>
              <p:nvPr/>
            </p:nvSpPr>
            <p:spPr>
              <a:xfrm>
                <a:off x="852708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4" name="object 341">
                <a:extLst>
                  <a:ext uri="{FF2B5EF4-FFF2-40B4-BE49-F238E27FC236}">
                    <a16:creationId xmlns:a16="http://schemas.microsoft.com/office/drawing/2014/main" id="{7E07A959-98D9-941E-414B-0E2D25758E60}"/>
                  </a:ext>
                </a:extLst>
              </p:cNvPr>
              <p:cNvSpPr/>
              <p:nvPr/>
            </p:nvSpPr>
            <p:spPr>
              <a:xfrm>
                <a:off x="8468413"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5" name="object 342">
                <a:extLst>
                  <a:ext uri="{FF2B5EF4-FFF2-40B4-BE49-F238E27FC236}">
                    <a16:creationId xmlns:a16="http://schemas.microsoft.com/office/drawing/2014/main" id="{6F5FB612-6CCD-D025-A690-F9119BF7FE17}"/>
                  </a:ext>
                </a:extLst>
              </p:cNvPr>
              <p:cNvSpPr/>
              <p:nvPr/>
            </p:nvSpPr>
            <p:spPr>
              <a:xfrm>
                <a:off x="856312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6" name="object 343">
                <a:extLst>
                  <a:ext uri="{FF2B5EF4-FFF2-40B4-BE49-F238E27FC236}">
                    <a16:creationId xmlns:a16="http://schemas.microsoft.com/office/drawing/2014/main" id="{952BE945-7E77-8155-45D8-C352A554BF91}"/>
                  </a:ext>
                </a:extLst>
              </p:cNvPr>
              <p:cNvSpPr/>
              <p:nvPr/>
            </p:nvSpPr>
            <p:spPr>
              <a:xfrm>
                <a:off x="850444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7" name="object 344">
                <a:extLst>
                  <a:ext uri="{FF2B5EF4-FFF2-40B4-BE49-F238E27FC236}">
                    <a16:creationId xmlns:a16="http://schemas.microsoft.com/office/drawing/2014/main" id="{40C32299-F951-F12F-94DF-53A67F9C1A5B}"/>
                  </a:ext>
                </a:extLst>
              </p:cNvPr>
              <p:cNvSpPr/>
              <p:nvPr/>
            </p:nvSpPr>
            <p:spPr>
              <a:xfrm>
                <a:off x="860522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8" name="object 345">
                <a:extLst>
                  <a:ext uri="{FF2B5EF4-FFF2-40B4-BE49-F238E27FC236}">
                    <a16:creationId xmlns:a16="http://schemas.microsoft.com/office/drawing/2014/main" id="{7550059F-FD88-B10F-8AF7-3CC458523DAE}"/>
                  </a:ext>
                </a:extLst>
              </p:cNvPr>
              <p:cNvSpPr/>
              <p:nvPr/>
            </p:nvSpPr>
            <p:spPr>
              <a:xfrm>
                <a:off x="8546549"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9" name="object 346">
                <a:extLst>
                  <a:ext uri="{FF2B5EF4-FFF2-40B4-BE49-F238E27FC236}">
                    <a16:creationId xmlns:a16="http://schemas.microsoft.com/office/drawing/2014/main" id="{1FD9499A-F094-EA19-A860-000B9EE985C6}"/>
                  </a:ext>
                </a:extLst>
              </p:cNvPr>
              <p:cNvSpPr/>
              <p:nvPr/>
            </p:nvSpPr>
            <p:spPr>
              <a:xfrm>
                <a:off x="865529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0" name="object 347">
                <a:extLst>
                  <a:ext uri="{FF2B5EF4-FFF2-40B4-BE49-F238E27FC236}">
                    <a16:creationId xmlns:a16="http://schemas.microsoft.com/office/drawing/2014/main" id="{BD35C551-DC03-13C1-AE67-421DD54A15E4}"/>
                  </a:ext>
                </a:extLst>
              </p:cNvPr>
              <p:cNvSpPr/>
              <p:nvPr/>
            </p:nvSpPr>
            <p:spPr>
              <a:xfrm>
                <a:off x="8596619"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1" name="object 348">
                <a:extLst>
                  <a:ext uri="{FF2B5EF4-FFF2-40B4-BE49-F238E27FC236}">
                    <a16:creationId xmlns:a16="http://schemas.microsoft.com/office/drawing/2014/main" id="{FAB4E5E1-25A1-B227-193C-D81B8B96A603}"/>
                  </a:ext>
                </a:extLst>
              </p:cNvPr>
              <p:cNvSpPr/>
              <p:nvPr/>
            </p:nvSpPr>
            <p:spPr>
              <a:xfrm>
                <a:off x="8722428"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2" name="object 349">
                <a:extLst>
                  <a:ext uri="{FF2B5EF4-FFF2-40B4-BE49-F238E27FC236}">
                    <a16:creationId xmlns:a16="http://schemas.microsoft.com/office/drawing/2014/main" id="{AACA0FA0-8217-CC6D-CE63-66A4E00DF3CB}"/>
                  </a:ext>
                </a:extLst>
              </p:cNvPr>
              <p:cNvSpPr/>
              <p:nvPr/>
            </p:nvSpPr>
            <p:spPr>
              <a:xfrm>
                <a:off x="8663754"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3" name="object 350">
                <a:extLst>
                  <a:ext uri="{FF2B5EF4-FFF2-40B4-BE49-F238E27FC236}">
                    <a16:creationId xmlns:a16="http://schemas.microsoft.com/office/drawing/2014/main" id="{FCD84CBE-BA70-E56F-A8F5-90A63A2550EA}"/>
                  </a:ext>
                </a:extLst>
              </p:cNvPr>
              <p:cNvSpPr/>
              <p:nvPr/>
            </p:nvSpPr>
            <p:spPr>
              <a:xfrm>
                <a:off x="8773635"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4" name="object 351">
                <a:extLst>
                  <a:ext uri="{FF2B5EF4-FFF2-40B4-BE49-F238E27FC236}">
                    <a16:creationId xmlns:a16="http://schemas.microsoft.com/office/drawing/2014/main" id="{FB4D3BD9-BA8B-7D53-8C49-E63E49DB40B9}"/>
                  </a:ext>
                </a:extLst>
              </p:cNvPr>
              <p:cNvSpPr/>
              <p:nvPr/>
            </p:nvSpPr>
            <p:spPr>
              <a:xfrm>
                <a:off x="871496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5" name="object 352">
                <a:extLst>
                  <a:ext uri="{FF2B5EF4-FFF2-40B4-BE49-F238E27FC236}">
                    <a16:creationId xmlns:a16="http://schemas.microsoft.com/office/drawing/2014/main" id="{554387E9-39E9-B973-0D1F-A1CDA70EAFE8}"/>
                  </a:ext>
                </a:extLst>
              </p:cNvPr>
              <p:cNvSpPr/>
              <p:nvPr/>
            </p:nvSpPr>
            <p:spPr>
              <a:xfrm>
                <a:off x="8813463"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6" name="object 353">
                <a:extLst>
                  <a:ext uri="{FF2B5EF4-FFF2-40B4-BE49-F238E27FC236}">
                    <a16:creationId xmlns:a16="http://schemas.microsoft.com/office/drawing/2014/main" id="{BCEB5C5D-4CBF-1CEB-624E-3400808CEA3F}"/>
                  </a:ext>
                </a:extLst>
              </p:cNvPr>
              <p:cNvSpPr/>
              <p:nvPr/>
            </p:nvSpPr>
            <p:spPr>
              <a:xfrm>
                <a:off x="875479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7" name="object 354">
                <a:extLst>
                  <a:ext uri="{FF2B5EF4-FFF2-40B4-BE49-F238E27FC236}">
                    <a16:creationId xmlns:a16="http://schemas.microsoft.com/office/drawing/2014/main" id="{060BE36B-E699-BD63-F4F1-0396B4A8FF84}"/>
                  </a:ext>
                </a:extLst>
              </p:cNvPr>
              <p:cNvSpPr/>
              <p:nvPr/>
            </p:nvSpPr>
            <p:spPr>
              <a:xfrm>
                <a:off x="885746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8" name="object 355">
                <a:extLst>
                  <a:ext uri="{FF2B5EF4-FFF2-40B4-BE49-F238E27FC236}">
                    <a16:creationId xmlns:a16="http://schemas.microsoft.com/office/drawing/2014/main" id="{85BD6833-B357-4989-0D7E-BCAC5DAB98F5}"/>
                  </a:ext>
                </a:extLst>
              </p:cNvPr>
              <p:cNvSpPr/>
              <p:nvPr/>
            </p:nvSpPr>
            <p:spPr>
              <a:xfrm>
                <a:off x="879879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9" name="object 356">
                <a:extLst>
                  <a:ext uri="{FF2B5EF4-FFF2-40B4-BE49-F238E27FC236}">
                    <a16:creationId xmlns:a16="http://schemas.microsoft.com/office/drawing/2014/main" id="{7C4EE5BA-D6B2-8584-CEEB-32575D7F7818}"/>
                  </a:ext>
                </a:extLst>
              </p:cNvPr>
              <p:cNvSpPr/>
              <p:nvPr/>
            </p:nvSpPr>
            <p:spPr>
              <a:xfrm>
                <a:off x="8871116"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0" name="object 357">
                <a:extLst>
                  <a:ext uri="{FF2B5EF4-FFF2-40B4-BE49-F238E27FC236}">
                    <a16:creationId xmlns:a16="http://schemas.microsoft.com/office/drawing/2014/main" id="{BE7D0A8A-7708-A133-162B-1EE84EA1570F}"/>
                  </a:ext>
                </a:extLst>
              </p:cNvPr>
              <p:cNvSpPr/>
              <p:nvPr/>
            </p:nvSpPr>
            <p:spPr>
              <a:xfrm>
                <a:off x="8812443"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1" name="object 358">
                <a:extLst>
                  <a:ext uri="{FF2B5EF4-FFF2-40B4-BE49-F238E27FC236}">
                    <a16:creationId xmlns:a16="http://schemas.microsoft.com/office/drawing/2014/main" id="{204D5248-80F8-D5FB-A0AF-13EB339A59BC}"/>
                  </a:ext>
                </a:extLst>
              </p:cNvPr>
              <p:cNvSpPr/>
              <p:nvPr/>
            </p:nvSpPr>
            <p:spPr>
              <a:xfrm>
                <a:off x="8887048"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2" name="object 359">
                <a:extLst>
                  <a:ext uri="{FF2B5EF4-FFF2-40B4-BE49-F238E27FC236}">
                    <a16:creationId xmlns:a16="http://schemas.microsoft.com/office/drawing/2014/main" id="{157F6D41-3CEA-AED7-A8CD-D40301F01799}"/>
                  </a:ext>
                </a:extLst>
              </p:cNvPr>
              <p:cNvSpPr/>
              <p:nvPr/>
            </p:nvSpPr>
            <p:spPr>
              <a:xfrm>
                <a:off x="8828374"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3" name="object 360">
                <a:extLst>
                  <a:ext uri="{FF2B5EF4-FFF2-40B4-BE49-F238E27FC236}">
                    <a16:creationId xmlns:a16="http://schemas.microsoft.com/office/drawing/2014/main" id="{2AA29D8C-C3CB-B819-CD24-29B574127736}"/>
                  </a:ext>
                </a:extLst>
              </p:cNvPr>
              <p:cNvSpPr/>
              <p:nvPr/>
            </p:nvSpPr>
            <p:spPr>
              <a:xfrm>
                <a:off x="892460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4" name="object 361">
                <a:extLst>
                  <a:ext uri="{FF2B5EF4-FFF2-40B4-BE49-F238E27FC236}">
                    <a16:creationId xmlns:a16="http://schemas.microsoft.com/office/drawing/2014/main" id="{A224B4BB-84AF-4A26-2F77-C03E8F9B1DE0}"/>
                  </a:ext>
                </a:extLst>
              </p:cNvPr>
              <p:cNvSpPr/>
              <p:nvPr/>
            </p:nvSpPr>
            <p:spPr>
              <a:xfrm>
                <a:off x="8865927"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5" name="object 362">
                <a:extLst>
                  <a:ext uri="{FF2B5EF4-FFF2-40B4-BE49-F238E27FC236}">
                    <a16:creationId xmlns:a16="http://schemas.microsoft.com/office/drawing/2014/main" id="{76B30323-7197-E448-4498-F26A2B812C92}"/>
                  </a:ext>
                </a:extLst>
              </p:cNvPr>
              <p:cNvSpPr/>
              <p:nvPr/>
            </p:nvSpPr>
            <p:spPr>
              <a:xfrm>
                <a:off x="8938255"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6" name="object 363">
                <a:extLst>
                  <a:ext uri="{FF2B5EF4-FFF2-40B4-BE49-F238E27FC236}">
                    <a16:creationId xmlns:a16="http://schemas.microsoft.com/office/drawing/2014/main" id="{3859FC88-7709-365C-C288-3087364F9FA6}"/>
                  </a:ext>
                </a:extLst>
              </p:cNvPr>
              <p:cNvSpPr/>
              <p:nvPr/>
            </p:nvSpPr>
            <p:spPr>
              <a:xfrm>
                <a:off x="887958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7" name="object 364">
                <a:extLst>
                  <a:ext uri="{FF2B5EF4-FFF2-40B4-BE49-F238E27FC236}">
                    <a16:creationId xmlns:a16="http://schemas.microsoft.com/office/drawing/2014/main" id="{1380CD90-5CD7-9B56-4556-1713D88AE2D1}"/>
                  </a:ext>
                </a:extLst>
              </p:cNvPr>
              <p:cNvSpPr/>
              <p:nvPr/>
            </p:nvSpPr>
            <p:spPr>
              <a:xfrm>
                <a:off x="8969356"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8" name="object 365">
                <a:extLst>
                  <a:ext uri="{FF2B5EF4-FFF2-40B4-BE49-F238E27FC236}">
                    <a16:creationId xmlns:a16="http://schemas.microsoft.com/office/drawing/2014/main" id="{D797C0E0-CE93-27E2-9163-448B048501C4}"/>
                  </a:ext>
                </a:extLst>
              </p:cNvPr>
              <p:cNvSpPr/>
              <p:nvPr/>
            </p:nvSpPr>
            <p:spPr>
              <a:xfrm>
                <a:off x="8910684"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9" name="object 366">
                <a:extLst>
                  <a:ext uri="{FF2B5EF4-FFF2-40B4-BE49-F238E27FC236}">
                    <a16:creationId xmlns:a16="http://schemas.microsoft.com/office/drawing/2014/main" id="{4630B896-9A6E-C9F8-06CA-8993C6F59800}"/>
                  </a:ext>
                </a:extLst>
              </p:cNvPr>
              <p:cNvSpPr/>
              <p:nvPr/>
            </p:nvSpPr>
            <p:spPr>
              <a:xfrm>
                <a:off x="901373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0" name="object 367">
                <a:extLst>
                  <a:ext uri="{FF2B5EF4-FFF2-40B4-BE49-F238E27FC236}">
                    <a16:creationId xmlns:a16="http://schemas.microsoft.com/office/drawing/2014/main" id="{8C88EFEE-74E7-0FFD-41C9-AE8BB436E49F}"/>
                  </a:ext>
                </a:extLst>
              </p:cNvPr>
              <p:cNvSpPr/>
              <p:nvPr/>
            </p:nvSpPr>
            <p:spPr>
              <a:xfrm>
                <a:off x="8955062"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1" name="object 368">
                <a:extLst>
                  <a:ext uri="{FF2B5EF4-FFF2-40B4-BE49-F238E27FC236}">
                    <a16:creationId xmlns:a16="http://schemas.microsoft.com/office/drawing/2014/main" id="{026C89D6-EDC2-5926-325B-E9B66619EA57}"/>
                  </a:ext>
                </a:extLst>
              </p:cNvPr>
              <p:cNvSpPr/>
              <p:nvPr/>
            </p:nvSpPr>
            <p:spPr>
              <a:xfrm>
                <a:off x="9074804"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2" name="object 369">
                <a:extLst>
                  <a:ext uri="{FF2B5EF4-FFF2-40B4-BE49-F238E27FC236}">
                    <a16:creationId xmlns:a16="http://schemas.microsoft.com/office/drawing/2014/main" id="{9F7F2883-9ECE-0158-A5FF-E1F12F43951C}"/>
                  </a:ext>
                </a:extLst>
              </p:cNvPr>
              <p:cNvSpPr/>
              <p:nvPr/>
            </p:nvSpPr>
            <p:spPr>
              <a:xfrm>
                <a:off x="9016132"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3" name="object 370">
                <a:extLst>
                  <a:ext uri="{FF2B5EF4-FFF2-40B4-BE49-F238E27FC236}">
                    <a16:creationId xmlns:a16="http://schemas.microsoft.com/office/drawing/2014/main" id="{2DAAAE8A-901C-5196-5D1C-2363B86D2AC8}"/>
                  </a:ext>
                </a:extLst>
              </p:cNvPr>
              <p:cNvSpPr/>
              <p:nvPr/>
            </p:nvSpPr>
            <p:spPr>
              <a:xfrm>
                <a:off x="918025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4" name="object 371">
                <a:extLst>
                  <a:ext uri="{FF2B5EF4-FFF2-40B4-BE49-F238E27FC236}">
                    <a16:creationId xmlns:a16="http://schemas.microsoft.com/office/drawing/2014/main" id="{BF282184-5E70-150C-BE02-9DBAFF576191}"/>
                  </a:ext>
                </a:extLst>
              </p:cNvPr>
              <p:cNvSpPr/>
              <p:nvPr/>
            </p:nvSpPr>
            <p:spPr>
              <a:xfrm>
                <a:off x="9121577"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5" name="object 372">
                <a:extLst>
                  <a:ext uri="{FF2B5EF4-FFF2-40B4-BE49-F238E27FC236}">
                    <a16:creationId xmlns:a16="http://schemas.microsoft.com/office/drawing/2014/main" id="{DDAD2811-682B-C5C2-427B-929E501DC869}"/>
                  </a:ext>
                </a:extLst>
              </p:cNvPr>
              <p:cNvSpPr/>
              <p:nvPr/>
            </p:nvSpPr>
            <p:spPr>
              <a:xfrm>
                <a:off x="9228045"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6" name="object 373">
                <a:extLst>
                  <a:ext uri="{FF2B5EF4-FFF2-40B4-BE49-F238E27FC236}">
                    <a16:creationId xmlns:a16="http://schemas.microsoft.com/office/drawing/2014/main" id="{2697D6CE-9ACE-A961-1EE1-8D9659F4511D}"/>
                  </a:ext>
                </a:extLst>
              </p:cNvPr>
              <p:cNvSpPr/>
              <p:nvPr/>
            </p:nvSpPr>
            <p:spPr>
              <a:xfrm>
                <a:off x="916937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7" name="object 374">
                <a:extLst>
                  <a:ext uri="{FF2B5EF4-FFF2-40B4-BE49-F238E27FC236}">
                    <a16:creationId xmlns:a16="http://schemas.microsoft.com/office/drawing/2014/main" id="{469B37EA-8DD3-AB00-A0F2-CD8BF00B60A4}"/>
                  </a:ext>
                </a:extLst>
              </p:cNvPr>
              <p:cNvSpPr/>
              <p:nvPr/>
            </p:nvSpPr>
            <p:spPr>
              <a:xfrm>
                <a:off x="9236768"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8" name="object 375">
                <a:extLst>
                  <a:ext uri="{FF2B5EF4-FFF2-40B4-BE49-F238E27FC236}">
                    <a16:creationId xmlns:a16="http://schemas.microsoft.com/office/drawing/2014/main" id="{5D287FEA-01B2-087B-FEAF-9BF6F75B1E1A}"/>
                  </a:ext>
                </a:extLst>
              </p:cNvPr>
              <p:cNvSpPr/>
              <p:nvPr/>
            </p:nvSpPr>
            <p:spPr>
              <a:xfrm>
                <a:off x="9178095"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9" name="object 376">
                <a:extLst>
                  <a:ext uri="{FF2B5EF4-FFF2-40B4-BE49-F238E27FC236}">
                    <a16:creationId xmlns:a16="http://schemas.microsoft.com/office/drawing/2014/main" id="{426EA68C-E21C-631D-58F9-A94318397622}"/>
                  </a:ext>
                </a:extLst>
              </p:cNvPr>
              <p:cNvSpPr/>
              <p:nvPr/>
            </p:nvSpPr>
            <p:spPr>
              <a:xfrm>
                <a:off x="9263319"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0" name="object 377">
                <a:extLst>
                  <a:ext uri="{FF2B5EF4-FFF2-40B4-BE49-F238E27FC236}">
                    <a16:creationId xmlns:a16="http://schemas.microsoft.com/office/drawing/2014/main" id="{4E1BC39A-6177-2E73-1008-995D5FADC6E2}"/>
                  </a:ext>
                </a:extLst>
              </p:cNvPr>
              <p:cNvSpPr/>
              <p:nvPr/>
            </p:nvSpPr>
            <p:spPr>
              <a:xfrm>
                <a:off x="9204646"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1" name="object 378">
                <a:extLst>
                  <a:ext uri="{FF2B5EF4-FFF2-40B4-BE49-F238E27FC236}">
                    <a16:creationId xmlns:a16="http://schemas.microsoft.com/office/drawing/2014/main" id="{636323BE-BDF0-6319-ACA7-4D07B98C9AED}"/>
                  </a:ext>
                </a:extLst>
              </p:cNvPr>
              <p:cNvSpPr/>
              <p:nvPr/>
            </p:nvSpPr>
            <p:spPr>
              <a:xfrm>
                <a:off x="9273560"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2" name="object 379">
                <a:extLst>
                  <a:ext uri="{FF2B5EF4-FFF2-40B4-BE49-F238E27FC236}">
                    <a16:creationId xmlns:a16="http://schemas.microsoft.com/office/drawing/2014/main" id="{6887DA51-A591-F122-DC2C-AF136A3F911C}"/>
                  </a:ext>
                </a:extLst>
              </p:cNvPr>
              <p:cNvSpPr/>
              <p:nvPr/>
            </p:nvSpPr>
            <p:spPr>
              <a:xfrm>
                <a:off x="9214887"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3" name="object 380">
                <a:extLst>
                  <a:ext uri="{FF2B5EF4-FFF2-40B4-BE49-F238E27FC236}">
                    <a16:creationId xmlns:a16="http://schemas.microsoft.com/office/drawing/2014/main" id="{0C039F53-9D1B-8F9F-15C5-FB4910A6A146}"/>
                  </a:ext>
                </a:extLst>
              </p:cNvPr>
              <p:cNvSpPr/>
              <p:nvPr/>
            </p:nvSpPr>
            <p:spPr>
              <a:xfrm>
                <a:off x="932476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4" name="object 381">
                <a:extLst>
                  <a:ext uri="{FF2B5EF4-FFF2-40B4-BE49-F238E27FC236}">
                    <a16:creationId xmlns:a16="http://schemas.microsoft.com/office/drawing/2014/main" id="{978D2FB8-27C7-12B2-D04F-E7316297CBBA}"/>
                  </a:ext>
                </a:extLst>
              </p:cNvPr>
              <p:cNvSpPr/>
              <p:nvPr/>
            </p:nvSpPr>
            <p:spPr>
              <a:xfrm>
                <a:off x="9266093"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5" name="object 382">
                <a:extLst>
                  <a:ext uri="{FF2B5EF4-FFF2-40B4-BE49-F238E27FC236}">
                    <a16:creationId xmlns:a16="http://schemas.microsoft.com/office/drawing/2014/main" id="{9757CDD2-1887-1FB8-4A0A-10D85D121695}"/>
                  </a:ext>
                </a:extLst>
              </p:cNvPr>
              <p:cNvSpPr/>
              <p:nvPr/>
            </p:nvSpPr>
            <p:spPr>
              <a:xfrm>
                <a:off x="9360048"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6" name="object 383">
                <a:extLst>
                  <a:ext uri="{FF2B5EF4-FFF2-40B4-BE49-F238E27FC236}">
                    <a16:creationId xmlns:a16="http://schemas.microsoft.com/office/drawing/2014/main" id="{1384F3A9-DDC2-49BD-718A-7E18EEAAB113}"/>
                  </a:ext>
                </a:extLst>
              </p:cNvPr>
              <p:cNvSpPr/>
              <p:nvPr/>
            </p:nvSpPr>
            <p:spPr>
              <a:xfrm>
                <a:off x="930137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7" name="object 384">
                <a:extLst>
                  <a:ext uri="{FF2B5EF4-FFF2-40B4-BE49-F238E27FC236}">
                    <a16:creationId xmlns:a16="http://schemas.microsoft.com/office/drawing/2014/main" id="{E7A99096-3C1E-796D-818A-3B45405CBA0E}"/>
                  </a:ext>
                </a:extLst>
              </p:cNvPr>
              <p:cNvSpPr/>
              <p:nvPr/>
            </p:nvSpPr>
            <p:spPr>
              <a:xfrm>
                <a:off x="942604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8" name="object 385">
                <a:extLst>
                  <a:ext uri="{FF2B5EF4-FFF2-40B4-BE49-F238E27FC236}">
                    <a16:creationId xmlns:a16="http://schemas.microsoft.com/office/drawing/2014/main" id="{9C9AD10B-FCDA-7F71-A661-8E5FA7122A51}"/>
                  </a:ext>
                </a:extLst>
              </p:cNvPr>
              <p:cNvSpPr/>
              <p:nvPr/>
            </p:nvSpPr>
            <p:spPr>
              <a:xfrm>
                <a:off x="9367372"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9" name="object 386">
                <a:extLst>
                  <a:ext uri="{FF2B5EF4-FFF2-40B4-BE49-F238E27FC236}">
                    <a16:creationId xmlns:a16="http://schemas.microsoft.com/office/drawing/2014/main" id="{05FA9588-B2D2-CFC7-1870-B2F8AF6B273B}"/>
                  </a:ext>
                </a:extLst>
              </p:cNvPr>
              <p:cNvSpPr/>
              <p:nvPr/>
            </p:nvSpPr>
            <p:spPr>
              <a:xfrm>
                <a:off x="9474218"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0" name="object 387">
                <a:extLst>
                  <a:ext uri="{FF2B5EF4-FFF2-40B4-BE49-F238E27FC236}">
                    <a16:creationId xmlns:a16="http://schemas.microsoft.com/office/drawing/2014/main" id="{D180A53D-F3ED-6DC0-04A9-01BAABB48FB3}"/>
                  </a:ext>
                </a:extLst>
              </p:cNvPr>
              <p:cNvSpPr/>
              <p:nvPr/>
            </p:nvSpPr>
            <p:spPr>
              <a:xfrm>
                <a:off x="941554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1" name="object 388">
                <a:extLst>
                  <a:ext uri="{FF2B5EF4-FFF2-40B4-BE49-F238E27FC236}">
                    <a16:creationId xmlns:a16="http://schemas.microsoft.com/office/drawing/2014/main" id="{427B92CF-A767-E3CF-A3C5-A9D57AD80349}"/>
                  </a:ext>
                </a:extLst>
              </p:cNvPr>
              <p:cNvSpPr/>
              <p:nvPr/>
            </p:nvSpPr>
            <p:spPr>
              <a:xfrm>
                <a:off x="9488253"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2" name="object 389">
                <a:extLst>
                  <a:ext uri="{FF2B5EF4-FFF2-40B4-BE49-F238E27FC236}">
                    <a16:creationId xmlns:a16="http://schemas.microsoft.com/office/drawing/2014/main" id="{07012046-CDC2-8816-FCCF-3E2B56B7D8AC}"/>
                  </a:ext>
                </a:extLst>
              </p:cNvPr>
              <p:cNvSpPr/>
              <p:nvPr/>
            </p:nvSpPr>
            <p:spPr>
              <a:xfrm>
                <a:off x="9429578"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3" name="object 390">
                <a:extLst>
                  <a:ext uri="{FF2B5EF4-FFF2-40B4-BE49-F238E27FC236}">
                    <a16:creationId xmlns:a16="http://schemas.microsoft.com/office/drawing/2014/main" id="{71A98F90-B1DD-0E37-1410-D0E8436F248B}"/>
                  </a:ext>
                </a:extLst>
              </p:cNvPr>
              <p:cNvSpPr/>
              <p:nvPr/>
            </p:nvSpPr>
            <p:spPr>
              <a:xfrm>
                <a:off x="9617217"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4" name="object 391">
                <a:extLst>
                  <a:ext uri="{FF2B5EF4-FFF2-40B4-BE49-F238E27FC236}">
                    <a16:creationId xmlns:a16="http://schemas.microsoft.com/office/drawing/2014/main" id="{7C79E599-F87D-0CC5-7DEB-0C8D430D76B5}"/>
                  </a:ext>
                </a:extLst>
              </p:cNvPr>
              <p:cNvSpPr/>
              <p:nvPr/>
            </p:nvSpPr>
            <p:spPr>
              <a:xfrm>
                <a:off x="955854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5" name="object 392">
                <a:extLst>
                  <a:ext uri="{FF2B5EF4-FFF2-40B4-BE49-F238E27FC236}">
                    <a16:creationId xmlns:a16="http://schemas.microsoft.com/office/drawing/2014/main" id="{04366AAF-8079-AA7C-59C4-BF8AB3044EE6}"/>
                  </a:ext>
                </a:extLst>
              </p:cNvPr>
              <p:cNvSpPr/>
              <p:nvPr/>
            </p:nvSpPr>
            <p:spPr>
              <a:xfrm>
                <a:off x="9642250"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6" name="object 393">
                <a:extLst>
                  <a:ext uri="{FF2B5EF4-FFF2-40B4-BE49-F238E27FC236}">
                    <a16:creationId xmlns:a16="http://schemas.microsoft.com/office/drawing/2014/main" id="{8D64293D-597A-F393-28C0-F1207ED60649}"/>
                  </a:ext>
                </a:extLst>
              </p:cNvPr>
              <p:cNvSpPr/>
              <p:nvPr/>
            </p:nvSpPr>
            <p:spPr>
              <a:xfrm>
                <a:off x="9583578"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7" name="object 394">
                <a:extLst>
                  <a:ext uri="{FF2B5EF4-FFF2-40B4-BE49-F238E27FC236}">
                    <a16:creationId xmlns:a16="http://schemas.microsoft.com/office/drawing/2014/main" id="{F5DD4E73-C540-6A7B-A7D5-A8C482F1D613}"/>
                  </a:ext>
                </a:extLst>
              </p:cNvPr>
              <p:cNvSpPr/>
              <p:nvPr/>
            </p:nvSpPr>
            <p:spPr>
              <a:xfrm>
                <a:off x="9664631"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8" name="object 395">
                <a:extLst>
                  <a:ext uri="{FF2B5EF4-FFF2-40B4-BE49-F238E27FC236}">
                    <a16:creationId xmlns:a16="http://schemas.microsoft.com/office/drawing/2014/main" id="{92F21CF4-BFED-08DF-5BFA-6D46FD4DC20E}"/>
                  </a:ext>
                </a:extLst>
              </p:cNvPr>
              <p:cNvSpPr/>
              <p:nvPr/>
            </p:nvSpPr>
            <p:spPr>
              <a:xfrm>
                <a:off x="9605955"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9" name="object 396">
                <a:extLst>
                  <a:ext uri="{FF2B5EF4-FFF2-40B4-BE49-F238E27FC236}">
                    <a16:creationId xmlns:a16="http://schemas.microsoft.com/office/drawing/2014/main" id="{5682DCCD-B133-38E6-1876-E29A24A85616}"/>
                  </a:ext>
                </a:extLst>
              </p:cNvPr>
              <p:cNvSpPr/>
              <p:nvPr/>
            </p:nvSpPr>
            <p:spPr>
              <a:xfrm>
                <a:off x="9694974"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0" name="object 397">
                <a:extLst>
                  <a:ext uri="{FF2B5EF4-FFF2-40B4-BE49-F238E27FC236}">
                    <a16:creationId xmlns:a16="http://schemas.microsoft.com/office/drawing/2014/main" id="{1E2DF074-2EBC-7818-8BB6-74C3EAD5AE65}"/>
                  </a:ext>
                </a:extLst>
              </p:cNvPr>
              <p:cNvSpPr/>
              <p:nvPr/>
            </p:nvSpPr>
            <p:spPr>
              <a:xfrm>
                <a:off x="9636300"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1" name="object 398">
                <a:extLst>
                  <a:ext uri="{FF2B5EF4-FFF2-40B4-BE49-F238E27FC236}">
                    <a16:creationId xmlns:a16="http://schemas.microsoft.com/office/drawing/2014/main" id="{1DD8AF57-A481-B62D-2BF3-5C2DDAFF7800}"/>
                  </a:ext>
                </a:extLst>
              </p:cNvPr>
              <p:cNvSpPr/>
              <p:nvPr/>
            </p:nvSpPr>
            <p:spPr>
              <a:xfrm>
                <a:off x="983114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2" name="object 399">
                <a:extLst>
                  <a:ext uri="{FF2B5EF4-FFF2-40B4-BE49-F238E27FC236}">
                    <a16:creationId xmlns:a16="http://schemas.microsoft.com/office/drawing/2014/main" id="{654F8622-9E7A-B4E0-84DA-81BD2814E0B5}"/>
                  </a:ext>
                </a:extLst>
              </p:cNvPr>
              <p:cNvSpPr/>
              <p:nvPr/>
            </p:nvSpPr>
            <p:spPr>
              <a:xfrm>
                <a:off x="9772471"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3" name="object 400">
                <a:extLst>
                  <a:ext uri="{FF2B5EF4-FFF2-40B4-BE49-F238E27FC236}">
                    <a16:creationId xmlns:a16="http://schemas.microsoft.com/office/drawing/2014/main" id="{0BD01C54-E28F-057A-8933-12807694C225}"/>
                  </a:ext>
                </a:extLst>
              </p:cNvPr>
              <p:cNvSpPr/>
              <p:nvPr/>
            </p:nvSpPr>
            <p:spPr>
              <a:xfrm>
                <a:off x="9872870"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4" name="object 401">
                <a:extLst>
                  <a:ext uri="{FF2B5EF4-FFF2-40B4-BE49-F238E27FC236}">
                    <a16:creationId xmlns:a16="http://schemas.microsoft.com/office/drawing/2014/main" id="{892AB751-0D79-ACB7-6977-4C813C3E6965}"/>
                  </a:ext>
                </a:extLst>
              </p:cNvPr>
              <p:cNvSpPr/>
              <p:nvPr/>
            </p:nvSpPr>
            <p:spPr>
              <a:xfrm>
                <a:off x="9814196"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5" name="object 412">
                <a:extLst>
                  <a:ext uri="{FF2B5EF4-FFF2-40B4-BE49-F238E27FC236}">
                    <a16:creationId xmlns:a16="http://schemas.microsoft.com/office/drawing/2014/main" id="{832DB257-B9DC-AEC2-AA6E-8BEC8B8EE0BB}"/>
                  </a:ext>
                </a:extLst>
              </p:cNvPr>
              <p:cNvSpPr/>
              <p:nvPr/>
            </p:nvSpPr>
            <p:spPr>
              <a:xfrm>
                <a:off x="3413352" y="2002845"/>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6" name="object 413">
                <a:extLst>
                  <a:ext uri="{FF2B5EF4-FFF2-40B4-BE49-F238E27FC236}">
                    <a16:creationId xmlns:a16="http://schemas.microsoft.com/office/drawing/2014/main" id="{2EAAFCFE-B347-A9A3-DDC4-9146E706E182}"/>
                  </a:ext>
                </a:extLst>
              </p:cNvPr>
              <p:cNvSpPr/>
              <p:nvPr/>
            </p:nvSpPr>
            <p:spPr>
              <a:xfrm>
                <a:off x="3354680" y="2061510"/>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7" name="object 414">
                <a:extLst>
                  <a:ext uri="{FF2B5EF4-FFF2-40B4-BE49-F238E27FC236}">
                    <a16:creationId xmlns:a16="http://schemas.microsoft.com/office/drawing/2014/main" id="{011CED7A-0C7E-4CB8-BE3A-DD0326661648}"/>
                  </a:ext>
                </a:extLst>
              </p:cNvPr>
              <p:cNvSpPr/>
              <p:nvPr/>
            </p:nvSpPr>
            <p:spPr>
              <a:xfrm>
                <a:off x="4950845" y="2900968"/>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8" name="object 415">
                <a:extLst>
                  <a:ext uri="{FF2B5EF4-FFF2-40B4-BE49-F238E27FC236}">
                    <a16:creationId xmlns:a16="http://schemas.microsoft.com/office/drawing/2014/main" id="{894CB1C0-9CBA-3A34-A4B3-42E364D8CB1D}"/>
                  </a:ext>
                </a:extLst>
              </p:cNvPr>
              <p:cNvSpPr/>
              <p:nvPr/>
            </p:nvSpPr>
            <p:spPr>
              <a:xfrm>
                <a:off x="4892173" y="295963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9" name="object 416">
                <a:extLst>
                  <a:ext uri="{FF2B5EF4-FFF2-40B4-BE49-F238E27FC236}">
                    <a16:creationId xmlns:a16="http://schemas.microsoft.com/office/drawing/2014/main" id="{18F162A3-6568-7B9D-D0E7-5D604A6A796C}"/>
                  </a:ext>
                </a:extLst>
              </p:cNvPr>
              <p:cNvSpPr/>
              <p:nvPr/>
            </p:nvSpPr>
            <p:spPr>
              <a:xfrm>
                <a:off x="5037832" y="2900968"/>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0" name="object 417">
                <a:extLst>
                  <a:ext uri="{FF2B5EF4-FFF2-40B4-BE49-F238E27FC236}">
                    <a16:creationId xmlns:a16="http://schemas.microsoft.com/office/drawing/2014/main" id="{146BE1E5-D64F-89EC-F3C0-E3C4602C12C7}"/>
                  </a:ext>
                </a:extLst>
              </p:cNvPr>
              <p:cNvSpPr/>
              <p:nvPr/>
            </p:nvSpPr>
            <p:spPr>
              <a:xfrm>
                <a:off x="4979159" y="295963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1" name="object 418">
                <a:extLst>
                  <a:ext uri="{FF2B5EF4-FFF2-40B4-BE49-F238E27FC236}">
                    <a16:creationId xmlns:a16="http://schemas.microsoft.com/office/drawing/2014/main" id="{F033995C-9357-0A88-0B16-407B059DEC8F}"/>
                  </a:ext>
                </a:extLst>
              </p:cNvPr>
              <p:cNvSpPr/>
              <p:nvPr/>
            </p:nvSpPr>
            <p:spPr>
              <a:xfrm>
                <a:off x="1012662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2" name="object 419">
                <a:extLst>
                  <a:ext uri="{FF2B5EF4-FFF2-40B4-BE49-F238E27FC236}">
                    <a16:creationId xmlns:a16="http://schemas.microsoft.com/office/drawing/2014/main" id="{54D7AB19-B2F0-6C3B-FD43-C685816F819A}"/>
                  </a:ext>
                </a:extLst>
              </p:cNvPr>
              <p:cNvSpPr/>
              <p:nvPr/>
            </p:nvSpPr>
            <p:spPr>
              <a:xfrm>
                <a:off x="10067951"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3" name="object 420">
                <a:extLst>
                  <a:ext uri="{FF2B5EF4-FFF2-40B4-BE49-F238E27FC236}">
                    <a16:creationId xmlns:a16="http://schemas.microsoft.com/office/drawing/2014/main" id="{7F98294B-FD10-013B-4239-62B195E943A4}"/>
                  </a:ext>
                </a:extLst>
              </p:cNvPr>
              <p:cNvSpPr/>
              <p:nvPr/>
            </p:nvSpPr>
            <p:spPr>
              <a:xfrm>
                <a:off x="10325764"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4" name="object 421">
                <a:extLst>
                  <a:ext uri="{FF2B5EF4-FFF2-40B4-BE49-F238E27FC236}">
                    <a16:creationId xmlns:a16="http://schemas.microsoft.com/office/drawing/2014/main" id="{4C8E04A5-5E17-E43F-9376-A6771A929FDB}"/>
                  </a:ext>
                </a:extLst>
              </p:cNvPr>
              <p:cNvSpPr/>
              <p:nvPr/>
            </p:nvSpPr>
            <p:spPr>
              <a:xfrm>
                <a:off x="10267089"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5" name="object 422">
                <a:extLst>
                  <a:ext uri="{FF2B5EF4-FFF2-40B4-BE49-F238E27FC236}">
                    <a16:creationId xmlns:a16="http://schemas.microsoft.com/office/drawing/2014/main" id="{BE14212C-C105-A905-BF15-D9F72A027D21}"/>
                  </a:ext>
                </a:extLst>
              </p:cNvPr>
              <p:cNvSpPr/>
              <p:nvPr/>
            </p:nvSpPr>
            <p:spPr>
              <a:xfrm>
                <a:off x="10421728"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6" name="object 423">
                <a:extLst>
                  <a:ext uri="{FF2B5EF4-FFF2-40B4-BE49-F238E27FC236}">
                    <a16:creationId xmlns:a16="http://schemas.microsoft.com/office/drawing/2014/main" id="{D4D11DC1-F603-2F9C-CE5B-9DBA6F2C76B7}"/>
                  </a:ext>
                </a:extLst>
              </p:cNvPr>
              <p:cNvSpPr/>
              <p:nvPr/>
            </p:nvSpPr>
            <p:spPr>
              <a:xfrm>
                <a:off x="1036305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7" name="object 425">
                <a:extLst>
                  <a:ext uri="{FF2B5EF4-FFF2-40B4-BE49-F238E27FC236}">
                    <a16:creationId xmlns:a16="http://schemas.microsoft.com/office/drawing/2014/main" id="{195AEB4B-7A30-6F53-B7BA-BC8D5DBB02BA}"/>
                  </a:ext>
                </a:extLst>
              </p:cNvPr>
              <p:cNvSpPr/>
              <p:nvPr/>
            </p:nvSpPr>
            <p:spPr>
              <a:xfrm>
                <a:off x="1063565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8" name="object 426">
                <a:extLst>
                  <a:ext uri="{FF2B5EF4-FFF2-40B4-BE49-F238E27FC236}">
                    <a16:creationId xmlns:a16="http://schemas.microsoft.com/office/drawing/2014/main" id="{509DE376-A901-E34A-40AF-3490A3839831}"/>
                  </a:ext>
                </a:extLst>
              </p:cNvPr>
              <p:cNvSpPr/>
              <p:nvPr/>
            </p:nvSpPr>
            <p:spPr>
              <a:xfrm>
                <a:off x="10576982"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9" name="object 427">
                <a:extLst>
                  <a:ext uri="{FF2B5EF4-FFF2-40B4-BE49-F238E27FC236}">
                    <a16:creationId xmlns:a16="http://schemas.microsoft.com/office/drawing/2014/main" id="{D43F9710-364B-73DB-645C-5564C74C98F6}"/>
                  </a:ext>
                </a:extLst>
              </p:cNvPr>
              <p:cNvSpPr/>
              <p:nvPr/>
            </p:nvSpPr>
            <p:spPr>
              <a:xfrm>
                <a:off x="2443746" y="1239548"/>
                <a:ext cx="8199549" cy="2260416"/>
              </a:xfrm>
              <a:custGeom>
                <a:avLst/>
                <a:gdLst/>
                <a:ahLst/>
                <a:cxnLst/>
                <a:rect l="l" t="t" r="r" b="b"/>
                <a:pathLst>
                  <a:path w="5051425" h="1392555">
                    <a:moveTo>
                      <a:pt x="0" y="0"/>
                    </a:moveTo>
                    <a:lnTo>
                      <a:pt x="0" y="17449"/>
                    </a:lnTo>
                    <a:lnTo>
                      <a:pt x="7480" y="17449"/>
                    </a:lnTo>
                    <a:lnTo>
                      <a:pt x="7480" y="48602"/>
                    </a:lnTo>
                    <a:lnTo>
                      <a:pt x="12458" y="48602"/>
                    </a:lnTo>
                    <a:lnTo>
                      <a:pt x="12458" y="86614"/>
                    </a:lnTo>
                    <a:lnTo>
                      <a:pt x="17513" y="86614"/>
                    </a:lnTo>
                    <a:lnTo>
                      <a:pt x="17513" y="101346"/>
                    </a:lnTo>
                    <a:lnTo>
                      <a:pt x="30594" y="101346"/>
                    </a:lnTo>
                    <a:lnTo>
                      <a:pt x="30594" y="115519"/>
                    </a:lnTo>
                    <a:lnTo>
                      <a:pt x="49758" y="115519"/>
                    </a:lnTo>
                    <a:lnTo>
                      <a:pt x="49758" y="128752"/>
                    </a:lnTo>
                    <a:lnTo>
                      <a:pt x="57238" y="128752"/>
                    </a:lnTo>
                    <a:lnTo>
                      <a:pt x="57238" y="144653"/>
                    </a:lnTo>
                    <a:lnTo>
                      <a:pt x="69697" y="144653"/>
                    </a:lnTo>
                    <a:lnTo>
                      <a:pt x="69697" y="153377"/>
                    </a:lnTo>
                    <a:lnTo>
                      <a:pt x="78892" y="153377"/>
                    </a:lnTo>
                    <a:lnTo>
                      <a:pt x="78892" y="164426"/>
                    </a:lnTo>
                    <a:lnTo>
                      <a:pt x="96024" y="164426"/>
                    </a:lnTo>
                    <a:lnTo>
                      <a:pt x="96024" y="175958"/>
                    </a:lnTo>
                    <a:lnTo>
                      <a:pt x="148374" y="175958"/>
                    </a:lnTo>
                    <a:lnTo>
                      <a:pt x="148374" y="191998"/>
                    </a:lnTo>
                    <a:lnTo>
                      <a:pt x="155232" y="191998"/>
                    </a:lnTo>
                    <a:lnTo>
                      <a:pt x="155232" y="202285"/>
                    </a:lnTo>
                    <a:lnTo>
                      <a:pt x="159435" y="202285"/>
                    </a:lnTo>
                    <a:lnTo>
                      <a:pt x="159435" y="213969"/>
                    </a:lnTo>
                    <a:lnTo>
                      <a:pt x="171272" y="213969"/>
                    </a:lnTo>
                    <a:lnTo>
                      <a:pt x="171272" y="221284"/>
                    </a:lnTo>
                    <a:lnTo>
                      <a:pt x="189344" y="221284"/>
                    </a:lnTo>
                    <a:lnTo>
                      <a:pt x="189344" y="265379"/>
                    </a:lnTo>
                    <a:lnTo>
                      <a:pt x="199783" y="265379"/>
                    </a:lnTo>
                    <a:lnTo>
                      <a:pt x="199783" y="281114"/>
                    </a:lnTo>
                    <a:lnTo>
                      <a:pt x="215671" y="281114"/>
                    </a:lnTo>
                    <a:lnTo>
                      <a:pt x="215671" y="300583"/>
                    </a:lnTo>
                    <a:lnTo>
                      <a:pt x="292163" y="300583"/>
                    </a:lnTo>
                    <a:lnTo>
                      <a:pt x="292163" y="310553"/>
                    </a:lnTo>
                    <a:lnTo>
                      <a:pt x="303072" y="310553"/>
                    </a:lnTo>
                    <a:lnTo>
                      <a:pt x="303072" y="317868"/>
                    </a:lnTo>
                    <a:lnTo>
                      <a:pt x="310857" y="317868"/>
                    </a:lnTo>
                    <a:lnTo>
                      <a:pt x="310857" y="324256"/>
                    </a:lnTo>
                    <a:lnTo>
                      <a:pt x="315849" y="324256"/>
                    </a:lnTo>
                    <a:lnTo>
                      <a:pt x="315849" y="333756"/>
                    </a:lnTo>
                    <a:lnTo>
                      <a:pt x="341858" y="333756"/>
                    </a:lnTo>
                    <a:lnTo>
                      <a:pt x="341858" y="342480"/>
                    </a:lnTo>
                    <a:lnTo>
                      <a:pt x="356819" y="342480"/>
                    </a:lnTo>
                    <a:lnTo>
                      <a:pt x="356819" y="348246"/>
                    </a:lnTo>
                    <a:lnTo>
                      <a:pt x="378320" y="348246"/>
                    </a:lnTo>
                    <a:lnTo>
                      <a:pt x="378320" y="355257"/>
                    </a:lnTo>
                    <a:lnTo>
                      <a:pt x="397167" y="355257"/>
                    </a:lnTo>
                    <a:lnTo>
                      <a:pt x="397167" y="371614"/>
                    </a:lnTo>
                    <a:lnTo>
                      <a:pt x="404647" y="371614"/>
                    </a:lnTo>
                    <a:lnTo>
                      <a:pt x="404647" y="379399"/>
                    </a:lnTo>
                    <a:lnTo>
                      <a:pt x="419138" y="379399"/>
                    </a:lnTo>
                    <a:lnTo>
                      <a:pt x="419138" y="391858"/>
                    </a:lnTo>
                    <a:lnTo>
                      <a:pt x="424586" y="391858"/>
                    </a:lnTo>
                    <a:lnTo>
                      <a:pt x="424586" y="407441"/>
                    </a:lnTo>
                    <a:lnTo>
                      <a:pt x="452945" y="407441"/>
                    </a:lnTo>
                    <a:lnTo>
                      <a:pt x="452945" y="431266"/>
                    </a:lnTo>
                    <a:lnTo>
                      <a:pt x="474129" y="431266"/>
                    </a:lnTo>
                    <a:lnTo>
                      <a:pt x="474129" y="451840"/>
                    </a:lnTo>
                    <a:lnTo>
                      <a:pt x="512610" y="451840"/>
                    </a:lnTo>
                    <a:lnTo>
                      <a:pt x="512610" y="458216"/>
                    </a:lnTo>
                    <a:lnTo>
                      <a:pt x="535660" y="458216"/>
                    </a:lnTo>
                    <a:lnTo>
                      <a:pt x="535660" y="467728"/>
                    </a:lnTo>
                    <a:lnTo>
                      <a:pt x="547814" y="467728"/>
                    </a:lnTo>
                    <a:lnTo>
                      <a:pt x="547814" y="484695"/>
                    </a:lnTo>
                    <a:lnTo>
                      <a:pt x="555917" y="484695"/>
                    </a:lnTo>
                    <a:lnTo>
                      <a:pt x="555917" y="491083"/>
                    </a:lnTo>
                    <a:lnTo>
                      <a:pt x="566661" y="491083"/>
                    </a:lnTo>
                    <a:lnTo>
                      <a:pt x="566661" y="500430"/>
                    </a:lnTo>
                    <a:lnTo>
                      <a:pt x="572744" y="500430"/>
                    </a:lnTo>
                    <a:lnTo>
                      <a:pt x="572744" y="506984"/>
                    </a:lnTo>
                    <a:lnTo>
                      <a:pt x="606234" y="506984"/>
                    </a:lnTo>
                    <a:lnTo>
                      <a:pt x="606234" y="517258"/>
                    </a:lnTo>
                    <a:lnTo>
                      <a:pt x="621499" y="517258"/>
                    </a:lnTo>
                    <a:lnTo>
                      <a:pt x="621499" y="528624"/>
                    </a:lnTo>
                    <a:lnTo>
                      <a:pt x="634746" y="528624"/>
                    </a:lnTo>
                    <a:lnTo>
                      <a:pt x="634746" y="542963"/>
                    </a:lnTo>
                    <a:lnTo>
                      <a:pt x="647052" y="542963"/>
                    </a:lnTo>
                    <a:lnTo>
                      <a:pt x="647052" y="556983"/>
                    </a:lnTo>
                    <a:lnTo>
                      <a:pt x="673531" y="556983"/>
                    </a:lnTo>
                    <a:lnTo>
                      <a:pt x="673531" y="566013"/>
                    </a:lnTo>
                    <a:lnTo>
                      <a:pt x="682104" y="566013"/>
                    </a:lnTo>
                    <a:lnTo>
                      <a:pt x="682104" y="576605"/>
                    </a:lnTo>
                    <a:lnTo>
                      <a:pt x="691146" y="576605"/>
                    </a:lnTo>
                    <a:lnTo>
                      <a:pt x="691146" y="589851"/>
                    </a:lnTo>
                    <a:lnTo>
                      <a:pt x="699554" y="589851"/>
                    </a:lnTo>
                    <a:lnTo>
                      <a:pt x="699554" y="597331"/>
                    </a:lnTo>
                    <a:lnTo>
                      <a:pt x="716686" y="597331"/>
                    </a:lnTo>
                    <a:lnTo>
                      <a:pt x="716686" y="616178"/>
                    </a:lnTo>
                    <a:lnTo>
                      <a:pt x="742086" y="616178"/>
                    </a:lnTo>
                    <a:lnTo>
                      <a:pt x="742086" y="627697"/>
                    </a:lnTo>
                    <a:lnTo>
                      <a:pt x="762965" y="627697"/>
                    </a:lnTo>
                    <a:lnTo>
                      <a:pt x="762965" y="637044"/>
                    </a:lnTo>
                    <a:lnTo>
                      <a:pt x="768261" y="637044"/>
                    </a:lnTo>
                    <a:lnTo>
                      <a:pt x="768261" y="644220"/>
                    </a:lnTo>
                    <a:lnTo>
                      <a:pt x="774801" y="644220"/>
                    </a:lnTo>
                    <a:lnTo>
                      <a:pt x="774801" y="653402"/>
                    </a:lnTo>
                    <a:lnTo>
                      <a:pt x="781659" y="653402"/>
                    </a:lnTo>
                    <a:lnTo>
                      <a:pt x="781659" y="665403"/>
                    </a:lnTo>
                    <a:lnTo>
                      <a:pt x="793026" y="665403"/>
                    </a:lnTo>
                    <a:lnTo>
                      <a:pt x="793026" y="677392"/>
                    </a:lnTo>
                    <a:lnTo>
                      <a:pt x="805180" y="677392"/>
                    </a:lnTo>
                    <a:lnTo>
                      <a:pt x="805180" y="689076"/>
                    </a:lnTo>
                    <a:lnTo>
                      <a:pt x="811098" y="689076"/>
                    </a:lnTo>
                    <a:lnTo>
                      <a:pt x="811098" y="698271"/>
                    </a:lnTo>
                    <a:lnTo>
                      <a:pt x="818730" y="698271"/>
                    </a:lnTo>
                    <a:lnTo>
                      <a:pt x="818730" y="714933"/>
                    </a:lnTo>
                    <a:lnTo>
                      <a:pt x="843813" y="714933"/>
                    </a:lnTo>
                    <a:lnTo>
                      <a:pt x="843813" y="725068"/>
                    </a:lnTo>
                    <a:lnTo>
                      <a:pt x="894283" y="725068"/>
                    </a:lnTo>
                    <a:lnTo>
                      <a:pt x="894283" y="743750"/>
                    </a:lnTo>
                    <a:lnTo>
                      <a:pt x="920457" y="743750"/>
                    </a:lnTo>
                    <a:lnTo>
                      <a:pt x="920457" y="763066"/>
                    </a:lnTo>
                    <a:lnTo>
                      <a:pt x="971283" y="763066"/>
                    </a:lnTo>
                    <a:lnTo>
                      <a:pt x="971283" y="786041"/>
                    </a:lnTo>
                    <a:lnTo>
                      <a:pt x="977544" y="786041"/>
                    </a:lnTo>
                    <a:lnTo>
                      <a:pt x="977544" y="794296"/>
                    </a:lnTo>
                    <a:lnTo>
                      <a:pt x="1002626" y="794296"/>
                    </a:lnTo>
                    <a:lnTo>
                      <a:pt x="1002626" y="804849"/>
                    </a:lnTo>
                    <a:lnTo>
                      <a:pt x="1025702" y="804849"/>
                    </a:lnTo>
                    <a:lnTo>
                      <a:pt x="1025702" y="823353"/>
                    </a:lnTo>
                    <a:lnTo>
                      <a:pt x="1031646" y="823353"/>
                    </a:lnTo>
                    <a:lnTo>
                      <a:pt x="1031646" y="847636"/>
                    </a:lnTo>
                    <a:lnTo>
                      <a:pt x="1048042" y="847636"/>
                    </a:lnTo>
                    <a:lnTo>
                      <a:pt x="1048042" y="855103"/>
                    </a:lnTo>
                    <a:lnTo>
                      <a:pt x="1078903" y="855103"/>
                    </a:lnTo>
                    <a:lnTo>
                      <a:pt x="1078903" y="860348"/>
                    </a:lnTo>
                    <a:lnTo>
                      <a:pt x="1129385" y="860348"/>
                    </a:lnTo>
                    <a:lnTo>
                      <a:pt x="1129385" y="872274"/>
                    </a:lnTo>
                    <a:lnTo>
                      <a:pt x="1160868" y="872274"/>
                    </a:lnTo>
                    <a:lnTo>
                      <a:pt x="1160868" y="892479"/>
                    </a:lnTo>
                    <a:lnTo>
                      <a:pt x="1191590" y="892479"/>
                    </a:lnTo>
                    <a:lnTo>
                      <a:pt x="1191590" y="900531"/>
                    </a:lnTo>
                    <a:lnTo>
                      <a:pt x="1199070" y="900531"/>
                    </a:lnTo>
                    <a:lnTo>
                      <a:pt x="1199070" y="909243"/>
                    </a:lnTo>
                    <a:lnTo>
                      <a:pt x="1203452" y="909243"/>
                    </a:lnTo>
                    <a:lnTo>
                      <a:pt x="1203452" y="915314"/>
                    </a:lnTo>
                    <a:lnTo>
                      <a:pt x="1216698" y="915314"/>
                    </a:lnTo>
                    <a:lnTo>
                      <a:pt x="1216698" y="924331"/>
                    </a:lnTo>
                    <a:lnTo>
                      <a:pt x="1238834" y="924331"/>
                    </a:lnTo>
                    <a:lnTo>
                      <a:pt x="1238834" y="938314"/>
                    </a:lnTo>
                    <a:lnTo>
                      <a:pt x="1247419" y="938314"/>
                    </a:lnTo>
                    <a:lnTo>
                      <a:pt x="1247419" y="947343"/>
                    </a:lnTo>
                    <a:lnTo>
                      <a:pt x="1260055" y="947343"/>
                    </a:lnTo>
                    <a:lnTo>
                      <a:pt x="1260055" y="971308"/>
                    </a:lnTo>
                    <a:lnTo>
                      <a:pt x="1292961" y="971308"/>
                    </a:lnTo>
                    <a:lnTo>
                      <a:pt x="1292961" y="982954"/>
                    </a:lnTo>
                    <a:lnTo>
                      <a:pt x="1311516" y="982954"/>
                    </a:lnTo>
                    <a:lnTo>
                      <a:pt x="1311516" y="990396"/>
                    </a:lnTo>
                    <a:lnTo>
                      <a:pt x="1332560" y="990396"/>
                    </a:lnTo>
                    <a:lnTo>
                      <a:pt x="1332560" y="994105"/>
                    </a:lnTo>
                    <a:lnTo>
                      <a:pt x="1359052" y="994105"/>
                    </a:lnTo>
                    <a:lnTo>
                      <a:pt x="1359052" y="1001547"/>
                    </a:lnTo>
                    <a:lnTo>
                      <a:pt x="1429778" y="1001547"/>
                    </a:lnTo>
                    <a:lnTo>
                      <a:pt x="1429778" y="1007211"/>
                    </a:lnTo>
                    <a:lnTo>
                      <a:pt x="1435709" y="1007211"/>
                    </a:lnTo>
                    <a:lnTo>
                      <a:pt x="1435709" y="1018730"/>
                    </a:lnTo>
                    <a:lnTo>
                      <a:pt x="1447876" y="1018730"/>
                    </a:lnTo>
                    <a:lnTo>
                      <a:pt x="1447876" y="1030859"/>
                    </a:lnTo>
                    <a:lnTo>
                      <a:pt x="1479829" y="1030859"/>
                    </a:lnTo>
                    <a:lnTo>
                      <a:pt x="1479829" y="1041869"/>
                    </a:lnTo>
                    <a:lnTo>
                      <a:pt x="1509293" y="1041869"/>
                    </a:lnTo>
                    <a:lnTo>
                      <a:pt x="1509293" y="1059789"/>
                    </a:lnTo>
                    <a:lnTo>
                      <a:pt x="1611884" y="1059789"/>
                    </a:lnTo>
                    <a:lnTo>
                      <a:pt x="1611884" y="1079601"/>
                    </a:lnTo>
                    <a:lnTo>
                      <a:pt x="1667637" y="1079601"/>
                    </a:lnTo>
                    <a:lnTo>
                      <a:pt x="1667637" y="1090422"/>
                    </a:lnTo>
                    <a:lnTo>
                      <a:pt x="1675206" y="1090422"/>
                    </a:lnTo>
                    <a:lnTo>
                      <a:pt x="1675206" y="1098321"/>
                    </a:lnTo>
                    <a:lnTo>
                      <a:pt x="1681937" y="1098321"/>
                    </a:lnTo>
                    <a:lnTo>
                      <a:pt x="1681937" y="1102791"/>
                    </a:lnTo>
                    <a:lnTo>
                      <a:pt x="1709089" y="1102791"/>
                    </a:lnTo>
                    <a:lnTo>
                      <a:pt x="1709089" y="1113790"/>
                    </a:lnTo>
                    <a:lnTo>
                      <a:pt x="1812124" y="1113790"/>
                    </a:lnTo>
                    <a:lnTo>
                      <a:pt x="1812124" y="1121168"/>
                    </a:lnTo>
                    <a:lnTo>
                      <a:pt x="1829028" y="1121168"/>
                    </a:lnTo>
                    <a:lnTo>
                      <a:pt x="1829028" y="1129296"/>
                    </a:lnTo>
                    <a:lnTo>
                      <a:pt x="1869414" y="1129296"/>
                    </a:lnTo>
                    <a:lnTo>
                      <a:pt x="1869414" y="1140218"/>
                    </a:lnTo>
                    <a:lnTo>
                      <a:pt x="1900669" y="1140218"/>
                    </a:lnTo>
                    <a:lnTo>
                      <a:pt x="1900669" y="1153096"/>
                    </a:lnTo>
                    <a:lnTo>
                      <a:pt x="1970392" y="1153096"/>
                    </a:lnTo>
                    <a:lnTo>
                      <a:pt x="1970392" y="1161008"/>
                    </a:lnTo>
                    <a:lnTo>
                      <a:pt x="2072182" y="1161008"/>
                    </a:lnTo>
                    <a:lnTo>
                      <a:pt x="2072182" y="1173048"/>
                    </a:lnTo>
                    <a:lnTo>
                      <a:pt x="2117458" y="1173048"/>
                    </a:lnTo>
                    <a:lnTo>
                      <a:pt x="2117458" y="1182522"/>
                    </a:lnTo>
                    <a:lnTo>
                      <a:pt x="2248369" y="1182522"/>
                    </a:lnTo>
                    <a:lnTo>
                      <a:pt x="2248369" y="1189863"/>
                    </a:lnTo>
                    <a:lnTo>
                      <a:pt x="2253729" y="1189863"/>
                    </a:lnTo>
                    <a:lnTo>
                      <a:pt x="2253729" y="1201813"/>
                    </a:lnTo>
                    <a:lnTo>
                      <a:pt x="2320632" y="1201813"/>
                    </a:lnTo>
                    <a:lnTo>
                      <a:pt x="2320632" y="1218920"/>
                    </a:lnTo>
                    <a:lnTo>
                      <a:pt x="2343823" y="1218920"/>
                    </a:lnTo>
                    <a:lnTo>
                      <a:pt x="2343823" y="1233119"/>
                    </a:lnTo>
                    <a:lnTo>
                      <a:pt x="2520619" y="1233119"/>
                    </a:lnTo>
                    <a:lnTo>
                      <a:pt x="2520619" y="1257554"/>
                    </a:lnTo>
                    <a:lnTo>
                      <a:pt x="2570302" y="1257554"/>
                    </a:lnTo>
                    <a:lnTo>
                      <a:pt x="2570302" y="1269174"/>
                    </a:lnTo>
                    <a:lnTo>
                      <a:pt x="2618359" y="1269174"/>
                    </a:lnTo>
                    <a:lnTo>
                      <a:pt x="2618359" y="1282877"/>
                    </a:lnTo>
                    <a:lnTo>
                      <a:pt x="2747327" y="1282877"/>
                    </a:lnTo>
                    <a:lnTo>
                      <a:pt x="2747327" y="1291285"/>
                    </a:lnTo>
                    <a:lnTo>
                      <a:pt x="3435654" y="1291285"/>
                    </a:lnTo>
                    <a:lnTo>
                      <a:pt x="3435654" y="1312672"/>
                    </a:lnTo>
                    <a:lnTo>
                      <a:pt x="3526790" y="1312672"/>
                    </a:lnTo>
                    <a:lnTo>
                      <a:pt x="3526790" y="1332953"/>
                    </a:lnTo>
                    <a:lnTo>
                      <a:pt x="4240885" y="1332953"/>
                    </a:lnTo>
                    <a:lnTo>
                      <a:pt x="4240885" y="1392402"/>
                    </a:lnTo>
                    <a:lnTo>
                      <a:pt x="5050955" y="1392402"/>
                    </a:lnTo>
                  </a:path>
                </a:pathLst>
              </a:custGeom>
              <a:ln w="28575">
                <a:solidFill>
                  <a:schemeClr val="accent1"/>
                </a:solidFill>
                <a:miter lim="800000"/>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107" name="TextBox 1106">
              <a:extLst>
                <a:ext uri="{FF2B5EF4-FFF2-40B4-BE49-F238E27FC236}">
                  <a16:creationId xmlns:a16="http://schemas.microsoft.com/office/drawing/2014/main" id="{B01E4F72-147C-715E-A8F1-BC99081496FD}"/>
                </a:ext>
              </a:extLst>
            </p:cNvPr>
            <p:cNvSpPr txBox="1"/>
            <p:nvPr/>
          </p:nvSpPr>
          <p:spPr>
            <a:xfrm>
              <a:off x="10154031"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60</a:t>
              </a:r>
            </a:p>
          </p:txBody>
        </p:sp>
        <p:cxnSp>
          <p:nvCxnSpPr>
            <p:cNvPr id="1108" name="Straight Connector 1107">
              <a:extLst>
                <a:ext uri="{FF2B5EF4-FFF2-40B4-BE49-F238E27FC236}">
                  <a16:creationId xmlns:a16="http://schemas.microsoft.com/office/drawing/2014/main" id="{4A1A1A97-BB6B-1655-1E45-D49AA872DA65}"/>
                </a:ext>
              </a:extLst>
            </p:cNvPr>
            <p:cNvCxnSpPr>
              <a:cxnSpLocks/>
            </p:cNvCxnSpPr>
            <p:nvPr/>
          </p:nvCxnSpPr>
          <p:spPr>
            <a:xfrm flipV="1">
              <a:off x="1042957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24B744B9-7EF7-B203-BD88-F09FD49CB7FD}"/>
                </a:ext>
              </a:extLst>
            </p:cNvPr>
            <p:cNvCxnSpPr>
              <a:cxnSpLocks/>
            </p:cNvCxnSpPr>
            <p:nvPr/>
          </p:nvCxnSpPr>
          <p:spPr>
            <a:xfrm flipV="1">
              <a:off x="2738100" y="3262787"/>
              <a:ext cx="404610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10" name="Straight Connector 1109">
              <a:extLst>
                <a:ext uri="{FF2B5EF4-FFF2-40B4-BE49-F238E27FC236}">
                  <a16:creationId xmlns:a16="http://schemas.microsoft.com/office/drawing/2014/main" id="{013048F4-1DF5-364D-D2A5-1BAF0C3223A9}"/>
                </a:ext>
              </a:extLst>
            </p:cNvPr>
            <p:cNvCxnSpPr>
              <a:cxnSpLocks/>
            </p:cNvCxnSpPr>
            <p:nvPr/>
          </p:nvCxnSpPr>
          <p:spPr>
            <a:xfrm>
              <a:off x="2727940" y="1357905"/>
              <a:ext cx="0" cy="37854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1" name="Straight Connector 1110">
              <a:extLst>
                <a:ext uri="{FF2B5EF4-FFF2-40B4-BE49-F238E27FC236}">
                  <a16:creationId xmlns:a16="http://schemas.microsoft.com/office/drawing/2014/main" id="{414EAFD7-4E90-ED29-16E8-F4A1838AE1BE}"/>
                </a:ext>
              </a:extLst>
            </p:cNvPr>
            <p:cNvCxnSpPr>
              <a:cxnSpLocks/>
            </p:cNvCxnSpPr>
            <p:nvPr/>
          </p:nvCxnSpPr>
          <p:spPr>
            <a:xfrm flipV="1">
              <a:off x="4648762" y="3260808"/>
              <a:ext cx="0" cy="188051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B8CDDA49-348E-50FF-152C-62E5CEFAFEB0}"/>
                </a:ext>
              </a:extLst>
            </p:cNvPr>
            <p:cNvCxnSpPr>
              <a:cxnSpLocks/>
            </p:cNvCxnSpPr>
            <p:nvPr/>
          </p:nvCxnSpPr>
          <p:spPr>
            <a:xfrm flipH="1" flipV="1">
              <a:off x="6764399" y="3253595"/>
              <a:ext cx="16044" cy="188051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755EA041-4AE4-DB62-6C84-217AB72A19C1}"/>
                </a:ext>
              </a:extLst>
            </p:cNvPr>
            <p:cNvCxnSpPr>
              <a:cxnSpLocks/>
            </p:cNvCxnSpPr>
            <p:nvPr/>
          </p:nvCxnSpPr>
          <p:spPr>
            <a:xfrm flipH="1">
              <a:off x="2686886" y="5143329"/>
              <a:ext cx="77803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16" name="TextBox 1115">
              <a:extLst>
                <a:ext uri="{FF2B5EF4-FFF2-40B4-BE49-F238E27FC236}">
                  <a16:creationId xmlns:a16="http://schemas.microsoft.com/office/drawing/2014/main" id="{CA7829DB-D8E4-5218-CDC1-7841395B23A1}"/>
                </a:ext>
              </a:extLst>
            </p:cNvPr>
            <p:cNvSpPr txBox="1"/>
            <p:nvPr/>
          </p:nvSpPr>
          <p:spPr>
            <a:xfrm>
              <a:off x="4793036" y="3611964"/>
              <a:ext cx="1895059"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∆mOS: 16.8 mo</a:t>
              </a:r>
            </a:p>
          </p:txBody>
        </p:sp>
        <p:sp>
          <p:nvSpPr>
            <p:cNvPr id="1503" name="TextBox 1502">
              <a:extLst>
                <a:ext uri="{FF2B5EF4-FFF2-40B4-BE49-F238E27FC236}">
                  <a16:creationId xmlns:a16="http://schemas.microsoft.com/office/drawing/2014/main" id="{72708B77-9758-CA60-B6D5-62E086478524}"/>
                </a:ext>
              </a:extLst>
            </p:cNvPr>
            <p:cNvSpPr txBox="1"/>
            <p:nvPr/>
          </p:nvSpPr>
          <p:spPr bwMode="auto">
            <a:xfrm>
              <a:off x="5250883" y="2279157"/>
              <a:ext cx="6100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HR: 0.78 (95% CI: 0.62-0.98; 2-sided </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 .032)</a:t>
              </a:r>
            </a:p>
          </p:txBody>
        </p:sp>
        <p:sp>
          <p:nvSpPr>
            <p:cNvPr id="1504" name="TextBox 1503">
              <a:extLst>
                <a:ext uri="{FF2B5EF4-FFF2-40B4-BE49-F238E27FC236}">
                  <a16:creationId xmlns:a16="http://schemas.microsoft.com/office/drawing/2014/main" id="{FE776BB8-B198-8610-6B4A-2E394248A65A}"/>
                </a:ext>
              </a:extLst>
            </p:cNvPr>
            <p:cNvSpPr txBox="1"/>
            <p:nvPr/>
          </p:nvSpPr>
          <p:spPr bwMode="auto">
            <a:xfrm>
              <a:off x="5846330" y="1682755"/>
              <a:ext cx="54420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Quizartinib	31.9</a:t>
              </a:r>
            </a:p>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Placebo	15.1</a:t>
              </a:r>
            </a:p>
          </p:txBody>
        </p:sp>
        <p:sp>
          <p:nvSpPr>
            <p:cNvPr id="1505" name="TextBox 1504">
              <a:extLst>
                <a:ext uri="{FF2B5EF4-FFF2-40B4-BE49-F238E27FC236}">
                  <a16:creationId xmlns:a16="http://schemas.microsoft.com/office/drawing/2014/main" id="{920EA42A-059C-C4B2-43F7-625660D2CE50}"/>
                </a:ext>
              </a:extLst>
            </p:cNvPr>
            <p:cNvSpPr txBox="1"/>
            <p:nvPr/>
          </p:nvSpPr>
          <p:spPr bwMode="auto">
            <a:xfrm>
              <a:off x="6264916" y="1409848"/>
              <a:ext cx="19483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Median OS, Mo</a:t>
              </a:r>
            </a:p>
          </p:txBody>
        </p:sp>
        <p:cxnSp>
          <p:nvCxnSpPr>
            <p:cNvPr id="31744" name="Straight Connector 31743">
              <a:extLst>
                <a:ext uri="{FF2B5EF4-FFF2-40B4-BE49-F238E27FC236}">
                  <a16:creationId xmlns:a16="http://schemas.microsoft.com/office/drawing/2014/main" id="{0271C7F1-328C-D45D-8C0D-84B0A05C64D0}"/>
                </a:ext>
              </a:extLst>
            </p:cNvPr>
            <p:cNvCxnSpPr/>
            <p:nvPr/>
          </p:nvCxnSpPr>
          <p:spPr bwMode="auto">
            <a:xfrm>
              <a:off x="5619930" y="2106776"/>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508" name="Straight Connector 1507">
              <a:extLst>
                <a:ext uri="{FF2B5EF4-FFF2-40B4-BE49-F238E27FC236}">
                  <a16:creationId xmlns:a16="http://schemas.microsoft.com/office/drawing/2014/main" id="{EDA200E9-D296-B6B3-0014-F7B1E7F6F59C}"/>
                </a:ext>
              </a:extLst>
            </p:cNvPr>
            <p:cNvCxnSpPr/>
            <p:nvPr/>
          </p:nvCxnSpPr>
          <p:spPr bwMode="auto">
            <a:xfrm>
              <a:off x="5619930" y="1873215"/>
              <a:ext cx="274320" cy="0"/>
            </a:xfrm>
            <a:prstGeom prst="line">
              <a:avLst/>
            </a:prstGeom>
            <a:noFill/>
            <a:ln w="28575" cap="flat" cmpd="sng" algn="ctr">
              <a:solidFill>
                <a:schemeClr val="accent1"/>
              </a:solidFill>
              <a:prstDash val="solid"/>
              <a:round/>
              <a:headEnd type="none" w="med" len="med"/>
              <a:tailEnd type="none" w="med" len="med"/>
            </a:ln>
            <a:effectLst/>
          </p:spPr>
        </p:cxnSp>
        <p:sp>
          <p:nvSpPr>
            <p:cNvPr id="1510" name="TextBox 1509">
              <a:extLst>
                <a:ext uri="{FF2B5EF4-FFF2-40B4-BE49-F238E27FC236}">
                  <a16:creationId xmlns:a16="http://schemas.microsoft.com/office/drawing/2014/main" id="{374B0412-DF1C-67A2-5D72-244FFD34F268}"/>
                </a:ext>
              </a:extLst>
            </p:cNvPr>
            <p:cNvSpPr txBox="1"/>
            <p:nvPr/>
          </p:nvSpPr>
          <p:spPr bwMode="auto">
            <a:xfrm>
              <a:off x="6884932" y="4679737"/>
              <a:ext cx="3429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Median follow-up: 39.2 mo</a:t>
              </a:r>
            </a:p>
          </p:txBody>
        </p:sp>
      </p:grpSp>
      <p:sp>
        <p:nvSpPr>
          <p:cNvPr id="505" name="TextBox 504">
            <a:extLst>
              <a:ext uri="{FF2B5EF4-FFF2-40B4-BE49-F238E27FC236}">
                <a16:creationId xmlns:a16="http://schemas.microsoft.com/office/drawing/2014/main" id="{E3FB9101-B129-32C8-2242-B5CFA8C71386}"/>
              </a:ext>
            </a:extLst>
          </p:cNvPr>
          <p:cNvSpPr txBox="1"/>
          <p:nvPr/>
        </p:nvSpPr>
        <p:spPr>
          <a:xfrm>
            <a:off x="2695459" y="5624225"/>
            <a:ext cx="7765066" cy="369332"/>
          </a:xfrm>
          <a:prstGeom prst="rect">
            <a:avLst/>
          </a:prstGeom>
          <a:noFill/>
        </p:spPr>
        <p:txBody>
          <a:bodyPr wrap="square" rtlCol="0">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Calibri" panose="020F0502020204030204" pitchFamily="34" charset="0"/>
              </a:rPr>
              <a:t>Mo</a:t>
            </a:r>
          </a:p>
        </p:txBody>
      </p:sp>
      <p:sp>
        <p:nvSpPr>
          <p:cNvPr id="2" name="Text Box 15">
            <a:extLst>
              <a:ext uri="{FF2B5EF4-FFF2-40B4-BE49-F238E27FC236}">
                <a16:creationId xmlns:a16="http://schemas.microsoft.com/office/drawing/2014/main" id="{536D7D55-45D9-35E6-87AB-58C19C9EF202}"/>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Erba. Lancet. 2023;401:1571.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Quizartinib</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EE8E268C-C927-B57F-D56D-2BAB93059071}"/>
              </a:ext>
            </a:extLst>
          </p:cNvPr>
          <p:cNvSpPr txBox="1"/>
          <p:nvPr/>
        </p:nvSpPr>
        <p:spPr bwMode="auto">
          <a:xfrm>
            <a:off x="1333500" y="5897155"/>
            <a:ext cx="102837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On July 20, 2023, FDA approved quizartinib for </a:t>
            </a:r>
            <a:r>
              <a:rPr kumimoji="0" lang="en-US" sz="1400" b="0" i="0" u="none" strike="noStrike" kern="1200" cap="none" spc="0" normalizeH="0" baseline="0" noProof="0">
                <a:ln>
                  <a:noFill/>
                </a:ln>
                <a:solidFill>
                  <a:srgbClr val="000000"/>
                </a:solidFill>
                <a:effectLst/>
                <a:uLnTx/>
                <a:uFillTx/>
                <a:latin typeface="Calibri"/>
                <a:ea typeface="+mn-ea"/>
                <a:cs typeface="+mn-cs"/>
              </a:rPr>
              <a:t>adults with newly diagnosed AML that is </a:t>
            </a:r>
            <a:r>
              <a:rPr kumimoji="0" lang="en-US" sz="1400" b="0" i="1" u="none" strike="noStrike" kern="1200" cap="none" spc="0" normalizeH="0" baseline="0" noProof="0">
                <a:ln>
                  <a:noFill/>
                </a:ln>
                <a:solidFill>
                  <a:srgbClr val="000000"/>
                </a:solidFill>
                <a:effectLst/>
                <a:uLnTx/>
                <a:uFillTx/>
                <a:latin typeface="Calibri"/>
                <a:ea typeface="+mn-ea"/>
                <a:cs typeface="+mn-cs"/>
              </a:rPr>
              <a:t>FLT3</a:t>
            </a:r>
            <a:r>
              <a:rPr kumimoji="0" lang="en-US" sz="1400" b="0" i="0" u="none" strike="noStrike" kern="1200" cap="none" spc="0" normalizeH="0" baseline="0" noProof="0">
                <a:ln>
                  <a:noFill/>
                </a:ln>
                <a:solidFill>
                  <a:srgbClr val="000000"/>
                </a:solidFill>
                <a:effectLst/>
                <a:uLnTx/>
                <a:uFillTx/>
                <a:latin typeface="Calibri"/>
                <a:ea typeface="+mn-ea"/>
                <a:cs typeface="+mn-cs"/>
              </a:rPr>
              <a:t> ITD+ in combination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with standard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cytarabine and anthracycline induction and cytarabine consolidation and as maintenance monotherapy after consolidation CT.</a:t>
            </a:r>
          </a:p>
        </p:txBody>
      </p:sp>
    </p:spTree>
    <p:extLst>
      <p:ext uri="{BB962C8B-B14F-4D97-AF65-F5344CB8AC3E}">
        <p14:creationId xmlns:p14="http://schemas.microsoft.com/office/powerpoint/2010/main" val="4188429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QuANTUM-First MRD Analysis: Association </a:t>
            </a:r>
            <a:br>
              <a:rPr lang="en-US"/>
            </a:br>
            <a:r>
              <a:rPr lang="en-US"/>
              <a:t>Between </a:t>
            </a:r>
            <a:r>
              <a:rPr lang="en-US" i="1"/>
              <a:t>FLT3</a:t>
            </a:r>
            <a:r>
              <a:rPr lang="en-US"/>
              <a:t>-ITD MRD Decrease Over Time and OS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Perl. COSTEM 2024.</a:t>
            </a:r>
          </a:p>
        </p:txBody>
      </p:sp>
      <p:graphicFrame>
        <p:nvGraphicFramePr>
          <p:cNvPr id="2" name="Group 3">
            <a:extLst>
              <a:ext uri="{FF2B5EF4-FFF2-40B4-BE49-F238E27FC236}">
                <a16:creationId xmlns:a16="http://schemas.microsoft.com/office/drawing/2014/main" id="{6B7362D1-D46F-13FC-9A47-98A4626D2540}"/>
              </a:ext>
            </a:extLst>
          </p:cNvPr>
          <p:cNvGraphicFramePr>
            <a:graphicFrameLocks/>
          </p:cNvGraphicFramePr>
          <p:nvPr/>
        </p:nvGraphicFramePr>
        <p:xfrm>
          <a:off x="726890" y="1603375"/>
          <a:ext cx="10755313" cy="4023504"/>
        </p:xfrm>
        <a:graphic>
          <a:graphicData uri="http://schemas.openxmlformats.org/drawingml/2006/table">
            <a:tbl>
              <a:tblPr/>
              <a:tblGrid>
                <a:gridCol w="3959431">
                  <a:extLst>
                    <a:ext uri="{9D8B030D-6E8A-4147-A177-3AD203B41FA5}">
                      <a16:colId xmlns:a16="http://schemas.microsoft.com/office/drawing/2014/main" val="20000"/>
                    </a:ext>
                  </a:extLst>
                </a:gridCol>
                <a:gridCol w="1132647">
                  <a:extLst>
                    <a:ext uri="{9D8B030D-6E8A-4147-A177-3AD203B41FA5}">
                      <a16:colId xmlns:a16="http://schemas.microsoft.com/office/drawing/2014/main" val="20001"/>
                    </a:ext>
                  </a:extLst>
                </a:gridCol>
                <a:gridCol w="1132647">
                  <a:extLst>
                    <a:ext uri="{9D8B030D-6E8A-4147-A177-3AD203B41FA5}">
                      <a16:colId xmlns:a16="http://schemas.microsoft.com/office/drawing/2014/main" val="2363867896"/>
                    </a:ext>
                  </a:extLst>
                </a:gridCol>
                <a:gridCol w="1132647">
                  <a:extLst>
                    <a:ext uri="{9D8B030D-6E8A-4147-A177-3AD203B41FA5}">
                      <a16:colId xmlns:a16="http://schemas.microsoft.com/office/drawing/2014/main" val="20002"/>
                    </a:ext>
                  </a:extLst>
                </a:gridCol>
                <a:gridCol w="1132647">
                  <a:extLst>
                    <a:ext uri="{9D8B030D-6E8A-4147-A177-3AD203B41FA5}">
                      <a16:colId xmlns:a16="http://schemas.microsoft.com/office/drawing/2014/main" val="2312907599"/>
                    </a:ext>
                  </a:extLst>
                </a:gridCol>
                <a:gridCol w="1132647">
                  <a:extLst>
                    <a:ext uri="{9D8B030D-6E8A-4147-A177-3AD203B41FA5}">
                      <a16:colId xmlns:a16="http://schemas.microsoft.com/office/drawing/2014/main" val="2070061933"/>
                    </a:ext>
                  </a:extLst>
                </a:gridCol>
                <a:gridCol w="1132647">
                  <a:extLst>
                    <a:ext uri="{9D8B030D-6E8A-4147-A177-3AD203B41FA5}">
                      <a16:colId xmlns:a16="http://schemas.microsoft.com/office/drawing/2014/main" val="2152874078"/>
                    </a:ext>
                  </a:extLst>
                </a:gridCol>
              </a:tblGrid>
              <a:tr h="223617">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Time Point During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a:ln>
                            <a:noFill/>
                          </a:ln>
                          <a:solidFill>
                            <a:schemeClr val="tx1"/>
                          </a:solidFill>
                          <a:effectLst/>
                          <a:latin typeface="Calibri" panose="020F0502020204030204" pitchFamily="34" charset="0"/>
                        </a:rPr>
                        <a:t>FLT3-</a:t>
                      </a:r>
                      <a:r>
                        <a:rPr kumimoji="0" lang="en-US" sz="1400" b="1" i="0" u="none" strike="noStrike" cap="none" normalizeH="0" baseline="0">
                          <a:ln>
                            <a:noFill/>
                          </a:ln>
                          <a:solidFill>
                            <a:schemeClr val="tx1"/>
                          </a:solidFill>
                          <a:effectLst/>
                          <a:latin typeface="Calibri" panose="020F0502020204030204" pitchFamily="34" charset="0"/>
                        </a:rPr>
                        <a:t>ITD VAF, %</a:t>
                      </a:r>
                      <a:endParaRPr kumimoji="0" lang="en-US" sz="1400" b="1" i="1"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40856270"/>
                  </a:ext>
                </a:extLst>
              </a:tr>
              <a:tr h="2236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Time Point During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MRD Cutoff: 10</a:t>
                      </a:r>
                      <a:r>
                        <a:rPr kumimoji="0" lang="en-US" sz="1400" b="1" i="0" u="none" strike="noStrike" cap="none" normalizeH="0" baseline="30000">
                          <a:ln>
                            <a:noFill/>
                          </a:ln>
                          <a:solidFill>
                            <a:schemeClr val="tx1"/>
                          </a:solidFill>
                          <a:effectLst/>
                          <a:latin typeface="Calibri" panose="020F0502020204030204" pitchFamily="34" charset="0"/>
                        </a:rPr>
                        <a:t>-4</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MRD Cutoff: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rPr>
                        <a:t>MRD Cutoff: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236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Quiz</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Pbo</a:t>
                      </a: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979890055"/>
                  </a:ext>
                </a:extLst>
              </a:tr>
              <a:tr h="2236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CRc after induction (1-2 cycles)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36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0.562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(95% CI: 0.398-0.794)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0.722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(95% CI: 0.450-1.159)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a:ln>
                            <a:noFill/>
                          </a:ln>
                          <a:solidFill>
                            <a:schemeClr val="bg2">
                              <a:lumMod val="10000"/>
                            </a:schemeClr>
                          </a:solidFill>
                          <a:effectLst/>
                          <a:latin typeface="Calibri" panose="020F0502020204030204" pitchFamily="34" charset="0"/>
                        </a:rPr>
                        <a:t>P</a:t>
                      </a:r>
                      <a:r>
                        <a:rPr kumimoji="0" lang="en-US" sz="1400" b="0" i="0" u="none" strike="noStrike" cap="none" normalizeH="0" baseline="0">
                          <a:ln>
                            <a:noFill/>
                          </a:ln>
                          <a:solidFill>
                            <a:schemeClr val="bg2">
                              <a:lumMod val="10000"/>
                            </a:schemeClr>
                          </a:solidFill>
                          <a:effectLst/>
                          <a:latin typeface="Calibri" panose="020F0502020204030204" pitchFamily="34" charset="0"/>
                        </a:rPr>
                        <a:t> = .0122</a:t>
                      </a:r>
                      <a:endParaRPr kumimoji="0" lang="en-US" sz="14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014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CRc after 2 chemotherapy cycles</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(2 induction or 1 induction and 1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36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0.525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(95% CI: 0.376-0.731)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0.626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(95% CI: 0.419-0.935)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kern="1200" cap="none" normalizeH="0" baseline="0">
                          <a:ln>
                            <a:noFill/>
                          </a:ln>
                          <a:solidFill>
                            <a:schemeClr val="bg2">
                              <a:lumMod val="10000"/>
                            </a:schemeClr>
                          </a:solidFill>
                          <a:effectLst/>
                          <a:latin typeface="Calibri" panose="020F0502020204030204" pitchFamily="34" charset="0"/>
                          <a:ea typeface="+mn-ea"/>
                          <a:cs typeface="+mn-cs"/>
                        </a:rPr>
                        <a:t>P</a:t>
                      </a: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 = .0609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236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CRc after last consolidation cycle (up to 4 cycles)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41.2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35362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0.458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(95% CI: 0.332-0.633)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HR: 0.470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(95% CI: 0.334-0.661)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a:ln>
                            <a:noFill/>
                          </a:ln>
                          <a:solidFill>
                            <a:schemeClr val="bg2">
                              <a:lumMod val="10000"/>
                            </a:schemeClr>
                          </a:solidFill>
                          <a:effectLst/>
                          <a:latin typeface="Calibri" panose="020F0502020204030204" pitchFamily="34" charset="0"/>
                        </a:rPr>
                        <a:t>P</a:t>
                      </a:r>
                      <a:r>
                        <a:rPr kumimoji="0" lang="en-US" sz="1400" b="0" i="0" u="none" strike="noStrike" cap="none" normalizeH="0" baseline="0">
                          <a:ln>
                            <a:noFill/>
                          </a:ln>
                          <a:solidFill>
                            <a:schemeClr val="bg2">
                              <a:lumMod val="10000"/>
                            </a:schemeClr>
                          </a:solidFill>
                          <a:effectLst/>
                          <a:latin typeface="Calibri" panose="020F0502020204030204" pitchFamily="34" charset="0"/>
                        </a:rPr>
                        <a:t> = .0089</a:t>
                      </a:r>
                      <a:endParaRPr kumimoji="0" lang="en-US" sz="1400" b="0" i="1"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bl>
          </a:graphicData>
        </a:graphic>
      </p:graphicFrame>
      <p:sp>
        <p:nvSpPr>
          <p:cNvPr id="6" name="TextBox 5">
            <a:extLst>
              <a:ext uri="{FF2B5EF4-FFF2-40B4-BE49-F238E27FC236}">
                <a16:creationId xmlns:a16="http://schemas.microsoft.com/office/drawing/2014/main" id="{AEDA7B4D-151A-DDE2-5A49-67930868690D}"/>
              </a:ext>
            </a:extLst>
          </p:cNvPr>
          <p:cNvSpPr txBox="1"/>
          <p:nvPr/>
        </p:nvSpPr>
        <p:spPr bwMode="auto">
          <a:xfrm>
            <a:off x="609759" y="5916313"/>
            <a:ext cx="106233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7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Across treatment course, quizartinib was more effective at eliminating detectable </a:t>
            </a:r>
            <a:r>
              <a:rPr kumimoji="0" lang="en-US" sz="20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FLT3</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-ITD MRD</a:t>
            </a:r>
          </a:p>
        </p:txBody>
      </p:sp>
      <p:sp>
        <p:nvSpPr>
          <p:cNvPr id="3" name="TextBox 2">
            <a:extLst>
              <a:ext uri="{FF2B5EF4-FFF2-40B4-BE49-F238E27FC236}">
                <a16:creationId xmlns:a16="http://schemas.microsoft.com/office/drawing/2014/main" id="{53F34D13-0D66-9D9D-14AF-6B73480B831C}"/>
              </a:ext>
            </a:extLst>
          </p:cNvPr>
          <p:cNvSpPr txBox="1"/>
          <p:nvPr/>
        </p:nvSpPr>
        <p:spPr bwMode="auto">
          <a:xfrm>
            <a:off x="668325" y="5626879"/>
            <a:ext cx="3930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*Combined quizartinib and placebo arms.</a:t>
            </a:r>
          </a:p>
        </p:txBody>
      </p:sp>
    </p:spTree>
    <p:extLst>
      <p:ext uri="{BB962C8B-B14F-4D97-AF65-F5344CB8AC3E}">
        <p14:creationId xmlns:p14="http://schemas.microsoft.com/office/powerpoint/2010/main" val="1066298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a:extLst>
              <a:ext uri="{FF2B5EF4-FFF2-40B4-BE49-F238E27FC236}">
                <a16:creationId xmlns:a16="http://schemas.microsoft.com/office/drawing/2014/main" id="{8BB8F44A-EC8F-0830-6097-20B1D9064171}"/>
              </a:ext>
            </a:extLst>
          </p:cNvPr>
          <p:cNvGraphicFramePr>
            <a:graphicFrameLocks/>
          </p:cNvGraphicFramePr>
          <p:nvPr/>
        </p:nvGraphicFramePr>
        <p:xfrm>
          <a:off x="723900" y="1611630"/>
          <a:ext cx="10758304" cy="3573872"/>
        </p:xfrm>
        <a:graphic>
          <a:graphicData uri="http://schemas.openxmlformats.org/drawingml/2006/table">
            <a:tbl>
              <a:tblPr/>
              <a:tblGrid>
                <a:gridCol w="4619199">
                  <a:extLst>
                    <a:ext uri="{9D8B030D-6E8A-4147-A177-3AD203B41FA5}">
                      <a16:colId xmlns:a16="http://schemas.microsoft.com/office/drawing/2014/main" val="20000"/>
                    </a:ext>
                  </a:extLst>
                </a:gridCol>
                <a:gridCol w="3120908">
                  <a:extLst>
                    <a:ext uri="{9D8B030D-6E8A-4147-A177-3AD203B41FA5}">
                      <a16:colId xmlns:a16="http://schemas.microsoft.com/office/drawing/2014/main" val="20001"/>
                    </a:ext>
                  </a:extLst>
                </a:gridCol>
                <a:gridCol w="3018197">
                  <a:extLst>
                    <a:ext uri="{9D8B030D-6E8A-4147-A177-3AD203B41FA5}">
                      <a16:colId xmlns:a16="http://schemas.microsoft.com/office/drawing/2014/main" val="20002"/>
                    </a:ext>
                  </a:extLst>
                </a:gridCol>
              </a:tblGrid>
              <a:tr h="17911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90000"/>
                        </a:lnSpc>
                      </a:pPr>
                      <a:r>
                        <a:rPr kumimoji="0" lang="en-US" sz="1600" b="1" i="0" u="none" strike="noStrike" kern="1200" cap="none" normalizeH="0" baseline="0">
                          <a:ln>
                            <a:noFill/>
                          </a:ln>
                          <a:solidFill>
                            <a:schemeClr val="tx1"/>
                          </a:solidFill>
                          <a:effectLst/>
                          <a:latin typeface="+mn-lt"/>
                          <a:ea typeface="+mn-ea"/>
                          <a:cs typeface="+mn-cs"/>
                        </a:rPr>
                        <a:t>Quizartinib (n = 265)</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90000"/>
                        </a:lnSpc>
                      </a:pPr>
                      <a:r>
                        <a:rPr kumimoji="0" lang="en-US" sz="1600" b="1" i="0" u="none" strike="noStrike" kern="1200" cap="none" normalizeH="0" baseline="0">
                          <a:ln>
                            <a:noFill/>
                          </a:ln>
                          <a:solidFill>
                            <a:schemeClr val="tx1"/>
                          </a:solidFill>
                          <a:effectLst/>
                          <a:latin typeface="+mn-lt"/>
                          <a:ea typeface="+mn-ea"/>
                          <a:cs typeface="+mn-cs"/>
                        </a:rPr>
                        <a:t>Placebo (n = 268)</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600" b="1">
                          <a:solidFill>
                            <a:schemeClr val="bg1"/>
                          </a:solidFill>
                          <a:latin typeface="+mn-lt"/>
                          <a:cs typeface="Calibri" panose="020F0502020204030204" pitchFamily="34" charset="0"/>
                        </a:rPr>
                        <a:t>QTcF interval by central ECG data (ms),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2"/>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New &gt;450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34.3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17.9</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600" b="0">
                          <a:solidFill>
                            <a:schemeClr val="bg1"/>
                          </a:solidFill>
                          <a:latin typeface="+mn-lt"/>
                          <a:cs typeface="Calibri" panose="020F0502020204030204" pitchFamily="34" charset="0"/>
                        </a:rPr>
                        <a:t>New &gt;480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7.5</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2.2</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New &gt;500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2.3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0.7</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181638"/>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QTcF increase from baseline &gt;30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55.1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32.5</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58251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QTcF increase from baseline &gt;60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10.2</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4.9</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931313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1">
                          <a:solidFill>
                            <a:schemeClr val="bg1"/>
                          </a:solidFill>
                          <a:latin typeface="+mn-lt"/>
                          <a:cs typeface="Calibri" panose="020F0502020204030204" pitchFamily="34" charset="0"/>
                        </a:rPr>
                        <a:t>Select cardiac TEAEs,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496180277"/>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ECG QT prolonged</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13.6</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4.1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2779340"/>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Cardiac arrest/ventricular fibrillation</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0.8</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9281297"/>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Ventricular tachycardia</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4653183"/>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t>QuANTUM-First: QT Prolongation and </a:t>
            </a:r>
            <a:br>
              <a:rPr lang="en-US"/>
            </a:br>
            <a:r>
              <a:rPr lang="en-US"/>
              <a:t>Select Cardiac AEs</a:t>
            </a:r>
            <a:endParaRPr lang="en-US" altLang="en-US"/>
          </a:p>
        </p:txBody>
      </p:sp>
      <p:sp>
        <p:nvSpPr>
          <p:cNvPr id="3" name="Content Placeholder 2">
            <a:extLst>
              <a:ext uri="{FF2B5EF4-FFF2-40B4-BE49-F238E27FC236}">
                <a16:creationId xmlns:a16="http://schemas.microsoft.com/office/drawing/2014/main" id="{0DAB8045-0909-E216-0905-C82E2D4FB9CE}"/>
              </a:ext>
            </a:extLst>
          </p:cNvPr>
          <p:cNvSpPr>
            <a:spLocks noGrp="1"/>
          </p:cNvSpPr>
          <p:nvPr>
            <p:ph idx="1"/>
          </p:nvPr>
        </p:nvSpPr>
        <p:spPr>
          <a:xfrm>
            <a:off x="604675" y="5246369"/>
            <a:ext cx="10877529" cy="917363"/>
          </a:xfrm>
        </p:spPr>
        <p:txBody>
          <a:bodyPr/>
          <a:lstStyle/>
          <a:p>
            <a:r>
              <a:rPr lang="en-US" sz="1800"/>
              <a:t>2 patients (0.8%) who received quizartinib had cardiac arrest (grade 4, n = 1; grade 5, n = 1), with recorded ventricular fibrillation in setting of severe hypokalemia; 1 patient (0.4%) who received quizartinib died in sleep; 2 patients (0.8%) discontinued quizartinib due to QT prolongation</a:t>
            </a:r>
          </a:p>
          <a:p>
            <a:endParaRPr lang="en-US" sz="1800"/>
          </a:p>
        </p:txBody>
      </p:sp>
      <p:sp>
        <p:nvSpPr>
          <p:cNvPr id="2" name="Text Box 15">
            <a:extLst>
              <a:ext uri="{FF2B5EF4-FFF2-40B4-BE49-F238E27FC236}">
                <a16:creationId xmlns:a16="http://schemas.microsoft.com/office/drawing/2014/main" id="{F3EF8261-938A-15EB-2CEF-E533786E2F96}"/>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Erba. Lancet. 2023;401:1571. Erba. EHA 2022. Abstr S100.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48022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E7BB-1439-3589-ADA4-AE179D96441F}"/>
              </a:ext>
            </a:extLst>
          </p:cNvPr>
          <p:cNvSpPr>
            <a:spLocks noGrp="1"/>
          </p:cNvSpPr>
          <p:nvPr>
            <p:ph type="title"/>
          </p:nvPr>
        </p:nvSpPr>
        <p:spPr>
          <a:xfrm>
            <a:off x="609758" y="238127"/>
            <a:ext cx="11214689" cy="1103313"/>
          </a:xfrm>
        </p:spPr>
        <p:txBody>
          <a:bodyPr vert="horz" lIns="91440" tIns="45720" rIns="91440" bIns="45720" rtlCol="0" anchor="ctr">
            <a:noAutofit/>
          </a:bodyPr>
          <a:lstStyle/>
          <a:p>
            <a:r>
              <a:rPr lang="en-US" b="1" kern="1200">
                <a:latin typeface="+mn-lt"/>
                <a:ea typeface="+mj-ea"/>
                <a:cs typeface="+mj-cs"/>
              </a:rPr>
              <a:t>FLT3 TKIs for Patients with </a:t>
            </a:r>
            <a:r>
              <a:rPr lang="en-US" b="1" i="1" kern="1200">
                <a:latin typeface="+mn-lt"/>
                <a:ea typeface="+mj-ea"/>
                <a:cs typeface="+mj-cs"/>
              </a:rPr>
              <a:t>FLT3-</a:t>
            </a:r>
            <a:r>
              <a:rPr lang="en-US" b="1" kern="1200">
                <a:latin typeface="+mn-lt"/>
                <a:ea typeface="+mj-ea"/>
                <a:cs typeface="+mj-cs"/>
              </a:rPr>
              <a:t>Mutated</a:t>
            </a:r>
            <a:r>
              <a:rPr lang="en-US" b="1" kern="1200" baseline="30000">
                <a:latin typeface="+mn-lt"/>
                <a:ea typeface="+mj-ea"/>
                <a:cs typeface="+mj-cs"/>
              </a:rPr>
              <a:t> </a:t>
            </a:r>
            <a:r>
              <a:rPr lang="en-US" b="1" kern="1200">
                <a:latin typeface="+mn-lt"/>
                <a:ea typeface="+mj-ea"/>
                <a:cs typeface="+mj-cs"/>
              </a:rPr>
              <a:t>Newly Diagnosed AML Aged </a:t>
            </a:r>
            <a:r>
              <a:rPr lang="en-US" b="1">
                <a:latin typeface="+mn-lt"/>
              </a:rPr>
              <a:t>&lt;60 Yr</a:t>
            </a:r>
            <a:endParaRPr lang="en-US" i="1" kern="1200">
              <a:latin typeface="+mn-lt"/>
              <a:ea typeface="+mj-ea"/>
              <a:cs typeface="+mj-cs"/>
            </a:endParaRPr>
          </a:p>
        </p:txBody>
      </p:sp>
      <p:sp>
        <p:nvSpPr>
          <p:cNvPr id="5" name="TextBox 4">
            <a:extLst>
              <a:ext uri="{FF2B5EF4-FFF2-40B4-BE49-F238E27FC236}">
                <a16:creationId xmlns:a16="http://schemas.microsoft.com/office/drawing/2014/main" id="{25E912FF-8F6D-9940-AB62-D79BB15A55AE}"/>
              </a:ext>
            </a:extLst>
          </p:cNvPr>
          <p:cNvSpPr txBox="1"/>
          <p:nvPr/>
        </p:nvSpPr>
        <p:spPr>
          <a:xfrm>
            <a:off x="1552171" y="1506815"/>
            <a:ext cx="42745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000000"/>
                </a:solidFill>
                <a:effectLst/>
                <a:uLnTx/>
                <a:uFillTx/>
                <a:latin typeface="Calibri"/>
                <a:ea typeface="+mn-ea"/>
                <a:cs typeface="+mn-cs"/>
              </a:rPr>
              <a:t>FLT3</a:t>
            </a:r>
            <a:r>
              <a:rPr kumimoji="0" lang="en-US" sz="2000" b="1" i="0" u="none" strike="noStrike" kern="1200" cap="none" spc="0" normalizeH="0" baseline="0" noProof="0">
                <a:ln>
                  <a:noFill/>
                </a:ln>
                <a:solidFill>
                  <a:srgbClr val="000000"/>
                </a:solidFill>
                <a:effectLst/>
                <a:uLnTx/>
                <a:uFillTx/>
                <a:latin typeface="Calibri"/>
                <a:ea typeface="+mn-ea"/>
                <a:cs typeface="+mn-cs"/>
              </a:rPr>
              <a:t>-ITD mut AML: Quizartinib/7+3</a:t>
            </a:r>
            <a:r>
              <a:rPr kumimoji="0" lang="en-US" sz="2000" b="1" i="0" u="none" strike="noStrike" kern="1200" cap="none" spc="0" normalizeH="0" baseline="30000" noProof="0">
                <a:ln>
                  <a:noFill/>
                </a:ln>
                <a:solidFill>
                  <a:srgbClr val="000000"/>
                </a:solidFill>
                <a:effectLst/>
                <a:uLnTx/>
                <a:uFillTx/>
                <a:latin typeface="Calibri"/>
                <a:ea typeface="+mn-ea"/>
                <a:cs typeface="+mn-cs"/>
              </a:rPr>
              <a:t>1</a:t>
            </a:r>
          </a:p>
        </p:txBody>
      </p:sp>
      <p:sp>
        <p:nvSpPr>
          <p:cNvPr id="18" name="TextBox 17">
            <a:extLst>
              <a:ext uri="{FF2B5EF4-FFF2-40B4-BE49-F238E27FC236}">
                <a16:creationId xmlns:a16="http://schemas.microsoft.com/office/drawing/2014/main" id="{93D89DB1-0969-344C-B6F8-C78F810646C5}"/>
              </a:ext>
            </a:extLst>
          </p:cNvPr>
          <p:cNvSpPr txBox="1"/>
          <p:nvPr/>
        </p:nvSpPr>
        <p:spPr>
          <a:xfrm>
            <a:off x="7081637" y="4651246"/>
            <a:ext cx="2914082" cy="584775"/>
          </a:xfrm>
          <a:prstGeom prst="rect">
            <a:avLst/>
          </a:prstGeom>
          <a:no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mn-cs"/>
              </a:rPr>
              <a:t>Age 18-59 yr, </a:t>
            </a:r>
            <a:r>
              <a:rPr kumimoji="0" lang="en-US" sz="1600" b="0" i="1" u="none" strike="noStrike" kern="1200" cap="none" spc="0" normalizeH="0" baseline="0" noProof="0">
                <a:ln>
                  <a:noFill/>
                </a:ln>
                <a:solidFill>
                  <a:srgbClr val="000000"/>
                </a:solidFill>
                <a:effectLst/>
                <a:uLnTx/>
                <a:uFillTx/>
                <a:latin typeface="Calibri"/>
                <a:ea typeface="+mn-ea"/>
                <a:cs typeface="+mn-cs"/>
              </a:rPr>
              <a:t>FLT3</a:t>
            </a:r>
            <a:r>
              <a:rPr kumimoji="0" lang="en-US" sz="1600" b="0" i="0" u="none" strike="noStrike" kern="1200" cap="none" spc="0" normalizeH="0" baseline="0" noProof="0">
                <a:ln>
                  <a:noFill/>
                </a:ln>
                <a:solidFill>
                  <a:srgbClr val="000000"/>
                </a:solidFill>
                <a:effectLst/>
                <a:uLnTx/>
                <a:uFillTx/>
                <a:latin typeface="Calibri"/>
                <a:ea typeface="+mn-ea"/>
                <a:cs typeface="+mn-cs"/>
              </a:rPr>
              <a:t>-ITD/TKD mut,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mn-cs"/>
              </a:rPr>
              <a:t>Mido maint up to 1 yr </a:t>
            </a:r>
          </a:p>
        </p:txBody>
      </p:sp>
      <p:sp>
        <p:nvSpPr>
          <p:cNvPr id="9" name="TextBox 8">
            <a:extLst>
              <a:ext uri="{FF2B5EF4-FFF2-40B4-BE49-F238E27FC236}">
                <a16:creationId xmlns:a16="http://schemas.microsoft.com/office/drawing/2014/main" id="{A59166C3-922F-BF4F-84DC-579AD3BC76A2}"/>
              </a:ext>
            </a:extLst>
          </p:cNvPr>
          <p:cNvSpPr txBox="1"/>
          <p:nvPr/>
        </p:nvSpPr>
        <p:spPr>
          <a:xfrm>
            <a:off x="1652664" y="4651246"/>
            <a:ext cx="2464137" cy="584775"/>
          </a:xfrm>
          <a:prstGeom prst="rect">
            <a:avLst/>
          </a:prstGeom>
          <a:noFill/>
          <a:ln>
            <a:solidFill>
              <a:schemeClr val="bg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mn-cs"/>
              </a:rPr>
              <a:t>Age 20-59 yr, </a:t>
            </a:r>
            <a:r>
              <a:rPr kumimoji="0" lang="en-US" sz="1600" b="0" i="1" u="none" strike="noStrike" kern="1200" cap="none" spc="0" normalizeH="0" baseline="0" noProof="0">
                <a:ln>
                  <a:noFill/>
                </a:ln>
                <a:solidFill>
                  <a:srgbClr val="000000"/>
                </a:solidFill>
                <a:effectLst/>
                <a:uLnTx/>
                <a:uFillTx/>
                <a:latin typeface="Calibri"/>
                <a:ea typeface="+mn-ea"/>
                <a:cs typeface="+mn-cs"/>
              </a:rPr>
              <a:t>FLT3</a:t>
            </a:r>
            <a:r>
              <a:rPr kumimoji="0" lang="en-US" sz="1600" b="0" i="0" u="none" strike="noStrike" kern="1200" cap="none" spc="0" normalizeH="0" baseline="0" noProof="0">
                <a:ln>
                  <a:noFill/>
                </a:ln>
                <a:solidFill>
                  <a:srgbClr val="000000"/>
                </a:solidFill>
                <a:effectLst/>
                <a:uLnTx/>
                <a:uFillTx/>
                <a:latin typeface="Calibri"/>
                <a:ea typeface="+mn-ea"/>
                <a:cs typeface="+mn-cs"/>
              </a:rPr>
              <a:t>-ITD mut,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mn-ea"/>
                <a:cs typeface="+mn-cs"/>
              </a:rPr>
              <a:t>Quiz maint up to 3 yr </a:t>
            </a:r>
          </a:p>
        </p:txBody>
      </p:sp>
      <p:sp>
        <p:nvSpPr>
          <p:cNvPr id="10" name="TextBox 9">
            <a:extLst>
              <a:ext uri="{FF2B5EF4-FFF2-40B4-BE49-F238E27FC236}">
                <a16:creationId xmlns:a16="http://schemas.microsoft.com/office/drawing/2014/main" id="{BA6CA883-7E1D-2491-E2A5-1FA8900A00B4}"/>
              </a:ext>
            </a:extLst>
          </p:cNvPr>
          <p:cNvSpPr txBox="1"/>
          <p:nvPr/>
        </p:nvSpPr>
        <p:spPr>
          <a:xfrm>
            <a:off x="7210017" y="1506815"/>
            <a:ext cx="480100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000000"/>
                </a:solidFill>
                <a:effectLst/>
                <a:uLnTx/>
                <a:uFillTx/>
                <a:latin typeface="Calibri"/>
                <a:ea typeface="+mn-ea"/>
                <a:cs typeface="+mn-cs"/>
              </a:rPr>
              <a:t>FLT3</a:t>
            </a:r>
            <a:r>
              <a:rPr kumimoji="0" lang="en-US" sz="2000" b="1" i="0" u="none" strike="noStrike" kern="1200" cap="none" spc="0" normalizeH="0" baseline="0" noProof="0">
                <a:ln>
                  <a:noFill/>
                </a:ln>
                <a:solidFill>
                  <a:srgbClr val="000000"/>
                </a:solidFill>
                <a:effectLst/>
                <a:uLnTx/>
                <a:uFillTx/>
                <a:latin typeface="Calibri"/>
                <a:ea typeface="+mn-ea"/>
                <a:cs typeface="+mn-cs"/>
              </a:rPr>
              <a:t>-ITD/TKD mut AML: Midostaurin/7+3</a:t>
            </a:r>
            <a:r>
              <a:rPr kumimoji="0" lang="en-US" sz="2000" b="1" i="0" u="none" strike="noStrike" kern="1200" cap="none" spc="0" normalizeH="0" baseline="30000" noProof="0">
                <a:ln>
                  <a:noFill/>
                </a:ln>
                <a:solidFill>
                  <a:srgbClr val="000000"/>
                </a:solidFill>
                <a:effectLst/>
                <a:uLnTx/>
                <a:uFillTx/>
                <a:latin typeface="Calibri"/>
                <a:ea typeface="+mn-ea"/>
                <a:cs typeface="+mn-cs"/>
              </a:rPr>
              <a:t>2</a:t>
            </a:r>
          </a:p>
        </p:txBody>
      </p:sp>
      <p:graphicFrame>
        <p:nvGraphicFramePr>
          <p:cNvPr id="11" name="Table 10">
            <a:extLst>
              <a:ext uri="{FF2B5EF4-FFF2-40B4-BE49-F238E27FC236}">
                <a16:creationId xmlns:a16="http://schemas.microsoft.com/office/drawing/2014/main" id="{3ACB1FFC-AE01-AB66-F3D5-156BD9EB5BF3}"/>
              </a:ext>
            </a:extLst>
          </p:cNvPr>
          <p:cNvGraphicFramePr>
            <a:graphicFrameLocks noGrp="1"/>
          </p:cNvGraphicFramePr>
          <p:nvPr/>
        </p:nvGraphicFramePr>
        <p:xfrm>
          <a:off x="1352618" y="1864862"/>
          <a:ext cx="4927624" cy="1127760"/>
        </p:xfrm>
        <a:graphic>
          <a:graphicData uri="http://schemas.openxmlformats.org/drawingml/2006/table">
            <a:tbl>
              <a:tblPr firstRow="1" bandRow="1">
                <a:tableStyleId>{5C22544A-7EE6-4342-B048-85BDC9FD1C3A}</a:tableStyleId>
              </a:tblPr>
              <a:tblGrid>
                <a:gridCol w="1767995">
                  <a:extLst>
                    <a:ext uri="{9D8B030D-6E8A-4147-A177-3AD203B41FA5}">
                      <a16:colId xmlns:a16="http://schemas.microsoft.com/office/drawing/2014/main" val="2556573370"/>
                    </a:ext>
                  </a:extLst>
                </a:gridCol>
                <a:gridCol w="1650130">
                  <a:extLst>
                    <a:ext uri="{9D8B030D-6E8A-4147-A177-3AD203B41FA5}">
                      <a16:colId xmlns:a16="http://schemas.microsoft.com/office/drawing/2014/main" val="4045771437"/>
                    </a:ext>
                  </a:extLst>
                </a:gridCol>
                <a:gridCol w="1509499">
                  <a:extLst>
                    <a:ext uri="{9D8B030D-6E8A-4147-A177-3AD203B41FA5}">
                      <a16:colId xmlns:a16="http://schemas.microsoft.com/office/drawing/2014/main" val="1597257140"/>
                    </a:ext>
                  </a:extLst>
                </a:gridCol>
              </a:tblGrid>
              <a:tr h="450519">
                <a:tc>
                  <a:txBody>
                    <a:bodyPr/>
                    <a:lstStyle/>
                    <a:p>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t>Quizartinib</a:t>
                      </a:r>
                    </a:p>
                    <a:p>
                      <a:pPr algn="ctr"/>
                      <a:r>
                        <a:rPr lang="en-US" sz="1400"/>
                        <a:t>(n = 161)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a:t>Placebo</a:t>
                      </a:r>
                    </a:p>
                    <a:p>
                      <a:pPr algn="ctr"/>
                      <a:r>
                        <a:rPr lang="en-US" sz="1400"/>
                        <a:t>(n = 162)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8285533"/>
                  </a:ext>
                </a:extLst>
              </a:tr>
              <a:tr h="265011">
                <a:tc>
                  <a:txBody>
                    <a:bodyPr/>
                    <a:lstStyle/>
                    <a:p>
                      <a:r>
                        <a:rPr lang="en-US" sz="1400">
                          <a:solidFill>
                            <a:schemeClr val="bg1"/>
                          </a:solidFill>
                        </a:rPr>
                        <a:t>Events,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63 (39.1)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83 (51.2)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8546661"/>
                  </a:ext>
                </a:extLst>
              </a:tr>
              <a:tr h="265011">
                <a:tc>
                  <a:txBody>
                    <a:bodyPr/>
                    <a:lstStyle/>
                    <a:p>
                      <a:r>
                        <a:rPr lang="en-US" sz="140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NR (NE-NE)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23.0 (13.0-NE)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39792592"/>
                  </a:ext>
                </a:extLst>
              </a:tr>
            </a:tbl>
          </a:graphicData>
        </a:graphic>
      </p:graphicFrame>
      <p:sp>
        <p:nvSpPr>
          <p:cNvPr id="12" name="Text Box 15">
            <a:extLst>
              <a:ext uri="{FF2B5EF4-FFF2-40B4-BE49-F238E27FC236}">
                <a16:creationId xmlns:a16="http://schemas.microsoft.com/office/drawing/2014/main" id="{54A5AB33-7429-F7AB-9989-E4B09C32C2A2}"/>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1. Erba. Lancet. 2023;401:1571.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 Stone. NEJM. 2017;377:454.</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13" name="Table 12">
            <a:extLst>
              <a:ext uri="{FF2B5EF4-FFF2-40B4-BE49-F238E27FC236}">
                <a16:creationId xmlns:a16="http://schemas.microsoft.com/office/drawing/2014/main" id="{A3256EF4-BD32-6632-4014-57AC8ADCB53B}"/>
              </a:ext>
            </a:extLst>
          </p:cNvPr>
          <p:cNvGraphicFramePr>
            <a:graphicFrameLocks noGrp="1"/>
          </p:cNvGraphicFramePr>
          <p:nvPr/>
        </p:nvGraphicFramePr>
        <p:xfrm>
          <a:off x="6853037" y="1864862"/>
          <a:ext cx="4927624" cy="822960"/>
        </p:xfrm>
        <a:graphic>
          <a:graphicData uri="http://schemas.openxmlformats.org/drawingml/2006/table">
            <a:tbl>
              <a:tblPr firstRow="1" bandRow="1">
                <a:tableStyleId>{5C22544A-7EE6-4342-B048-85BDC9FD1C3A}</a:tableStyleId>
              </a:tblPr>
              <a:tblGrid>
                <a:gridCol w="1767995">
                  <a:extLst>
                    <a:ext uri="{9D8B030D-6E8A-4147-A177-3AD203B41FA5}">
                      <a16:colId xmlns:a16="http://schemas.microsoft.com/office/drawing/2014/main" val="2556573370"/>
                    </a:ext>
                  </a:extLst>
                </a:gridCol>
                <a:gridCol w="1650130">
                  <a:extLst>
                    <a:ext uri="{9D8B030D-6E8A-4147-A177-3AD203B41FA5}">
                      <a16:colId xmlns:a16="http://schemas.microsoft.com/office/drawing/2014/main" val="4045771437"/>
                    </a:ext>
                  </a:extLst>
                </a:gridCol>
                <a:gridCol w="1509499">
                  <a:extLst>
                    <a:ext uri="{9D8B030D-6E8A-4147-A177-3AD203B41FA5}">
                      <a16:colId xmlns:a16="http://schemas.microsoft.com/office/drawing/2014/main" val="1597257140"/>
                    </a:ext>
                  </a:extLst>
                </a:gridCol>
              </a:tblGrid>
              <a:tr h="450519">
                <a:tc>
                  <a:txBody>
                    <a:bodyPr/>
                    <a:lstStyle/>
                    <a:p>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t>Midostaurin</a:t>
                      </a:r>
                    </a:p>
                    <a:p>
                      <a:pPr algn="ctr"/>
                      <a:r>
                        <a:rPr lang="en-US" sz="1400"/>
                        <a:t>(n = 360)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a:t>Placebo</a:t>
                      </a:r>
                    </a:p>
                    <a:p>
                      <a:pPr algn="ctr"/>
                      <a:r>
                        <a:rPr lang="en-US" sz="1400"/>
                        <a:t>(n = 357)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8285533"/>
                  </a:ext>
                </a:extLst>
              </a:tr>
              <a:tr h="265011">
                <a:tc>
                  <a:txBody>
                    <a:bodyPr/>
                    <a:lstStyle/>
                    <a:p>
                      <a:r>
                        <a:rPr lang="en-US" sz="140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74.7 (31.5-NR)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25.6 (18.6-42.9)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8546661"/>
                  </a:ext>
                </a:extLst>
              </a:tr>
            </a:tbl>
          </a:graphicData>
        </a:graphic>
      </p:graphicFrame>
      <p:sp>
        <p:nvSpPr>
          <p:cNvPr id="4" name="TextBox 3">
            <a:extLst>
              <a:ext uri="{FF2B5EF4-FFF2-40B4-BE49-F238E27FC236}">
                <a16:creationId xmlns:a16="http://schemas.microsoft.com/office/drawing/2014/main" id="{4F7CC375-C33D-E1DB-F1A7-09EDAAE762D3}"/>
              </a:ext>
            </a:extLst>
          </p:cNvPr>
          <p:cNvSpPr txBox="1"/>
          <p:nvPr/>
        </p:nvSpPr>
        <p:spPr bwMode="auto">
          <a:xfrm rot="16200000">
            <a:off x="173805" y="4154760"/>
            <a:ext cx="1532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 Probability (%)</a:t>
            </a:r>
          </a:p>
        </p:txBody>
      </p:sp>
      <p:grpSp>
        <p:nvGrpSpPr>
          <p:cNvPr id="25" name="Group 24">
            <a:extLst>
              <a:ext uri="{FF2B5EF4-FFF2-40B4-BE49-F238E27FC236}">
                <a16:creationId xmlns:a16="http://schemas.microsoft.com/office/drawing/2014/main" id="{A622F0E8-1AA2-883C-C3B0-E6AC2A6425D3}"/>
              </a:ext>
            </a:extLst>
          </p:cNvPr>
          <p:cNvGrpSpPr/>
          <p:nvPr/>
        </p:nvGrpSpPr>
        <p:grpSpPr>
          <a:xfrm>
            <a:off x="939911" y="3003550"/>
            <a:ext cx="458779" cy="2565704"/>
            <a:chOff x="3225141" y="1853111"/>
            <a:chExt cx="458779" cy="3244741"/>
          </a:xfrm>
        </p:grpSpPr>
        <p:sp>
          <p:nvSpPr>
            <p:cNvPr id="26" name="TextBox 25">
              <a:extLst>
                <a:ext uri="{FF2B5EF4-FFF2-40B4-BE49-F238E27FC236}">
                  <a16:creationId xmlns:a16="http://schemas.microsoft.com/office/drawing/2014/main" id="{68D4CE82-01AB-4B39-2FD5-9EBC98E8F256}"/>
                </a:ext>
              </a:extLst>
            </p:cNvPr>
            <p:cNvSpPr txBox="1"/>
            <p:nvPr/>
          </p:nvSpPr>
          <p:spPr bwMode="auto">
            <a:xfrm>
              <a:off x="3407883" y="4739535"/>
              <a:ext cx="276037"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7" name="TextBox 26">
              <a:extLst>
                <a:ext uri="{FF2B5EF4-FFF2-40B4-BE49-F238E27FC236}">
                  <a16:creationId xmlns:a16="http://schemas.microsoft.com/office/drawing/2014/main" id="{C3E96957-CE3D-855B-9ED8-18A916ADCC9B}"/>
                </a:ext>
              </a:extLst>
            </p:cNvPr>
            <p:cNvSpPr txBox="1"/>
            <p:nvPr/>
          </p:nvSpPr>
          <p:spPr bwMode="auto">
            <a:xfrm>
              <a:off x="3316512" y="4203968"/>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8" name="TextBox 27">
              <a:extLst>
                <a:ext uri="{FF2B5EF4-FFF2-40B4-BE49-F238E27FC236}">
                  <a16:creationId xmlns:a16="http://schemas.microsoft.com/office/drawing/2014/main" id="{5080BBE5-C7BD-121A-8B1B-0C41CF72B01D}"/>
                </a:ext>
              </a:extLst>
            </p:cNvPr>
            <p:cNvSpPr txBox="1"/>
            <p:nvPr/>
          </p:nvSpPr>
          <p:spPr bwMode="auto">
            <a:xfrm>
              <a:off x="3316512" y="3629456"/>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9" name="TextBox 28">
              <a:extLst>
                <a:ext uri="{FF2B5EF4-FFF2-40B4-BE49-F238E27FC236}">
                  <a16:creationId xmlns:a16="http://schemas.microsoft.com/office/drawing/2014/main" id="{513A46B8-0BA3-5E65-5E01-663533E4B2C2}"/>
                </a:ext>
              </a:extLst>
            </p:cNvPr>
            <p:cNvSpPr txBox="1"/>
            <p:nvPr/>
          </p:nvSpPr>
          <p:spPr bwMode="auto">
            <a:xfrm>
              <a:off x="3316512" y="3006757"/>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0" name="TextBox 29">
              <a:extLst>
                <a:ext uri="{FF2B5EF4-FFF2-40B4-BE49-F238E27FC236}">
                  <a16:creationId xmlns:a16="http://schemas.microsoft.com/office/drawing/2014/main" id="{B038B364-F0FB-2196-8868-0FF775A80626}"/>
                </a:ext>
              </a:extLst>
            </p:cNvPr>
            <p:cNvSpPr txBox="1"/>
            <p:nvPr/>
          </p:nvSpPr>
          <p:spPr bwMode="auto">
            <a:xfrm>
              <a:off x="3316512" y="2427625"/>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1" name="TextBox 30">
              <a:extLst>
                <a:ext uri="{FF2B5EF4-FFF2-40B4-BE49-F238E27FC236}">
                  <a16:creationId xmlns:a16="http://schemas.microsoft.com/office/drawing/2014/main" id="{5D4E1A36-F127-B35D-8837-C4D6460918F5}"/>
                </a:ext>
              </a:extLst>
            </p:cNvPr>
            <p:cNvSpPr txBox="1"/>
            <p:nvPr/>
          </p:nvSpPr>
          <p:spPr bwMode="auto">
            <a:xfrm>
              <a:off x="3225141" y="1853111"/>
              <a:ext cx="458779"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sp>
        <p:nvSpPr>
          <p:cNvPr id="32" name="Freeform: Shape 31">
            <a:extLst>
              <a:ext uri="{FF2B5EF4-FFF2-40B4-BE49-F238E27FC236}">
                <a16:creationId xmlns:a16="http://schemas.microsoft.com/office/drawing/2014/main" id="{320F2C4C-221D-2047-F48C-EDF23E67DB10}"/>
              </a:ext>
            </a:extLst>
          </p:cNvPr>
          <p:cNvSpPr/>
          <p:nvPr/>
        </p:nvSpPr>
        <p:spPr bwMode="auto">
          <a:xfrm>
            <a:off x="1409700" y="3151707"/>
            <a:ext cx="4495800" cy="2283893"/>
          </a:xfrm>
          <a:custGeom>
            <a:avLst/>
            <a:gdLst>
              <a:gd name="connsiteX0" fmla="*/ 0 w 6077528"/>
              <a:gd name="connsiteY0" fmla="*/ 0 h 2900218"/>
              <a:gd name="connsiteX1" fmla="*/ 0 w 6077528"/>
              <a:gd name="connsiteY1" fmla="*/ 2900218 h 2900218"/>
              <a:gd name="connsiteX2" fmla="*/ 6077528 w 6077528"/>
              <a:gd name="connsiteY2" fmla="*/ 2900218 h 2900218"/>
            </a:gdLst>
            <a:ahLst/>
            <a:cxnLst>
              <a:cxn ang="0">
                <a:pos x="connsiteX0" y="connsiteY0"/>
              </a:cxn>
              <a:cxn ang="0">
                <a:pos x="connsiteX1" y="connsiteY1"/>
              </a:cxn>
              <a:cxn ang="0">
                <a:pos x="connsiteX2" y="connsiteY2"/>
              </a:cxn>
            </a:cxnLst>
            <a:rect l="l" t="t" r="r" b="b"/>
            <a:pathLst>
              <a:path w="6077528" h="2900218">
                <a:moveTo>
                  <a:pt x="0" y="0"/>
                </a:moveTo>
                <a:lnTo>
                  <a:pt x="0" y="2900218"/>
                </a:lnTo>
                <a:lnTo>
                  <a:pt x="6077528" y="290021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3" name="Group 32">
            <a:extLst>
              <a:ext uri="{FF2B5EF4-FFF2-40B4-BE49-F238E27FC236}">
                <a16:creationId xmlns:a16="http://schemas.microsoft.com/office/drawing/2014/main" id="{31BBF425-913C-5005-9D1E-757A112E720E}"/>
              </a:ext>
            </a:extLst>
          </p:cNvPr>
          <p:cNvGrpSpPr/>
          <p:nvPr/>
        </p:nvGrpSpPr>
        <p:grpSpPr>
          <a:xfrm>
            <a:off x="1339850" y="3150577"/>
            <a:ext cx="85725" cy="2283893"/>
            <a:chOff x="3472259" y="2043063"/>
            <a:chExt cx="798482" cy="2890379"/>
          </a:xfrm>
        </p:grpSpPr>
        <p:cxnSp>
          <p:nvCxnSpPr>
            <p:cNvPr id="34" name="Straight Connector 33">
              <a:extLst>
                <a:ext uri="{FF2B5EF4-FFF2-40B4-BE49-F238E27FC236}">
                  <a16:creationId xmlns:a16="http://schemas.microsoft.com/office/drawing/2014/main" id="{5295ADB9-E5E1-DEAB-FB90-E1960DF25B37}"/>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9FCFA73-1520-4E6B-7127-7A7741FF1CBE}"/>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2231997-2289-1667-0771-03B72F91EF32}"/>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C50E048-98F6-F414-922D-6259AC911AFF}"/>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EF0A4B6-0679-F406-42A9-61DAE568838E}"/>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168E0D0-A902-ADF6-7116-CBEC7F01008C}"/>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4F73A281-6892-1038-B6BC-25F2106A2CA7}"/>
              </a:ext>
            </a:extLst>
          </p:cNvPr>
          <p:cNvGrpSpPr/>
          <p:nvPr/>
        </p:nvGrpSpPr>
        <p:grpSpPr>
          <a:xfrm>
            <a:off x="1352556" y="5448475"/>
            <a:ext cx="4749487" cy="317204"/>
            <a:chOff x="1352556" y="5506355"/>
            <a:chExt cx="4749487" cy="317204"/>
          </a:xfrm>
        </p:grpSpPr>
        <p:grpSp>
          <p:nvGrpSpPr>
            <p:cNvPr id="7" name="Group 6">
              <a:extLst>
                <a:ext uri="{FF2B5EF4-FFF2-40B4-BE49-F238E27FC236}">
                  <a16:creationId xmlns:a16="http://schemas.microsoft.com/office/drawing/2014/main" id="{644228B8-19E3-E29F-67EE-62718DE4C7D8}"/>
                </a:ext>
              </a:extLst>
            </p:cNvPr>
            <p:cNvGrpSpPr/>
            <p:nvPr/>
          </p:nvGrpSpPr>
          <p:grpSpPr>
            <a:xfrm>
              <a:off x="1352556" y="5506355"/>
              <a:ext cx="1812869" cy="317204"/>
              <a:chOff x="3525092" y="4907769"/>
              <a:chExt cx="6503593" cy="317204"/>
            </a:xfrm>
          </p:grpSpPr>
          <p:sp>
            <p:nvSpPr>
              <p:cNvPr id="8" name="TextBox 7">
                <a:extLst>
                  <a:ext uri="{FF2B5EF4-FFF2-40B4-BE49-F238E27FC236}">
                    <a16:creationId xmlns:a16="http://schemas.microsoft.com/office/drawing/2014/main" id="{7D779EC9-5308-01EE-A2BB-8D1D6B2EA5DA}"/>
                  </a:ext>
                </a:extLst>
              </p:cNvPr>
              <p:cNvSpPr txBox="1"/>
              <p:nvPr/>
            </p:nvSpPr>
            <p:spPr bwMode="auto">
              <a:xfrm>
                <a:off x="3525092" y="4917196"/>
                <a:ext cx="391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4" name="TextBox 13">
                <a:extLst>
                  <a:ext uri="{FF2B5EF4-FFF2-40B4-BE49-F238E27FC236}">
                    <a16:creationId xmlns:a16="http://schemas.microsoft.com/office/drawing/2014/main" id="{C1B3B342-E024-62ED-7103-69068DC7A2C6}"/>
                  </a:ext>
                </a:extLst>
              </p:cNvPr>
              <p:cNvSpPr txBox="1"/>
              <p:nvPr/>
            </p:nvSpPr>
            <p:spPr bwMode="auto">
              <a:xfrm>
                <a:off x="4027428" y="4917196"/>
                <a:ext cx="990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16" name="TextBox 15">
                <a:extLst>
                  <a:ext uri="{FF2B5EF4-FFF2-40B4-BE49-F238E27FC236}">
                    <a16:creationId xmlns:a16="http://schemas.microsoft.com/office/drawing/2014/main" id="{0052C5E7-55D1-01B0-ABD3-DBFD7826AFEC}"/>
                  </a:ext>
                </a:extLst>
              </p:cNvPr>
              <p:cNvSpPr txBox="1"/>
              <p:nvPr/>
            </p:nvSpPr>
            <p:spPr bwMode="auto">
              <a:xfrm>
                <a:off x="4825910" y="4917196"/>
                <a:ext cx="990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19" name="TextBox 18">
                <a:extLst>
                  <a:ext uri="{FF2B5EF4-FFF2-40B4-BE49-F238E27FC236}">
                    <a16:creationId xmlns:a16="http://schemas.microsoft.com/office/drawing/2014/main" id="{526A61D4-CEB2-77BF-1D5C-448EEB315BE4}"/>
                  </a:ext>
                </a:extLst>
              </p:cNvPr>
              <p:cNvSpPr txBox="1"/>
              <p:nvPr/>
            </p:nvSpPr>
            <p:spPr bwMode="auto">
              <a:xfrm>
                <a:off x="5643247" y="4907769"/>
                <a:ext cx="990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p:txBody>
          </p:sp>
          <p:sp>
            <p:nvSpPr>
              <p:cNvPr id="20" name="TextBox 19">
                <a:extLst>
                  <a:ext uri="{FF2B5EF4-FFF2-40B4-BE49-F238E27FC236}">
                    <a16:creationId xmlns:a16="http://schemas.microsoft.com/office/drawing/2014/main" id="{99619111-8B47-43E7-6096-B5BB5B10E921}"/>
                  </a:ext>
                </a:extLst>
              </p:cNvPr>
              <p:cNvSpPr txBox="1"/>
              <p:nvPr/>
            </p:nvSpPr>
            <p:spPr bwMode="auto">
              <a:xfrm>
                <a:off x="6277832"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1" name="TextBox 20">
                <a:extLst>
                  <a:ext uri="{FF2B5EF4-FFF2-40B4-BE49-F238E27FC236}">
                    <a16:creationId xmlns:a16="http://schemas.microsoft.com/office/drawing/2014/main" id="{072B4E18-7385-2DF0-610A-4AE7B270EB68}"/>
                  </a:ext>
                </a:extLst>
              </p:cNvPr>
              <p:cNvSpPr txBox="1"/>
              <p:nvPr/>
            </p:nvSpPr>
            <p:spPr bwMode="auto">
              <a:xfrm>
                <a:off x="7093397"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22" name="TextBox 21">
                <a:extLst>
                  <a:ext uri="{FF2B5EF4-FFF2-40B4-BE49-F238E27FC236}">
                    <a16:creationId xmlns:a16="http://schemas.microsoft.com/office/drawing/2014/main" id="{2413C72D-6425-07C7-59DE-51F426239BCB}"/>
                  </a:ext>
                </a:extLst>
              </p:cNvPr>
              <p:cNvSpPr txBox="1"/>
              <p:nvPr/>
            </p:nvSpPr>
            <p:spPr bwMode="auto">
              <a:xfrm>
                <a:off x="7891879"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23" name="TextBox 22">
                <a:extLst>
                  <a:ext uri="{FF2B5EF4-FFF2-40B4-BE49-F238E27FC236}">
                    <a16:creationId xmlns:a16="http://schemas.microsoft.com/office/drawing/2014/main" id="{C8FA48E3-62D8-0C79-3EBA-9193D336587E}"/>
                  </a:ext>
                </a:extLst>
              </p:cNvPr>
              <p:cNvSpPr txBox="1"/>
              <p:nvPr/>
            </p:nvSpPr>
            <p:spPr bwMode="auto">
              <a:xfrm>
                <a:off x="8710619"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p:txBody>
          </p:sp>
        </p:grpSp>
        <p:grpSp>
          <p:nvGrpSpPr>
            <p:cNvPr id="40" name="Group 39">
              <a:extLst>
                <a:ext uri="{FF2B5EF4-FFF2-40B4-BE49-F238E27FC236}">
                  <a16:creationId xmlns:a16="http://schemas.microsoft.com/office/drawing/2014/main" id="{340C10D9-E693-88D7-A3F5-2AD795622B36}"/>
                </a:ext>
              </a:extLst>
            </p:cNvPr>
            <p:cNvGrpSpPr/>
            <p:nvPr/>
          </p:nvGrpSpPr>
          <p:grpSpPr>
            <a:xfrm>
              <a:off x="3027199" y="5506355"/>
              <a:ext cx="3074844" cy="317204"/>
              <a:chOff x="3061852" y="4907769"/>
              <a:chExt cx="11030918" cy="317204"/>
            </a:xfrm>
          </p:grpSpPr>
          <p:sp>
            <p:nvSpPr>
              <p:cNvPr id="41" name="TextBox 40">
                <a:extLst>
                  <a:ext uri="{FF2B5EF4-FFF2-40B4-BE49-F238E27FC236}">
                    <a16:creationId xmlns:a16="http://schemas.microsoft.com/office/drawing/2014/main" id="{64DBB5C8-B06C-2E34-A5A4-F032525B5C40}"/>
                  </a:ext>
                </a:extLst>
              </p:cNvPr>
              <p:cNvSpPr txBox="1"/>
              <p:nvPr/>
            </p:nvSpPr>
            <p:spPr bwMode="auto">
              <a:xfrm>
                <a:off x="3061852"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42" name="TextBox 41">
                <a:extLst>
                  <a:ext uri="{FF2B5EF4-FFF2-40B4-BE49-F238E27FC236}">
                    <a16:creationId xmlns:a16="http://schemas.microsoft.com/office/drawing/2014/main" id="{5F5B0B06-CFA3-A965-B0FC-A22821FAC186}"/>
                  </a:ext>
                </a:extLst>
              </p:cNvPr>
              <p:cNvSpPr txBox="1"/>
              <p:nvPr/>
            </p:nvSpPr>
            <p:spPr bwMode="auto">
              <a:xfrm>
                <a:off x="3863534"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a:t>
                </a:r>
              </a:p>
            </p:txBody>
          </p:sp>
          <p:sp>
            <p:nvSpPr>
              <p:cNvPr id="43" name="TextBox 42">
                <a:extLst>
                  <a:ext uri="{FF2B5EF4-FFF2-40B4-BE49-F238E27FC236}">
                    <a16:creationId xmlns:a16="http://schemas.microsoft.com/office/drawing/2014/main" id="{DD3041B0-3409-CA24-5344-EE6A2939A4FE}"/>
                  </a:ext>
                </a:extLst>
              </p:cNvPr>
              <p:cNvSpPr txBox="1"/>
              <p:nvPr/>
            </p:nvSpPr>
            <p:spPr bwMode="auto">
              <a:xfrm>
                <a:off x="4662016"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4" name="TextBox 43">
                <a:extLst>
                  <a:ext uri="{FF2B5EF4-FFF2-40B4-BE49-F238E27FC236}">
                    <a16:creationId xmlns:a16="http://schemas.microsoft.com/office/drawing/2014/main" id="{CA8898A0-EFCA-1A5C-D470-25EA887CFB6F}"/>
                  </a:ext>
                </a:extLst>
              </p:cNvPr>
              <p:cNvSpPr txBox="1"/>
              <p:nvPr/>
            </p:nvSpPr>
            <p:spPr bwMode="auto">
              <a:xfrm>
                <a:off x="5479353"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33</a:t>
                </a:r>
              </a:p>
            </p:txBody>
          </p:sp>
          <p:sp>
            <p:nvSpPr>
              <p:cNvPr id="45" name="TextBox 44">
                <a:extLst>
                  <a:ext uri="{FF2B5EF4-FFF2-40B4-BE49-F238E27FC236}">
                    <a16:creationId xmlns:a16="http://schemas.microsoft.com/office/drawing/2014/main" id="{ABF47D7B-7DB6-B996-2849-9B4BE3EED23E}"/>
                  </a:ext>
                </a:extLst>
              </p:cNvPr>
              <p:cNvSpPr txBox="1"/>
              <p:nvPr/>
            </p:nvSpPr>
            <p:spPr bwMode="auto">
              <a:xfrm>
                <a:off x="6277831"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46" name="TextBox 45">
                <a:extLst>
                  <a:ext uri="{FF2B5EF4-FFF2-40B4-BE49-F238E27FC236}">
                    <a16:creationId xmlns:a16="http://schemas.microsoft.com/office/drawing/2014/main" id="{96C468E1-93B0-1DAC-8987-FBB84790CB4B}"/>
                  </a:ext>
                </a:extLst>
              </p:cNvPr>
              <p:cNvSpPr txBox="1"/>
              <p:nvPr/>
            </p:nvSpPr>
            <p:spPr bwMode="auto">
              <a:xfrm>
                <a:off x="7093397"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39</a:t>
                </a:r>
              </a:p>
            </p:txBody>
          </p:sp>
          <p:sp>
            <p:nvSpPr>
              <p:cNvPr id="47" name="TextBox 46">
                <a:extLst>
                  <a:ext uri="{FF2B5EF4-FFF2-40B4-BE49-F238E27FC236}">
                    <a16:creationId xmlns:a16="http://schemas.microsoft.com/office/drawing/2014/main" id="{E49FB6AA-EF93-6981-9753-B11A94275571}"/>
                  </a:ext>
                </a:extLst>
              </p:cNvPr>
              <p:cNvSpPr txBox="1"/>
              <p:nvPr/>
            </p:nvSpPr>
            <p:spPr bwMode="auto">
              <a:xfrm>
                <a:off x="7891878" y="4917196"/>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a:t>
                </a:r>
              </a:p>
            </p:txBody>
          </p:sp>
          <p:sp>
            <p:nvSpPr>
              <p:cNvPr id="48" name="TextBox 47">
                <a:extLst>
                  <a:ext uri="{FF2B5EF4-FFF2-40B4-BE49-F238E27FC236}">
                    <a16:creationId xmlns:a16="http://schemas.microsoft.com/office/drawing/2014/main" id="{E8B7A1A4-D561-BC70-C655-F318A1291F2D}"/>
                  </a:ext>
                </a:extLst>
              </p:cNvPr>
              <p:cNvSpPr txBox="1"/>
              <p:nvPr/>
            </p:nvSpPr>
            <p:spPr bwMode="auto">
              <a:xfrm>
                <a:off x="8710618"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45</a:t>
                </a:r>
              </a:p>
            </p:txBody>
          </p:sp>
          <p:sp>
            <p:nvSpPr>
              <p:cNvPr id="49" name="TextBox 48">
                <a:extLst>
                  <a:ext uri="{FF2B5EF4-FFF2-40B4-BE49-F238E27FC236}">
                    <a16:creationId xmlns:a16="http://schemas.microsoft.com/office/drawing/2014/main" id="{E6EE73D3-2D57-699E-56F0-D7352503B19E}"/>
                  </a:ext>
                </a:extLst>
              </p:cNvPr>
              <p:cNvSpPr txBox="1"/>
              <p:nvPr/>
            </p:nvSpPr>
            <p:spPr bwMode="auto">
              <a:xfrm>
                <a:off x="9557983"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50" name="TextBox 49">
                <a:extLst>
                  <a:ext uri="{FF2B5EF4-FFF2-40B4-BE49-F238E27FC236}">
                    <a16:creationId xmlns:a16="http://schemas.microsoft.com/office/drawing/2014/main" id="{80CDD437-9605-68C4-B187-BBC4FD8581F1}"/>
                  </a:ext>
                </a:extLst>
              </p:cNvPr>
              <p:cNvSpPr txBox="1"/>
              <p:nvPr/>
            </p:nvSpPr>
            <p:spPr bwMode="auto">
              <a:xfrm>
                <a:off x="10327463"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51</a:t>
                </a:r>
              </a:p>
            </p:txBody>
          </p:sp>
          <p:sp>
            <p:nvSpPr>
              <p:cNvPr id="51" name="TextBox 50">
                <a:extLst>
                  <a:ext uri="{FF2B5EF4-FFF2-40B4-BE49-F238E27FC236}">
                    <a16:creationId xmlns:a16="http://schemas.microsoft.com/office/drawing/2014/main" id="{124127BC-A205-EBDA-ACDF-34C2674BEC37}"/>
                  </a:ext>
                </a:extLst>
              </p:cNvPr>
              <p:cNvSpPr txBox="1"/>
              <p:nvPr/>
            </p:nvSpPr>
            <p:spPr bwMode="auto">
              <a:xfrm>
                <a:off x="11185070"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a:t>
                </a:r>
              </a:p>
            </p:txBody>
          </p:sp>
          <p:sp>
            <p:nvSpPr>
              <p:cNvPr id="52" name="TextBox 51">
                <a:extLst>
                  <a:ext uri="{FF2B5EF4-FFF2-40B4-BE49-F238E27FC236}">
                    <a16:creationId xmlns:a16="http://schemas.microsoft.com/office/drawing/2014/main" id="{A485F729-C02F-1DB5-9604-C98A34570DDF}"/>
                  </a:ext>
                </a:extLst>
              </p:cNvPr>
              <p:cNvSpPr txBox="1"/>
              <p:nvPr/>
            </p:nvSpPr>
            <p:spPr bwMode="auto">
              <a:xfrm>
                <a:off x="11930346"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57</a:t>
                </a:r>
              </a:p>
            </p:txBody>
          </p:sp>
          <p:sp>
            <p:nvSpPr>
              <p:cNvPr id="53" name="TextBox 52">
                <a:extLst>
                  <a:ext uri="{FF2B5EF4-FFF2-40B4-BE49-F238E27FC236}">
                    <a16:creationId xmlns:a16="http://schemas.microsoft.com/office/drawing/2014/main" id="{CA1E81C5-588D-9856-AD2A-E4B8306A4F73}"/>
                  </a:ext>
                </a:extLst>
              </p:cNvPr>
              <p:cNvSpPr txBox="1"/>
              <p:nvPr/>
            </p:nvSpPr>
            <p:spPr bwMode="auto">
              <a:xfrm>
                <a:off x="12774704" y="4907769"/>
                <a:ext cx="1318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grpSp>
      </p:grpSp>
      <p:grpSp>
        <p:nvGrpSpPr>
          <p:cNvPr id="86" name="Group 85">
            <a:extLst>
              <a:ext uri="{FF2B5EF4-FFF2-40B4-BE49-F238E27FC236}">
                <a16:creationId xmlns:a16="http://schemas.microsoft.com/office/drawing/2014/main" id="{1312CC67-A53B-D85A-85BD-AB790464F500}"/>
              </a:ext>
            </a:extLst>
          </p:cNvPr>
          <p:cNvGrpSpPr/>
          <p:nvPr/>
        </p:nvGrpSpPr>
        <p:grpSpPr>
          <a:xfrm>
            <a:off x="1411890" y="5426653"/>
            <a:ext cx="4509248" cy="107662"/>
            <a:chOff x="1411890" y="5186650"/>
            <a:chExt cx="4509248" cy="347665"/>
          </a:xfrm>
        </p:grpSpPr>
        <p:cxnSp>
          <p:nvCxnSpPr>
            <p:cNvPr id="56" name="Straight Connector 55">
              <a:extLst>
                <a:ext uri="{FF2B5EF4-FFF2-40B4-BE49-F238E27FC236}">
                  <a16:creationId xmlns:a16="http://schemas.microsoft.com/office/drawing/2014/main" id="{25BEED43-2BF3-558A-F6BA-EEFCE01E3CEC}"/>
                </a:ext>
              </a:extLst>
            </p:cNvPr>
            <p:cNvCxnSpPr>
              <a:cxnSpLocks/>
            </p:cNvCxnSpPr>
            <p:nvPr/>
          </p:nvCxnSpPr>
          <p:spPr bwMode="auto">
            <a:xfrm rot="5400000">
              <a:off x="2359820"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1A33CD6-8EDF-E46C-DA60-6E197E7DAFD3}"/>
                </a:ext>
              </a:extLst>
            </p:cNvPr>
            <p:cNvCxnSpPr>
              <a:cxnSpLocks/>
            </p:cNvCxnSpPr>
            <p:nvPr/>
          </p:nvCxnSpPr>
          <p:spPr bwMode="auto">
            <a:xfrm rot="5400000">
              <a:off x="2135467"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72C2117-6385-DF6F-8B47-5836AFE30B2E}"/>
                </a:ext>
              </a:extLst>
            </p:cNvPr>
            <p:cNvCxnSpPr>
              <a:cxnSpLocks/>
            </p:cNvCxnSpPr>
            <p:nvPr/>
          </p:nvCxnSpPr>
          <p:spPr bwMode="auto">
            <a:xfrm rot="5400000">
              <a:off x="1911115"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90A0923-111C-38BB-E2CF-E7F2E2C7098F}"/>
                </a:ext>
              </a:extLst>
            </p:cNvPr>
            <p:cNvCxnSpPr>
              <a:cxnSpLocks/>
            </p:cNvCxnSpPr>
            <p:nvPr/>
          </p:nvCxnSpPr>
          <p:spPr bwMode="auto">
            <a:xfrm rot="5400000">
              <a:off x="1686763"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D897B36-C6AB-7AF4-F4F9-A57AC1EC23A4}"/>
                </a:ext>
              </a:extLst>
            </p:cNvPr>
            <p:cNvCxnSpPr>
              <a:cxnSpLocks/>
            </p:cNvCxnSpPr>
            <p:nvPr/>
          </p:nvCxnSpPr>
          <p:spPr bwMode="auto">
            <a:xfrm rot="5400000">
              <a:off x="1462410"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AD40718-7027-7B89-63C0-1CAF6B57A5E0}"/>
                </a:ext>
              </a:extLst>
            </p:cNvPr>
            <p:cNvCxnSpPr>
              <a:cxnSpLocks/>
            </p:cNvCxnSpPr>
            <p:nvPr/>
          </p:nvCxnSpPr>
          <p:spPr bwMode="auto">
            <a:xfrm rot="5400000">
              <a:off x="1238058"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F5A77B4-C537-9936-7069-388EEE12B728}"/>
                </a:ext>
              </a:extLst>
            </p:cNvPr>
            <p:cNvCxnSpPr>
              <a:cxnSpLocks/>
            </p:cNvCxnSpPr>
            <p:nvPr/>
          </p:nvCxnSpPr>
          <p:spPr bwMode="auto">
            <a:xfrm rot="5400000">
              <a:off x="3703357"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2134D48-3001-7D3F-7AB9-35B8B84098D6}"/>
                </a:ext>
              </a:extLst>
            </p:cNvPr>
            <p:cNvCxnSpPr>
              <a:cxnSpLocks/>
            </p:cNvCxnSpPr>
            <p:nvPr/>
          </p:nvCxnSpPr>
          <p:spPr bwMode="auto">
            <a:xfrm rot="5400000">
              <a:off x="3479004"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0E5E154-290D-CD15-14B5-9B6EC8BCD7C5}"/>
                </a:ext>
              </a:extLst>
            </p:cNvPr>
            <p:cNvCxnSpPr>
              <a:cxnSpLocks/>
            </p:cNvCxnSpPr>
            <p:nvPr/>
          </p:nvCxnSpPr>
          <p:spPr bwMode="auto">
            <a:xfrm rot="5400000">
              <a:off x="3254652"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2D1C806-696A-A0D6-CA78-5DA16FED100E}"/>
                </a:ext>
              </a:extLst>
            </p:cNvPr>
            <p:cNvCxnSpPr>
              <a:cxnSpLocks/>
            </p:cNvCxnSpPr>
            <p:nvPr/>
          </p:nvCxnSpPr>
          <p:spPr bwMode="auto">
            <a:xfrm rot="5400000">
              <a:off x="3030300"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05CD6F1-B1AF-6149-1CE0-6CF306E2333F}"/>
                </a:ext>
              </a:extLst>
            </p:cNvPr>
            <p:cNvCxnSpPr>
              <a:cxnSpLocks/>
            </p:cNvCxnSpPr>
            <p:nvPr/>
          </p:nvCxnSpPr>
          <p:spPr bwMode="auto">
            <a:xfrm rot="5400000">
              <a:off x="2805947"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59422D5-F0D0-8D8C-520A-2B225D85F4C5}"/>
                </a:ext>
              </a:extLst>
            </p:cNvPr>
            <p:cNvCxnSpPr>
              <a:cxnSpLocks/>
            </p:cNvCxnSpPr>
            <p:nvPr/>
          </p:nvCxnSpPr>
          <p:spPr bwMode="auto">
            <a:xfrm rot="5400000">
              <a:off x="2581596" y="5360484"/>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146B123-263D-58F6-8376-A6ED3EF655B3}"/>
                </a:ext>
              </a:extLst>
            </p:cNvPr>
            <p:cNvCxnSpPr>
              <a:cxnSpLocks/>
            </p:cNvCxnSpPr>
            <p:nvPr/>
          </p:nvCxnSpPr>
          <p:spPr bwMode="auto">
            <a:xfrm rot="5400000">
              <a:off x="5055280" y="5360482"/>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9CA0267-81F5-5676-A57E-1050CA78BDD7}"/>
                </a:ext>
              </a:extLst>
            </p:cNvPr>
            <p:cNvCxnSpPr>
              <a:cxnSpLocks/>
            </p:cNvCxnSpPr>
            <p:nvPr/>
          </p:nvCxnSpPr>
          <p:spPr bwMode="auto">
            <a:xfrm rot="5400000">
              <a:off x="4830928" y="5360482"/>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D9B171D-5209-5123-A890-EEBFB42623EB}"/>
                </a:ext>
              </a:extLst>
            </p:cNvPr>
            <p:cNvCxnSpPr>
              <a:cxnSpLocks/>
            </p:cNvCxnSpPr>
            <p:nvPr/>
          </p:nvCxnSpPr>
          <p:spPr bwMode="auto">
            <a:xfrm rot="5400000">
              <a:off x="4606575" y="5360482"/>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6A4086F-9080-0CC8-A23D-A3B1C8DF8F7F}"/>
                </a:ext>
              </a:extLst>
            </p:cNvPr>
            <p:cNvCxnSpPr>
              <a:cxnSpLocks/>
            </p:cNvCxnSpPr>
            <p:nvPr/>
          </p:nvCxnSpPr>
          <p:spPr bwMode="auto">
            <a:xfrm rot="5400000">
              <a:off x="4382223" y="5360482"/>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C42A3C0-BAE6-3574-A719-9D6CD70E099E}"/>
                </a:ext>
              </a:extLst>
            </p:cNvPr>
            <p:cNvCxnSpPr>
              <a:cxnSpLocks/>
            </p:cNvCxnSpPr>
            <p:nvPr/>
          </p:nvCxnSpPr>
          <p:spPr bwMode="auto">
            <a:xfrm rot="5400000">
              <a:off x="4157871" y="5360482"/>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35EE458-4CA0-2373-2649-5EAF854BD75A}"/>
                </a:ext>
              </a:extLst>
            </p:cNvPr>
            <p:cNvCxnSpPr>
              <a:cxnSpLocks/>
            </p:cNvCxnSpPr>
            <p:nvPr/>
          </p:nvCxnSpPr>
          <p:spPr bwMode="auto">
            <a:xfrm rot="5400000">
              <a:off x="3933519" y="5360482"/>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4DA4F2D-AA95-5548-9F3D-B089ADC68FBA}"/>
                </a:ext>
              </a:extLst>
            </p:cNvPr>
            <p:cNvCxnSpPr>
              <a:cxnSpLocks/>
            </p:cNvCxnSpPr>
            <p:nvPr/>
          </p:nvCxnSpPr>
          <p:spPr bwMode="auto">
            <a:xfrm rot="5400000">
              <a:off x="5747306" y="5360483"/>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CFBA365-351F-FF67-1CCF-4CAA7B15E02E}"/>
                </a:ext>
              </a:extLst>
            </p:cNvPr>
            <p:cNvCxnSpPr>
              <a:cxnSpLocks/>
            </p:cNvCxnSpPr>
            <p:nvPr/>
          </p:nvCxnSpPr>
          <p:spPr bwMode="auto">
            <a:xfrm rot="5400000">
              <a:off x="5522954" y="5360483"/>
              <a:ext cx="34766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30767A0-CC57-F823-D700-A2290D0858D5}"/>
                </a:ext>
              </a:extLst>
            </p:cNvPr>
            <p:cNvCxnSpPr>
              <a:cxnSpLocks/>
            </p:cNvCxnSpPr>
            <p:nvPr/>
          </p:nvCxnSpPr>
          <p:spPr bwMode="auto">
            <a:xfrm rot="5400000">
              <a:off x="5298601" y="5360483"/>
              <a:ext cx="347663" cy="0"/>
            </a:xfrm>
            <a:prstGeom prst="line">
              <a:avLst/>
            </a:prstGeom>
            <a:noFill/>
            <a:ln w="28575" cap="flat" cmpd="sng" algn="ctr">
              <a:solidFill>
                <a:schemeClr val="bg1"/>
              </a:solidFill>
              <a:prstDash val="solid"/>
              <a:round/>
              <a:headEnd type="none" w="med" len="med"/>
              <a:tailEnd type="none" w="med" len="med"/>
            </a:ln>
            <a:effectLst/>
          </p:spPr>
        </p:cxnSp>
      </p:grpSp>
      <p:sp>
        <p:nvSpPr>
          <p:cNvPr id="87" name="TextBox 86">
            <a:extLst>
              <a:ext uri="{FF2B5EF4-FFF2-40B4-BE49-F238E27FC236}">
                <a16:creationId xmlns:a16="http://schemas.microsoft.com/office/drawing/2014/main" id="{68696BE8-A77D-8312-7DC4-F74D7F281317}"/>
              </a:ext>
            </a:extLst>
          </p:cNvPr>
          <p:cNvSpPr txBox="1"/>
          <p:nvPr/>
        </p:nvSpPr>
        <p:spPr bwMode="auto">
          <a:xfrm>
            <a:off x="3346752" y="5621217"/>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grpSp>
        <p:nvGrpSpPr>
          <p:cNvPr id="88" name="Group 87">
            <a:extLst>
              <a:ext uri="{FF2B5EF4-FFF2-40B4-BE49-F238E27FC236}">
                <a16:creationId xmlns:a16="http://schemas.microsoft.com/office/drawing/2014/main" id="{A1B89100-7E8C-41BE-7BED-1CF72C9F4515}"/>
              </a:ext>
            </a:extLst>
          </p:cNvPr>
          <p:cNvGrpSpPr/>
          <p:nvPr/>
        </p:nvGrpSpPr>
        <p:grpSpPr>
          <a:xfrm>
            <a:off x="1211399" y="5811449"/>
            <a:ext cx="4833738" cy="424925"/>
            <a:chOff x="1211399" y="5506355"/>
            <a:chExt cx="4833738" cy="424925"/>
          </a:xfrm>
        </p:grpSpPr>
        <p:grpSp>
          <p:nvGrpSpPr>
            <p:cNvPr id="89" name="Group 88">
              <a:extLst>
                <a:ext uri="{FF2B5EF4-FFF2-40B4-BE49-F238E27FC236}">
                  <a16:creationId xmlns:a16="http://schemas.microsoft.com/office/drawing/2014/main" id="{8558CA03-8350-A71E-C944-5965CF01965F}"/>
                </a:ext>
              </a:extLst>
            </p:cNvPr>
            <p:cNvGrpSpPr/>
            <p:nvPr/>
          </p:nvGrpSpPr>
          <p:grpSpPr>
            <a:xfrm>
              <a:off x="1211399" y="5506355"/>
              <a:ext cx="1966036" cy="424925"/>
              <a:chOff x="3018717" y="4907769"/>
              <a:chExt cx="7053101" cy="424925"/>
            </a:xfrm>
          </p:grpSpPr>
          <p:sp>
            <p:nvSpPr>
              <p:cNvPr id="104" name="TextBox 103">
                <a:extLst>
                  <a:ext uri="{FF2B5EF4-FFF2-40B4-BE49-F238E27FC236}">
                    <a16:creationId xmlns:a16="http://schemas.microsoft.com/office/drawing/2014/main" id="{70B794A2-B0A2-E4E6-34B6-FCDA9B99B88C}"/>
                  </a:ext>
                </a:extLst>
              </p:cNvPr>
              <p:cNvSpPr txBox="1"/>
              <p:nvPr/>
            </p:nvSpPr>
            <p:spPr bwMode="auto">
              <a:xfrm>
                <a:off x="3018717" y="4917196"/>
                <a:ext cx="140433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162</a:t>
                </a:r>
              </a:p>
            </p:txBody>
          </p:sp>
          <p:sp>
            <p:nvSpPr>
              <p:cNvPr id="105" name="TextBox 104">
                <a:extLst>
                  <a:ext uri="{FF2B5EF4-FFF2-40B4-BE49-F238E27FC236}">
                    <a16:creationId xmlns:a16="http://schemas.microsoft.com/office/drawing/2014/main" id="{9E7FA468-758F-1388-A26D-D12461E1D8F8}"/>
                  </a:ext>
                </a:extLst>
              </p:cNvPr>
              <p:cNvSpPr txBox="1"/>
              <p:nvPr/>
            </p:nvSpPr>
            <p:spPr bwMode="auto">
              <a:xfrm>
                <a:off x="3820399" y="4917196"/>
                <a:ext cx="140433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150</a:t>
                </a:r>
              </a:p>
            </p:txBody>
          </p:sp>
          <p:sp>
            <p:nvSpPr>
              <p:cNvPr id="106" name="TextBox 105">
                <a:extLst>
                  <a:ext uri="{FF2B5EF4-FFF2-40B4-BE49-F238E27FC236}">
                    <a16:creationId xmlns:a16="http://schemas.microsoft.com/office/drawing/2014/main" id="{94E61F84-65E0-12F7-D367-81BEDA610F9A}"/>
                  </a:ext>
                </a:extLst>
              </p:cNvPr>
              <p:cNvSpPr txBox="1"/>
              <p:nvPr/>
            </p:nvSpPr>
            <p:spPr bwMode="auto">
              <a:xfrm>
                <a:off x="4618884" y="4917196"/>
                <a:ext cx="14043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128</a:t>
                </a:r>
              </a:p>
            </p:txBody>
          </p:sp>
          <p:sp>
            <p:nvSpPr>
              <p:cNvPr id="107" name="TextBox 106">
                <a:extLst>
                  <a:ext uri="{FF2B5EF4-FFF2-40B4-BE49-F238E27FC236}">
                    <a16:creationId xmlns:a16="http://schemas.microsoft.com/office/drawing/2014/main" id="{EA4235CC-68AB-E573-E685-976607CED697}"/>
                  </a:ext>
                </a:extLst>
              </p:cNvPr>
              <p:cNvSpPr txBox="1"/>
              <p:nvPr/>
            </p:nvSpPr>
            <p:spPr bwMode="auto">
              <a:xfrm>
                <a:off x="5436222" y="4907769"/>
                <a:ext cx="14043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108</a:t>
                </a:r>
              </a:p>
            </p:txBody>
          </p:sp>
          <p:sp>
            <p:nvSpPr>
              <p:cNvPr id="108" name="TextBox 107">
                <a:extLst>
                  <a:ext uri="{FF2B5EF4-FFF2-40B4-BE49-F238E27FC236}">
                    <a16:creationId xmlns:a16="http://schemas.microsoft.com/office/drawing/2014/main" id="{7243AC84-5AD6-ABC1-CB78-94B5C8B15D1A}"/>
                  </a:ext>
                </a:extLst>
              </p:cNvPr>
              <p:cNvSpPr txBox="1"/>
              <p:nvPr/>
            </p:nvSpPr>
            <p:spPr bwMode="auto">
              <a:xfrm>
                <a:off x="6234703" y="4907769"/>
                <a:ext cx="14043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p:txBody>
          </p:sp>
          <p:sp>
            <p:nvSpPr>
              <p:cNvPr id="109" name="TextBox 108">
                <a:extLst>
                  <a:ext uri="{FF2B5EF4-FFF2-40B4-BE49-F238E27FC236}">
                    <a16:creationId xmlns:a16="http://schemas.microsoft.com/office/drawing/2014/main" id="{99D12EE5-A888-5586-AD72-8C2BE8098AE8}"/>
                  </a:ext>
                </a:extLst>
              </p:cNvPr>
              <p:cNvSpPr txBox="1"/>
              <p:nvPr/>
            </p:nvSpPr>
            <p:spPr bwMode="auto">
              <a:xfrm>
                <a:off x="7050269" y="4917196"/>
                <a:ext cx="14043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83</a:t>
                </a:r>
              </a:p>
            </p:txBody>
          </p:sp>
          <p:sp>
            <p:nvSpPr>
              <p:cNvPr id="110" name="TextBox 109">
                <a:extLst>
                  <a:ext uri="{FF2B5EF4-FFF2-40B4-BE49-F238E27FC236}">
                    <a16:creationId xmlns:a16="http://schemas.microsoft.com/office/drawing/2014/main" id="{7EBE80E6-71F3-ACB3-AF9F-1364CED14332}"/>
                  </a:ext>
                </a:extLst>
              </p:cNvPr>
              <p:cNvSpPr txBox="1"/>
              <p:nvPr/>
            </p:nvSpPr>
            <p:spPr bwMode="auto">
              <a:xfrm>
                <a:off x="7848751" y="4917196"/>
                <a:ext cx="14043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79</a:t>
                </a:r>
              </a:p>
            </p:txBody>
          </p:sp>
          <p:sp>
            <p:nvSpPr>
              <p:cNvPr id="111" name="TextBox 110">
                <a:extLst>
                  <a:ext uri="{FF2B5EF4-FFF2-40B4-BE49-F238E27FC236}">
                    <a16:creationId xmlns:a16="http://schemas.microsoft.com/office/drawing/2014/main" id="{DD84F2C0-1FAD-20F6-7AFB-2FBFB53ED573}"/>
                  </a:ext>
                </a:extLst>
              </p:cNvPr>
              <p:cNvSpPr txBox="1"/>
              <p:nvPr/>
            </p:nvSpPr>
            <p:spPr bwMode="auto">
              <a:xfrm>
                <a:off x="8667491" y="4907769"/>
                <a:ext cx="140432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77</a:t>
                </a:r>
              </a:p>
            </p:txBody>
          </p:sp>
        </p:grpSp>
        <p:grpSp>
          <p:nvGrpSpPr>
            <p:cNvPr id="90" name="Group 89">
              <a:extLst>
                <a:ext uri="{FF2B5EF4-FFF2-40B4-BE49-F238E27FC236}">
                  <a16:creationId xmlns:a16="http://schemas.microsoft.com/office/drawing/2014/main" id="{26AD5D3B-7BA5-F523-FD4B-3CE60C337293}"/>
                </a:ext>
              </a:extLst>
            </p:cNvPr>
            <p:cNvGrpSpPr/>
            <p:nvPr/>
          </p:nvGrpSpPr>
          <p:grpSpPr>
            <a:xfrm>
              <a:off x="3049641" y="5506355"/>
              <a:ext cx="2995496" cy="424925"/>
              <a:chOff x="3142362" y="4907769"/>
              <a:chExt cx="10746260" cy="424925"/>
            </a:xfrm>
          </p:grpSpPr>
          <p:sp>
            <p:nvSpPr>
              <p:cNvPr id="91" name="TextBox 90">
                <a:extLst>
                  <a:ext uri="{FF2B5EF4-FFF2-40B4-BE49-F238E27FC236}">
                    <a16:creationId xmlns:a16="http://schemas.microsoft.com/office/drawing/2014/main" id="{FA92B330-BB4F-5C3B-5310-ADE1314AB867}"/>
                  </a:ext>
                </a:extLst>
              </p:cNvPr>
              <p:cNvSpPr txBox="1"/>
              <p:nvPr/>
            </p:nvSpPr>
            <p:spPr bwMode="auto">
              <a:xfrm>
                <a:off x="3142362" y="4917196"/>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75</a:t>
                </a:r>
              </a:p>
            </p:txBody>
          </p:sp>
          <p:sp>
            <p:nvSpPr>
              <p:cNvPr id="92" name="TextBox 91">
                <a:extLst>
                  <a:ext uri="{FF2B5EF4-FFF2-40B4-BE49-F238E27FC236}">
                    <a16:creationId xmlns:a16="http://schemas.microsoft.com/office/drawing/2014/main" id="{FAACA2E3-7667-2C66-55F8-B3C201AABEB9}"/>
                  </a:ext>
                </a:extLst>
              </p:cNvPr>
              <p:cNvSpPr txBox="1"/>
              <p:nvPr/>
            </p:nvSpPr>
            <p:spPr bwMode="auto">
              <a:xfrm>
                <a:off x="3944044" y="4917196"/>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65</a:t>
                </a:r>
              </a:p>
            </p:txBody>
          </p:sp>
          <p:sp>
            <p:nvSpPr>
              <p:cNvPr id="93" name="TextBox 92">
                <a:extLst>
                  <a:ext uri="{FF2B5EF4-FFF2-40B4-BE49-F238E27FC236}">
                    <a16:creationId xmlns:a16="http://schemas.microsoft.com/office/drawing/2014/main" id="{B84BD09B-2DF7-2654-8E68-CBB18E4DDDB7}"/>
                  </a:ext>
                </a:extLst>
              </p:cNvPr>
              <p:cNvSpPr txBox="1"/>
              <p:nvPr/>
            </p:nvSpPr>
            <p:spPr bwMode="auto">
              <a:xfrm>
                <a:off x="4742525" y="4917196"/>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58</a:t>
                </a:r>
              </a:p>
            </p:txBody>
          </p:sp>
          <p:sp>
            <p:nvSpPr>
              <p:cNvPr id="94" name="TextBox 93">
                <a:extLst>
                  <a:ext uri="{FF2B5EF4-FFF2-40B4-BE49-F238E27FC236}">
                    <a16:creationId xmlns:a16="http://schemas.microsoft.com/office/drawing/2014/main" id="{2E9BB988-679F-5337-FB3C-35F24CD65B98}"/>
                  </a:ext>
                </a:extLst>
              </p:cNvPr>
              <p:cNvSpPr txBox="1"/>
              <p:nvPr/>
            </p:nvSpPr>
            <p:spPr bwMode="auto">
              <a:xfrm>
                <a:off x="5559863" y="4907769"/>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53</a:t>
                </a:r>
              </a:p>
            </p:txBody>
          </p:sp>
          <p:sp>
            <p:nvSpPr>
              <p:cNvPr id="95" name="TextBox 94">
                <a:extLst>
                  <a:ext uri="{FF2B5EF4-FFF2-40B4-BE49-F238E27FC236}">
                    <a16:creationId xmlns:a16="http://schemas.microsoft.com/office/drawing/2014/main" id="{3D941380-D92E-E5F6-A2D9-2F7B50E8500A}"/>
                  </a:ext>
                </a:extLst>
              </p:cNvPr>
              <p:cNvSpPr txBox="1"/>
              <p:nvPr/>
            </p:nvSpPr>
            <p:spPr bwMode="auto">
              <a:xfrm>
                <a:off x="6358341" y="4907769"/>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96" name="TextBox 95">
                <a:extLst>
                  <a:ext uri="{FF2B5EF4-FFF2-40B4-BE49-F238E27FC236}">
                    <a16:creationId xmlns:a16="http://schemas.microsoft.com/office/drawing/2014/main" id="{01BED817-EDE4-E9FA-EA59-E78D0981725F}"/>
                  </a:ext>
                </a:extLst>
              </p:cNvPr>
              <p:cNvSpPr txBox="1"/>
              <p:nvPr/>
            </p:nvSpPr>
            <p:spPr bwMode="auto">
              <a:xfrm>
                <a:off x="7173906" y="4917196"/>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a:t>
                </a:r>
              </a:p>
            </p:txBody>
          </p:sp>
          <p:sp>
            <p:nvSpPr>
              <p:cNvPr id="97" name="TextBox 96">
                <a:extLst>
                  <a:ext uri="{FF2B5EF4-FFF2-40B4-BE49-F238E27FC236}">
                    <a16:creationId xmlns:a16="http://schemas.microsoft.com/office/drawing/2014/main" id="{B3CA8B01-90CF-B781-9433-C46CA1F1DD9B}"/>
                  </a:ext>
                </a:extLst>
              </p:cNvPr>
              <p:cNvSpPr txBox="1"/>
              <p:nvPr/>
            </p:nvSpPr>
            <p:spPr bwMode="auto">
              <a:xfrm>
                <a:off x="7972388" y="4917196"/>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sp>
            <p:nvSpPr>
              <p:cNvPr id="98" name="TextBox 97">
                <a:extLst>
                  <a:ext uri="{FF2B5EF4-FFF2-40B4-BE49-F238E27FC236}">
                    <a16:creationId xmlns:a16="http://schemas.microsoft.com/office/drawing/2014/main" id="{3109F271-1014-D1D6-37FE-80D39E444119}"/>
                  </a:ext>
                </a:extLst>
              </p:cNvPr>
              <p:cNvSpPr txBox="1"/>
              <p:nvPr/>
            </p:nvSpPr>
            <p:spPr bwMode="auto">
              <a:xfrm>
                <a:off x="8791128" y="4907769"/>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99" name="TextBox 98">
                <a:extLst>
                  <a:ext uri="{FF2B5EF4-FFF2-40B4-BE49-F238E27FC236}">
                    <a16:creationId xmlns:a16="http://schemas.microsoft.com/office/drawing/2014/main" id="{AA1C0548-B226-F4D3-CE52-9536A4DD5F3D}"/>
                  </a:ext>
                </a:extLst>
              </p:cNvPr>
              <p:cNvSpPr txBox="1"/>
              <p:nvPr/>
            </p:nvSpPr>
            <p:spPr bwMode="auto">
              <a:xfrm>
                <a:off x="9638493" y="4907769"/>
                <a:ext cx="115704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p>
            </p:txBody>
          </p:sp>
          <p:sp>
            <p:nvSpPr>
              <p:cNvPr id="100" name="TextBox 99">
                <a:extLst>
                  <a:ext uri="{FF2B5EF4-FFF2-40B4-BE49-F238E27FC236}">
                    <a16:creationId xmlns:a16="http://schemas.microsoft.com/office/drawing/2014/main" id="{65E6D6B5-C431-2CE7-154E-51AC726490FB}"/>
                  </a:ext>
                </a:extLst>
              </p:cNvPr>
              <p:cNvSpPr txBox="1"/>
              <p:nvPr/>
            </p:nvSpPr>
            <p:spPr bwMode="auto">
              <a:xfrm>
                <a:off x="10531612" y="4907769"/>
                <a:ext cx="9097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101" name="TextBox 100">
                <a:extLst>
                  <a:ext uri="{FF2B5EF4-FFF2-40B4-BE49-F238E27FC236}">
                    <a16:creationId xmlns:a16="http://schemas.microsoft.com/office/drawing/2014/main" id="{A75C2854-5F4B-3B7A-FA7B-CB50C591B76D}"/>
                  </a:ext>
                </a:extLst>
              </p:cNvPr>
              <p:cNvSpPr txBox="1"/>
              <p:nvPr/>
            </p:nvSpPr>
            <p:spPr bwMode="auto">
              <a:xfrm>
                <a:off x="11389219" y="4907769"/>
                <a:ext cx="9097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102" name="TextBox 101">
                <a:extLst>
                  <a:ext uri="{FF2B5EF4-FFF2-40B4-BE49-F238E27FC236}">
                    <a16:creationId xmlns:a16="http://schemas.microsoft.com/office/drawing/2014/main" id="{AC65CAF2-6EB0-BA30-738A-7A84C0FAFDBC}"/>
                  </a:ext>
                </a:extLst>
              </p:cNvPr>
              <p:cNvSpPr txBox="1"/>
              <p:nvPr/>
            </p:nvSpPr>
            <p:spPr bwMode="auto">
              <a:xfrm>
                <a:off x="12134495" y="4907769"/>
                <a:ext cx="9097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03" name="TextBox 102">
                <a:extLst>
                  <a:ext uri="{FF2B5EF4-FFF2-40B4-BE49-F238E27FC236}">
                    <a16:creationId xmlns:a16="http://schemas.microsoft.com/office/drawing/2014/main" id="{D2C0FFA0-FD10-4C69-30D0-F090EF71DAAF}"/>
                  </a:ext>
                </a:extLst>
              </p:cNvPr>
              <p:cNvSpPr txBox="1"/>
              <p:nvPr/>
            </p:nvSpPr>
            <p:spPr bwMode="auto">
              <a:xfrm>
                <a:off x="12978853" y="4907769"/>
                <a:ext cx="9097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grpSp>
      <p:sp>
        <p:nvSpPr>
          <p:cNvPr id="112" name="TextBox 111">
            <a:extLst>
              <a:ext uri="{FF2B5EF4-FFF2-40B4-BE49-F238E27FC236}">
                <a16:creationId xmlns:a16="http://schemas.microsoft.com/office/drawing/2014/main" id="{D4BBF96F-3366-28DB-9F46-CD459B86E625}"/>
              </a:ext>
            </a:extLst>
          </p:cNvPr>
          <p:cNvSpPr txBox="1"/>
          <p:nvPr/>
        </p:nvSpPr>
        <p:spPr bwMode="auto">
          <a:xfrm>
            <a:off x="162293" y="5660973"/>
            <a:ext cx="118173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a:ln>
                  <a:noFill/>
                </a:ln>
                <a:solidFill>
                  <a:srgbClr val="015873"/>
                </a:solidFill>
                <a:effectLst/>
                <a:uLnTx/>
                <a:uFillTx/>
                <a:latin typeface="Calibri" panose="020F0502020204030204" pitchFamily="34" charset="0"/>
                <a:ea typeface="+mn-ea"/>
                <a:cs typeface="+mn-cs"/>
              </a:rPr>
              <a:t>Quizartinib</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a:t>
            </a:r>
          </a:p>
        </p:txBody>
      </p:sp>
      <p:sp>
        <p:nvSpPr>
          <p:cNvPr id="113" name="Freeform: Shape 112">
            <a:extLst>
              <a:ext uri="{FF2B5EF4-FFF2-40B4-BE49-F238E27FC236}">
                <a16:creationId xmlns:a16="http://schemas.microsoft.com/office/drawing/2014/main" id="{37EC0F1F-146E-BAFB-0E9C-E8370A7F4266}"/>
              </a:ext>
            </a:extLst>
          </p:cNvPr>
          <p:cNvSpPr/>
          <p:nvPr/>
        </p:nvSpPr>
        <p:spPr bwMode="auto">
          <a:xfrm>
            <a:off x="1435100" y="3165475"/>
            <a:ext cx="4203700" cy="1282700"/>
          </a:xfrm>
          <a:custGeom>
            <a:avLst/>
            <a:gdLst>
              <a:gd name="connsiteX0" fmla="*/ 4203700 w 4203700"/>
              <a:gd name="connsiteY0" fmla="*/ 1282700 h 1282700"/>
              <a:gd name="connsiteX1" fmla="*/ 3562350 w 4203700"/>
              <a:gd name="connsiteY1" fmla="*/ 1282700 h 1282700"/>
              <a:gd name="connsiteX2" fmla="*/ 3562350 w 4203700"/>
              <a:gd name="connsiteY2" fmla="*/ 1193800 h 1282700"/>
              <a:gd name="connsiteX3" fmla="*/ 1949450 w 4203700"/>
              <a:gd name="connsiteY3" fmla="*/ 1193800 h 1282700"/>
              <a:gd name="connsiteX4" fmla="*/ 1949450 w 4203700"/>
              <a:gd name="connsiteY4" fmla="*/ 1174750 h 1282700"/>
              <a:gd name="connsiteX5" fmla="*/ 1755775 w 4203700"/>
              <a:gd name="connsiteY5" fmla="*/ 1174750 h 1282700"/>
              <a:gd name="connsiteX6" fmla="*/ 1755775 w 4203700"/>
              <a:gd name="connsiteY6" fmla="*/ 1158875 h 1282700"/>
              <a:gd name="connsiteX7" fmla="*/ 1701800 w 4203700"/>
              <a:gd name="connsiteY7" fmla="*/ 1158875 h 1282700"/>
              <a:gd name="connsiteX8" fmla="*/ 1701800 w 4203700"/>
              <a:gd name="connsiteY8" fmla="*/ 1143000 h 1282700"/>
              <a:gd name="connsiteX9" fmla="*/ 1454150 w 4203700"/>
              <a:gd name="connsiteY9" fmla="*/ 1143000 h 1282700"/>
              <a:gd name="connsiteX10" fmla="*/ 1454150 w 4203700"/>
              <a:gd name="connsiteY10" fmla="*/ 1133475 h 1282700"/>
              <a:gd name="connsiteX11" fmla="*/ 1409700 w 4203700"/>
              <a:gd name="connsiteY11" fmla="*/ 1133475 h 1282700"/>
              <a:gd name="connsiteX12" fmla="*/ 1409700 w 4203700"/>
              <a:gd name="connsiteY12" fmla="*/ 1114425 h 1282700"/>
              <a:gd name="connsiteX13" fmla="*/ 1276350 w 4203700"/>
              <a:gd name="connsiteY13" fmla="*/ 1114425 h 1282700"/>
              <a:gd name="connsiteX14" fmla="*/ 1276350 w 4203700"/>
              <a:gd name="connsiteY14" fmla="*/ 1098550 h 1282700"/>
              <a:gd name="connsiteX15" fmla="*/ 1263650 w 4203700"/>
              <a:gd name="connsiteY15" fmla="*/ 1098550 h 1282700"/>
              <a:gd name="connsiteX16" fmla="*/ 1263650 w 4203700"/>
              <a:gd name="connsiteY16" fmla="*/ 1085850 h 1282700"/>
              <a:gd name="connsiteX17" fmla="*/ 1158875 w 4203700"/>
              <a:gd name="connsiteY17" fmla="*/ 1085850 h 1282700"/>
              <a:gd name="connsiteX18" fmla="*/ 1158875 w 4203700"/>
              <a:gd name="connsiteY18" fmla="*/ 1073150 h 1282700"/>
              <a:gd name="connsiteX19" fmla="*/ 1108075 w 4203700"/>
              <a:gd name="connsiteY19" fmla="*/ 1073150 h 1282700"/>
              <a:gd name="connsiteX20" fmla="*/ 1108075 w 4203700"/>
              <a:gd name="connsiteY20" fmla="*/ 1054100 h 1282700"/>
              <a:gd name="connsiteX21" fmla="*/ 1089025 w 4203700"/>
              <a:gd name="connsiteY21" fmla="*/ 1054100 h 1282700"/>
              <a:gd name="connsiteX22" fmla="*/ 1089025 w 4203700"/>
              <a:gd name="connsiteY22" fmla="*/ 1038225 h 1282700"/>
              <a:gd name="connsiteX23" fmla="*/ 1057275 w 4203700"/>
              <a:gd name="connsiteY23" fmla="*/ 1038225 h 1282700"/>
              <a:gd name="connsiteX24" fmla="*/ 1057275 w 4203700"/>
              <a:gd name="connsiteY24" fmla="*/ 1025525 h 1282700"/>
              <a:gd name="connsiteX25" fmla="*/ 1035050 w 4203700"/>
              <a:gd name="connsiteY25" fmla="*/ 1025525 h 1282700"/>
              <a:gd name="connsiteX26" fmla="*/ 1035050 w 4203700"/>
              <a:gd name="connsiteY26" fmla="*/ 993775 h 1282700"/>
              <a:gd name="connsiteX27" fmla="*/ 993775 w 4203700"/>
              <a:gd name="connsiteY27" fmla="*/ 993775 h 1282700"/>
              <a:gd name="connsiteX28" fmla="*/ 993775 w 4203700"/>
              <a:gd name="connsiteY28" fmla="*/ 965200 h 1282700"/>
              <a:gd name="connsiteX29" fmla="*/ 952500 w 4203700"/>
              <a:gd name="connsiteY29" fmla="*/ 965200 h 1282700"/>
              <a:gd name="connsiteX30" fmla="*/ 952500 w 4203700"/>
              <a:gd name="connsiteY30" fmla="*/ 946150 h 1282700"/>
              <a:gd name="connsiteX31" fmla="*/ 831850 w 4203700"/>
              <a:gd name="connsiteY31" fmla="*/ 946150 h 1282700"/>
              <a:gd name="connsiteX32" fmla="*/ 831850 w 4203700"/>
              <a:gd name="connsiteY32" fmla="*/ 895350 h 1282700"/>
              <a:gd name="connsiteX33" fmla="*/ 812800 w 4203700"/>
              <a:gd name="connsiteY33" fmla="*/ 895350 h 1282700"/>
              <a:gd name="connsiteX34" fmla="*/ 812800 w 4203700"/>
              <a:gd name="connsiteY34" fmla="*/ 876300 h 1282700"/>
              <a:gd name="connsiteX35" fmla="*/ 746125 w 4203700"/>
              <a:gd name="connsiteY35" fmla="*/ 876300 h 1282700"/>
              <a:gd name="connsiteX36" fmla="*/ 746125 w 4203700"/>
              <a:gd name="connsiteY36" fmla="*/ 860425 h 1282700"/>
              <a:gd name="connsiteX37" fmla="*/ 746125 w 4203700"/>
              <a:gd name="connsiteY37" fmla="*/ 860425 h 1282700"/>
              <a:gd name="connsiteX38" fmla="*/ 746125 w 4203700"/>
              <a:gd name="connsiteY38" fmla="*/ 838200 h 1282700"/>
              <a:gd name="connsiteX39" fmla="*/ 704850 w 4203700"/>
              <a:gd name="connsiteY39" fmla="*/ 838200 h 1282700"/>
              <a:gd name="connsiteX40" fmla="*/ 695325 w 4203700"/>
              <a:gd name="connsiteY40" fmla="*/ 800100 h 1282700"/>
              <a:gd name="connsiteX41" fmla="*/ 682625 w 4203700"/>
              <a:gd name="connsiteY41" fmla="*/ 800100 h 1282700"/>
              <a:gd name="connsiteX42" fmla="*/ 657225 w 4203700"/>
              <a:gd name="connsiteY42" fmla="*/ 720725 h 1282700"/>
              <a:gd name="connsiteX43" fmla="*/ 596900 w 4203700"/>
              <a:gd name="connsiteY43" fmla="*/ 720725 h 1282700"/>
              <a:gd name="connsiteX44" fmla="*/ 596900 w 4203700"/>
              <a:gd name="connsiteY44" fmla="*/ 698500 h 1282700"/>
              <a:gd name="connsiteX45" fmla="*/ 577850 w 4203700"/>
              <a:gd name="connsiteY45" fmla="*/ 698500 h 1282700"/>
              <a:gd name="connsiteX46" fmla="*/ 581025 w 4203700"/>
              <a:gd name="connsiteY46" fmla="*/ 669925 h 1282700"/>
              <a:gd name="connsiteX47" fmla="*/ 558800 w 4203700"/>
              <a:gd name="connsiteY47" fmla="*/ 669925 h 1282700"/>
              <a:gd name="connsiteX48" fmla="*/ 558800 w 4203700"/>
              <a:gd name="connsiteY48" fmla="*/ 657225 h 1282700"/>
              <a:gd name="connsiteX49" fmla="*/ 527050 w 4203700"/>
              <a:gd name="connsiteY49" fmla="*/ 657225 h 1282700"/>
              <a:gd name="connsiteX50" fmla="*/ 527050 w 4203700"/>
              <a:gd name="connsiteY50" fmla="*/ 625475 h 1282700"/>
              <a:gd name="connsiteX51" fmla="*/ 520700 w 4203700"/>
              <a:gd name="connsiteY51" fmla="*/ 625475 h 1282700"/>
              <a:gd name="connsiteX52" fmla="*/ 520700 w 4203700"/>
              <a:gd name="connsiteY52" fmla="*/ 558800 h 1282700"/>
              <a:gd name="connsiteX53" fmla="*/ 495300 w 4203700"/>
              <a:gd name="connsiteY53" fmla="*/ 558800 h 1282700"/>
              <a:gd name="connsiteX54" fmla="*/ 495300 w 4203700"/>
              <a:gd name="connsiteY54" fmla="*/ 527050 h 1282700"/>
              <a:gd name="connsiteX55" fmla="*/ 476250 w 4203700"/>
              <a:gd name="connsiteY55" fmla="*/ 527050 h 1282700"/>
              <a:gd name="connsiteX56" fmla="*/ 476250 w 4203700"/>
              <a:gd name="connsiteY56" fmla="*/ 488950 h 1282700"/>
              <a:gd name="connsiteX57" fmla="*/ 463550 w 4203700"/>
              <a:gd name="connsiteY57" fmla="*/ 488950 h 1282700"/>
              <a:gd name="connsiteX58" fmla="*/ 463550 w 4203700"/>
              <a:gd name="connsiteY58" fmla="*/ 466725 h 1282700"/>
              <a:gd name="connsiteX59" fmla="*/ 444500 w 4203700"/>
              <a:gd name="connsiteY59" fmla="*/ 466725 h 1282700"/>
              <a:gd name="connsiteX60" fmla="*/ 444500 w 4203700"/>
              <a:gd name="connsiteY60" fmla="*/ 444500 h 1282700"/>
              <a:gd name="connsiteX61" fmla="*/ 428625 w 4203700"/>
              <a:gd name="connsiteY61" fmla="*/ 444500 h 1282700"/>
              <a:gd name="connsiteX62" fmla="*/ 428625 w 4203700"/>
              <a:gd name="connsiteY62" fmla="*/ 396875 h 1282700"/>
              <a:gd name="connsiteX63" fmla="*/ 406400 w 4203700"/>
              <a:gd name="connsiteY63" fmla="*/ 396875 h 1282700"/>
              <a:gd name="connsiteX64" fmla="*/ 406400 w 4203700"/>
              <a:gd name="connsiteY64" fmla="*/ 371475 h 1282700"/>
              <a:gd name="connsiteX65" fmla="*/ 387350 w 4203700"/>
              <a:gd name="connsiteY65" fmla="*/ 371475 h 1282700"/>
              <a:gd name="connsiteX66" fmla="*/ 387350 w 4203700"/>
              <a:gd name="connsiteY66" fmla="*/ 320675 h 1282700"/>
              <a:gd name="connsiteX67" fmla="*/ 374650 w 4203700"/>
              <a:gd name="connsiteY67" fmla="*/ 320675 h 1282700"/>
              <a:gd name="connsiteX68" fmla="*/ 374650 w 4203700"/>
              <a:gd name="connsiteY68" fmla="*/ 311150 h 1282700"/>
              <a:gd name="connsiteX69" fmla="*/ 352425 w 4203700"/>
              <a:gd name="connsiteY69" fmla="*/ 311150 h 1282700"/>
              <a:gd name="connsiteX70" fmla="*/ 352425 w 4203700"/>
              <a:gd name="connsiteY70" fmla="*/ 282575 h 1282700"/>
              <a:gd name="connsiteX71" fmla="*/ 304800 w 4203700"/>
              <a:gd name="connsiteY71" fmla="*/ 282575 h 1282700"/>
              <a:gd name="connsiteX72" fmla="*/ 304800 w 4203700"/>
              <a:gd name="connsiteY72" fmla="*/ 257175 h 1282700"/>
              <a:gd name="connsiteX73" fmla="*/ 292100 w 4203700"/>
              <a:gd name="connsiteY73" fmla="*/ 257175 h 1282700"/>
              <a:gd name="connsiteX74" fmla="*/ 292100 w 4203700"/>
              <a:gd name="connsiteY74" fmla="*/ 212725 h 1282700"/>
              <a:gd name="connsiteX75" fmla="*/ 244475 w 4203700"/>
              <a:gd name="connsiteY75" fmla="*/ 212725 h 1282700"/>
              <a:gd name="connsiteX76" fmla="*/ 244475 w 4203700"/>
              <a:gd name="connsiteY76" fmla="*/ 184150 h 1282700"/>
              <a:gd name="connsiteX77" fmla="*/ 228600 w 4203700"/>
              <a:gd name="connsiteY77" fmla="*/ 184150 h 1282700"/>
              <a:gd name="connsiteX78" fmla="*/ 228600 w 4203700"/>
              <a:gd name="connsiteY78" fmla="*/ 155575 h 1282700"/>
              <a:gd name="connsiteX79" fmla="*/ 215900 w 4203700"/>
              <a:gd name="connsiteY79" fmla="*/ 155575 h 1282700"/>
              <a:gd name="connsiteX80" fmla="*/ 215900 w 4203700"/>
              <a:gd name="connsiteY80" fmla="*/ 133350 h 1282700"/>
              <a:gd name="connsiteX81" fmla="*/ 203200 w 4203700"/>
              <a:gd name="connsiteY81" fmla="*/ 133350 h 1282700"/>
              <a:gd name="connsiteX82" fmla="*/ 203200 w 4203700"/>
              <a:gd name="connsiteY82" fmla="*/ 120650 h 1282700"/>
              <a:gd name="connsiteX83" fmla="*/ 187325 w 4203700"/>
              <a:gd name="connsiteY83" fmla="*/ 120650 h 1282700"/>
              <a:gd name="connsiteX84" fmla="*/ 187325 w 4203700"/>
              <a:gd name="connsiteY84" fmla="*/ 111125 h 1282700"/>
              <a:gd name="connsiteX85" fmla="*/ 146050 w 4203700"/>
              <a:gd name="connsiteY85" fmla="*/ 111125 h 1282700"/>
              <a:gd name="connsiteX86" fmla="*/ 146050 w 4203700"/>
              <a:gd name="connsiteY86" fmla="*/ 85725 h 1282700"/>
              <a:gd name="connsiteX87" fmla="*/ 73025 w 4203700"/>
              <a:gd name="connsiteY87" fmla="*/ 85725 h 1282700"/>
              <a:gd name="connsiteX88" fmla="*/ 73025 w 4203700"/>
              <a:gd name="connsiteY88" fmla="*/ 41275 h 1282700"/>
              <a:gd name="connsiteX89" fmla="*/ 15875 w 4203700"/>
              <a:gd name="connsiteY89" fmla="*/ 41275 h 1282700"/>
              <a:gd name="connsiteX90" fmla="*/ 15875 w 4203700"/>
              <a:gd name="connsiteY90" fmla="*/ 0 h 1282700"/>
              <a:gd name="connsiteX91" fmla="*/ 0 w 4203700"/>
              <a:gd name="connsiteY91" fmla="*/ 0 h 128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203700" h="1282700">
                <a:moveTo>
                  <a:pt x="4203700" y="1282700"/>
                </a:moveTo>
                <a:lnTo>
                  <a:pt x="3562350" y="1282700"/>
                </a:lnTo>
                <a:lnTo>
                  <a:pt x="3562350" y="1193800"/>
                </a:lnTo>
                <a:lnTo>
                  <a:pt x="1949450" y="1193800"/>
                </a:lnTo>
                <a:lnTo>
                  <a:pt x="1949450" y="1174750"/>
                </a:lnTo>
                <a:lnTo>
                  <a:pt x="1755775" y="1174750"/>
                </a:lnTo>
                <a:lnTo>
                  <a:pt x="1755775" y="1158875"/>
                </a:lnTo>
                <a:lnTo>
                  <a:pt x="1701800" y="1158875"/>
                </a:lnTo>
                <a:lnTo>
                  <a:pt x="1701800" y="1143000"/>
                </a:lnTo>
                <a:lnTo>
                  <a:pt x="1454150" y="1143000"/>
                </a:lnTo>
                <a:lnTo>
                  <a:pt x="1454150" y="1133475"/>
                </a:lnTo>
                <a:lnTo>
                  <a:pt x="1409700" y="1133475"/>
                </a:lnTo>
                <a:lnTo>
                  <a:pt x="1409700" y="1114425"/>
                </a:lnTo>
                <a:lnTo>
                  <a:pt x="1276350" y="1114425"/>
                </a:lnTo>
                <a:lnTo>
                  <a:pt x="1276350" y="1098550"/>
                </a:lnTo>
                <a:lnTo>
                  <a:pt x="1263650" y="1098550"/>
                </a:lnTo>
                <a:lnTo>
                  <a:pt x="1263650" y="1085850"/>
                </a:lnTo>
                <a:lnTo>
                  <a:pt x="1158875" y="1085850"/>
                </a:lnTo>
                <a:lnTo>
                  <a:pt x="1158875" y="1073150"/>
                </a:lnTo>
                <a:lnTo>
                  <a:pt x="1108075" y="1073150"/>
                </a:lnTo>
                <a:lnTo>
                  <a:pt x="1108075" y="1054100"/>
                </a:lnTo>
                <a:lnTo>
                  <a:pt x="1089025" y="1054100"/>
                </a:lnTo>
                <a:lnTo>
                  <a:pt x="1089025" y="1038225"/>
                </a:lnTo>
                <a:lnTo>
                  <a:pt x="1057275" y="1038225"/>
                </a:lnTo>
                <a:lnTo>
                  <a:pt x="1057275" y="1025525"/>
                </a:lnTo>
                <a:lnTo>
                  <a:pt x="1035050" y="1025525"/>
                </a:lnTo>
                <a:lnTo>
                  <a:pt x="1035050" y="993775"/>
                </a:lnTo>
                <a:lnTo>
                  <a:pt x="993775" y="993775"/>
                </a:lnTo>
                <a:lnTo>
                  <a:pt x="993775" y="965200"/>
                </a:lnTo>
                <a:lnTo>
                  <a:pt x="952500" y="965200"/>
                </a:lnTo>
                <a:lnTo>
                  <a:pt x="952500" y="946150"/>
                </a:lnTo>
                <a:lnTo>
                  <a:pt x="831850" y="946150"/>
                </a:lnTo>
                <a:lnTo>
                  <a:pt x="831850" y="895350"/>
                </a:lnTo>
                <a:lnTo>
                  <a:pt x="812800" y="895350"/>
                </a:lnTo>
                <a:lnTo>
                  <a:pt x="812800" y="876300"/>
                </a:lnTo>
                <a:lnTo>
                  <a:pt x="746125" y="876300"/>
                </a:lnTo>
                <a:lnTo>
                  <a:pt x="746125" y="860425"/>
                </a:lnTo>
                <a:lnTo>
                  <a:pt x="746125" y="860425"/>
                </a:lnTo>
                <a:lnTo>
                  <a:pt x="746125" y="838200"/>
                </a:lnTo>
                <a:lnTo>
                  <a:pt x="704850" y="838200"/>
                </a:lnTo>
                <a:lnTo>
                  <a:pt x="695325" y="800100"/>
                </a:lnTo>
                <a:lnTo>
                  <a:pt x="682625" y="800100"/>
                </a:lnTo>
                <a:lnTo>
                  <a:pt x="657225" y="720725"/>
                </a:lnTo>
                <a:lnTo>
                  <a:pt x="596900" y="720725"/>
                </a:lnTo>
                <a:lnTo>
                  <a:pt x="596900" y="698500"/>
                </a:lnTo>
                <a:lnTo>
                  <a:pt x="577850" y="698500"/>
                </a:lnTo>
                <a:lnTo>
                  <a:pt x="581025" y="669925"/>
                </a:lnTo>
                <a:lnTo>
                  <a:pt x="558800" y="669925"/>
                </a:lnTo>
                <a:lnTo>
                  <a:pt x="558800" y="657225"/>
                </a:lnTo>
                <a:lnTo>
                  <a:pt x="527050" y="657225"/>
                </a:lnTo>
                <a:lnTo>
                  <a:pt x="527050" y="625475"/>
                </a:lnTo>
                <a:lnTo>
                  <a:pt x="520700" y="625475"/>
                </a:lnTo>
                <a:lnTo>
                  <a:pt x="520700" y="558800"/>
                </a:lnTo>
                <a:lnTo>
                  <a:pt x="495300" y="558800"/>
                </a:lnTo>
                <a:lnTo>
                  <a:pt x="495300" y="527050"/>
                </a:lnTo>
                <a:lnTo>
                  <a:pt x="476250" y="527050"/>
                </a:lnTo>
                <a:lnTo>
                  <a:pt x="476250" y="488950"/>
                </a:lnTo>
                <a:lnTo>
                  <a:pt x="463550" y="488950"/>
                </a:lnTo>
                <a:lnTo>
                  <a:pt x="463550" y="466725"/>
                </a:lnTo>
                <a:lnTo>
                  <a:pt x="444500" y="466725"/>
                </a:lnTo>
                <a:lnTo>
                  <a:pt x="444500" y="444500"/>
                </a:lnTo>
                <a:lnTo>
                  <a:pt x="428625" y="444500"/>
                </a:lnTo>
                <a:lnTo>
                  <a:pt x="428625" y="396875"/>
                </a:lnTo>
                <a:lnTo>
                  <a:pt x="406400" y="396875"/>
                </a:lnTo>
                <a:lnTo>
                  <a:pt x="406400" y="371475"/>
                </a:lnTo>
                <a:lnTo>
                  <a:pt x="387350" y="371475"/>
                </a:lnTo>
                <a:lnTo>
                  <a:pt x="387350" y="320675"/>
                </a:lnTo>
                <a:lnTo>
                  <a:pt x="374650" y="320675"/>
                </a:lnTo>
                <a:lnTo>
                  <a:pt x="374650" y="311150"/>
                </a:lnTo>
                <a:lnTo>
                  <a:pt x="352425" y="311150"/>
                </a:lnTo>
                <a:lnTo>
                  <a:pt x="352425" y="282575"/>
                </a:lnTo>
                <a:lnTo>
                  <a:pt x="304800" y="282575"/>
                </a:lnTo>
                <a:lnTo>
                  <a:pt x="304800" y="257175"/>
                </a:lnTo>
                <a:lnTo>
                  <a:pt x="292100" y="257175"/>
                </a:lnTo>
                <a:lnTo>
                  <a:pt x="292100" y="212725"/>
                </a:lnTo>
                <a:lnTo>
                  <a:pt x="244475" y="212725"/>
                </a:lnTo>
                <a:lnTo>
                  <a:pt x="244475" y="184150"/>
                </a:lnTo>
                <a:lnTo>
                  <a:pt x="228600" y="184150"/>
                </a:lnTo>
                <a:lnTo>
                  <a:pt x="228600" y="155575"/>
                </a:lnTo>
                <a:lnTo>
                  <a:pt x="215900" y="155575"/>
                </a:lnTo>
                <a:lnTo>
                  <a:pt x="215900" y="133350"/>
                </a:lnTo>
                <a:lnTo>
                  <a:pt x="203200" y="133350"/>
                </a:lnTo>
                <a:lnTo>
                  <a:pt x="203200" y="120650"/>
                </a:lnTo>
                <a:lnTo>
                  <a:pt x="187325" y="120650"/>
                </a:lnTo>
                <a:lnTo>
                  <a:pt x="187325" y="111125"/>
                </a:lnTo>
                <a:lnTo>
                  <a:pt x="146050" y="111125"/>
                </a:lnTo>
                <a:lnTo>
                  <a:pt x="146050" y="85725"/>
                </a:lnTo>
                <a:lnTo>
                  <a:pt x="73025" y="85725"/>
                </a:lnTo>
                <a:lnTo>
                  <a:pt x="73025" y="41275"/>
                </a:lnTo>
                <a:lnTo>
                  <a:pt x="15875" y="41275"/>
                </a:lnTo>
                <a:lnTo>
                  <a:pt x="158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62" name="Group 161">
            <a:extLst>
              <a:ext uri="{FF2B5EF4-FFF2-40B4-BE49-F238E27FC236}">
                <a16:creationId xmlns:a16="http://schemas.microsoft.com/office/drawing/2014/main" id="{46BE2978-52C4-2E66-7C24-944E71B67EB9}"/>
              </a:ext>
            </a:extLst>
          </p:cNvPr>
          <p:cNvGrpSpPr/>
          <p:nvPr/>
        </p:nvGrpSpPr>
        <p:grpSpPr>
          <a:xfrm>
            <a:off x="1435100" y="3094307"/>
            <a:ext cx="4166115" cy="1404776"/>
            <a:chOff x="1435100" y="3094307"/>
            <a:chExt cx="4166115" cy="1404776"/>
          </a:xfrm>
        </p:grpSpPr>
        <p:cxnSp>
          <p:nvCxnSpPr>
            <p:cNvPr id="115" name="Straight Connector 114">
              <a:extLst>
                <a:ext uri="{FF2B5EF4-FFF2-40B4-BE49-F238E27FC236}">
                  <a16:creationId xmlns:a16="http://schemas.microsoft.com/office/drawing/2014/main" id="{E231A358-0C11-E269-BCBE-618D98BBB794}"/>
                </a:ext>
              </a:extLst>
            </p:cNvPr>
            <p:cNvCxnSpPr/>
            <p:nvPr/>
          </p:nvCxnSpPr>
          <p:spPr bwMode="auto">
            <a:xfrm>
              <a:off x="2309298" y="4057434"/>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F5E0589-842D-92EE-36BE-7B0AB70A9EBD}"/>
                </a:ext>
              </a:extLst>
            </p:cNvPr>
            <p:cNvCxnSpPr/>
            <p:nvPr/>
          </p:nvCxnSpPr>
          <p:spPr bwMode="auto">
            <a:xfrm>
              <a:off x="1552171" y="3185065"/>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F386483-2A90-684A-EB10-7CE4F857AE74}"/>
                </a:ext>
              </a:extLst>
            </p:cNvPr>
            <p:cNvCxnSpPr/>
            <p:nvPr/>
          </p:nvCxnSpPr>
          <p:spPr bwMode="auto">
            <a:xfrm>
              <a:off x="1491846" y="3145215"/>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41C5A20-6B38-39DC-12B6-3DD660166ED8}"/>
                </a:ext>
              </a:extLst>
            </p:cNvPr>
            <p:cNvCxnSpPr/>
            <p:nvPr/>
          </p:nvCxnSpPr>
          <p:spPr bwMode="auto">
            <a:xfrm>
              <a:off x="1435100" y="3094307"/>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2C45A1C-D5CC-5304-7970-10C972CE797C}"/>
                </a:ext>
              </a:extLst>
            </p:cNvPr>
            <p:cNvCxnSpPr/>
            <p:nvPr/>
          </p:nvCxnSpPr>
          <p:spPr bwMode="auto">
            <a:xfrm>
              <a:off x="3247621" y="4293653"/>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8349857-98D1-C0EA-E48C-C6D24411E48D}"/>
                </a:ext>
              </a:extLst>
            </p:cNvPr>
            <p:cNvCxnSpPr/>
            <p:nvPr/>
          </p:nvCxnSpPr>
          <p:spPr bwMode="auto">
            <a:xfrm>
              <a:off x="3292864" y="4293653"/>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B74BC78-67EA-EC3C-414F-375A529722B3}"/>
                </a:ext>
              </a:extLst>
            </p:cNvPr>
            <p:cNvCxnSpPr/>
            <p:nvPr/>
          </p:nvCxnSpPr>
          <p:spPr bwMode="auto">
            <a:xfrm>
              <a:off x="3343966" y="4293653"/>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57F5CEE-4AA4-57E8-420A-850BD3FAF7AD}"/>
                </a:ext>
              </a:extLst>
            </p:cNvPr>
            <p:cNvCxnSpPr/>
            <p:nvPr/>
          </p:nvCxnSpPr>
          <p:spPr bwMode="auto">
            <a:xfrm>
              <a:off x="3393972"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5D6B570-D4A6-DF9C-2FB9-279895F66E23}"/>
                </a:ext>
              </a:extLst>
            </p:cNvPr>
            <p:cNvCxnSpPr/>
            <p:nvPr/>
          </p:nvCxnSpPr>
          <p:spPr bwMode="auto">
            <a:xfrm>
              <a:off x="3470172"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5328642-276F-C73C-F2F6-87B64B4166BC}"/>
                </a:ext>
              </a:extLst>
            </p:cNvPr>
            <p:cNvCxnSpPr/>
            <p:nvPr/>
          </p:nvCxnSpPr>
          <p:spPr bwMode="auto">
            <a:xfrm>
              <a:off x="3536950"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3E7E57-6B5B-2DA4-5A98-867B5EE119FD}"/>
                </a:ext>
              </a:extLst>
            </p:cNvPr>
            <p:cNvCxnSpPr/>
            <p:nvPr/>
          </p:nvCxnSpPr>
          <p:spPr bwMode="auto">
            <a:xfrm>
              <a:off x="3622675"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338FB77-6294-FA28-E5F3-A528BFFA5B03}"/>
                </a:ext>
              </a:extLst>
            </p:cNvPr>
            <p:cNvCxnSpPr/>
            <p:nvPr/>
          </p:nvCxnSpPr>
          <p:spPr bwMode="auto">
            <a:xfrm>
              <a:off x="3652835"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D8FD238-A8F0-388E-E0ED-59DFA3135768}"/>
                </a:ext>
              </a:extLst>
            </p:cNvPr>
            <p:cNvCxnSpPr/>
            <p:nvPr/>
          </p:nvCxnSpPr>
          <p:spPr bwMode="auto">
            <a:xfrm>
              <a:off x="3689433"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ED7C7A7-B0D2-D643-56D9-FC2AB2F0FFE0}"/>
                </a:ext>
              </a:extLst>
            </p:cNvPr>
            <p:cNvCxnSpPr/>
            <p:nvPr/>
          </p:nvCxnSpPr>
          <p:spPr bwMode="auto">
            <a:xfrm>
              <a:off x="3765633"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331C65C-B5FC-5DF6-9DFF-7007B65E103F}"/>
                </a:ext>
              </a:extLst>
            </p:cNvPr>
            <p:cNvCxnSpPr/>
            <p:nvPr/>
          </p:nvCxnSpPr>
          <p:spPr bwMode="auto">
            <a:xfrm>
              <a:off x="3812544"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9CED823-2B41-3546-4D7A-4F58F791AEEC}"/>
                </a:ext>
              </a:extLst>
            </p:cNvPr>
            <p:cNvCxnSpPr/>
            <p:nvPr/>
          </p:nvCxnSpPr>
          <p:spPr bwMode="auto">
            <a:xfrm>
              <a:off x="3870045"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80D97BE-8460-FE2B-CBAB-6B57B1DA0B50}"/>
                </a:ext>
              </a:extLst>
            </p:cNvPr>
            <p:cNvCxnSpPr/>
            <p:nvPr/>
          </p:nvCxnSpPr>
          <p:spPr bwMode="auto">
            <a:xfrm>
              <a:off x="3917670"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A9F4F10-FE8A-BCCB-E48D-C9C4C24D168C}"/>
                </a:ext>
              </a:extLst>
            </p:cNvPr>
            <p:cNvCxnSpPr/>
            <p:nvPr/>
          </p:nvCxnSpPr>
          <p:spPr bwMode="auto">
            <a:xfrm>
              <a:off x="3939102"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A6A086B-3E60-B399-ECF8-164C0F4AE645}"/>
                </a:ext>
              </a:extLst>
            </p:cNvPr>
            <p:cNvCxnSpPr/>
            <p:nvPr/>
          </p:nvCxnSpPr>
          <p:spPr bwMode="auto">
            <a:xfrm>
              <a:off x="3991490"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7B6EFF3-6D56-2284-DBF3-9AD9C061A149}"/>
                </a:ext>
              </a:extLst>
            </p:cNvPr>
            <p:cNvCxnSpPr/>
            <p:nvPr/>
          </p:nvCxnSpPr>
          <p:spPr bwMode="auto">
            <a:xfrm>
              <a:off x="4031971"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B0A7A9E-5BA2-000F-76E3-28C89CBD4C31}"/>
                </a:ext>
              </a:extLst>
            </p:cNvPr>
            <p:cNvCxnSpPr/>
            <p:nvPr/>
          </p:nvCxnSpPr>
          <p:spPr bwMode="auto">
            <a:xfrm>
              <a:off x="4117696"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868D547-C096-0170-2B4E-A9D74171BA0D}"/>
                </a:ext>
              </a:extLst>
            </p:cNvPr>
            <p:cNvCxnSpPr/>
            <p:nvPr/>
          </p:nvCxnSpPr>
          <p:spPr bwMode="auto">
            <a:xfrm>
              <a:off x="4160558"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679D75D-0EB9-C5E1-3F7A-05F77A07B2EF}"/>
                </a:ext>
              </a:extLst>
            </p:cNvPr>
            <p:cNvCxnSpPr/>
            <p:nvPr/>
          </p:nvCxnSpPr>
          <p:spPr bwMode="auto">
            <a:xfrm>
              <a:off x="4179608"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4A4BF83-A9F1-D8A1-6DA7-11D520303A78}"/>
                </a:ext>
              </a:extLst>
            </p:cNvPr>
            <p:cNvCxnSpPr/>
            <p:nvPr/>
          </p:nvCxnSpPr>
          <p:spPr bwMode="auto">
            <a:xfrm>
              <a:off x="4262952"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45AFD493-F141-4173-F658-7B647E1D0F34}"/>
                </a:ext>
              </a:extLst>
            </p:cNvPr>
            <p:cNvCxnSpPr/>
            <p:nvPr/>
          </p:nvCxnSpPr>
          <p:spPr bwMode="auto">
            <a:xfrm>
              <a:off x="4291527"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6669137-ADDC-1DE5-BF01-53B0A7CE7CD1}"/>
                </a:ext>
              </a:extLst>
            </p:cNvPr>
            <p:cNvCxnSpPr/>
            <p:nvPr/>
          </p:nvCxnSpPr>
          <p:spPr bwMode="auto">
            <a:xfrm>
              <a:off x="4317720"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81FB782-E2FF-8863-11DD-22055C7BE558}"/>
                </a:ext>
              </a:extLst>
            </p:cNvPr>
            <p:cNvCxnSpPr/>
            <p:nvPr/>
          </p:nvCxnSpPr>
          <p:spPr bwMode="auto">
            <a:xfrm>
              <a:off x="4382014"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79F4F59-BBED-CD9E-A5A7-0977F366130B}"/>
                </a:ext>
              </a:extLst>
            </p:cNvPr>
            <p:cNvCxnSpPr/>
            <p:nvPr/>
          </p:nvCxnSpPr>
          <p:spPr bwMode="auto">
            <a:xfrm>
              <a:off x="4405827"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A2BDE09-948A-FFE7-F6EF-52D9CCBA3DF6}"/>
                </a:ext>
              </a:extLst>
            </p:cNvPr>
            <p:cNvCxnSpPr/>
            <p:nvPr/>
          </p:nvCxnSpPr>
          <p:spPr bwMode="auto">
            <a:xfrm>
              <a:off x="4443927"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2941908-D08F-1DCC-F9D0-0FCCD812D3AB}"/>
                </a:ext>
              </a:extLst>
            </p:cNvPr>
            <p:cNvCxnSpPr/>
            <p:nvPr/>
          </p:nvCxnSpPr>
          <p:spPr bwMode="auto">
            <a:xfrm>
              <a:off x="4455833"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E7DAA37-5434-C7A8-6148-BE5B72FEDEC7}"/>
                </a:ext>
              </a:extLst>
            </p:cNvPr>
            <p:cNvCxnSpPr/>
            <p:nvPr/>
          </p:nvCxnSpPr>
          <p:spPr bwMode="auto">
            <a:xfrm>
              <a:off x="4515364"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D6A9AED-AEDC-E057-093C-A0C73F9BAEFC}"/>
                </a:ext>
              </a:extLst>
            </p:cNvPr>
            <p:cNvCxnSpPr/>
            <p:nvPr/>
          </p:nvCxnSpPr>
          <p:spPr bwMode="auto">
            <a:xfrm>
              <a:off x="4539177"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7364B84B-9267-0497-0989-4FF0D06DEA81}"/>
                </a:ext>
              </a:extLst>
            </p:cNvPr>
            <p:cNvCxnSpPr/>
            <p:nvPr/>
          </p:nvCxnSpPr>
          <p:spPr bwMode="auto">
            <a:xfrm>
              <a:off x="4624902"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2EB2D45-6635-B0B3-294A-3E0605B20269}"/>
                </a:ext>
              </a:extLst>
            </p:cNvPr>
            <p:cNvCxnSpPr/>
            <p:nvPr/>
          </p:nvCxnSpPr>
          <p:spPr bwMode="auto">
            <a:xfrm>
              <a:off x="4713008"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B19CAA9-01DD-85AD-91A9-716E71D98E67}"/>
                </a:ext>
              </a:extLst>
            </p:cNvPr>
            <p:cNvCxnSpPr/>
            <p:nvPr/>
          </p:nvCxnSpPr>
          <p:spPr bwMode="auto">
            <a:xfrm>
              <a:off x="4732058"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3597502-B997-6AE0-F9BF-1881383E11BC}"/>
                </a:ext>
              </a:extLst>
            </p:cNvPr>
            <p:cNvCxnSpPr/>
            <p:nvPr/>
          </p:nvCxnSpPr>
          <p:spPr bwMode="auto">
            <a:xfrm>
              <a:off x="4746346"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620CE40-A08E-9F4F-7DC3-CD906C341C15}"/>
                </a:ext>
              </a:extLst>
            </p:cNvPr>
            <p:cNvCxnSpPr/>
            <p:nvPr/>
          </p:nvCxnSpPr>
          <p:spPr bwMode="auto">
            <a:xfrm>
              <a:off x="4813021"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9204966-7CE8-B28C-63C4-9C9AAB9C9823}"/>
                </a:ext>
              </a:extLst>
            </p:cNvPr>
            <p:cNvCxnSpPr/>
            <p:nvPr/>
          </p:nvCxnSpPr>
          <p:spPr bwMode="auto">
            <a:xfrm>
              <a:off x="4872553"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F2A2591-7C45-48C2-90F5-3D1A5692C2E7}"/>
                </a:ext>
              </a:extLst>
            </p:cNvPr>
            <p:cNvCxnSpPr/>
            <p:nvPr/>
          </p:nvCxnSpPr>
          <p:spPr bwMode="auto">
            <a:xfrm>
              <a:off x="4917796"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98C4A80-77B1-71C8-073C-CA36322706AB}"/>
                </a:ext>
              </a:extLst>
            </p:cNvPr>
            <p:cNvCxnSpPr/>
            <p:nvPr/>
          </p:nvCxnSpPr>
          <p:spPr bwMode="auto">
            <a:xfrm>
              <a:off x="4955896" y="4308648"/>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37A67AA-F9BA-AF5B-BA9F-B9A54736DD9F}"/>
                </a:ext>
              </a:extLst>
            </p:cNvPr>
            <p:cNvCxnSpPr/>
            <p:nvPr/>
          </p:nvCxnSpPr>
          <p:spPr bwMode="auto">
            <a:xfrm>
              <a:off x="5053528" y="4395469"/>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FCF84D4-10CD-6E2A-C096-E6BEAC7CF4FE}"/>
                </a:ext>
              </a:extLst>
            </p:cNvPr>
            <p:cNvCxnSpPr/>
            <p:nvPr/>
          </p:nvCxnSpPr>
          <p:spPr bwMode="auto">
            <a:xfrm>
              <a:off x="5103534" y="4397267"/>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B158E45-7B23-6494-7E96-BB1040203808}"/>
                </a:ext>
              </a:extLst>
            </p:cNvPr>
            <p:cNvCxnSpPr/>
            <p:nvPr/>
          </p:nvCxnSpPr>
          <p:spPr bwMode="auto">
            <a:xfrm>
              <a:off x="5234503" y="4397267"/>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9AD4D8C-B47F-358F-8671-E744AFD9F5BD}"/>
                </a:ext>
              </a:extLst>
            </p:cNvPr>
            <p:cNvCxnSpPr/>
            <p:nvPr/>
          </p:nvCxnSpPr>
          <p:spPr bwMode="auto">
            <a:xfrm>
              <a:off x="5298797" y="4397267"/>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610F189-AA3E-F591-F75C-C8509D57C460}"/>
                </a:ext>
              </a:extLst>
            </p:cNvPr>
            <p:cNvCxnSpPr/>
            <p:nvPr/>
          </p:nvCxnSpPr>
          <p:spPr bwMode="auto">
            <a:xfrm>
              <a:off x="5420240" y="4397267"/>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52C3F84-55CB-886E-44FF-C9B4B07ECDB2}"/>
                </a:ext>
              </a:extLst>
            </p:cNvPr>
            <p:cNvCxnSpPr/>
            <p:nvPr/>
          </p:nvCxnSpPr>
          <p:spPr bwMode="auto">
            <a:xfrm>
              <a:off x="5570259" y="4397267"/>
              <a:ext cx="0" cy="101816"/>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30EF568-44FD-DD42-2894-E488637CB140}"/>
                </a:ext>
              </a:extLst>
            </p:cNvPr>
            <p:cNvCxnSpPr/>
            <p:nvPr/>
          </p:nvCxnSpPr>
          <p:spPr bwMode="auto">
            <a:xfrm>
              <a:off x="5601215" y="4397267"/>
              <a:ext cx="0" cy="101816"/>
            </a:xfrm>
            <a:prstGeom prst="line">
              <a:avLst/>
            </a:prstGeom>
            <a:noFill/>
            <a:ln w="28575" cap="flat" cmpd="sng" algn="ctr">
              <a:solidFill>
                <a:schemeClr val="accent3"/>
              </a:solidFill>
              <a:prstDash val="solid"/>
              <a:round/>
              <a:headEnd type="none" w="med" len="med"/>
              <a:tailEnd type="none" w="med" len="med"/>
            </a:ln>
            <a:effectLst/>
          </p:spPr>
        </p:cxnSp>
      </p:grpSp>
      <p:sp>
        <p:nvSpPr>
          <p:cNvPr id="163" name="Freeform: Shape 162">
            <a:extLst>
              <a:ext uri="{FF2B5EF4-FFF2-40B4-BE49-F238E27FC236}">
                <a16:creationId xmlns:a16="http://schemas.microsoft.com/office/drawing/2014/main" id="{F5825979-1B05-CF84-6140-DF8821C8E4CD}"/>
              </a:ext>
            </a:extLst>
          </p:cNvPr>
          <p:cNvSpPr/>
          <p:nvPr/>
        </p:nvSpPr>
        <p:spPr bwMode="auto">
          <a:xfrm>
            <a:off x="1425575" y="3155950"/>
            <a:ext cx="4365625" cy="946150"/>
          </a:xfrm>
          <a:custGeom>
            <a:avLst/>
            <a:gdLst>
              <a:gd name="connsiteX0" fmla="*/ 4365625 w 4365625"/>
              <a:gd name="connsiteY0" fmla="*/ 946150 h 946150"/>
              <a:gd name="connsiteX1" fmla="*/ 2949575 w 4365625"/>
              <a:gd name="connsiteY1" fmla="*/ 946150 h 946150"/>
              <a:gd name="connsiteX2" fmla="*/ 2949575 w 4365625"/>
              <a:gd name="connsiteY2" fmla="*/ 914400 h 946150"/>
              <a:gd name="connsiteX3" fmla="*/ 2393950 w 4365625"/>
              <a:gd name="connsiteY3" fmla="*/ 914400 h 946150"/>
              <a:gd name="connsiteX4" fmla="*/ 2393950 w 4365625"/>
              <a:gd name="connsiteY4" fmla="*/ 892175 h 946150"/>
              <a:gd name="connsiteX5" fmla="*/ 2152650 w 4365625"/>
              <a:gd name="connsiteY5" fmla="*/ 892175 h 946150"/>
              <a:gd name="connsiteX6" fmla="*/ 2152650 w 4365625"/>
              <a:gd name="connsiteY6" fmla="*/ 876300 h 946150"/>
              <a:gd name="connsiteX7" fmla="*/ 2003425 w 4365625"/>
              <a:gd name="connsiteY7" fmla="*/ 876300 h 946150"/>
              <a:gd name="connsiteX8" fmla="*/ 2003425 w 4365625"/>
              <a:gd name="connsiteY8" fmla="*/ 866775 h 946150"/>
              <a:gd name="connsiteX9" fmla="*/ 1771650 w 4365625"/>
              <a:gd name="connsiteY9" fmla="*/ 866775 h 946150"/>
              <a:gd name="connsiteX10" fmla="*/ 1771650 w 4365625"/>
              <a:gd name="connsiteY10" fmla="*/ 850900 h 946150"/>
              <a:gd name="connsiteX11" fmla="*/ 1685925 w 4365625"/>
              <a:gd name="connsiteY11" fmla="*/ 850900 h 946150"/>
              <a:gd name="connsiteX12" fmla="*/ 1685925 w 4365625"/>
              <a:gd name="connsiteY12" fmla="*/ 838200 h 946150"/>
              <a:gd name="connsiteX13" fmla="*/ 1600200 w 4365625"/>
              <a:gd name="connsiteY13" fmla="*/ 838200 h 946150"/>
              <a:gd name="connsiteX14" fmla="*/ 1600200 w 4365625"/>
              <a:gd name="connsiteY14" fmla="*/ 822325 h 946150"/>
              <a:gd name="connsiteX15" fmla="*/ 1428750 w 4365625"/>
              <a:gd name="connsiteY15" fmla="*/ 822325 h 946150"/>
              <a:gd name="connsiteX16" fmla="*/ 1428750 w 4365625"/>
              <a:gd name="connsiteY16" fmla="*/ 803275 h 946150"/>
              <a:gd name="connsiteX17" fmla="*/ 1368425 w 4365625"/>
              <a:gd name="connsiteY17" fmla="*/ 803275 h 946150"/>
              <a:gd name="connsiteX18" fmla="*/ 1368425 w 4365625"/>
              <a:gd name="connsiteY18" fmla="*/ 784225 h 946150"/>
              <a:gd name="connsiteX19" fmla="*/ 1238250 w 4365625"/>
              <a:gd name="connsiteY19" fmla="*/ 784225 h 946150"/>
              <a:gd name="connsiteX20" fmla="*/ 1238250 w 4365625"/>
              <a:gd name="connsiteY20" fmla="*/ 777875 h 946150"/>
              <a:gd name="connsiteX21" fmla="*/ 1108075 w 4365625"/>
              <a:gd name="connsiteY21" fmla="*/ 777875 h 946150"/>
              <a:gd name="connsiteX22" fmla="*/ 1108075 w 4365625"/>
              <a:gd name="connsiteY22" fmla="*/ 758825 h 946150"/>
              <a:gd name="connsiteX23" fmla="*/ 1082675 w 4365625"/>
              <a:gd name="connsiteY23" fmla="*/ 758825 h 946150"/>
              <a:gd name="connsiteX24" fmla="*/ 1082675 w 4365625"/>
              <a:gd name="connsiteY24" fmla="*/ 739775 h 946150"/>
              <a:gd name="connsiteX25" fmla="*/ 1025525 w 4365625"/>
              <a:gd name="connsiteY25" fmla="*/ 739775 h 946150"/>
              <a:gd name="connsiteX26" fmla="*/ 1025525 w 4365625"/>
              <a:gd name="connsiteY26" fmla="*/ 730250 h 946150"/>
              <a:gd name="connsiteX27" fmla="*/ 1016000 w 4365625"/>
              <a:gd name="connsiteY27" fmla="*/ 730250 h 946150"/>
              <a:gd name="connsiteX28" fmla="*/ 1016000 w 4365625"/>
              <a:gd name="connsiteY28" fmla="*/ 714375 h 946150"/>
              <a:gd name="connsiteX29" fmla="*/ 984250 w 4365625"/>
              <a:gd name="connsiteY29" fmla="*/ 714375 h 946150"/>
              <a:gd name="connsiteX30" fmla="*/ 984250 w 4365625"/>
              <a:gd name="connsiteY30" fmla="*/ 701675 h 946150"/>
              <a:gd name="connsiteX31" fmla="*/ 923925 w 4365625"/>
              <a:gd name="connsiteY31" fmla="*/ 701675 h 946150"/>
              <a:gd name="connsiteX32" fmla="*/ 923925 w 4365625"/>
              <a:gd name="connsiteY32" fmla="*/ 685800 h 946150"/>
              <a:gd name="connsiteX33" fmla="*/ 895350 w 4365625"/>
              <a:gd name="connsiteY33" fmla="*/ 685800 h 946150"/>
              <a:gd name="connsiteX34" fmla="*/ 895350 w 4365625"/>
              <a:gd name="connsiteY34" fmla="*/ 673100 h 946150"/>
              <a:gd name="connsiteX35" fmla="*/ 873125 w 4365625"/>
              <a:gd name="connsiteY35" fmla="*/ 673100 h 946150"/>
              <a:gd name="connsiteX36" fmla="*/ 873125 w 4365625"/>
              <a:gd name="connsiteY36" fmla="*/ 657225 h 946150"/>
              <a:gd name="connsiteX37" fmla="*/ 857250 w 4365625"/>
              <a:gd name="connsiteY37" fmla="*/ 657225 h 946150"/>
              <a:gd name="connsiteX38" fmla="*/ 857250 w 4365625"/>
              <a:gd name="connsiteY38" fmla="*/ 641350 h 946150"/>
              <a:gd name="connsiteX39" fmla="*/ 838200 w 4365625"/>
              <a:gd name="connsiteY39" fmla="*/ 641350 h 946150"/>
              <a:gd name="connsiteX40" fmla="*/ 838200 w 4365625"/>
              <a:gd name="connsiteY40" fmla="*/ 603250 h 946150"/>
              <a:gd name="connsiteX41" fmla="*/ 768350 w 4365625"/>
              <a:gd name="connsiteY41" fmla="*/ 603250 h 946150"/>
              <a:gd name="connsiteX42" fmla="*/ 768350 w 4365625"/>
              <a:gd name="connsiteY42" fmla="*/ 574675 h 946150"/>
              <a:gd name="connsiteX43" fmla="*/ 708025 w 4365625"/>
              <a:gd name="connsiteY43" fmla="*/ 574675 h 946150"/>
              <a:gd name="connsiteX44" fmla="*/ 708025 w 4365625"/>
              <a:gd name="connsiteY44" fmla="*/ 555625 h 946150"/>
              <a:gd name="connsiteX45" fmla="*/ 692150 w 4365625"/>
              <a:gd name="connsiteY45" fmla="*/ 555625 h 946150"/>
              <a:gd name="connsiteX46" fmla="*/ 692150 w 4365625"/>
              <a:gd name="connsiteY46" fmla="*/ 539750 h 946150"/>
              <a:gd name="connsiteX47" fmla="*/ 663575 w 4365625"/>
              <a:gd name="connsiteY47" fmla="*/ 539750 h 946150"/>
              <a:gd name="connsiteX48" fmla="*/ 663575 w 4365625"/>
              <a:gd name="connsiteY48" fmla="*/ 504825 h 946150"/>
              <a:gd name="connsiteX49" fmla="*/ 600075 w 4365625"/>
              <a:gd name="connsiteY49" fmla="*/ 504825 h 946150"/>
              <a:gd name="connsiteX50" fmla="*/ 600075 w 4365625"/>
              <a:gd name="connsiteY50" fmla="*/ 482600 h 946150"/>
              <a:gd name="connsiteX51" fmla="*/ 590550 w 4365625"/>
              <a:gd name="connsiteY51" fmla="*/ 482600 h 946150"/>
              <a:gd name="connsiteX52" fmla="*/ 590550 w 4365625"/>
              <a:gd name="connsiteY52" fmla="*/ 460375 h 946150"/>
              <a:gd name="connsiteX53" fmla="*/ 577850 w 4365625"/>
              <a:gd name="connsiteY53" fmla="*/ 460375 h 946150"/>
              <a:gd name="connsiteX54" fmla="*/ 577850 w 4365625"/>
              <a:gd name="connsiteY54" fmla="*/ 438150 h 946150"/>
              <a:gd name="connsiteX55" fmla="*/ 552450 w 4365625"/>
              <a:gd name="connsiteY55" fmla="*/ 438150 h 946150"/>
              <a:gd name="connsiteX56" fmla="*/ 552450 w 4365625"/>
              <a:gd name="connsiteY56" fmla="*/ 419100 h 946150"/>
              <a:gd name="connsiteX57" fmla="*/ 539750 w 4365625"/>
              <a:gd name="connsiteY57" fmla="*/ 419100 h 946150"/>
              <a:gd name="connsiteX58" fmla="*/ 539750 w 4365625"/>
              <a:gd name="connsiteY58" fmla="*/ 390525 h 946150"/>
              <a:gd name="connsiteX59" fmla="*/ 482600 w 4365625"/>
              <a:gd name="connsiteY59" fmla="*/ 390525 h 946150"/>
              <a:gd name="connsiteX60" fmla="*/ 482600 w 4365625"/>
              <a:gd name="connsiteY60" fmla="*/ 365125 h 946150"/>
              <a:gd name="connsiteX61" fmla="*/ 457200 w 4365625"/>
              <a:gd name="connsiteY61" fmla="*/ 365125 h 946150"/>
              <a:gd name="connsiteX62" fmla="*/ 457200 w 4365625"/>
              <a:gd name="connsiteY62" fmla="*/ 349250 h 946150"/>
              <a:gd name="connsiteX63" fmla="*/ 438150 w 4365625"/>
              <a:gd name="connsiteY63" fmla="*/ 349250 h 946150"/>
              <a:gd name="connsiteX64" fmla="*/ 438150 w 4365625"/>
              <a:gd name="connsiteY64" fmla="*/ 333375 h 946150"/>
              <a:gd name="connsiteX65" fmla="*/ 409575 w 4365625"/>
              <a:gd name="connsiteY65" fmla="*/ 333375 h 946150"/>
              <a:gd name="connsiteX66" fmla="*/ 409575 w 4365625"/>
              <a:gd name="connsiteY66" fmla="*/ 307975 h 946150"/>
              <a:gd name="connsiteX67" fmla="*/ 387350 w 4365625"/>
              <a:gd name="connsiteY67" fmla="*/ 307975 h 946150"/>
              <a:gd name="connsiteX68" fmla="*/ 387350 w 4365625"/>
              <a:gd name="connsiteY68" fmla="*/ 273050 h 946150"/>
              <a:gd name="connsiteX69" fmla="*/ 365125 w 4365625"/>
              <a:gd name="connsiteY69" fmla="*/ 273050 h 946150"/>
              <a:gd name="connsiteX70" fmla="*/ 365125 w 4365625"/>
              <a:gd name="connsiteY70" fmla="*/ 263525 h 946150"/>
              <a:gd name="connsiteX71" fmla="*/ 342900 w 4365625"/>
              <a:gd name="connsiteY71" fmla="*/ 263525 h 946150"/>
              <a:gd name="connsiteX72" fmla="*/ 342900 w 4365625"/>
              <a:gd name="connsiteY72" fmla="*/ 250825 h 946150"/>
              <a:gd name="connsiteX73" fmla="*/ 295275 w 4365625"/>
              <a:gd name="connsiteY73" fmla="*/ 250825 h 946150"/>
              <a:gd name="connsiteX74" fmla="*/ 295275 w 4365625"/>
              <a:gd name="connsiteY74" fmla="*/ 222250 h 946150"/>
              <a:gd name="connsiteX75" fmla="*/ 263525 w 4365625"/>
              <a:gd name="connsiteY75" fmla="*/ 222250 h 946150"/>
              <a:gd name="connsiteX76" fmla="*/ 263525 w 4365625"/>
              <a:gd name="connsiteY76" fmla="*/ 193675 h 946150"/>
              <a:gd name="connsiteX77" fmla="*/ 187325 w 4365625"/>
              <a:gd name="connsiteY77" fmla="*/ 193675 h 946150"/>
              <a:gd name="connsiteX78" fmla="*/ 187325 w 4365625"/>
              <a:gd name="connsiteY78" fmla="*/ 161925 h 946150"/>
              <a:gd name="connsiteX79" fmla="*/ 165100 w 4365625"/>
              <a:gd name="connsiteY79" fmla="*/ 161925 h 946150"/>
              <a:gd name="connsiteX80" fmla="*/ 165100 w 4365625"/>
              <a:gd name="connsiteY80" fmla="*/ 114300 h 946150"/>
              <a:gd name="connsiteX81" fmla="*/ 127000 w 4365625"/>
              <a:gd name="connsiteY81" fmla="*/ 114300 h 946150"/>
              <a:gd name="connsiteX82" fmla="*/ 127000 w 4365625"/>
              <a:gd name="connsiteY82" fmla="*/ 98425 h 946150"/>
              <a:gd name="connsiteX83" fmla="*/ 50800 w 4365625"/>
              <a:gd name="connsiteY83" fmla="*/ 98425 h 946150"/>
              <a:gd name="connsiteX84" fmla="*/ 50800 w 4365625"/>
              <a:gd name="connsiteY84" fmla="*/ 69850 h 946150"/>
              <a:gd name="connsiteX85" fmla="*/ 0 w 4365625"/>
              <a:gd name="connsiteY85" fmla="*/ 69850 h 946150"/>
              <a:gd name="connsiteX86" fmla="*/ 0 w 4365625"/>
              <a:gd name="connsiteY86" fmla="*/ 0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365625" h="946150">
                <a:moveTo>
                  <a:pt x="4365625" y="946150"/>
                </a:moveTo>
                <a:lnTo>
                  <a:pt x="2949575" y="946150"/>
                </a:lnTo>
                <a:lnTo>
                  <a:pt x="2949575" y="914400"/>
                </a:lnTo>
                <a:lnTo>
                  <a:pt x="2393950" y="914400"/>
                </a:lnTo>
                <a:lnTo>
                  <a:pt x="2393950" y="892175"/>
                </a:lnTo>
                <a:lnTo>
                  <a:pt x="2152650" y="892175"/>
                </a:lnTo>
                <a:lnTo>
                  <a:pt x="2152650" y="876300"/>
                </a:lnTo>
                <a:lnTo>
                  <a:pt x="2003425" y="876300"/>
                </a:lnTo>
                <a:lnTo>
                  <a:pt x="2003425" y="866775"/>
                </a:lnTo>
                <a:lnTo>
                  <a:pt x="1771650" y="866775"/>
                </a:lnTo>
                <a:lnTo>
                  <a:pt x="1771650" y="850900"/>
                </a:lnTo>
                <a:lnTo>
                  <a:pt x="1685925" y="850900"/>
                </a:lnTo>
                <a:lnTo>
                  <a:pt x="1685925" y="838200"/>
                </a:lnTo>
                <a:lnTo>
                  <a:pt x="1600200" y="838200"/>
                </a:lnTo>
                <a:lnTo>
                  <a:pt x="1600200" y="822325"/>
                </a:lnTo>
                <a:lnTo>
                  <a:pt x="1428750" y="822325"/>
                </a:lnTo>
                <a:lnTo>
                  <a:pt x="1428750" y="803275"/>
                </a:lnTo>
                <a:lnTo>
                  <a:pt x="1368425" y="803275"/>
                </a:lnTo>
                <a:lnTo>
                  <a:pt x="1368425" y="784225"/>
                </a:lnTo>
                <a:lnTo>
                  <a:pt x="1238250" y="784225"/>
                </a:lnTo>
                <a:lnTo>
                  <a:pt x="1238250" y="777875"/>
                </a:lnTo>
                <a:lnTo>
                  <a:pt x="1108075" y="777875"/>
                </a:lnTo>
                <a:lnTo>
                  <a:pt x="1108075" y="758825"/>
                </a:lnTo>
                <a:lnTo>
                  <a:pt x="1082675" y="758825"/>
                </a:lnTo>
                <a:lnTo>
                  <a:pt x="1082675" y="739775"/>
                </a:lnTo>
                <a:lnTo>
                  <a:pt x="1025525" y="739775"/>
                </a:lnTo>
                <a:lnTo>
                  <a:pt x="1025525" y="730250"/>
                </a:lnTo>
                <a:lnTo>
                  <a:pt x="1016000" y="730250"/>
                </a:lnTo>
                <a:lnTo>
                  <a:pt x="1016000" y="714375"/>
                </a:lnTo>
                <a:lnTo>
                  <a:pt x="984250" y="714375"/>
                </a:lnTo>
                <a:lnTo>
                  <a:pt x="984250" y="701675"/>
                </a:lnTo>
                <a:lnTo>
                  <a:pt x="923925" y="701675"/>
                </a:lnTo>
                <a:lnTo>
                  <a:pt x="923925" y="685800"/>
                </a:lnTo>
                <a:lnTo>
                  <a:pt x="895350" y="685800"/>
                </a:lnTo>
                <a:lnTo>
                  <a:pt x="895350" y="673100"/>
                </a:lnTo>
                <a:lnTo>
                  <a:pt x="873125" y="673100"/>
                </a:lnTo>
                <a:lnTo>
                  <a:pt x="873125" y="657225"/>
                </a:lnTo>
                <a:lnTo>
                  <a:pt x="857250" y="657225"/>
                </a:lnTo>
                <a:lnTo>
                  <a:pt x="857250" y="641350"/>
                </a:lnTo>
                <a:lnTo>
                  <a:pt x="838200" y="641350"/>
                </a:lnTo>
                <a:lnTo>
                  <a:pt x="838200" y="603250"/>
                </a:lnTo>
                <a:lnTo>
                  <a:pt x="768350" y="603250"/>
                </a:lnTo>
                <a:lnTo>
                  <a:pt x="768350" y="574675"/>
                </a:lnTo>
                <a:lnTo>
                  <a:pt x="708025" y="574675"/>
                </a:lnTo>
                <a:lnTo>
                  <a:pt x="708025" y="555625"/>
                </a:lnTo>
                <a:lnTo>
                  <a:pt x="692150" y="555625"/>
                </a:lnTo>
                <a:lnTo>
                  <a:pt x="692150" y="539750"/>
                </a:lnTo>
                <a:lnTo>
                  <a:pt x="663575" y="539750"/>
                </a:lnTo>
                <a:lnTo>
                  <a:pt x="663575" y="504825"/>
                </a:lnTo>
                <a:lnTo>
                  <a:pt x="600075" y="504825"/>
                </a:lnTo>
                <a:lnTo>
                  <a:pt x="600075" y="482600"/>
                </a:lnTo>
                <a:lnTo>
                  <a:pt x="590550" y="482600"/>
                </a:lnTo>
                <a:lnTo>
                  <a:pt x="590550" y="460375"/>
                </a:lnTo>
                <a:lnTo>
                  <a:pt x="577850" y="460375"/>
                </a:lnTo>
                <a:lnTo>
                  <a:pt x="577850" y="438150"/>
                </a:lnTo>
                <a:lnTo>
                  <a:pt x="552450" y="438150"/>
                </a:lnTo>
                <a:lnTo>
                  <a:pt x="552450" y="419100"/>
                </a:lnTo>
                <a:lnTo>
                  <a:pt x="539750" y="419100"/>
                </a:lnTo>
                <a:lnTo>
                  <a:pt x="539750" y="390525"/>
                </a:lnTo>
                <a:lnTo>
                  <a:pt x="482600" y="390525"/>
                </a:lnTo>
                <a:lnTo>
                  <a:pt x="482600" y="365125"/>
                </a:lnTo>
                <a:lnTo>
                  <a:pt x="457200" y="365125"/>
                </a:lnTo>
                <a:lnTo>
                  <a:pt x="457200" y="349250"/>
                </a:lnTo>
                <a:lnTo>
                  <a:pt x="438150" y="349250"/>
                </a:lnTo>
                <a:lnTo>
                  <a:pt x="438150" y="333375"/>
                </a:lnTo>
                <a:lnTo>
                  <a:pt x="409575" y="333375"/>
                </a:lnTo>
                <a:lnTo>
                  <a:pt x="409575" y="307975"/>
                </a:lnTo>
                <a:lnTo>
                  <a:pt x="387350" y="307975"/>
                </a:lnTo>
                <a:lnTo>
                  <a:pt x="387350" y="273050"/>
                </a:lnTo>
                <a:lnTo>
                  <a:pt x="365125" y="273050"/>
                </a:lnTo>
                <a:lnTo>
                  <a:pt x="365125" y="263525"/>
                </a:lnTo>
                <a:lnTo>
                  <a:pt x="342900" y="263525"/>
                </a:lnTo>
                <a:lnTo>
                  <a:pt x="342900" y="250825"/>
                </a:lnTo>
                <a:lnTo>
                  <a:pt x="295275" y="250825"/>
                </a:lnTo>
                <a:lnTo>
                  <a:pt x="295275" y="222250"/>
                </a:lnTo>
                <a:lnTo>
                  <a:pt x="263525" y="222250"/>
                </a:lnTo>
                <a:lnTo>
                  <a:pt x="263525" y="193675"/>
                </a:lnTo>
                <a:lnTo>
                  <a:pt x="187325" y="193675"/>
                </a:lnTo>
                <a:lnTo>
                  <a:pt x="187325" y="161925"/>
                </a:lnTo>
                <a:lnTo>
                  <a:pt x="165100" y="161925"/>
                </a:lnTo>
                <a:lnTo>
                  <a:pt x="165100" y="114300"/>
                </a:lnTo>
                <a:lnTo>
                  <a:pt x="127000" y="114300"/>
                </a:lnTo>
                <a:lnTo>
                  <a:pt x="127000" y="98425"/>
                </a:lnTo>
                <a:lnTo>
                  <a:pt x="50800" y="98425"/>
                </a:lnTo>
                <a:lnTo>
                  <a:pt x="50800" y="69850"/>
                </a:lnTo>
                <a:lnTo>
                  <a:pt x="0" y="6985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23" name="Group 222">
            <a:extLst>
              <a:ext uri="{FF2B5EF4-FFF2-40B4-BE49-F238E27FC236}">
                <a16:creationId xmlns:a16="http://schemas.microsoft.com/office/drawing/2014/main" id="{0C7B0EE6-8305-0369-DC07-6BA0B652A39B}"/>
              </a:ext>
            </a:extLst>
          </p:cNvPr>
          <p:cNvGrpSpPr/>
          <p:nvPr/>
        </p:nvGrpSpPr>
        <p:grpSpPr>
          <a:xfrm>
            <a:off x="1506918" y="3212668"/>
            <a:ext cx="4234790" cy="940340"/>
            <a:chOff x="1506918" y="3212668"/>
            <a:chExt cx="4234790" cy="940340"/>
          </a:xfrm>
        </p:grpSpPr>
        <p:cxnSp>
          <p:nvCxnSpPr>
            <p:cNvPr id="164" name="Straight Connector 163">
              <a:extLst>
                <a:ext uri="{FF2B5EF4-FFF2-40B4-BE49-F238E27FC236}">
                  <a16:creationId xmlns:a16="http://schemas.microsoft.com/office/drawing/2014/main" id="{7DFC3795-973B-AFF6-56F6-7C1A3861CE7D}"/>
                </a:ext>
              </a:extLst>
            </p:cNvPr>
            <p:cNvCxnSpPr/>
            <p:nvPr/>
          </p:nvCxnSpPr>
          <p:spPr bwMode="auto">
            <a:xfrm>
              <a:off x="574170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5B0FBDB-9AA1-271D-9CF5-22CD37855065}"/>
                </a:ext>
              </a:extLst>
            </p:cNvPr>
            <p:cNvCxnSpPr/>
            <p:nvPr/>
          </p:nvCxnSpPr>
          <p:spPr bwMode="auto">
            <a:xfrm>
              <a:off x="56369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D2076D0-5B89-1DDC-55AD-9FDD42F87807}"/>
                </a:ext>
              </a:extLst>
            </p:cNvPr>
            <p:cNvCxnSpPr/>
            <p:nvPr/>
          </p:nvCxnSpPr>
          <p:spPr bwMode="auto">
            <a:xfrm>
              <a:off x="54781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1FA5B70-F4CA-B949-2DA0-3B9F5D973414}"/>
                </a:ext>
              </a:extLst>
            </p:cNvPr>
            <p:cNvCxnSpPr/>
            <p:nvPr/>
          </p:nvCxnSpPr>
          <p:spPr bwMode="auto">
            <a:xfrm>
              <a:off x="53257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164303E-7CCD-3170-9B17-1A24F5B020BD}"/>
                </a:ext>
              </a:extLst>
            </p:cNvPr>
            <p:cNvCxnSpPr/>
            <p:nvPr/>
          </p:nvCxnSpPr>
          <p:spPr bwMode="auto">
            <a:xfrm>
              <a:off x="524005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22B1A1E-F216-7764-7C1A-655A8B7AA724}"/>
                </a:ext>
              </a:extLst>
            </p:cNvPr>
            <p:cNvCxnSpPr/>
            <p:nvPr/>
          </p:nvCxnSpPr>
          <p:spPr bwMode="auto">
            <a:xfrm>
              <a:off x="52114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DD9602E-8568-A407-4F67-2BEC0D569F5A}"/>
                </a:ext>
              </a:extLst>
            </p:cNvPr>
            <p:cNvCxnSpPr/>
            <p:nvPr/>
          </p:nvCxnSpPr>
          <p:spPr bwMode="auto">
            <a:xfrm>
              <a:off x="51416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DEA1852-F7A4-2676-5245-C38654F23077}"/>
                </a:ext>
              </a:extLst>
            </p:cNvPr>
            <p:cNvCxnSpPr/>
            <p:nvPr/>
          </p:nvCxnSpPr>
          <p:spPr bwMode="auto">
            <a:xfrm>
              <a:off x="511940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64BC792-8566-87DF-3C05-B8226E66D52E}"/>
                </a:ext>
              </a:extLst>
            </p:cNvPr>
            <p:cNvCxnSpPr/>
            <p:nvPr/>
          </p:nvCxnSpPr>
          <p:spPr bwMode="auto">
            <a:xfrm>
              <a:off x="505590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A76FEE6-0351-F7A0-0C7B-B5C01A6F736B}"/>
                </a:ext>
              </a:extLst>
            </p:cNvPr>
            <p:cNvCxnSpPr/>
            <p:nvPr/>
          </p:nvCxnSpPr>
          <p:spPr bwMode="auto">
            <a:xfrm>
              <a:off x="50273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B890808-7DAD-507D-E53C-227DC2CEF9F9}"/>
                </a:ext>
              </a:extLst>
            </p:cNvPr>
            <p:cNvCxnSpPr/>
            <p:nvPr/>
          </p:nvCxnSpPr>
          <p:spPr bwMode="auto">
            <a:xfrm>
              <a:off x="50082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58E42DF-E6C4-1E94-A15E-DF270AFA7BF5}"/>
                </a:ext>
              </a:extLst>
            </p:cNvPr>
            <p:cNvCxnSpPr/>
            <p:nvPr/>
          </p:nvCxnSpPr>
          <p:spPr bwMode="auto">
            <a:xfrm>
              <a:off x="49828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A9A0C63B-8551-B7FE-BF7C-A653F9660B3E}"/>
                </a:ext>
              </a:extLst>
            </p:cNvPr>
            <p:cNvCxnSpPr/>
            <p:nvPr/>
          </p:nvCxnSpPr>
          <p:spPr bwMode="auto">
            <a:xfrm>
              <a:off x="49003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AD25C50-6BA9-6836-CA09-DDD8370D753A}"/>
                </a:ext>
              </a:extLst>
            </p:cNvPr>
            <p:cNvCxnSpPr/>
            <p:nvPr/>
          </p:nvCxnSpPr>
          <p:spPr bwMode="auto">
            <a:xfrm>
              <a:off x="48558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FAE7476-9B2C-A52C-7457-3B811D323619}"/>
                </a:ext>
              </a:extLst>
            </p:cNvPr>
            <p:cNvCxnSpPr/>
            <p:nvPr/>
          </p:nvCxnSpPr>
          <p:spPr bwMode="auto">
            <a:xfrm>
              <a:off x="48241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79E017A-C0A6-E5C6-9124-75806B82FA4D}"/>
                </a:ext>
              </a:extLst>
            </p:cNvPr>
            <p:cNvCxnSpPr/>
            <p:nvPr/>
          </p:nvCxnSpPr>
          <p:spPr bwMode="auto">
            <a:xfrm>
              <a:off x="479555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DE07578-0A5B-EA74-0D00-17AD4596BDF0}"/>
                </a:ext>
              </a:extLst>
            </p:cNvPr>
            <p:cNvCxnSpPr/>
            <p:nvPr/>
          </p:nvCxnSpPr>
          <p:spPr bwMode="auto">
            <a:xfrm>
              <a:off x="477015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7FA3C25-064E-10FD-38C9-C077C1D4806D}"/>
                </a:ext>
              </a:extLst>
            </p:cNvPr>
            <p:cNvCxnSpPr/>
            <p:nvPr/>
          </p:nvCxnSpPr>
          <p:spPr bwMode="auto">
            <a:xfrm>
              <a:off x="47415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F1E80B11-AF03-03DD-819C-5C28EA0BEBAB}"/>
                </a:ext>
              </a:extLst>
            </p:cNvPr>
            <p:cNvCxnSpPr/>
            <p:nvPr/>
          </p:nvCxnSpPr>
          <p:spPr bwMode="auto">
            <a:xfrm>
              <a:off x="47034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F677D73-92C0-4F94-0121-7C88E1C00D92}"/>
                </a:ext>
              </a:extLst>
            </p:cNvPr>
            <p:cNvCxnSpPr/>
            <p:nvPr/>
          </p:nvCxnSpPr>
          <p:spPr bwMode="auto">
            <a:xfrm>
              <a:off x="468125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1E34E7A1-07C4-6795-F593-17B65D9E6668}"/>
                </a:ext>
              </a:extLst>
            </p:cNvPr>
            <p:cNvCxnSpPr/>
            <p:nvPr/>
          </p:nvCxnSpPr>
          <p:spPr bwMode="auto">
            <a:xfrm>
              <a:off x="463680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20DB829-6AAB-57CE-E65D-A315C653C267}"/>
                </a:ext>
              </a:extLst>
            </p:cNvPr>
            <p:cNvCxnSpPr/>
            <p:nvPr/>
          </p:nvCxnSpPr>
          <p:spPr bwMode="auto">
            <a:xfrm>
              <a:off x="46082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3F5EA6A-AA48-A2E4-E915-6BD74C9688CC}"/>
                </a:ext>
              </a:extLst>
            </p:cNvPr>
            <p:cNvCxnSpPr/>
            <p:nvPr/>
          </p:nvCxnSpPr>
          <p:spPr bwMode="auto">
            <a:xfrm>
              <a:off x="458600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91AB52A-CF49-E403-A07C-411663AB57C4}"/>
                </a:ext>
              </a:extLst>
            </p:cNvPr>
            <p:cNvCxnSpPr/>
            <p:nvPr/>
          </p:nvCxnSpPr>
          <p:spPr bwMode="auto">
            <a:xfrm>
              <a:off x="45383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80215CF-0B92-1078-475B-C9C704438D5B}"/>
                </a:ext>
              </a:extLst>
            </p:cNvPr>
            <p:cNvCxnSpPr/>
            <p:nvPr/>
          </p:nvCxnSpPr>
          <p:spPr bwMode="auto">
            <a:xfrm>
              <a:off x="450028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F07F3D7-CAA3-B42A-A8F9-C60C770460AC}"/>
                </a:ext>
              </a:extLst>
            </p:cNvPr>
            <p:cNvCxnSpPr/>
            <p:nvPr/>
          </p:nvCxnSpPr>
          <p:spPr bwMode="auto">
            <a:xfrm>
              <a:off x="4484408"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02B7B10-B5B9-627D-C7B6-14D50D62680A}"/>
                </a:ext>
              </a:extLst>
            </p:cNvPr>
            <p:cNvCxnSpPr/>
            <p:nvPr/>
          </p:nvCxnSpPr>
          <p:spPr bwMode="auto">
            <a:xfrm>
              <a:off x="4392333"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61D68D6-0EA4-5597-430A-0E2D5FD2BA03}"/>
                </a:ext>
              </a:extLst>
            </p:cNvPr>
            <p:cNvCxnSpPr/>
            <p:nvPr/>
          </p:nvCxnSpPr>
          <p:spPr bwMode="auto">
            <a:xfrm>
              <a:off x="4359409" y="4051192"/>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567B4ED-905B-E3E5-D190-F44B7D0878B3}"/>
                </a:ext>
              </a:extLst>
            </p:cNvPr>
            <p:cNvCxnSpPr/>
            <p:nvPr/>
          </p:nvCxnSpPr>
          <p:spPr bwMode="auto">
            <a:xfrm>
              <a:off x="4351751"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91691519-A17F-A03E-D7DC-C48AE56976B4}"/>
                </a:ext>
              </a:extLst>
            </p:cNvPr>
            <p:cNvCxnSpPr/>
            <p:nvPr/>
          </p:nvCxnSpPr>
          <p:spPr bwMode="auto">
            <a:xfrm>
              <a:off x="4307301"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948ACDFC-55C3-B488-293D-2EC60752F1EB}"/>
                </a:ext>
              </a:extLst>
            </p:cNvPr>
            <p:cNvCxnSpPr/>
            <p:nvPr/>
          </p:nvCxnSpPr>
          <p:spPr bwMode="auto">
            <a:xfrm>
              <a:off x="4288251"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B900BC4-5060-59E3-E4D7-22C62BA87DD4}"/>
                </a:ext>
              </a:extLst>
            </p:cNvPr>
            <p:cNvCxnSpPr/>
            <p:nvPr/>
          </p:nvCxnSpPr>
          <p:spPr bwMode="auto">
            <a:xfrm>
              <a:off x="4256501"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5A3C978-8ADC-6E9D-CF78-7997C3C98BCC}"/>
                </a:ext>
              </a:extLst>
            </p:cNvPr>
            <p:cNvCxnSpPr/>
            <p:nvPr/>
          </p:nvCxnSpPr>
          <p:spPr bwMode="auto">
            <a:xfrm>
              <a:off x="4224751"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A511090-7C3C-D64D-0AB8-49D6D5430262}"/>
                </a:ext>
              </a:extLst>
            </p:cNvPr>
            <p:cNvCxnSpPr/>
            <p:nvPr/>
          </p:nvCxnSpPr>
          <p:spPr bwMode="auto">
            <a:xfrm>
              <a:off x="4208876"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2391AEF9-646F-7C33-C865-04556A1A03F5}"/>
                </a:ext>
              </a:extLst>
            </p:cNvPr>
            <p:cNvCxnSpPr/>
            <p:nvPr/>
          </p:nvCxnSpPr>
          <p:spPr bwMode="auto">
            <a:xfrm>
              <a:off x="4180301"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3257EEC-C6E5-CBA4-D132-682830582F93}"/>
                </a:ext>
              </a:extLst>
            </p:cNvPr>
            <p:cNvCxnSpPr/>
            <p:nvPr/>
          </p:nvCxnSpPr>
          <p:spPr bwMode="auto">
            <a:xfrm>
              <a:off x="4118802"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74A366D-4FDA-A6BD-E047-4CF234A83F93}"/>
                </a:ext>
              </a:extLst>
            </p:cNvPr>
            <p:cNvCxnSpPr/>
            <p:nvPr/>
          </p:nvCxnSpPr>
          <p:spPr bwMode="auto">
            <a:xfrm>
              <a:off x="4074352"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99C747B-395B-7F6A-AC3B-6A7584F45803}"/>
                </a:ext>
              </a:extLst>
            </p:cNvPr>
            <p:cNvCxnSpPr/>
            <p:nvPr/>
          </p:nvCxnSpPr>
          <p:spPr bwMode="auto">
            <a:xfrm>
              <a:off x="4020377"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6BD2CBF-A883-F5D9-A3D8-2903B7871E48}"/>
                </a:ext>
              </a:extLst>
            </p:cNvPr>
            <p:cNvCxnSpPr/>
            <p:nvPr/>
          </p:nvCxnSpPr>
          <p:spPr bwMode="auto">
            <a:xfrm>
              <a:off x="3994977"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D799D4F3-81FC-E9E9-0F06-2B3FED12C843}"/>
                </a:ext>
              </a:extLst>
            </p:cNvPr>
            <p:cNvCxnSpPr/>
            <p:nvPr/>
          </p:nvCxnSpPr>
          <p:spPr bwMode="auto">
            <a:xfrm>
              <a:off x="3918777"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EBC1B68-EB5C-5367-2D8E-9B0BCA369DA4}"/>
                </a:ext>
              </a:extLst>
            </p:cNvPr>
            <p:cNvCxnSpPr/>
            <p:nvPr/>
          </p:nvCxnSpPr>
          <p:spPr bwMode="auto">
            <a:xfrm>
              <a:off x="3899727"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3B163EE-6428-CF9E-3DDF-1BF30FE35AED}"/>
                </a:ext>
              </a:extLst>
            </p:cNvPr>
            <p:cNvCxnSpPr/>
            <p:nvPr/>
          </p:nvCxnSpPr>
          <p:spPr bwMode="auto">
            <a:xfrm>
              <a:off x="3820432" y="4022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1B64289-7D74-36C5-5206-2A817C595967}"/>
                </a:ext>
              </a:extLst>
            </p:cNvPr>
            <p:cNvCxnSpPr/>
            <p:nvPr/>
          </p:nvCxnSpPr>
          <p:spPr bwMode="auto">
            <a:xfrm>
              <a:off x="3741057" y="4000284"/>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5314BCB-8D04-E20E-1989-B1FBE3458FD1}"/>
                </a:ext>
              </a:extLst>
            </p:cNvPr>
            <p:cNvCxnSpPr/>
            <p:nvPr/>
          </p:nvCxnSpPr>
          <p:spPr bwMode="auto">
            <a:xfrm>
              <a:off x="3693515" y="4000284"/>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48C4D4D-C898-3BF8-3272-BCD6A8FBAE42}"/>
                </a:ext>
              </a:extLst>
            </p:cNvPr>
            <p:cNvCxnSpPr>
              <a:cxnSpLocks/>
            </p:cNvCxnSpPr>
            <p:nvPr/>
          </p:nvCxnSpPr>
          <p:spPr bwMode="auto">
            <a:xfrm>
              <a:off x="3582587" y="4000284"/>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3B63DD1-D99D-1C66-BBEF-0CDB79B716CE}"/>
                </a:ext>
              </a:extLst>
            </p:cNvPr>
            <p:cNvCxnSpPr>
              <a:cxnSpLocks/>
            </p:cNvCxnSpPr>
            <p:nvPr/>
          </p:nvCxnSpPr>
          <p:spPr bwMode="auto">
            <a:xfrm>
              <a:off x="3565722" y="3984301"/>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A783CABB-B2FC-F206-843D-30B76109EDBF}"/>
                </a:ext>
              </a:extLst>
            </p:cNvPr>
            <p:cNvCxnSpPr>
              <a:cxnSpLocks/>
            </p:cNvCxnSpPr>
            <p:nvPr/>
          </p:nvCxnSpPr>
          <p:spPr bwMode="auto">
            <a:xfrm>
              <a:off x="3530797" y="3984301"/>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7F07885-E62D-1D53-06D9-105F06DFE0FF}"/>
                </a:ext>
              </a:extLst>
            </p:cNvPr>
            <p:cNvCxnSpPr>
              <a:cxnSpLocks/>
            </p:cNvCxnSpPr>
            <p:nvPr/>
          </p:nvCxnSpPr>
          <p:spPr bwMode="auto">
            <a:xfrm>
              <a:off x="3486347" y="3984301"/>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8C9F22B3-9740-70A4-E8B9-C4857C794B86}"/>
                </a:ext>
              </a:extLst>
            </p:cNvPr>
            <p:cNvCxnSpPr>
              <a:cxnSpLocks/>
            </p:cNvCxnSpPr>
            <p:nvPr/>
          </p:nvCxnSpPr>
          <p:spPr bwMode="auto">
            <a:xfrm>
              <a:off x="3460947" y="3984301"/>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FA08AF4-7DDD-B9CC-1372-C3BD7ED8E55F}"/>
                </a:ext>
              </a:extLst>
            </p:cNvPr>
            <p:cNvCxnSpPr>
              <a:cxnSpLocks/>
            </p:cNvCxnSpPr>
            <p:nvPr/>
          </p:nvCxnSpPr>
          <p:spPr bwMode="auto">
            <a:xfrm>
              <a:off x="3397447" y="3971385"/>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9D47941-40A2-AF98-11CA-792F0F31549A}"/>
                </a:ext>
              </a:extLst>
            </p:cNvPr>
            <p:cNvCxnSpPr>
              <a:cxnSpLocks/>
            </p:cNvCxnSpPr>
            <p:nvPr/>
          </p:nvCxnSpPr>
          <p:spPr bwMode="auto">
            <a:xfrm>
              <a:off x="3340599" y="3971385"/>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E236F19A-5124-817A-657C-CC004E7B4105}"/>
                </a:ext>
              </a:extLst>
            </p:cNvPr>
            <p:cNvCxnSpPr>
              <a:cxnSpLocks/>
            </p:cNvCxnSpPr>
            <p:nvPr/>
          </p:nvCxnSpPr>
          <p:spPr bwMode="auto">
            <a:xfrm>
              <a:off x="3312024" y="3971385"/>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585426B-3E15-2F87-056C-A8AF05FB990B}"/>
                </a:ext>
              </a:extLst>
            </p:cNvPr>
            <p:cNvCxnSpPr>
              <a:cxnSpLocks/>
            </p:cNvCxnSpPr>
            <p:nvPr/>
          </p:nvCxnSpPr>
          <p:spPr bwMode="auto">
            <a:xfrm>
              <a:off x="3251699" y="395846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7034C9D-8AF6-6D21-0FC5-5D0B20F67765}"/>
                </a:ext>
              </a:extLst>
            </p:cNvPr>
            <p:cNvCxnSpPr>
              <a:cxnSpLocks/>
            </p:cNvCxnSpPr>
            <p:nvPr/>
          </p:nvCxnSpPr>
          <p:spPr bwMode="auto">
            <a:xfrm>
              <a:off x="3170465" y="3949376"/>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1919D67-7B08-B26D-B43E-143AD1762207}"/>
                </a:ext>
              </a:extLst>
            </p:cNvPr>
            <p:cNvCxnSpPr>
              <a:cxnSpLocks/>
            </p:cNvCxnSpPr>
            <p:nvPr/>
          </p:nvCxnSpPr>
          <p:spPr bwMode="auto">
            <a:xfrm>
              <a:off x="1935390" y="3491633"/>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605A655-47BA-18D3-1B1A-6A32D671F299}"/>
                </a:ext>
              </a:extLst>
            </p:cNvPr>
            <p:cNvCxnSpPr>
              <a:cxnSpLocks/>
            </p:cNvCxnSpPr>
            <p:nvPr/>
          </p:nvCxnSpPr>
          <p:spPr bwMode="auto">
            <a:xfrm>
              <a:off x="1646618" y="32986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499C299A-245F-6BC5-F31E-56EBF7F7D6CF}"/>
                </a:ext>
              </a:extLst>
            </p:cNvPr>
            <p:cNvCxnSpPr>
              <a:cxnSpLocks/>
            </p:cNvCxnSpPr>
            <p:nvPr/>
          </p:nvCxnSpPr>
          <p:spPr bwMode="auto">
            <a:xfrm>
              <a:off x="1583118" y="3260509"/>
              <a:ext cx="0" cy="101816"/>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5454008-7CBE-0DAA-7DE6-FE946B1DA88E}"/>
                </a:ext>
              </a:extLst>
            </p:cNvPr>
            <p:cNvCxnSpPr>
              <a:cxnSpLocks/>
            </p:cNvCxnSpPr>
            <p:nvPr/>
          </p:nvCxnSpPr>
          <p:spPr bwMode="auto">
            <a:xfrm>
              <a:off x="1506918" y="3212668"/>
              <a:ext cx="0" cy="101816"/>
            </a:xfrm>
            <a:prstGeom prst="line">
              <a:avLst/>
            </a:prstGeom>
            <a:noFill/>
            <a:ln w="28575" cap="flat" cmpd="sng" algn="ctr">
              <a:solidFill>
                <a:schemeClr val="accent1"/>
              </a:solidFill>
              <a:prstDash val="solid"/>
              <a:round/>
              <a:headEnd type="none" w="med" len="med"/>
              <a:tailEnd type="none" w="med" len="med"/>
            </a:ln>
            <a:effectLst/>
          </p:spPr>
        </p:cxnSp>
      </p:grpSp>
      <p:sp>
        <p:nvSpPr>
          <p:cNvPr id="224" name="TextBox 223">
            <a:extLst>
              <a:ext uri="{FF2B5EF4-FFF2-40B4-BE49-F238E27FC236}">
                <a16:creationId xmlns:a16="http://schemas.microsoft.com/office/drawing/2014/main" id="{66AADD21-571A-1781-21C0-4A728751AF63}"/>
              </a:ext>
            </a:extLst>
          </p:cNvPr>
          <p:cNvSpPr txBox="1"/>
          <p:nvPr/>
        </p:nvSpPr>
        <p:spPr bwMode="auto">
          <a:xfrm rot="16200000">
            <a:off x="5700060" y="4154760"/>
            <a:ext cx="1532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 Probability (%)</a:t>
            </a:r>
          </a:p>
        </p:txBody>
      </p:sp>
      <p:grpSp>
        <p:nvGrpSpPr>
          <p:cNvPr id="225" name="Group 224">
            <a:extLst>
              <a:ext uri="{FF2B5EF4-FFF2-40B4-BE49-F238E27FC236}">
                <a16:creationId xmlns:a16="http://schemas.microsoft.com/office/drawing/2014/main" id="{BD20D59D-C04E-6A83-AA65-838DEA854CCD}"/>
              </a:ext>
            </a:extLst>
          </p:cNvPr>
          <p:cNvGrpSpPr/>
          <p:nvPr/>
        </p:nvGrpSpPr>
        <p:grpSpPr>
          <a:xfrm>
            <a:off x="6466166" y="3003550"/>
            <a:ext cx="458779" cy="2565704"/>
            <a:chOff x="3225141" y="1853111"/>
            <a:chExt cx="458779" cy="3244741"/>
          </a:xfrm>
        </p:grpSpPr>
        <p:sp>
          <p:nvSpPr>
            <p:cNvPr id="226" name="TextBox 225">
              <a:extLst>
                <a:ext uri="{FF2B5EF4-FFF2-40B4-BE49-F238E27FC236}">
                  <a16:creationId xmlns:a16="http://schemas.microsoft.com/office/drawing/2014/main" id="{DB5FBF1B-03D8-9755-E926-DF55401A4B2B}"/>
                </a:ext>
              </a:extLst>
            </p:cNvPr>
            <p:cNvSpPr txBox="1"/>
            <p:nvPr/>
          </p:nvSpPr>
          <p:spPr bwMode="auto">
            <a:xfrm>
              <a:off x="3407883" y="4739535"/>
              <a:ext cx="276037"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27" name="TextBox 226">
              <a:extLst>
                <a:ext uri="{FF2B5EF4-FFF2-40B4-BE49-F238E27FC236}">
                  <a16:creationId xmlns:a16="http://schemas.microsoft.com/office/drawing/2014/main" id="{F01412D4-03CE-FD96-8645-DC22A4495406}"/>
                </a:ext>
              </a:extLst>
            </p:cNvPr>
            <p:cNvSpPr txBox="1"/>
            <p:nvPr/>
          </p:nvSpPr>
          <p:spPr bwMode="auto">
            <a:xfrm>
              <a:off x="3316512" y="4203968"/>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28" name="TextBox 227">
              <a:extLst>
                <a:ext uri="{FF2B5EF4-FFF2-40B4-BE49-F238E27FC236}">
                  <a16:creationId xmlns:a16="http://schemas.microsoft.com/office/drawing/2014/main" id="{63ABBD24-84C7-FB3C-2CB3-23D881D49655}"/>
                </a:ext>
              </a:extLst>
            </p:cNvPr>
            <p:cNvSpPr txBox="1"/>
            <p:nvPr/>
          </p:nvSpPr>
          <p:spPr bwMode="auto">
            <a:xfrm>
              <a:off x="3316512" y="3629456"/>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29" name="TextBox 228">
              <a:extLst>
                <a:ext uri="{FF2B5EF4-FFF2-40B4-BE49-F238E27FC236}">
                  <a16:creationId xmlns:a16="http://schemas.microsoft.com/office/drawing/2014/main" id="{8037858C-786F-2268-F08F-25392A57A2E1}"/>
                </a:ext>
              </a:extLst>
            </p:cNvPr>
            <p:cNvSpPr txBox="1"/>
            <p:nvPr/>
          </p:nvSpPr>
          <p:spPr bwMode="auto">
            <a:xfrm>
              <a:off x="3316512" y="3006757"/>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30" name="TextBox 229">
              <a:extLst>
                <a:ext uri="{FF2B5EF4-FFF2-40B4-BE49-F238E27FC236}">
                  <a16:creationId xmlns:a16="http://schemas.microsoft.com/office/drawing/2014/main" id="{7D0A6853-1457-6AD2-EDE1-626EEAB18343}"/>
                </a:ext>
              </a:extLst>
            </p:cNvPr>
            <p:cNvSpPr txBox="1"/>
            <p:nvPr/>
          </p:nvSpPr>
          <p:spPr bwMode="auto">
            <a:xfrm>
              <a:off x="3316512" y="2427625"/>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31" name="TextBox 230">
              <a:extLst>
                <a:ext uri="{FF2B5EF4-FFF2-40B4-BE49-F238E27FC236}">
                  <a16:creationId xmlns:a16="http://schemas.microsoft.com/office/drawing/2014/main" id="{F9827ACC-1478-1955-FD2B-761B282A4911}"/>
                </a:ext>
              </a:extLst>
            </p:cNvPr>
            <p:cNvSpPr txBox="1"/>
            <p:nvPr/>
          </p:nvSpPr>
          <p:spPr bwMode="auto">
            <a:xfrm>
              <a:off x="3225141" y="1853111"/>
              <a:ext cx="458779"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sp>
        <p:nvSpPr>
          <p:cNvPr id="232" name="Freeform: Shape 231">
            <a:extLst>
              <a:ext uri="{FF2B5EF4-FFF2-40B4-BE49-F238E27FC236}">
                <a16:creationId xmlns:a16="http://schemas.microsoft.com/office/drawing/2014/main" id="{6C780DF8-E5E5-9DCA-E000-89452D04DF4D}"/>
              </a:ext>
            </a:extLst>
          </p:cNvPr>
          <p:cNvSpPr/>
          <p:nvPr/>
        </p:nvSpPr>
        <p:spPr bwMode="auto">
          <a:xfrm>
            <a:off x="6935954" y="3151707"/>
            <a:ext cx="4570245" cy="2283893"/>
          </a:xfrm>
          <a:custGeom>
            <a:avLst/>
            <a:gdLst>
              <a:gd name="connsiteX0" fmla="*/ 0 w 6077528"/>
              <a:gd name="connsiteY0" fmla="*/ 0 h 2900218"/>
              <a:gd name="connsiteX1" fmla="*/ 0 w 6077528"/>
              <a:gd name="connsiteY1" fmla="*/ 2900218 h 2900218"/>
              <a:gd name="connsiteX2" fmla="*/ 6077528 w 6077528"/>
              <a:gd name="connsiteY2" fmla="*/ 2900218 h 2900218"/>
            </a:gdLst>
            <a:ahLst/>
            <a:cxnLst>
              <a:cxn ang="0">
                <a:pos x="connsiteX0" y="connsiteY0"/>
              </a:cxn>
              <a:cxn ang="0">
                <a:pos x="connsiteX1" y="connsiteY1"/>
              </a:cxn>
              <a:cxn ang="0">
                <a:pos x="connsiteX2" y="connsiteY2"/>
              </a:cxn>
            </a:cxnLst>
            <a:rect l="l" t="t" r="r" b="b"/>
            <a:pathLst>
              <a:path w="6077528" h="2900218">
                <a:moveTo>
                  <a:pt x="0" y="0"/>
                </a:moveTo>
                <a:lnTo>
                  <a:pt x="0" y="2900218"/>
                </a:lnTo>
                <a:lnTo>
                  <a:pt x="6077528" y="290021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33" name="Group 232">
            <a:extLst>
              <a:ext uri="{FF2B5EF4-FFF2-40B4-BE49-F238E27FC236}">
                <a16:creationId xmlns:a16="http://schemas.microsoft.com/office/drawing/2014/main" id="{3E2DC6CD-16C5-4DED-98F1-C82CE5FB2F91}"/>
              </a:ext>
            </a:extLst>
          </p:cNvPr>
          <p:cNvGrpSpPr/>
          <p:nvPr/>
        </p:nvGrpSpPr>
        <p:grpSpPr>
          <a:xfrm>
            <a:off x="6866105" y="3151140"/>
            <a:ext cx="69849" cy="2283894"/>
            <a:chOff x="3472259" y="2043063"/>
            <a:chExt cx="798482" cy="2890379"/>
          </a:xfrm>
        </p:grpSpPr>
        <p:cxnSp>
          <p:nvCxnSpPr>
            <p:cNvPr id="234" name="Straight Connector 233">
              <a:extLst>
                <a:ext uri="{FF2B5EF4-FFF2-40B4-BE49-F238E27FC236}">
                  <a16:creationId xmlns:a16="http://schemas.microsoft.com/office/drawing/2014/main" id="{D64A977D-C53A-49B9-3C17-F5A27802987B}"/>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708C654-810A-FE8B-9ED8-3AE9A9D0565A}"/>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47BFD35-6AB8-CA4F-C93C-691506C6DF7A}"/>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6D297A7-63C5-C073-38EF-C8797CB4EF33}"/>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9CF90B8-529F-923C-6A3C-3A35B71C9CB8}"/>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95F9A05-50C2-9C19-FE96-AAB87499E137}"/>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9479B2A2-49A7-74B6-A88C-E30218506C20}"/>
              </a:ext>
            </a:extLst>
          </p:cNvPr>
          <p:cNvGrpSpPr/>
          <p:nvPr/>
        </p:nvGrpSpPr>
        <p:grpSpPr>
          <a:xfrm>
            <a:off x="6794501" y="5469676"/>
            <a:ext cx="4889500" cy="317204"/>
            <a:chOff x="3525092" y="4907769"/>
            <a:chExt cx="6510828" cy="317204"/>
          </a:xfrm>
        </p:grpSpPr>
        <p:sp>
          <p:nvSpPr>
            <p:cNvPr id="242" name="TextBox 241">
              <a:extLst>
                <a:ext uri="{FF2B5EF4-FFF2-40B4-BE49-F238E27FC236}">
                  <a16:creationId xmlns:a16="http://schemas.microsoft.com/office/drawing/2014/main" id="{796B1A04-AFC5-F19E-98B4-E798CA65F28F}"/>
                </a:ext>
              </a:extLst>
            </p:cNvPr>
            <p:cNvSpPr txBox="1"/>
            <p:nvPr/>
          </p:nvSpPr>
          <p:spPr bwMode="auto">
            <a:xfrm>
              <a:off x="3525092" y="4917196"/>
              <a:ext cx="391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43" name="TextBox 242">
              <a:extLst>
                <a:ext uri="{FF2B5EF4-FFF2-40B4-BE49-F238E27FC236}">
                  <a16:creationId xmlns:a16="http://schemas.microsoft.com/office/drawing/2014/main" id="{B95C6399-78AC-CC8C-91ED-366BFF8BF388}"/>
                </a:ext>
              </a:extLst>
            </p:cNvPr>
            <p:cNvSpPr txBox="1"/>
            <p:nvPr/>
          </p:nvSpPr>
          <p:spPr bwMode="auto">
            <a:xfrm>
              <a:off x="4261966"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44" name="TextBox 243">
              <a:extLst>
                <a:ext uri="{FF2B5EF4-FFF2-40B4-BE49-F238E27FC236}">
                  <a16:creationId xmlns:a16="http://schemas.microsoft.com/office/drawing/2014/main" id="{E4F53DD0-D400-C1F3-CE13-3A3840CAE130}"/>
                </a:ext>
              </a:extLst>
            </p:cNvPr>
            <p:cNvSpPr txBox="1"/>
            <p:nvPr/>
          </p:nvSpPr>
          <p:spPr bwMode="auto">
            <a:xfrm>
              <a:off x="5060447"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245" name="TextBox 244">
              <a:extLst>
                <a:ext uri="{FF2B5EF4-FFF2-40B4-BE49-F238E27FC236}">
                  <a16:creationId xmlns:a16="http://schemas.microsoft.com/office/drawing/2014/main" id="{FC2CCDC0-DBC3-E6E4-5256-3DEA02CFD309}"/>
                </a:ext>
              </a:extLst>
            </p:cNvPr>
            <p:cNvSpPr txBox="1"/>
            <p:nvPr/>
          </p:nvSpPr>
          <p:spPr bwMode="auto">
            <a:xfrm>
              <a:off x="5877784"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246" name="TextBox 245">
              <a:extLst>
                <a:ext uri="{FF2B5EF4-FFF2-40B4-BE49-F238E27FC236}">
                  <a16:creationId xmlns:a16="http://schemas.microsoft.com/office/drawing/2014/main" id="{BBCD65D7-931C-2D56-1706-F18135058967}"/>
                </a:ext>
              </a:extLst>
            </p:cNvPr>
            <p:cNvSpPr txBox="1"/>
            <p:nvPr/>
          </p:nvSpPr>
          <p:spPr bwMode="auto">
            <a:xfrm>
              <a:off x="6676265"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247" name="TextBox 246">
              <a:extLst>
                <a:ext uri="{FF2B5EF4-FFF2-40B4-BE49-F238E27FC236}">
                  <a16:creationId xmlns:a16="http://schemas.microsoft.com/office/drawing/2014/main" id="{92E9DCFC-DE0A-FA6C-9577-A8C4B0E84D05}"/>
                </a:ext>
              </a:extLst>
            </p:cNvPr>
            <p:cNvSpPr txBox="1"/>
            <p:nvPr/>
          </p:nvSpPr>
          <p:spPr bwMode="auto">
            <a:xfrm>
              <a:off x="7491830"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48" name="TextBox 247">
              <a:extLst>
                <a:ext uri="{FF2B5EF4-FFF2-40B4-BE49-F238E27FC236}">
                  <a16:creationId xmlns:a16="http://schemas.microsoft.com/office/drawing/2014/main" id="{CE70BAB1-EA5C-48AD-595F-EEFE85CC9710}"/>
                </a:ext>
              </a:extLst>
            </p:cNvPr>
            <p:cNvSpPr txBox="1"/>
            <p:nvPr/>
          </p:nvSpPr>
          <p:spPr bwMode="auto">
            <a:xfrm>
              <a:off x="8290312"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sp>
          <p:nvSpPr>
            <p:cNvPr id="249" name="TextBox 248">
              <a:extLst>
                <a:ext uri="{FF2B5EF4-FFF2-40B4-BE49-F238E27FC236}">
                  <a16:creationId xmlns:a16="http://schemas.microsoft.com/office/drawing/2014/main" id="{8B5BE956-BEF4-CC23-2E87-6789DCC5A54F}"/>
                </a:ext>
              </a:extLst>
            </p:cNvPr>
            <p:cNvSpPr txBox="1"/>
            <p:nvPr/>
          </p:nvSpPr>
          <p:spPr bwMode="auto">
            <a:xfrm>
              <a:off x="9109051"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84</a:t>
              </a:r>
            </a:p>
          </p:txBody>
        </p:sp>
        <p:sp>
          <p:nvSpPr>
            <p:cNvPr id="250" name="TextBox 249">
              <a:extLst>
                <a:ext uri="{FF2B5EF4-FFF2-40B4-BE49-F238E27FC236}">
                  <a16:creationId xmlns:a16="http://schemas.microsoft.com/office/drawing/2014/main" id="{B618D769-2C37-982E-A6EA-0A36E82AFD3E}"/>
                </a:ext>
              </a:extLst>
            </p:cNvPr>
            <p:cNvSpPr txBox="1"/>
            <p:nvPr/>
          </p:nvSpPr>
          <p:spPr bwMode="auto">
            <a:xfrm>
              <a:off x="9514717"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p:txBody>
        </p:sp>
      </p:grpSp>
      <p:grpSp>
        <p:nvGrpSpPr>
          <p:cNvPr id="251" name="Group 250">
            <a:extLst>
              <a:ext uri="{FF2B5EF4-FFF2-40B4-BE49-F238E27FC236}">
                <a16:creationId xmlns:a16="http://schemas.microsoft.com/office/drawing/2014/main" id="{EFD3B4AC-480F-6CE2-0C74-D65F9A5FB4B6}"/>
              </a:ext>
            </a:extLst>
          </p:cNvPr>
          <p:cNvGrpSpPr/>
          <p:nvPr/>
        </p:nvGrpSpPr>
        <p:grpSpPr>
          <a:xfrm rot="5400000">
            <a:off x="9320182" y="3308242"/>
            <a:ext cx="83937" cy="4325957"/>
            <a:chOff x="3472259" y="607485"/>
            <a:chExt cx="798493" cy="4325957"/>
          </a:xfrm>
        </p:grpSpPr>
        <p:cxnSp>
          <p:nvCxnSpPr>
            <p:cNvPr id="252" name="Straight Connector 251">
              <a:extLst>
                <a:ext uri="{FF2B5EF4-FFF2-40B4-BE49-F238E27FC236}">
                  <a16:creationId xmlns:a16="http://schemas.microsoft.com/office/drawing/2014/main" id="{0C9C94F1-38EA-2167-B358-1482F8FDC1E9}"/>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6A2B70C-72C5-27A8-89D1-D81B43800288}"/>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D843241-6B18-C47C-6E55-D3316AA36980}"/>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8CFBE4E-77E0-AEDC-CE0E-1832E622C48E}"/>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6BFC7446-3775-030D-555A-973E6ED6CFB0}"/>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A0AD2F0-F338-879C-A337-E13019FF500A}"/>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C88A1D3-372E-1CB0-7043-FFE744C9118F}"/>
                </a:ext>
              </a:extLst>
            </p:cNvPr>
            <p:cNvCxnSpPr>
              <a:cxnSpLocks/>
            </p:cNvCxnSpPr>
            <p:nvPr/>
          </p:nvCxnSpPr>
          <p:spPr bwMode="auto">
            <a:xfrm>
              <a:off x="3472267" y="897368"/>
              <a:ext cx="798481"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940E22F-E7F8-2161-D2EF-ED10ABFDF2A6}"/>
                </a:ext>
              </a:extLst>
            </p:cNvPr>
            <p:cNvCxnSpPr>
              <a:cxnSpLocks/>
            </p:cNvCxnSpPr>
            <p:nvPr/>
          </p:nvCxnSpPr>
          <p:spPr bwMode="auto">
            <a:xfrm>
              <a:off x="3472260" y="1470195"/>
              <a:ext cx="798483"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BD80E90-A9AD-B13D-9B7C-37D55AE15A58}"/>
                </a:ext>
              </a:extLst>
            </p:cNvPr>
            <p:cNvCxnSpPr>
              <a:cxnSpLocks/>
            </p:cNvCxnSpPr>
            <p:nvPr/>
          </p:nvCxnSpPr>
          <p:spPr bwMode="auto">
            <a:xfrm>
              <a:off x="3472271" y="607485"/>
              <a:ext cx="7984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9DBA0091-8720-899B-51B1-A4902AD934CE}"/>
              </a:ext>
            </a:extLst>
          </p:cNvPr>
          <p:cNvGrpSpPr/>
          <p:nvPr/>
        </p:nvGrpSpPr>
        <p:grpSpPr>
          <a:xfrm>
            <a:off x="6730999" y="5768812"/>
            <a:ext cx="4603751" cy="471092"/>
            <a:chOff x="3422761" y="4907769"/>
            <a:chExt cx="6133588" cy="471092"/>
          </a:xfrm>
        </p:grpSpPr>
        <p:sp>
          <p:nvSpPr>
            <p:cNvPr id="262" name="TextBox 261">
              <a:extLst>
                <a:ext uri="{FF2B5EF4-FFF2-40B4-BE49-F238E27FC236}">
                  <a16:creationId xmlns:a16="http://schemas.microsoft.com/office/drawing/2014/main" id="{9E9E9854-2546-CDB5-B14E-B8DB5EE3C36A}"/>
                </a:ext>
              </a:extLst>
            </p:cNvPr>
            <p:cNvSpPr txBox="1"/>
            <p:nvPr/>
          </p:nvSpPr>
          <p:spPr bwMode="auto">
            <a:xfrm>
              <a:off x="3422761" y="4917196"/>
              <a:ext cx="5962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357</a:t>
              </a:r>
            </a:p>
          </p:txBody>
        </p:sp>
        <p:sp>
          <p:nvSpPr>
            <p:cNvPr id="263" name="TextBox 262">
              <a:extLst>
                <a:ext uri="{FF2B5EF4-FFF2-40B4-BE49-F238E27FC236}">
                  <a16:creationId xmlns:a16="http://schemas.microsoft.com/office/drawing/2014/main" id="{93DB29FD-EE30-60D6-586F-715E88E488B4}"/>
                </a:ext>
              </a:extLst>
            </p:cNvPr>
            <p:cNvSpPr txBox="1"/>
            <p:nvPr/>
          </p:nvSpPr>
          <p:spPr bwMode="auto">
            <a:xfrm>
              <a:off x="4224443" y="4917196"/>
              <a:ext cx="5962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221</a:t>
              </a:r>
            </a:p>
          </p:txBody>
        </p:sp>
        <p:sp>
          <p:nvSpPr>
            <p:cNvPr id="264" name="TextBox 263">
              <a:extLst>
                <a:ext uri="{FF2B5EF4-FFF2-40B4-BE49-F238E27FC236}">
                  <a16:creationId xmlns:a16="http://schemas.microsoft.com/office/drawing/2014/main" id="{89A3C8BD-A5AD-D055-C723-28502BA48C90}"/>
                </a:ext>
              </a:extLst>
            </p:cNvPr>
            <p:cNvSpPr txBox="1"/>
            <p:nvPr/>
          </p:nvSpPr>
          <p:spPr bwMode="auto">
            <a:xfrm>
              <a:off x="5022925" y="4917196"/>
              <a:ext cx="5962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163</a:t>
              </a:r>
            </a:p>
          </p:txBody>
        </p:sp>
        <p:sp>
          <p:nvSpPr>
            <p:cNvPr id="265" name="TextBox 264">
              <a:extLst>
                <a:ext uri="{FF2B5EF4-FFF2-40B4-BE49-F238E27FC236}">
                  <a16:creationId xmlns:a16="http://schemas.microsoft.com/office/drawing/2014/main" id="{9E39AA8A-C768-9539-0D8C-9732ECFA1441}"/>
                </a:ext>
              </a:extLst>
            </p:cNvPr>
            <p:cNvSpPr txBox="1"/>
            <p:nvPr/>
          </p:nvSpPr>
          <p:spPr bwMode="auto">
            <a:xfrm>
              <a:off x="5840262" y="4907769"/>
              <a:ext cx="5962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147</a:t>
              </a:r>
            </a:p>
          </p:txBody>
        </p:sp>
        <p:sp>
          <p:nvSpPr>
            <p:cNvPr id="266" name="TextBox 265">
              <a:extLst>
                <a:ext uri="{FF2B5EF4-FFF2-40B4-BE49-F238E27FC236}">
                  <a16:creationId xmlns:a16="http://schemas.microsoft.com/office/drawing/2014/main" id="{1743F749-76CE-21D7-BC23-273B8DAF2116}"/>
                </a:ext>
              </a:extLst>
            </p:cNvPr>
            <p:cNvSpPr txBox="1"/>
            <p:nvPr/>
          </p:nvSpPr>
          <p:spPr bwMode="auto">
            <a:xfrm>
              <a:off x="6638744" y="4907769"/>
              <a:ext cx="5962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129</a:t>
              </a:r>
            </a:p>
          </p:txBody>
        </p:sp>
        <p:sp>
          <p:nvSpPr>
            <p:cNvPr id="267" name="TextBox 266">
              <a:extLst>
                <a:ext uri="{FF2B5EF4-FFF2-40B4-BE49-F238E27FC236}">
                  <a16:creationId xmlns:a16="http://schemas.microsoft.com/office/drawing/2014/main" id="{3FF0C7FE-F0D3-63DA-F4F1-ABD150AD165F}"/>
                </a:ext>
              </a:extLst>
            </p:cNvPr>
            <p:cNvSpPr txBox="1"/>
            <p:nvPr/>
          </p:nvSpPr>
          <p:spPr bwMode="auto">
            <a:xfrm>
              <a:off x="7510022" y="4917196"/>
              <a:ext cx="4848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68" name="TextBox 267">
              <a:extLst>
                <a:ext uri="{FF2B5EF4-FFF2-40B4-BE49-F238E27FC236}">
                  <a16:creationId xmlns:a16="http://schemas.microsoft.com/office/drawing/2014/main" id="{00290C3C-3675-A77B-249F-AD0E72426056}"/>
                </a:ext>
              </a:extLst>
            </p:cNvPr>
            <p:cNvSpPr txBox="1"/>
            <p:nvPr/>
          </p:nvSpPr>
          <p:spPr bwMode="auto">
            <a:xfrm>
              <a:off x="8308504" y="4917196"/>
              <a:ext cx="4848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269" name="TextBox 268">
              <a:extLst>
                <a:ext uri="{FF2B5EF4-FFF2-40B4-BE49-F238E27FC236}">
                  <a16:creationId xmlns:a16="http://schemas.microsoft.com/office/drawing/2014/main" id="{248B760F-A495-5309-F50D-62E2DA8566D4}"/>
                </a:ext>
              </a:extLst>
            </p:cNvPr>
            <p:cNvSpPr txBox="1"/>
            <p:nvPr/>
          </p:nvSpPr>
          <p:spPr bwMode="auto">
            <a:xfrm>
              <a:off x="9182955" y="4907769"/>
              <a:ext cx="3733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grpSp>
      <p:sp>
        <p:nvSpPr>
          <p:cNvPr id="272" name="TextBox 271">
            <a:extLst>
              <a:ext uri="{FF2B5EF4-FFF2-40B4-BE49-F238E27FC236}">
                <a16:creationId xmlns:a16="http://schemas.microsoft.com/office/drawing/2014/main" id="{96E98276-AB7D-3BA5-8100-31D801C432B5}"/>
              </a:ext>
            </a:extLst>
          </p:cNvPr>
          <p:cNvSpPr txBox="1"/>
          <p:nvPr/>
        </p:nvSpPr>
        <p:spPr bwMode="auto">
          <a:xfrm>
            <a:off x="9172580" y="5621217"/>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273" name="TextBox 272">
            <a:extLst>
              <a:ext uri="{FF2B5EF4-FFF2-40B4-BE49-F238E27FC236}">
                <a16:creationId xmlns:a16="http://schemas.microsoft.com/office/drawing/2014/main" id="{A62D4D87-8631-DC8A-6C19-13EEEA2B9A5B}"/>
              </a:ext>
            </a:extLst>
          </p:cNvPr>
          <p:cNvSpPr txBox="1"/>
          <p:nvPr/>
        </p:nvSpPr>
        <p:spPr bwMode="auto">
          <a:xfrm>
            <a:off x="5694409" y="5631673"/>
            <a:ext cx="123142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a:ln>
                  <a:noFill/>
                </a:ln>
                <a:solidFill>
                  <a:srgbClr val="015873"/>
                </a:solidFill>
                <a:effectLst/>
                <a:uLnTx/>
                <a:uFillTx/>
                <a:latin typeface="Calibri" panose="020F0502020204030204" pitchFamily="34" charset="0"/>
                <a:ea typeface="+mn-ea"/>
                <a:cs typeface="+mn-cs"/>
              </a:rPr>
              <a:t>Midostaurin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10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a:t>
            </a:r>
          </a:p>
        </p:txBody>
      </p:sp>
      <p:sp>
        <p:nvSpPr>
          <p:cNvPr id="274" name="Freeform: Shape 273">
            <a:extLst>
              <a:ext uri="{FF2B5EF4-FFF2-40B4-BE49-F238E27FC236}">
                <a16:creationId xmlns:a16="http://schemas.microsoft.com/office/drawing/2014/main" id="{AD48944B-19E9-8240-DE4E-BDDEA7CB2403}"/>
              </a:ext>
            </a:extLst>
          </p:cNvPr>
          <p:cNvSpPr/>
          <p:nvPr/>
        </p:nvSpPr>
        <p:spPr bwMode="auto">
          <a:xfrm>
            <a:off x="6991350" y="3260725"/>
            <a:ext cx="4416425" cy="1123950"/>
          </a:xfrm>
          <a:custGeom>
            <a:avLst/>
            <a:gdLst>
              <a:gd name="connsiteX0" fmla="*/ 4416425 w 4416425"/>
              <a:gd name="connsiteY0" fmla="*/ 1123950 h 1123950"/>
              <a:gd name="connsiteX1" fmla="*/ 3794125 w 4416425"/>
              <a:gd name="connsiteY1" fmla="*/ 1123950 h 1123950"/>
              <a:gd name="connsiteX2" fmla="*/ 3794125 w 4416425"/>
              <a:gd name="connsiteY2" fmla="*/ 1076325 h 1123950"/>
              <a:gd name="connsiteX3" fmla="*/ 3727450 w 4416425"/>
              <a:gd name="connsiteY3" fmla="*/ 1076325 h 1123950"/>
              <a:gd name="connsiteX4" fmla="*/ 3727450 w 4416425"/>
              <a:gd name="connsiteY4" fmla="*/ 1019175 h 1123950"/>
              <a:gd name="connsiteX5" fmla="*/ 2613025 w 4416425"/>
              <a:gd name="connsiteY5" fmla="*/ 1019175 h 1123950"/>
              <a:gd name="connsiteX6" fmla="*/ 2613025 w 4416425"/>
              <a:gd name="connsiteY6" fmla="*/ 1003300 h 1123950"/>
              <a:gd name="connsiteX7" fmla="*/ 2266950 w 4416425"/>
              <a:gd name="connsiteY7" fmla="*/ 1003300 h 1123950"/>
              <a:gd name="connsiteX8" fmla="*/ 2266950 w 4416425"/>
              <a:gd name="connsiteY8" fmla="*/ 993775 h 1123950"/>
              <a:gd name="connsiteX9" fmla="*/ 2219325 w 4416425"/>
              <a:gd name="connsiteY9" fmla="*/ 993775 h 1123950"/>
              <a:gd name="connsiteX10" fmla="*/ 2219325 w 4416425"/>
              <a:gd name="connsiteY10" fmla="*/ 984250 h 1123950"/>
              <a:gd name="connsiteX11" fmla="*/ 2057400 w 4416425"/>
              <a:gd name="connsiteY11" fmla="*/ 984250 h 1123950"/>
              <a:gd name="connsiteX12" fmla="*/ 2057400 w 4416425"/>
              <a:gd name="connsiteY12" fmla="*/ 968375 h 1123950"/>
              <a:gd name="connsiteX13" fmla="*/ 1962150 w 4416425"/>
              <a:gd name="connsiteY13" fmla="*/ 968375 h 1123950"/>
              <a:gd name="connsiteX14" fmla="*/ 1962150 w 4416425"/>
              <a:gd name="connsiteY14" fmla="*/ 962025 h 1123950"/>
              <a:gd name="connsiteX15" fmla="*/ 1831975 w 4416425"/>
              <a:gd name="connsiteY15" fmla="*/ 962025 h 1123950"/>
              <a:gd name="connsiteX16" fmla="*/ 1831975 w 4416425"/>
              <a:gd name="connsiteY16" fmla="*/ 942975 h 1123950"/>
              <a:gd name="connsiteX17" fmla="*/ 1619250 w 4416425"/>
              <a:gd name="connsiteY17" fmla="*/ 942975 h 1123950"/>
              <a:gd name="connsiteX18" fmla="*/ 1619250 w 4416425"/>
              <a:gd name="connsiteY18" fmla="*/ 920750 h 1123950"/>
              <a:gd name="connsiteX19" fmla="*/ 1546225 w 4416425"/>
              <a:gd name="connsiteY19" fmla="*/ 920750 h 1123950"/>
              <a:gd name="connsiteX20" fmla="*/ 1536700 w 4416425"/>
              <a:gd name="connsiteY20" fmla="*/ 911225 h 1123950"/>
              <a:gd name="connsiteX21" fmla="*/ 1422400 w 4416425"/>
              <a:gd name="connsiteY21" fmla="*/ 911225 h 1123950"/>
              <a:gd name="connsiteX22" fmla="*/ 1377950 w 4416425"/>
              <a:gd name="connsiteY22" fmla="*/ 885825 h 1123950"/>
              <a:gd name="connsiteX23" fmla="*/ 1330325 w 4416425"/>
              <a:gd name="connsiteY23" fmla="*/ 885825 h 1123950"/>
              <a:gd name="connsiteX24" fmla="*/ 1330325 w 4416425"/>
              <a:gd name="connsiteY24" fmla="*/ 873125 h 1123950"/>
              <a:gd name="connsiteX25" fmla="*/ 1282700 w 4416425"/>
              <a:gd name="connsiteY25" fmla="*/ 841375 h 1123950"/>
              <a:gd name="connsiteX26" fmla="*/ 1212850 w 4416425"/>
              <a:gd name="connsiteY26" fmla="*/ 841375 h 1123950"/>
              <a:gd name="connsiteX27" fmla="*/ 1184275 w 4416425"/>
              <a:gd name="connsiteY27" fmla="*/ 809625 h 1123950"/>
              <a:gd name="connsiteX28" fmla="*/ 1168400 w 4416425"/>
              <a:gd name="connsiteY28" fmla="*/ 809625 h 1123950"/>
              <a:gd name="connsiteX29" fmla="*/ 1146175 w 4416425"/>
              <a:gd name="connsiteY29" fmla="*/ 777875 h 1123950"/>
              <a:gd name="connsiteX30" fmla="*/ 1108075 w 4416425"/>
              <a:gd name="connsiteY30" fmla="*/ 777875 h 1123950"/>
              <a:gd name="connsiteX31" fmla="*/ 1108075 w 4416425"/>
              <a:gd name="connsiteY31" fmla="*/ 771525 h 1123950"/>
              <a:gd name="connsiteX32" fmla="*/ 1073150 w 4416425"/>
              <a:gd name="connsiteY32" fmla="*/ 771525 h 1123950"/>
              <a:gd name="connsiteX33" fmla="*/ 1073150 w 4416425"/>
              <a:gd name="connsiteY33" fmla="*/ 758825 h 1123950"/>
              <a:gd name="connsiteX34" fmla="*/ 1050925 w 4416425"/>
              <a:gd name="connsiteY34" fmla="*/ 758825 h 1123950"/>
              <a:gd name="connsiteX35" fmla="*/ 1050925 w 4416425"/>
              <a:gd name="connsiteY35" fmla="*/ 746125 h 1123950"/>
              <a:gd name="connsiteX36" fmla="*/ 1012825 w 4416425"/>
              <a:gd name="connsiteY36" fmla="*/ 746125 h 1123950"/>
              <a:gd name="connsiteX37" fmla="*/ 1012825 w 4416425"/>
              <a:gd name="connsiteY37" fmla="*/ 730250 h 1123950"/>
              <a:gd name="connsiteX38" fmla="*/ 965200 w 4416425"/>
              <a:gd name="connsiteY38" fmla="*/ 730250 h 1123950"/>
              <a:gd name="connsiteX39" fmla="*/ 965200 w 4416425"/>
              <a:gd name="connsiteY39" fmla="*/ 717550 h 1123950"/>
              <a:gd name="connsiteX40" fmla="*/ 939800 w 4416425"/>
              <a:gd name="connsiteY40" fmla="*/ 717550 h 1123950"/>
              <a:gd name="connsiteX41" fmla="*/ 939800 w 4416425"/>
              <a:gd name="connsiteY41" fmla="*/ 695325 h 1123950"/>
              <a:gd name="connsiteX42" fmla="*/ 895350 w 4416425"/>
              <a:gd name="connsiteY42" fmla="*/ 695325 h 1123950"/>
              <a:gd name="connsiteX43" fmla="*/ 882650 w 4416425"/>
              <a:gd name="connsiteY43" fmla="*/ 682625 h 1123950"/>
              <a:gd name="connsiteX44" fmla="*/ 869950 w 4416425"/>
              <a:gd name="connsiteY44" fmla="*/ 682625 h 1123950"/>
              <a:gd name="connsiteX45" fmla="*/ 869950 w 4416425"/>
              <a:gd name="connsiteY45" fmla="*/ 647700 h 1123950"/>
              <a:gd name="connsiteX46" fmla="*/ 812800 w 4416425"/>
              <a:gd name="connsiteY46" fmla="*/ 647700 h 1123950"/>
              <a:gd name="connsiteX47" fmla="*/ 777875 w 4416425"/>
              <a:gd name="connsiteY47" fmla="*/ 612775 h 1123950"/>
              <a:gd name="connsiteX48" fmla="*/ 765175 w 4416425"/>
              <a:gd name="connsiteY48" fmla="*/ 612775 h 1123950"/>
              <a:gd name="connsiteX49" fmla="*/ 765175 w 4416425"/>
              <a:gd name="connsiteY49" fmla="*/ 593725 h 1123950"/>
              <a:gd name="connsiteX50" fmla="*/ 739775 w 4416425"/>
              <a:gd name="connsiteY50" fmla="*/ 593725 h 1123950"/>
              <a:gd name="connsiteX51" fmla="*/ 727075 w 4416425"/>
              <a:gd name="connsiteY51" fmla="*/ 581025 h 1123950"/>
              <a:gd name="connsiteX52" fmla="*/ 708025 w 4416425"/>
              <a:gd name="connsiteY52" fmla="*/ 581025 h 1123950"/>
              <a:gd name="connsiteX53" fmla="*/ 708025 w 4416425"/>
              <a:gd name="connsiteY53" fmla="*/ 565150 h 1123950"/>
              <a:gd name="connsiteX54" fmla="*/ 654050 w 4416425"/>
              <a:gd name="connsiteY54" fmla="*/ 565150 h 1123950"/>
              <a:gd name="connsiteX55" fmla="*/ 654050 w 4416425"/>
              <a:gd name="connsiteY55" fmla="*/ 542925 h 1123950"/>
              <a:gd name="connsiteX56" fmla="*/ 631825 w 4416425"/>
              <a:gd name="connsiteY56" fmla="*/ 542925 h 1123950"/>
              <a:gd name="connsiteX57" fmla="*/ 631825 w 4416425"/>
              <a:gd name="connsiteY57" fmla="*/ 520700 h 1123950"/>
              <a:gd name="connsiteX58" fmla="*/ 619125 w 4416425"/>
              <a:gd name="connsiteY58" fmla="*/ 520700 h 1123950"/>
              <a:gd name="connsiteX59" fmla="*/ 619125 w 4416425"/>
              <a:gd name="connsiteY59" fmla="*/ 488950 h 1123950"/>
              <a:gd name="connsiteX60" fmla="*/ 606425 w 4416425"/>
              <a:gd name="connsiteY60" fmla="*/ 488950 h 1123950"/>
              <a:gd name="connsiteX61" fmla="*/ 606425 w 4416425"/>
              <a:gd name="connsiteY61" fmla="*/ 473075 h 1123950"/>
              <a:gd name="connsiteX62" fmla="*/ 574675 w 4416425"/>
              <a:gd name="connsiteY62" fmla="*/ 473075 h 1123950"/>
              <a:gd name="connsiteX63" fmla="*/ 574675 w 4416425"/>
              <a:gd name="connsiteY63" fmla="*/ 457200 h 1123950"/>
              <a:gd name="connsiteX64" fmla="*/ 549275 w 4416425"/>
              <a:gd name="connsiteY64" fmla="*/ 457200 h 1123950"/>
              <a:gd name="connsiteX65" fmla="*/ 549275 w 4416425"/>
              <a:gd name="connsiteY65" fmla="*/ 434975 h 1123950"/>
              <a:gd name="connsiteX66" fmla="*/ 527050 w 4416425"/>
              <a:gd name="connsiteY66" fmla="*/ 434975 h 1123950"/>
              <a:gd name="connsiteX67" fmla="*/ 527050 w 4416425"/>
              <a:gd name="connsiteY67" fmla="*/ 415925 h 1123950"/>
              <a:gd name="connsiteX68" fmla="*/ 523875 w 4416425"/>
              <a:gd name="connsiteY68" fmla="*/ 415925 h 1123950"/>
              <a:gd name="connsiteX69" fmla="*/ 511175 w 4416425"/>
              <a:gd name="connsiteY69" fmla="*/ 415925 h 1123950"/>
              <a:gd name="connsiteX70" fmla="*/ 511175 w 4416425"/>
              <a:gd name="connsiteY70" fmla="*/ 393700 h 1123950"/>
              <a:gd name="connsiteX71" fmla="*/ 501650 w 4416425"/>
              <a:gd name="connsiteY71" fmla="*/ 393700 h 1123950"/>
              <a:gd name="connsiteX72" fmla="*/ 501650 w 4416425"/>
              <a:gd name="connsiteY72" fmla="*/ 374650 h 1123950"/>
              <a:gd name="connsiteX73" fmla="*/ 482600 w 4416425"/>
              <a:gd name="connsiteY73" fmla="*/ 374650 h 1123950"/>
              <a:gd name="connsiteX74" fmla="*/ 482600 w 4416425"/>
              <a:gd name="connsiteY74" fmla="*/ 355600 h 1123950"/>
              <a:gd name="connsiteX75" fmla="*/ 463550 w 4416425"/>
              <a:gd name="connsiteY75" fmla="*/ 355600 h 1123950"/>
              <a:gd name="connsiteX76" fmla="*/ 463550 w 4416425"/>
              <a:gd name="connsiteY76" fmla="*/ 336550 h 1123950"/>
              <a:gd name="connsiteX77" fmla="*/ 444500 w 4416425"/>
              <a:gd name="connsiteY77" fmla="*/ 336550 h 1123950"/>
              <a:gd name="connsiteX78" fmla="*/ 444500 w 4416425"/>
              <a:gd name="connsiteY78" fmla="*/ 314325 h 1123950"/>
              <a:gd name="connsiteX79" fmla="*/ 419100 w 4416425"/>
              <a:gd name="connsiteY79" fmla="*/ 314325 h 1123950"/>
              <a:gd name="connsiteX80" fmla="*/ 419100 w 4416425"/>
              <a:gd name="connsiteY80" fmla="*/ 288925 h 1123950"/>
              <a:gd name="connsiteX81" fmla="*/ 396875 w 4416425"/>
              <a:gd name="connsiteY81" fmla="*/ 288925 h 1123950"/>
              <a:gd name="connsiteX82" fmla="*/ 396875 w 4416425"/>
              <a:gd name="connsiteY82" fmla="*/ 276225 h 1123950"/>
              <a:gd name="connsiteX83" fmla="*/ 371475 w 4416425"/>
              <a:gd name="connsiteY83" fmla="*/ 276225 h 1123950"/>
              <a:gd name="connsiteX84" fmla="*/ 371475 w 4416425"/>
              <a:gd name="connsiteY84" fmla="*/ 260350 h 1123950"/>
              <a:gd name="connsiteX85" fmla="*/ 355600 w 4416425"/>
              <a:gd name="connsiteY85" fmla="*/ 260350 h 1123950"/>
              <a:gd name="connsiteX86" fmla="*/ 355600 w 4416425"/>
              <a:gd name="connsiteY86" fmla="*/ 238125 h 1123950"/>
              <a:gd name="connsiteX87" fmla="*/ 346075 w 4416425"/>
              <a:gd name="connsiteY87" fmla="*/ 238125 h 1123950"/>
              <a:gd name="connsiteX88" fmla="*/ 346075 w 4416425"/>
              <a:gd name="connsiteY88" fmla="*/ 212725 h 1123950"/>
              <a:gd name="connsiteX89" fmla="*/ 333375 w 4416425"/>
              <a:gd name="connsiteY89" fmla="*/ 212725 h 1123950"/>
              <a:gd name="connsiteX90" fmla="*/ 333375 w 4416425"/>
              <a:gd name="connsiteY90" fmla="*/ 196850 h 1123950"/>
              <a:gd name="connsiteX91" fmla="*/ 314325 w 4416425"/>
              <a:gd name="connsiteY91" fmla="*/ 196850 h 1123950"/>
              <a:gd name="connsiteX92" fmla="*/ 314325 w 4416425"/>
              <a:gd name="connsiteY92" fmla="*/ 177800 h 1123950"/>
              <a:gd name="connsiteX93" fmla="*/ 285750 w 4416425"/>
              <a:gd name="connsiteY93" fmla="*/ 177800 h 1123950"/>
              <a:gd name="connsiteX94" fmla="*/ 285750 w 4416425"/>
              <a:gd name="connsiteY94" fmla="*/ 165100 h 1123950"/>
              <a:gd name="connsiteX95" fmla="*/ 257175 w 4416425"/>
              <a:gd name="connsiteY95" fmla="*/ 165100 h 1123950"/>
              <a:gd name="connsiteX96" fmla="*/ 257175 w 4416425"/>
              <a:gd name="connsiteY96" fmla="*/ 146050 h 1123950"/>
              <a:gd name="connsiteX97" fmla="*/ 193675 w 4416425"/>
              <a:gd name="connsiteY97" fmla="*/ 111125 h 1123950"/>
              <a:gd name="connsiteX98" fmla="*/ 180975 w 4416425"/>
              <a:gd name="connsiteY98" fmla="*/ 98425 h 1123950"/>
              <a:gd name="connsiteX99" fmla="*/ 120650 w 4416425"/>
              <a:gd name="connsiteY99" fmla="*/ 98425 h 1123950"/>
              <a:gd name="connsiteX100" fmla="*/ 120650 w 4416425"/>
              <a:gd name="connsiteY100" fmla="*/ 63500 h 1123950"/>
              <a:gd name="connsiteX101" fmla="*/ 73025 w 4416425"/>
              <a:gd name="connsiteY101" fmla="*/ 63500 h 1123950"/>
              <a:gd name="connsiteX102" fmla="*/ 73025 w 4416425"/>
              <a:gd name="connsiteY102" fmla="*/ 34925 h 1123950"/>
              <a:gd name="connsiteX103" fmla="*/ 28575 w 4416425"/>
              <a:gd name="connsiteY103" fmla="*/ 34925 h 1123950"/>
              <a:gd name="connsiteX104" fmla="*/ 28575 w 4416425"/>
              <a:gd name="connsiteY104" fmla="*/ 0 h 1123950"/>
              <a:gd name="connsiteX105" fmla="*/ 0 w 4416425"/>
              <a:gd name="connsiteY105" fmla="*/ 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416425" h="1123950">
                <a:moveTo>
                  <a:pt x="4416425" y="1123950"/>
                </a:moveTo>
                <a:lnTo>
                  <a:pt x="3794125" y="1123950"/>
                </a:lnTo>
                <a:lnTo>
                  <a:pt x="3794125" y="1076325"/>
                </a:lnTo>
                <a:lnTo>
                  <a:pt x="3727450" y="1076325"/>
                </a:lnTo>
                <a:lnTo>
                  <a:pt x="3727450" y="1019175"/>
                </a:lnTo>
                <a:lnTo>
                  <a:pt x="2613025" y="1019175"/>
                </a:lnTo>
                <a:lnTo>
                  <a:pt x="2613025" y="1003300"/>
                </a:lnTo>
                <a:lnTo>
                  <a:pt x="2266950" y="1003300"/>
                </a:lnTo>
                <a:lnTo>
                  <a:pt x="2266950" y="993775"/>
                </a:lnTo>
                <a:lnTo>
                  <a:pt x="2219325" y="993775"/>
                </a:lnTo>
                <a:lnTo>
                  <a:pt x="2219325" y="984250"/>
                </a:lnTo>
                <a:lnTo>
                  <a:pt x="2057400" y="984250"/>
                </a:lnTo>
                <a:lnTo>
                  <a:pt x="2057400" y="968375"/>
                </a:lnTo>
                <a:lnTo>
                  <a:pt x="1962150" y="968375"/>
                </a:lnTo>
                <a:lnTo>
                  <a:pt x="1962150" y="962025"/>
                </a:lnTo>
                <a:lnTo>
                  <a:pt x="1831975" y="962025"/>
                </a:lnTo>
                <a:lnTo>
                  <a:pt x="1831975" y="942975"/>
                </a:lnTo>
                <a:lnTo>
                  <a:pt x="1619250" y="942975"/>
                </a:lnTo>
                <a:lnTo>
                  <a:pt x="1619250" y="920750"/>
                </a:lnTo>
                <a:lnTo>
                  <a:pt x="1546225" y="920750"/>
                </a:lnTo>
                <a:lnTo>
                  <a:pt x="1536700" y="911225"/>
                </a:lnTo>
                <a:lnTo>
                  <a:pt x="1422400" y="911225"/>
                </a:lnTo>
                <a:lnTo>
                  <a:pt x="1377950" y="885825"/>
                </a:lnTo>
                <a:lnTo>
                  <a:pt x="1330325" y="885825"/>
                </a:lnTo>
                <a:lnTo>
                  <a:pt x="1330325" y="873125"/>
                </a:lnTo>
                <a:lnTo>
                  <a:pt x="1282700" y="841375"/>
                </a:lnTo>
                <a:lnTo>
                  <a:pt x="1212850" y="841375"/>
                </a:lnTo>
                <a:lnTo>
                  <a:pt x="1184275" y="809625"/>
                </a:lnTo>
                <a:lnTo>
                  <a:pt x="1168400" y="809625"/>
                </a:lnTo>
                <a:lnTo>
                  <a:pt x="1146175" y="777875"/>
                </a:lnTo>
                <a:lnTo>
                  <a:pt x="1108075" y="777875"/>
                </a:lnTo>
                <a:lnTo>
                  <a:pt x="1108075" y="771525"/>
                </a:lnTo>
                <a:lnTo>
                  <a:pt x="1073150" y="771525"/>
                </a:lnTo>
                <a:lnTo>
                  <a:pt x="1073150" y="758825"/>
                </a:lnTo>
                <a:lnTo>
                  <a:pt x="1050925" y="758825"/>
                </a:lnTo>
                <a:lnTo>
                  <a:pt x="1050925" y="746125"/>
                </a:lnTo>
                <a:lnTo>
                  <a:pt x="1012825" y="746125"/>
                </a:lnTo>
                <a:lnTo>
                  <a:pt x="1012825" y="730250"/>
                </a:lnTo>
                <a:lnTo>
                  <a:pt x="965200" y="730250"/>
                </a:lnTo>
                <a:lnTo>
                  <a:pt x="965200" y="717550"/>
                </a:lnTo>
                <a:lnTo>
                  <a:pt x="939800" y="717550"/>
                </a:lnTo>
                <a:lnTo>
                  <a:pt x="939800" y="695325"/>
                </a:lnTo>
                <a:lnTo>
                  <a:pt x="895350" y="695325"/>
                </a:lnTo>
                <a:lnTo>
                  <a:pt x="882650" y="682625"/>
                </a:lnTo>
                <a:lnTo>
                  <a:pt x="869950" y="682625"/>
                </a:lnTo>
                <a:lnTo>
                  <a:pt x="869950" y="647700"/>
                </a:lnTo>
                <a:lnTo>
                  <a:pt x="812800" y="647700"/>
                </a:lnTo>
                <a:lnTo>
                  <a:pt x="777875" y="612775"/>
                </a:lnTo>
                <a:lnTo>
                  <a:pt x="765175" y="612775"/>
                </a:lnTo>
                <a:lnTo>
                  <a:pt x="765175" y="593725"/>
                </a:lnTo>
                <a:lnTo>
                  <a:pt x="739775" y="593725"/>
                </a:lnTo>
                <a:lnTo>
                  <a:pt x="727075" y="581025"/>
                </a:lnTo>
                <a:lnTo>
                  <a:pt x="708025" y="581025"/>
                </a:lnTo>
                <a:lnTo>
                  <a:pt x="708025" y="565150"/>
                </a:lnTo>
                <a:lnTo>
                  <a:pt x="654050" y="565150"/>
                </a:lnTo>
                <a:lnTo>
                  <a:pt x="654050" y="542925"/>
                </a:lnTo>
                <a:lnTo>
                  <a:pt x="631825" y="542925"/>
                </a:lnTo>
                <a:lnTo>
                  <a:pt x="631825" y="520700"/>
                </a:lnTo>
                <a:lnTo>
                  <a:pt x="619125" y="520700"/>
                </a:lnTo>
                <a:lnTo>
                  <a:pt x="619125" y="488950"/>
                </a:lnTo>
                <a:lnTo>
                  <a:pt x="606425" y="488950"/>
                </a:lnTo>
                <a:lnTo>
                  <a:pt x="606425" y="473075"/>
                </a:lnTo>
                <a:lnTo>
                  <a:pt x="574675" y="473075"/>
                </a:lnTo>
                <a:lnTo>
                  <a:pt x="574675" y="457200"/>
                </a:lnTo>
                <a:lnTo>
                  <a:pt x="549275" y="457200"/>
                </a:lnTo>
                <a:lnTo>
                  <a:pt x="549275" y="434975"/>
                </a:lnTo>
                <a:lnTo>
                  <a:pt x="527050" y="434975"/>
                </a:lnTo>
                <a:lnTo>
                  <a:pt x="527050" y="415925"/>
                </a:lnTo>
                <a:lnTo>
                  <a:pt x="523875" y="415925"/>
                </a:lnTo>
                <a:lnTo>
                  <a:pt x="511175" y="415925"/>
                </a:lnTo>
                <a:lnTo>
                  <a:pt x="511175" y="393700"/>
                </a:lnTo>
                <a:lnTo>
                  <a:pt x="501650" y="393700"/>
                </a:lnTo>
                <a:lnTo>
                  <a:pt x="501650" y="374650"/>
                </a:lnTo>
                <a:lnTo>
                  <a:pt x="482600" y="374650"/>
                </a:lnTo>
                <a:lnTo>
                  <a:pt x="482600" y="355600"/>
                </a:lnTo>
                <a:lnTo>
                  <a:pt x="463550" y="355600"/>
                </a:lnTo>
                <a:lnTo>
                  <a:pt x="463550" y="336550"/>
                </a:lnTo>
                <a:lnTo>
                  <a:pt x="444500" y="336550"/>
                </a:lnTo>
                <a:lnTo>
                  <a:pt x="444500" y="314325"/>
                </a:lnTo>
                <a:lnTo>
                  <a:pt x="419100" y="314325"/>
                </a:lnTo>
                <a:lnTo>
                  <a:pt x="419100" y="288925"/>
                </a:lnTo>
                <a:lnTo>
                  <a:pt x="396875" y="288925"/>
                </a:lnTo>
                <a:lnTo>
                  <a:pt x="396875" y="276225"/>
                </a:lnTo>
                <a:lnTo>
                  <a:pt x="371475" y="276225"/>
                </a:lnTo>
                <a:lnTo>
                  <a:pt x="371475" y="260350"/>
                </a:lnTo>
                <a:lnTo>
                  <a:pt x="355600" y="260350"/>
                </a:lnTo>
                <a:lnTo>
                  <a:pt x="355600" y="238125"/>
                </a:lnTo>
                <a:lnTo>
                  <a:pt x="346075" y="238125"/>
                </a:lnTo>
                <a:lnTo>
                  <a:pt x="346075" y="212725"/>
                </a:lnTo>
                <a:lnTo>
                  <a:pt x="333375" y="212725"/>
                </a:lnTo>
                <a:lnTo>
                  <a:pt x="333375" y="196850"/>
                </a:lnTo>
                <a:lnTo>
                  <a:pt x="314325" y="196850"/>
                </a:lnTo>
                <a:lnTo>
                  <a:pt x="314325" y="177800"/>
                </a:lnTo>
                <a:lnTo>
                  <a:pt x="285750" y="177800"/>
                </a:lnTo>
                <a:lnTo>
                  <a:pt x="285750" y="165100"/>
                </a:lnTo>
                <a:lnTo>
                  <a:pt x="257175" y="165100"/>
                </a:lnTo>
                <a:lnTo>
                  <a:pt x="257175" y="146050"/>
                </a:lnTo>
                <a:lnTo>
                  <a:pt x="193675" y="111125"/>
                </a:lnTo>
                <a:lnTo>
                  <a:pt x="180975" y="98425"/>
                </a:lnTo>
                <a:lnTo>
                  <a:pt x="120650" y="98425"/>
                </a:lnTo>
                <a:lnTo>
                  <a:pt x="120650" y="63500"/>
                </a:lnTo>
                <a:lnTo>
                  <a:pt x="73025" y="63500"/>
                </a:lnTo>
                <a:lnTo>
                  <a:pt x="73025" y="34925"/>
                </a:lnTo>
                <a:lnTo>
                  <a:pt x="28575" y="34925"/>
                </a:lnTo>
                <a:lnTo>
                  <a:pt x="28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75" name="Freeform: Shape 274">
            <a:extLst>
              <a:ext uri="{FF2B5EF4-FFF2-40B4-BE49-F238E27FC236}">
                <a16:creationId xmlns:a16="http://schemas.microsoft.com/office/drawing/2014/main" id="{F90847C4-EAA5-2A0A-5779-E6E78A04268F}"/>
              </a:ext>
            </a:extLst>
          </p:cNvPr>
          <p:cNvSpPr/>
          <p:nvPr/>
        </p:nvSpPr>
        <p:spPr bwMode="auto">
          <a:xfrm>
            <a:off x="6943725" y="3168650"/>
            <a:ext cx="4359275" cy="1314450"/>
          </a:xfrm>
          <a:custGeom>
            <a:avLst/>
            <a:gdLst>
              <a:gd name="connsiteX0" fmla="*/ 4359275 w 4359275"/>
              <a:gd name="connsiteY0" fmla="*/ 1314450 h 1314450"/>
              <a:gd name="connsiteX1" fmla="*/ 3165475 w 4359275"/>
              <a:gd name="connsiteY1" fmla="*/ 1314450 h 1314450"/>
              <a:gd name="connsiteX2" fmla="*/ 3165475 w 4359275"/>
              <a:gd name="connsiteY2" fmla="*/ 1292225 h 1314450"/>
              <a:gd name="connsiteX3" fmla="*/ 2546350 w 4359275"/>
              <a:gd name="connsiteY3" fmla="*/ 1292225 h 1314450"/>
              <a:gd name="connsiteX4" fmla="*/ 2546350 w 4359275"/>
              <a:gd name="connsiteY4" fmla="*/ 1263650 h 1314450"/>
              <a:gd name="connsiteX5" fmla="*/ 2178050 w 4359275"/>
              <a:gd name="connsiteY5" fmla="*/ 1263650 h 1314450"/>
              <a:gd name="connsiteX6" fmla="*/ 2178050 w 4359275"/>
              <a:gd name="connsiteY6" fmla="*/ 1241425 h 1314450"/>
              <a:gd name="connsiteX7" fmla="*/ 2057400 w 4359275"/>
              <a:gd name="connsiteY7" fmla="*/ 1241425 h 1314450"/>
              <a:gd name="connsiteX8" fmla="*/ 2057400 w 4359275"/>
              <a:gd name="connsiteY8" fmla="*/ 1231900 h 1314450"/>
              <a:gd name="connsiteX9" fmla="*/ 1901825 w 4359275"/>
              <a:gd name="connsiteY9" fmla="*/ 1231900 h 1314450"/>
              <a:gd name="connsiteX10" fmla="*/ 1901825 w 4359275"/>
              <a:gd name="connsiteY10" fmla="*/ 1222375 h 1314450"/>
              <a:gd name="connsiteX11" fmla="*/ 1822450 w 4359275"/>
              <a:gd name="connsiteY11" fmla="*/ 1222375 h 1314450"/>
              <a:gd name="connsiteX12" fmla="*/ 1822450 w 4359275"/>
              <a:gd name="connsiteY12" fmla="*/ 1206500 h 1314450"/>
              <a:gd name="connsiteX13" fmla="*/ 1787525 w 4359275"/>
              <a:gd name="connsiteY13" fmla="*/ 1206500 h 1314450"/>
              <a:gd name="connsiteX14" fmla="*/ 1787525 w 4359275"/>
              <a:gd name="connsiteY14" fmla="*/ 1196975 h 1314450"/>
              <a:gd name="connsiteX15" fmla="*/ 1676400 w 4359275"/>
              <a:gd name="connsiteY15" fmla="*/ 1196975 h 1314450"/>
              <a:gd name="connsiteX16" fmla="*/ 1676400 w 4359275"/>
              <a:gd name="connsiteY16" fmla="*/ 1187450 h 1314450"/>
              <a:gd name="connsiteX17" fmla="*/ 1495425 w 4359275"/>
              <a:gd name="connsiteY17" fmla="*/ 1187450 h 1314450"/>
              <a:gd name="connsiteX18" fmla="*/ 1485900 w 4359275"/>
              <a:gd name="connsiteY18" fmla="*/ 1174750 h 1314450"/>
              <a:gd name="connsiteX19" fmla="*/ 1374775 w 4359275"/>
              <a:gd name="connsiteY19" fmla="*/ 1174750 h 1314450"/>
              <a:gd name="connsiteX20" fmla="*/ 1374775 w 4359275"/>
              <a:gd name="connsiteY20" fmla="*/ 1162050 h 1314450"/>
              <a:gd name="connsiteX21" fmla="*/ 1320800 w 4359275"/>
              <a:gd name="connsiteY21" fmla="*/ 1162050 h 1314450"/>
              <a:gd name="connsiteX22" fmla="*/ 1304925 w 4359275"/>
              <a:gd name="connsiteY22" fmla="*/ 1136650 h 1314450"/>
              <a:gd name="connsiteX23" fmla="*/ 1260475 w 4359275"/>
              <a:gd name="connsiteY23" fmla="*/ 1136650 h 1314450"/>
              <a:gd name="connsiteX24" fmla="*/ 1260475 w 4359275"/>
              <a:gd name="connsiteY24" fmla="*/ 1120775 h 1314450"/>
              <a:gd name="connsiteX25" fmla="*/ 1222375 w 4359275"/>
              <a:gd name="connsiteY25" fmla="*/ 1120775 h 1314450"/>
              <a:gd name="connsiteX26" fmla="*/ 1222375 w 4359275"/>
              <a:gd name="connsiteY26" fmla="*/ 1108075 h 1314450"/>
              <a:gd name="connsiteX27" fmla="*/ 1162050 w 4359275"/>
              <a:gd name="connsiteY27" fmla="*/ 1108075 h 1314450"/>
              <a:gd name="connsiteX28" fmla="*/ 1162050 w 4359275"/>
              <a:gd name="connsiteY28" fmla="*/ 1095375 h 1314450"/>
              <a:gd name="connsiteX29" fmla="*/ 1130300 w 4359275"/>
              <a:gd name="connsiteY29" fmla="*/ 1095375 h 1314450"/>
              <a:gd name="connsiteX30" fmla="*/ 1130300 w 4359275"/>
              <a:gd name="connsiteY30" fmla="*/ 1079500 h 1314450"/>
              <a:gd name="connsiteX31" fmla="*/ 1079500 w 4359275"/>
              <a:gd name="connsiteY31" fmla="*/ 1079500 h 1314450"/>
              <a:gd name="connsiteX32" fmla="*/ 1079500 w 4359275"/>
              <a:gd name="connsiteY32" fmla="*/ 1057275 h 1314450"/>
              <a:gd name="connsiteX33" fmla="*/ 1012825 w 4359275"/>
              <a:gd name="connsiteY33" fmla="*/ 1057275 h 1314450"/>
              <a:gd name="connsiteX34" fmla="*/ 1012825 w 4359275"/>
              <a:gd name="connsiteY34" fmla="*/ 1044575 h 1314450"/>
              <a:gd name="connsiteX35" fmla="*/ 996950 w 4359275"/>
              <a:gd name="connsiteY35" fmla="*/ 1044575 h 1314450"/>
              <a:gd name="connsiteX36" fmla="*/ 996950 w 4359275"/>
              <a:gd name="connsiteY36" fmla="*/ 1035050 h 1314450"/>
              <a:gd name="connsiteX37" fmla="*/ 952500 w 4359275"/>
              <a:gd name="connsiteY37" fmla="*/ 1035050 h 1314450"/>
              <a:gd name="connsiteX38" fmla="*/ 952500 w 4359275"/>
              <a:gd name="connsiteY38" fmla="*/ 1022350 h 1314450"/>
              <a:gd name="connsiteX39" fmla="*/ 939800 w 4359275"/>
              <a:gd name="connsiteY39" fmla="*/ 1022350 h 1314450"/>
              <a:gd name="connsiteX40" fmla="*/ 939800 w 4359275"/>
              <a:gd name="connsiteY40" fmla="*/ 1003300 h 1314450"/>
              <a:gd name="connsiteX41" fmla="*/ 904875 w 4359275"/>
              <a:gd name="connsiteY41" fmla="*/ 1003300 h 1314450"/>
              <a:gd name="connsiteX42" fmla="*/ 904875 w 4359275"/>
              <a:gd name="connsiteY42" fmla="*/ 987425 h 1314450"/>
              <a:gd name="connsiteX43" fmla="*/ 863600 w 4359275"/>
              <a:gd name="connsiteY43" fmla="*/ 987425 h 1314450"/>
              <a:gd name="connsiteX44" fmla="*/ 863600 w 4359275"/>
              <a:gd name="connsiteY44" fmla="*/ 974725 h 1314450"/>
              <a:gd name="connsiteX45" fmla="*/ 850900 w 4359275"/>
              <a:gd name="connsiteY45" fmla="*/ 974725 h 1314450"/>
              <a:gd name="connsiteX46" fmla="*/ 850900 w 4359275"/>
              <a:gd name="connsiteY46" fmla="*/ 949325 h 1314450"/>
              <a:gd name="connsiteX47" fmla="*/ 828675 w 4359275"/>
              <a:gd name="connsiteY47" fmla="*/ 949325 h 1314450"/>
              <a:gd name="connsiteX48" fmla="*/ 828675 w 4359275"/>
              <a:gd name="connsiteY48" fmla="*/ 933450 h 1314450"/>
              <a:gd name="connsiteX49" fmla="*/ 815975 w 4359275"/>
              <a:gd name="connsiteY49" fmla="*/ 933450 h 1314450"/>
              <a:gd name="connsiteX50" fmla="*/ 781050 w 4359275"/>
              <a:gd name="connsiteY50" fmla="*/ 933450 h 1314450"/>
              <a:gd name="connsiteX51" fmla="*/ 781050 w 4359275"/>
              <a:gd name="connsiteY51" fmla="*/ 911225 h 1314450"/>
              <a:gd name="connsiteX52" fmla="*/ 733425 w 4359275"/>
              <a:gd name="connsiteY52" fmla="*/ 873125 h 1314450"/>
              <a:gd name="connsiteX53" fmla="*/ 733425 w 4359275"/>
              <a:gd name="connsiteY53" fmla="*/ 850900 h 1314450"/>
              <a:gd name="connsiteX54" fmla="*/ 714375 w 4359275"/>
              <a:gd name="connsiteY54" fmla="*/ 850900 h 1314450"/>
              <a:gd name="connsiteX55" fmla="*/ 714375 w 4359275"/>
              <a:gd name="connsiteY55" fmla="*/ 835025 h 1314450"/>
              <a:gd name="connsiteX56" fmla="*/ 685800 w 4359275"/>
              <a:gd name="connsiteY56" fmla="*/ 835025 h 1314450"/>
              <a:gd name="connsiteX57" fmla="*/ 685800 w 4359275"/>
              <a:gd name="connsiteY57" fmla="*/ 815975 h 1314450"/>
              <a:gd name="connsiteX58" fmla="*/ 654050 w 4359275"/>
              <a:gd name="connsiteY58" fmla="*/ 815975 h 1314450"/>
              <a:gd name="connsiteX59" fmla="*/ 654050 w 4359275"/>
              <a:gd name="connsiteY59" fmla="*/ 793750 h 1314450"/>
              <a:gd name="connsiteX60" fmla="*/ 628650 w 4359275"/>
              <a:gd name="connsiteY60" fmla="*/ 793750 h 1314450"/>
              <a:gd name="connsiteX61" fmla="*/ 600075 w 4359275"/>
              <a:gd name="connsiteY61" fmla="*/ 755650 h 1314450"/>
              <a:gd name="connsiteX62" fmla="*/ 600075 w 4359275"/>
              <a:gd name="connsiteY62" fmla="*/ 720725 h 1314450"/>
              <a:gd name="connsiteX63" fmla="*/ 590550 w 4359275"/>
              <a:gd name="connsiteY63" fmla="*/ 720725 h 1314450"/>
              <a:gd name="connsiteX64" fmla="*/ 590550 w 4359275"/>
              <a:gd name="connsiteY64" fmla="*/ 695325 h 1314450"/>
              <a:gd name="connsiteX65" fmla="*/ 552450 w 4359275"/>
              <a:gd name="connsiteY65" fmla="*/ 695325 h 1314450"/>
              <a:gd name="connsiteX66" fmla="*/ 527050 w 4359275"/>
              <a:gd name="connsiteY66" fmla="*/ 654050 h 1314450"/>
              <a:gd name="connsiteX67" fmla="*/ 527050 w 4359275"/>
              <a:gd name="connsiteY67" fmla="*/ 641350 h 1314450"/>
              <a:gd name="connsiteX68" fmla="*/ 514350 w 4359275"/>
              <a:gd name="connsiteY68" fmla="*/ 641350 h 1314450"/>
              <a:gd name="connsiteX69" fmla="*/ 514350 w 4359275"/>
              <a:gd name="connsiteY69" fmla="*/ 619125 h 1314450"/>
              <a:gd name="connsiteX70" fmla="*/ 482600 w 4359275"/>
              <a:gd name="connsiteY70" fmla="*/ 619125 h 1314450"/>
              <a:gd name="connsiteX71" fmla="*/ 482600 w 4359275"/>
              <a:gd name="connsiteY71" fmla="*/ 581025 h 1314450"/>
              <a:gd name="connsiteX72" fmla="*/ 463550 w 4359275"/>
              <a:gd name="connsiteY72" fmla="*/ 581025 h 1314450"/>
              <a:gd name="connsiteX73" fmla="*/ 463550 w 4359275"/>
              <a:gd name="connsiteY73" fmla="*/ 555625 h 1314450"/>
              <a:gd name="connsiteX74" fmla="*/ 454025 w 4359275"/>
              <a:gd name="connsiteY74" fmla="*/ 555625 h 1314450"/>
              <a:gd name="connsiteX75" fmla="*/ 454025 w 4359275"/>
              <a:gd name="connsiteY75" fmla="*/ 523875 h 1314450"/>
              <a:gd name="connsiteX76" fmla="*/ 434975 w 4359275"/>
              <a:gd name="connsiteY76" fmla="*/ 523875 h 1314450"/>
              <a:gd name="connsiteX77" fmla="*/ 434975 w 4359275"/>
              <a:gd name="connsiteY77" fmla="*/ 508000 h 1314450"/>
              <a:gd name="connsiteX78" fmla="*/ 412750 w 4359275"/>
              <a:gd name="connsiteY78" fmla="*/ 508000 h 1314450"/>
              <a:gd name="connsiteX79" fmla="*/ 412750 w 4359275"/>
              <a:gd name="connsiteY79" fmla="*/ 482600 h 1314450"/>
              <a:gd name="connsiteX80" fmla="*/ 409575 w 4359275"/>
              <a:gd name="connsiteY80" fmla="*/ 482600 h 1314450"/>
              <a:gd name="connsiteX81" fmla="*/ 409575 w 4359275"/>
              <a:gd name="connsiteY81" fmla="*/ 450850 h 1314450"/>
              <a:gd name="connsiteX82" fmla="*/ 396875 w 4359275"/>
              <a:gd name="connsiteY82" fmla="*/ 450850 h 1314450"/>
              <a:gd name="connsiteX83" fmla="*/ 396875 w 4359275"/>
              <a:gd name="connsiteY83" fmla="*/ 428625 h 1314450"/>
              <a:gd name="connsiteX84" fmla="*/ 374650 w 4359275"/>
              <a:gd name="connsiteY84" fmla="*/ 428625 h 1314450"/>
              <a:gd name="connsiteX85" fmla="*/ 374650 w 4359275"/>
              <a:gd name="connsiteY85" fmla="*/ 387350 h 1314450"/>
              <a:gd name="connsiteX86" fmla="*/ 342900 w 4359275"/>
              <a:gd name="connsiteY86" fmla="*/ 387350 h 1314450"/>
              <a:gd name="connsiteX87" fmla="*/ 342900 w 4359275"/>
              <a:gd name="connsiteY87" fmla="*/ 368300 h 1314450"/>
              <a:gd name="connsiteX88" fmla="*/ 330200 w 4359275"/>
              <a:gd name="connsiteY88" fmla="*/ 368300 h 1314450"/>
              <a:gd name="connsiteX89" fmla="*/ 330200 w 4359275"/>
              <a:gd name="connsiteY89" fmla="*/ 352425 h 1314450"/>
              <a:gd name="connsiteX90" fmla="*/ 314325 w 4359275"/>
              <a:gd name="connsiteY90" fmla="*/ 352425 h 1314450"/>
              <a:gd name="connsiteX91" fmla="*/ 314325 w 4359275"/>
              <a:gd name="connsiteY91" fmla="*/ 330200 h 1314450"/>
              <a:gd name="connsiteX92" fmla="*/ 292100 w 4359275"/>
              <a:gd name="connsiteY92" fmla="*/ 330200 h 1314450"/>
              <a:gd name="connsiteX93" fmla="*/ 292100 w 4359275"/>
              <a:gd name="connsiteY93" fmla="*/ 292100 h 1314450"/>
              <a:gd name="connsiteX94" fmla="*/ 260350 w 4359275"/>
              <a:gd name="connsiteY94" fmla="*/ 292100 h 1314450"/>
              <a:gd name="connsiteX95" fmla="*/ 260350 w 4359275"/>
              <a:gd name="connsiteY95" fmla="*/ 269875 h 1314450"/>
              <a:gd name="connsiteX96" fmla="*/ 244475 w 4359275"/>
              <a:gd name="connsiteY96" fmla="*/ 269875 h 1314450"/>
              <a:gd name="connsiteX97" fmla="*/ 244475 w 4359275"/>
              <a:gd name="connsiteY97" fmla="*/ 247650 h 1314450"/>
              <a:gd name="connsiteX98" fmla="*/ 238125 w 4359275"/>
              <a:gd name="connsiteY98" fmla="*/ 247650 h 1314450"/>
              <a:gd name="connsiteX99" fmla="*/ 238125 w 4359275"/>
              <a:gd name="connsiteY99" fmla="*/ 215900 h 1314450"/>
              <a:gd name="connsiteX100" fmla="*/ 219075 w 4359275"/>
              <a:gd name="connsiteY100" fmla="*/ 215900 h 1314450"/>
              <a:gd name="connsiteX101" fmla="*/ 219075 w 4359275"/>
              <a:gd name="connsiteY101" fmla="*/ 190500 h 1314450"/>
              <a:gd name="connsiteX102" fmla="*/ 190500 w 4359275"/>
              <a:gd name="connsiteY102" fmla="*/ 190500 h 1314450"/>
              <a:gd name="connsiteX103" fmla="*/ 190500 w 4359275"/>
              <a:gd name="connsiteY103" fmla="*/ 168275 h 1314450"/>
              <a:gd name="connsiteX104" fmla="*/ 165100 w 4359275"/>
              <a:gd name="connsiteY104" fmla="*/ 168275 h 1314450"/>
              <a:gd name="connsiteX105" fmla="*/ 165100 w 4359275"/>
              <a:gd name="connsiteY105" fmla="*/ 152400 h 1314450"/>
              <a:gd name="connsiteX106" fmla="*/ 152400 w 4359275"/>
              <a:gd name="connsiteY106" fmla="*/ 152400 h 1314450"/>
              <a:gd name="connsiteX107" fmla="*/ 152400 w 4359275"/>
              <a:gd name="connsiteY107" fmla="*/ 114300 h 1314450"/>
              <a:gd name="connsiteX108" fmla="*/ 98425 w 4359275"/>
              <a:gd name="connsiteY108" fmla="*/ 114300 h 1314450"/>
              <a:gd name="connsiteX109" fmla="*/ 98425 w 4359275"/>
              <a:gd name="connsiteY109" fmla="*/ 95250 h 1314450"/>
              <a:gd name="connsiteX110" fmla="*/ 44450 w 4359275"/>
              <a:gd name="connsiteY110" fmla="*/ 95250 h 1314450"/>
              <a:gd name="connsiteX111" fmla="*/ 44450 w 4359275"/>
              <a:gd name="connsiteY111" fmla="*/ 82550 h 1314450"/>
              <a:gd name="connsiteX112" fmla="*/ 28575 w 4359275"/>
              <a:gd name="connsiteY112" fmla="*/ 82550 h 1314450"/>
              <a:gd name="connsiteX113" fmla="*/ 28575 w 4359275"/>
              <a:gd name="connsiteY113" fmla="*/ 60325 h 1314450"/>
              <a:gd name="connsiteX114" fmla="*/ 0 w 4359275"/>
              <a:gd name="connsiteY114" fmla="*/ 60325 h 1314450"/>
              <a:gd name="connsiteX115" fmla="*/ 0 w 4359275"/>
              <a:gd name="connsiteY115" fmla="*/ 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359275" h="1314450">
                <a:moveTo>
                  <a:pt x="4359275" y="1314450"/>
                </a:moveTo>
                <a:lnTo>
                  <a:pt x="3165475" y="1314450"/>
                </a:lnTo>
                <a:lnTo>
                  <a:pt x="3165475" y="1292225"/>
                </a:lnTo>
                <a:lnTo>
                  <a:pt x="2546350" y="1292225"/>
                </a:lnTo>
                <a:lnTo>
                  <a:pt x="2546350" y="1263650"/>
                </a:lnTo>
                <a:lnTo>
                  <a:pt x="2178050" y="1263650"/>
                </a:lnTo>
                <a:lnTo>
                  <a:pt x="2178050" y="1241425"/>
                </a:lnTo>
                <a:lnTo>
                  <a:pt x="2057400" y="1241425"/>
                </a:lnTo>
                <a:lnTo>
                  <a:pt x="2057400" y="1231900"/>
                </a:lnTo>
                <a:lnTo>
                  <a:pt x="1901825" y="1231900"/>
                </a:lnTo>
                <a:lnTo>
                  <a:pt x="1901825" y="1222375"/>
                </a:lnTo>
                <a:lnTo>
                  <a:pt x="1822450" y="1222375"/>
                </a:lnTo>
                <a:lnTo>
                  <a:pt x="1822450" y="1206500"/>
                </a:lnTo>
                <a:lnTo>
                  <a:pt x="1787525" y="1206500"/>
                </a:lnTo>
                <a:lnTo>
                  <a:pt x="1787525" y="1196975"/>
                </a:lnTo>
                <a:lnTo>
                  <a:pt x="1676400" y="1196975"/>
                </a:lnTo>
                <a:lnTo>
                  <a:pt x="1676400" y="1187450"/>
                </a:lnTo>
                <a:lnTo>
                  <a:pt x="1495425" y="1187450"/>
                </a:lnTo>
                <a:lnTo>
                  <a:pt x="1485900" y="1174750"/>
                </a:lnTo>
                <a:lnTo>
                  <a:pt x="1374775" y="1174750"/>
                </a:lnTo>
                <a:lnTo>
                  <a:pt x="1374775" y="1162050"/>
                </a:lnTo>
                <a:lnTo>
                  <a:pt x="1320800" y="1162050"/>
                </a:lnTo>
                <a:lnTo>
                  <a:pt x="1304925" y="1136650"/>
                </a:lnTo>
                <a:lnTo>
                  <a:pt x="1260475" y="1136650"/>
                </a:lnTo>
                <a:lnTo>
                  <a:pt x="1260475" y="1120775"/>
                </a:lnTo>
                <a:lnTo>
                  <a:pt x="1222375" y="1120775"/>
                </a:lnTo>
                <a:lnTo>
                  <a:pt x="1222375" y="1108075"/>
                </a:lnTo>
                <a:lnTo>
                  <a:pt x="1162050" y="1108075"/>
                </a:lnTo>
                <a:lnTo>
                  <a:pt x="1162050" y="1095375"/>
                </a:lnTo>
                <a:lnTo>
                  <a:pt x="1130300" y="1095375"/>
                </a:lnTo>
                <a:lnTo>
                  <a:pt x="1130300" y="1079500"/>
                </a:lnTo>
                <a:lnTo>
                  <a:pt x="1079500" y="1079500"/>
                </a:lnTo>
                <a:lnTo>
                  <a:pt x="1079500" y="1057275"/>
                </a:lnTo>
                <a:lnTo>
                  <a:pt x="1012825" y="1057275"/>
                </a:lnTo>
                <a:lnTo>
                  <a:pt x="1012825" y="1044575"/>
                </a:lnTo>
                <a:lnTo>
                  <a:pt x="996950" y="1044575"/>
                </a:lnTo>
                <a:lnTo>
                  <a:pt x="996950" y="1035050"/>
                </a:lnTo>
                <a:lnTo>
                  <a:pt x="952500" y="1035050"/>
                </a:lnTo>
                <a:lnTo>
                  <a:pt x="952500" y="1022350"/>
                </a:lnTo>
                <a:lnTo>
                  <a:pt x="939800" y="1022350"/>
                </a:lnTo>
                <a:lnTo>
                  <a:pt x="939800" y="1003300"/>
                </a:lnTo>
                <a:lnTo>
                  <a:pt x="904875" y="1003300"/>
                </a:lnTo>
                <a:lnTo>
                  <a:pt x="904875" y="987425"/>
                </a:lnTo>
                <a:lnTo>
                  <a:pt x="863600" y="987425"/>
                </a:lnTo>
                <a:lnTo>
                  <a:pt x="863600" y="974725"/>
                </a:lnTo>
                <a:lnTo>
                  <a:pt x="850900" y="974725"/>
                </a:lnTo>
                <a:lnTo>
                  <a:pt x="850900" y="949325"/>
                </a:lnTo>
                <a:lnTo>
                  <a:pt x="828675" y="949325"/>
                </a:lnTo>
                <a:lnTo>
                  <a:pt x="828675" y="933450"/>
                </a:lnTo>
                <a:lnTo>
                  <a:pt x="815975" y="933450"/>
                </a:lnTo>
                <a:lnTo>
                  <a:pt x="781050" y="933450"/>
                </a:lnTo>
                <a:lnTo>
                  <a:pt x="781050" y="911225"/>
                </a:lnTo>
                <a:lnTo>
                  <a:pt x="733425" y="873125"/>
                </a:lnTo>
                <a:lnTo>
                  <a:pt x="733425" y="850900"/>
                </a:lnTo>
                <a:lnTo>
                  <a:pt x="714375" y="850900"/>
                </a:lnTo>
                <a:lnTo>
                  <a:pt x="714375" y="835025"/>
                </a:lnTo>
                <a:lnTo>
                  <a:pt x="685800" y="835025"/>
                </a:lnTo>
                <a:lnTo>
                  <a:pt x="685800" y="815975"/>
                </a:lnTo>
                <a:lnTo>
                  <a:pt x="654050" y="815975"/>
                </a:lnTo>
                <a:lnTo>
                  <a:pt x="654050" y="793750"/>
                </a:lnTo>
                <a:lnTo>
                  <a:pt x="628650" y="793750"/>
                </a:lnTo>
                <a:lnTo>
                  <a:pt x="600075" y="755650"/>
                </a:lnTo>
                <a:lnTo>
                  <a:pt x="600075" y="720725"/>
                </a:lnTo>
                <a:lnTo>
                  <a:pt x="590550" y="720725"/>
                </a:lnTo>
                <a:lnTo>
                  <a:pt x="590550" y="695325"/>
                </a:lnTo>
                <a:lnTo>
                  <a:pt x="552450" y="695325"/>
                </a:lnTo>
                <a:lnTo>
                  <a:pt x="527050" y="654050"/>
                </a:lnTo>
                <a:lnTo>
                  <a:pt x="527050" y="641350"/>
                </a:lnTo>
                <a:lnTo>
                  <a:pt x="514350" y="641350"/>
                </a:lnTo>
                <a:lnTo>
                  <a:pt x="514350" y="619125"/>
                </a:lnTo>
                <a:lnTo>
                  <a:pt x="482600" y="619125"/>
                </a:lnTo>
                <a:lnTo>
                  <a:pt x="482600" y="581025"/>
                </a:lnTo>
                <a:lnTo>
                  <a:pt x="463550" y="581025"/>
                </a:lnTo>
                <a:lnTo>
                  <a:pt x="463550" y="555625"/>
                </a:lnTo>
                <a:lnTo>
                  <a:pt x="454025" y="555625"/>
                </a:lnTo>
                <a:lnTo>
                  <a:pt x="454025" y="523875"/>
                </a:lnTo>
                <a:lnTo>
                  <a:pt x="434975" y="523875"/>
                </a:lnTo>
                <a:lnTo>
                  <a:pt x="434975" y="508000"/>
                </a:lnTo>
                <a:lnTo>
                  <a:pt x="412750" y="508000"/>
                </a:lnTo>
                <a:lnTo>
                  <a:pt x="412750" y="482600"/>
                </a:lnTo>
                <a:lnTo>
                  <a:pt x="409575" y="482600"/>
                </a:lnTo>
                <a:lnTo>
                  <a:pt x="409575" y="450850"/>
                </a:lnTo>
                <a:lnTo>
                  <a:pt x="396875" y="450850"/>
                </a:lnTo>
                <a:lnTo>
                  <a:pt x="396875" y="428625"/>
                </a:lnTo>
                <a:lnTo>
                  <a:pt x="374650" y="428625"/>
                </a:lnTo>
                <a:lnTo>
                  <a:pt x="374650" y="387350"/>
                </a:lnTo>
                <a:lnTo>
                  <a:pt x="342900" y="387350"/>
                </a:lnTo>
                <a:lnTo>
                  <a:pt x="342900" y="368300"/>
                </a:lnTo>
                <a:lnTo>
                  <a:pt x="330200" y="368300"/>
                </a:lnTo>
                <a:lnTo>
                  <a:pt x="330200" y="352425"/>
                </a:lnTo>
                <a:lnTo>
                  <a:pt x="314325" y="352425"/>
                </a:lnTo>
                <a:lnTo>
                  <a:pt x="314325" y="330200"/>
                </a:lnTo>
                <a:lnTo>
                  <a:pt x="292100" y="330200"/>
                </a:lnTo>
                <a:lnTo>
                  <a:pt x="292100" y="292100"/>
                </a:lnTo>
                <a:lnTo>
                  <a:pt x="260350" y="292100"/>
                </a:lnTo>
                <a:lnTo>
                  <a:pt x="260350" y="269875"/>
                </a:lnTo>
                <a:lnTo>
                  <a:pt x="244475" y="269875"/>
                </a:lnTo>
                <a:lnTo>
                  <a:pt x="244475" y="247650"/>
                </a:lnTo>
                <a:lnTo>
                  <a:pt x="238125" y="247650"/>
                </a:lnTo>
                <a:lnTo>
                  <a:pt x="238125" y="215900"/>
                </a:lnTo>
                <a:lnTo>
                  <a:pt x="219075" y="215900"/>
                </a:lnTo>
                <a:lnTo>
                  <a:pt x="219075" y="190500"/>
                </a:lnTo>
                <a:lnTo>
                  <a:pt x="190500" y="190500"/>
                </a:lnTo>
                <a:lnTo>
                  <a:pt x="190500" y="168275"/>
                </a:lnTo>
                <a:lnTo>
                  <a:pt x="165100" y="168275"/>
                </a:lnTo>
                <a:lnTo>
                  <a:pt x="165100" y="152400"/>
                </a:lnTo>
                <a:lnTo>
                  <a:pt x="152400" y="152400"/>
                </a:lnTo>
                <a:lnTo>
                  <a:pt x="152400" y="114300"/>
                </a:lnTo>
                <a:lnTo>
                  <a:pt x="98425" y="114300"/>
                </a:lnTo>
                <a:lnTo>
                  <a:pt x="98425" y="95250"/>
                </a:lnTo>
                <a:lnTo>
                  <a:pt x="44450" y="95250"/>
                </a:lnTo>
                <a:lnTo>
                  <a:pt x="44450" y="82550"/>
                </a:lnTo>
                <a:lnTo>
                  <a:pt x="28575" y="82550"/>
                </a:lnTo>
                <a:lnTo>
                  <a:pt x="28575" y="60325"/>
                </a:lnTo>
                <a:lnTo>
                  <a:pt x="0" y="60325"/>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688822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0083-229F-444F-BFBE-AE27CB23045F}"/>
              </a:ext>
            </a:extLst>
          </p:cNvPr>
          <p:cNvSpPr>
            <a:spLocks noGrp="1"/>
          </p:cNvSpPr>
          <p:nvPr>
            <p:ph type="title"/>
          </p:nvPr>
        </p:nvSpPr>
        <p:spPr/>
        <p:txBody>
          <a:bodyPr/>
          <a:lstStyle/>
          <a:p>
            <a:r>
              <a:rPr lang="en-US">
                <a:cs typeface="Calibri" panose="020F0502020204030204" pitchFamily="34" charset="0"/>
              </a:rPr>
              <a:t>What is the B</a:t>
            </a:r>
            <a:r>
              <a:rPr lang="en-US" b="1">
                <a:latin typeface="Calibri" panose="020F0502020204030204" pitchFamily="34" charset="0"/>
                <a:cs typeface="Calibri" panose="020F0502020204030204" pitchFamily="34" charset="0"/>
              </a:rPr>
              <a:t>est Therapy for Any Patient With </a:t>
            </a:r>
            <a:br>
              <a:rPr lang="en-US" b="1">
                <a:latin typeface="Calibri" panose="020F0502020204030204" pitchFamily="34" charset="0"/>
                <a:cs typeface="Calibri" panose="020F0502020204030204" pitchFamily="34" charset="0"/>
              </a:rPr>
            </a:br>
            <a:r>
              <a:rPr lang="en-US" b="1" i="1">
                <a:latin typeface="Calibri" panose="020F0502020204030204" pitchFamily="34" charset="0"/>
                <a:cs typeface="Calibri" panose="020F0502020204030204" pitchFamily="34" charset="0"/>
              </a:rPr>
              <a:t>FLT3-</a:t>
            </a:r>
            <a:r>
              <a:rPr lang="en-US" b="1">
                <a:latin typeface="Calibri" panose="020F0502020204030204" pitchFamily="34" charset="0"/>
                <a:cs typeface="Calibri" panose="020F0502020204030204" pitchFamily="34" charset="0"/>
              </a:rPr>
              <a:t>Mutated AML?</a:t>
            </a:r>
          </a:p>
        </p:txBody>
      </p:sp>
      <p:sp>
        <p:nvSpPr>
          <p:cNvPr id="10" name="TextBox 9">
            <a:extLst>
              <a:ext uri="{FF2B5EF4-FFF2-40B4-BE49-F238E27FC236}">
                <a16:creationId xmlns:a16="http://schemas.microsoft.com/office/drawing/2014/main" id="{9C46996C-E08B-9541-9EFF-A3D4D62C9529}"/>
              </a:ext>
            </a:extLst>
          </p:cNvPr>
          <p:cNvSpPr txBox="1"/>
          <p:nvPr/>
        </p:nvSpPr>
        <p:spPr>
          <a:xfrm>
            <a:off x="3184849" y="2923593"/>
            <a:ext cx="5349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CBE83204-1AE6-1B44-9DEE-CD2C01865B01}"/>
              </a:ext>
            </a:extLst>
          </p:cNvPr>
          <p:cNvSpPr txBox="1"/>
          <p:nvPr/>
        </p:nvSpPr>
        <p:spPr>
          <a:xfrm>
            <a:off x="8436527" y="1495462"/>
            <a:ext cx="247960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mn-cs"/>
              </a:rPr>
              <a:t>Midostaurin/7+3</a:t>
            </a:r>
            <a:r>
              <a:rPr kumimoji="0" lang="en-US" sz="2000" b="1" i="0" u="none" strike="noStrike" kern="1200" cap="none" spc="0" normalizeH="0" baseline="30000" noProof="0">
                <a:ln>
                  <a:noFill/>
                </a:ln>
                <a:solidFill>
                  <a:srgbClr val="000000"/>
                </a:solidFill>
                <a:effectLst/>
                <a:uLnTx/>
                <a:uFillTx/>
                <a:latin typeface="Calibri"/>
                <a:ea typeface="+mn-ea"/>
                <a:cs typeface="+mn-cs"/>
              </a:rPr>
              <a:t>2</a:t>
            </a:r>
            <a:r>
              <a:rPr kumimoji="0" lang="en-US" sz="2000" b="1" i="0" u="none" strike="noStrike" kern="1200" cap="none" spc="0" normalizeH="0" baseline="0" noProof="0">
                <a:ln>
                  <a:noFill/>
                </a:ln>
                <a:solidFill>
                  <a:srgbClr val="000000"/>
                </a:solidFill>
                <a:effectLst/>
                <a:uLnTx/>
                <a:uFillTx/>
                <a:latin typeface="Calibri"/>
                <a:ea typeface="+mn-ea"/>
                <a:cs typeface="+mn-cs"/>
              </a:rPr>
              <a:t> </a:t>
            </a:r>
          </a:p>
        </p:txBody>
      </p:sp>
      <p:sp>
        <p:nvSpPr>
          <p:cNvPr id="12" name="TextBox 11">
            <a:extLst>
              <a:ext uri="{FF2B5EF4-FFF2-40B4-BE49-F238E27FC236}">
                <a16:creationId xmlns:a16="http://schemas.microsoft.com/office/drawing/2014/main" id="{4556EB59-0229-BE4C-BE84-E4762693BF63}"/>
              </a:ext>
            </a:extLst>
          </p:cNvPr>
          <p:cNvSpPr txBox="1"/>
          <p:nvPr/>
        </p:nvSpPr>
        <p:spPr>
          <a:xfrm>
            <a:off x="3776432" y="3628139"/>
            <a:ext cx="128753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a:ea typeface="+mn-ea"/>
                <a:cs typeface="+mn-cs"/>
              </a:rPr>
              <a:t>Median OS: NR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a:ea typeface="+mn-ea"/>
                <a:cs typeface="+mn-cs"/>
              </a:rPr>
              <a:t>P</a:t>
            </a:r>
            <a:r>
              <a:rPr kumimoji="0" lang="en-US" sz="1400" b="0" i="0" u="none" strike="noStrike" kern="1200" cap="none" spc="0" normalizeH="0" baseline="0" noProof="0">
                <a:ln>
                  <a:noFill/>
                </a:ln>
                <a:solidFill>
                  <a:srgbClr val="000000"/>
                </a:solidFill>
                <a:effectLst/>
                <a:uLnTx/>
                <a:uFillTx/>
                <a:latin typeface="Calibri"/>
                <a:ea typeface="+mn-ea"/>
                <a:cs typeface="+mn-cs"/>
              </a:rPr>
              <a:t> &lt; .01</a:t>
            </a:r>
          </a:p>
        </p:txBody>
      </p:sp>
      <p:graphicFrame>
        <p:nvGraphicFramePr>
          <p:cNvPr id="4" name="Table 3">
            <a:extLst>
              <a:ext uri="{FF2B5EF4-FFF2-40B4-BE49-F238E27FC236}">
                <a16:creationId xmlns:a16="http://schemas.microsoft.com/office/drawing/2014/main" id="{65E02675-3583-C212-ED02-8815E16FB1EB}"/>
              </a:ext>
            </a:extLst>
          </p:cNvPr>
          <p:cNvGraphicFramePr>
            <a:graphicFrameLocks noGrp="1"/>
          </p:cNvGraphicFramePr>
          <p:nvPr/>
        </p:nvGraphicFramePr>
        <p:xfrm>
          <a:off x="6578576" y="1861021"/>
          <a:ext cx="4927624" cy="822960"/>
        </p:xfrm>
        <a:graphic>
          <a:graphicData uri="http://schemas.openxmlformats.org/drawingml/2006/table">
            <a:tbl>
              <a:tblPr firstRow="1" bandRow="1">
                <a:tableStyleId>{5C22544A-7EE6-4342-B048-85BDC9FD1C3A}</a:tableStyleId>
              </a:tblPr>
              <a:tblGrid>
                <a:gridCol w="1767995">
                  <a:extLst>
                    <a:ext uri="{9D8B030D-6E8A-4147-A177-3AD203B41FA5}">
                      <a16:colId xmlns:a16="http://schemas.microsoft.com/office/drawing/2014/main" val="2556573370"/>
                    </a:ext>
                  </a:extLst>
                </a:gridCol>
                <a:gridCol w="1650130">
                  <a:extLst>
                    <a:ext uri="{9D8B030D-6E8A-4147-A177-3AD203B41FA5}">
                      <a16:colId xmlns:a16="http://schemas.microsoft.com/office/drawing/2014/main" val="4045771437"/>
                    </a:ext>
                  </a:extLst>
                </a:gridCol>
                <a:gridCol w="1509499">
                  <a:extLst>
                    <a:ext uri="{9D8B030D-6E8A-4147-A177-3AD203B41FA5}">
                      <a16:colId xmlns:a16="http://schemas.microsoft.com/office/drawing/2014/main" val="1597257140"/>
                    </a:ext>
                  </a:extLst>
                </a:gridCol>
              </a:tblGrid>
              <a:tr h="450519">
                <a:tc>
                  <a:txBody>
                    <a:bodyPr/>
                    <a:lstStyle/>
                    <a:p>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t>Midostaurin</a:t>
                      </a:r>
                    </a:p>
                    <a:p>
                      <a:pPr algn="ctr"/>
                      <a:r>
                        <a:rPr lang="en-US" sz="1400"/>
                        <a:t>(n = 360)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a:t>Placebo</a:t>
                      </a:r>
                    </a:p>
                    <a:p>
                      <a:pPr algn="ctr"/>
                      <a:r>
                        <a:rPr lang="en-US" sz="1400"/>
                        <a:t>(n = 357)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8285533"/>
                  </a:ext>
                </a:extLst>
              </a:tr>
              <a:tr h="265011">
                <a:tc>
                  <a:txBody>
                    <a:bodyPr/>
                    <a:lstStyle/>
                    <a:p>
                      <a:r>
                        <a:rPr lang="en-US" sz="140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74.7 (31.5-NR)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25.6 (18.6-42.9)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8546661"/>
                  </a:ext>
                </a:extLst>
              </a:tr>
            </a:tbl>
          </a:graphicData>
        </a:graphic>
      </p:graphicFrame>
      <p:sp>
        <p:nvSpPr>
          <p:cNvPr id="7" name="Text Box 15">
            <a:extLst>
              <a:ext uri="{FF2B5EF4-FFF2-40B4-BE49-F238E27FC236}">
                <a16:creationId xmlns:a16="http://schemas.microsoft.com/office/drawing/2014/main" id="{285F4148-01FD-73CC-18B4-7D063FBAAB12}"/>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1. Yilmaz. Blood Cancer J. 2022;12:77.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2. Stone. NEJM. 2017;377:454.</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1CBD7960-5DEA-DBA6-57AD-8E6C719E91FF}"/>
              </a:ext>
            </a:extLst>
          </p:cNvPr>
          <p:cNvSpPr txBox="1"/>
          <p:nvPr/>
        </p:nvSpPr>
        <p:spPr>
          <a:xfrm>
            <a:off x="1962266" y="1495462"/>
            <a:ext cx="259037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mn-cs"/>
              </a:rPr>
              <a:t>FLT3i + Ven + HMA</a:t>
            </a:r>
            <a:r>
              <a:rPr kumimoji="0" lang="en-US" sz="2000" b="1" i="0" u="none" strike="noStrike" kern="1200" cap="none" spc="0" normalizeH="0" baseline="30000" noProof="0">
                <a:ln>
                  <a:noFill/>
                </a:ln>
                <a:solidFill>
                  <a:srgbClr val="000000"/>
                </a:solidFill>
                <a:effectLst/>
                <a:uLnTx/>
                <a:uFillTx/>
                <a:latin typeface="Calibri"/>
                <a:ea typeface="+mn-ea"/>
                <a:cs typeface="+mn-cs"/>
              </a:rPr>
              <a:t>1</a:t>
            </a:r>
          </a:p>
        </p:txBody>
      </p:sp>
      <p:graphicFrame>
        <p:nvGraphicFramePr>
          <p:cNvPr id="9" name="Table 8">
            <a:extLst>
              <a:ext uri="{FF2B5EF4-FFF2-40B4-BE49-F238E27FC236}">
                <a16:creationId xmlns:a16="http://schemas.microsoft.com/office/drawing/2014/main" id="{C1F5A472-236F-1D51-2FA8-883542183CAF}"/>
              </a:ext>
            </a:extLst>
          </p:cNvPr>
          <p:cNvGraphicFramePr>
            <a:graphicFrameLocks noGrp="1"/>
          </p:cNvGraphicFramePr>
          <p:nvPr/>
        </p:nvGraphicFramePr>
        <p:xfrm>
          <a:off x="703819" y="1861021"/>
          <a:ext cx="4962058" cy="1127760"/>
        </p:xfrm>
        <a:graphic>
          <a:graphicData uri="http://schemas.openxmlformats.org/drawingml/2006/table">
            <a:tbl>
              <a:tblPr firstRow="1" bandRow="1">
                <a:tableStyleId>{5C22544A-7EE6-4342-B048-85BDC9FD1C3A}</a:tableStyleId>
              </a:tblPr>
              <a:tblGrid>
                <a:gridCol w="1975667">
                  <a:extLst>
                    <a:ext uri="{9D8B030D-6E8A-4147-A177-3AD203B41FA5}">
                      <a16:colId xmlns:a16="http://schemas.microsoft.com/office/drawing/2014/main" val="2556573370"/>
                    </a:ext>
                  </a:extLst>
                </a:gridCol>
                <a:gridCol w="1585608">
                  <a:extLst>
                    <a:ext uri="{9D8B030D-6E8A-4147-A177-3AD203B41FA5}">
                      <a16:colId xmlns:a16="http://schemas.microsoft.com/office/drawing/2014/main" val="4045771437"/>
                    </a:ext>
                  </a:extLst>
                </a:gridCol>
                <a:gridCol w="1400783">
                  <a:extLst>
                    <a:ext uri="{9D8B030D-6E8A-4147-A177-3AD203B41FA5}">
                      <a16:colId xmlns:a16="http://schemas.microsoft.com/office/drawing/2014/main" val="1597257140"/>
                    </a:ext>
                  </a:extLst>
                </a:gridCol>
              </a:tblGrid>
              <a:tr h="450519">
                <a:tc>
                  <a:txBody>
                    <a:bodyPr/>
                    <a:lstStyle/>
                    <a:p>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a:t>FLT3i + Ven + LIC</a:t>
                      </a:r>
                    </a:p>
                    <a:p>
                      <a:pPr algn="ctr"/>
                      <a:r>
                        <a:rPr lang="en-US" sz="1400"/>
                        <a:t>(n = 27)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r>
                        <a:rPr lang="en-US" sz="1400"/>
                        <a:t>FLT3i + LIC</a:t>
                      </a:r>
                    </a:p>
                    <a:p>
                      <a:pPr algn="ctr"/>
                      <a:r>
                        <a:rPr lang="en-US" sz="1400"/>
                        <a:t>(n = 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798285533"/>
                  </a:ext>
                </a:extLst>
              </a:tr>
              <a:tr h="265011">
                <a:tc>
                  <a:txBody>
                    <a:bodyPr/>
                    <a:lstStyle/>
                    <a:p>
                      <a:r>
                        <a:rPr lang="en-US" sz="1400">
                          <a:solidFill>
                            <a:schemeClr val="bg1"/>
                          </a:solidFill>
                        </a:rPr>
                        <a:t>mOS,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9.5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8546661"/>
                  </a:ext>
                </a:extLst>
              </a:tr>
              <a:tr h="265011">
                <a:tc>
                  <a:txBody>
                    <a:bodyPr/>
                    <a:lstStyle/>
                    <a:p>
                      <a:r>
                        <a:rPr lang="en-US" sz="1400">
                          <a:solidFill>
                            <a:schemeClr val="bg1"/>
                          </a:solidFill>
                        </a:rPr>
                        <a:t>Median age, yr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69 (40-85)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71 (51-83)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61492124"/>
                  </a:ext>
                </a:extLst>
              </a:tr>
            </a:tbl>
          </a:graphicData>
        </a:graphic>
      </p:graphicFrame>
      <p:sp>
        <p:nvSpPr>
          <p:cNvPr id="5" name="TextBox 4">
            <a:extLst>
              <a:ext uri="{FF2B5EF4-FFF2-40B4-BE49-F238E27FC236}">
                <a16:creationId xmlns:a16="http://schemas.microsoft.com/office/drawing/2014/main" id="{4B9C9C5D-8997-699C-4234-8DE473E27BD3}"/>
              </a:ext>
            </a:extLst>
          </p:cNvPr>
          <p:cNvSpPr txBox="1"/>
          <p:nvPr/>
        </p:nvSpPr>
        <p:spPr bwMode="auto">
          <a:xfrm rot="16200000">
            <a:off x="5296933" y="4154760"/>
            <a:ext cx="21098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Probability of Survival (%)</a:t>
            </a:r>
          </a:p>
        </p:txBody>
      </p:sp>
      <p:grpSp>
        <p:nvGrpSpPr>
          <p:cNvPr id="6" name="Group 5">
            <a:extLst>
              <a:ext uri="{FF2B5EF4-FFF2-40B4-BE49-F238E27FC236}">
                <a16:creationId xmlns:a16="http://schemas.microsoft.com/office/drawing/2014/main" id="{E70B6621-664D-0430-CBA3-8958600B9624}"/>
              </a:ext>
            </a:extLst>
          </p:cNvPr>
          <p:cNvGrpSpPr/>
          <p:nvPr/>
        </p:nvGrpSpPr>
        <p:grpSpPr>
          <a:xfrm>
            <a:off x="6351866" y="3003550"/>
            <a:ext cx="458779" cy="2565704"/>
            <a:chOff x="3225141" y="1853111"/>
            <a:chExt cx="458779" cy="3244741"/>
          </a:xfrm>
        </p:grpSpPr>
        <p:sp>
          <p:nvSpPr>
            <p:cNvPr id="14" name="TextBox 13">
              <a:extLst>
                <a:ext uri="{FF2B5EF4-FFF2-40B4-BE49-F238E27FC236}">
                  <a16:creationId xmlns:a16="http://schemas.microsoft.com/office/drawing/2014/main" id="{ECE0ADE2-D964-9857-2616-4585CF0886B9}"/>
                </a:ext>
              </a:extLst>
            </p:cNvPr>
            <p:cNvSpPr txBox="1"/>
            <p:nvPr/>
          </p:nvSpPr>
          <p:spPr bwMode="auto">
            <a:xfrm>
              <a:off x="3407883" y="4739535"/>
              <a:ext cx="276037"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5" name="TextBox 14">
              <a:extLst>
                <a:ext uri="{FF2B5EF4-FFF2-40B4-BE49-F238E27FC236}">
                  <a16:creationId xmlns:a16="http://schemas.microsoft.com/office/drawing/2014/main" id="{A8B496CE-1260-E3B2-63CE-084ADBFEF279}"/>
                </a:ext>
              </a:extLst>
            </p:cNvPr>
            <p:cNvSpPr txBox="1"/>
            <p:nvPr/>
          </p:nvSpPr>
          <p:spPr bwMode="auto">
            <a:xfrm>
              <a:off x="3316512" y="4203968"/>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6" name="TextBox 15">
              <a:extLst>
                <a:ext uri="{FF2B5EF4-FFF2-40B4-BE49-F238E27FC236}">
                  <a16:creationId xmlns:a16="http://schemas.microsoft.com/office/drawing/2014/main" id="{475D3D22-B5BD-6C95-BA06-F451149DEA4A}"/>
                </a:ext>
              </a:extLst>
            </p:cNvPr>
            <p:cNvSpPr txBox="1"/>
            <p:nvPr/>
          </p:nvSpPr>
          <p:spPr bwMode="auto">
            <a:xfrm>
              <a:off x="3316512" y="3629456"/>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7" name="TextBox 16">
              <a:extLst>
                <a:ext uri="{FF2B5EF4-FFF2-40B4-BE49-F238E27FC236}">
                  <a16:creationId xmlns:a16="http://schemas.microsoft.com/office/drawing/2014/main" id="{DE25EC17-1DD5-46AB-E7F5-77105EE697C8}"/>
                </a:ext>
              </a:extLst>
            </p:cNvPr>
            <p:cNvSpPr txBox="1"/>
            <p:nvPr/>
          </p:nvSpPr>
          <p:spPr bwMode="auto">
            <a:xfrm>
              <a:off x="3316512" y="3006757"/>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8" name="TextBox 17">
              <a:extLst>
                <a:ext uri="{FF2B5EF4-FFF2-40B4-BE49-F238E27FC236}">
                  <a16:creationId xmlns:a16="http://schemas.microsoft.com/office/drawing/2014/main" id="{437358B2-B0E0-9E8D-1F36-8283CFE1B6F2}"/>
                </a:ext>
              </a:extLst>
            </p:cNvPr>
            <p:cNvSpPr txBox="1"/>
            <p:nvPr/>
          </p:nvSpPr>
          <p:spPr bwMode="auto">
            <a:xfrm>
              <a:off x="3316512" y="2427625"/>
              <a:ext cx="367408"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9" name="TextBox 18">
              <a:extLst>
                <a:ext uri="{FF2B5EF4-FFF2-40B4-BE49-F238E27FC236}">
                  <a16:creationId xmlns:a16="http://schemas.microsoft.com/office/drawing/2014/main" id="{76999A18-6255-B0C5-D0FF-1EA422D5A155}"/>
                </a:ext>
              </a:extLst>
            </p:cNvPr>
            <p:cNvSpPr txBox="1"/>
            <p:nvPr/>
          </p:nvSpPr>
          <p:spPr bwMode="auto">
            <a:xfrm>
              <a:off x="3225141" y="1853111"/>
              <a:ext cx="458779"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sp>
        <p:nvSpPr>
          <p:cNvPr id="20" name="Freeform: Shape 19">
            <a:extLst>
              <a:ext uri="{FF2B5EF4-FFF2-40B4-BE49-F238E27FC236}">
                <a16:creationId xmlns:a16="http://schemas.microsoft.com/office/drawing/2014/main" id="{A80812A9-1FF3-3668-2694-C816D6CABAB4}"/>
              </a:ext>
            </a:extLst>
          </p:cNvPr>
          <p:cNvSpPr/>
          <p:nvPr/>
        </p:nvSpPr>
        <p:spPr bwMode="auto">
          <a:xfrm>
            <a:off x="6821654" y="3151707"/>
            <a:ext cx="4570245" cy="2283893"/>
          </a:xfrm>
          <a:custGeom>
            <a:avLst/>
            <a:gdLst>
              <a:gd name="connsiteX0" fmla="*/ 0 w 6077528"/>
              <a:gd name="connsiteY0" fmla="*/ 0 h 2900218"/>
              <a:gd name="connsiteX1" fmla="*/ 0 w 6077528"/>
              <a:gd name="connsiteY1" fmla="*/ 2900218 h 2900218"/>
              <a:gd name="connsiteX2" fmla="*/ 6077528 w 6077528"/>
              <a:gd name="connsiteY2" fmla="*/ 2900218 h 2900218"/>
            </a:gdLst>
            <a:ahLst/>
            <a:cxnLst>
              <a:cxn ang="0">
                <a:pos x="connsiteX0" y="connsiteY0"/>
              </a:cxn>
              <a:cxn ang="0">
                <a:pos x="connsiteX1" y="connsiteY1"/>
              </a:cxn>
              <a:cxn ang="0">
                <a:pos x="connsiteX2" y="connsiteY2"/>
              </a:cxn>
            </a:cxnLst>
            <a:rect l="l" t="t" r="r" b="b"/>
            <a:pathLst>
              <a:path w="6077528" h="2900218">
                <a:moveTo>
                  <a:pt x="0" y="0"/>
                </a:moveTo>
                <a:lnTo>
                  <a:pt x="0" y="2900218"/>
                </a:lnTo>
                <a:lnTo>
                  <a:pt x="6077528" y="290021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1" name="Group 20">
            <a:extLst>
              <a:ext uri="{FF2B5EF4-FFF2-40B4-BE49-F238E27FC236}">
                <a16:creationId xmlns:a16="http://schemas.microsoft.com/office/drawing/2014/main" id="{37BC6F8B-AE27-37A3-02F5-707D71B19D73}"/>
              </a:ext>
            </a:extLst>
          </p:cNvPr>
          <p:cNvGrpSpPr/>
          <p:nvPr/>
        </p:nvGrpSpPr>
        <p:grpSpPr>
          <a:xfrm>
            <a:off x="6751805" y="3159634"/>
            <a:ext cx="69849" cy="2279141"/>
            <a:chOff x="3472259" y="2043063"/>
            <a:chExt cx="798482" cy="2890379"/>
          </a:xfrm>
        </p:grpSpPr>
        <p:cxnSp>
          <p:nvCxnSpPr>
            <p:cNvPr id="22" name="Straight Connector 21">
              <a:extLst>
                <a:ext uri="{FF2B5EF4-FFF2-40B4-BE49-F238E27FC236}">
                  <a16:creationId xmlns:a16="http://schemas.microsoft.com/office/drawing/2014/main" id="{B107A908-313E-0153-1010-F631CA6F87A9}"/>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501B7F8-787F-AFDC-5F2D-0502FFAF248B}"/>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6F5893A-C786-A63E-CB66-19FD45EF8688}"/>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6E61763-43C3-19E9-E247-9C1751D637D4}"/>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6DF881A-4BC6-2D2C-A0D1-56AD968545A8}"/>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4067E74-7965-945C-E4C6-680DCD58E3CB}"/>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CE384CCD-38F8-BA5A-A00F-9D7F016AAF11}"/>
              </a:ext>
            </a:extLst>
          </p:cNvPr>
          <p:cNvGrpSpPr/>
          <p:nvPr/>
        </p:nvGrpSpPr>
        <p:grpSpPr>
          <a:xfrm>
            <a:off x="6680201" y="5469676"/>
            <a:ext cx="4889500" cy="317204"/>
            <a:chOff x="3525092" y="4907769"/>
            <a:chExt cx="6510828" cy="317204"/>
          </a:xfrm>
        </p:grpSpPr>
        <p:sp>
          <p:nvSpPr>
            <p:cNvPr id="29" name="TextBox 28">
              <a:extLst>
                <a:ext uri="{FF2B5EF4-FFF2-40B4-BE49-F238E27FC236}">
                  <a16:creationId xmlns:a16="http://schemas.microsoft.com/office/drawing/2014/main" id="{51CAE646-70CE-2DFF-4840-3EC4CCD4672A}"/>
                </a:ext>
              </a:extLst>
            </p:cNvPr>
            <p:cNvSpPr txBox="1"/>
            <p:nvPr/>
          </p:nvSpPr>
          <p:spPr bwMode="auto">
            <a:xfrm>
              <a:off x="3525092" y="4917196"/>
              <a:ext cx="391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0" name="TextBox 29">
              <a:extLst>
                <a:ext uri="{FF2B5EF4-FFF2-40B4-BE49-F238E27FC236}">
                  <a16:creationId xmlns:a16="http://schemas.microsoft.com/office/drawing/2014/main" id="{ABA1E398-3538-0F96-5AF8-7156FB6B91C6}"/>
                </a:ext>
              </a:extLst>
            </p:cNvPr>
            <p:cNvSpPr txBox="1"/>
            <p:nvPr/>
          </p:nvSpPr>
          <p:spPr bwMode="auto">
            <a:xfrm>
              <a:off x="4261966"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1" name="TextBox 30">
              <a:extLst>
                <a:ext uri="{FF2B5EF4-FFF2-40B4-BE49-F238E27FC236}">
                  <a16:creationId xmlns:a16="http://schemas.microsoft.com/office/drawing/2014/main" id="{66F41404-5AA7-3E6F-8D07-A4AB7A21A988}"/>
                </a:ext>
              </a:extLst>
            </p:cNvPr>
            <p:cNvSpPr txBox="1"/>
            <p:nvPr/>
          </p:nvSpPr>
          <p:spPr bwMode="auto">
            <a:xfrm>
              <a:off x="5060447"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32" name="TextBox 31">
              <a:extLst>
                <a:ext uri="{FF2B5EF4-FFF2-40B4-BE49-F238E27FC236}">
                  <a16:creationId xmlns:a16="http://schemas.microsoft.com/office/drawing/2014/main" id="{E0E26A6E-C864-099D-63BB-71713910744E}"/>
                </a:ext>
              </a:extLst>
            </p:cNvPr>
            <p:cNvSpPr txBox="1"/>
            <p:nvPr/>
          </p:nvSpPr>
          <p:spPr bwMode="auto">
            <a:xfrm>
              <a:off x="5877784"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33" name="TextBox 32">
              <a:extLst>
                <a:ext uri="{FF2B5EF4-FFF2-40B4-BE49-F238E27FC236}">
                  <a16:creationId xmlns:a16="http://schemas.microsoft.com/office/drawing/2014/main" id="{78C43050-230C-360E-8A69-BDE774247603}"/>
                </a:ext>
              </a:extLst>
            </p:cNvPr>
            <p:cNvSpPr txBox="1"/>
            <p:nvPr/>
          </p:nvSpPr>
          <p:spPr bwMode="auto">
            <a:xfrm>
              <a:off x="6676265"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34" name="TextBox 33">
              <a:extLst>
                <a:ext uri="{FF2B5EF4-FFF2-40B4-BE49-F238E27FC236}">
                  <a16:creationId xmlns:a16="http://schemas.microsoft.com/office/drawing/2014/main" id="{519E96D1-DFEF-DF18-22B1-F50794B98016}"/>
                </a:ext>
              </a:extLst>
            </p:cNvPr>
            <p:cNvSpPr txBox="1"/>
            <p:nvPr/>
          </p:nvSpPr>
          <p:spPr bwMode="auto">
            <a:xfrm>
              <a:off x="7491830"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5" name="TextBox 34">
              <a:extLst>
                <a:ext uri="{FF2B5EF4-FFF2-40B4-BE49-F238E27FC236}">
                  <a16:creationId xmlns:a16="http://schemas.microsoft.com/office/drawing/2014/main" id="{1D45CA87-E7E8-4BDE-C158-95F12D8EAA35}"/>
                </a:ext>
              </a:extLst>
            </p:cNvPr>
            <p:cNvSpPr txBox="1"/>
            <p:nvPr/>
          </p:nvSpPr>
          <p:spPr bwMode="auto">
            <a:xfrm>
              <a:off x="8290312" y="4917196"/>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sp>
          <p:nvSpPr>
            <p:cNvPr id="36" name="TextBox 35">
              <a:extLst>
                <a:ext uri="{FF2B5EF4-FFF2-40B4-BE49-F238E27FC236}">
                  <a16:creationId xmlns:a16="http://schemas.microsoft.com/office/drawing/2014/main" id="{C85E0C10-77BF-020C-317C-198B2AA34528}"/>
                </a:ext>
              </a:extLst>
            </p:cNvPr>
            <p:cNvSpPr txBox="1"/>
            <p:nvPr/>
          </p:nvSpPr>
          <p:spPr bwMode="auto">
            <a:xfrm>
              <a:off x="9109051"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84</a:t>
              </a:r>
            </a:p>
          </p:txBody>
        </p:sp>
        <p:sp>
          <p:nvSpPr>
            <p:cNvPr id="37" name="TextBox 36">
              <a:extLst>
                <a:ext uri="{FF2B5EF4-FFF2-40B4-BE49-F238E27FC236}">
                  <a16:creationId xmlns:a16="http://schemas.microsoft.com/office/drawing/2014/main" id="{952CFCDC-19A0-D91C-2468-A05CF49E65A7}"/>
                </a:ext>
              </a:extLst>
            </p:cNvPr>
            <p:cNvSpPr txBox="1"/>
            <p:nvPr/>
          </p:nvSpPr>
          <p:spPr bwMode="auto">
            <a:xfrm>
              <a:off x="9514717" y="4907769"/>
              <a:ext cx="521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p:txBody>
        </p:sp>
      </p:grpSp>
      <p:grpSp>
        <p:nvGrpSpPr>
          <p:cNvPr id="38" name="Group 37">
            <a:extLst>
              <a:ext uri="{FF2B5EF4-FFF2-40B4-BE49-F238E27FC236}">
                <a16:creationId xmlns:a16="http://schemas.microsoft.com/office/drawing/2014/main" id="{CA9341CF-CD3C-0DCA-3C06-5DD68C35560A}"/>
              </a:ext>
            </a:extLst>
          </p:cNvPr>
          <p:cNvGrpSpPr/>
          <p:nvPr/>
        </p:nvGrpSpPr>
        <p:grpSpPr>
          <a:xfrm rot="5400000">
            <a:off x="9077447" y="3179808"/>
            <a:ext cx="77588" cy="4589175"/>
            <a:chOff x="3472259" y="607485"/>
            <a:chExt cx="798493" cy="4325957"/>
          </a:xfrm>
        </p:grpSpPr>
        <p:cxnSp>
          <p:nvCxnSpPr>
            <p:cNvPr id="39" name="Straight Connector 38">
              <a:extLst>
                <a:ext uri="{FF2B5EF4-FFF2-40B4-BE49-F238E27FC236}">
                  <a16:creationId xmlns:a16="http://schemas.microsoft.com/office/drawing/2014/main" id="{C1404DAA-3D62-D7C9-2CA9-145F1420B9F5}"/>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4E72BB5-117B-321C-E0FD-F1304FA7B542}"/>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B8493A2-B10C-27F4-4DA1-64BD26C1A727}"/>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41FC396-8ABF-D0F2-3591-FD6125F37252}"/>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55951EA-277A-3AEC-1417-7EBB357AA491}"/>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2B1AA1C-8BEC-20EC-B63D-D69C289BA5F0}"/>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1585A0-6F49-EC74-3795-166EC9B1A4F4}"/>
                </a:ext>
              </a:extLst>
            </p:cNvPr>
            <p:cNvCxnSpPr>
              <a:cxnSpLocks/>
            </p:cNvCxnSpPr>
            <p:nvPr/>
          </p:nvCxnSpPr>
          <p:spPr bwMode="auto">
            <a:xfrm>
              <a:off x="3472267" y="897368"/>
              <a:ext cx="79848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A8D2662-4279-D164-3E55-E69E41022EBF}"/>
                </a:ext>
              </a:extLst>
            </p:cNvPr>
            <p:cNvCxnSpPr>
              <a:cxnSpLocks/>
            </p:cNvCxnSpPr>
            <p:nvPr/>
          </p:nvCxnSpPr>
          <p:spPr bwMode="auto">
            <a:xfrm>
              <a:off x="3472260" y="1470195"/>
              <a:ext cx="79848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58BCCEE-AECD-5BB7-8335-37621B4C171C}"/>
                </a:ext>
              </a:extLst>
            </p:cNvPr>
            <p:cNvCxnSpPr>
              <a:cxnSpLocks/>
            </p:cNvCxnSpPr>
            <p:nvPr/>
          </p:nvCxnSpPr>
          <p:spPr bwMode="auto">
            <a:xfrm>
              <a:off x="3472271" y="607485"/>
              <a:ext cx="798481" cy="0"/>
            </a:xfrm>
            <a:prstGeom prst="line">
              <a:avLst/>
            </a:prstGeom>
            <a:noFill/>
            <a:ln w="28575" cap="flat" cmpd="sng" algn="ctr">
              <a:solidFill>
                <a:schemeClr val="bg1"/>
              </a:solidFill>
              <a:prstDash val="solid"/>
              <a:round/>
              <a:headEnd type="none" w="med" len="med"/>
              <a:tailEnd type="none" w="med" len="med"/>
            </a:ln>
            <a:effectLst/>
          </p:spPr>
        </p:cxnSp>
      </p:grpSp>
      <p:sp>
        <p:nvSpPr>
          <p:cNvPr id="48" name="TextBox 47">
            <a:extLst>
              <a:ext uri="{FF2B5EF4-FFF2-40B4-BE49-F238E27FC236}">
                <a16:creationId xmlns:a16="http://schemas.microsoft.com/office/drawing/2014/main" id="{D07CDFE4-8633-17DD-9F60-90C752A12548}"/>
              </a:ext>
            </a:extLst>
          </p:cNvPr>
          <p:cNvSpPr txBox="1"/>
          <p:nvPr/>
        </p:nvSpPr>
        <p:spPr bwMode="auto">
          <a:xfrm>
            <a:off x="9058280" y="5708899"/>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49" name="TextBox 48">
            <a:extLst>
              <a:ext uri="{FF2B5EF4-FFF2-40B4-BE49-F238E27FC236}">
                <a16:creationId xmlns:a16="http://schemas.microsoft.com/office/drawing/2014/main" id="{259EDCF3-12E7-5975-6818-CEBAFF81D277}"/>
              </a:ext>
            </a:extLst>
          </p:cNvPr>
          <p:cNvSpPr txBox="1"/>
          <p:nvPr/>
        </p:nvSpPr>
        <p:spPr bwMode="auto">
          <a:xfrm rot="16200000">
            <a:off x="506812" y="4154760"/>
            <a:ext cx="391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a:t>
            </a:r>
          </a:p>
        </p:txBody>
      </p:sp>
      <p:grpSp>
        <p:nvGrpSpPr>
          <p:cNvPr id="50" name="Group 49">
            <a:extLst>
              <a:ext uri="{FF2B5EF4-FFF2-40B4-BE49-F238E27FC236}">
                <a16:creationId xmlns:a16="http://schemas.microsoft.com/office/drawing/2014/main" id="{F47CF47A-820E-0845-7024-24242F6712C9}"/>
              </a:ext>
            </a:extLst>
          </p:cNvPr>
          <p:cNvGrpSpPr/>
          <p:nvPr/>
        </p:nvGrpSpPr>
        <p:grpSpPr>
          <a:xfrm>
            <a:off x="861759" y="3003550"/>
            <a:ext cx="412292" cy="2565704"/>
            <a:chOff x="3271628" y="1853111"/>
            <a:chExt cx="412292" cy="3244741"/>
          </a:xfrm>
        </p:grpSpPr>
        <p:sp>
          <p:nvSpPr>
            <p:cNvPr id="51" name="TextBox 50">
              <a:extLst>
                <a:ext uri="{FF2B5EF4-FFF2-40B4-BE49-F238E27FC236}">
                  <a16:creationId xmlns:a16="http://schemas.microsoft.com/office/drawing/2014/main" id="{A36B4AEB-7446-AEE9-7F6E-07EE46D69FC7}"/>
                </a:ext>
              </a:extLst>
            </p:cNvPr>
            <p:cNvSpPr txBox="1"/>
            <p:nvPr/>
          </p:nvSpPr>
          <p:spPr bwMode="auto">
            <a:xfrm>
              <a:off x="3407883" y="4739535"/>
              <a:ext cx="276037" cy="35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52" name="TextBox 51">
              <a:extLst>
                <a:ext uri="{FF2B5EF4-FFF2-40B4-BE49-F238E27FC236}">
                  <a16:creationId xmlns:a16="http://schemas.microsoft.com/office/drawing/2014/main" id="{2423B3B8-E384-4435-7B09-AC1320D13B4E}"/>
                </a:ext>
              </a:extLst>
            </p:cNvPr>
            <p:cNvSpPr txBox="1"/>
            <p:nvPr/>
          </p:nvSpPr>
          <p:spPr bwMode="auto">
            <a:xfrm>
              <a:off x="3271628" y="4203968"/>
              <a:ext cx="412292" cy="38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53" name="TextBox 52">
              <a:extLst>
                <a:ext uri="{FF2B5EF4-FFF2-40B4-BE49-F238E27FC236}">
                  <a16:creationId xmlns:a16="http://schemas.microsoft.com/office/drawing/2014/main" id="{7B4946BE-9086-3107-6D36-DB8FCC3638CA}"/>
                </a:ext>
              </a:extLst>
            </p:cNvPr>
            <p:cNvSpPr txBox="1"/>
            <p:nvPr/>
          </p:nvSpPr>
          <p:spPr bwMode="auto">
            <a:xfrm>
              <a:off x="3271628" y="3629456"/>
              <a:ext cx="412292" cy="38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54" name="TextBox 53">
              <a:extLst>
                <a:ext uri="{FF2B5EF4-FFF2-40B4-BE49-F238E27FC236}">
                  <a16:creationId xmlns:a16="http://schemas.microsoft.com/office/drawing/2014/main" id="{E7E65D69-CE05-73C9-83EF-1B047D517D19}"/>
                </a:ext>
              </a:extLst>
            </p:cNvPr>
            <p:cNvSpPr txBox="1"/>
            <p:nvPr/>
          </p:nvSpPr>
          <p:spPr bwMode="auto">
            <a:xfrm>
              <a:off x="3271628" y="3006757"/>
              <a:ext cx="412292" cy="38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55" name="TextBox 54">
              <a:extLst>
                <a:ext uri="{FF2B5EF4-FFF2-40B4-BE49-F238E27FC236}">
                  <a16:creationId xmlns:a16="http://schemas.microsoft.com/office/drawing/2014/main" id="{C78501BE-CD5B-F0E8-12CC-6B01B43D5045}"/>
                </a:ext>
              </a:extLst>
            </p:cNvPr>
            <p:cNvSpPr txBox="1"/>
            <p:nvPr/>
          </p:nvSpPr>
          <p:spPr bwMode="auto">
            <a:xfrm>
              <a:off x="3271628" y="2427625"/>
              <a:ext cx="412292" cy="38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56" name="TextBox 55">
              <a:extLst>
                <a:ext uri="{FF2B5EF4-FFF2-40B4-BE49-F238E27FC236}">
                  <a16:creationId xmlns:a16="http://schemas.microsoft.com/office/drawing/2014/main" id="{CF532D25-B729-1652-EA4E-7D162E61AE16}"/>
                </a:ext>
              </a:extLst>
            </p:cNvPr>
            <p:cNvSpPr txBox="1"/>
            <p:nvPr/>
          </p:nvSpPr>
          <p:spPr bwMode="auto">
            <a:xfrm>
              <a:off x="3271628" y="1853111"/>
              <a:ext cx="412292" cy="38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grpSp>
      <p:sp>
        <p:nvSpPr>
          <p:cNvPr id="57" name="Freeform: Shape 56">
            <a:extLst>
              <a:ext uri="{FF2B5EF4-FFF2-40B4-BE49-F238E27FC236}">
                <a16:creationId xmlns:a16="http://schemas.microsoft.com/office/drawing/2014/main" id="{2F0D4AC2-5F23-3115-DB18-BEB4F8173320}"/>
              </a:ext>
            </a:extLst>
          </p:cNvPr>
          <p:cNvSpPr/>
          <p:nvPr/>
        </p:nvSpPr>
        <p:spPr bwMode="auto">
          <a:xfrm>
            <a:off x="1285060" y="3151707"/>
            <a:ext cx="4380817" cy="2283893"/>
          </a:xfrm>
          <a:custGeom>
            <a:avLst/>
            <a:gdLst>
              <a:gd name="connsiteX0" fmla="*/ 0 w 6077528"/>
              <a:gd name="connsiteY0" fmla="*/ 0 h 2900218"/>
              <a:gd name="connsiteX1" fmla="*/ 0 w 6077528"/>
              <a:gd name="connsiteY1" fmla="*/ 2900218 h 2900218"/>
              <a:gd name="connsiteX2" fmla="*/ 6077528 w 6077528"/>
              <a:gd name="connsiteY2" fmla="*/ 2900218 h 2900218"/>
            </a:gdLst>
            <a:ahLst/>
            <a:cxnLst>
              <a:cxn ang="0">
                <a:pos x="connsiteX0" y="connsiteY0"/>
              </a:cxn>
              <a:cxn ang="0">
                <a:pos x="connsiteX1" y="connsiteY1"/>
              </a:cxn>
              <a:cxn ang="0">
                <a:pos x="connsiteX2" y="connsiteY2"/>
              </a:cxn>
            </a:cxnLst>
            <a:rect l="l" t="t" r="r" b="b"/>
            <a:pathLst>
              <a:path w="6077528" h="2900218">
                <a:moveTo>
                  <a:pt x="0" y="0"/>
                </a:moveTo>
                <a:lnTo>
                  <a:pt x="0" y="2900218"/>
                </a:lnTo>
                <a:lnTo>
                  <a:pt x="6077528" y="2900218"/>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58" name="Group 57">
            <a:extLst>
              <a:ext uri="{FF2B5EF4-FFF2-40B4-BE49-F238E27FC236}">
                <a16:creationId xmlns:a16="http://schemas.microsoft.com/office/drawing/2014/main" id="{AFA9C54D-C900-7F46-CCFE-1D93C5144FB6}"/>
              </a:ext>
            </a:extLst>
          </p:cNvPr>
          <p:cNvGrpSpPr/>
          <p:nvPr/>
        </p:nvGrpSpPr>
        <p:grpSpPr>
          <a:xfrm>
            <a:off x="1205685" y="3159125"/>
            <a:ext cx="90047" cy="2276475"/>
            <a:chOff x="3472259" y="2043063"/>
            <a:chExt cx="798482" cy="2890379"/>
          </a:xfrm>
        </p:grpSpPr>
        <p:cxnSp>
          <p:nvCxnSpPr>
            <p:cNvPr id="60" name="Straight Connector 59">
              <a:extLst>
                <a:ext uri="{FF2B5EF4-FFF2-40B4-BE49-F238E27FC236}">
                  <a16:creationId xmlns:a16="http://schemas.microsoft.com/office/drawing/2014/main" id="{73B859D2-4018-66F9-09AC-4AEDB4C8DC8F}"/>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0F9EA9B-F746-8D1F-08D6-C7114460B8A8}"/>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4ADE72A-D52A-D067-5874-4810277A3DE8}"/>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E5EFE3F-6F57-C2A7-B30A-B538AF7A2AE1}"/>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0DB07B1-53E2-FB1F-D6E7-38A64EADE503}"/>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34A55AB-5F3E-87AC-6B71-04FEBB928BC2}"/>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9733C405-1217-CCB7-829B-D0BC7A4E7ECD}"/>
              </a:ext>
            </a:extLst>
          </p:cNvPr>
          <p:cNvGrpSpPr/>
          <p:nvPr/>
        </p:nvGrpSpPr>
        <p:grpSpPr>
          <a:xfrm>
            <a:off x="1200150" y="5469676"/>
            <a:ext cx="4441617" cy="317204"/>
            <a:chOff x="3525092" y="4907769"/>
            <a:chExt cx="10314881" cy="317204"/>
          </a:xfrm>
        </p:grpSpPr>
        <p:sp>
          <p:nvSpPr>
            <p:cNvPr id="67" name="TextBox 66">
              <a:extLst>
                <a:ext uri="{FF2B5EF4-FFF2-40B4-BE49-F238E27FC236}">
                  <a16:creationId xmlns:a16="http://schemas.microsoft.com/office/drawing/2014/main" id="{A987273D-A03D-BD51-9B48-1037E45BEB24}"/>
                </a:ext>
              </a:extLst>
            </p:cNvPr>
            <p:cNvSpPr txBox="1"/>
            <p:nvPr/>
          </p:nvSpPr>
          <p:spPr bwMode="auto">
            <a:xfrm>
              <a:off x="3525092" y="4917196"/>
              <a:ext cx="391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68" name="TextBox 67">
              <a:extLst>
                <a:ext uri="{FF2B5EF4-FFF2-40B4-BE49-F238E27FC236}">
                  <a16:creationId xmlns:a16="http://schemas.microsoft.com/office/drawing/2014/main" id="{A667ACE9-1395-B96F-4CDC-EBDE832B0C0B}"/>
                </a:ext>
              </a:extLst>
            </p:cNvPr>
            <p:cNvSpPr txBox="1"/>
            <p:nvPr/>
          </p:nvSpPr>
          <p:spPr bwMode="auto">
            <a:xfrm>
              <a:off x="4202043" y="4917196"/>
              <a:ext cx="6410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69" name="TextBox 68">
              <a:extLst>
                <a:ext uri="{FF2B5EF4-FFF2-40B4-BE49-F238E27FC236}">
                  <a16:creationId xmlns:a16="http://schemas.microsoft.com/office/drawing/2014/main" id="{B0163531-9842-CC66-8DF7-D04F522764AA}"/>
                </a:ext>
              </a:extLst>
            </p:cNvPr>
            <p:cNvSpPr txBox="1"/>
            <p:nvPr/>
          </p:nvSpPr>
          <p:spPr bwMode="auto">
            <a:xfrm>
              <a:off x="4894428" y="4917196"/>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70" name="TextBox 69">
              <a:extLst>
                <a:ext uri="{FF2B5EF4-FFF2-40B4-BE49-F238E27FC236}">
                  <a16:creationId xmlns:a16="http://schemas.microsoft.com/office/drawing/2014/main" id="{9FCB0A8B-7FE9-EDE6-B0ED-66204B9FD1D2}"/>
                </a:ext>
              </a:extLst>
            </p:cNvPr>
            <p:cNvSpPr txBox="1"/>
            <p:nvPr/>
          </p:nvSpPr>
          <p:spPr bwMode="auto">
            <a:xfrm>
              <a:off x="5711766" y="4907769"/>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71" name="TextBox 70">
              <a:extLst>
                <a:ext uri="{FF2B5EF4-FFF2-40B4-BE49-F238E27FC236}">
                  <a16:creationId xmlns:a16="http://schemas.microsoft.com/office/drawing/2014/main" id="{9C99D7C7-CF69-E811-C0C0-AF87EC3FC359}"/>
                </a:ext>
              </a:extLst>
            </p:cNvPr>
            <p:cNvSpPr txBox="1"/>
            <p:nvPr/>
          </p:nvSpPr>
          <p:spPr bwMode="auto">
            <a:xfrm>
              <a:off x="6510247" y="4907769"/>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72" name="TextBox 71">
              <a:extLst>
                <a:ext uri="{FF2B5EF4-FFF2-40B4-BE49-F238E27FC236}">
                  <a16:creationId xmlns:a16="http://schemas.microsoft.com/office/drawing/2014/main" id="{D14C4C79-E579-E43D-204C-54BD42FB1A3D}"/>
                </a:ext>
              </a:extLst>
            </p:cNvPr>
            <p:cNvSpPr txBox="1"/>
            <p:nvPr/>
          </p:nvSpPr>
          <p:spPr bwMode="auto">
            <a:xfrm>
              <a:off x="7325813" y="4917196"/>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73" name="TextBox 72">
              <a:extLst>
                <a:ext uri="{FF2B5EF4-FFF2-40B4-BE49-F238E27FC236}">
                  <a16:creationId xmlns:a16="http://schemas.microsoft.com/office/drawing/2014/main" id="{6604BFC7-C7A8-55D9-71CC-7DEF73803B70}"/>
                </a:ext>
              </a:extLst>
            </p:cNvPr>
            <p:cNvSpPr txBox="1"/>
            <p:nvPr/>
          </p:nvSpPr>
          <p:spPr bwMode="auto">
            <a:xfrm>
              <a:off x="8124293" y="4917196"/>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74" name="TextBox 73">
              <a:extLst>
                <a:ext uri="{FF2B5EF4-FFF2-40B4-BE49-F238E27FC236}">
                  <a16:creationId xmlns:a16="http://schemas.microsoft.com/office/drawing/2014/main" id="{CF884816-49CF-9A54-2333-1079D6ACBC00}"/>
                </a:ext>
              </a:extLst>
            </p:cNvPr>
            <p:cNvSpPr txBox="1"/>
            <p:nvPr/>
          </p:nvSpPr>
          <p:spPr bwMode="auto">
            <a:xfrm>
              <a:off x="8943033" y="4907769"/>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a:t>
              </a:r>
            </a:p>
          </p:txBody>
        </p:sp>
        <p:sp>
          <p:nvSpPr>
            <p:cNvPr id="87" name="TextBox 86">
              <a:extLst>
                <a:ext uri="{FF2B5EF4-FFF2-40B4-BE49-F238E27FC236}">
                  <a16:creationId xmlns:a16="http://schemas.microsoft.com/office/drawing/2014/main" id="{7205E2F1-938A-BADD-00F4-302AD8374727}"/>
                </a:ext>
              </a:extLst>
            </p:cNvPr>
            <p:cNvSpPr txBox="1"/>
            <p:nvPr/>
          </p:nvSpPr>
          <p:spPr bwMode="auto">
            <a:xfrm>
              <a:off x="9743827" y="4917196"/>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88" name="TextBox 87">
              <a:extLst>
                <a:ext uri="{FF2B5EF4-FFF2-40B4-BE49-F238E27FC236}">
                  <a16:creationId xmlns:a16="http://schemas.microsoft.com/office/drawing/2014/main" id="{367A978F-58C8-E16B-83D0-07C399556A4A}"/>
                </a:ext>
              </a:extLst>
            </p:cNvPr>
            <p:cNvSpPr txBox="1"/>
            <p:nvPr/>
          </p:nvSpPr>
          <p:spPr bwMode="auto">
            <a:xfrm>
              <a:off x="10542305" y="4917196"/>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a:t>
              </a:r>
            </a:p>
          </p:txBody>
        </p:sp>
        <p:sp>
          <p:nvSpPr>
            <p:cNvPr id="89" name="TextBox 88">
              <a:extLst>
                <a:ext uri="{FF2B5EF4-FFF2-40B4-BE49-F238E27FC236}">
                  <a16:creationId xmlns:a16="http://schemas.microsoft.com/office/drawing/2014/main" id="{BE77A479-52EB-BE91-052A-725EA19B83C5}"/>
                </a:ext>
              </a:extLst>
            </p:cNvPr>
            <p:cNvSpPr txBox="1"/>
            <p:nvPr/>
          </p:nvSpPr>
          <p:spPr bwMode="auto">
            <a:xfrm>
              <a:off x="11361048" y="4907769"/>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90" name="TextBox 89">
              <a:extLst>
                <a:ext uri="{FF2B5EF4-FFF2-40B4-BE49-F238E27FC236}">
                  <a16:creationId xmlns:a16="http://schemas.microsoft.com/office/drawing/2014/main" id="{6F62C019-0C58-5606-4288-26939701CEB8}"/>
                </a:ext>
              </a:extLst>
            </p:cNvPr>
            <p:cNvSpPr txBox="1"/>
            <p:nvPr/>
          </p:nvSpPr>
          <p:spPr bwMode="auto">
            <a:xfrm>
              <a:off x="12167989" y="4917196"/>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66</a:t>
              </a:r>
            </a:p>
          </p:txBody>
        </p:sp>
        <p:sp>
          <p:nvSpPr>
            <p:cNvPr id="91" name="TextBox 90">
              <a:extLst>
                <a:ext uri="{FF2B5EF4-FFF2-40B4-BE49-F238E27FC236}">
                  <a16:creationId xmlns:a16="http://schemas.microsoft.com/office/drawing/2014/main" id="{BC9E2EB3-7C04-8B62-1D66-A3CC0BBC6C27}"/>
                </a:ext>
              </a:extLst>
            </p:cNvPr>
            <p:cNvSpPr txBox="1"/>
            <p:nvPr/>
          </p:nvSpPr>
          <p:spPr bwMode="auto">
            <a:xfrm>
              <a:off x="12986732" y="4907769"/>
              <a:ext cx="853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grpSp>
      <p:grpSp>
        <p:nvGrpSpPr>
          <p:cNvPr id="76" name="Group 75">
            <a:extLst>
              <a:ext uri="{FF2B5EF4-FFF2-40B4-BE49-F238E27FC236}">
                <a16:creationId xmlns:a16="http://schemas.microsoft.com/office/drawing/2014/main" id="{3EAACE4F-491C-1E70-6259-5E8DE65CA395}"/>
              </a:ext>
            </a:extLst>
          </p:cNvPr>
          <p:cNvGrpSpPr/>
          <p:nvPr/>
        </p:nvGrpSpPr>
        <p:grpSpPr>
          <a:xfrm rot="5400000">
            <a:off x="3337407" y="3383251"/>
            <a:ext cx="77593" cy="4182291"/>
            <a:chOff x="3472259" y="-1995809"/>
            <a:chExt cx="798493" cy="6929251"/>
          </a:xfrm>
        </p:grpSpPr>
        <p:cxnSp>
          <p:nvCxnSpPr>
            <p:cNvPr id="77" name="Straight Connector 76">
              <a:extLst>
                <a:ext uri="{FF2B5EF4-FFF2-40B4-BE49-F238E27FC236}">
                  <a16:creationId xmlns:a16="http://schemas.microsoft.com/office/drawing/2014/main" id="{3680BEF8-5260-C337-3F20-258265D699D6}"/>
                </a:ext>
              </a:extLst>
            </p:cNvPr>
            <p:cNvCxnSpPr>
              <a:cxnSpLocks/>
            </p:cNvCxnSpPr>
            <p:nvPr/>
          </p:nvCxnSpPr>
          <p:spPr bwMode="auto">
            <a:xfrm>
              <a:off x="3472259" y="2043063"/>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3332F47-2439-5F07-81E7-052CD0A10526}"/>
                </a:ext>
              </a:extLst>
            </p:cNvPr>
            <p:cNvCxnSpPr>
              <a:cxnSpLocks/>
            </p:cNvCxnSpPr>
            <p:nvPr/>
          </p:nvCxnSpPr>
          <p:spPr bwMode="auto">
            <a:xfrm>
              <a:off x="3472259" y="2621139"/>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5E19FC1-1BD7-A396-1090-EDA5B9486DEE}"/>
                </a:ext>
              </a:extLst>
            </p:cNvPr>
            <p:cNvCxnSpPr>
              <a:cxnSpLocks/>
            </p:cNvCxnSpPr>
            <p:nvPr/>
          </p:nvCxnSpPr>
          <p:spPr bwMode="auto">
            <a:xfrm>
              <a:off x="3472259" y="3199215"/>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A819DD4-035A-4DE1-759C-869B095ED7EB}"/>
                </a:ext>
              </a:extLst>
            </p:cNvPr>
            <p:cNvCxnSpPr>
              <a:cxnSpLocks/>
            </p:cNvCxnSpPr>
            <p:nvPr/>
          </p:nvCxnSpPr>
          <p:spPr bwMode="auto">
            <a:xfrm>
              <a:off x="3472259" y="3777291"/>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6045580-6B23-6474-F735-536B518CF003}"/>
                </a:ext>
              </a:extLst>
            </p:cNvPr>
            <p:cNvCxnSpPr>
              <a:cxnSpLocks/>
            </p:cNvCxnSpPr>
            <p:nvPr/>
          </p:nvCxnSpPr>
          <p:spPr bwMode="auto">
            <a:xfrm>
              <a:off x="3472259" y="4355367"/>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A254F19-4639-BC31-62EE-63AB8018658F}"/>
                </a:ext>
              </a:extLst>
            </p:cNvPr>
            <p:cNvCxnSpPr>
              <a:cxnSpLocks/>
            </p:cNvCxnSpPr>
            <p:nvPr/>
          </p:nvCxnSpPr>
          <p:spPr bwMode="auto">
            <a:xfrm>
              <a:off x="3472259" y="4933442"/>
              <a:ext cx="79848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39FAC79-9944-6624-EB7A-FD23AFE6E444}"/>
                </a:ext>
              </a:extLst>
            </p:cNvPr>
            <p:cNvCxnSpPr>
              <a:cxnSpLocks/>
            </p:cNvCxnSpPr>
            <p:nvPr/>
          </p:nvCxnSpPr>
          <p:spPr bwMode="auto">
            <a:xfrm>
              <a:off x="3472267" y="897368"/>
              <a:ext cx="798481"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C277023-60F2-B7E0-BAD8-158B3CE75552}"/>
                </a:ext>
              </a:extLst>
            </p:cNvPr>
            <p:cNvCxnSpPr>
              <a:cxnSpLocks/>
            </p:cNvCxnSpPr>
            <p:nvPr/>
          </p:nvCxnSpPr>
          <p:spPr bwMode="auto">
            <a:xfrm>
              <a:off x="3472260" y="1470195"/>
              <a:ext cx="79848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7077BE2-EE17-3D34-506F-DAB618BADA18}"/>
                </a:ext>
              </a:extLst>
            </p:cNvPr>
            <p:cNvCxnSpPr>
              <a:cxnSpLocks/>
            </p:cNvCxnSpPr>
            <p:nvPr/>
          </p:nvCxnSpPr>
          <p:spPr bwMode="auto">
            <a:xfrm>
              <a:off x="3472263" y="-850114"/>
              <a:ext cx="79848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D672615-718C-954D-9CE5-DC2CB0B1AE06}"/>
                </a:ext>
              </a:extLst>
            </p:cNvPr>
            <p:cNvCxnSpPr>
              <a:cxnSpLocks/>
            </p:cNvCxnSpPr>
            <p:nvPr/>
          </p:nvCxnSpPr>
          <p:spPr bwMode="auto">
            <a:xfrm>
              <a:off x="3472263" y="-272038"/>
              <a:ext cx="79848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4965062-4FC7-65B0-2C57-F906926418A5}"/>
                </a:ext>
              </a:extLst>
            </p:cNvPr>
            <p:cNvCxnSpPr>
              <a:cxnSpLocks/>
            </p:cNvCxnSpPr>
            <p:nvPr/>
          </p:nvCxnSpPr>
          <p:spPr bwMode="auto">
            <a:xfrm>
              <a:off x="3472263" y="306039"/>
              <a:ext cx="79848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CE6D623-EF9E-ECB3-3937-5F2FE25018D3}"/>
                </a:ext>
              </a:extLst>
            </p:cNvPr>
            <p:cNvCxnSpPr>
              <a:cxnSpLocks/>
            </p:cNvCxnSpPr>
            <p:nvPr/>
          </p:nvCxnSpPr>
          <p:spPr bwMode="auto">
            <a:xfrm>
              <a:off x="3472272" y="-1995809"/>
              <a:ext cx="798480"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385BE86-BB28-8AB0-B7EC-7E1D361B9ADD}"/>
                </a:ext>
              </a:extLst>
            </p:cNvPr>
            <p:cNvCxnSpPr>
              <a:cxnSpLocks/>
            </p:cNvCxnSpPr>
            <p:nvPr/>
          </p:nvCxnSpPr>
          <p:spPr bwMode="auto">
            <a:xfrm>
              <a:off x="3472266" y="-1422981"/>
              <a:ext cx="798484" cy="0"/>
            </a:xfrm>
            <a:prstGeom prst="line">
              <a:avLst/>
            </a:prstGeom>
            <a:noFill/>
            <a:ln w="28575" cap="flat" cmpd="sng" algn="ctr">
              <a:solidFill>
                <a:schemeClr val="bg1"/>
              </a:solidFill>
              <a:prstDash val="solid"/>
              <a:round/>
              <a:headEnd type="none" w="med" len="med"/>
              <a:tailEnd type="none" w="med" len="med"/>
            </a:ln>
            <a:effectLst/>
          </p:spPr>
        </p:cxnSp>
      </p:grpSp>
      <p:sp>
        <p:nvSpPr>
          <p:cNvPr id="86" name="TextBox 85">
            <a:extLst>
              <a:ext uri="{FF2B5EF4-FFF2-40B4-BE49-F238E27FC236}">
                <a16:creationId xmlns:a16="http://schemas.microsoft.com/office/drawing/2014/main" id="{B84ACB0C-40CB-EE2D-D0F4-1D4AA1C2AB65}"/>
              </a:ext>
            </a:extLst>
          </p:cNvPr>
          <p:cNvSpPr txBox="1"/>
          <p:nvPr/>
        </p:nvSpPr>
        <p:spPr bwMode="auto">
          <a:xfrm>
            <a:off x="3161055" y="5708899"/>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grpSp>
        <p:nvGrpSpPr>
          <p:cNvPr id="117" name="Group 116">
            <a:extLst>
              <a:ext uri="{FF2B5EF4-FFF2-40B4-BE49-F238E27FC236}">
                <a16:creationId xmlns:a16="http://schemas.microsoft.com/office/drawing/2014/main" id="{23377E2E-1753-902B-7153-464E0F728A99}"/>
              </a:ext>
            </a:extLst>
          </p:cNvPr>
          <p:cNvGrpSpPr/>
          <p:nvPr/>
        </p:nvGrpSpPr>
        <p:grpSpPr>
          <a:xfrm>
            <a:off x="1295400" y="3102494"/>
            <a:ext cx="1403350" cy="756718"/>
            <a:chOff x="1295400" y="3102494"/>
            <a:chExt cx="1403350" cy="756718"/>
          </a:xfrm>
        </p:grpSpPr>
        <p:sp>
          <p:nvSpPr>
            <p:cNvPr id="97" name="Freeform: Shape 96">
              <a:extLst>
                <a:ext uri="{FF2B5EF4-FFF2-40B4-BE49-F238E27FC236}">
                  <a16:creationId xmlns:a16="http://schemas.microsoft.com/office/drawing/2014/main" id="{4C8AC317-E2C3-B1AC-F227-D7391B0B8E8F}"/>
                </a:ext>
              </a:extLst>
            </p:cNvPr>
            <p:cNvSpPr/>
            <p:nvPr/>
          </p:nvSpPr>
          <p:spPr bwMode="auto">
            <a:xfrm>
              <a:off x="1295400" y="3143250"/>
              <a:ext cx="1403350" cy="676275"/>
            </a:xfrm>
            <a:custGeom>
              <a:avLst/>
              <a:gdLst>
                <a:gd name="connsiteX0" fmla="*/ 0 w 1403350"/>
                <a:gd name="connsiteY0" fmla="*/ 0 h 676275"/>
                <a:gd name="connsiteX1" fmla="*/ 85725 w 1403350"/>
                <a:gd name="connsiteY1" fmla="*/ 0 h 676275"/>
                <a:gd name="connsiteX2" fmla="*/ 85725 w 1403350"/>
                <a:gd name="connsiteY2" fmla="*/ 95250 h 676275"/>
                <a:gd name="connsiteX3" fmla="*/ 165100 w 1403350"/>
                <a:gd name="connsiteY3" fmla="*/ 95250 h 676275"/>
                <a:gd name="connsiteX4" fmla="*/ 165100 w 1403350"/>
                <a:gd name="connsiteY4" fmla="*/ 184150 h 676275"/>
                <a:gd name="connsiteX5" fmla="*/ 381000 w 1403350"/>
                <a:gd name="connsiteY5" fmla="*/ 184150 h 676275"/>
                <a:gd name="connsiteX6" fmla="*/ 381000 w 1403350"/>
                <a:gd name="connsiteY6" fmla="*/ 307975 h 676275"/>
                <a:gd name="connsiteX7" fmla="*/ 619125 w 1403350"/>
                <a:gd name="connsiteY7" fmla="*/ 307975 h 676275"/>
                <a:gd name="connsiteX8" fmla="*/ 619125 w 1403350"/>
                <a:gd name="connsiteY8" fmla="*/ 485775 h 676275"/>
                <a:gd name="connsiteX9" fmla="*/ 742950 w 1403350"/>
                <a:gd name="connsiteY9" fmla="*/ 485775 h 676275"/>
                <a:gd name="connsiteX10" fmla="*/ 742950 w 1403350"/>
                <a:gd name="connsiteY10" fmla="*/ 676275 h 676275"/>
                <a:gd name="connsiteX11" fmla="*/ 1403350 w 1403350"/>
                <a:gd name="connsiteY11"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3350" h="676275">
                  <a:moveTo>
                    <a:pt x="0" y="0"/>
                  </a:moveTo>
                  <a:lnTo>
                    <a:pt x="85725" y="0"/>
                  </a:lnTo>
                  <a:lnTo>
                    <a:pt x="85725" y="95250"/>
                  </a:lnTo>
                  <a:lnTo>
                    <a:pt x="165100" y="95250"/>
                  </a:lnTo>
                  <a:lnTo>
                    <a:pt x="165100" y="184150"/>
                  </a:lnTo>
                  <a:lnTo>
                    <a:pt x="381000" y="184150"/>
                  </a:lnTo>
                  <a:lnTo>
                    <a:pt x="381000" y="307975"/>
                  </a:lnTo>
                  <a:lnTo>
                    <a:pt x="619125" y="307975"/>
                  </a:lnTo>
                  <a:lnTo>
                    <a:pt x="619125" y="485775"/>
                  </a:lnTo>
                  <a:lnTo>
                    <a:pt x="742950" y="485775"/>
                  </a:lnTo>
                  <a:lnTo>
                    <a:pt x="742950" y="676275"/>
                  </a:lnTo>
                  <a:lnTo>
                    <a:pt x="1403350" y="676275"/>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99" name="Straight Connector 98">
              <a:extLst>
                <a:ext uri="{FF2B5EF4-FFF2-40B4-BE49-F238E27FC236}">
                  <a16:creationId xmlns:a16="http://schemas.microsoft.com/office/drawing/2014/main" id="{246E6083-2DBC-C959-B4E8-616C550E72FA}"/>
                </a:ext>
              </a:extLst>
            </p:cNvPr>
            <p:cNvCxnSpPr/>
            <p:nvPr/>
          </p:nvCxnSpPr>
          <p:spPr bwMode="auto">
            <a:xfrm>
              <a:off x="1343025" y="3102494"/>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BE8F86D-7B4A-1D86-DF5C-C37CAC4C6F7B}"/>
                </a:ext>
              </a:extLst>
            </p:cNvPr>
            <p:cNvCxnSpPr/>
            <p:nvPr/>
          </p:nvCxnSpPr>
          <p:spPr bwMode="auto">
            <a:xfrm>
              <a:off x="1428750" y="3197744"/>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77543BF-4BCC-6378-EF5C-94D53A5068DA}"/>
                </a:ext>
              </a:extLst>
            </p:cNvPr>
            <p:cNvCxnSpPr/>
            <p:nvPr/>
          </p:nvCxnSpPr>
          <p:spPr bwMode="auto">
            <a:xfrm>
              <a:off x="1577975" y="3289819"/>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42B2CB1-6C2A-6F50-591F-32161513CFC5}"/>
                </a:ext>
              </a:extLst>
            </p:cNvPr>
            <p:cNvCxnSpPr/>
            <p:nvPr/>
          </p:nvCxnSpPr>
          <p:spPr bwMode="auto">
            <a:xfrm>
              <a:off x="1609725" y="3289819"/>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12C4C5A-3BFB-A0A1-4916-9C15208F4E9B}"/>
                </a:ext>
              </a:extLst>
            </p:cNvPr>
            <p:cNvCxnSpPr/>
            <p:nvPr/>
          </p:nvCxnSpPr>
          <p:spPr bwMode="auto">
            <a:xfrm>
              <a:off x="1638300" y="3289819"/>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282E134-55B7-8283-525E-7222CCF89F2C}"/>
                </a:ext>
              </a:extLst>
            </p:cNvPr>
            <p:cNvCxnSpPr/>
            <p:nvPr/>
          </p:nvCxnSpPr>
          <p:spPr bwMode="auto">
            <a:xfrm>
              <a:off x="1708150" y="341788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1881722-914E-8068-9E55-CDD329EC5863}"/>
                </a:ext>
              </a:extLst>
            </p:cNvPr>
            <p:cNvCxnSpPr/>
            <p:nvPr/>
          </p:nvCxnSpPr>
          <p:spPr bwMode="auto">
            <a:xfrm>
              <a:off x="1749425" y="341788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3E5273F-082F-46CC-2C73-5A0FC17B9446}"/>
                </a:ext>
              </a:extLst>
            </p:cNvPr>
            <p:cNvCxnSpPr/>
            <p:nvPr/>
          </p:nvCxnSpPr>
          <p:spPr bwMode="auto">
            <a:xfrm>
              <a:off x="1885950" y="341788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1DCE68BF-801E-25FC-1E69-F1FDB8B9E634}"/>
                </a:ext>
              </a:extLst>
            </p:cNvPr>
            <p:cNvCxnSpPr/>
            <p:nvPr/>
          </p:nvCxnSpPr>
          <p:spPr bwMode="auto">
            <a:xfrm>
              <a:off x="1981200" y="3588451"/>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50A89C9-B8DE-5728-7ADA-7F6778DE2108}"/>
                </a:ext>
              </a:extLst>
            </p:cNvPr>
            <p:cNvCxnSpPr/>
            <p:nvPr/>
          </p:nvCxnSpPr>
          <p:spPr bwMode="auto">
            <a:xfrm>
              <a:off x="2028825" y="3588451"/>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33003F9-D26A-51FB-5D36-492DD20C48A1}"/>
                </a:ext>
              </a:extLst>
            </p:cNvPr>
            <p:cNvCxnSpPr/>
            <p:nvPr/>
          </p:nvCxnSpPr>
          <p:spPr bwMode="auto">
            <a:xfrm>
              <a:off x="2044700"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E377DC4-4A71-DA80-9DC7-A89635078A2A}"/>
                </a:ext>
              </a:extLst>
            </p:cNvPr>
            <p:cNvCxnSpPr/>
            <p:nvPr/>
          </p:nvCxnSpPr>
          <p:spPr bwMode="auto">
            <a:xfrm>
              <a:off x="2146300"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E9F910B-77CD-A72E-C089-24696D875E0B}"/>
                </a:ext>
              </a:extLst>
            </p:cNvPr>
            <p:cNvCxnSpPr/>
            <p:nvPr/>
          </p:nvCxnSpPr>
          <p:spPr bwMode="auto">
            <a:xfrm>
              <a:off x="2235200"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DAC8E21-83E6-8A4C-5E26-8CCF86287035}"/>
                </a:ext>
              </a:extLst>
            </p:cNvPr>
            <p:cNvCxnSpPr/>
            <p:nvPr/>
          </p:nvCxnSpPr>
          <p:spPr bwMode="auto">
            <a:xfrm>
              <a:off x="2336800"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F0DB27D-A9BB-3DEF-8A19-80A0E84D7097}"/>
                </a:ext>
              </a:extLst>
            </p:cNvPr>
            <p:cNvCxnSpPr/>
            <p:nvPr/>
          </p:nvCxnSpPr>
          <p:spPr bwMode="auto">
            <a:xfrm>
              <a:off x="2447925"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AB88894-C0FA-208E-4D15-EF880B3E9626}"/>
                </a:ext>
              </a:extLst>
            </p:cNvPr>
            <p:cNvCxnSpPr/>
            <p:nvPr/>
          </p:nvCxnSpPr>
          <p:spPr bwMode="auto">
            <a:xfrm>
              <a:off x="2517775"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ED75D21-4259-DBA7-A0E5-22E602ED4D7C}"/>
                </a:ext>
              </a:extLst>
            </p:cNvPr>
            <p:cNvCxnSpPr/>
            <p:nvPr/>
          </p:nvCxnSpPr>
          <p:spPr bwMode="auto">
            <a:xfrm>
              <a:off x="2644775" y="377983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C517333-CEF8-3F01-4E00-878412D90A69}"/>
                </a:ext>
              </a:extLst>
            </p:cNvPr>
            <p:cNvCxnSpPr/>
            <p:nvPr/>
          </p:nvCxnSpPr>
          <p:spPr bwMode="auto">
            <a:xfrm>
              <a:off x="2679700" y="3779837"/>
              <a:ext cx="0" cy="79375"/>
            </a:xfrm>
            <a:prstGeom prst="line">
              <a:avLst/>
            </a:prstGeom>
            <a:noFill/>
            <a:ln w="28575" cap="flat" cmpd="sng" algn="ctr">
              <a:solidFill>
                <a:schemeClr val="accent4"/>
              </a:solidFill>
              <a:prstDash val="solid"/>
              <a:round/>
              <a:headEnd type="none" w="med" len="med"/>
              <a:tailEnd type="none" w="med" len="med"/>
            </a:ln>
            <a:effectLst/>
          </p:spPr>
        </p:cxnSp>
      </p:grpSp>
      <p:sp>
        <p:nvSpPr>
          <p:cNvPr id="118" name="Freeform: Shape 117">
            <a:extLst>
              <a:ext uri="{FF2B5EF4-FFF2-40B4-BE49-F238E27FC236}">
                <a16:creationId xmlns:a16="http://schemas.microsoft.com/office/drawing/2014/main" id="{2D9288D6-F318-6D94-BDF6-4E135DB054F7}"/>
              </a:ext>
            </a:extLst>
          </p:cNvPr>
          <p:cNvSpPr/>
          <p:nvPr/>
        </p:nvSpPr>
        <p:spPr bwMode="auto">
          <a:xfrm>
            <a:off x="1311275" y="3152775"/>
            <a:ext cx="4267200" cy="2009775"/>
          </a:xfrm>
          <a:custGeom>
            <a:avLst/>
            <a:gdLst>
              <a:gd name="connsiteX0" fmla="*/ 4267200 w 4267200"/>
              <a:gd name="connsiteY0" fmla="*/ 2009775 h 2009775"/>
              <a:gd name="connsiteX1" fmla="*/ 2187575 w 4267200"/>
              <a:gd name="connsiteY1" fmla="*/ 2009775 h 2009775"/>
              <a:gd name="connsiteX2" fmla="*/ 2187575 w 4267200"/>
              <a:gd name="connsiteY2" fmla="*/ 1955800 h 2009775"/>
              <a:gd name="connsiteX3" fmla="*/ 1936750 w 4267200"/>
              <a:gd name="connsiteY3" fmla="*/ 1955800 h 2009775"/>
              <a:gd name="connsiteX4" fmla="*/ 1936750 w 4267200"/>
              <a:gd name="connsiteY4" fmla="*/ 1901825 h 2009775"/>
              <a:gd name="connsiteX5" fmla="*/ 1460500 w 4267200"/>
              <a:gd name="connsiteY5" fmla="*/ 1901825 h 2009775"/>
              <a:gd name="connsiteX6" fmla="*/ 1460500 w 4267200"/>
              <a:gd name="connsiteY6" fmla="*/ 1857375 h 2009775"/>
              <a:gd name="connsiteX7" fmla="*/ 1422400 w 4267200"/>
              <a:gd name="connsiteY7" fmla="*/ 1857375 h 2009775"/>
              <a:gd name="connsiteX8" fmla="*/ 1422400 w 4267200"/>
              <a:gd name="connsiteY8" fmla="*/ 1774825 h 2009775"/>
              <a:gd name="connsiteX9" fmla="*/ 1228725 w 4267200"/>
              <a:gd name="connsiteY9" fmla="*/ 1774825 h 2009775"/>
              <a:gd name="connsiteX10" fmla="*/ 1228725 w 4267200"/>
              <a:gd name="connsiteY10" fmla="*/ 1733550 h 2009775"/>
              <a:gd name="connsiteX11" fmla="*/ 1206500 w 4267200"/>
              <a:gd name="connsiteY11" fmla="*/ 1733550 h 2009775"/>
              <a:gd name="connsiteX12" fmla="*/ 1206500 w 4267200"/>
              <a:gd name="connsiteY12" fmla="*/ 1692275 h 2009775"/>
              <a:gd name="connsiteX13" fmla="*/ 1200150 w 4267200"/>
              <a:gd name="connsiteY13" fmla="*/ 1692275 h 2009775"/>
              <a:gd name="connsiteX14" fmla="*/ 1200150 w 4267200"/>
              <a:gd name="connsiteY14" fmla="*/ 1644650 h 2009775"/>
              <a:gd name="connsiteX15" fmla="*/ 1149350 w 4267200"/>
              <a:gd name="connsiteY15" fmla="*/ 1644650 h 2009775"/>
              <a:gd name="connsiteX16" fmla="*/ 1149350 w 4267200"/>
              <a:gd name="connsiteY16" fmla="*/ 1609725 h 2009775"/>
              <a:gd name="connsiteX17" fmla="*/ 1095375 w 4267200"/>
              <a:gd name="connsiteY17" fmla="*/ 1609725 h 2009775"/>
              <a:gd name="connsiteX18" fmla="*/ 1095375 w 4267200"/>
              <a:gd name="connsiteY18" fmla="*/ 1568450 h 2009775"/>
              <a:gd name="connsiteX19" fmla="*/ 1044575 w 4267200"/>
              <a:gd name="connsiteY19" fmla="*/ 1568450 h 2009775"/>
              <a:gd name="connsiteX20" fmla="*/ 1044575 w 4267200"/>
              <a:gd name="connsiteY20" fmla="*/ 1520825 h 2009775"/>
              <a:gd name="connsiteX21" fmla="*/ 1012825 w 4267200"/>
              <a:gd name="connsiteY21" fmla="*/ 1520825 h 2009775"/>
              <a:gd name="connsiteX22" fmla="*/ 1012825 w 4267200"/>
              <a:gd name="connsiteY22" fmla="*/ 1482725 h 2009775"/>
              <a:gd name="connsiteX23" fmla="*/ 996950 w 4267200"/>
              <a:gd name="connsiteY23" fmla="*/ 1482725 h 2009775"/>
              <a:gd name="connsiteX24" fmla="*/ 996950 w 4267200"/>
              <a:gd name="connsiteY24" fmla="*/ 1444625 h 2009775"/>
              <a:gd name="connsiteX25" fmla="*/ 882650 w 4267200"/>
              <a:gd name="connsiteY25" fmla="*/ 1444625 h 2009775"/>
              <a:gd name="connsiteX26" fmla="*/ 882650 w 4267200"/>
              <a:gd name="connsiteY26" fmla="*/ 1400175 h 2009775"/>
              <a:gd name="connsiteX27" fmla="*/ 841375 w 4267200"/>
              <a:gd name="connsiteY27" fmla="*/ 1400175 h 2009775"/>
              <a:gd name="connsiteX28" fmla="*/ 841375 w 4267200"/>
              <a:gd name="connsiteY28" fmla="*/ 1352550 h 2009775"/>
              <a:gd name="connsiteX29" fmla="*/ 822325 w 4267200"/>
              <a:gd name="connsiteY29" fmla="*/ 1352550 h 2009775"/>
              <a:gd name="connsiteX30" fmla="*/ 822325 w 4267200"/>
              <a:gd name="connsiteY30" fmla="*/ 1317625 h 2009775"/>
              <a:gd name="connsiteX31" fmla="*/ 793750 w 4267200"/>
              <a:gd name="connsiteY31" fmla="*/ 1317625 h 2009775"/>
              <a:gd name="connsiteX32" fmla="*/ 793750 w 4267200"/>
              <a:gd name="connsiteY32" fmla="*/ 1270000 h 2009775"/>
              <a:gd name="connsiteX33" fmla="*/ 666750 w 4267200"/>
              <a:gd name="connsiteY33" fmla="*/ 1270000 h 2009775"/>
              <a:gd name="connsiteX34" fmla="*/ 666750 w 4267200"/>
              <a:gd name="connsiteY34" fmla="*/ 1231900 h 2009775"/>
              <a:gd name="connsiteX35" fmla="*/ 587375 w 4267200"/>
              <a:gd name="connsiteY35" fmla="*/ 1231900 h 2009775"/>
              <a:gd name="connsiteX36" fmla="*/ 587375 w 4267200"/>
              <a:gd name="connsiteY36" fmla="*/ 1184275 h 2009775"/>
              <a:gd name="connsiteX37" fmla="*/ 574675 w 4267200"/>
              <a:gd name="connsiteY37" fmla="*/ 1184275 h 2009775"/>
              <a:gd name="connsiteX38" fmla="*/ 574675 w 4267200"/>
              <a:gd name="connsiteY38" fmla="*/ 1149350 h 2009775"/>
              <a:gd name="connsiteX39" fmla="*/ 527050 w 4267200"/>
              <a:gd name="connsiteY39" fmla="*/ 1149350 h 2009775"/>
              <a:gd name="connsiteX40" fmla="*/ 527050 w 4267200"/>
              <a:gd name="connsiteY40" fmla="*/ 1114425 h 2009775"/>
              <a:gd name="connsiteX41" fmla="*/ 504825 w 4267200"/>
              <a:gd name="connsiteY41" fmla="*/ 1114425 h 2009775"/>
              <a:gd name="connsiteX42" fmla="*/ 504825 w 4267200"/>
              <a:gd name="connsiteY42" fmla="*/ 1076325 h 2009775"/>
              <a:gd name="connsiteX43" fmla="*/ 498475 w 4267200"/>
              <a:gd name="connsiteY43" fmla="*/ 1069975 h 2009775"/>
              <a:gd name="connsiteX44" fmla="*/ 498475 w 4267200"/>
              <a:gd name="connsiteY44" fmla="*/ 1035050 h 2009775"/>
              <a:gd name="connsiteX45" fmla="*/ 495300 w 4267200"/>
              <a:gd name="connsiteY45" fmla="*/ 1035050 h 2009775"/>
              <a:gd name="connsiteX46" fmla="*/ 495300 w 4267200"/>
              <a:gd name="connsiteY46" fmla="*/ 993775 h 2009775"/>
              <a:gd name="connsiteX47" fmla="*/ 488950 w 4267200"/>
              <a:gd name="connsiteY47" fmla="*/ 987425 h 2009775"/>
              <a:gd name="connsiteX48" fmla="*/ 488950 w 4267200"/>
              <a:gd name="connsiteY48" fmla="*/ 952500 h 2009775"/>
              <a:gd name="connsiteX49" fmla="*/ 482600 w 4267200"/>
              <a:gd name="connsiteY49" fmla="*/ 952500 h 2009775"/>
              <a:gd name="connsiteX50" fmla="*/ 482600 w 4267200"/>
              <a:gd name="connsiteY50" fmla="*/ 917575 h 2009775"/>
              <a:gd name="connsiteX51" fmla="*/ 444500 w 4267200"/>
              <a:gd name="connsiteY51" fmla="*/ 917575 h 2009775"/>
              <a:gd name="connsiteX52" fmla="*/ 444500 w 4267200"/>
              <a:gd name="connsiteY52" fmla="*/ 876300 h 2009775"/>
              <a:gd name="connsiteX53" fmla="*/ 431800 w 4267200"/>
              <a:gd name="connsiteY53" fmla="*/ 876300 h 2009775"/>
              <a:gd name="connsiteX54" fmla="*/ 431800 w 4267200"/>
              <a:gd name="connsiteY54" fmla="*/ 838200 h 2009775"/>
              <a:gd name="connsiteX55" fmla="*/ 422275 w 4267200"/>
              <a:gd name="connsiteY55" fmla="*/ 838200 h 2009775"/>
              <a:gd name="connsiteX56" fmla="*/ 422275 w 4267200"/>
              <a:gd name="connsiteY56" fmla="*/ 762000 h 2009775"/>
              <a:gd name="connsiteX57" fmla="*/ 355600 w 4267200"/>
              <a:gd name="connsiteY57" fmla="*/ 762000 h 2009775"/>
              <a:gd name="connsiteX58" fmla="*/ 355600 w 4267200"/>
              <a:gd name="connsiteY58" fmla="*/ 720725 h 2009775"/>
              <a:gd name="connsiteX59" fmla="*/ 336550 w 4267200"/>
              <a:gd name="connsiteY59" fmla="*/ 720725 h 2009775"/>
              <a:gd name="connsiteX60" fmla="*/ 336550 w 4267200"/>
              <a:gd name="connsiteY60" fmla="*/ 641350 h 2009775"/>
              <a:gd name="connsiteX61" fmla="*/ 327025 w 4267200"/>
              <a:gd name="connsiteY61" fmla="*/ 641350 h 2009775"/>
              <a:gd name="connsiteX62" fmla="*/ 327025 w 4267200"/>
              <a:gd name="connsiteY62" fmla="*/ 609600 h 2009775"/>
              <a:gd name="connsiteX63" fmla="*/ 307975 w 4267200"/>
              <a:gd name="connsiteY63" fmla="*/ 609600 h 2009775"/>
              <a:gd name="connsiteX64" fmla="*/ 307975 w 4267200"/>
              <a:gd name="connsiteY64" fmla="*/ 523875 h 2009775"/>
              <a:gd name="connsiteX65" fmla="*/ 269875 w 4267200"/>
              <a:gd name="connsiteY65" fmla="*/ 523875 h 2009775"/>
              <a:gd name="connsiteX66" fmla="*/ 269875 w 4267200"/>
              <a:gd name="connsiteY66" fmla="*/ 488950 h 2009775"/>
              <a:gd name="connsiteX67" fmla="*/ 250825 w 4267200"/>
              <a:gd name="connsiteY67" fmla="*/ 488950 h 2009775"/>
              <a:gd name="connsiteX68" fmla="*/ 250825 w 4267200"/>
              <a:gd name="connsiteY68" fmla="*/ 454025 h 2009775"/>
              <a:gd name="connsiteX69" fmla="*/ 212725 w 4267200"/>
              <a:gd name="connsiteY69" fmla="*/ 454025 h 2009775"/>
              <a:gd name="connsiteX70" fmla="*/ 212725 w 4267200"/>
              <a:gd name="connsiteY70" fmla="*/ 409575 h 2009775"/>
              <a:gd name="connsiteX71" fmla="*/ 139700 w 4267200"/>
              <a:gd name="connsiteY71" fmla="*/ 409575 h 2009775"/>
              <a:gd name="connsiteX72" fmla="*/ 139700 w 4267200"/>
              <a:gd name="connsiteY72" fmla="*/ 374650 h 2009775"/>
              <a:gd name="connsiteX73" fmla="*/ 130175 w 4267200"/>
              <a:gd name="connsiteY73" fmla="*/ 374650 h 2009775"/>
              <a:gd name="connsiteX74" fmla="*/ 130175 w 4267200"/>
              <a:gd name="connsiteY74" fmla="*/ 295275 h 2009775"/>
              <a:gd name="connsiteX75" fmla="*/ 107950 w 4267200"/>
              <a:gd name="connsiteY75" fmla="*/ 295275 h 2009775"/>
              <a:gd name="connsiteX76" fmla="*/ 107950 w 4267200"/>
              <a:gd name="connsiteY76" fmla="*/ 257175 h 2009775"/>
              <a:gd name="connsiteX77" fmla="*/ 92075 w 4267200"/>
              <a:gd name="connsiteY77" fmla="*/ 257175 h 2009775"/>
              <a:gd name="connsiteX78" fmla="*/ 92075 w 4267200"/>
              <a:gd name="connsiteY78" fmla="*/ 222250 h 2009775"/>
              <a:gd name="connsiteX79" fmla="*/ 63500 w 4267200"/>
              <a:gd name="connsiteY79" fmla="*/ 222250 h 2009775"/>
              <a:gd name="connsiteX80" fmla="*/ 63500 w 4267200"/>
              <a:gd name="connsiteY80" fmla="*/ 184150 h 2009775"/>
              <a:gd name="connsiteX81" fmla="*/ 41275 w 4267200"/>
              <a:gd name="connsiteY81" fmla="*/ 184150 h 2009775"/>
              <a:gd name="connsiteX82" fmla="*/ 41275 w 4267200"/>
              <a:gd name="connsiteY82" fmla="*/ 142875 h 2009775"/>
              <a:gd name="connsiteX83" fmla="*/ 34925 w 4267200"/>
              <a:gd name="connsiteY83" fmla="*/ 149225 h 2009775"/>
              <a:gd name="connsiteX84" fmla="*/ 34925 w 4267200"/>
              <a:gd name="connsiteY84" fmla="*/ 104775 h 2009775"/>
              <a:gd name="connsiteX85" fmla="*/ 19050 w 4267200"/>
              <a:gd name="connsiteY85" fmla="*/ 104775 h 2009775"/>
              <a:gd name="connsiteX86" fmla="*/ 19050 w 4267200"/>
              <a:gd name="connsiteY86" fmla="*/ 69850 h 2009775"/>
              <a:gd name="connsiteX87" fmla="*/ 0 w 4267200"/>
              <a:gd name="connsiteY87" fmla="*/ 69850 h 2009775"/>
              <a:gd name="connsiteX88" fmla="*/ 0 w 4267200"/>
              <a:gd name="connsiteY88" fmla="*/ 0 h 2009775"/>
              <a:gd name="connsiteX0" fmla="*/ 4267200 w 4267200"/>
              <a:gd name="connsiteY0" fmla="*/ 2009775 h 2009775"/>
              <a:gd name="connsiteX1" fmla="*/ 2187575 w 4267200"/>
              <a:gd name="connsiteY1" fmla="*/ 2009775 h 2009775"/>
              <a:gd name="connsiteX2" fmla="*/ 2187575 w 4267200"/>
              <a:gd name="connsiteY2" fmla="*/ 1955800 h 2009775"/>
              <a:gd name="connsiteX3" fmla="*/ 1936750 w 4267200"/>
              <a:gd name="connsiteY3" fmla="*/ 1955800 h 2009775"/>
              <a:gd name="connsiteX4" fmla="*/ 1936750 w 4267200"/>
              <a:gd name="connsiteY4" fmla="*/ 1901825 h 2009775"/>
              <a:gd name="connsiteX5" fmla="*/ 1460500 w 4267200"/>
              <a:gd name="connsiteY5" fmla="*/ 1901825 h 2009775"/>
              <a:gd name="connsiteX6" fmla="*/ 1460500 w 4267200"/>
              <a:gd name="connsiteY6" fmla="*/ 1857375 h 2009775"/>
              <a:gd name="connsiteX7" fmla="*/ 1422400 w 4267200"/>
              <a:gd name="connsiteY7" fmla="*/ 1857375 h 2009775"/>
              <a:gd name="connsiteX8" fmla="*/ 1422400 w 4267200"/>
              <a:gd name="connsiteY8" fmla="*/ 1774825 h 2009775"/>
              <a:gd name="connsiteX9" fmla="*/ 1228725 w 4267200"/>
              <a:gd name="connsiteY9" fmla="*/ 1774825 h 2009775"/>
              <a:gd name="connsiteX10" fmla="*/ 1228725 w 4267200"/>
              <a:gd name="connsiteY10" fmla="*/ 1733550 h 2009775"/>
              <a:gd name="connsiteX11" fmla="*/ 1206500 w 4267200"/>
              <a:gd name="connsiteY11" fmla="*/ 1733550 h 2009775"/>
              <a:gd name="connsiteX12" fmla="*/ 1206500 w 4267200"/>
              <a:gd name="connsiteY12" fmla="*/ 1692275 h 2009775"/>
              <a:gd name="connsiteX13" fmla="*/ 1200150 w 4267200"/>
              <a:gd name="connsiteY13" fmla="*/ 1692275 h 2009775"/>
              <a:gd name="connsiteX14" fmla="*/ 1200150 w 4267200"/>
              <a:gd name="connsiteY14" fmla="*/ 1644650 h 2009775"/>
              <a:gd name="connsiteX15" fmla="*/ 1149350 w 4267200"/>
              <a:gd name="connsiteY15" fmla="*/ 1644650 h 2009775"/>
              <a:gd name="connsiteX16" fmla="*/ 1149350 w 4267200"/>
              <a:gd name="connsiteY16" fmla="*/ 1609725 h 2009775"/>
              <a:gd name="connsiteX17" fmla="*/ 1095375 w 4267200"/>
              <a:gd name="connsiteY17" fmla="*/ 1609725 h 2009775"/>
              <a:gd name="connsiteX18" fmla="*/ 1095375 w 4267200"/>
              <a:gd name="connsiteY18" fmla="*/ 1568450 h 2009775"/>
              <a:gd name="connsiteX19" fmla="*/ 1044575 w 4267200"/>
              <a:gd name="connsiteY19" fmla="*/ 1568450 h 2009775"/>
              <a:gd name="connsiteX20" fmla="*/ 1044575 w 4267200"/>
              <a:gd name="connsiteY20" fmla="*/ 1520825 h 2009775"/>
              <a:gd name="connsiteX21" fmla="*/ 1012825 w 4267200"/>
              <a:gd name="connsiteY21" fmla="*/ 1520825 h 2009775"/>
              <a:gd name="connsiteX22" fmla="*/ 1012825 w 4267200"/>
              <a:gd name="connsiteY22" fmla="*/ 1482725 h 2009775"/>
              <a:gd name="connsiteX23" fmla="*/ 996950 w 4267200"/>
              <a:gd name="connsiteY23" fmla="*/ 1482725 h 2009775"/>
              <a:gd name="connsiteX24" fmla="*/ 996950 w 4267200"/>
              <a:gd name="connsiteY24" fmla="*/ 1444625 h 2009775"/>
              <a:gd name="connsiteX25" fmla="*/ 882650 w 4267200"/>
              <a:gd name="connsiteY25" fmla="*/ 1444625 h 2009775"/>
              <a:gd name="connsiteX26" fmla="*/ 882650 w 4267200"/>
              <a:gd name="connsiteY26" fmla="*/ 1400175 h 2009775"/>
              <a:gd name="connsiteX27" fmla="*/ 841375 w 4267200"/>
              <a:gd name="connsiteY27" fmla="*/ 1400175 h 2009775"/>
              <a:gd name="connsiteX28" fmla="*/ 841375 w 4267200"/>
              <a:gd name="connsiteY28" fmla="*/ 1352550 h 2009775"/>
              <a:gd name="connsiteX29" fmla="*/ 822325 w 4267200"/>
              <a:gd name="connsiteY29" fmla="*/ 1352550 h 2009775"/>
              <a:gd name="connsiteX30" fmla="*/ 822325 w 4267200"/>
              <a:gd name="connsiteY30" fmla="*/ 1317625 h 2009775"/>
              <a:gd name="connsiteX31" fmla="*/ 793750 w 4267200"/>
              <a:gd name="connsiteY31" fmla="*/ 1317625 h 2009775"/>
              <a:gd name="connsiteX32" fmla="*/ 793750 w 4267200"/>
              <a:gd name="connsiteY32" fmla="*/ 1270000 h 2009775"/>
              <a:gd name="connsiteX33" fmla="*/ 666750 w 4267200"/>
              <a:gd name="connsiteY33" fmla="*/ 1270000 h 2009775"/>
              <a:gd name="connsiteX34" fmla="*/ 666750 w 4267200"/>
              <a:gd name="connsiteY34" fmla="*/ 1231900 h 2009775"/>
              <a:gd name="connsiteX35" fmla="*/ 587375 w 4267200"/>
              <a:gd name="connsiteY35" fmla="*/ 1231900 h 2009775"/>
              <a:gd name="connsiteX36" fmla="*/ 587375 w 4267200"/>
              <a:gd name="connsiteY36" fmla="*/ 1184275 h 2009775"/>
              <a:gd name="connsiteX37" fmla="*/ 574675 w 4267200"/>
              <a:gd name="connsiteY37" fmla="*/ 1184275 h 2009775"/>
              <a:gd name="connsiteX38" fmla="*/ 574675 w 4267200"/>
              <a:gd name="connsiteY38" fmla="*/ 1149350 h 2009775"/>
              <a:gd name="connsiteX39" fmla="*/ 527050 w 4267200"/>
              <a:gd name="connsiteY39" fmla="*/ 1149350 h 2009775"/>
              <a:gd name="connsiteX40" fmla="*/ 527050 w 4267200"/>
              <a:gd name="connsiteY40" fmla="*/ 1114425 h 2009775"/>
              <a:gd name="connsiteX41" fmla="*/ 504825 w 4267200"/>
              <a:gd name="connsiteY41" fmla="*/ 1114425 h 2009775"/>
              <a:gd name="connsiteX42" fmla="*/ 504825 w 4267200"/>
              <a:gd name="connsiteY42" fmla="*/ 1076325 h 2009775"/>
              <a:gd name="connsiteX43" fmla="*/ 498475 w 4267200"/>
              <a:gd name="connsiteY43" fmla="*/ 1069975 h 2009775"/>
              <a:gd name="connsiteX44" fmla="*/ 498475 w 4267200"/>
              <a:gd name="connsiteY44" fmla="*/ 1035050 h 2009775"/>
              <a:gd name="connsiteX45" fmla="*/ 495300 w 4267200"/>
              <a:gd name="connsiteY45" fmla="*/ 1035050 h 2009775"/>
              <a:gd name="connsiteX46" fmla="*/ 495300 w 4267200"/>
              <a:gd name="connsiteY46" fmla="*/ 993775 h 2009775"/>
              <a:gd name="connsiteX47" fmla="*/ 488950 w 4267200"/>
              <a:gd name="connsiteY47" fmla="*/ 987425 h 2009775"/>
              <a:gd name="connsiteX48" fmla="*/ 488950 w 4267200"/>
              <a:gd name="connsiteY48" fmla="*/ 952500 h 2009775"/>
              <a:gd name="connsiteX49" fmla="*/ 482600 w 4267200"/>
              <a:gd name="connsiteY49" fmla="*/ 952500 h 2009775"/>
              <a:gd name="connsiteX50" fmla="*/ 482600 w 4267200"/>
              <a:gd name="connsiteY50" fmla="*/ 917575 h 2009775"/>
              <a:gd name="connsiteX51" fmla="*/ 444500 w 4267200"/>
              <a:gd name="connsiteY51" fmla="*/ 917575 h 2009775"/>
              <a:gd name="connsiteX52" fmla="*/ 444500 w 4267200"/>
              <a:gd name="connsiteY52" fmla="*/ 876300 h 2009775"/>
              <a:gd name="connsiteX53" fmla="*/ 431800 w 4267200"/>
              <a:gd name="connsiteY53" fmla="*/ 876300 h 2009775"/>
              <a:gd name="connsiteX54" fmla="*/ 431800 w 4267200"/>
              <a:gd name="connsiteY54" fmla="*/ 838200 h 2009775"/>
              <a:gd name="connsiteX55" fmla="*/ 422275 w 4267200"/>
              <a:gd name="connsiteY55" fmla="*/ 838200 h 2009775"/>
              <a:gd name="connsiteX56" fmla="*/ 422275 w 4267200"/>
              <a:gd name="connsiteY56" fmla="*/ 762000 h 2009775"/>
              <a:gd name="connsiteX57" fmla="*/ 355600 w 4267200"/>
              <a:gd name="connsiteY57" fmla="*/ 762000 h 2009775"/>
              <a:gd name="connsiteX58" fmla="*/ 355600 w 4267200"/>
              <a:gd name="connsiteY58" fmla="*/ 720725 h 2009775"/>
              <a:gd name="connsiteX59" fmla="*/ 336550 w 4267200"/>
              <a:gd name="connsiteY59" fmla="*/ 720725 h 2009775"/>
              <a:gd name="connsiteX60" fmla="*/ 336550 w 4267200"/>
              <a:gd name="connsiteY60" fmla="*/ 641350 h 2009775"/>
              <a:gd name="connsiteX61" fmla="*/ 327025 w 4267200"/>
              <a:gd name="connsiteY61" fmla="*/ 641350 h 2009775"/>
              <a:gd name="connsiteX62" fmla="*/ 327025 w 4267200"/>
              <a:gd name="connsiteY62" fmla="*/ 609600 h 2009775"/>
              <a:gd name="connsiteX63" fmla="*/ 307975 w 4267200"/>
              <a:gd name="connsiteY63" fmla="*/ 609600 h 2009775"/>
              <a:gd name="connsiteX64" fmla="*/ 307975 w 4267200"/>
              <a:gd name="connsiteY64" fmla="*/ 523875 h 2009775"/>
              <a:gd name="connsiteX65" fmla="*/ 269875 w 4267200"/>
              <a:gd name="connsiteY65" fmla="*/ 523875 h 2009775"/>
              <a:gd name="connsiteX66" fmla="*/ 269875 w 4267200"/>
              <a:gd name="connsiteY66" fmla="*/ 488950 h 2009775"/>
              <a:gd name="connsiteX67" fmla="*/ 250825 w 4267200"/>
              <a:gd name="connsiteY67" fmla="*/ 488950 h 2009775"/>
              <a:gd name="connsiteX68" fmla="*/ 250825 w 4267200"/>
              <a:gd name="connsiteY68" fmla="*/ 454025 h 2009775"/>
              <a:gd name="connsiteX69" fmla="*/ 212725 w 4267200"/>
              <a:gd name="connsiteY69" fmla="*/ 454025 h 2009775"/>
              <a:gd name="connsiteX70" fmla="*/ 212725 w 4267200"/>
              <a:gd name="connsiteY70" fmla="*/ 409575 h 2009775"/>
              <a:gd name="connsiteX71" fmla="*/ 139700 w 4267200"/>
              <a:gd name="connsiteY71" fmla="*/ 409575 h 2009775"/>
              <a:gd name="connsiteX72" fmla="*/ 139700 w 4267200"/>
              <a:gd name="connsiteY72" fmla="*/ 374650 h 2009775"/>
              <a:gd name="connsiteX73" fmla="*/ 130175 w 4267200"/>
              <a:gd name="connsiteY73" fmla="*/ 374650 h 2009775"/>
              <a:gd name="connsiteX74" fmla="*/ 130175 w 4267200"/>
              <a:gd name="connsiteY74" fmla="*/ 295275 h 2009775"/>
              <a:gd name="connsiteX75" fmla="*/ 107950 w 4267200"/>
              <a:gd name="connsiteY75" fmla="*/ 295275 h 2009775"/>
              <a:gd name="connsiteX76" fmla="*/ 107950 w 4267200"/>
              <a:gd name="connsiteY76" fmla="*/ 257175 h 2009775"/>
              <a:gd name="connsiteX77" fmla="*/ 92075 w 4267200"/>
              <a:gd name="connsiteY77" fmla="*/ 257175 h 2009775"/>
              <a:gd name="connsiteX78" fmla="*/ 92075 w 4267200"/>
              <a:gd name="connsiteY78" fmla="*/ 222250 h 2009775"/>
              <a:gd name="connsiteX79" fmla="*/ 63500 w 4267200"/>
              <a:gd name="connsiteY79" fmla="*/ 222250 h 2009775"/>
              <a:gd name="connsiteX80" fmla="*/ 63500 w 4267200"/>
              <a:gd name="connsiteY80" fmla="*/ 184150 h 2009775"/>
              <a:gd name="connsiteX81" fmla="*/ 41275 w 4267200"/>
              <a:gd name="connsiteY81" fmla="*/ 184150 h 2009775"/>
              <a:gd name="connsiteX82" fmla="*/ 41275 w 4267200"/>
              <a:gd name="connsiteY82" fmla="*/ 142875 h 2009775"/>
              <a:gd name="connsiteX83" fmla="*/ 34925 w 4267200"/>
              <a:gd name="connsiteY83" fmla="*/ 139700 h 2009775"/>
              <a:gd name="connsiteX84" fmla="*/ 34925 w 4267200"/>
              <a:gd name="connsiteY84" fmla="*/ 104775 h 2009775"/>
              <a:gd name="connsiteX85" fmla="*/ 19050 w 4267200"/>
              <a:gd name="connsiteY85" fmla="*/ 104775 h 2009775"/>
              <a:gd name="connsiteX86" fmla="*/ 19050 w 4267200"/>
              <a:gd name="connsiteY86" fmla="*/ 69850 h 2009775"/>
              <a:gd name="connsiteX87" fmla="*/ 0 w 4267200"/>
              <a:gd name="connsiteY87" fmla="*/ 69850 h 2009775"/>
              <a:gd name="connsiteX88" fmla="*/ 0 w 4267200"/>
              <a:gd name="connsiteY88" fmla="*/ 0 h 200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267200" h="2009775">
                <a:moveTo>
                  <a:pt x="4267200" y="2009775"/>
                </a:moveTo>
                <a:lnTo>
                  <a:pt x="2187575" y="2009775"/>
                </a:lnTo>
                <a:lnTo>
                  <a:pt x="2187575" y="1955800"/>
                </a:lnTo>
                <a:lnTo>
                  <a:pt x="1936750" y="1955800"/>
                </a:lnTo>
                <a:lnTo>
                  <a:pt x="1936750" y="1901825"/>
                </a:lnTo>
                <a:lnTo>
                  <a:pt x="1460500" y="1901825"/>
                </a:lnTo>
                <a:lnTo>
                  <a:pt x="1460500" y="1857375"/>
                </a:lnTo>
                <a:lnTo>
                  <a:pt x="1422400" y="1857375"/>
                </a:lnTo>
                <a:lnTo>
                  <a:pt x="1422400" y="1774825"/>
                </a:lnTo>
                <a:lnTo>
                  <a:pt x="1228725" y="1774825"/>
                </a:lnTo>
                <a:lnTo>
                  <a:pt x="1228725" y="1733550"/>
                </a:lnTo>
                <a:lnTo>
                  <a:pt x="1206500" y="1733550"/>
                </a:lnTo>
                <a:lnTo>
                  <a:pt x="1206500" y="1692275"/>
                </a:lnTo>
                <a:lnTo>
                  <a:pt x="1200150" y="1692275"/>
                </a:lnTo>
                <a:lnTo>
                  <a:pt x="1200150" y="1644650"/>
                </a:lnTo>
                <a:lnTo>
                  <a:pt x="1149350" y="1644650"/>
                </a:lnTo>
                <a:lnTo>
                  <a:pt x="1149350" y="1609725"/>
                </a:lnTo>
                <a:lnTo>
                  <a:pt x="1095375" y="1609725"/>
                </a:lnTo>
                <a:lnTo>
                  <a:pt x="1095375" y="1568450"/>
                </a:lnTo>
                <a:lnTo>
                  <a:pt x="1044575" y="1568450"/>
                </a:lnTo>
                <a:lnTo>
                  <a:pt x="1044575" y="1520825"/>
                </a:lnTo>
                <a:lnTo>
                  <a:pt x="1012825" y="1520825"/>
                </a:lnTo>
                <a:lnTo>
                  <a:pt x="1012825" y="1482725"/>
                </a:lnTo>
                <a:lnTo>
                  <a:pt x="996950" y="1482725"/>
                </a:lnTo>
                <a:lnTo>
                  <a:pt x="996950" y="1444625"/>
                </a:lnTo>
                <a:lnTo>
                  <a:pt x="882650" y="1444625"/>
                </a:lnTo>
                <a:lnTo>
                  <a:pt x="882650" y="1400175"/>
                </a:lnTo>
                <a:lnTo>
                  <a:pt x="841375" y="1400175"/>
                </a:lnTo>
                <a:lnTo>
                  <a:pt x="841375" y="1352550"/>
                </a:lnTo>
                <a:lnTo>
                  <a:pt x="822325" y="1352550"/>
                </a:lnTo>
                <a:lnTo>
                  <a:pt x="822325" y="1317625"/>
                </a:lnTo>
                <a:lnTo>
                  <a:pt x="793750" y="1317625"/>
                </a:lnTo>
                <a:lnTo>
                  <a:pt x="793750" y="1270000"/>
                </a:lnTo>
                <a:lnTo>
                  <a:pt x="666750" y="1270000"/>
                </a:lnTo>
                <a:lnTo>
                  <a:pt x="666750" y="1231900"/>
                </a:lnTo>
                <a:lnTo>
                  <a:pt x="587375" y="1231900"/>
                </a:lnTo>
                <a:lnTo>
                  <a:pt x="587375" y="1184275"/>
                </a:lnTo>
                <a:lnTo>
                  <a:pt x="574675" y="1184275"/>
                </a:lnTo>
                <a:lnTo>
                  <a:pt x="574675" y="1149350"/>
                </a:lnTo>
                <a:lnTo>
                  <a:pt x="527050" y="1149350"/>
                </a:lnTo>
                <a:lnTo>
                  <a:pt x="527050" y="1114425"/>
                </a:lnTo>
                <a:lnTo>
                  <a:pt x="504825" y="1114425"/>
                </a:lnTo>
                <a:lnTo>
                  <a:pt x="504825" y="1076325"/>
                </a:lnTo>
                <a:lnTo>
                  <a:pt x="498475" y="1069975"/>
                </a:lnTo>
                <a:lnTo>
                  <a:pt x="498475" y="1035050"/>
                </a:lnTo>
                <a:lnTo>
                  <a:pt x="495300" y="1035050"/>
                </a:lnTo>
                <a:lnTo>
                  <a:pt x="495300" y="993775"/>
                </a:lnTo>
                <a:lnTo>
                  <a:pt x="488950" y="987425"/>
                </a:lnTo>
                <a:lnTo>
                  <a:pt x="488950" y="952500"/>
                </a:lnTo>
                <a:lnTo>
                  <a:pt x="482600" y="952500"/>
                </a:lnTo>
                <a:lnTo>
                  <a:pt x="482600" y="917575"/>
                </a:lnTo>
                <a:lnTo>
                  <a:pt x="444500" y="917575"/>
                </a:lnTo>
                <a:lnTo>
                  <a:pt x="444500" y="876300"/>
                </a:lnTo>
                <a:lnTo>
                  <a:pt x="431800" y="876300"/>
                </a:lnTo>
                <a:lnTo>
                  <a:pt x="431800" y="838200"/>
                </a:lnTo>
                <a:lnTo>
                  <a:pt x="422275" y="838200"/>
                </a:lnTo>
                <a:lnTo>
                  <a:pt x="422275" y="762000"/>
                </a:lnTo>
                <a:lnTo>
                  <a:pt x="355600" y="762000"/>
                </a:lnTo>
                <a:lnTo>
                  <a:pt x="355600" y="720725"/>
                </a:lnTo>
                <a:lnTo>
                  <a:pt x="336550" y="720725"/>
                </a:lnTo>
                <a:lnTo>
                  <a:pt x="336550" y="641350"/>
                </a:lnTo>
                <a:lnTo>
                  <a:pt x="327025" y="641350"/>
                </a:lnTo>
                <a:lnTo>
                  <a:pt x="327025" y="609600"/>
                </a:lnTo>
                <a:lnTo>
                  <a:pt x="307975" y="609600"/>
                </a:lnTo>
                <a:lnTo>
                  <a:pt x="307975" y="523875"/>
                </a:lnTo>
                <a:lnTo>
                  <a:pt x="269875" y="523875"/>
                </a:lnTo>
                <a:lnTo>
                  <a:pt x="269875" y="488950"/>
                </a:lnTo>
                <a:lnTo>
                  <a:pt x="250825" y="488950"/>
                </a:lnTo>
                <a:lnTo>
                  <a:pt x="250825" y="454025"/>
                </a:lnTo>
                <a:lnTo>
                  <a:pt x="212725" y="454025"/>
                </a:lnTo>
                <a:lnTo>
                  <a:pt x="212725" y="409575"/>
                </a:lnTo>
                <a:lnTo>
                  <a:pt x="139700" y="409575"/>
                </a:lnTo>
                <a:lnTo>
                  <a:pt x="139700" y="374650"/>
                </a:lnTo>
                <a:lnTo>
                  <a:pt x="130175" y="374650"/>
                </a:lnTo>
                <a:lnTo>
                  <a:pt x="130175" y="295275"/>
                </a:lnTo>
                <a:lnTo>
                  <a:pt x="107950" y="295275"/>
                </a:lnTo>
                <a:lnTo>
                  <a:pt x="107950" y="257175"/>
                </a:lnTo>
                <a:lnTo>
                  <a:pt x="92075" y="257175"/>
                </a:lnTo>
                <a:lnTo>
                  <a:pt x="92075" y="222250"/>
                </a:lnTo>
                <a:lnTo>
                  <a:pt x="63500" y="222250"/>
                </a:lnTo>
                <a:lnTo>
                  <a:pt x="63500" y="184150"/>
                </a:lnTo>
                <a:lnTo>
                  <a:pt x="41275" y="184150"/>
                </a:lnTo>
                <a:lnTo>
                  <a:pt x="41275" y="142875"/>
                </a:lnTo>
                <a:lnTo>
                  <a:pt x="34925" y="139700"/>
                </a:lnTo>
                <a:lnTo>
                  <a:pt x="34925" y="104775"/>
                </a:lnTo>
                <a:lnTo>
                  <a:pt x="19050" y="104775"/>
                </a:lnTo>
                <a:lnTo>
                  <a:pt x="19050" y="69850"/>
                </a:lnTo>
                <a:lnTo>
                  <a:pt x="0" y="69850"/>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21" name="Straight Connector 120">
            <a:extLst>
              <a:ext uri="{FF2B5EF4-FFF2-40B4-BE49-F238E27FC236}">
                <a16:creationId xmlns:a16="http://schemas.microsoft.com/office/drawing/2014/main" id="{DAA2C867-74FE-CD17-B966-4B8F58679DF2}"/>
              </a:ext>
            </a:extLst>
          </p:cNvPr>
          <p:cNvCxnSpPr/>
          <p:nvPr/>
        </p:nvCxnSpPr>
        <p:spPr bwMode="auto">
          <a:xfrm>
            <a:off x="1552575" y="3554764"/>
            <a:ext cx="0" cy="79375"/>
          </a:xfrm>
          <a:prstGeom prst="line">
            <a:avLst/>
          </a:prstGeom>
          <a:noFill/>
          <a:ln w="28575" cap="flat" cmpd="sng" algn="ctr">
            <a:solidFill>
              <a:schemeClr val="accent6"/>
            </a:solidFill>
            <a:prstDash val="solid"/>
            <a:round/>
            <a:headEnd type="none" w="med" len="med"/>
            <a:tailEnd type="none" w="med" len="med"/>
          </a:ln>
          <a:effectLst/>
        </p:spPr>
      </p:cxnSp>
      <p:grpSp>
        <p:nvGrpSpPr>
          <p:cNvPr id="129" name="Group 128">
            <a:extLst>
              <a:ext uri="{FF2B5EF4-FFF2-40B4-BE49-F238E27FC236}">
                <a16:creationId xmlns:a16="http://schemas.microsoft.com/office/drawing/2014/main" id="{D94426D9-BA91-BCDC-9D30-CBFC2F415439}"/>
              </a:ext>
            </a:extLst>
          </p:cNvPr>
          <p:cNvGrpSpPr/>
          <p:nvPr/>
        </p:nvGrpSpPr>
        <p:grpSpPr>
          <a:xfrm>
            <a:off x="1873250" y="4268960"/>
            <a:ext cx="3683000" cy="933277"/>
            <a:chOff x="1873250" y="4268960"/>
            <a:chExt cx="3683000" cy="933277"/>
          </a:xfrm>
        </p:grpSpPr>
        <p:cxnSp>
          <p:nvCxnSpPr>
            <p:cNvPr id="119" name="Straight Connector 118">
              <a:extLst>
                <a:ext uri="{FF2B5EF4-FFF2-40B4-BE49-F238E27FC236}">
                  <a16:creationId xmlns:a16="http://schemas.microsoft.com/office/drawing/2014/main" id="{C283595D-DB20-93D8-E0D2-0CAF08BADEC0}"/>
                </a:ext>
              </a:extLst>
            </p:cNvPr>
            <p:cNvCxnSpPr/>
            <p:nvPr/>
          </p:nvCxnSpPr>
          <p:spPr bwMode="auto">
            <a:xfrm>
              <a:off x="1873250" y="4268960"/>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84B3470-6A85-FAA6-7152-8DDCA4AB1516}"/>
                </a:ext>
              </a:extLst>
            </p:cNvPr>
            <p:cNvCxnSpPr/>
            <p:nvPr/>
          </p:nvCxnSpPr>
          <p:spPr bwMode="auto">
            <a:xfrm>
              <a:off x="1901825" y="4338810"/>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BF80DF3-667E-4CBD-794C-2519CD566266}"/>
                </a:ext>
              </a:extLst>
            </p:cNvPr>
            <p:cNvCxnSpPr/>
            <p:nvPr/>
          </p:nvCxnSpPr>
          <p:spPr bwMode="auto">
            <a:xfrm>
              <a:off x="2889250" y="5020781"/>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99C4E8EF-348F-9D93-16BD-796992033192}"/>
                </a:ext>
              </a:extLst>
            </p:cNvPr>
            <p:cNvCxnSpPr/>
            <p:nvPr/>
          </p:nvCxnSpPr>
          <p:spPr bwMode="auto">
            <a:xfrm>
              <a:off x="2943225" y="5020781"/>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CC89433-30F9-2F4C-F984-A26721514E5A}"/>
                </a:ext>
              </a:extLst>
            </p:cNvPr>
            <p:cNvCxnSpPr/>
            <p:nvPr/>
          </p:nvCxnSpPr>
          <p:spPr bwMode="auto">
            <a:xfrm>
              <a:off x="4200525" y="5122862"/>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FA6C16A-74DC-1587-5CF1-C84695A8904B}"/>
                </a:ext>
              </a:extLst>
            </p:cNvPr>
            <p:cNvCxnSpPr/>
            <p:nvPr/>
          </p:nvCxnSpPr>
          <p:spPr bwMode="auto">
            <a:xfrm>
              <a:off x="4937125" y="5122862"/>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DF30239-79F1-5C61-2162-EF53F33254F0}"/>
                </a:ext>
              </a:extLst>
            </p:cNvPr>
            <p:cNvCxnSpPr/>
            <p:nvPr/>
          </p:nvCxnSpPr>
          <p:spPr bwMode="auto">
            <a:xfrm>
              <a:off x="5054600" y="5122862"/>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6CC2DEC-CCFA-ABBF-4DEC-F84760189EF2}"/>
                </a:ext>
              </a:extLst>
            </p:cNvPr>
            <p:cNvCxnSpPr/>
            <p:nvPr/>
          </p:nvCxnSpPr>
          <p:spPr bwMode="auto">
            <a:xfrm>
              <a:off x="5092700" y="5122862"/>
              <a:ext cx="0" cy="79375"/>
            </a:xfrm>
            <a:prstGeom prst="line">
              <a:avLst/>
            </a:prstGeom>
            <a:noFill/>
            <a:ln w="28575" cap="flat" cmpd="sng" algn="ctr">
              <a:solidFill>
                <a:schemeClr val="accent6"/>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3090291-7A40-C97D-C2C1-33EE3DA2D45A}"/>
                </a:ext>
              </a:extLst>
            </p:cNvPr>
            <p:cNvCxnSpPr/>
            <p:nvPr/>
          </p:nvCxnSpPr>
          <p:spPr bwMode="auto">
            <a:xfrm>
              <a:off x="5556250" y="5122862"/>
              <a:ext cx="0" cy="79375"/>
            </a:xfrm>
            <a:prstGeom prst="line">
              <a:avLst/>
            </a:prstGeom>
            <a:noFill/>
            <a:ln w="28575" cap="flat" cmpd="sng" algn="ctr">
              <a:solidFill>
                <a:schemeClr val="accent6"/>
              </a:solidFill>
              <a:prstDash val="solid"/>
              <a:round/>
              <a:headEnd type="none" w="med" len="med"/>
              <a:tailEnd type="none" w="med" len="med"/>
            </a:ln>
            <a:effectLst/>
          </p:spPr>
        </p:cxnSp>
      </p:grpSp>
      <p:sp>
        <p:nvSpPr>
          <p:cNvPr id="130" name="Freeform: Shape 129">
            <a:extLst>
              <a:ext uri="{FF2B5EF4-FFF2-40B4-BE49-F238E27FC236}">
                <a16:creationId xmlns:a16="http://schemas.microsoft.com/office/drawing/2014/main" id="{3ECBE307-42E8-AD45-DDFB-085E22A721D5}"/>
              </a:ext>
            </a:extLst>
          </p:cNvPr>
          <p:cNvSpPr/>
          <p:nvPr/>
        </p:nvSpPr>
        <p:spPr bwMode="auto">
          <a:xfrm>
            <a:off x="6892925" y="3254375"/>
            <a:ext cx="4381500" cy="1133475"/>
          </a:xfrm>
          <a:custGeom>
            <a:avLst/>
            <a:gdLst>
              <a:gd name="connsiteX0" fmla="*/ 4381500 w 4381500"/>
              <a:gd name="connsiteY0" fmla="*/ 1133475 h 1133475"/>
              <a:gd name="connsiteX1" fmla="*/ 3762375 w 4381500"/>
              <a:gd name="connsiteY1" fmla="*/ 1133475 h 1133475"/>
              <a:gd name="connsiteX2" fmla="*/ 3762375 w 4381500"/>
              <a:gd name="connsiteY2" fmla="*/ 1076325 h 1133475"/>
              <a:gd name="connsiteX3" fmla="*/ 3695700 w 4381500"/>
              <a:gd name="connsiteY3" fmla="*/ 1076325 h 1133475"/>
              <a:gd name="connsiteX4" fmla="*/ 3695700 w 4381500"/>
              <a:gd name="connsiteY4" fmla="*/ 1019175 h 1133475"/>
              <a:gd name="connsiteX5" fmla="*/ 2590800 w 4381500"/>
              <a:gd name="connsiteY5" fmla="*/ 1019175 h 1133475"/>
              <a:gd name="connsiteX6" fmla="*/ 2590800 w 4381500"/>
              <a:gd name="connsiteY6" fmla="*/ 1006475 h 1133475"/>
              <a:gd name="connsiteX7" fmla="*/ 2251075 w 4381500"/>
              <a:gd name="connsiteY7" fmla="*/ 1006475 h 1133475"/>
              <a:gd name="connsiteX8" fmla="*/ 2251075 w 4381500"/>
              <a:gd name="connsiteY8" fmla="*/ 993775 h 1133475"/>
              <a:gd name="connsiteX9" fmla="*/ 2190750 w 4381500"/>
              <a:gd name="connsiteY9" fmla="*/ 993775 h 1133475"/>
              <a:gd name="connsiteX10" fmla="*/ 2190750 w 4381500"/>
              <a:gd name="connsiteY10" fmla="*/ 974725 h 1133475"/>
              <a:gd name="connsiteX11" fmla="*/ 2038350 w 4381500"/>
              <a:gd name="connsiteY11" fmla="*/ 974725 h 1133475"/>
              <a:gd name="connsiteX12" fmla="*/ 2038350 w 4381500"/>
              <a:gd name="connsiteY12" fmla="*/ 971550 h 1133475"/>
              <a:gd name="connsiteX13" fmla="*/ 1943100 w 4381500"/>
              <a:gd name="connsiteY13" fmla="*/ 971550 h 1133475"/>
              <a:gd name="connsiteX14" fmla="*/ 1943100 w 4381500"/>
              <a:gd name="connsiteY14" fmla="*/ 955675 h 1133475"/>
              <a:gd name="connsiteX15" fmla="*/ 1806575 w 4381500"/>
              <a:gd name="connsiteY15" fmla="*/ 955675 h 1133475"/>
              <a:gd name="connsiteX16" fmla="*/ 1806575 w 4381500"/>
              <a:gd name="connsiteY16" fmla="*/ 939800 h 1133475"/>
              <a:gd name="connsiteX17" fmla="*/ 1606550 w 4381500"/>
              <a:gd name="connsiteY17" fmla="*/ 939800 h 1133475"/>
              <a:gd name="connsiteX18" fmla="*/ 1606550 w 4381500"/>
              <a:gd name="connsiteY18" fmla="*/ 930275 h 1133475"/>
              <a:gd name="connsiteX19" fmla="*/ 1524000 w 4381500"/>
              <a:gd name="connsiteY19" fmla="*/ 930275 h 1133475"/>
              <a:gd name="connsiteX20" fmla="*/ 1511300 w 4381500"/>
              <a:gd name="connsiteY20" fmla="*/ 908050 h 1133475"/>
              <a:gd name="connsiteX21" fmla="*/ 1403350 w 4381500"/>
              <a:gd name="connsiteY21" fmla="*/ 908050 h 1133475"/>
              <a:gd name="connsiteX22" fmla="*/ 1368425 w 4381500"/>
              <a:gd name="connsiteY22" fmla="*/ 879475 h 1133475"/>
              <a:gd name="connsiteX23" fmla="*/ 1308100 w 4381500"/>
              <a:gd name="connsiteY23" fmla="*/ 879475 h 1133475"/>
              <a:gd name="connsiteX24" fmla="*/ 1308100 w 4381500"/>
              <a:gd name="connsiteY24" fmla="*/ 866775 h 1133475"/>
              <a:gd name="connsiteX25" fmla="*/ 1285875 w 4381500"/>
              <a:gd name="connsiteY25" fmla="*/ 866775 h 1133475"/>
              <a:gd name="connsiteX26" fmla="*/ 1285875 w 4381500"/>
              <a:gd name="connsiteY26" fmla="*/ 844550 h 1133475"/>
              <a:gd name="connsiteX27" fmla="*/ 1193800 w 4381500"/>
              <a:gd name="connsiteY27" fmla="*/ 844550 h 1133475"/>
              <a:gd name="connsiteX28" fmla="*/ 1168400 w 4381500"/>
              <a:gd name="connsiteY28" fmla="*/ 809625 h 1133475"/>
              <a:gd name="connsiteX29" fmla="*/ 1139825 w 4381500"/>
              <a:gd name="connsiteY29" fmla="*/ 806450 h 1133475"/>
              <a:gd name="connsiteX30" fmla="*/ 1114425 w 4381500"/>
              <a:gd name="connsiteY30" fmla="*/ 774700 h 1133475"/>
              <a:gd name="connsiteX31" fmla="*/ 1073150 w 4381500"/>
              <a:gd name="connsiteY31" fmla="*/ 774700 h 1133475"/>
              <a:gd name="connsiteX32" fmla="*/ 1073150 w 4381500"/>
              <a:gd name="connsiteY32" fmla="*/ 762000 h 1133475"/>
              <a:gd name="connsiteX33" fmla="*/ 1047750 w 4381500"/>
              <a:gd name="connsiteY33" fmla="*/ 762000 h 1133475"/>
              <a:gd name="connsiteX34" fmla="*/ 1047750 w 4381500"/>
              <a:gd name="connsiteY34" fmla="*/ 749300 h 1133475"/>
              <a:gd name="connsiteX35" fmla="*/ 993775 w 4381500"/>
              <a:gd name="connsiteY35" fmla="*/ 730250 h 1133475"/>
              <a:gd name="connsiteX36" fmla="*/ 962025 w 4381500"/>
              <a:gd name="connsiteY36" fmla="*/ 730250 h 1133475"/>
              <a:gd name="connsiteX37" fmla="*/ 962025 w 4381500"/>
              <a:gd name="connsiteY37" fmla="*/ 720725 h 1133475"/>
              <a:gd name="connsiteX38" fmla="*/ 939800 w 4381500"/>
              <a:gd name="connsiteY38" fmla="*/ 720725 h 1133475"/>
              <a:gd name="connsiteX39" fmla="*/ 939800 w 4381500"/>
              <a:gd name="connsiteY39" fmla="*/ 711200 h 1133475"/>
              <a:gd name="connsiteX40" fmla="*/ 917575 w 4381500"/>
              <a:gd name="connsiteY40" fmla="*/ 711200 h 1133475"/>
              <a:gd name="connsiteX41" fmla="*/ 917575 w 4381500"/>
              <a:gd name="connsiteY41" fmla="*/ 688975 h 1133475"/>
              <a:gd name="connsiteX42" fmla="*/ 873125 w 4381500"/>
              <a:gd name="connsiteY42" fmla="*/ 688975 h 1133475"/>
              <a:gd name="connsiteX43" fmla="*/ 873125 w 4381500"/>
              <a:gd name="connsiteY43" fmla="*/ 676275 h 1133475"/>
              <a:gd name="connsiteX44" fmla="*/ 857250 w 4381500"/>
              <a:gd name="connsiteY44" fmla="*/ 676275 h 1133475"/>
              <a:gd name="connsiteX45" fmla="*/ 857250 w 4381500"/>
              <a:gd name="connsiteY45" fmla="*/ 644525 h 1133475"/>
              <a:gd name="connsiteX46" fmla="*/ 803275 w 4381500"/>
              <a:gd name="connsiteY46" fmla="*/ 644525 h 1133475"/>
              <a:gd name="connsiteX47" fmla="*/ 758825 w 4381500"/>
              <a:gd name="connsiteY47" fmla="*/ 603250 h 1133475"/>
              <a:gd name="connsiteX48" fmla="*/ 746125 w 4381500"/>
              <a:gd name="connsiteY48" fmla="*/ 603250 h 1133475"/>
              <a:gd name="connsiteX49" fmla="*/ 746125 w 4381500"/>
              <a:gd name="connsiteY49" fmla="*/ 584200 h 1133475"/>
              <a:gd name="connsiteX50" fmla="*/ 714375 w 4381500"/>
              <a:gd name="connsiteY50" fmla="*/ 584200 h 1133475"/>
              <a:gd name="connsiteX51" fmla="*/ 695325 w 4381500"/>
              <a:gd name="connsiteY51" fmla="*/ 584200 h 1133475"/>
              <a:gd name="connsiteX52" fmla="*/ 695325 w 4381500"/>
              <a:gd name="connsiteY52" fmla="*/ 555625 h 1133475"/>
              <a:gd name="connsiteX53" fmla="*/ 644525 w 4381500"/>
              <a:gd name="connsiteY53" fmla="*/ 555625 h 1133475"/>
              <a:gd name="connsiteX54" fmla="*/ 644525 w 4381500"/>
              <a:gd name="connsiteY54" fmla="*/ 536575 h 1133475"/>
              <a:gd name="connsiteX55" fmla="*/ 615950 w 4381500"/>
              <a:gd name="connsiteY55" fmla="*/ 536575 h 1133475"/>
              <a:gd name="connsiteX56" fmla="*/ 615950 w 4381500"/>
              <a:gd name="connsiteY56" fmla="*/ 511175 h 1133475"/>
              <a:gd name="connsiteX57" fmla="*/ 593725 w 4381500"/>
              <a:gd name="connsiteY57" fmla="*/ 511175 h 1133475"/>
              <a:gd name="connsiteX58" fmla="*/ 593725 w 4381500"/>
              <a:gd name="connsiteY58" fmla="*/ 463550 h 1133475"/>
              <a:gd name="connsiteX59" fmla="*/ 552450 w 4381500"/>
              <a:gd name="connsiteY59" fmla="*/ 463550 h 1133475"/>
              <a:gd name="connsiteX60" fmla="*/ 552450 w 4381500"/>
              <a:gd name="connsiteY60" fmla="*/ 444500 h 1133475"/>
              <a:gd name="connsiteX61" fmla="*/ 530225 w 4381500"/>
              <a:gd name="connsiteY61" fmla="*/ 444500 h 1133475"/>
              <a:gd name="connsiteX62" fmla="*/ 530225 w 4381500"/>
              <a:gd name="connsiteY62" fmla="*/ 425450 h 1133475"/>
              <a:gd name="connsiteX63" fmla="*/ 511175 w 4381500"/>
              <a:gd name="connsiteY63" fmla="*/ 425450 h 1133475"/>
              <a:gd name="connsiteX64" fmla="*/ 511175 w 4381500"/>
              <a:gd name="connsiteY64" fmla="*/ 406400 h 1133475"/>
              <a:gd name="connsiteX65" fmla="*/ 492125 w 4381500"/>
              <a:gd name="connsiteY65" fmla="*/ 406400 h 1133475"/>
              <a:gd name="connsiteX66" fmla="*/ 492125 w 4381500"/>
              <a:gd name="connsiteY66" fmla="*/ 384175 h 1133475"/>
              <a:gd name="connsiteX67" fmla="*/ 476250 w 4381500"/>
              <a:gd name="connsiteY67" fmla="*/ 384175 h 1133475"/>
              <a:gd name="connsiteX68" fmla="*/ 476250 w 4381500"/>
              <a:gd name="connsiteY68" fmla="*/ 358775 h 1133475"/>
              <a:gd name="connsiteX69" fmla="*/ 447675 w 4381500"/>
              <a:gd name="connsiteY69" fmla="*/ 358775 h 1133475"/>
              <a:gd name="connsiteX70" fmla="*/ 447675 w 4381500"/>
              <a:gd name="connsiteY70" fmla="*/ 336550 h 1133475"/>
              <a:gd name="connsiteX71" fmla="*/ 434975 w 4381500"/>
              <a:gd name="connsiteY71" fmla="*/ 336550 h 1133475"/>
              <a:gd name="connsiteX72" fmla="*/ 434975 w 4381500"/>
              <a:gd name="connsiteY72" fmla="*/ 311150 h 1133475"/>
              <a:gd name="connsiteX73" fmla="*/ 415925 w 4381500"/>
              <a:gd name="connsiteY73" fmla="*/ 311150 h 1133475"/>
              <a:gd name="connsiteX74" fmla="*/ 403225 w 4381500"/>
              <a:gd name="connsiteY74" fmla="*/ 298450 h 1133475"/>
              <a:gd name="connsiteX75" fmla="*/ 403225 w 4381500"/>
              <a:gd name="connsiteY75" fmla="*/ 279400 h 1133475"/>
              <a:gd name="connsiteX76" fmla="*/ 371475 w 4381500"/>
              <a:gd name="connsiteY76" fmla="*/ 279400 h 1133475"/>
              <a:gd name="connsiteX77" fmla="*/ 339725 w 4381500"/>
              <a:gd name="connsiteY77" fmla="*/ 244475 h 1133475"/>
              <a:gd name="connsiteX78" fmla="*/ 339725 w 4381500"/>
              <a:gd name="connsiteY78" fmla="*/ 219075 h 1133475"/>
              <a:gd name="connsiteX79" fmla="*/ 327025 w 4381500"/>
              <a:gd name="connsiteY79" fmla="*/ 219075 h 1133475"/>
              <a:gd name="connsiteX80" fmla="*/ 327025 w 4381500"/>
              <a:gd name="connsiteY80" fmla="*/ 196850 h 1133475"/>
              <a:gd name="connsiteX81" fmla="*/ 307975 w 4381500"/>
              <a:gd name="connsiteY81" fmla="*/ 196850 h 1133475"/>
              <a:gd name="connsiteX82" fmla="*/ 298450 w 4381500"/>
              <a:gd name="connsiteY82" fmla="*/ 171450 h 1133475"/>
              <a:gd name="connsiteX83" fmla="*/ 276225 w 4381500"/>
              <a:gd name="connsiteY83" fmla="*/ 171450 h 1133475"/>
              <a:gd name="connsiteX84" fmla="*/ 276225 w 4381500"/>
              <a:gd name="connsiteY84" fmla="*/ 158750 h 1133475"/>
              <a:gd name="connsiteX85" fmla="*/ 238125 w 4381500"/>
              <a:gd name="connsiteY85" fmla="*/ 158750 h 1133475"/>
              <a:gd name="connsiteX86" fmla="*/ 238125 w 4381500"/>
              <a:gd name="connsiteY86" fmla="*/ 146050 h 1133475"/>
              <a:gd name="connsiteX87" fmla="*/ 184150 w 4381500"/>
              <a:gd name="connsiteY87" fmla="*/ 98425 h 1133475"/>
              <a:gd name="connsiteX88" fmla="*/ 158750 w 4381500"/>
              <a:gd name="connsiteY88" fmla="*/ 98425 h 1133475"/>
              <a:gd name="connsiteX89" fmla="*/ 158750 w 4381500"/>
              <a:gd name="connsiteY89" fmla="*/ 82550 h 1133475"/>
              <a:gd name="connsiteX90" fmla="*/ 107950 w 4381500"/>
              <a:gd name="connsiteY90" fmla="*/ 82550 h 1133475"/>
              <a:gd name="connsiteX91" fmla="*/ 107950 w 4381500"/>
              <a:gd name="connsiteY91" fmla="*/ 63500 h 1133475"/>
              <a:gd name="connsiteX92" fmla="*/ 63500 w 4381500"/>
              <a:gd name="connsiteY92" fmla="*/ 63500 h 1133475"/>
              <a:gd name="connsiteX93" fmla="*/ 63500 w 4381500"/>
              <a:gd name="connsiteY93" fmla="*/ 28575 h 1133475"/>
              <a:gd name="connsiteX94" fmla="*/ 28575 w 4381500"/>
              <a:gd name="connsiteY94" fmla="*/ 28575 h 1133475"/>
              <a:gd name="connsiteX95" fmla="*/ 28575 w 4381500"/>
              <a:gd name="connsiteY95" fmla="*/ 0 h 1133475"/>
              <a:gd name="connsiteX96" fmla="*/ 0 w 4381500"/>
              <a:gd name="connsiteY96" fmla="*/ 0 h 113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381500" h="1133475">
                <a:moveTo>
                  <a:pt x="4381500" y="1133475"/>
                </a:moveTo>
                <a:lnTo>
                  <a:pt x="3762375" y="1133475"/>
                </a:lnTo>
                <a:lnTo>
                  <a:pt x="3762375" y="1076325"/>
                </a:lnTo>
                <a:lnTo>
                  <a:pt x="3695700" y="1076325"/>
                </a:lnTo>
                <a:lnTo>
                  <a:pt x="3695700" y="1019175"/>
                </a:lnTo>
                <a:lnTo>
                  <a:pt x="2590800" y="1019175"/>
                </a:lnTo>
                <a:lnTo>
                  <a:pt x="2590800" y="1006475"/>
                </a:lnTo>
                <a:lnTo>
                  <a:pt x="2251075" y="1006475"/>
                </a:lnTo>
                <a:lnTo>
                  <a:pt x="2251075" y="993775"/>
                </a:lnTo>
                <a:lnTo>
                  <a:pt x="2190750" y="993775"/>
                </a:lnTo>
                <a:lnTo>
                  <a:pt x="2190750" y="974725"/>
                </a:lnTo>
                <a:lnTo>
                  <a:pt x="2038350" y="974725"/>
                </a:lnTo>
                <a:lnTo>
                  <a:pt x="2038350" y="971550"/>
                </a:lnTo>
                <a:lnTo>
                  <a:pt x="1943100" y="971550"/>
                </a:lnTo>
                <a:lnTo>
                  <a:pt x="1943100" y="955675"/>
                </a:lnTo>
                <a:lnTo>
                  <a:pt x="1806575" y="955675"/>
                </a:lnTo>
                <a:lnTo>
                  <a:pt x="1806575" y="939800"/>
                </a:lnTo>
                <a:lnTo>
                  <a:pt x="1606550" y="939800"/>
                </a:lnTo>
                <a:lnTo>
                  <a:pt x="1606550" y="930275"/>
                </a:lnTo>
                <a:lnTo>
                  <a:pt x="1524000" y="930275"/>
                </a:lnTo>
                <a:lnTo>
                  <a:pt x="1511300" y="908050"/>
                </a:lnTo>
                <a:lnTo>
                  <a:pt x="1403350" y="908050"/>
                </a:lnTo>
                <a:lnTo>
                  <a:pt x="1368425" y="879475"/>
                </a:lnTo>
                <a:lnTo>
                  <a:pt x="1308100" y="879475"/>
                </a:lnTo>
                <a:lnTo>
                  <a:pt x="1308100" y="866775"/>
                </a:lnTo>
                <a:lnTo>
                  <a:pt x="1285875" y="866775"/>
                </a:lnTo>
                <a:lnTo>
                  <a:pt x="1285875" y="844550"/>
                </a:lnTo>
                <a:lnTo>
                  <a:pt x="1193800" y="844550"/>
                </a:lnTo>
                <a:lnTo>
                  <a:pt x="1168400" y="809625"/>
                </a:lnTo>
                <a:lnTo>
                  <a:pt x="1139825" y="806450"/>
                </a:lnTo>
                <a:lnTo>
                  <a:pt x="1114425" y="774700"/>
                </a:lnTo>
                <a:lnTo>
                  <a:pt x="1073150" y="774700"/>
                </a:lnTo>
                <a:lnTo>
                  <a:pt x="1073150" y="762000"/>
                </a:lnTo>
                <a:lnTo>
                  <a:pt x="1047750" y="762000"/>
                </a:lnTo>
                <a:lnTo>
                  <a:pt x="1047750" y="749300"/>
                </a:lnTo>
                <a:lnTo>
                  <a:pt x="993775" y="730250"/>
                </a:lnTo>
                <a:lnTo>
                  <a:pt x="962025" y="730250"/>
                </a:lnTo>
                <a:lnTo>
                  <a:pt x="962025" y="720725"/>
                </a:lnTo>
                <a:lnTo>
                  <a:pt x="939800" y="720725"/>
                </a:lnTo>
                <a:lnTo>
                  <a:pt x="939800" y="711200"/>
                </a:lnTo>
                <a:lnTo>
                  <a:pt x="917575" y="711200"/>
                </a:lnTo>
                <a:lnTo>
                  <a:pt x="917575" y="688975"/>
                </a:lnTo>
                <a:lnTo>
                  <a:pt x="873125" y="688975"/>
                </a:lnTo>
                <a:lnTo>
                  <a:pt x="873125" y="676275"/>
                </a:lnTo>
                <a:lnTo>
                  <a:pt x="857250" y="676275"/>
                </a:lnTo>
                <a:lnTo>
                  <a:pt x="857250" y="644525"/>
                </a:lnTo>
                <a:lnTo>
                  <a:pt x="803275" y="644525"/>
                </a:lnTo>
                <a:lnTo>
                  <a:pt x="758825" y="603250"/>
                </a:lnTo>
                <a:lnTo>
                  <a:pt x="746125" y="603250"/>
                </a:lnTo>
                <a:lnTo>
                  <a:pt x="746125" y="584200"/>
                </a:lnTo>
                <a:lnTo>
                  <a:pt x="714375" y="584200"/>
                </a:lnTo>
                <a:lnTo>
                  <a:pt x="695325" y="584200"/>
                </a:lnTo>
                <a:lnTo>
                  <a:pt x="695325" y="555625"/>
                </a:lnTo>
                <a:lnTo>
                  <a:pt x="644525" y="555625"/>
                </a:lnTo>
                <a:lnTo>
                  <a:pt x="644525" y="536575"/>
                </a:lnTo>
                <a:lnTo>
                  <a:pt x="615950" y="536575"/>
                </a:lnTo>
                <a:lnTo>
                  <a:pt x="615950" y="511175"/>
                </a:lnTo>
                <a:lnTo>
                  <a:pt x="593725" y="511175"/>
                </a:lnTo>
                <a:lnTo>
                  <a:pt x="593725" y="463550"/>
                </a:lnTo>
                <a:lnTo>
                  <a:pt x="552450" y="463550"/>
                </a:lnTo>
                <a:lnTo>
                  <a:pt x="552450" y="444500"/>
                </a:lnTo>
                <a:lnTo>
                  <a:pt x="530225" y="444500"/>
                </a:lnTo>
                <a:lnTo>
                  <a:pt x="530225" y="425450"/>
                </a:lnTo>
                <a:lnTo>
                  <a:pt x="511175" y="425450"/>
                </a:lnTo>
                <a:lnTo>
                  <a:pt x="511175" y="406400"/>
                </a:lnTo>
                <a:lnTo>
                  <a:pt x="492125" y="406400"/>
                </a:lnTo>
                <a:lnTo>
                  <a:pt x="492125" y="384175"/>
                </a:lnTo>
                <a:lnTo>
                  <a:pt x="476250" y="384175"/>
                </a:lnTo>
                <a:lnTo>
                  <a:pt x="476250" y="358775"/>
                </a:lnTo>
                <a:lnTo>
                  <a:pt x="447675" y="358775"/>
                </a:lnTo>
                <a:lnTo>
                  <a:pt x="447675" y="336550"/>
                </a:lnTo>
                <a:lnTo>
                  <a:pt x="434975" y="336550"/>
                </a:lnTo>
                <a:lnTo>
                  <a:pt x="434975" y="311150"/>
                </a:lnTo>
                <a:lnTo>
                  <a:pt x="415925" y="311150"/>
                </a:lnTo>
                <a:lnTo>
                  <a:pt x="403225" y="298450"/>
                </a:lnTo>
                <a:lnTo>
                  <a:pt x="403225" y="279400"/>
                </a:lnTo>
                <a:lnTo>
                  <a:pt x="371475" y="279400"/>
                </a:lnTo>
                <a:lnTo>
                  <a:pt x="339725" y="244475"/>
                </a:lnTo>
                <a:lnTo>
                  <a:pt x="339725" y="219075"/>
                </a:lnTo>
                <a:lnTo>
                  <a:pt x="327025" y="219075"/>
                </a:lnTo>
                <a:lnTo>
                  <a:pt x="327025" y="196850"/>
                </a:lnTo>
                <a:lnTo>
                  <a:pt x="307975" y="196850"/>
                </a:lnTo>
                <a:lnTo>
                  <a:pt x="298450" y="171450"/>
                </a:lnTo>
                <a:lnTo>
                  <a:pt x="276225" y="171450"/>
                </a:lnTo>
                <a:lnTo>
                  <a:pt x="276225" y="158750"/>
                </a:lnTo>
                <a:lnTo>
                  <a:pt x="238125" y="158750"/>
                </a:lnTo>
                <a:lnTo>
                  <a:pt x="238125" y="146050"/>
                </a:lnTo>
                <a:lnTo>
                  <a:pt x="184150" y="98425"/>
                </a:lnTo>
                <a:lnTo>
                  <a:pt x="158750" y="98425"/>
                </a:lnTo>
                <a:lnTo>
                  <a:pt x="158750" y="82550"/>
                </a:lnTo>
                <a:lnTo>
                  <a:pt x="107950" y="82550"/>
                </a:lnTo>
                <a:lnTo>
                  <a:pt x="107950" y="63500"/>
                </a:lnTo>
                <a:lnTo>
                  <a:pt x="63500" y="63500"/>
                </a:lnTo>
                <a:lnTo>
                  <a:pt x="63500" y="28575"/>
                </a:lnTo>
                <a:lnTo>
                  <a:pt x="28575" y="28575"/>
                </a:lnTo>
                <a:lnTo>
                  <a:pt x="28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1" name="Freeform: Shape 130">
            <a:extLst>
              <a:ext uri="{FF2B5EF4-FFF2-40B4-BE49-F238E27FC236}">
                <a16:creationId xmlns:a16="http://schemas.microsoft.com/office/drawing/2014/main" id="{2571B902-0376-A49F-BD4B-D5C183683AE3}"/>
              </a:ext>
            </a:extLst>
          </p:cNvPr>
          <p:cNvSpPr/>
          <p:nvPr/>
        </p:nvSpPr>
        <p:spPr bwMode="auto">
          <a:xfrm>
            <a:off x="6842125" y="3159125"/>
            <a:ext cx="4327525" cy="1317625"/>
          </a:xfrm>
          <a:custGeom>
            <a:avLst/>
            <a:gdLst>
              <a:gd name="connsiteX0" fmla="*/ 4327525 w 4327525"/>
              <a:gd name="connsiteY0" fmla="*/ 1317625 h 1317625"/>
              <a:gd name="connsiteX1" fmla="*/ 3152775 w 4327525"/>
              <a:gd name="connsiteY1" fmla="*/ 1317625 h 1317625"/>
              <a:gd name="connsiteX2" fmla="*/ 3152775 w 4327525"/>
              <a:gd name="connsiteY2" fmla="*/ 1298575 h 1317625"/>
              <a:gd name="connsiteX3" fmla="*/ 2990850 w 4327525"/>
              <a:gd name="connsiteY3" fmla="*/ 1298575 h 1317625"/>
              <a:gd name="connsiteX4" fmla="*/ 2997200 w 4327525"/>
              <a:gd name="connsiteY4" fmla="*/ 1292225 h 1317625"/>
              <a:gd name="connsiteX5" fmla="*/ 2527300 w 4327525"/>
              <a:gd name="connsiteY5" fmla="*/ 1292225 h 1317625"/>
              <a:gd name="connsiteX6" fmla="*/ 2527300 w 4327525"/>
              <a:gd name="connsiteY6" fmla="*/ 1273175 h 1317625"/>
              <a:gd name="connsiteX7" fmla="*/ 2317750 w 4327525"/>
              <a:gd name="connsiteY7" fmla="*/ 1273175 h 1317625"/>
              <a:gd name="connsiteX8" fmla="*/ 2317750 w 4327525"/>
              <a:gd name="connsiteY8" fmla="*/ 1263650 h 1317625"/>
              <a:gd name="connsiteX9" fmla="*/ 2139950 w 4327525"/>
              <a:gd name="connsiteY9" fmla="*/ 1263650 h 1317625"/>
              <a:gd name="connsiteX10" fmla="*/ 2139950 w 4327525"/>
              <a:gd name="connsiteY10" fmla="*/ 1254125 h 1317625"/>
              <a:gd name="connsiteX11" fmla="*/ 2038350 w 4327525"/>
              <a:gd name="connsiteY11" fmla="*/ 1254125 h 1317625"/>
              <a:gd name="connsiteX12" fmla="*/ 2019300 w 4327525"/>
              <a:gd name="connsiteY12" fmla="*/ 1225550 h 1317625"/>
              <a:gd name="connsiteX13" fmla="*/ 1889125 w 4327525"/>
              <a:gd name="connsiteY13" fmla="*/ 1225550 h 1317625"/>
              <a:gd name="connsiteX14" fmla="*/ 1889125 w 4327525"/>
              <a:gd name="connsiteY14" fmla="*/ 1219200 h 1317625"/>
              <a:gd name="connsiteX15" fmla="*/ 1825625 w 4327525"/>
              <a:gd name="connsiteY15" fmla="*/ 1219200 h 1317625"/>
              <a:gd name="connsiteX16" fmla="*/ 1825625 w 4327525"/>
              <a:gd name="connsiteY16" fmla="*/ 1209675 h 1317625"/>
              <a:gd name="connsiteX17" fmla="*/ 1771650 w 4327525"/>
              <a:gd name="connsiteY17" fmla="*/ 1209675 h 1317625"/>
              <a:gd name="connsiteX18" fmla="*/ 1771650 w 4327525"/>
              <a:gd name="connsiteY18" fmla="*/ 1200150 h 1317625"/>
              <a:gd name="connsiteX19" fmla="*/ 1673225 w 4327525"/>
              <a:gd name="connsiteY19" fmla="*/ 1200150 h 1317625"/>
              <a:gd name="connsiteX20" fmla="*/ 1673225 w 4327525"/>
              <a:gd name="connsiteY20" fmla="*/ 1190625 h 1317625"/>
              <a:gd name="connsiteX21" fmla="*/ 1470025 w 4327525"/>
              <a:gd name="connsiteY21" fmla="*/ 1190625 h 1317625"/>
              <a:gd name="connsiteX22" fmla="*/ 1470025 w 4327525"/>
              <a:gd name="connsiteY22" fmla="*/ 1177925 h 1317625"/>
              <a:gd name="connsiteX23" fmla="*/ 1393825 w 4327525"/>
              <a:gd name="connsiteY23" fmla="*/ 1177925 h 1317625"/>
              <a:gd name="connsiteX24" fmla="*/ 1393825 w 4327525"/>
              <a:gd name="connsiteY24" fmla="*/ 1168400 h 1317625"/>
              <a:gd name="connsiteX25" fmla="*/ 1301750 w 4327525"/>
              <a:gd name="connsiteY25" fmla="*/ 1168400 h 1317625"/>
              <a:gd name="connsiteX26" fmla="*/ 1311275 w 4327525"/>
              <a:gd name="connsiteY26" fmla="*/ 1158875 h 1317625"/>
              <a:gd name="connsiteX27" fmla="*/ 1295400 w 4327525"/>
              <a:gd name="connsiteY27" fmla="*/ 1158875 h 1317625"/>
              <a:gd name="connsiteX28" fmla="*/ 1295400 w 4327525"/>
              <a:gd name="connsiteY28" fmla="*/ 1136650 h 1317625"/>
              <a:gd name="connsiteX29" fmla="*/ 1244600 w 4327525"/>
              <a:gd name="connsiteY29" fmla="*/ 1136650 h 1317625"/>
              <a:gd name="connsiteX30" fmla="*/ 1244600 w 4327525"/>
              <a:gd name="connsiteY30" fmla="*/ 1127125 h 1317625"/>
              <a:gd name="connsiteX31" fmla="*/ 1206500 w 4327525"/>
              <a:gd name="connsiteY31" fmla="*/ 1127125 h 1317625"/>
              <a:gd name="connsiteX32" fmla="*/ 1206500 w 4327525"/>
              <a:gd name="connsiteY32" fmla="*/ 1108075 h 1317625"/>
              <a:gd name="connsiteX33" fmla="*/ 1168400 w 4327525"/>
              <a:gd name="connsiteY33" fmla="*/ 1108075 h 1317625"/>
              <a:gd name="connsiteX34" fmla="*/ 1143000 w 4327525"/>
              <a:gd name="connsiteY34" fmla="*/ 1095375 h 1317625"/>
              <a:gd name="connsiteX35" fmla="*/ 1104900 w 4327525"/>
              <a:gd name="connsiteY35" fmla="*/ 1095375 h 1317625"/>
              <a:gd name="connsiteX36" fmla="*/ 1095375 w 4327525"/>
              <a:gd name="connsiteY36" fmla="*/ 1085850 h 1317625"/>
              <a:gd name="connsiteX37" fmla="*/ 1066800 w 4327525"/>
              <a:gd name="connsiteY37" fmla="*/ 1085850 h 1317625"/>
              <a:gd name="connsiteX38" fmla="*/ 1066800 w 4327525"/>
              <a:gd name="connsiteY38" fmla="*/ 1066800 h 1317625"/>
              <a:gd name="connsiteX39" fmla="*/ 1019175 w 4327525"/>
              <a:gd name="connsiteY39" fmla="*/ 1066800 h 1317625"/>
              <a:gd name="connsiteX40" fmla="*/ 981075 w 4327525"/>
              <a:gd name="connsiteY40" fmla="*/ 1041400 h 1317625"/>
              <a:gd name="connsiteX41" fmla="*/ 942975 w 4327525"/>
              <a:gd name="connsiteY41" fmla="*/ 1041400 h 1317625"/>
              <a:gd name="connsiteX42" fmla="*/ 920750 w 4327525"/>
              <a:gd name="connsiteY42" fmla="*/ 1016000 h 1317625"/>
              <a:gd name="connsiteX43" fmla="*/ 920750 w 4327525"/>
              <a:gd name="connsiteY43" fmla="*/ 1006475 h 1317625"/>
              <a:gd name="connsiteX44" fmla="*/ 892175 w 4327525"/>
              <a:gd name="connsiteY44" fmla="*/ 1006475 h 1317625"/>
              <a:gd name="connsiteX45" fmla="*/ 835025 w 4327525"/>
              <a:gd name="connsiteY45" fmla="*/ 965200 h 1317625"/>
              <a:gd name="connsiteX46" fmla="*/ 835025 w 4327525"/>
              <a:gd name="connsiteY46" fmla="*/ 949325 h 1317625"/>
              <a:gd name="connsiteX47" fmla="*/ 812800 w 4327525"/>
              <a:gd name="connsiteY47" fmla="*/ 949325 h 1317625"/>
              <a:gd name="connsiteX48" fmla="*/ 812800 w 4327525"/>
              <a:gd name="connsiteY48" fmla="*/ 930275 h 1317625"/>
              <a:gd name="connsiteX49" fmla="*/ 758825 w 4327525"/>
              <a:gd name="connsiteY49" fmla="*/ 930275 h 1317625"/>
              <a:gd name="connsiteX50" fmla="*/ 708025 w 4327525"/>
              <a:gd name="connsiteY50" fmla="*/ 854075 h 1317625"/>
              <a:gd name="connsiteX51" fmla="*/ 679450 w 4327525"/>
              <a:gd name="connsiteY51" fmla="*/ 822325 h 1317625"/>
              <a:gd name="connsiteX52" fmla="*/ 650875 w 4327525"/>
              <a:gd name="connsiteY52" fmla="*/ 822325 h 1317625"/>
              <a:gd name="connsiteX53" fmla="*/ 650875 w 4327525"/>
              <a:gd name="connsiteY53" fmla="*/ 796925 h 1317625"/>
              <a:gd name="connsiteX54" fmla="*/ 628650 w 4327525"/>
              <a:gd name="connsiteY54" fmla="*/ 796925 h 1317625"/>
              <a:gd name="connsiteX55" fmla="*/ 625475 w 4327525"/>
              <a:gd name="connsiteY55" fmla="*/ 777875 h 1317625"/>
              <a:gd name="connsiteX56" fmla="*/ 603250 w 4327525"/>
              <a:gd name="connsiteY56" fmla="*/ 777875 h 1317625"/>
              <a:gd name="connsiteX57" fmla="*/ 574675 w 4327525"/>
              <a:gd name="connsiteY57" fmla="*/ 701675 h 1317625"/>
              <a:gd name="connsiteX58" fmla="*/ 555625 w 4327525"/>
              <a:gd name="connsiteY58" fmla="*/ 701675 h 1317625"/>
              <a:gd name="connsiteX59" fmla="*/ 523875 w 4327525"/>
              <a:gd name="connsiteY59" fmla="*/ 657225 h 1317625"/>
              <a:gd name="connsiteX60" fmla="*/ 523875 w 4327525"/>
              <a:gd name="connsiteY60" fmla="*/ 638175 h 1317625"/>
              <a:gd name="connsiteX61" fmla="*/ 504825 w 4327525"/>
              <a:gd name="connsiteY61" fmla="*/ 638175 h 1317625"/>
              <a:gd name="connsiteX62" fmla="*/ 504825 w 4327525"/>
              <a:gd name="connsiteY62" fmla="*/ 619125 h 1317625"/>
              <a:gd name="connsiteX63" fmla="*/ 463550 w 4327525"/>
              <a:gd name="connsiteY63" fmla="*/ 619125 h 1317625"/>
              <a:gd name="connsiteX64" fmla="*/ 463550 w 4327525"/>
              <a:gd name="connsiteY64" fmla="*/ 577850 h 1317625"/>
              <a:gd name="connsiteX65" fmla="*/ 447675 w 4327525"/>
              <a:gd name="connsiteY65" fmla="*/ 577850 h 1317625"/>
              <a:gd name="connsiteX66" fmla="*/ 447675 w 4327525"/>
              <a:gd name="connsiteY66" fmla="*/ 552450 h 1317625"/>
              <a:gd name="connsiteX67" fmla="*/ 441325 w 4327525"/>
              <a:gd name="connsiteY67" fmla="*/ 552450 h 1317625"/>
              <a:gd name="connsiteX68" fmla="*/ 441325 w 4327525"/>
              <a:gd name="connsiteY68" fmla="*/ 527050 h 1317625"/>
              <a:gd name="connsiteX69" fmla="*/ 415925 w 4327525"/>
              <a:gd name="connsiteY69" fmla="*/ 527050 h 1317625"/>
              <a:gd name="connsiteX70" fmla="*/ 415925 w 4327525"/>
              <a:gd name="connsiteY70" fmla="*/ 498475 h 1317625"/>
              <a:gd name="connsiteX71" fmla="*/ 406400 w 4327525"/>
              <a:gd name="connsiteY71" fmla="*/ 498475 h 1317625"/>
              <a:gd name="connsiteX72" fmla="*/ 406400 w 4327525"/>
              <a:gd name="connsiteY72" fmla="*/ 476250 h 1317625"/>
              <a:gd name="connsiteX73" fmla="*/ 396875 w 4327525"/>
              <a:gd name="connsiteY73" fmla="*/ 476250 h 1317625"/>
              <a:gd name="connsiteX74" fmla="*/ 396875 w 4327525"/>
              <a:gd name="connsiteY74" fmla="*/ 438150 h 1317625"/>
              <a:gd name="connsiteX75" fmla="*/ 381000 w 4327525"/>
              <a:gd name="connsiteY75" fmla="*/ 438150 h 1317625"/>
              <a:gd name="connsiteX76" fmla="*/ 381000 w 4327525"/>
              <a:gd name="connsiteY76" fmla="*/ 409575 h 1317625"/>
              <a:gd name="connsiteX77" fmla="*/ 368300 w 4327525"/>
              <a:gd name="connsiteY77" fmla="*/ 409575 h 1317625"/>
              <a:gd name="connsiteX78" fmla="*/ 368300 w 4327525"/>
              <a:gd name="connsiteY78" fmla="*/ 387350 h 1317625"/>
              <a:gd name="connsiteX79" fmla="*/ 342900 w 4327525"/>
              <a:gd name="connsiteY79" fmla="*/ 387350 h 1317625"/>
              <a:gd name="connsiteX80" fmla="*/ 342900 w 4327525"/>
              <a:gd name="connsiteY80" fmla="*/ 361950 h 1317625"/>
              <a:gd name="connsiteX81" fmla="*/ 323850 w 4327525"/>
              <a:gd name="connsiteY81" fmla="*/ 361950 h 1317625"/>
              <a:gd name="connsiteX82" fmla="*/ 323850 w 4327525"/>
              <a:gd name="connsiteY82" fmla="*/ 352425 h 1317625"/>
              <a:gd name="connsiteX83" fmla="*/ 311150 w 4327525"/>
              <a:gd name="connsiteY83" fmla="*/ 352425 h 1317625"/>
              <a:gd name="connsiteX84" fmla="*/ 311150 w 4327525"/>
              <a:gd name="connsiteY84" fmla="*/ 327025 h 1317625"/>
              <a:gd name="connsiteX85" fmla="*/ 288925 w 4327525"/>
              <a:gd name="connsiteY85" fmla="*/ 327025 h 1317625"/>
              <a:gd name="connsiteX86" fmla="*/ 288925 w 4327525"/>
              <a:gd name="connsiteY86" fmla="*/ 307975 h 1317625"/>
              <a:gd name="connsiteX87" fmla="*/ 269875 w 4327525"/>
              <a:gd name="connsiteY87" fmla="*/ 307975 h 1317625"/>
              <a:gd name="connsiteX88" fmla="*/ 269875 w 4327525"/>
              <a:gd name="connsiteY88" fmla="*/ 285750 h 1317625"/>
              <a:gd name="connsiteX89" fmla="*/ 250825 w 4327525"/>
              <a:gd name="connsiteY89" fmla="*/ 285750 h 1317625"/>
              <a:gd name="connsiteX90" fmla="*/ 250825 w 4327525"/>
              <a:gd name="connsiteY90" fmla="*/ 266700 h 1317625"/>
              <a:gd name="connsiteX91" fmla="*/ 241300 w 4327525"/>
              <a:gd name="connsiteY91" fmla="*/ 266700 h 1317625"/>
              <a:gd name="connsiteX92" fmla="*/ 241300 w 4327525"/>
              <a:gd name="connsiteY92" fmla="*/ 234950 h 1317625"/>
              <a:gd name="connsiteX93" fmla="*/ 222250 w 4327525"/>
              <a:gd name="connsiteY93" fmla="*/ 234950 h 1317625"/>
              <a:gd name="connsiteX94" fmla="*/ 222250 w 4327525"/>
              <a:gd name="connsiteY94" fmla="*/ 184150 h 1317625"/>
              <a:gd name="connsiteX95" fmla="*/ 212725 w 4327525"/>
              <a:gd name="connsiteY95" fmla="*/ 184150 h 1317625"/>
              <a:gd name="connsiteX96" fmla="*/ 180975 w 4327525"/>
              <a:gd name="connsiteY96" fmla="*/ 184150 h 1317625"/>
              <a:gd name="connsiteX97" fmla="*/ 180975 w 4327525"/>
              <a:gd name="connsiteY97" fmla="*/ 158750 h 1317625"/>
              <a:gd name="connsiteX98" fmla="*/ 155575 w 4327525"/>
              <a:gd name="connsiteY98" fmla="*/ 158750 h 1317625"/>
              <a:gd name="connsiteX99" fmla="*/ 155575 w 4327525"/>
              <a:gd name="connsiteY99" fmla="*/ 136525 h 1317625"/>
              <a:gd name="connsiteX100" fmla="*/ 127000 w 4327525"/>
              <a:gd name="connsiteY100" fmla="*/ 136525 h 1317625"/>
              <a:gd name="connsiteX101" fmla="*/ 127000 w 4327525"/>
              <a:gd name="connsiteY101" fmla="*/ 107950 h 1317625"/>
              <a:gd name="connsiteX102" fmla="*/ 104775 w 4327525"/>
              <a:gd name="connsiteY102" fmla="*/ 107950 h 1317625"/>
              <a:gd name="connsiteX103" fmla="*/ 104775 w 4327525"/>
              <a:gd name="connsiteY103" fmla="*/ 98425 h 1317625"/>
              <a:gd name="connsiteX104" fmla="*/ 38100 w 4327525"/>
              <a:gd name="connsiteY104" fmla="*/ 98425 h 1317625"/>
              <a:gd name="connsiteX105" fmla="*/ 38100 w 4327525"/>
              <a:gd name="connsiteY105" fmla="*/ 73025 h 1317625"/>
              <a:gd name="connsiteX106" fmla="*/ 25400 w 4327525"/>
              <a:gd name="connsiteY106" fmla="*/ 73025 h 1317625"/>
              <a:gd name="connsiteX107" fmla="*/ 25400 w 4327525"/>
              <a:gd name="connsiteY107" fmla="*/ 60325 h 1317625"/>
              <a:gd name="connsiteX108" fmla="*/ 15875 w 4327525"/>
              <a:gd name="connsiteY108" fmla="*/ 60325 h 1317625"/>
              <a:gd name="connsiteX109" fmla="*/ 15875 w 4327525"/>
              <a:gd name="connsiteY109" fmla="*/ 44450 h 1317625"/>
              <a:gd name="connsiteX110" fmla="*/ 0 w 4327525"/>
              <a:gd name="connsiteY110" fmla="*/ 44450 h 1317625"/>
              <a:gd name="connsiteX111" fmla="*/ 0 w 4327525"/>
              <a:gd name="connsiteY111" fmla="*/ 0 h 1317625"/>
              <a:gd name="connsiteX0" fmla="*/ 4327525 w 4327525"/>
              <a:gd name="connsiteY0" fmla="*/ 1317625 h 1317625"/>
              <a:gd name="connsiteX1" fmla="*/ 3152775 w 4327525"/>
              <a:gd name="connsiteY1" fmla="*/ 1317625 h 1317625"/>
              <a:gd name="connsiteX2" fmla="*/ 3152775 w 4327525"/>
              <a:gd name="connsiteY2" fmla="*/ 1298575 h 1317625"/>
              <a:gd name="connsiteX3" fmla="*/ 2990850 w 4327525"/>
              <a:gd name="connsiteY3" fmla="*/ 1298575 h 1317625"/>
              <a:gd name="connsiteX4" fmla="*/ 2997200 w 4327525"/>
              <a:gd name="connsiteY4" fmla="*/ 1292225 h 1317625"/>
              <a:gd name="connsiteX5" fmla="*/ 2527300 w 4327525"/>
              <a:gd name="connsiteY5" fmla="*/ 1292225 h 1317625"/>
              <a:gd name="connsiteX6" fmla="*/ 2527300 w 4327525"/>
              <a:gd name="connsiteY6" fmla="*/ 1273175 h 1317625"/>
              <a:gd name="connsiteX7" fmla="*/ 2317750 w 4327525"/>
              <a:gd name="connsiteY7" fmla="*/ 1273175 h 1317625"/>
              <a:gd name="connsiteX8" fmla="*/ 2317750 w 4327525"/>
              <a:gd name="connsiteY8" fmla="*/ 1263650 h 1317625"/>
              <a:gd name="connsiteX9" fmla="*/ 2139950 w 4327525"/>
              <a:gd name="connsiteY9" fmla="*/ 1263650 h 1317625"/>
              <a:gd name="connsiteX10" fmla="*/ 2139950 w 4327525"/>
              <a:gd name="connsiteY10" fmla="*/ 1254125 h 1317625"/>
              <a:gd name="connsiteX11" fmla="*/ 2038350 w 4327525"/>
              <a:gd name="connsiteY11" fmla="*/ 1254125 h 1317625"/>
              <a:gd name="connsiteX12" fmla="*/ 2019300 w 4327525"/>
              <a:gd name="connsiteY12" fmla="*/ 1225550 h 1317625"/>
              <a:gd name="connsiteX13" fmla="*/ 1889125 w 4327525"/>
              <a:gd name="connsiteY13" fmla="*/ 1225550 h 1317625"/>
              <a:gd name="connsiteX14" fmla="*/ 1889125 w 4327525"/>
              <a:gd name="connsiteY14" fmla="*/ 1219200 h 1317625"/>
              <a:gd name="connsiteX15" fmla="*/ 1825625 w 4327525"/>
              <a:gd name="connsiteY15" fmla="*/ 1219200 h 1317625"/>
              <a:gd name="connsiteX16" fmla="*/ 1825625 w 4327525"/>
              <a:gd name="connsiteY16" fmla="*/ 1209675 h 1317625"/>
              <a:gd name="connsiteX17" fmla="*/ 1771650 w 4327525"/>
              <a:gd name="connsiteY17" fmla="*/ 1209675 h 1317625"/>
              <a:gd name="connsiteX18" fmla="*/ 1771650 w 4327525"/>
              <a:gd name="connsiteY18" fmla="*/ 1200150 h 1317625"/>
              <a:gd name="connsiteX19" fmla="*/ 1673225 w 4327525"/>
              <a:gd name="connsiteY19" fmla="*/ 1200150 h 1317625"/>
              <a:gd name="connsiteX20" fmla="*/ 1673225 w 4327525"/>
              <a:gd name="connsiteY20" fmla="*/ 1190625 h 1317625"/>
              <a:gd name="connsiteX21" fmla="*/ 1470025 w 4327525"/>
              <a:gd name="connsiteY21" fmla="*/ 1190625 h 1317625"/>
              <a:gd name="connsiteX22" fmla="*/ 1470025 w 4327525"/>
              <a:gd name="connsiteY22" fmla="*/ 1177925 h 1317625"/>
              <a:gd name="connsiteX23" fmla="*/ 1393825 w 4327525"/>
              <a:gd name="connsiteY23" fmla="*/ 1177925 h 1317625"/>
              <a:gd name="connsiteX24" fmla="*/ 1393825 w 4327525"/>
              <a:gd name="connsiteY24" fmla="*/ 1168400 h 1317625"/>
              <a:gd name="connsiteX25" fmla="*/ 1301750 w 4327525"/>
              <a:gd name="connsiteY25" fmla="*/ 1168400 h 1317625"/>
              <a:gd name="connsiteX26" fmla="*/ 1311275 w 4327525"/>
              <a:gd name="connsiteY26" fmla="*/ 1158875 h 1317625"/>
              <a:gd name="connsiteX27" fmla="*/ 1295400 w 4327525"/>
              <a:gd name="connsiteY27" fmla="*/ 1158875 h 1317625"/>
              <a:gd name="connsiteX28" fmla="*/ 1295400 w 4327525"/>
              <a:gd name="connsiteY28" fmla="*/ 1136650 h 1317625"/>
              <a:gd name="connsiteX29" fmla="*/ 1244600 w 4327525"/>
              <a:gd name="connsiteY29" fmla="*/ 1136650 h 1317625"/>
              <a:gd name="connsiteX30" fmla="*/ 1244600 w 4327525"/>
              <a:gd name="connsiteY30" fmla="*/ 1127125 h 1317625"/>
              <a:gd name="connsiteX31" fmla="*/ 1206500 w 4327525"/>
              <a:gd name="connsiteY31" fmla="*/ 1127125 h 1317625"/>
              <a:gd name="connsiteX32" fmla="*/ 1206500 w 4327525"/>
              <a:gd name="connsiteY32" fmla="*/ 1108075 h 1317625"/>
              <a:gd name="connsiteX33" fmla="*/ 1168400 w 4327525"/>
              <a:gd name="connsiteY33" fmla="*/ 1108075 h 1317625"/>
              <a:gd name="connsiteX34" fmla="*/ 1143000 w 4327525"/>
              <a:gd name="connsiteY34" fmla="*/ 1095375 h 1317625"/>
              <a:gd name="connsiteX35" fmla="*/ 1104900 w 4327525"/>
              <a:gd name="connsiteY35" fmla="*/ 1095375 h 1317625"/>
              <a:gd name="connsiteX36" fmla="*/ 1095375 w 4327525"/>
              <a:gd name="connsiteY36" fmla="*/ 1085850 h 1317625"/>
              <a:gd name="connsiteX37" fmla="*/ 1066800 w 4327525"/>
              <a:gd name="connsiteY37" fmla="*/ 1085850 h 1317625"/>
              <a:gd name="connsiteX38" fmla="*/ 1066800 w 4327525"/>
              <a:gd name="connsiteY38" fmla="*/ 1066800 h 1317625"/>
              <a:gd name="connsiteX39" fmla="*/ 1019175 w 4327525"/>
              <a:gd name="connsiteY39" fmla="*/ 1066800 h 1317625"/>
              <a:gd name="connsiteX40" fmla="*/ 981075 w 4327525"/>
              <a:gd name="connsiteY40" fmla="*/ 1041400 h 1317625"/>
              <a:gd name="connsiteX41" fmla="*/ 942975 w 4327525"/>
              <a:gd name="connsiteY41" fmla="*/ 1041400 h 1317625"/>
              <a:gd name="connsiteX42" fmla="*/ 920750 w 4327525"/>
              <a:gd name="connsiteY42" fmla="*/ 1016000 h 1317625"/>
              <a:gd name="connsiteX43" fmla="*/ 920750 w 4327525"/>
              <a:gd name="connsiteY43" fmla="*/ 1006475 h 1317625"/>
              <a:gd name="connsiteX44" fmla="*/ 892175 w 4327525"/>
              <a:gd name="connsiteY44" fmla="*/ 1006475 h 1317625"/>
              <a:gd name="connsiteX45" fmla="*/ 835025 w 4327525"/>
              <a:gd name="connsiteY45" fmla="*/ 965200 h 1317625"/>
              <a:gd name="connsiteX46" fmla="*/ 835025 w 4327525"/>
              <a:gd name="connsiteY46" fmla="*/ 949325 h 1317625"/>
              <a:gd name="connsiteX47" fmla="*/ 812800 w 4327525"/>
              <a:gd name="connsiteY47" fmla="*/ 949325 h 1317625"/>
              <a:gd name="connsiteX48" fmla="*/ 812800 w 4327525"/>
              <a:gd name="connsiteY48" fmla="*/ 930275 h 1317625"/>
              <a:gd name="connsiteX49" fmla="*/ 758825 w 4327525"/>
              <a:gd name="connsiteY49" fmla="*/ 930275 h 1317625"/>
              <a:gd name="connsiteX50" fmla="*/ 698500 w 4327525"/>
              <a:gd name="connsiteY50" fmla="*/ 876300 h 1317625"/>
              <a:gd name="connsiteX51" fmla="*/ 679450 w 4327525"/>
              <a:gd name="connsiteY51" fmla="*/ 822325 h 1317625"/>
              <a:gd name="connsiteX52" fmla="*/ 650875 w 4327525"/>
              <a:gd name="connsiteY52" fmla="*/ 822325 h 1317625"/>
              <a:gd name="connsiteX53" fmla="*/ 650875 w 4327525"/>
              <a:gd name="connsiteY53" fmla="*/ 796925 h 1317625"/>
              <a:gd name="connsiteX54" fmla="*/ 628650 w 4327525"/>
              <a:gd name="connsiteY54" fmla="*/ 796925 h 1317625"/>
              <a:gd name="connsiteX55" fmla="*/ 625475 w 4327525"/>
              <a:gd name="connsiteY55" fmla="*/ 777875 h 1317625"/>
              <a:gd name="connsiteX56" fmla="*/ 603250 w 4327525"/>
              <a:gd name="connsiteY56" fmla="*/ 777875 h 1317625"/>
              <a:gd name="connsiteX57" fmla="*/ 574675 w 4327525"/>
              <a:gd name="connsiteY57" fmla="*/ 701675 h 1317625"/>
              <a:gd name="connsiteX58" fmla="*/ 555625 w 4327525"/>
              <a:gd name="connsiteY58" fmla="*/ 701675 h 1317625"/>
              <a:gd name="connsiteX59" fmla="*/ 523875 w 4327525"/>
              <a:gd name="connsiteY59" fmla="*/ 657225 h 1317625"/>
              <a:gd name="connsiteX60" fmla="*/ 523875 w 4327525"/>
              <a:gd name="connsiteY60" fmla="*/ 638175 h 1317625"/>
              <a:gd name="connsiteX61" fmla="*/ 504825 w 4327525"/>
              <a:gd name="connsiteY61" fmla="*/ 638175 h 1317625"/>
              <a:gd name="connsiteX62" fmla="*/ 504825 w 4327525"/>
              <a:gd name="connsiteY62" fmla="*/ 619125 h 1317625"/>
              <a:gd name="connsiteX63" fmla="*/ 463550 w 4327525"/>
              <a:gd name="connsiteY63" fmla="*/ 619125 h 1317625"/>
              <a:gd name="connsiteX64" fmla="*/ 463550 w 4327525"/>
              <a:gd name="connsiteY64" fmla="*/ 577850 h 1317625"/>
              <a:gd name="connsiteX65" fmla="*/ 447675 w 4327525"/>
              <a:gd name="connsiteY65" fmla="*/ 577850 h 1317625"/>
              <a:gd name="connsiteX66" fmla="*/ 447675 w 4327525"/>
              <a:gd name="connsiteY66" fmla="*/ 552450 h 1317625"/>
              <a:gd name="connsiteX67" fmla="*/ 441325 w 4327525"/>
              <a:gd name="connsiteY67" fmla="*/ 552450 h 1317625"/>
              <a:gd name="connsiteX68" fmla="*/ 441325 w 4327525"/>
              <a:gd name="connsiteY68" fmla="*/ 527050 h 1317625"/>
              <a:gd name="connsiteX69" fmla="*/ 415925 w 4327525"/>
              <a:gd name="connsiteY69" fmla="*/ 527050 h 1317625"/>
              <a:gd name="connsiteX70" fmla="*/ 415925 w 4327525"/>
              <a:gd name="connsiteY70" fmla="*/ 498475 h 1317625"/>
              <a:gd name="connsiteX71" fmla="*/ 406400 w 4327525"/>
              <a:gd name="connsiteY71" fmla="*/ 498475 h 1317625"/>
              <a:gd name="connsiteX72" fmla="*/ 406400 w 4327525"/>
              <a:gd name="connsiteY72" fmla="*/ 476250 h 1317625"/>
              <a:gd name="connsiteX73" fmla="*/ 396875 w 4327525"/>
              <a:gd name="connsiteY73" fmla="*/ 476250 h 1317625"/>
              <a:gd name="connsiteX74" fmla="*/ 396875 w 4327525"/>
              <a:gd name="connsiteY74" fmla="*/ 438150 h 1317625"/>
              <a:gd name="connsiteX75" fmla="*/ 381000 w 4327525"/>
              <a:gd name="connsiteY75" fmla="*/ 438150 h 1317625"/>
              <a:gd name="connsiteX76" fmla="*/ 381000 w 4327525"/>
              <a:gd name="connsiteY76" fmla="*/ 409575 h 1317625"/>
              <a:gd name="connsiteX77" fmla="*/ 368300 w 4327525"/>
              <a:gd name="connsiteY77" fmla="*/ 409575 h 1317625"/>
              <a:gd name="connsiteX78" fmla="*/ 368300 w 4327525"/>
              <a:gd name="connsiteY78" fmla="*/ 387350 h 1317625"/>
              <a:gd name="connsiteX79" fmla="*/ 342900 w 4327525"/>
              <a:gd name="connsiteY79" fmla="*/ 387350 h 1317625"/>
              <a:gd name="connsiteX80" fmla="*/ 342900 w 4327525"/>
              <a:gd name="connsiteY80" fmla="*/ 361950 h 1317625"/>
              <a:gd name="connsiteX81" fmla="*/ 323850 w 4327525"/>
              <a:gd name="connsiteY81" fmla="*/ 361950 h 1317625"/>
              <a:gd name="connsiteX82" fmla="*/ 323850 w 4327525"/>
              <a:gd name="connsiteY82" fmla="*/ 352425 h 1317625"/>
              <a:gd name="connsiteX83" fmla="*/ 311150 w 4327525"/>
              <a:gd name="connsiteY83" fmla="*/ 352425 h 1317625"/>
              <a:gd name="connsiteX84" fmla="*/ 311150 w 4327525"/>
              <a:gd name="connsiteY84" fmla="*/ 327025 h 1317625"/>
              <a:gd name="connsiteX85" fmla="*/ 288925 w 4327525"/>
              <a:gd name="connsiteY85" fmla="*/ 327025 h 1317625"/>
              <a:gd name="connsiteX86" fmla="*/ 288925 w 4327525"/>
              <a:gd name="connsiteY86" fmla="*/ 307975 h 1317625"/>
              <a:gd name="connsiteX87" fmla="*/ 269875 w 4327525"/>
              <a:gd name="connsiteY87" fmla="*/ 307975 h 1317625"/>
              <a:gd name="connsiteX88" fmla="*/ 269875 w 4327525"/>
              <a:gd name="connsiteY88" fmla="*/ 285750 h 1317625"/>
              <a:gd name="connsiteX89" fmla="*/ 250825 w 4327525"/>
              <a:gd name="connsiteY89" fmla="*/ 285750 h 1317625"/>
              <a:gd name="connsiteX90" fmla="*/ 250825 w 4327525"/>
              <a:gd name="connsiteY90" fmla="*/ 266700 h 1317625"/>
              <a:gd name="connsiteX91" fmla="*/ 241300 w 4327525"/>
              <a:gd name="connsiteY91" fmla="*/ 266700 h 1317625"/>
              <a:gd name="connsiteX92" fmla="*/ 241300 w 4327525"/>
              <a:gd name="connsiteY92" fmla="*/ 234950 h 1317625"/>
              <a:gd name="connsiteX93" fmla="*/ 222250 w 4327525"/>
              <a:gd name="connsiteY93" fmla="*/ 234950 h 1317625"/>
              <a:gd name="connsiteX94" fmla="*/ 222250 w 4327525"/>
              <a:gd name="connsiteY94" fmla="*/ 184150 h 1317625"/>
              <a:gd name="connsiteX95" fmla="*/ 212725 w 4327525"/>
              <a:gd name="connsiteY95" fmla="*/ 184150 h 1317625"/>
              <a:gd name="connsiteX96" fmla="*/ 180975 w 4327525"/>
              <a:gd name="connsiteY96" fmla="*/ 184150 h 1317625"/>
              <a:gd name="connsiteX97" fmla="*/ 180975 w 4327525"/>
              <a:gd name="connsiteY97" fmla="*/ 158750 h 1317625"/>
              <a:gd name="connsiteX98" fmla="*/ 155575 w 4327525"/>
              <a:gd name="connsiteY98" fmla="*/ 158750 h 1317625"/>
              <a:gd name="connsiteX99" fmla="*/ 155575 w 4327525"/>
              <a:gd name="connsiteY99" fmla="*/ 136525 h 1317625"/>
              <a:gd name="connsiteX100" fmla="*/ 127000 w 4327525"/>
              <a:gd name="connsiteY100" fmla="*/ 136525 h 1317625"/>
              <a:gd name="connsiteX101" fmla="*/ 127000 w 4327525"/>
              <a:gd name="connsiteY101" fmla="*/ 107950 h 1317625"/>
              <a:gd name="connsiteX102" fmla="*/ 104775 w 4327525"/>
              <a:gd name="connsiteY102" fmla="*/ 107950 h 1317625"/>
              <a:gd name="connsiteX103" fmla="*/ 104775 w 4327525"/>
              <a:gd name="connsiteY103" fmla="*/ 98425 h 1317625"/>
              <a:gd name="connsiteX104" fmla="*/ 38100 w 4327525"/>
              <a:gd name="connsiteY104" fmla="*/ 98425 h 1317625"/>
              <a:gd name="connsiteX105" fmla="*/ 38100 w 4327525"/>
              <a:gd name="connsiteY105" fmla="*/ 73025 h 1317625"/>
              <a:gd name="connsiteX106" fmla="*/ 25400 w 4327525"/>
              <a:gd name="connsiteY106" fmla="*/ 73025 h 1317625"/>
              <a:gd name="connsiteX107" fmla="*/ 25400 w 4327525"/>
              <a:gd name="connsiteY107" fmla="*/ 60325 h 1317625"/>
              <a:gd name="connsiteX108" fmla="*/ 15875 w 4327525"/>
              <a:gd name="connsiteY108" fmla="*/ 60325 h 1317625"/>
              <a:gd name="connsiteX109" fmla="*/ 15875 w 4327525"/>
              <a:gd name="connsiteY109" fmla="*/ 44450 h 1317625"/>
              <a:gd name="connsiteX110" fmla="*/ 0 w 4327525"/>
              <a:gd name="connsiteY110" fmla="*/ 44450 h 1317625"/>
              <a:gd name="connsiteX111" fmla="*/ 0 w 4327525"/>
              <a:gd name="connsiteY111" fmla="*/ 0 h 1317625"/>
              <a:gd name="connsiteX0" fmla="*/ 4327525 w 4327525"/>
              <a:gd name="connsiteY0" fmla="*/ 1317625 h 1317625"/>
              <a:gd name="connsiteX1" fmla="*/ 3152775 w 4327525"/>
              <a:gd name="connsiteY1" fmla="*/ 1317625 h 1317625"/>
              <a:gd name="connsiteX2" fmla="*/ 3152775 w 4327525"/>
              <a:gd name="connsiteY2" fmla="*/ 1298575 h 1317625"/>
              <a:gd name="connsiteX3" fmla="*/ 2990850 w 4327525"/>
              <a:gd name="connsiteY3" fmla="*/ 1298575 h 1317625"/>
              <a:gd name="connsiteX4" fmla="*/ 2997200 w 4327525"/>
              <a:gd name="connsiteY4" fmla="*/ 1292225 h 1317625"/>
              <a:gd name="connsiteX5" fmla="*/ 2527300 w 4327525"/>
              <a:gd name="connsiteY5" fmla="*/ 1292225 h 1317625"/>
              <a:gd name="connsiteX6" fmla="*/ 2527300 w 4327525"/>
              <a:gd name="connsiteY6" fmla="*/ 1273175 h 1317625"/>
              <a:gd name="connsiteX7" fmla="*/ 2317750 w 4327525"/>
              <a:gd name="connsiteY7" fmla="*/ 1273175 h 1317625"/>
              <a:gd name="connsiteX8" fmla="*/ 2317750 w 4327525"/>
              <a:gd name="connsiteY8" fmla="*/ 1263650 h 1317625"/>
              <a:gd name="connsiteX9" fmla="*/ 2139950 w 4327525"/>
              <a:gd name="connsiteY9" fmla="*/ 1263650 h 1317625"/>
              <a:gd name="connsiteX10" fmla="*/ 2139950 w 4327525"/>
              <a:gd name="connsiteY10" fmla="*/ 1254125 h 1317625"/>
              <a:gd name="connsiteX11" fmla="*/ 2038350 w 4327525"/>
              <a:gd name="connsiteY11" fmla="*/ 1254125 h 1317625"/>
              <a:gd name="connsiteX12" fmla="*/ 2019300 w 4327525"/>
              <a:gd name="connsiteY12" fmla="*/ 1225550 h 1317625"/>
              <a:gd name="connsiteX13" fmla="*/ 1889125 w 4327525"/>
              <a:gd name="connsiteY13" fmla="*/ 1225550 h 1317625"/>
              <a:gd name="connsiteX14" fmla="*/ 1889125 w 4327525"/>
              <a:gd name="connsiteY14" fmla="*/ 1219200 h 1317625"/>
              <a:gd name="connsiteX15" fmla="*/ 1825625 w 4327525"/>
              <a:gd name="connsiteY15" fmla="*/ 1219200 h 1317625"/>
              <a:gd name="connsiteX16" fmla="*/ 1825625 w 4327525"/>
              <a:gd name="connsiteY16" fmla="*/ 1209675 h 1317625"/>
              <a:gd name="connsiteX17" fmla="*/ 1771650 w 4327525"/>
              <a:gd name="connsiteY17" fmla="*/ 1209675 h 1317625"/>
              <a:gd name="connsiteX18" fmla="*/ 1771650 w 4327525"/>
              <a:gd name="connsiteY18" fmla="*/ 1200150 h 1317625"/>
              <a:gd name="connsiteX19" fmla="*/ 1673225 w 4327525"/>
              <a:gd name="connsiteY19" fmla="*/ 1200150 h 1317625"/>
              <a:gd name="connsiteX20" fmla="*/ 1673225 w 4327525"/>
              <a:gd name="connsiteY20" fmla="*/ 1190625 h 1317625"/>
              <a:gd name="connsiteX21" fmla="*/ 1470025 w 4327525"/>
              <a:gd name="connsiteY21" fmla="*/ 1190625 h 1317625"/>
              <a:gd name="connsiteX22" fmla="*/ 1470025 w 4327525"/>
              <a:gd name="connsiteY22" fmla="*/ 1177925 h 1317625"/>
              <a:gd name="connsiteX23" fmla="*/ 1393825 w 4327525"/>
              <a:gd name="connsiteY23" fmla="*/ 1177925 h 1317625"/>
              <a:gd name="connsiteX24" fmla="*/ 1393825 w 4327525"/>
              <a:gd name="connsiteY24" fmla="*/ 1168400 h 1317625"/>
              <a:gd name="connsiteX25" fmla="*/ 1301750 w 4327525"/>
              <a:gd name="connsiteY25" fmla="*/ 1168400 h 1317625"/>
              <a:gd name="connsiteX26" fmla="*/ 1311275 w 4327525"/>
              <a:gd name="connsiteY26" fmla="*/ 1158875 h 1317625"/>
              <a:gd name="connsiteX27" fmla="*/ 1295400 w 4327525"/>
              <a:gd name="connsiteY27" fmla="*/ 1158875 h 1317625"/>
              <a:gd name="connsiteX28" fmla="*/ 1295400 w 4327525"/>
              <a:gd name="connsiteY28" fmla="*/ 1136650 h 1317625"/>
              <a:gd name="connsiteX29" fmla="*/ 1244600 w 4327525"/>
              <a:gd name="connsiteY29" fmla="*/ 1136650 h 1317625"/>
              <a:gd name="connsiteX30" fmla="*/ 1244600 w 4327525"/>
              <a:gd name="connsiteY30" fmla="*/ 1127125 h 1317625"/>
              <a:gd name="connsiteX31" fmla="*/ 1206500 w 4327525"/>
              <a:gd name="connsiteY31" fmla="*/ 1127125 h 1317625"/>
              <a:gd name="connsiteX32" fmla="*/ 1206500 w 4327525"/>
              <a:gd name="connsiteY32" fmla="*/ 1108075 h 1317625"/>
              <a:gd name="connsiteX33" fmla="*/ 1168400 w 4327525"/>
              <a:gd name="connsiteY33" fmla="*/ 1108075 h 1317625"/>
              <a:gd name="connsiteX34" fmla="*/ 1143000 w 4327525"/>
              <a:gd name="connsiteY34" fmla="*/ 1095375 h 1317625"/>
              <a:gd name="connsiteX35" fmla="*/ 1104900 w 4327525"/>
              <a:gd name="connsiteY35" fmla="*/ 1095375 h 1317625"/>
              <a:gd name="connsiteX36" fmla="*/ 1095375 w 4327525"/>
              <a:gd name="connsiteY36" fmla="*/ 1085850 h 1317625"/>
              <a:gd name="connsiteX37" fmla="*/ 1066800 w 4327525"/>
              <a:gd name="connsiteY37" fmla="*/ 1085850 h 1317625"/>
              <a:gd name="connsiteX38" fmla="*/ 1066800 w 4327525"/>
              <a:gd name="connsiteY38" fmla="*/ 1066800 h 1317625"/>
              <a:gd name="connsiteX39" fmla="*/ 1019175 w 4327525"/>
              <a:gd name="connsiteY39" fmla="*/ 1066800 h 1317625"/>
              <a:gd name="connsiteX40" fmla="*/ 981075 w 4327525"/>
              <a:gd name="connsiteY40" fmla="*/ 1041400 h 1317625"/>
              <a:gd name="connsiteX41" fmla="*/ 942975 w 4327525"/>
              <a:gd name="connsiteY41" fmla="*/ 1041400 h 1317625"/>
              <a:gd name="connsiteX42" fmla="*/ 920750 w 4327525"/>
              <a:gd name="connsiteY42" fmla="*/ 1016000 h 1317625"/>
              <a:gd name="connsiteX43" fmla="*/ 920750 w 4327525"/>
              <a:gd name="connsiteY43" fmla="*/ 1006475 h 1317625"/>
              <a:gd name="connsiteX44" fmla="*/ 892175 w 4327525"/>
              <a:gd name="connsiteY44" fmla="*/ 1006475 h 1317625"/>
              <a:gd name="connsiteX45" fmla="*/ 835025 w 4327525"/>
              <a:gd name="connsiteY45" fmla="*/ 965200 h 1317625"/>
              <a:gd name="connsiteX46" fmla="*/ 835025 w 4327525"/>
              <a:gd name="connsiteY46" fmla="*/ 949325 h 1317625"/>
              <a:gd name="connsiteX47" fmla="*/ 812800 w 4327525"/>
              <a:gd name="connsiteY47" fmla="*/ 949325 h 1317625"/>
              <a:gd name="connsiteX48" fmla="*/ 812800 w 4327525"/>
              <a:gd name="connsiteY48" fmla="*/ 930275 h 1317625"/>
              <a:gd name="connsiteX49" fmla="*/ 758825 w 4327525"/>
              <a:gd name="connsiteY49" fmla="*/ 930275 h 1317625"/>
              <a:gd name="connsiteX50" fmla="*/ 711200 w 4327525"/>
              <a:gd name="connsiteY50" fmla="*/ 854075 h 1317625"/>
              <a:gd name="connsiteX51" fmla="*/ 679450 w 4327525"/>
              <a:gd name="connsiteY51" fmla="*/ 822325 h 1317625"/>
              <a:gd name="connsiteX52" fmla="*/ 650875 w 4327525"/>
              <a:gd name="connsiteY52" fmla="*/ 822325 h 1317625"/>
              <a:gd name="connsiteX53" fmla="*/ 650875 w 4327525"/>
              <a:gd name="connsiteY53" fmla="*/ 796925 h 1317625"/>
              <a:gd name="connsiteX54" fmla="*/ 628650 w 4327525"/>
              <a:gd name="connsiteY54" fmla="*/ 796925 h 1317625"/>
              <a:gd name="connsiteX55" fmla="*/ 625475 w 4327525"/>
              <a:gd name="connsiteY55" fmla="*/ 777875 h 1317625"/>
              <a:gd name="connsiteX56" fmla="*/ 603250 w 4327525"/>
              <a:gd name="connsiteY56" fmla="*/ 777875 h 1317625"/>
              <a:gd name="connsiteX57" fmla="*/ 574675 w 4327525"/>
              <a:gd name="connsiteY57" fmla="*/ 701675 h 1317625"/>
              <a:gd name="connsiteX58" fmla="*/ 555625 w 4327525"/>
              <a:gd name="connsiteY58" fmla="*/ 701675 h 1317625"/>
              <a:gd name="connsiteX59" fmla="*/ 523875 w 4327525"/>
              <a:gd name="connsiteY59" fmla="*/ 657225 h 1317625"/>
              <a:gd name="connsiteX60" fmla="*/ 523875 w 4327525"/>
              <a:gd name="connsiteY60" fmla="*/ 638175 h 1317625"/>
              <a:gd name="connsiteX61" fmla="*/ 504825 w 4327525"/>
              <a:gd name="connsiteY61" fmla="*/ 638175 h 1317625"/>
              <a:gd name="connsiteX62" fmla="*/ 504825 w 4327525"/>
              <a:gd name="connsiteY62" fmla="*/ 619125 h 1317625"/>
              <a:gd name="connsiteX63" fmla="*/ 463550 w 4327525"/>
              <a:gd name="connsiteY63" fmla="*/ 619125 h 1317625"/>
              <a:gd name="connsiteX64" fmla="*/ 463550 w 4327525"/>
              <a:gd name="connsiteY64" fmla="*/ 577850 h 1317625"/>
              <a:gd name="connsiteX65" fmla="*/ 447675 w 4327525"/>
              <a:gd name="connsiteY65" fmla="*/ 577850 h 1317625"/>
              <a:gd name="connsiteX66" fmla="*/ 447675 w 4327525"/>
              <a:gd name="connsiteY66" fmla="*/ 552450 h 1317625"/>
              <a:gd name="connsiteX67" fmla="*/ 441325 w 4327525"/>
              <a:gd name="connsiteY67" fmla="*/ 552450 h 1317625"/>
              <a:gd name="connsiteX68" fmla="*/ 441325 w 4327525"/>
              <a:gd name="connsiteY68" fmla="*/ 527050 h 1317625"/>
              <a:gd name="connsiteX69" fmla="*/ 415925 w 4327525"/>
              <a:gd name="connsiteY69" fmla="*/ 527050 h 1317625"/>
              <a:gd name="connsiteX70" fmla="*/ 415925 w 4327525"/>
              <a:gd name="connsiteY70" fmla="*/ 498475 h 1317625"/>
              <a:gd name="connsiteX71" fmla="*/ 406400 w 4327525"/>
              <a:gd name="connsiteY71" fmla="*/ 498475 h 1317625"/>
              <a:gd name="connsiteX72" fmla="*/ 406400 w 4327525"/>
              <a:gd name="connsiteY72" fmla="*/ 476250 h 1317625"/>
              <a:gd name="connsiteX73" fmla="*/ 396875 w 4327525"/>
              <a:gd name="connsiteY73" fmla="*/ 476250 h 1317625"/>
              <a:gd name="connsiteX74" fmla="*/ 396875 w 4327525"/>
              <a:gd name="connsiteY74" fmla="*/ 438150 h 1317625"/>
              <a:gd name="connsiteX75" fmla="*/ 381000 w 4327525"/>
              <a:gd name="connsiteY75" fmla="*/ 438150 h 1317625"/>
              <a:gd name="connsiteX76" fmla="*/ 381000 w 4327525"/>
              <a:gd name="connsiteY76" fmla="*/ 409575 h 1317625"/>
              <a:gd name="connsiteX77" fmla="*/ 368300 w 4327525"/>
              <a:gd name="connsiteY77" fmla="*/ 409575 h 1317625"/>
              <a:gd name="connsiteX78" fmla="*/ 368300 w 4327525"/>
              <a:gd name="connsiteY78" fmla="*/ 387350 h 1317625"/>
              <a:gd name="connsiteX79" fmla="*/ 342900 w 4327525"/>
              <a:gd name="connsiteY79" fmla="*/ 387350 h 1317625"/>
              <a:gd name="connsiteX80" fmla="*/ 342900 w 4327525"/>
              <a:gd name="connsiteY80" fmla="*/ 361950 h 1317625"/>
              <a:gd name="connsiteX81" fmla="*/ 323850 w 4327525"/>
              <a:gd name="connsiteY81" fmla="*/ 361950 h 1317625"/>
              <a:gd name="connsiteX82" fmla="*/ 323850 w 4327525"/>
              <a:gd name="connsiteY82" fmla="*/ 352425 h 1317625"/>
              <a:gd name="connsiteX83" fmla="*/ 311150 w 4327525"/>
              <a:gd name="connsiteY83" fmla="*/ 352425 h 1317625"/>
              <a:gd name="connsiteX84" fmla="*/ 311150 w 4327525"/>
              <a:gd name="connsiteY84" fmla="*/ 327025 h 1317625"/>
              <a:gd name="connsiteX85" fmla="*/ 288925 w 4327525"/>
              <a:gd name="connsiteY85" fmla="*/ 327025 h 1317625"/>
              <a:gd name="connsiteX86" fmla="*/ 288925 w 4327525"/>
              <a:gd name="connsiteY86" fmla="*/ 307975 h 1317625"/>
              <a:gd name="connsiteX87" fmla="*/ 269875 w 4327525"/>
              <a:gd name="connsiteY87" fmla="*/ 307975 h 1317625"/>
              <a:gd name="connsiteX88" fmla="*/ 269875 w 4327525"/>
              <a:gd name="connsiteY88" fmla="*/ 285750 h 1317625"/>
              <a:gd name="connsiteX89" fmla="*/ 250825 w 4327525"/>
              <a:gd name="connsiteY89" fmla="*/ 285750 h 1317625"/>
              <a:gd name="connsiteX90" fmla="*/ 250825 w 4327525"/>
              <a:gd name="connsiteY90" fmla="*/ 266700 h 1317625"/>
              <a:gd name="connsiteX91" fmla="*/ 241300 w 4327525"/>
              <a:gd name="connsiteY91" fmla="*/ 266700 h 1317625"/>
              <a:gd name="connsiteX92" fmla="*/ 241300 w 4327525"/>
              <a:gd name="connsiteY92" fmla="*/ 234950 h 1317625"/>
              <a:gd name="connsiteX93" fmla="*/ 222250 w 4327525"/>
              <a:gd name="connsiteY93" fmla="*/ 234950 h 1317625"/>
              <a:gd name="connsiteX94" fmla="*/ 222250 w 4327525"/>
              <a:gd name="connsiteY94" fmla="*/ 184150 h 1317625"/>
              <a:gd name="connsiteX95" fmla="*/ 212725 w 4327525"/>
              <a:gd name="connsiteY95" fmla="*/ 184150 h 1317625"/>
              <a:gd name="connsiteX96" fmla="*/ 180975 w 4327525"/>
              <a:gd name="connsiteY96" fmla="*/ 184150 h 1317625"/>
              <a:gd name="connsiteX97" fmla="*/ 180975 w 4327525"/>
              <a:gd name="connsiteY97" fmla="*/ 158750 h 1317625"/>
              <a:gd name="connsiteX98" fmla="*/ 155575 w 4327525"/>
              <a:gd name="connsiteY98" fmla="*/ 158750 h 1317625"/>
              <a:gd name="connsiteX99" fmla="*/ 155575 w 4327525"/>
              <a:gd name="connsiteY99" fmla="*/ 136525 h 1317625"/>
              <a:gd name="connsiteX100" fmla="*/ 127000 w 4327525"/>
              <a:gd name="connsiteY100" fmla="*/ 136525 h 1317625"/>
              <a:gd name="connsiteX101" fmla="*/ 127000 w 4327525"/>
              <a:gd name="connsiteY101" fmla="*/ 107950 h 1317625"/>
              <a:gd name="connsiteX102" fmla="*/ 104775 w 4327525"/>
              <a:gd name="connsiteY102" fmla="*/ 107950 h 1317625"/>
              <a:gd name="connsiteX103" fmla="*/ 104775 w 4327525"/>
              <a:gd name="connsiteY103" fmla="*/ 98425 h 1317625"/>
              <a:gd name="connsiteX104" fmla="*/ 38100 w 4327525"/>
              <a:gd name="connsiteY104" fmla="*/ 98425 h 1317625"/>
              <a:gd name="connsiteX105" fmla="*/ 38100 w 4327525"/>
              <a:gd name="connsiteY105" fmla="*/ 73025 h 1317625"/>
              <a:gd name="connsiteX106" fmla="*/ 25400 w 4327525"/>
              <a:gd name="connsiteY106" fmla="*/ 73025 h 1317625"/>
              <a:gd name="connsiteX107" fmla="*/ 25400 w 4327525"/>
              <a:gd name="connsiteY107" fmla="*/ 60325 h 1317625"/>
              <a:gd name="connsiteX108" fmla="*/ 15875 w 4327525"/>
              <a:gd name="connsiteY108" fmla="*/ 60325 h 1317625"/>
              <a:gd name="connsiteX109" fmla="*/ 15875 w 4327525"/>
              <a:gd name="connsiteY109" fmla="*/ 44450 h 1317625"/>
              <a:gd name="connsiteX110" fmla="*/ 0 w 4327525"/>
              <a:gd name="connsiteY110" fmla="*/ 44450 h 1317625"/>
              <a:gd name="connsiteX111" fmla="*/ 0 w 4327525"/>
              <a:gd name="connsiteY111" fmla="*/ 0 h 1317625"/>
              <a:gd name="connsiteX0" fmla="*/ 4327525 w 4327525"/>
              <a:gd name="connsiteY0" fmla="*/ 1317625 h 1317625"/>
              <a:gd name="connsiteX1" fmla="*/ 3152775 w 4327525"/>
              <a:gd name="connsiteY1" fmla="*/ 1317625 h 1317625"/>
              <a:gd name="connsiteX2" fmla="*/ 3152775 w 4327525"/>
              <a:gd name="connsiteY2" fmla="*/ 1298575 h 1317625"/>
              <a:gd name="connsiteX3" fmla="*/ 2990850 w 4327525"/>
              <a:gd name="connsiteY3" fmla="*/ 1298575 h 1317625"/>
              <a:gd name="connsiteX4" fmla="*/ 2987675 w 4327525"/>
              <a:gd name="connsiteY4" fmla="*/ 1292225 h 1317625"/>
              <a:gd name="connsiteX5" fmla="*/ 2527300 w 4327525"/>
              <a:gd name="connsiteY5" fmla="*/ 1292225 h 1317625"/>
              <a:gd name="connsiteX6" fmla="*/ 2527300 w 4327525"/>
              <a:gd name="connsiteY6" fmla="*/ 1273175 h 1317625"/>
              <a:gd name="connsiteX7" fmla="*/ 2317750 w 4327525"/>
              <a:gd name="connsiteY7" fmla="*/ 1273175 h 1317625"/>
              <a:gd name="connsiteX8" fmla="*/ 2317750 w 4327525"/>
              <a:gd name="connsiteY8" fmla="*/ 1263650 h 1317625"/>
              <a:gd name="connsiteX9" fmla="*/ 2139950 w 4327525"/>
              <a:gd name="connsiteY9" fmla="*/ 1263650 h 1317625"/>
              <a:gd name="connsiteX10" fmla="*/ 2139950 w 4327525"/>
              <a:gd name="connsiteY10" fmla="*/ 1254125 h 1317625"/>
              <a:gd name="connsiteX11" fmla="*/ 2038350 w 4327525"/>
              <a:gd name="connsiteY11" fmla="*/ 1254125 h 1317625"/>
              <a:gd name="connsiteX12" fmla="*/ 2019300 w 4327525"/>
              <a:gd name="connsiteY12" fmla="*/ 1225550 h 1317625"/>
              <a:gd name="connsiteX13" fmla="*/ 1889125 w 4327525"/>
              <a:gd name="connsiteY13" fmla="*/ 1225550 h 1317625"/>
              <a:gd name="connsiteX14" fmla="*/ 1889125 w 4327525"/>
              <a:gd name="connsiteY14" fmla="*/ 1219200 h 1317625"/>
              <a:gd name="connsiteX15" fmla="*/ 1825625 w 4327525"/>
              <a:gd name="connsiteY15" fmla="*/ 1219200 h 1317625"/>
              <a:gd name="connsiteX16" fmla="*/ 1825625 w 4327525"/>
              <a:gd name="connsiteY16" fmla="*/ 1209675 h 1317625"/>
              <a:gd name="connsiteX17" fmla="*/ 1771650 w 4327525"/>
              <a:gd name="connsiteY17" fmla="*/ 1209675 h 1317625"/>
              <a:gd name="connsiteX18" fmla="*/ 1771650 w 4327525"/>
              <a:gd name="connsiteY18" fmla="*/ 1200150 h 1317625"/>
              <a:gd name="connsiteX19" fmla="*/ 1673225 w 4327525"/>
              <a:gd name="connsiteY19" fmla="*/ 1200150 h 1317625"/>
              <a:gd name="connsiteX20" fmla="*/ 1673225 w 4327525"/>
              <a:gd name="connsiteY20" fmla="*/ 1190625 h 1317625"/>
              <a:gd name="connsiteX21" fmla="*/ 1470025 w 4327525"/>
              <a:gd name="connsiteY21" fmla="*/ 1190625 h 1317625"/>
              <a:gd name="connsiteX22" fmla="*/ 1470025 w 4327525"/>
              <a:gd name="connsiteY22" fmla="*/ 1177925 h 1317625"/>
              <a:gd name="connsiteX23" fmla="*/ 1393825 w 4327525"/>
              <a:gd name="connsiteY23" fmla="*/ 1177925 h 1317625"/>
              <a:gd name="connsiteX24" fmla="*/ 1393825 w 4327525"/>
              <a:gd name="connsiteY24" fmla="*/ 1168400 h 1317625"/>
              <a:gd name="connsiteX25" fmla="*/ 1301750 w 4327525"/>
              <a:gd name="connsiteY25" fmla="*/ 1168400 h 1317625"/>
              <a:gd name="connsiteX26" fmla="*/ 1311275 w 4327525"/>
              <a:gd name="connsiteY26" fmla="*/ 1158875 h 1317625"/>
              <a:gd name="connsiteX27" fmla="*/ 1295400 w 4327525"/>
              <a:gd name="connsiteY27" fmla="*/ 1158875 h 1317625"/>
              <a:gd name="connsiteX28" fmla="*/ 1295400 w 4327525"/>
              <a:gd name="connsiteY28" fmla="*/ 1136650 h 1317625"/>
              <a:gd name="connsiteX29" fmla="*/ 1244600 w 4327525"/>
              <a:gd name="connsiteY29" fmla="*/ 1136650 h 1317625"/>
              <a:gd name="connsiteX30" fmla="*/ 1244600 w 4327525"/>
              <a:gd name="connsiteY30" fmla="*/ 1127125 h 1317625"/>
              <a:gd name="connsiteX31" fmla="*/ 1206500 w 4327525"/>
              <a:gd name="connsiteY31" fmla="*/ 1127125 h 1317625"/>
              <a:gd name="connsiteX32" fmla="*/ 1206500 w 4327525"/>
              <a:gd name="connsiteY32" fmla="*/ 1108075 h 1317625"/>
              <a:gd name="connsiteX33" fmla="*/ 1168400 w 4327525"/>
              <a:gd name="connsiteY33" fmla="*/ 1108075 h 1317625"/>
              <a:gd name="connsiteX34" fmla="*/ 1143000 w 4327525"/>
              <a:gd name="connsiteY34" fmla="*/ 1095375 h 1317625"/>
              <a:gd name="connsiteX35" fmla="*/ 1104900 w 4327525"/>
              <a:gd name="connsiteY35" fmla="*/ 1095375 h 1317625"/>
              <a:gd name="connsiteX36" fmla="*/ 1095375 w 4327525"/>
              <a:gd name="connsiteY36" fmla="*/ 1085850 h 1317625"/>
              <a:gd name="connsiteX37" fmla="*/ 1066800 w 4327525"/>
              <a:gd name="connsiteY37" fmla="*/ 1085850 h 1317625"/>
              <a:gd name="connsiteX38" fmla="*/ 1066800 w 4327525"/>
              <a:gd name="connsiteY38" fmla="*/ 1066800 h 1317625"/>
              <a:gd name="connsiteX39" fmla="*/ 1019175 w 4327525"/>
              <a:gd name="connsiteY39" fmla="*/ 1066800 h 1317625"/>
              <a:gd name="connsiteX40" fmla="*/ 981075 w 4327525"/>
              <a:gd name="connsiteY40" fmla="*/ 1041400 h 1317625"/>
              <a:gd name="connsiteX41" fmla="*/ 942975 w 4327525"/>
              <a:gd name="connsiteY41" fmla="*/ 1041400 h 1317625"/>
              <a:gd name="connsiteX42" fmla="*/ 920750 w 4327525"/>
              <a:gd name="connsiteY42" fmla="*/ 1016000 h 1317625"/>
              <a:gd name="connsiteX43" fmla="*/ 920750 w 4327525"/>
              <a:gd name="connsiteY43" fmla="*/ 1006475 h 1317625"/>
              <a:gd name="connsiteX44" fmla="*/ 892175 w 4327525"/>
              <a:gd name="connsiteY44" fmla="*/ 1006475 h 1317625"/>
              <a:gd name="connsiteX45" fmla="*/ 835025 w 4327525"/>
              <a:gd name="connsiteY45" fmla="*/ 965200 h 1317625"/>
              <a:gd name="connsiteX46" fmla="*/ 835025 w 4327525"/>
              <a:gd name="connsiteY46" fmla="*/ 949325 h 1317625"/>
              <a:gd name="connsiteX47" fmla="*/ 812800 w 4327525"/>
              <a:gd name="connsiteY47" fmla="*/ 949325 h 1317625"/>
              <a:gd name="connsiteX48" fmla="*/ 812800 w 4327525"/>
              <a:gd name="connsiteY48" fmla="*/ 930275 h 1317625"/>
              <a:gd name="connsiteX49" fmla="*/ 758825 w 4327525"/>
              <a:gd name="connsiteY49" fmla="*/ 930275 h 1317625"/>
              <a:gd name="connsiteX50" fmla="*/ 711200 w 4327525"/>
              <a:gd name="connsiteY50" fmla="*/ 854075 h 1317625"/>
              <a:gd name="connsiteX51" fmla="*/ 679450 w 4327525"/>
              <a:gd name="connsiteY51" fmla="*/ 822325 h 1317625"/>
              <a:gd name="connsiteX52" fmla="*/ 650875 w 4327525"/>
              <a:gd name="connsiteY52" fmla="*/ 822325 h 1317625"/>
              <a:gd name="connsiteX53" fmla="*/ 650875 w 4327525"/>
              <a:gd name="connsiteY53" fmla="*/ 796925 h 1317625"/>
              <a:gd name="connsiteX54" fmla="*/ 628650 w 4327525"/>
              <a:gd name="connsiteY54" fmla="*/ 796925 h 1317625"/>
              <a:gd name="connsiteX55" fmla="*/ 625475 w 4327525"/>
              <a:gd name="connsiteY55" fmla="*/ 777875 h 1317625"/>
              <a:gd name="connsiteX56" fmla="*/ 603250 w 4327525"/>
              <a:gd name="connsiteY56" fmla="*/ 777875 h 1317625"/>
              <a:gd name="connsiteX57" fmla="*/ 574675 w 4327525"/>
              <a:gd name="connsiteY57" fmla="*/ 701675 h 1317625"/>
              <a:gd name="connsiteX58" fmla="*/ 555625 w 4327525"/>
              <a:gd name="connsiteY58" fmla="*/ 701675 h 1317625"/>
              <a:gd name="connsiteX59" fmla="*/ 523875 w 4327525"/>
              <a:gd name="connsiteY59" fmla="*/ 657225 h 1317625"/>
              <a:gd name="connsiteX60" fmla="*/ 523875 w 4327525"/>
              <a:gd name="connsiteY60" fmla="*/ 638175 h 1317625"/>
              <a:gd name="connsiteX61" fmla="*/ 504825 w 4327525"/>
              <a:gd name="connsiteY61" fmla="*/ 638175 h 1317625"/>
              <a:gd name="connsiteX62" fmla="*/ 504825 w 4327525"/>
              <a:gd name="connsiteY62" fmla="*/ 619125 h 1317625"/>
              <a:gd name="connsiteX63" fmla="*/ 463550 w 4327525"/>
              <a:gd name="connsiteY63" fmla="*/ 619125 h 1317625"/>
              <a:gd name="connsiteX64" fmla="*/ 463550 w 4327525"/>
              <a:gd name="connsiteY64" fmla="*/ 577850 h 1317625"/>
              <a:gd name="connsiteX65" fmla="*/ 447675 w 4327525"/>
              <a:gd name="connsiteY65" fmla="*/ 577850 h 1317625"/>
              <a:gd name="connsiteX66" fmla="*/ 447675 w 4327525"/>
              <a:gd name="connsiteY66" fmla="*/ 552450 h 1317625"/>
              <a:gd name="connsiteX67" fmla="*/ 441325 w 4327525"/>
              <a:gd name="connsiteY67" fmla="*/ 552450 h 1317625"/>
              <a:gd name="connsiteX68" fmla="*/ 441325 w 4327525"/>
              <a:gd name="connsiteY68" fmla="*/ 527050 h 1317625"/>
              <a:gd name="connsiteX69" fmla="*/ 415925 w 4327525"/>
              <a:gd name="connsiteY69" fmla="*/ 527050 h 1317625"/>
              <a:gd name="connsiteX70" fmla="*/ 415925 w 4327525"/>
              <a:gd name="connsiteY70" fmla="*/ 498475 h 1317625"/>
              <a:gd name="connsiteX71" fmla="*/ 406400 w 4327525"/>
              <a:gd name="connsiteY71" fmla="*/ 498475 h 1317625"/>
              <a:gd name="connsiteX72" fmla="*/ 406400 w 4327525"/>
              <a:gd name="connsiteY72" fmla="*/ 476250 h 1317625"/>
              <a:gd name="connsiteX73" fmla="*/ 396875 w 4327525"/>
              <a:gd name="connsiteY73" fmla="*/ 476250 h 1317625"/>
              <a:gd name="connsiteX74" fmla="*/ 396875 w 4327525"/>
              <a:gd name="connsiteY74" fmla="*/ 438150 h 1317625"/>
              <a:gd name="connsiteX75" fmla="*/ 381000 w 4327525"/>
              <a:gd name="connsiteY75" fmla="*/ 438150 h 1317625"/>
              <a:gd name="connsiteX76" fmla="*/ 381000 w 4327525"/>
              <a:gd name="connsiteY76" fmla="*/ 409575 h 1317625"/>
              <a:gd name="connsiteX77" fmla="*/ 368300 w 4327525"/>
              <a:gd name="connsiteY77" fmla="*/ 409575 h 1317625"/>
              <a:gd name="connsiteX78" fmla="*/ 368300 w 4327525"/>
              <a:gd name="connsiteY78" fmla="*/ 387350 h 1317625"/>
              <a:gd name="connsiteX79" fmla="*/ 342900 w 4327525"/>
              <a:gd name="connsiteY79" fmla="*/ 387350 h 1317625"/>
              <a:gd name="connsiteX80" fmla="*/ 342900 w 4327525"/>
              <a:gd name="connsiteY80" fmla="*/ 361950 h 1317625"/>
              <a:gd name="connsiteX81" fmla="*/ 323850 w 4327525"/>
              <a:gd name="connsiteY81" fmla="*/ 361950 h 1317625"/>
              <a:gd name="connsiteX82" fmla="*/ 323850 w 4327525"/>
              <a:gd name="connsiteY82" fmla="*/ 352425 h 1317625"/>
              <a:gd name="connsiteX83" fmla="*/ 311150 w 4327525"/>
              <a:gd name="connsiteY83" fmla="*/ 352425 h 1317625"/>
              <a:gd name="connsiteX84" fmla="*/ 311150 w 4327525"/>
              <a:gd name="connsiteY84" fmla="*/ 327025 h 1317625"/>
              <a:gd name="connsiteX85" fmla="*/ 288925 w 4327525"/>
              <a:gd name="connsiteY85" fmla="*/ 327025 h 1317625"/>
              <a:gd name="connsiteX86" fmla="*/ 288925 w 4327525"/>
              <a:gd name="connsiteY86" fmla="*/ 307975 h 1317625"/>
              <a:gd name="connsiteX87" fmla="*/ 269875 w 4327525"/>
              <a:gd name="connsiteY87" fmla="*/ 307975 h 1317625"/>
              <a:gd name="connsiteX88" fmla="*/ 269875 w 4327525"/>
              <a:gd name="connsiteY88" fmla="*/ 285750 h 1317625"/>
              <a:gd name="connsiteX89" fmla="*/ 250825 w 4327525"/>
              <a:gd name="connsiteY89" fmla="*/ 285750 h 1317625"/>
              <a:gd name="connsiteX90" fmla="*/ 250825 w 4327525"/>
              <a:gd name="connsiteY90" fmla="*/ 266700 h 1317625"/>
              <a:gd name="connsiteX91" fmla="*/ 241300 w 4327525"/>
              <a:gd name="connsiteY91" fmla="*/ 266700 h 1317625"/>
              <a:gd name="connsiteX92" fmla="*/ 241300 w 4327525"/>
              <a:gd name="connsiteY92" fmla="*/ 234950 h 1317625"/>
              <a:gd name="connsiteX93" fmla="*/ 222250 w 4327525"/>
              <a:gd name="connsiteY93" fmla="*/ 234950 h 1317625"/>
              <a:gd name="connsiteX94" fmla="*/ 222250 w 4327525"/>
              <a:gd name="connsiteY94" fmla="*/ 184150 h 1317625"/>
              <a:gd name="connsiteX95" fmla="*/ 212725 w 4327525"/>
              <a:gd name="connsiteY95" fmla="*/ 184150 h 1317625"/>
              <a:gd name="connsiteX96" fmla="*/ 180975 w 4327525"/>
              <a:gd name="connsiteY96" fmla="*/ 184150 h 1317625"/>
              <a:gd name="connsiteX97" fmla="*/ 180975 w 4327525"/>
              <a:gd name="connsiteY97" fmla="*/ 158750 h 1317625"/>
              <a:gd name="connsiteX98" fmla="*/ 155575 w 4327525"/>
              <a:gd name="connsiteY98" fmla="*/ 158750 h 1317625"/>
              <a:gd name="connsiteX99" fmla="*/ 155575 w 4327525"/>
              <a:gd name="connsiteY99" fmla="*/ 136525 h 1317625"/>
              <a:gd name="connsiteX100" fmla="*/ 127000 w 4327525"/>
              <a:gd name="connsiteY100" fmla="*/ 136525 h 1317625"/>
              <a:gd name="connsiteX101" fmla="*/ 127000 w 4327525"/>
              <a:gd name="connsiteY101" fmla="*/ 107950 h 1317625"/>
              <a:gd name="connsiteX102" fmla="*/ 104775 w 4327525"/>
              <a:gd name="connsiteY102" fmla="*/ 107950 h 1317625"/>
              <a:gd name="connsiteX103" fmla="*/ 104775 w 4327525"/>
              <a:gd name="connsiteY103" fmla="*/ 98425 h 1317625"/>
              <a:gd name="connsiteX104" fmla="*/ 38100 w 4327525"/>
              <a:gd name="connsiteY104" fmla="*/ 98425 h 1317625"/>
              <a:gd name="connsiteX105" fmla="*/ 38100 w 4327525"/>
              <a:gd name="connsiteY105" fmla="*/ 73025 h 1317625"/>
              <a:gd name="connsiteX106" fmla="*/ 25400 w 4327525"/>
              <a:gd name="connsiteY106" fmla="*/ 73025 h 1317625"/>
              <a:gd name="connsiteX107" fmla="*/ 25400 w 4327525"/>
              <a:gd name="connsiteY107" fmla="*/ 60325 h 1317625"/>
              <a:gd name="connsiteX108" fmla="*/ 15875 w 4327525"/>
              <a:gd name="connsiteY108" fmla="*/ 60325 h 1317625"/>
              <a:gd name="connsiteX109" fmla="*/ 15875 w 4327525"/>
              <a:gd name="connsiteY109" fmla="*/ 44450 h 1317625"/>
              <a:gd name="connsiteX110" fmla="*/ 0 w 4327525"/>
              <a:gd name="connsiteY110" fmla="*/ 44450 h 1317625"/>
              <a:gd name="connsiteX111" fmla="*/ 0 w 4327525"/>
              <a:gd name="connsiteY111" fmla="*/ 0 h 1317625"/>
              <a:gd name="connsiteX0" fmla="*/ 4327525 w 4327525"/>
              <a:gd name="connsiteY0" fmla="*/ 1317625 h 1317625"/>
              <a:gd name="connsiteX1" fmla="*/ 3152775 w 4327525"/>
              <a:gd name="connsiteY1" fmla="*/ 1317625 h 1317625"/>
              <a:gd name="connsiteX2" fmla="*/ 3152775 w 4327525"/>
              <a:gd name="connsiteY2" fmla="*/ 1298575 h 1317625"/>
              <a:gd name="connsiteX3" fmla="*/ 2990850 w 4327525"/>
              <a:gd name="connsiteY3" fmla="*/ 1298575 h 1317625"/>
              <a:gd name="connsiteX4" fmla="*/ 2987675 w 4327525"/>
              <a:gd name="connsiteY4" fmla="*/ 1292225 h 1317625"/>
              <a:gd name="connsiteX5" fmla="*/ 2527300 w 4327525"/>
              <a:gd name="connsiteY5" fmla="*/ 1292225 h 1317625"/>
              <a:gd name="connsiteX6" fmla="*/ 2527300 w 4327525"/>
              <a:gd name="connsiteY6" fmla="*/ 1273175 h 1317625"/>
              <a:gd name="connsiteX7" fmla="*/ 2317750 w 4327525"/>
              <a:gd name="connsiteY7" fmla="*/ 1273175 h 1317625"/>
              <a:gd name="connsiteX8" fmla="*/ 2317750 w 4327525"/>
              <a:gd name="connsiteY8" fmla="*/ 1263650 h 1317625"/>
              <a:gd name="connsiteX9" fmla="*/ 2139950 w 4327525"/>
              <a:gd name="connsiteY9" fmla="*/ 1263650 h 1317625"/>
              <a:gd name="connsiteX10" fmla="*/ 2139950 w 4327525"/>
              <a:gd name="connsiteY10" fmla="*/ 1254125 h 1317625"/>
              <a:gd name="connsiteX11" fmla="*/ 2038350 w 4327525"/>
              <a:gd name="connsiteY11" fmla="*/ 1254125 h 1317625"/>
              <a:gd name="connsiteX12" fmla="*/ 2019300 w 4327525"/>
              <a:gd name="connsiteY12" fmla="*/ 1225550 h 1317625"/>
              <a:gd name="connsiteX13" fmla="*/ 1889125 w 4327525"/>
              <a:gd name="connsiteY13" fmla="*/ 1225550 h 1317625"/>
              <a:gd name="connsiteX14" fmla="*/ 1889125 w 4327525"/>
              <a:gd name="connsiteY14" fmla="*/ 1219200 h 1317625"/>
              <a:gd name="connsiteX15" fmla="*/ 1825625 w 4327525"/>
              <a:gd name="connsiteY15" fmla="*/ 1219200 h 1317625"/>
              <a:gd name="connsiteX16" fmla="*/ 1825625 w 4327525"/>
              <a:gd name="connsiteY16" fmla="*/ 1209675 h 1317625"/>
              <a:gd name="connsiteX17" fmla="*/ 1771650 w 4327525"/>
              <a:gd name="connsiteY17" fmla="*/ 1209675 h 1317625"/>
              <a:gd name="connsiteX18" fmla="*/ 1771650 w 4327525"/>
              <a:gd name="connsiteY18" fmla="*/ 1200150 h 1317625"/>
              <a:gd name="connsiteX19" fmla="*/ 1673225 w 4327525"/>
              <a:gd name="connsiteY19" fmla="*/ 1200150 h 1317625"/>
              <a:gd name="connsiteX20" fmla="*/ 1673225 w 4327525"/>
              <a:gd name="connsiteY20" fmla="*/ 1190625 h 1317625"/>
              <a:gd name="connsiteX21" fmla="*/ 1470025 w 4327525"/>
              <a:gd name="connsiteY21" fmla="*/ 1190625 h 1317625"/>
              <a:gd name="connsiteX22" fmla="*/ 1470025 w 4327525"/>
              <a:gd name="connsiteY22" fmla="*/ 1177925 h 1317625"/>
              <a:gd name="connsiteX23" fmla="*/ 1393825 w 4327525"/>
              <a:gd name="connsiteY23" fmla="*/ 1177925 h 1317625"/>
              <a:gd name="connsiteX24" fmla="*/ 1393825 w 4327525"/>
              <a:gd name="connsiteY24" fmla="*/ 1168400 h 1317625"/>
              <a:gd name="connsiteX25" fmla="*/ 1311275 w 4327525"/>
              <a:gd name="connsiteY25" fmla="*/ 1171575 h 1317625"/>
              <a:gd name="connsiteX26" fmla="*/ 1311275 w 4327525"/>
              <a:gd name="connsiteY26" fmla="*/ 1158875 h 1317625"/>
              <a:gd name="connsiteX27" fmla="*/ 1295400 w 4327525"/>
              <a:gd name="connsiteY27" fmla="*/ 1158875 h 1317625"/>
              <a:gd name="connsiteX28" fmla="*/ 1295400 w 4327525"/>
              <a:gd name="connsiteY28" fmla="*/ 1136650 h 1317625"/>
              <a:gd name="connsiteX29" fmla="*/ 1244600 w 4327525"/>
              <a:gd name="connsiteY29" fmla="*/ 1136650 h 1317625"/>
              <a:gd name="connsiteX30" fmla="*/ 1244600 w 4327525"/>
              <a:gd name="connsiteY30" fmla="*/ 1127125 h 1317625"/>
              <a:gd name="connsiteX31" fmla="*/ 1206500 w 4327525"/>
              <a:gd name="connsiteY31" fmla="*/ 1127125 h 1317625"/>
              <a:gd name="connsiteX32" fmla="*/ 1206500 w 4327525"/>
              <a:gd name="connsiteY32" fmla="*/ 1108075 h 1317625"/>
              <a:gd name="connsiteX33" fmla="*/ 1168400 w 4327525"/>
              <a:gd name="connsiteY33" fmla="*/ 1108075 h 1317625"/>
              <a:gd name="connsiteX34" fmla="*/ 1143000 w 4327525"/>
              <a:gd name="connsiteY34" fmla="*/ 1095375 h 1317625"/>
              <a:gd name="connsiteX35" fmla="*/ 1104900 w 4327525"/>
              <a:gd name="connsiteY35" fmla="*/ 1095375 h 1317625"/>
              <a:gd name="connsiteX36" fmla="*/ 1095375 w 4327525"/>
              <a:gd name="connsiteY36" fmla="*/ 1085850 h 1317625"/>
              <a:gd name="connsiteX37" fmla="*/ 1066800 w 4327525"/>
              <a:gd name="connsiteY37" fmla="*/ 1085850 h 1317625"/>
              <a:gd name="connsiteX38" fmla="*/ 1066800 w 4327525"/>
              <a:gd name="connsiteY38" fmla="*/ 1066800 h 1317625"/>
              <a:gd name="connsiteX39" fmla="*/ 1019175 w 4327525"/>
              <a:gd name="connsiteY39" fmla="*/ 1066800 h 1317625"/>
              <a:gd name="connsiteX40" fmla="*/ 981075 w 4327525"/>
              <a:gd name="connsiteY40" fmla="*/ 1041400 h 1317625"/>
              <a:gd name="connsiteX41" fmla="*/ 942975 w 4327525"/>
              <a:gd name="connsiteY41" fmla="*/ 1041400 h 1317625"/>
              <a:gd name="connsiteX42" fmla="*/ 920750 w 4327525"/>
              <a:gd name="connsiteY42" fmla="*/ 1016000 h 1317625"/>
              <a:gd name="connsiteX43" fmla="*/ 920750 w 4327525"/>
              <a:gd name="connsiteY43" fmla="*/ 1006475 h 1317625"/>
              <a:gd name="connsiteX44" fmla="*/ 892175 w 4327525"/>
              <a:gd name="connsiteY44" fmla="*/ 1006475 h 1317625"/>
              <a:gd name="connsiteX45" fmla="*/ 835025 w 4327525"/>
              <a:gd name="connsiteY45" fmla="*/ 965200 h 1317625"/>
              <a:gd name="connsiteX46" fmla="*/ 835025 w 4327525"/>
              <a:gd name="connsiteY46" fmla="*/ 949325 h 1317625"/>
              <a:gd name="connsiteX47" fmla="*/ 812800 w 4327525"/>
              <a:gd name="connsiteY47" fmla="*/ 949325 h 1317625"/>
              <a:gd name="connsiteX48" fmla="*/ 812800 w 4327525"/>
              <a:gd name="connsiteY48" fmla="*/ 930275 h 1317625"/>
              <a:gd name="connsiteX49" fmla="*/ 758825 w 4327525"/>
              <a:gd name="connsiteY49" fmla="*/ 930275 h 1317625"/>
              <a:gd name="connsiteX50" fmla="*/ 711200 w 4327525"/>
              <a:gd name="connsiteY50" fmla="*/ 854075 h 1317625"/>
              <a:gd name="connsiteX51" fmla="*/ 679450 w 4327525"/>
              <a:gd name="connsiteY51" fmla="*/ 822325 h 1317625"/>
              <a:gd name="connsiteX52" fmla="*/ 650875 w 4327525"/>
              <a:gd name="connsiteY52" fmla="*/ 822325 h 1317625"/>
              <a:gd name="connsiteX53" fmla="*/ 650875 w 4327525"/>
              <a:gd name="connsiteY53" fmla="*/ 796925 h 1317625"/>
              <a:gd name="connsiteX54" fmla="*/ 628650 w 4327525"/>
              <a:gd name="connsiteY54" fmla="*/ 796925 h 1317625"/>
              <a:gd name="connsiteX55" fmla="*/ 625475 w 4327525"/>
              <a:gd name="connsiteY55" fmla="*/ 777875 h 1317625"/>
              <a:gd name="connsiteX56" fmla="*/ 603250 w 4327525"/>
              <a:gd name="connsiteY56" fmla="*/ 777875 h 1317625"/>
              <a:gd name="connsiteX57" fmla="*/ 574675 w 4327525"/>
              <a:gd name="connsiteY57" fmla="*/ 701675 h 1317625"/>
              <a:gd name="connsiteX58" fmla="*/ 555625 w 4327525"/>
              <a:gd name="connsiteY58" fmla="*/ 701675 h 1317625"/>
              <a:gd name="connsiteX59" fmla="*/ 523875 w 4327525"/>
              <a:gd name="connsiteY59" fmla="*/ 657225 h 1317625"/>
              <a:gd name="connsiteX60" fmla="*/ 523875 w 4327525"/>
              <a:gd name="connsiteY60" fmla="*/ 638175 h 1317625"/>
              <a:gd name="connsiteX61" fmla="*/ 504825 w 4327525"/>
              <a:gd name="connsiteY61" fmla="*/ 638175 h 1317625"/>
              <a:gd name="connsiteX62" fmla="*/ 504825 w 4327525"/>
              <a:gd name="connsiteY62" fmla="*/ 619125 h 1317625"/>
              <a:gd name="connsiteX63" fmla="*/ 463550 w 4327525"/>
              <a:gd name="connsiteY63" fmla="*/ 619125 h 1317625"/>
              <a:gd name="connsiteX64" fmla="*/ 463550 w 4327525"/>
              <a:gd name="connsiteY64" fmla="*/ 577850 h 1317625"/>
              <a:gd name="connsiteX65" fmla="*/ 447675 w 4327525"/>
              <a:gd name="connsiteY65" fmla="*/ 577850 h 1317625"/>
              <a:gd name="connsiteX66" fmla="*/ 447675 w 4327525"/>
              <a:gd name="connsiteY66" fmla="*/ 552450 h 1317625"/>
              <a:gd name="connsiteX67" fmla="*/ 441325 w 4327525"/>
              <a:gd name="connsiteY67" fmla="*/ 552450 h 1317625"/>
              <a:gd name="connsiteX68" fmla="*/ 441325 w 4327525"/>
              <a:gd name="connsiteY68" fmla="*/ 527050 h 1317625"/>
              <a:gd name="connsiteX69" fmla="*/ 415925 w 4327525"/>
              <a:gd name="connsiteY69" fmla="*/ 527050 h 1317625"/>
              <a:gd name="connsiteX70" fmla="*/ 415925 w 4327525"/>
              <a:gd name="connsiteY70" fmla="*/ 498475 h 1317625"/>
              <a:gd name="connsiteX71" fmla="*/ 406400 w 4327525"/>
              <a:gd name="connsiteY71" fmla="*/ 498475 h 1317625"/>
              <a:gd name="connsiteX72" fmla="*/ 406400 w 4327525"/>
              <a:gd name="connsiteY72" fmla="*/ 476250 h 1317625"/>
              <a:gd name="connsiteX73" fmla="*/ 396875 w 4327525"/>
              <a:gd name="connsiteY73" fmla="*/ 476250 h 1317625"/>
              <a:gd name="connsiteX74" fmla="*/ 396875 w 4327525"/>
              <a:gd name="connsiteY74" fmla="*/ 438150 h 1317625"/>
              <a:gd name="connsiteX75" fmla="*/ 381000 w 4327525"/>
              <a:gd name="connsiteY75" fmla="*/ 438150 h 1317625"/>
              <a:gd name="connsiteX76" fmla="*/ 381000 w 4327525"/>
              <a:gd name="connsiteY76" fmla="*/ 409575 h 1317625"/>
              <a:gd name="connsiteX77" fmla="*/ 368300 w 4327525"/>
              <a:gd name="connsiteY77" fmla="*/ 409575 h 1317625"/>
              <a:gd name="connsiteX78" fmla="*/ 368300 w 4327525"/>
              <a:gd name="connsiteY78" fmla="*/ 387350 h 1317625"/>
              <a:gd name="connsiteX79" fmla="*/ 342900 w 4327525"/>
              <a:gd name="connsiteY79" fmla="*/ 387350 h 1317625"/>
              <a:gd name="connsiteX80" fmla="*/ 342900 w 4327525"/>
              <a:gd name="connsiteY80" fmla="*/ 361950 h 1317625"/>
              <a:gd name="connsiteX81" fmla="*/ 323850 w 4327525"/>
              <a:gd name="connsiteY81" fmla="*/ 361950 h 1317625"/>
              <a:gd name="connsiteX82" fmla="*/ 323850 w 4327525"/>
              <a:gd name="connsiteY82" fmla="*/ 352425 h 1317625"/>
              <a:gd name="connsiteX83" fmla="*/ 311150 w 4327525"/>
              <a:gd name="connsiteY83" fmla="*/ 352425 h 1317625"/>
              <a:gd name="connsiteX84" fmla="*/ 311150 w 4327525"/>
              <a:gd name="connsiteY84" fmla="*/ 327025 h 1317625"/>
              <a:gd name="connsiteX85" fmla="*/ 288925 w 4327525"/>
              <a:gd name="connsiteY85" fmla="*/ 327025 h 1317625"/>
              <a:gd name="connsiteX86" fmla="*/ 288925 w 4327525"/>
              <a:gd name="connsiteY86" fmla="*/ 307975 h 1317625"/>
              <a:gd name="connsiteX87" fmla="*/ 269875 w 4327525"/>
              <a:gd name="connsiteY87" fmla="*/ 307975 h 1317625"/>
              <a:gd name="connsiteX88" fmla="*/ 269875 w 4327525"/>
              <a:gd name="connsiteY88" fmla="*/ 285750 h 1317625"/>
              <a:gd name="connsiteX89" fmla="*/ 250825 w 4327525"/>
              <a:gd name="connsiteY89" fmla="*/ 285750 h 1317625"/>
              <a:gd name="connsiteX90" fmla="*/ 250825 w 4327525"/>
              <a:gd name="connsiteY90" fmla="*/ 266700 h 1317625"/>
              <a:gd name="connsiteX91" fmla="*/ 241300 w 4327525"/>
              <a:gd name="connsiteY91" fmla="*/ 266700 h 1317625"/>
              <a:gd name="connsiteX92" fmla="*/ 241300 w 4327525"/>
              <a:gd name="connsiteY92" fmla="*/ 234950 h 1317625"/>
              <a:gd name="connsiteX93" fmla="*/ 222250 w 4327525"/>
              <a:gd name="connsiteY93" fmla="*/ 234950 h 1317625"/>
              <a:gd name="connsiteX94" fmla="*/ 222250 w 4327525"/>
              <a:gd name="connsiteY94" fmla="*/ 184150 h 1317625"/>
              <a:gd name="connsiteX95" fmla="*/ 212725 w 4327525"/>
              <a:gd name="connsiteY95" fmla="*/ 184150 h 1317625"/>
              <a:gd name="connsiteX96" fmla="*/ 180975 w 4327525"/>
              <a:gd name="connsiteY96" fmla="*/ 184150 h 1317625"/>
              <a:gd name="connsiteX97" fmla="*/ 180975 w 4327525"/>
              <a:gd name="connsiteY97" fmla="*/ 158750 h 1317625"/>
              <a:gd name="connsiteX98" fmla="*/ 155575 w 4327525"/>
              <a:gd name="connsiteY98" fmla="*/ 158750 h 1317625"/>
              <a:gd name="connsiteX99" fmla="*/ 155575 w 4327525"/>
              <a:gd name="connsiteY99" fmla="*/ 136525 h 1317625"/>
              <a:gd name="connsiteX100" fmla="*/ 127000 w 4327525"/>
              <a:gd name="connsiteY100" fmla="*/ 136525 h 1317625"/>
              <a:gd name="connsiteX101" fmla="*/ 127000 w 4327525"/>
              <a:gd name="connsiteY101" fmla="*/ 107950 h 1317625"/>
              <a:gd name="connsiteX102" fmla="*/ 104775 w 4327525"/>
              <a:gd name="connsiteY102" fmla="*/ 107950 h 1317625"/>
              <a:gd name="connsiteX103" fmla="*/ 104775 w 4327525"/>
              <a:gd name="connsiteY103" fmla="*/ 98425 h 1317625"/>
              <a:gd name="connsiteX104" fmla="*/ 38100 w 4327525"/>
              <a:gd name="connsiteY104" fmla="*/ 98425 h 1317625"/>
              <a:gd name="connsiteX105" fmla="*/ 38100 w 4327525"/>
              <a:gd name="connsiteY105" fmla="*/ 73025 h 1317625"/>
              <a:gd name="connsiteX106" fmla="*/ 25400 w 4327525"/>
              <a:gd name="connsiteY106" fmla="*/ 73025 h 1317625"/>
              <a:gd name="connsiteX107" fmla="*/ 25400 w 4327525"/>
              <a:gd name="connsiteY107" fmla="*/ 60325 h 1317625"/>
              <a:gd name="connsiteX108" fmla="*/ 15875 w 4327525"/>
              <a:gd name="connsiteY108" fmla="*/ 60325 h 1317625"/>
              <a:gd name="connsiteX109" fmla="*/ 15875 w 4327525"/>
              <a:gd name="connsiteY109" fmla="*/ 44450 h 1317625"/>
              <a:gd name="connsiteX110" fmla="*/ 0 w 4327525"/>
              <a:gd name="connsiteY110" fmla="*/ 44450 h 1317625"/>
              <a:gd name="connsiteX111" fmla="*/ 0 w 4327525"/>
              <a:gd name="connsiteY111" fmla="*/ 0 h 13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327525" h="1317625">
                <a:moveTo>
                  <a:pt x="4327525" y="1317625"/>
                </a:moveTo>
                <a:lnTo>
                  <a:pt x="3152775" y="1317625"/>
                </a:lnTo>
                <a:lnTo>
                  <a:pt x="3152775" y="1298575"/>
                </a:lnTo>
                <a:lnTo>
                  <a:pt x="2990850" y="1298575"/>
                </a:lnTo>
                <a:lnTo>
                  <a:pt x="2987675" y="1292225"/>
                </a:lnTo>
                <a:lnTo>
                  <a:pt x="2527300" y="1292225"/>
                </a:lnTo>
                <a:lnTo>
                  <a:pt x="2527300" y="1273175"/>
                </a:lnTo>
                <a:lnTo>
                  <a:pt x="2317750" y="1273175"/>
                </a:lnTo>
                <a:lnTo>
                  <a:pt x="2317750" y="1263650"/>
                </a:lnTo>
                <a:lnTo>
                  <a:pt x="2139950" y="1263650"/>
                </a:lnTo>
                <a:lnTo>
                  <a:pt x="2139950" y="1254125"/>
                </a:lnTo>
                <a:lnTo>
                  <a:pt x="2038350" y="1254125"/>
                </a:lnTo>
                <a:lnTo>
                  <a:pt x="2019300" y="1225550"/>
                </a:lnTo>
                <a:lnTo>
                  <a:pt x="1889125" y="1225550"/>
                </a:lnTo>
                <a:lnTo>
                  <a:pt x="1889125" y="1219200"/>
                </a:lnTo>
                <a:lnTo>
                  <a:pt x="1825625" y="1219200"/>
                </a:lnTo>
                <a:lnTo>
                  <a:pt x="1825625" y="1209675"/>
                </a:lnTo>
                <a:lnTo>
                  <a:pt x="1771650" y="1209675"/>
                </a:lnTo>
                <a:lnTo>
                  <a:pt x="1771650" y="1200150"/>
                </a:lnTo>
                <a:lnTo>
                  <a:pt x="1673225" y="1200150"/>
                </a:lnTo>
                <a:lnTo>
                  <a:pt x="1673225" y="1190625"/>
                </a:lnTo>
                <a:lnTo>
                  <a:pt x="1470025" y="1190625"/>
                </a:lnTo>
                <a:lnTo>
                  <a:pt x="1470025" y="1177925"/>
                </a:lnTo>
                <a:lnTo>
                  <a:pt x="1393825" y="1177925"/>
                </a:lnTo>
                <a:lnTo>
                  <a:pt x="1393825" y="1168400"/>
                </a:lnTo>
                <a:lnTo>
                  <a:pt x="1311275" y="1171575"/>
                </a:lnTo>
                <a:lnTo>
                  <a:pt x="1311275" y="1158875"/>
                </a:lnTo>
                <a:lnTo>
                  <a:pt x="1295400" y="1158875"/>
                </a:lnTo>
                <a:lnTo>
                  <a:pt x="1295400" y="1136650"/>
                </a:lnTo>
                <a:lnTo>
                  <a:pt x="1244600" y="1136650"/>
                </a:lnTo>
                <a:lnTo>
                  <a:pt x="1244600" y="1127125"/>
                </a:lnTo>
                <a:lnTo>
                  <a:pt x="1206500" y="1127125"/>
                </a:lnTo>
                <a:lnTo>
                  <a:pt x="1206500" y="1108075"/>
                </a:lnTo>
                <a:lnTo>
                  <a:pt x="1168400" y="1108075"/>
                </a:lnTo>
                <a:lnTo>
                  <a:pt x="1143000" y="1095375"/>
                </a:lnTo>
                <a:lnTo>
                  <a:pt x="1104900" y="1095375"/>
                </a:lnTo>
                <a:lnTo>
                  <a:pt x="1095375" y="1085850"/>
                </a:lnTo>
                <a:lnTo>
                  <a:pt x="1066800" y="1085850"/>
                </a:lnTo>
                <a:lnTo>
                  <a:pt x="1066800" y="1066800"/>
                </a:lnTo>
                <a:lnTo>
                  <a:pt x="1019175" y="1066800"/>
                </a:lnTo>
                <a:lnTo>
                  <a:pt x="981075" y="1041400"/>
                </a:lnTo>
                <a:lnTo>
                  <a:pt x="942975" y="1041400"/>
                </a:lnTo>
                <a:lnTo>
                  <a:pt x="920750" y="1016000"/>
                </a:lnTo>
                <a:lnTo>
                  <a:pt x="920750" y="1006475"/>
                </a:lnTo>
                <a:lnTo>
                  <a:pt x="892175" y="1006475"/>
                </a:lnTo>
                <a:lnTo>
                  <a:pt x="835025" y="965200"/>
                </a:lnTo>
                <a:lnTo>
                  <a:pt x="835025" y="949325"/>
                </a:lnTo>
                <a:lnTo>
                  <a:pt x="812800" y="949325"/>
                </a:lnTo>
                <a:lnTo>
                  <a:pt x="812800" y="930275"/>
                </a:lnTo>
                <a:lnTo>
                  <a:pt x="758825" y="930275"/>
                </a:lnTo>
                <a:lnTo>
                  <a:pt x="711200" y="854075"/>
                </a:lnTo>
                <a:lnTo>
                  <a:pt x="679450" y="822325"/>
                </a:lnTo>
                <a:lnTo>
                  <a:pt x="650875" y="822325"/>
                </a:lnTo>
                <a:lnTo>
                  <a:pt x="650875" y="796925"/>
                </a:lnTo>
                <a:lnTo>
                  <a:pt x="628650" y="796925"/>
                </a:lnTo>
                <a:lnTo>
                  <a:pt x="625475" y="777875"/>
                </a:lnTo>
                <a:lnTo>
                  <a:pt x="603250" y="777875"/>
                </a:lnTo>
                <a:lnTo>
                  <a:pt x="574675" y="701675"/>
                </a:lnTo>
                <a:lnTo>
                  <a:pt x="555625" y="701675"/>
                </a:lnTo>
                <a:lnTo>
                  <a:pt x="523875" y="657225"/>
                </a:lnTo>
                <a:lnTo>
                  <a:pt x="523875" y="638175"/>
                </a:lnTo>
                <a:lnTo>
                  <a:pt x="504825" y="638175"/>
                </a:lnTo>
                <a:lnTo>
                  <a:pt x="504825" y="619125"/>
                </a:lnTo>
                <a:lnTo>
                  <a:pt x="463550" y="619125"/>
                </a:lnTo>
                <a:lnTo>
                  <a:pt x="463550" y="577850"/>
                </a:lnTo>
                <a:lnTo>
                  <a:pt x="447675" y="577850"/>
                </a:lnTo>
                <a:lnTo>
                  <a:pt x="447675" y="552450"/>
                </a:lnTo>
                <a:lnTo>
                  <a:pt x="441325" y="552450"/>
                </a:lnTo>
                <a:lnTo>
                  <a:pt x="441325" y="527050"/>
                </a:lnTo>
                <a:lnTo>
                  <a:pt x="415925" y="527050"/>
                </a:lnTo>
                <a:lnTo>
                  <a:pt x="415925" y="498475"/>
                </a:lnTo>
                <a:lnTo>
                  <a:pt x="406400" y="498475"/>
                </a:lnTo>
                <a:lnTo>
                  <a:pt x="406400" y="476250"/>
                </a:lnTo>
                <a:lnTo>
                  <a:pt x="396875" y="476250"/>
                </a:lnTo>
                <a:lnTo>
                  <a:pt x="396875" y="438150"/>
                </a:lnTo>
                <a:lnTo>
                  <a:pt x="381000" y="438150"/>
                </a:lnTo>
                <a:lnTo>
                  <a:pt x="381000" y="409575"/>
                </a:lnTo>
                <a:lnTo>
                  <a:pt x="368300" y="409575"/>
                </a:lnTo>
                <a:lnTo>
                  <a:pt x="368300" y="387350"/>
                </a:lnTo>
                <a:lnTo>
                  <a:pt x="342900" y="387350"/>
                </a:lnTo>
                <a:lnTo>
                  <a:pt x="342900" y="361950"/>
                </a:lnTo>
                <a:lnTo>
                  <a:pt x="323850" y="361950"/>
                </a:lnTo>
                <a:lnTo>
                  <a:pt x="323850" y="352425"/>
                </a:lnTo>
                <a:lnTo>
                  <a:pt x="311150" y="352425"/>
                </a:lnTo>
                <a:lnTo>
                  <a:pt x="311150" y="327025"/>
                </a:lnTo>
                <a:lnTo>
                  <a:pt x="288925" y="327025"/>
                </a:lnTo>
                <a:lnTo>
                  <a:pt x="288925" y="307975"/>
                </a:lnTo>
                <a:lnTo>
                  <a:pt x="269875" y="307975"/>
                </a:lnTo>
                <a:lnTo>
                  <a:pt x="269875" y="285750"/>
                </a:lnTo>
                <a:lnTo>
                  <a:pt x="250825" y="285750"/>
                </a:lnTo>
                <a:lnTo>
                  <a:pt x="250825" y="266700"/>
                </a:lnTo>
                <a:lnTo>
                  <a:pt x="241300" y="266700"/>
                </a:lnTo>
                <a:lnTo>
                  <a:pt x="241300" y="234950"/>
                </a:lnTo>
                <a:lnTo>
                  <a:pt x="222250" y="234950"/>
                </a:lnTo>
                <a:lnTo>
                  <a:pt x="222250" y="184150"/>
                </a:lnTo>
                <a:lnTo>
                  <a:pt x="212725" y="184150"/>
                </a:lnTo>
                <a:lnTo>
                  <a:pt x="180975" y="184150"/>
                </a:lnTo>
                <a:lnTo>
                  <a:pt x="180975" y="158750"/>
                </a:lnTo>
                <a:lnTo>
                  <a:pt x="155575" y="158750"/>
                </a:lnTo>
                <a:lnTo>
                  <a:pt x="155575" y="136525"/>
                </a:lnTo>
                <a:lnTo>
                  <a:pt x="127000" y="136525"/>
                </a:lnTo>
                <a:lnTo>
                  <a:pt x="127000" y="107950"/>
                </a:lnTo>
                <a:lnTo>
                  <a:pt x="104775" y="107950"/>
                </a:lnTo>
                <a:lnTo>
                  <a:pt x="104775" y="98425"/>
                </a:lnTo>
                <a:lnTo>
                  <a:pt x="38100" y="98425"/>
                </a:lnTo>
                <a:lnTo>
                  <a:pt x="38100" y="73025"/>
                </a:lnTo>
                <a:lnTo>
                  <a:pt x="25400" y="73025"/>
                </a:lnTo>
                <a:lnTo>
                  <a:pt x="25400" y="60325"/>
                </a:lnTo>
                <a:lnTo>
                  <a:pt x="15875" y="60325"/>
                </a:lnTo>
                <a:lnTo>
                  <a:pt x="15875" y="44450"/>
                </a:lnTo>
                <a:lnTo>
                  <a:pt x="0" y="4445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2" name="TextBox 131">
            <a:extLst>
              <a:ext uri="{FF2B5EF4-FFF2-40B4-BE49-F238E27FC236}">
                <a16:creationId xmlns:a16="http://schemas.microsoft.com/office/drawing/2014/main" id="{C8E37A04-D030-16EF-1FCD-19AEBDD79924}"/>
              </a:ext>
            </a:extLst>
          </p:cNvPr>
          <p:cNvSpPr txBox="1"/>
          <p:nvPr/>
        </p:nvSpPr>
        <p:spPr bwMode="auto">
          <a:xfrm>
            <a:off x="7661535" y="4694565"/>
            <a:ext cx="11166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Midostaurin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cxnSp>
        <p:nvCxnSpPr>
          <p:cNvPr id="133" name="Straight Connector 132">
            <a:extLst>
              <a:ext uri="{FF2B5EF4-FFF2-40B4-BE49-F238E27FC236}">
                <a16:creationId xmlns:a16="http://schemas.microsoft.com/office/drawing/2014/main" id="{3CC77380-362D-3FF8-E314-611FAA586420}"/>
              </a:ext>
            </a:extLst>
          </p:cNvPr>
          <p:cNvCxnSpPr/>
          <p:nvPr/>
        </p:nvCxnSpPr>
        <p:spPr bwMode="auto">
          <a:xfrm>
            <a:off x="7259346" y="4853375"/>
            <a:ext cx="413187" cy="0"/>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119E163-D1CB-498F-89C4-A80DDDFDCD31}"/>
              </a:ext>
            </a:extLst>
          </p:cNvPr>
          <p:cNvCxnSpPr/>
          <p:nvPr/>
        </p:nvCxnSpPr>
        <p:spPr bwMode="auto">
          <a:xfrm>
            <a:off x="7259346" y="5063096"/>
            <a:ext cx="413187" cy="0"/>
          </a:xfrm>
          <a:prstGeom prst="line">
            <a:avLst/>
          </a:prstGeom>
          <a:noFill/>
          <a:ln w="28575" cap="flat" cmpd="sng" algn="ctr">
            <a:solidFill>
              <a:schemeClr val="accent3"/>
            </a:solidFill>
            <a:prstDash val="solid"/>
            <a:round/>
            <a:headEnd type="none" w="med" len="med"/>
            <a:tailEnd type="none" w="med" len="med"/>
          </a:ln>
          <a:effectLst/>
        </p:spPr>
      </p:cxnSp>
      <p:sp>
        <p:nvSpPr>
          <p:cNvPr id="135" name="TextBox 134">
            <a:extLst>
              <a:ext uri="{FF2B5EF4-FFF2-40B4-BE49-F238E27FC236}">
                <a16:creationId xmlns:a16="http://schemas.microsoft.com/office/drawing/2014/main" id="{E794CF6E-52C2-16BA-E30C-550509AEB915}"/>
              </a:ext>
            </a:extLst>
          </p:cNvPr>
          <p:cNvSpPr txBox="1"/>
          <p:nvPr/>
        </p:nvSpPr>
        <p:spPr bwMode="auto">
          <a:xfrm>
            <a:off x="4365055" y="4325494"/>
            <a:ext cx="1384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FLT3i + Ven + LIC</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FLT3i + LIC</a:t>
            </a:r>
          </a:p>
        </p:txBody>
      </p:sp>
      <p:cxnSp>
        <p:nvCxnSpPr>
          <p:cNvPr id="136" name="Straight Connector 135">
            <a:extLst>
              <a:ext uri="{FF2B5EF4-FFF2-40B4-BE49-F238E27FC236}">
                <a16:creationId xmlns:a16="http://schemas.microsoft.com/office/drawing/2014/main" id="{E6423AE1-DB65-A7CD-0570-B157DCFC246C}"/>
              </a:ext>
            </a:extLst>
          </p:cNvPr>
          <p:cNvCxnSpPr/>
          <p:nvPr/>
        </p:nvCxnSpPr>
        <p:spPr bwMode="auto">
          <a:xfrm>
            <a:off x="3962866" y="4484304"/>
            <a:ext cx="413187" cy="0"/>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F4C97E7-D5E3-96C4-6D90-37BA6CE01EF6}"/>
              </a:ext>
            </a:extLst>
          </p:cNvPr>
          <p:cNvCxnSpPr/>
          <p:nvPr/>
        </p:nvCxnSpPr>
        <p:spPr bwMode="auto">
          <a:xfrm>
            <a:off x="3962866" y="4694025"/>
            <a:ext cx="413187" cy="0"/>
          </a:xfrm>
          <a:prstGeom prst="line">
            <a:avLst/>
          </a:prstGeom>
          <a:noFill/>
          <a:ln w="28575" cap="flat" cmpd="sng" algn="ctr">
            <a:solidFill>
              <a:schemeClr val="accent6"/>
            </a:solidFill>
            <a:prstDash val="solid"/>
            <a:round/>
            <a:headEnd type="none" w="med" len="med"/>
            <a:tailEnd type="none" w="med" len="med"/>
          </a:ln>
          <a:effectLst/>
        </p:spPr>
      </p:cxnSp>
    </p:spTree>
    <p:extLst>
      <p:ext uri="{BB962C8B-B14F-4D97-AF65-F5344CB8AC3E}">
        <p14:creationId xmlns:p14="http://schemas.microsoft.com/office/powerpoint/2010/main" val="620689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4">
            <a:extLst>
              <a:ext uri="{FF2B5EF4-FFF2-40B4-BE49-F238E27FC236}">
                <a16:creationId xmlns:a16="http://schemas.microsoft.com/office/drawing/2014/main" id="{07800B43-870E-4FD4-BD33-3623930E97E5}"/>
              </a:ext>
            </a:extLst>
          </p:cNvPr>
          <p:cNvSpPr>
            <a:spLocks noGrp="1"/>
          </p:cNvSpPr>
          <p:nvPr>
            <p:ph type="title"/>
          </p:nvPr>
        </p:nvSpPr>
        <p:spPr/>
        <p:txBody>
          <a:bodyPr/>
          <a:lstStyle/>
          <a:p>
            <a:r>
              <a:rPr lang="en-US" altLang="en-US"/>
              <a:t>ADMIRAL: Gilteritinib </a:t>
            </a:r>
            <a:r>
              <a:rPr lang="en-US"/>
              <a:t>in </a:t>
            </a:r>
            <a:r>
              <a:rPr lang="en-US" i="1"/>
              <a:t>FLT3-</a:t>
            </a:r>
            <a:r>
              <a:rPr lang="en-US"/>
              <a:t>Mutated R/R AML</a:t>
            </a:r>
            <a:endParaRPr lang="en-US" altLang="en-US"/>
          </a:p>
        </p:txBody>
      </p:sp>
      <p:sp>
        <p:nvSpPr>
          <p:cNvPr id="52227" name="Content Placeholder 10">
            <a:extLst>
              <a:ext uri="{FF2B5EF4-FFF2-40B4-BE49-F238E27FC236}">
                <a16:creationId xmlns:a16="http://schemas.microsoft.com/office/drawing/2014/main" id="{D585ACE2-6224-4EF0-958A-AE47819504B0}"/>
              </a:ext>
            </a:extLst>
          </p:cNvPr>
          <p:cNvSpPr>
            <a:spLocks noGrp="1"/>
          </p:cNvSpPr>
          <p:nvPr>
            <p:ph idx="1"/>
          </p:nvPr>
        </p:nvSpPr>
        <p:spPr>
          <a:xfrm>
            <a:off x="604675" y="2140526"/>
            <a:ext cx="10877529" cy="4260273"/>
          </a:xfrm>
        </p:spPr>
        <p:txBody>
          <a:bodyPr/>
          <a:lstStyle/>
          <a:p>
            <a:pPr>
              <a:spcAft>
                <a:spcPts val="0"/>
              </a:spcAft>
            </a:pPr>
            <a:endParaRPr lang="en-US" altLang="en-US" b="1"/>
          </a:p>
          <a:p>
            <a:pPr>
              <a:spcAft>
                <a:spcPts val="0"/>
              </a:spcAft>
            </a:pPr>
            <a:endParaRPr lang="en-US" altLang="en-US" b="1"/>
          </a:p>
          <a:p>
            <a:pPr>
              <a:spcAft>
                <a:spcPts val="0"/>
              </a:spcAft>
            </a:pPr>
            <a:endParaRPr lang="en-US" altLang="en-US" b="1"/>
          </a:p>
          <a:p>
            <a:pPr>
              <a:spcAft>
                <a:spcPts val="0"/>
              </a:spcAft>
            </a:pPr>
            <a:endParaRPr lang="en-US" altLang="en-US" b="1"/>
          </a:p>
          <a:p>
            <a:pPr>
              <a:spcAft>
                <a:spcPts val="0"/>
              </a:spcAft>
            </a:pPr>
            <a:endParaRPr lang="en-US" altLang="en-US" b="1"/>
          </a:p>
          <a:p>
            <a:pPr>
              <a:spcAft>
                <a:spcPts val="0"/>
              </a:spcAft>
            </a:pPr>
            <a:endParaRPr lang="en-US" altLang="en-US" b="1"/>
          </a:p>
          <a:p>
            <a:pPr>
              <a:spcBef>
                <a:spcPts val="1600"/>
              </a:spcBef>
              <a:spcAft>
                <a:spcPts val="0"/>
              </a:spcAft>
            </a:pPr>
            <a:r>
              <a:rPr lang="en-US" altLang="en-US" b="1"/>
              <a:t>Coprimary endpoints: </a:t>
            </a:r>
            <a:r>
              <a:rPr lang="en-US" altLang="en-US"/>
              <a:t>OS, CR/CRh </a:t>
            </a:r>
          </a:p>
          <a:p>
            <a:pPr>
              <a:spcBef>
                <a:spcPts val="1600"/>
              </a:spcBef>
              <a:spcAft>
                <a:spcPts val="0"/>
              </a:spcAft>
            </a:pPr>
            <a:r>
              <a:rPr lang="en-US" altLang="en-US" b="1"/>
              <a:t>Secondary endpoints: </a:t>
            </a:r>
            <a:r>
              <a:rPr lang="en-US" altLang="en-US"/>
              <a:t>EFS, CR</a:t>
            </a:r>
          </a:p>
        </p:txBody>
      </p:sp>
      <p:sp>
        <p:nvSpPr>
          <p:cNvPr id="52233" name="Text Box 45">
            <a:extLst>
              <a:ext uri="{FF2B5EF4-FFF2-40B4-BE49-F238E27FC236}">
                <a16:creationId xmlns:a16="http://schemas.microsoft.com/office/drawing/2014/main" id="{1D432E3F-2ACB-4039-A485-0420C52CFD99}"/>
              </a:ext>
            </a:extLst>
          </p:cNvPr>
          <p:cNvSpPr txBox="1">
            <a:spLocks noChangeArrowheads="1"/>
          </p:cNvSpPr>
          <p:nvPr/>
        </p:nvSpPr>
        <p:spPr bwMode="auto">
          <a:xfrm>
            <a:off x="632358" y="2745265"/>
            <a:ext cx="392030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Adults with </a:t>
            </a:r>
            <a:r>
              <a:rPr kumimoji="0" lang="en-GB" alt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-mutant AML refractory to initial induction or in first relapse after prior CR/CRi/CRp; ECOG PS ≤2; normal liver and renal function; prior frontline midostaurin or sorafenib allowed, but no other prior </a:t>
            </a:r>
            <a:b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FLT3 inhibitors</a:t>
            </a:r>
          </a:p>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 = 371)</a:t>
            </a:r>
            <a:endPar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234" name="Rectangle 49">
            <a:extLst>
              <a:ext uri="{FF2B5EF4-FFF2-40B4-BE49-F238E27FC236}">
                <a16:creationId xmlns:a16="http://schemas.microsoft.com/office/drawing/2014/main" id="{D61C077C-16B5-4C27-A6CE-1943342ACA8E}"/>
              </a:ext>
            </a:extLst>
          </p:cNvPr>
          <p:cNvSpPr>
            <a:spLocks noChangeArrowheads="1"/>
          </p:cNvSpPr>
          <p:nvPr/>
        </p:nvSpPr>
        <p:spPr bwMode="auto">
          <a:xfrm>
            <a:off x="5405460" y="2058231"/>
            <a:ext cx="2052378" cy="115063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Gilteritinib</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120 mg/day</a:t>
            </a:r>
          </a:p>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247)</a:t>
            </a:r>
          </a:p>
        </p:txBody>
      </p:sp>
      <p:sp>
        <p:nvSpPr>
          <p:cNvPr id="52235" name="Rectangle 50">
            <a:extLst>
              <a:ext uri="{FF2B5EF4-FFF2-40B4-BE49-F238E27FC236}">
                <a16:creationId xmlns:a16="http://schemas.microsoft.com/office/drawing/2014/main" id="{2A8D08A7-3762-48B0-9877-D83B79467C82}"/>
              </a:ext>
            </a:extLst>
          </p:cNvPr>
          <p:cNvSpPr>
            <a:spLocks noChangeArrowheads="1"/>
          </p:cNvSpPr>
          <p:nvPr/>
        </p:nvSpPr>
        <p:spPr bwMode="auto">
          <a:xfrm>
            <a:off x="5405459" y="3404760"/>
            <a:ext cx="2052378" cy="115063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Salvage Chemotherapy* </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124)</a:t>
            </a:r>
          </a:p>
        </p:txBody>
      </p:sp>
      <p:sp>
        <p:nvSpPr>
          <p:cNvPr id="52236" name="Line 53">
            <a:extLst>
              <a:ext uri="{FF2B5EF4-FFF2-40B4-BE49-F238E27FC236}">
                <a16:creationId xmlns:a16="http://schemas.microsoft.com/office/drawing/2014/main" id="{8557709A-D67D-4C0D-8202-37D8D39C055E}"/>
              </a:ext>
            </a:extLst>
          </p:cNvPr>
          <p:cNvSpPr>
            <a:spLocks noChangeShapeType="1"/>
          </p:cNvSpPr>
          <p:nvPr/>
        </p:nvSpPr>
        <p:spPr bwMode="auto">
          <a:xfrm>
            <a:off x="4580344" y="3653206"/>
            <a:ext cx="622462" cy="35093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674"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237" name="Line 54">
            <a:extLst>
              <a:ext uri="{FF2B5EF4-FFF2-40B4-BE49-F238E27FC236}">
                <a16:creationId xmlns:a16="http://schemas.microsoft.com/office/drawing/2014/main" id="{05E92B6B-D599-4FEC-921D-25ACF444B0AE}"/>
              </a:ext>
            </a:extLst>
          </p:cNvPr>
          <p:cNvSpPr>
            <a:spLocks noChangeShapeType="1"/>
          </p:cNvSpPr>
          <p:nvPr/>
        </p:nvSpPr>
        <p:spPr bwMode="auto">
          <a:xfrm flipV="1">
            <a:off x="4580344" y="3092900"/>
            <a:ext cx="622462" cy="3477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674"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Text Box 15">
            <a:extLst>
              <a:ext uri="{FF2B5EF4-FFF2-40B4-BE49-F238E27FC236}">
                <a16:creationId xmlns:a16="http://schemas.microsoft.com/office/drawing/2014/main" id="{3CB17282-F4DE-4774-95F5-AAA103005008}"/>
              </a:ext>
            </a:extLst>
          </p:cNvPr>
          <p:cNvSpPr txBox="1">
            <a:spLocks noChangeArrowheads="1"/>
          </p:cNvSpPr>
          <p:nvPr/>
        </p:nvSpPr>
        <p:spPr bwMode="auto">
          <a:xfrm>
            <a:off x="411270" y="6389758"/>
            <a:ext cx="785540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674"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Perl. NEJM. 2019;381;1728. Perl. Blood 2022;139:3366. </a:t>
            </a:r>
          </a:p>
        </p:txBody>
      </p:sp>
      <p:sp>
        <p:nvSpPr>
          <p:cNvPr id="20" name="Rectangle 49">
            <a:extLst>
              <a:ext uri="{FF2B5EF4-FFF2-40B4-BE49-F238E27FC236}">
                <a16:creationId xmlns:a16="http://schemas.microsoft.com/office/drawing/2014/main" id="{70B75E9B-C06B-4130-8F22-735B3C58F958}"/>
              </a:ext>
            </a:extLst>
          </p:cNvPr>
          <p:cNvSpPr>
            <a:spLocks noChangeArrowheads="1"/>
          </p:cNvSpPr>
          <p:nvPr/>
        </p:nvSpPr>
        <p:spPr bwMode="auto">
          <a:xfrm>
            <a:off x="7894307" y="2068048"/>
            <a:ext cx="1124673" cy="11506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HSCT</a:t>
            </a:r>
            <a:b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63)</a:t>
            </a:r>
          </a:p>
        </p:txBody>
      </p:sp>
      <p:sp>
        <p:nvSpPr>
          <p:cNvPr id="21" name="Rectangle 49">
            <a:extLst>
              <a:ext uri="{FF2B5EF4-FFF2-40B4-BE49-F238E27FC236}">
                <a16:creationId xmlns:a16="http://schemas.microsoft.com/office/drawing/2014/main" id="{B5190123-65E4-4348-9E8F-B8B2BAB2B51D}"/>
              </a:ext>
            </a:extLst>
          </p:cNvPr>
          <p:cNvSpPr>
            <a:spLocks noChangeArrowheads="1"/>
          </p:cNvSpPr>
          <p:nvPr/>
        </p:nvSpPr>
        <p:spPr bwMode="auto">
          <a:xfrm>
            <a:off x="7894307" y="3404760"/>
            <a:ext cx="1124673" cy="1150634"/>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HSCT</a:t>
            </a:r>
            <a:b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19)</a:t>
            </a:r>
          </a:p>
        </p:txBody>
      </p:sp>
      <p:sp>
        <p:nvSpPr>
          <p:cNvPr id="22" name="Rectangle 49">
            <a:extLst>
              <a:ext uri="{FF2B5EF4-FFF2-40B4-BE49-F238E27FC236}">
                <a16:creationId xmlns:a16="http://schemas.microsoft.com/office/drawing/2014/main" id="{91872961-0443-469E-A1DB-8D331CB52701}"/>
              </a:ext>
            </a:extLst>
          </p:cNvPr>
          <p:cNvSpPr>
            <a:spLocks noChangeArrowheads="1"/>
          </p:cNvSpPr>
          <p:nvPr/>
        </p:nvSpPr>
        <p:spPr bwMode="auto">
          <a:xfrm>
            <a:off x="9303383" y="2058231"/>
            <a:ext cx="1874572" cy="11506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Gilteritinib</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120 mg/day</a:t>
            </a:r>
            <a:b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38)</a:t>
            </a:r>
          </a:p>
        </p:txBody>
      </p:sp>
      <p:sp>
        <p:nvSpPr>
          <p:cNvPr id="23" name="Text Box 23">
            <a:extLst>
              <a:ext uri="{FF2B5EF4-FFF2-40B4-BE49-F238E27FC236}">
                <a16:creationId xmlns:a16="http://schemas.microsoft.com/office/drawing/2014/main" id="{AFBB112F-2B79-48BD-BEE7-BEB3A2DE2A90}"/>
              </a:ext>
            </a:extLst>
          </p:cNvPr>
          <p:cNvSpPr txBox="1">
            <a:spLocks noChangeArrowheads="1"/>
          </p:cNvSpPr>
          <p:nvPr/>
        </p:nvSpPr>
        <p:spPr bwMode="auto">
          <a:xfrm>
            <a:off x="3445640" y="4607701"/>
            <a:ext cx="8141685" cy="4801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90000"/>
              </a:lnSpc>
              <a:spcBef>
                <a:spcPts val="500"/>
              </a:spcBef>
              <a:spcAft>
                <a:spcPct val="0"/>
              </a:spcAft>
              <a:buClr>
                <a:srgbClr val="8B3D9A"/>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*Salvage chemotherapy selected prior to randomization: MEC or FLAG-IDA (high intensity) for 1-2 cycles; low-dose cytarabine or azacitidine (low intensity) administered until intolerance or other discontinuation criteria.</a:t>
            </a:r>
          </a:p>
        </p:txBody>
      </p:sp>
      <p:cxnSp>
        <p:nvCxnSpPr>
          <p:cNvPr id="24" name="Straight Arrow Connector 40">
            <a:extLst>
              <a:ext uri="{FF2B5EF4-FFF2-40B4-BE49-F238E27FC236}">
                <a16:creationId xmlns:a16="http://schemas.microsoft.com/office/drawing/2014/main" id="{CF005C56-2C39-4094-844C-7354547B9361}"/>
              </a:ext>
            </a:extLst>
          </p:cNvPr>
          <p:cNvCxnSpPr>
            <a:cxnSpLocks noChangeShapeType="1"/>
          </p:cNvCxnSpPr>
          <p:nvPr/>
        </p:nvCxnSpPr>
        <p:spPr bwMode="auto">
          <a:xfrm>
            <a:off x="7546438" y="2643365"/>
            <a:ext cx="249706" cy="0"/>
          </a:xfrm>
          <a:prstGeom prst="straightConnector1">
            <a:avLst/>
          </a:prstGeom>
          <a:noFill/>
          <a:ln w="28575" algn="ctr">
            <a:solidFill>
              <a:schemeClr val="bg1"/>
            </a:solidFill>
            <a:round/>
            <a:headEnd/>
            <a:tailEnd type="triangle" w="med" len="med"/>
          </a:ln>
          <a:extLst>
            <a:ext uri="{909E8E84-426E-40dd-AFC4-6F175D3DCCD1}">
              <a14:hiddenFill xmlns="" xmlns:a14="http://schemas.microsoft.com/office/drawing/2010/main">
                <a:noFill/>
              </a14:hiddenFill>
            </a:ext>
          </a:extLst>
        </p:spPr>
      </p:cxnSp>
      <p:cxnSp>
        <p:nvCxnSpPr>
          <p:cNvPr id="25" name="Straight Arrow Connector 40">
            <a:extLst>
              <a:ext uri="{FF2B5EF4-FFF2-40B4-BE49-F238E27FC236}">
                <a16:creationId xmlns:a16="http://schemas.microsoft.com/office/drawing/2014/main" id="{00295694-29B5-4482-A1C8-C611ACB4F597}"/>
              </a:ext>
            </a:extLst>
          </p:cNvPr>
          <p:cNvCxnSpPr>
            <a:cxnSpLocks noChangeShapeType="1"/>
          </p:cNvCxnSpPr>
          <p:nvPr/>
        </p:nvCxnSpPr>
        <p:spPr bwMode="auto">
          <a:xfrm>
            <a:off x="7534229" y="3969321"/>
            <a:ext cx="249706" cy="0"/>
          </a:xfrm>
          <a:prstGeom prst="straightConnector1">
            <a:avLst/>
          </a:prstGeom>
          <a:noFill/>
          <a:ln w="28575" algn="ctr">
            <a:solidFill>
              <a:schemeClr val="bg1"/>
            </a:solidFill>
            <a:round/>
            <a:headEnd/>
            <a:tailEnd type="triangle" w="med" len="med"/>
          </a:ln>
          <a:extLst>
            <a:ext uri="{909E8E84-426E-40dd-AFC4-6F175D3DCCD1}">
              <a14:hiddenFill xmlns="" xmlns:a14="http://schemas.microsoft.com/office/drawing/2010/main">
                <a:noFill/>
              </a14:hiddenFill>
            </a:ext>
          </a:extLst>
        </p:spPr>
      </p:cxnSp>
      <p:cxnSp>
        <p:nvCxnSpPr>
          <p:cNvPr id="26" name="Straight Arrow Connector 40">
            <a:extLst>
              <a:ext uri="{FF2B5EF4-FFF2-40B4-BE49-F238E27FC236}">
                <a16:creationId xmlns:a16="http://schemas.microsoft.com/office/drawing/2014/main" id="{9B938C8C-00AE-41B9-B495-362C8787AB85}"/>
              </a:ext>
            </a:extLst>
          </p:cNvPr>
          <p:cNvCxnSpPr>
            <a:cxnSpLocks noChangeShapeType="1"/>
          </p:cNvCxnSpPr>
          <p:nvPr/>
        </p:nvCxnSpPr>
        <p:spPr bwMode="auto">
          <a:xfrm>
            <a:off x="9053677" y="2652487"/>
            <a:ext cx="249706" cy="0"/>
          </a:xfrm>
          <a:prstGeom prst="straightConnector1">
            <a:avLst/>
          </a:prstGeom>
          <a:noFill/>
          <a:ln w="28575" algn="ctr">
            <a:solidFill>
              <a:schemeClr val="bg1"/>
            </a:solidFill>
            <a:round/>
            <a:headEnd/>
            <a:tailEnd type="triangle" w="med" len="med"/>
          </a:ln>
          <a:extLst>
            <a:ext uri="{909E8E84-426E-40dd-AFC4-6F175D3DCCD1}">
              <a14:hiddenFill xmlns="" xmlns:a14="http://schemas.microsoft.com/office/drawing/2010/main">
                <a:noFill/>
              </a14:hiddenFill>
            </a:ext>
          </a:extLst>
        </p:spPr>
      </p:cxnSp>
      <p:sp>
        <p:nvSpPr>
          <p:cNvPr id="27" name="Rectangle 46">
            <a:extLst>
              <a:ext uri="{FF2B5EF4-FFF2-40B4-BE49-F238E27FC236}">
                <a16:creationId xmlns:a16="http://schemas.microsoft.com/office/drawing/2014/main" id="{2CD38557-260C-114F-9A7A-36E71009DF38}"/>
              </a:ext>
            </a:extLst>
          </p:cNvPr>
          <p:cNvSpPr>
            <a:spLocks noChangeArrowheads="1"/>
          </p:cNvSpPr>
          <p:nvPr/>
        </p:nvSpPr>
        <p:spPr bwMode="auto">
          <a:xfrm>
            <a:off x="1813837" y="1980944"/>
            <a:ext cx="36792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674"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Stratified by response to previous therapy, chosen salvage chemotherapy*</a:t>
            </a:r>
          </a:p>
        </p:txBody>
      </p:sp>
      <p:sp>
        <p:nvSpPr>
          <p:cNvPr id="28" name="Line 52">
            <a:extLst>
              <a:ext uri="{FF2B5EF4-FFF2-40B4-BE49-F238E27FC236}">
                <a16:creationId xmlns:a16="http://schemas.microsoft.com/office/drawing/2014/main" id="{51EE9DDD-CA2A-784B-916E-C0FBC2FBF0A8}"/>
              </a:ext>
            </a:extLst>
          </p:cNvPr>
          <p:cNvSpPr>
            <a:spLocks noChangeShapeType="1"/>
          </p:cNvSpPr>
          <p:nvPr/>
        </p:nvSpPr>
        <p:spPr bwMode="auto">
          <a:xfrm rot="5400000" flipV="1">
            <a:off x="4346090" y="2815845"/>
            <a:ext cx="584775" cy="5565"/>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Content Placeholder 10">
            <a:extLst>
              <a:ext uri="{FF2B5EF4-FFF2-40B4-BE49-F238E27FC236}">
                <a16:creationId xmlns:a16="http://schemas.microsoft.com/office/drawing/2014/main" id="{E59DC12C-D4E6-F846-B1BD-B2BDEEC4F27F}"/>
              </a:ext>
            </a:extLst>
          </p:cNvPr>
          <p:cNvSpPr txBox="1">
            <a:spLocks/>
          </p:cNvSpPr>
          <p:nvPr/>
        </p:nvSpPr>
        <p:spPr bwMode="auto">
          <a:xfrm>
            <a:off x="614998" y="1486453"/>
            <a:ext cx="10877529" cy="48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International, controlled, randomized phase III trial </a:t>
            </a:r>
          </a:p>
        </p:txBody>
      </p:sp>
    </p:spTree>
    <p:extLst>
      <p:ext uri="{BB962C8B-B14F-4D97-AF65-F5344CB8AC3E}">
        <p14:creationId xmlns:p14="http://schemas.microsoft.com/office/powerpoint/2010/main" val="936110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5B92-0DC6-4452-9AB9-9CBD2BF2658C}"/>
              </a:ext>
            </a:extLst>
          </p:cNvPr>
          <p:cNvSpPr>
            <a:spLocks noGrp="1"/>
          </p:cNvSpPr>
          <p:nvPr>
            <p:ph type="title"/>
          </p:nvPr>
        </p:nvSpPr>
        <p:spPr/>
        <p:txBody>
          <a:bodyPr/>
          <a:lstStyle/>
          <a:p>
            <a:r>
              <a:rPr lang="en-US">
                <a:cs typeface="Calibri" panose="020F0502020204030204" pitchFamily="34" charset="0"/>
              </a:rPr>
              <a:t>ADMIRAL: Gilteritinib Prolongs OS in </a:t>
            </a:r>
            <a:r>
              <a:rPr lang="en-US" i="1">
                <a:cs typeface="Calibri" panose="020F0502020204030204" pitchFamily="34" charset="0"/>
              </a:rPr>
              <a:t>FLT3-</a:t>
            </a:r>
            <a:r>
              <a:rPr lang="en-US">
                <a:cs typeface="Calibri" panose="020F0502020204030204" pitchFamily="34" charset="0"/>
              </a:rPr>
              <a:t>Mutated</a:t>
            </a:r>
            <a:r>
              <a:rPr lang="en-US" i="1">
                <a:cs typeface="Calibri" panose="020F0502020204030204" pitchFamily="34" charset="0"/>
              </a:rPr>
              <a:t> </a:t>
            </a:r>
            <a:br>
              <a:rPr lang="en-US" i="1">
                <a:cs typeface="Calibri" panose="020F0502020204030204" pitchFamily="34" charset="0"/>
              </a:rPr>
            </a:br>
            <a:r>
              <a:rPr lang="en-US">
                <a:cs typeface="Calibri" panose="020F0502020204030204" pitchFamily="34" charset="0"/>
              </a:rPr>
              <a:t>R/R AML</a:t>
            </a:r>
            <a:endParaRPr lang="en-US"/>
          </a:p>
        </p:txBody>
      </p:sp>
      <p:sp>
        <p:nvSpPr>
          <p:cNvPr id="6" name="Text Box 15">
            <a:extLst>
              <a:ext uri="{FF2B5EF4-FFF2-40B4-BE49-F238E27FC236}">
                <a16:creationId xmlns:a16="http://schemas.microsoft.com/office/drawing/2014/main" id="{F119C913-A035-4554-A577-FC6DCF3D4AE1}"/>
              </a:ext>
            </a:extLst>
          </p:cNvPr>
          <p:cNvSpPr txBox="1">
            <a:spLocks noChangeArrowheads="1"/>
          </p:cNvSpPr>
          <p:nvPr/>
        </p:nvSpPr>
        <p:spPr bwMode="auto">
          <a:xfrm>
            <a:off x="411270" y="6371626"/>
            <a:ext cx="785540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674"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Perl. Blood 2022;139:3366.</a:t>
            </a:r>
          </a:p>
        </p:txBody>
      </p:sp>
      <p:graphicFrame>
        <p:nvGraphicFramePr>
          <p:cNvPr id="10" name="Table 9">
            <a:extLst>
              <a:ext uri="{FF2B5EF4-FFF2-40B4-BE49-F238E27FC236}">
                <a16:creationId xmlns:a16="http://schemas.microsoft.com/office/drawing/2014/main" id="{8C0567CC-C6F6-4B26-A10F-BB4C18B0791E}"/>
              </a:ext>
            </a:extLst>
          </p:cNvPr>
          <p:cNvGraphicFramePr>
            <a:graphicFrameLocks noGrp="1"/>
          </p:cNvGraphicFramePr>
          <p:nvPr/>
        </p:nvGraphicFramePr>
        <p:xfrm>
          <a:off x="6641404" y="1617747"/>
          <a:ext cx="4434915" cy="1584960"/>
        </p:xfrm>
        <a:graphic>
          <a:graphicData uri="http://schemas.openxmlformats.org/drawingml/2006/table">
            <a:tbl>
              <a:tblPr firstRow="1" bandRow="1">
                <a:tableStyleId>{93296810-A885-4BE3-A3E7-6D5BEEA58F35}</a:tableStyleId>
              </a:tblPr>
              <a:tblGrid>
                <a:gridCol w="1478305">
                  <a:extLst>
                    <a:ext uri="{9D8B030D-6E8A-4147-A177-3AD203B41FA5}">
                      <a16:colId xmlns:a16="http://schemas.microsoft.com/office/drawing/2014/main" val="2532653478"/>
                    </a:ext>
                  </a:extLst>
                </a:gridCol>
                <a:gridCol w="1478305">
                  <a:extLst>
                    <a:ext uri="{9D8B030D-6E8A-4147-A177-3AD203B41FA5}">
                      <a16:colId xmlns:a16="http://schemas.microsoft.com/office/drawing/2014/main" val="330835024"/>
                    </a:ext>
                  </a:extLst>
                </a:gridCol>
                <a:gridCol w="1478305">
                  <a:extLst>
                    <a:ext uri="{9D8B030D-6E8A-4147-A177-3AD203B41FA5}">
                      <a16:colId xmlns:a16="http://schemas.microsoft.com/office/drawing/2014/main" val="128928585"/>
                    </a:ext>
                  </a:extLst>
                </a:gridCol>
              </a:tblGrid>
              <a:tr h="0">
                <a:tc>
                  <a:txBody>
                    <a:bodyPr/>
                    <a:lstStyle/>
                    <a:p>
                      <a:pPr algn="l"/>
                      <a:endParaRPr lang="en-US" sz="1600" b="1">
                        <a:solidFill>
                          <a:schemeClr val="tx1"/>
                        </a:solidFill>
                        <a:latin typeface="Calibri" panose="020F0502020204030204" pitchFamily="34" charset="0"/>
                        <a:cs typeface="Calibri" panose="020F0502020204030204" pitchFamily="34" charset="0"/>
                      </a:endParaRPr>
                    </a:p>
                    <a:p>
                      <a:pPr algn="l"/>
                      <a:r>
                        <a:rPr lang="en-US" sz="1600" b="1">
                          <a:solidFill>
                            <a:schemeClr val="tx1"/>
                          </a:solidFill>
                          <a:latin typeface="Calibri" panose="020F0502020204030204" pitchFamily="34" charset="0"/>
                          <a:cs typeface="Calibri" panose="020F0502020204030204" pitchFamily="34" charset="0"/>
                        </a:rPr>
                        <a:t>OS Rate,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600" b="1">
                          <a:solidFill>
                            <a:schemeClr val="tx1"/>
                          </a:solidFill>
                          <a:latin typeface="Calibri" panose="020F0502020204030204" pitchFamily="34" charset="0"/>
                          <a:cs typeface="Calibri" panose="020F0502020204030204" pitchFamily="34" charset="0"/>
                        </a:rPr>
                        <a:t>Gilteritinib </a:t>
                      </a:r>
                      <a:br>
                        <a:rPr lang="en-US" sz="1600" b="1">
                          <a:solidFill>
                            <a:schemeClr val="tx1"/>
                          </a:solidFill>
                          <a:latin typeface="Calibri" panose="020F0502020204030204" pitchFamily="34" charset="0"/>
                          <a:cs typeface="Calibri" panose="020F0502020204030204" pitchFamily="34" charset="0"/>
                        </a:rPr>
                      </a:br>
                      <a:r>
                        <a:rPr lang="en-US" sz="1600" b="1">
                          <a:solidFill>
                            <a:schemeClr val="tx1"/>
                          </a:solidFill>
                          <a:latin typeface="Calibri" panose="020F0502020204030204" pitchFamily="34" charset="0"/>
                          <a:cs typeface="Calibri" panose="020F0502020204030204" pitchFamily="34" charset="0"/>
                        </a:rPr>
                        <a:t>(n = 247)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b="1">
                          <a:solidFill>
                            <a:schemeClr val="tx1"/>
                          </a:solidFill>
                          <a:latin typeface="Calibri" panose="020F0502020204030204" pitchFamily="34" charset="0"/>
                          <a:cs typeface="Calibri" panose="020F0502020204030204" pitchFamily="34" charset="0"/>
                        </a:rPr>
                        <a:t>Salvage CT </a:t>
                      </a:r>
                      <a:br>
                        <a:rPr lang="en-US" sz="1600" b="1">
                          <a:solidFill>
                            <a:schemeClr val="tx1"/>
                          </a:solidFill>
                          <a:latin typeface="Calibri" panose="020F0502020204030204" pitchFamily="34" charset="0"/>
                          <a:cs typeface="Calibri" panose="020F0502020204030204" pitchFamily="34" charset="0"/>
                        </a:rPr>
                      </a:br>
                      <a:r>
                        <a:rPr lang="en-US" sz="1600" b="1">
                          <a:solidFill>
                            <a:schemeClr val="tx1"/>
                          </a:solidFill>
                          <a:latin typeface="Calibri" panose="020F0502020204030204" pitchFamily="34" charset="0"/>
                          <a:cs typeface="Calibri" panose="020F0502020204030204" pitchFamily="34" charset="0"/>
                        </a:rPr>
                        <a:t>(n = 124)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74730700"/>
                  </a:ext>
                </a:extLst>
              </a:tr>
              <a:tr h="0">
                <a:tc>
                  <a:txBody>
                    <a:bodyPr/>
                    <a:lstStyle/>
                    <a:p>
                      <a:pPr algn="l"/>
                      <a:r>
                        <a:rPr lang="en-US" sz="1600">
                          <a:solidFill>
                            <a:schemeClr val="bg1"/>
                          </a:solidFill>
                          <a:latin typeface="Calibri" panose="020F0502020204030204" pitchFamily="34" charset="0"/>
                          <a:cs typeface="Calibri" panose="020F0502020204030204" pitchFamily="34" charset="0"/>
                        </a:rPr>
                        <a:t>1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Calibri" panose="020F0502020204030204" pitchFamily="34" charset="0"/>
                          <a:cs typeface="Calibri" panose="020F0502020204030204" pitchFamily="34" charset="0"/>
                        </a:rPr>
                        <a:t>36.6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Calibri" panose="020F0502020204030204" pitchFamily="34" charset="0"/>
                          <a:cs typeface="Calibri" panose="020F0502020204030204" pitchFamily="34" charset="0"/>
                        </a:rPr>
                        <a:t>19.2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50724048"/>
                  </a:ext>
                </a:extLst>
              </a:tr>
              <a:tr h="0">
                <a:tc>
                  <a:txBody>
                    <a:bodyPr/>
                    <a:lstStyle/>
                    <a:p>
                      <a:pPr algn="l"/>
                      <a:r>
                        <a:rPr lang="en-US" sz="1600">
                          <a:solidFill>
                            <a:schemeClr val="bg1"/>
                          </a:solidFill>
                          <a:latin typeface="Calibri" panose="020F0502020204030204" pitchFamily="34" charset="0"/>
                          <a:cs typeface="Calibri" panose="020F0502020204030204" pitchFamily="34" charset="0"/>
                        </a:rPr>
                        <a:t>2 yr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latin typeface="Calibri" panose="020F0502020204030204" pitchFamily="34" charset="0"/>
                          <a:cs typeface="Calibri" panose="020F0502020204030204" pitchFamily="34" charset="0"/>
                        </a:rPr>
                        <a:t>20.6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latin typeface="Calibri" panose="020F0502020204030204" pitchFamily="34" charset="0"/>
                          <a:cs typeface="Calibri" panose="020F0502020204030204" pitchFamily="34" charset="0"/>
                        </a:rPr>
                        <a:t>14.2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67367963"/>
                  </a:ext>
                </a:extLst>
              </a:tr>
              <a:tr h="0">
                <a:tc>
                  <a:txBody>
                    <a:bodyPr/>
                    <a:lstStyle/>
                    <a:p>
                      <a:pPr algn="l"/>
                      <a:r>
                        <a:rPr lang="en-US" sz="1600">
                          <a:solidFill>
                            <a:schemeClr val="bg1"/>
                          </a:solidFill>
                          <a:latin typeface="Calibri" panose="020F0502020204030204" pitchFamily="34" charset="0"/>
                          <a:cs typeface="Calibri" panose="020F0502020204030204" pitchFamily="34" charset="0"/>
                        </a:rPr>
                        <a:t>3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Calibri" panose="020F0502020204030204" pitchFamily="34" charset="0"/>
                          <a:cs typeface="Calibri" panose="020F0502020204030204" pitchFamily="34" charset="0"/>
                        </a:rPr>
                        <a:t>15.8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Calibri" panose="020F0502020204030204" pitchFamily="34" charset="0"/>
                          <a:cs typeface="Calibri" panose="020F0502020204030204" pitchFamily="34" charset="0"/>
                        </a:rPr>
                        <a:t>10.4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025994"/>
                  </a:ext>
                </a:extLst>
              </a:tr>
            </a:tbl>
          </a:graphicData>
        </a:graphic>
      </p:graphicFrame>
      <p:sp>
        <p:nvSpPr>
          <p:cNvPr id="11" name="TextBox 10">
            <a:extLst>
              <a:ext uri="{FF2B5EF4-FFF2-40B4-BE49-F238E27FC236}">
                <a16:creationId xmlns:a16="http://schemas.microsoft.com/office/drawing/2014/main" id="{1D51302C-D014-4FF5-9688-C747F15009D9}"/>
              </a:ext>
            </a:extLst>
          </p:cNvPr>
          <p:cNvSpPr txBox="1"/>
          <p:nvPr/>
        </p:nvSpPr>
        <p:spPr bwMode="auto">
          <a:xfrm>
            <a:off x="6100763" y="5560526"/>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12" name="TextBox 11">
            <a:extLst>
              <a:ext uri="{FF2B5EF4-FFF2-40B4-BE49-F238E27FC236}">
                <a16:creationId xmlns:a16="http://schemas.microsoft.com/office/drawing/2014/main" id="{57C6D060-090D-4CC9-B949-5C676C18928A}"/>
              </a:ext>
            </a:extLst>
          </p:cNvPr>
          <p:cNvSpPr txBox="1"/>
          <p:nvPr/>
        </p:nvSpPr>
        <p:spPr bwMode="auto">
          <a:xfrm rot="16200000">
            <a:off x="1887458" y="3561413"/>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OS (%)</a:t>
            </a:r>
          </a:p>
        </p:txBody>
      </p:sp>
      <p:grpSp>
        <p:nvGrpSpPr>
          <p:cNvPr id="13" name="Group 12">
            <a:extLst>
              <a:ext uri="{FF2B5EF4-FFF2-40B4-BE49-F238E27FC236}">
                <a16:creationId xmlns:a16="http://schemas.microsoft.com/office/drawing/2014/main" id="{B40F0960-6D1C-4E4C-9836-861D46B0BFD3}"/>
              </a:ext>
            </a:extLst>
          </p:cNvPr>
          <p:cNvGrpSpPr/>
          <p:nvPr/>
        </p:nvGrpSpPr>
        <p:grpSpPr>
          <a:xfrm>
            <a:off x="2311003" y="1929281"/>
            <a:ext cx="497251" cy="3561072"/>
            <a:chOff x="1309385" y="2219156"/>
            <a:chExt cx="497251" cy="2898946"/>
          </a:xfrm>
        </p:grpSpPr>
        <p:sp>
          <p:nvSpPr>
            <p:cNvPr id="14" name="TextBox 13">
              <a:extLst>
                <a:ext uri="{FF2B5EF4-FFF2-40B4-BE49-F238E27FC236}">
                  <a16:creationId xmlns:a16="http://schemas.microsoft.com/office/drawing/2014/main" id="{CB7A18E1-3E6D-4205-B863-9215D5EC4D77}"/>
                </a:ext>
              </a:extLst>
            </p:cNvPr>
            <p:cNvSpPr txBox="1"/>
            <p:nvPr/>
          </p:nvSpPr>
          <p:spPr bwMode="auto">
            <a:xfrm>
              <a:off x="1517775" y="4842497"/>
              <a:ext cx="288861" cy="2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5" name="TextBox 14">
              <a:extLst>
                <a:ext uri="{FF2B5EF4-FFF2-40B4-BE49-F238E27FC236}">
                  <a16:creationId xmlns:a16="http://schemas.microsoft.com/office/drawing/2014/main" id="{E13AC99C-CF8E-4C94-9929-BFC2B79780DF}"/>
                </a:ext>
              </a:extLst>
            </p:cNvPr>
            <p:cNvSpPr txBox="1"/>
            <p:nvPr/>
          </p:nvSpPr>
          <p:spPr bwMode="auto">
            <a:xfrm>
              <a:off x="1413580" y="4317828"/>
              <a:ext cx="393056" cy="2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6" name="TextBox 15">
              <a:extLst>
                <a:ext uri="{FF2B5EF4-FFF2-40B4-BE49-F238E27FC236}">
                  <a16:creationId xmlns:a16="http://schemas.microsoft.com/office/drawing/2014/main" id="{27DB75F4-81CD-4BCE-A95D-E1032B97639C}"/>
                </a:ext>
              </a:extLst>
            </p:cNvPr>
            <p:cNvSpPr txBox="1"/>
            <p:nvPr/>
          </p:nvSpPr>
          <p:spPr bwMode="auto">
            <a:xfrm>
              <a:off x="1413580" y="3793160"/>
              <a:ext cx="393056" cy="2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7" name="TextBox 16">
              <a:extLst>
                <a:ext uri="{FF2B5EF4-FFF2-40B4-BE49-F238E27FC236}">
                  <a16:creationId xmlns:a16="http://schemas.microsoft.com/office/drawing/2014/main" id="{5EBF4FDA-E457-4790-8E58-9FD00AC79942}"/>
                </a:ext>
              </a:extLst>
            </p:cNvPr>
            <p:cNvSpPr txBox="1"/>
            <p:nvPr/>
          </p:nvSpPr>
          <p:spPr bwMode="auto">
            <a:xfrm>
              <a:off x="1413580" y="3268492"/>
              <a:ext cx="393056" cy="2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8" name="TextBox 17">
              <a:extLst>
                <a:ext uri="{FF2B5EF4-FFF2-40B4-BE49-F238E27FC236}">
                  <a16:creationId xmlns:a16="http://schemas.microsoft.com/office/drawing/2014/main" id="{98523158-E2BD-46F2-8386-2D9075CDC82D}"/>
                </a:ext>
              </a:extLst>
            </p:cNvPr>
            <p:cNvSpPr txBox="1"/>
            <p:nvPr/>
          </p:nvSpPr>
          <p:spPr bwMode="auto">
            <a:xfrm>
              <a:off x="1413580" y="2743824"/>
              <a:ext cx="393056" cy="2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9" name="TextBox 18">
              <a:extLst>
                <a:ext uri="{FF2B5EF4-FFF2-40B4-BE49-F238E27FC236}">
                  <a16:creationId xmlns:a16="http://schemas.microsoft.com/office/drawing/2014/main" id="{54ADD8C5-E879-48B7-A3EF-3C3C39700399}"/>
                </a:ext>
              </a:extLst>
            </p:cNvPr>
            <p:cNvSpPr txBox="1"/>
            <p:nvPr/>
          </p:nvSpPr>
          <p:spPr bwMode="auto">
            <a:xfrm>
              <a:off x="1309385" y="2219156"/>
              <a:ext cx="497251" cy="27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100</a:t>
              </a:r>
            </a:p>
          </p:txBody>
        </p:sp>
      </p:grpSp>
      <p:grpSp>
        <p:nvGrpSpPr>
          <p:cNvPr id="31" name="Group 30">
            <a:extLst>
              <a:ext uri="{FF2B5EF4-FFF2-40B4-BE49-F238E27FC236}">
                <a16:creationId xmlns:a16="http://schemas.microsoft.com/office/drawing/2014/main" id="{9206F139-7058-4766-B658-36B16830FCF6}"/>
              </a:ext>
            </a:extLst>
          </p:cNvPr>
          <p:cNvGrpSpPr/>
          <p:nvPr/>
        </p:nvGrpSpPr>
        <p:grpSpPr>
          <a:xfrm>
            <a:off x="2728818" y="2109061"/>
            <a:ext cx="98563" cy="3212723"/>
            <a:chOff x="1742406" y="2398593"/>
            <a:chExt cx="306193" cy="2603020"/>
          </a:xfrm>
        </p:grpSpPr>
        <p:cxnSp>
          <p:nvCxnSpPr>
            <p:cNvPr id="32" name="Straight Connector 31">
              <a:extLst>
                <a:ext uri="{FF2B5EF4-FFF2-40B4-BE49-F238E27FC236}">
                  <a16:creationId xmlns:a16="http://schemas.microsoft.com/office/drawing/2014/main" id="{EE341F44-A4AB-4F54-A19F-743020C77C65}"/>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932473B-2015-48E0-A90A-35B653303287}"/>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FAC5122-9212-4C4B-8696-E73E0341AC99}"/>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8AA3178-5C7C-474A-81F3-B93077D74B39}"/>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6A8C413-AEA8-4E89-8701-D04BAA16B4FB}"/>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AE34955-81E8-4524-8AE7-92A393DB8B7A}"/>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64C51979-2E64-45A7-8497-90FF8008674D}"/>
              </a:ext>
            </a:extLst>
          </p:cNvPr>
          <p:cNvGrpSpPr/>
          <p:nvPr/>
        </p:nvGrpSpPr>
        <p:grpSpPr>
          <a:xfrm>
            <a:off x="2690275" y="5427551"/>
            <a:ext cx="7375568" cy="286232"/>
            <a:chOff x="2690275" y="5604753"/>
            <a:chExt cx="7375568" cy="286232"/>
          </a:xfrm>
        </p:grpSpPr>
        <p:grpSp>
          <p:nvGrpSpPr>
            <p:cNvPr id="20" name="Group 19">
              <a:extLst>
                <a:ext uri="{FF2B5EF4-FFF2-40B4-BE49-F238E27FC236}">
                  <a16:creationId xmlns:a16="http://schemas.microsoft.com/office/drawing/2014/main" id="{7505E192-D8BD-47AF-BE2E-EF3D4BB1DFC3}"/>
                </a:ext>
              </a:extLst>
            </p:cNvPr>
            <p:cNvGrpSpPr/>
            <p:nvPr/>
          </p:nvGrpSpPr>
          <p:grpSpPr>
            <a:xfrm>
              <a:off x="2690275" y="5604753"/>
              <a:ext cx="3299378" cy="286232"/>
              <a:chOff x="1661967" y="5028630"/>
              <a:chExt cx="4577812" cy="286232"/>
            </a:xfrm>
          </p:grpSpPr>
          <p:sp>
            <p:nvSpPr>
              <p:cNvPr id="21" name="TextBox 20">
                <a:extLst>
                  <a:ext uri="{FF2B5EF4-FFF2-40B4-BE49-F238E27FC236}">
                    <a16:creationId xmlns:a16="http://schemas.microsoft.com/office/drawing/2014/main" id="{BDE48504-A28E-497B-A392-311A0546C697}"/>
                  </a:ext>
                </a:extLst>
              </p:cNvPr>
              <p:cNvSpPr txBox="1"/>
              <p:nvPr/>
            </p:nvSpPr>
            <p:spPr bwMode="auto">
              <a:xfrm>
                <a:off x="1661967"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2" name="TextBox 21">
                <a:extLst>
                  <a:ext uri="{FF2B5EF4-FFF2-40B4-BE49-F238E27FC236}">
                    <a16:creationId xmlns:a16="http://schemas.microsoft.com/office/drawing/2014/main" id="{DF992C7C-F625-4960-8197-C781F781D1BB}"/>
                  </a:ext>
                </a:extLst>
              </p:cNvPr>
              <p:cNvSpPr txBox="1"/>
              <p:nvPr/>
            </p:nvSpPr>
            <p:spPr bwMode="auto">
              <a:xfrm>
                <a:off x="2150952"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23" name="TextBox 22">
                <a:extLst>
                  <a:ext uri="{FF2B5EF4-FFF2-40B4-BE49-F238E27FC236}">
                    <a16:creationId xmlns:a16="http://schemas.microsoft.com/office/drawing/2014/main" id="{16F6F983-C0F4-4303-9159-120168472F6C}"/>
                  </a:ext>
                </a:extLst>
              </p:cNvPr>
              <p:cNvSpPr txBox="1"/>
              <p:nvPr/>
            </p:nvSpPr>
            <p:spPr bwMode="auto">
              <a:xfrm>
                <a:off x="2715105"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24" name="TextBox 23">
                <a:extLst>
                  <a:ext uri="{FF2B5EF4-FFF2-40B4-BE49-F238E27FC236}">
                    <a16:creationId xmlns:a16="http://schemas.microsoft.com/office/drawing/2014/main" id="{0951AAD5-7825-4933-8608-ECC7BB0B3AF9}"/>
                  </a:ext>
                </a:extLst>
              </p:cNvPr>
              <p:cNvSpPr txBox="1"/>
              <p:nvPr/>
            </p:nvSpPr>
            <p:spPr bwMode="auto">
              <a:xfrm>
                <a:off x="3233590"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25" name="TextBox 24">
                <a:extLst>
                  <a:ext uri="{FF2B5EF4-FFF2-40B4-BE49-F238E27FC236}">
                    <a16:creationId xmlns:a16="http://schemas.microsoft.com/office/drawing/2014/main" id="{5E5F362D-CBB3-4E8B-A945-FD4AF9EDEEA2}"/>
                  </a:ext>
                </a:extLst>
              </p:cNvPr>
              <p:cNvSpPr txBox="1"/>
              <p:nvPr/>
            </p:nvSpPr>
            <p:spPr bwMode="auto">
              <a:xfrm>
                <a:off x="367917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26" name="TextBox 25">
                <a:extLst>
                  <a:ext uri="{FF2B5EF4-FFF2-40B4-BE49-F238E27FC236}">
                    <a16:creationId xmlns:a16="http://schemas.microsoft.com/office/drawing/2014/main" id="{E04F673F-D95D-4745-AC76-9732E5CC39C6}"/>
                  </a:ext>
                </a:extLst>
              </p:cNvPr>
              <p:cNvSpPr txBox="1"/>
              <p:nvPr/>
            </p:nvSpPr>
            <p:spPr bwMode="auto">
              <a:xfrm>
                <a:off x="4187833"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27" name="TextBox 26">
                <a:extLst>
                  <a:ext uri="{FF2B5EF4-FFF2-40B4-BE49-F238E27FC236}">
                    <a16:creationId xmlns:a16="http://schemas.microsoft.com/office/drawing/2014/main" id="{43A84B21-3117-46F9-A1C2-C852F0F20700}"/>
                  </a:ext>
                </a:extLst>
              </p:cNvPr>
              <p:cNvSpPr txBox="1"/>
              <p:nvPr/>
            </p:nvSpPr>
            <p:spPr bwMode="auto">
              <a:xfrm>
                <a:off x="4712647"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28" name="TextBox 27">
                <a:extLst>
                  <a:ext uri="{FF2B5EF4-FFF2-40B4-BE49-F238E27FC236}">
                    <a16:creationId xmlns:a16="http://schemas.microsoft.com/office/drawing/2014/main" id="{063B9648-0106-4EDE-AF4F-2B5A8657D8A9}"/>
                  </a:ext>
                </a:extLst>
              </p:cNvPr>
              <p:cNvSpPr txBox="1"/>
              <p:nvPr/>
            </p:nvSpPr>
            <p:spPr bwMode="auto">
              <a:xfrm>
                <a:off x="522129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29" name="TextBox 28">
                <a:extLst>
                  <a:ext uri="{FF2B5EF4-FFF2-40B4-BE49-F238E27FC236}">
                    <a16:creationId xmlns:a16="http://schemas.microsoft.com/office/drawing/2014/main" id="{A8EDF2DD-866D-4122-8FD8-571FDBE0CA06}"/>
                  </a:ext>
                </a:extLst>
              </p:cNvPr>
              <p:cNvSpPr txBox="1"/>
              <p:nvPr/>
            </p:nvSpPr>
            <p:spPr bwMode="auto">
              <a:xfrm>
                <a:off x="5739312" y="5028630"/>
                <a:ext cx="2563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75726D16-FB5A-4522-9662-64B096595E4E}"/>
                  </a:ext>
                </a:extLst>
              </p:cNvPr>
              <p:cNvSpPr txBox="1"/>
              <p:nvPr/>
            </p:nvSpPr>
            <p:spPr bwMode="auto">
              <a:xfrm>
                <a:off x="573000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24</a:t>
                </a:r>
              </a:p>
            </p:txBody>
          </p:sp>
        </p:grpSp>
        <p:grpSp>
          <p:nvGrpSpPr>
            <p:cNvPr id="50" name="Group 49">
              <a:extLst>
                <a:ext uri="{FF2B5EF4-FFF2-40B4-BE49-F238E27FC236}">
                  <a16:creationId xmlns:a16="http://schemas.microsoft.com/office/drawing/2014/main" id="{3687540A-FA52-4DC4-8E87-CA0A12C02CD1}"/>
                </a:ext>
              </a:extLst>
            </p:cNvPr>
            <p:cNvGrpSpPr/>
            <p:nvPr/>
          </p:nvGrpSpPr>
          <p:grpSpPr>
            <a:xfrm>
              <a:off x="5961752" y="5604753"/>
              <a:ext cx="4104091" cy="286232"/>
              <a:chOff x="1559244" y="5028630"/>
              <a:chExt cx="5694331" cy="286232"/>
            </a:xfrm>
          </p:grpSpPr>
          <p:sp>
            <p:nvSpPr>
              <p:cNvPr id="51" name="TextBox 50">
                <a:extLst>
                  <a:ext uri="{FF2B5EF4-FFF2-40B4-BE49-F238E27FC236}">
                    <a16:creationId xmlns:a16="http://schemas.microsoft.com/office/drawing/2014/main" id="{F06E95E6-CADD-496B-9FAF-40E2E5EA05FE}"/>
                  </a:ext>
                </a:extLst>
              </p:cNvPr>
              <p:cNvSpPr txBox="1"/>
              <p:nvPr/>
            </p:nvSpPr>
            <p:spPr bwMode="auto">
              <a:xfrm>
                <a:off x="1559244"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52" name="TextBox 51">
                <a:extLst>
                  <a:ext uri="{FF2B5EF4-FFF2-40B4-BE49-F238E27FC236}">
                    <a16:creationId xmlns:a16="http://schemas.microsoft.com/office/drawing/2014/main" id="{EB17435B-8675-41D3-AAFA-33CC0DD181AF}"/>
                  </a:ext>
                </a:extLst>
              </p:cNvPr>
              <p:cNvSpPr txBox="1"/>
              <p:nvPr/>
            </p:nvSpPr>
            <p:spPr bwMode="auto">
              <a:xfrm>
                <a:off x="2087565"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53" name="TextBox 52">
                <a:extLst>
                  <a:ext uri="{FF2B5EF4-FFF2-40B4-BE49-F238E27FC236}">
                    <a16:creationId xmlns:a16="http://schemas.microsoft.com/office/drawing/2014/main" id="{F2D1EEB8-8763-4891-B069-09690353741C}"/>
                  </a:ext>
                </a:extLst>
              </p:cNvPr>
              <p:cNvSpPr txBox="1"/>
              <p:nvPr/>
            </p:nvSpPr>
            <p:spPr bwMode="auto">
              <a:xfrm>
                <a:off x="2651718"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54" name="TextBox 53">
                <a:extLst>
                  <a:ext uri="{FF2B5EF4-FFF2-40B4-BE49-F238E27FC236}">
                    <a16:creationId xmlns:a16="http://schemas.microsoft.com/office/drawing/2014/main" id="{0D518485-A3B2-4113-8D14-CBC459B90B52}"/>
                  </a:ext>
                </a:extLst>
              </p:cNvPr>
              <p:cNvSpPr txBox="1"/>
              <p:nvPr/>
            </p:nvSpPr>
            <p:spPr bwMode="auto">
              <a:xfrm>
                <a:off x="3170202" y="5028630"/>
                <a:ext cx="50977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55" name="TextBox 54">
                <a:extLst>
                  <a:ext uri="{FF2B5EF4-FFF2-40B4-BE49-F238E27FC236}">
                    <a16:creationId xmlns:a16="http://schemas.microsoft.com/office/drawing/2014/main" id="{3D1492FF-A258-481A-87AE-B7B1F4DC37E3}"/>
                  </a:ext>
                </a:extLst>
              </p:cNvPr>
              <p:cNvSpPr txBox="1"/>
              <p:nvPr/>
            </p:nvSpPr>
            <p:spPr bwMode="auto">
              <a:xfrm>
                <a:off x="367917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39</a:t>
                </a:r>
              </a:p>
            </p:txBody>
          </p:sp>
          <p:sp>
            <p:nvSpPr>
              <p:cNvPr id="56" name="TextBox 55">
                <a:extLst>
                  <a:ext uri="{FF2B5EF4-FFF2-40B4-BE49-F238E27FC236}">
                    <a16:creationId xmlns:a16="http://schemas.microsoft.com/office/drawing/2014/main" id="{EEAC851C-FB6F-42EA-B567-88925974621A}"/>
                  </a:ext>
                </a:extLst>
              </p:cNvPr>
              <p:cNvSpPr txBox="1"/>
              <p:nvPr/>
            </p:nvSpPr>
            <p:spPr bwMode="auto">
              <a:xfrm>
                <a:off x="4187833"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57" name="TextBox 56">
                <a:extLst>
                  <a:ext uri="{FF2B5EF4-FFF2-40B4-BE49-F238E27FC236}">
                    <a16:creationId xmlns:a16="http://schemas.microsoft.com/office/drawing/2014/main" id="{176E751F-9C13-42B5-993C-71EB37A7BE5D}"/>
                  </a:ext>
                </a:extLst>
              </p:cNvPr>
              <p:cNvSpPr txBox="1"/>
              <p:nvPr/>
            </p:nvSpPr>
            <p:spPr bwMode="auto">
              <a:xfrm>
                <a:off x="4712647"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45</a:t>
                </a:r>
              </a:p>
            </p:txBody>
          </p:sp>
          <p:sp>
            <p:nvSpPr>
              <p:cNvPr id="58" name="TextBox 57">
                <a:extLst>
                  <a:ext uri="{FF2B5EF4-FFF2-40B4-BE49-F238E27FC236}">
                    <a16:creationId xmlns:a16="http://schemas.microsoft.com/office/drawing/2014/main" id="{9C2D6586-A0E7-46E3-9C1A-AF44F5C5EBF1}"/>
                  </a:ext>
                </a:extLst>
              </p:cNvPr>
              <p:cNvSpPr txBox="1"/>
              <p:nvPr/>
            </p:nvSpPr>
            <p:spPr bwMode="auto">
              <a:xfrm>
                <a:off x="522129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59" name="TextBox 58">
                <a:extLst>
                  <a:ext uri="{FF2B5EF4-FFF2-40B4-BE49-F238E27FC236}">
                    <a16:creationId xmlns:a16="http://schemas.microsoft.com/office/drawing/2014/main" id="{813B8F29-2367-4167-9899-20EDCC3ED2B6}"/>
                  </a:ext>
                </a:extLst>
              </p:cNvPr>
              <p:cNvSpPr txBox="1"/>
              <p:nvPr/>
            </p:nvSpPr>
            <p:spPr bwMode="auto">
              <a:xfrm>
                <a:off x="5739312" y="5028630"/>
                <a:ext cx="2563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0" name="TextBox 59">
                <a:extLst>
                  <a:ext uri="{FF2B5EF4-FFF2-40B4-BE49-F238E27FC236}">
                    <a16:creationId xmlns:a16="http://schemas.microsoft.com/office/drawing/2014/main" id="{8E70D72C-6096-4B9A-A574-5B75FFC3433B}"/>
                  </a:ext>
                </a:extLst>
              </p:cNvPr>
              <p:cNvSpPr txBox="1"/>
              <p:nvPr/>
            </p:nvSpPr>
            <p:spPr bwMode="auto">
              <a:xfrm>
                <a:off x="573000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51</a:t>
                </a:r>
              </a:p>
            </p:txBody>
          </p:sp>
          <p:sp>
            <p:nvSpPr>
              <p:cNvPr id="61" name="TextBox 60">
                <a:extLst>
                  <a:ext uri="{FF2B5EF4-FFF2-40B4-BE49-F238E27FC236}">
                    <a16:creationId xmlns:a16="http://schemas.microsoft.com/office/drawing/2014/main" id="{3A8C0B5C-81F6-4694-8355-C163C52D9F84}"/>
                  </a:ext>
                </a:extLst>
              </p:cNvPr>
              <p:cNvSpPr txBox="1"/>
              <p:nvPr/>
            </p:nvSpPr>
            <p:spPr bwMode="auto">
              <a:xfrm>
                <a:off x="6222088"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62" name="TextBox 61">
                <a:extLst>
                  <a:ext uri="{FF2B5EF4-FFF2-40B4-BE49-F238E27FC236}">
                    <a16:creationId xmlns:a16="http://schemas.microsoft.com/office/drawing/2014/main" id="{7BE7EE06-E25F-4B49-B444-B02515E0A57D}"/>
                  </a:ext>
                </a:extLst>
              </p:cNvPr>
              <p:cNvSpPr txBox="1"/>
              <p:nvPr/>
            </p:nvSpPr>
            <p:spPr bwMode="auto">
              <a:xfrm>
                <a:off x="6743805"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57</a:t>
                </a:r>
              </a:p>
            </p:txBody>
          </p:sp>
        </p:grpSp>
      </p:grpSp>
      <p:grpSp>
        <p:nvGrpSpPr>
          <p:cNvPr id="121" name="Group 120">
            <a:extLst>
              <a:ext uri="{FF2B5EF4-FFF2-40B4-BE49-F238E27FC236}">
                <a16:creationId xmlns:a16="http://schemas.microsoft.com/office/drawing/2014/main" id="{FCE2BA0E-BAF6-4963-9C09-C2A9BEBE6543}"/>
              </a:ext>
            </a:extLst>
          </p:cNvPr>
          <p:cNvGrpSpPr/>
          <p:nvPr/>
        </p:nvGrpSpPr>
        <p:grpSpPr>
          <a:xfrm>
            <a:off x="2833365" y="5345003"/>
            <a:ext cx="7048662" cy="82553"/>
            <a:chOff x="2833365" y="5344999"/>
            <a:chExt cx="7048662" cy="286212"/>
          </a:xfrm>
        </p:grpSpPr>
        <p:grpSp>
          <p:nvGrpSpPr>
            <p:cNvPr id="38" name="Group 37">
              <a:extLst>
                <a:ext uri="{FF2B5EF4-FFF2-40B4-BE49-F238E27FC236}">
                  <a16:creationId xmlns:a16="http://schemas.microsoft.com/office/drawing/2014/main" id="{AD2C84C5-29EE-480F-B9B6-F23BC88399D7}"/>
                </a:ext>
              </a:extLst>
            </p:cNvPr>
            <p:cNvGrpSpPr/>
            <p:nvPr/>
          </p:nvGrpSpPr>
          <p:grpSpPr>
            <a:xfrm>
              <a:off x="2833365" y="5344999"/>
              <a:ext cx="2599864" cy="286209"/>
              <a:chOff x="1810522" y="4982979"/>
              <a:chExt cx="3778955" cy="250872"/>
            </a:xfrm>
          </p:grpSpPr>
          <p:grpSp>
            <p:nvGrpSpPr>
              <p:cNvPr id="39" name="Group 38">
                <a:extLst>
                  <a:ext uri="{FF2B5EF4-FFF2-40B4-BE49-F238E27FC236}">
                    <a16:creationId xmlns:a16="http://schemas.microsoft.com/office/drawing/2014/main" id="{FEEC3A71-48E1-497F-9B32-4782EEEDB968}"/>
                  </a:ext>
                </a:extLst>
              </p:cNvPr>
              <p:cNvGrpSpPr/>
              <p:nvPr/>
            </p:nvGrpSpPr>
            <p:grpSpPr>
              <a:xfrm rot="5400000">
                <a:off x="3037886" y="3755617"/>
                <a:ext cx="250870" cy="2705597"/>
                <a:chOff x="1742406" y="2398593"/>
                <a:chExt cx="306193" cy="2603020"/>
              </a:xfrm>
            </p:grpSpPr>
            <p:cxnSp>
              <p:nvCxnSpPr>
                <p:cNvPr id="44" name="Straight Connector 43">
                  <a:extLst>
                    <a:ext uri="{FF2B5EF4-FFF2-40B4-BE49-F238E27FC236}">
                      <a16:creationId xmlns:a16="http://schemas.microsoft.com/office/drawing/2014/main" id="{11147E1C-0301-46C2-9C9E-0ADFC38AEBBE}"/>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6C7B759-CB2A-4895-A9E5-51890680258C}"/>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B3FA599-4A9E-41E3-BE86-FD8E63389915}"/>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7DDB6A6-29DB-47DB-8FB7-85CB4BD23D9E}"/>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E5B92B4-6DA6-4BB7-A7AD-AEE3F7A7F46E}"/>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A5FD4D8-D43A-4D8D-8F7E-81442A8AFF63}"/>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F2A2C9C8-54CB-4A81-A986-1F77ECB29CF0}"/>
                  </a:ext>
                </a:extLst>
              </p:cNvPr>
              <p:cNvGrpSpPr/>
              <p:nvPr/>
            </p:nvGrpSpPr>
            <p:grpSpPr>
              <a:xfrm rot="5400000">
                <a:off x="5193483" y="4837854"/>
                <a:ext cx="250870" cy="541119"/>
                <a:chOff x="1742406" y="4481009"/>
                <a:chExt cx="306193" cy="520604"/>
              </a:xfrm>
            </p:grpSpPr>
            <p:cxnSp>
              <p:nvCxnSpPr>
                <p:cNvPr id="42" name="Straight Connector 41">
                  <a:extLst>
                    <a:ext uri="{FF2B5EF4-FFF2-40B4-BE49-F238E27FC236}">
                      <a16:creationId xmlns:a16="http://schemas.microsoft.com/office/drawing/2014/main" id="{1279E269-9254-4D01-9DC1-0646506F7291}"/>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44174F2-80E3-4678-8547-82671F280131}"/>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9" name="Group 98">
              <a:extLst>
                <a:ext uri="{FF2B5EF4-FFF2-40B4-BE49-F238E27FC236}">
                  <a16:creationId xmlns:a16="http://schemas.microsoft.com/office/drawing/2014/main" id="{A8A27267-40D6-4B82-B1CC-FE323C0F8304}"/>
                </a:ext>
              </a:extLst>
            </p:cNvPr>
            <p:cNvGrpSpPr/>
            <p:nvPr/>
          </p:nvGrpSpPr>
          <p:grpSpPr>
            <a:xfrm>
              <a:off x="5805949" y="5344999"/>
              <a:ext cx="2599864" cy="286209"/>
              <a:chOff x="1810522" y="4982979"/>
              <a:chExt cx="3778955" cy="250872"/>
            </a:xfrm>
          </p:grpSpPr>
          <p:grpSp>
            <p:nvGrpSpPr>
              <p:cNvPr id="100" name="Group 99">
                <a:extLst>
                  <a:ext uri="{FF2B5EF4-FFF2-40B4-BE49-F238E27FC236}">
                    <a16:creationId xmlns:a16="http://schemas.microsoft.com/office/drawing/2014/main" id="{C6D2A617-E382-44C6-B6CA-ABF5A1A4FAF6}"/>
                  </a:ext>
                </a:extLst>
              </p:cNvPr>
              <p:cNvGrpSpPr/>
              <p:nvPr/>
            </p:nvGrpSpPr>
            <p:grpSpPr>
              <a:xfrm rot="5400000">
                <a:off x="3037886" y="3755617"/>
                <a:ext cx="250870" cy="2705597"/>
                <a:chOff x="1742406" y="2398593"/>
                <a:chExt cx="306193" cy="2603020"/>
              </a:xfrm>
            </p:grpSpPr>
            <p:cxnSp>
              <p:nvCxnSpPr>
                <p:cNvPr id="104" name="Straight Connector 103">
                  <a:extLst>
                    <a:ext uri="{FF2B5EF4-FFF2-40B4-BE49-F238E27FC236}">
                      <a16:creationId xmlns:a16="http://schemas.microsoft.com/office/drawing/2014/main" id="{FB2FDD14-98F3-4589-95E2-0A9AA75788CE}"/>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2E8D1A5-8AC2-4960-87C9-EE5DCECC8E7E}"/>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48DCEA1-2C40-4558-8244-8EF9F013EC14}"/>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FD00749-4532-447D-9B1D-7735B490E6C7}"/>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01D784B-C10D-46D5-B11F-993E854175C9}"/>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7EA7607-BE8F-4590-BBEE-BCEBCF5C8416}"/>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55BB5F8C-9F96-4335-A644-C4A05D018DDF}"/>
                  </a:ext>
                </a:extLst>
              </p:cNvPr>
              <p:cNvGrpSpPr/>
              <p:nvPr/>
            </p:nvGrpSpPr>
            <p:grpSpPr>
              <a:xfrm rot="5400000">
                <a:off x="5193483" y="4837854"/>
                <a:ext cx="250870" cy="541119"/>
                <a:chOff x="1742406" y="4481009"/>
                <a:chExt cx="306193" cy="520604"/>
              </a:xfrm>
            </p:grpSpPr>
            <p:cxnSp>
              <p:nvCxnSpPr>
                <p:cNvPr id="102" name="Straight Connector 101">
                  <a:extLst>
                    <a:ext uri="{FF2B5EF4-FFF2-40B4-BE49-F238E27FC236}">
                      <a16:creationId xmlns:a16="http://schemas.microsoft.com/office/drawing/2014/main" id="{2E3EEB0E-6D75-435C-8272-0F58E262D4C9}"/>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8E08C84-9D90-4D95-827F-6D08BBD7B6BB}"/>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11" name="Group 110">
              <a:extLst>
                <a:ext uri="{FF2B5EF4-FFF2-40B4-BE49-F238E27FC236}">
                  <a16:creationId xmlns:a16="http://schemas.microsoft.com/office/drawing/2014/main" id="{1A60AB72-2474-4706-AFC7-35C3DCB3C40E}"/>
                </a:ext>
              </a:extLst>
            </p:cNvPr>
            <p:cNvGrpSpPr/>
            <p:nvPr/>
          </p:nvGrpSpPr>
          <p:grpSpPr>
            <a:xfrm rot="5400000">
              <a:off x="9180499" y="4929684"/>
              <a:ext cx="286209" cy="1116846"/>
              <a:chOff x="1742406" y="3439801"/>
              <a:chExt cx="306193" cy="1561812"/>
            </a:xfrm>
          </p:grpSpPr>
          <p:cxnSp>
            <p:nvCxnSpPr>
              <p:cNvPr id="117" name="Straight Connector 116">
                <a:extLst>
                  <a:ext uri="{FF2B5EF4-FFF2-40B4-BE49-F238E27FC236}">
                    <a16:creationId xmlns:a16="http://schemas.microsoft.com/office/drawing/2014/main" id="{F3CE2C58-B565-45C5-9246-41A659B59A54}"/>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41D0C56-818D-4640-B1DF-70E9A3BE38F8}"/>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84C85BD-86F3-4278-BC01-4D02E68C00A8}"/>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805BC7C-B9D2-4908-8F36-BC5B8061F0EB}"/>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2" name="Freeform: Shape 121">
            <a:extLst>
              <a:ext uri="{FF2B5EF4-FFF2-40B4-BE49-F238E27FC236}">
                <a16:creationId xmlns:a16="http://schemas.microsoft.com/office/drawing/2014/main" id="{4941125F-5FF1-4404-B424-DA29830FEA13}"/>
              </a:ext>
            </a:extLst>
          </p:cNvPr>
          <p:cNvSpPr/>
          <p:nvPr/>
        </p:nvSpPr>
        <p:spPr bwMode="auto">
          <a:xfrm>
            <a:off x="2827381" y="2114550"/>
            <a:ext cx="7065919" cy="3230451"/>
          </a:xfrm>
          <a:custGeom>
            <a:avLst/>
            <a:gdLst>
              <a:gd name="connsiteX0" fmla="*/ 0 w 7048500"/>
              <a:gd name="connsiteY0" fmla="*/ 0 h 3238500"/>
              <a:gd name="connsiteX1" fmla="*/ 0 w 7048500"/>
              <a:gd name="connsiteY1" fmla="*/ 3238500 h 3238500"/>
              <a:gd name="connsiteX2" fmla="*/ 7048500 w 7048500"/>
              <a:gd name="connsiteY2" fmla="*/ 3238500 h 3238500"/>
            </a:gdLst>
            <a:ahLst/>
            <a:cxnLst>
              <a:cxn ang="0">
                <a:pos x="connsiteX0" y="connsiteY0"/>
              </a:cxn>
              <a:cxn ang="0">
                <a:pos x="connsiteX1" y="connsiteY1"/>
              </a:cxn>
              <a:cxn ang="0">
                <a:pos x="connsiteX2" y="connsiteY2"/>
              </a:cxn>
            </a:cxnLst>
            <a:rect l="l" t="t" r="r" b="b"/>
            <a:pathLst>
              <a:path w="7048500" h="3238500">
                <a:moveTo>
                  <a:pt x="0" y="0"/>
                </a:moveTo>
                <a:lnTo>
                  <a:pt x="0" y="3238500"/>
                </a:lnTo>
                <a:lnTo>
                  <a:pt x="7048500" y="3238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23" name="Group 122">
            <a:extLst>
              <a:ext uri="{FF2B5EF4-FFF2-40B4-BE49-F238E27FC236}">
                <a16:creationId xmlns:a16="http://schemas.microsoft.com/office/drawing/2014/main" id="{A5597929-C80F-499A-B6E4-50C48BD72A38}"/>
              </a:ext>
            </a:extLst>
          </p:cNvPr>
          <p:cNvGrpSpPr/>
          <p:nvPr/>
        </p:nvGrpSpPr>
        <p:grpSpPr>
          <a:xfrm>
            <a:off x="2646629" y="5795197"/>
            <a:ext cx="7360971" cy="424732"/>
            <a:chOff x="2618140" y="5604753"/>
            <a:chExt cx="7395606" cy="424732"/>
          </a:xfrm>
        </p:grpSpPr>
        <p:grpSp>
          <p:nvGrpSpPr>
            <p:cNvPr id="124" name="Group 123">
              <a:extLst>
                <a:ext uri="{FF2B5EF4-FFF2-40B4-BE49-F238E27FC236}">
                  <a16:creationId xmlns:a16="http://schemas.microsoft.com/office/drawing/2014/main" id="{E3005C6E-DFC7-4693-ACDA-134F9DF143C5}"/>
                </a:ext>
              </a:extLst>
            </p:cNvPr>
            <p:cNvGrpSpPr/>
            <p:nvPr/>
          </p:nvGrpSpPr>
          <p:grpSpPr>
            <a:xfrm>
              <a:off x="2618140" y="5604753"/>
              <a:ext cx="3358689" cy="424732"/>
              <a:chOff x="1561882" y="5028630"/>
              <a:chExt cx="4660104" cy="424732"/>
            </a:xfrm>
          </p:grpSpPr>
          <p:sp>
            <p:nvSpPr>
              <p:cNvPr id="138" name="TextBox 137">
                <a:extLst>
                  <a:ext uri="{FF2B5EF4-FFF2-40B4-BE49-F238E27FC236}">
                    <a16:creationId xmlns:a16="http://schemas.microsoft.com/office/drawing/2014/main" id="{05CB3370-316F-49F6-B96C-4EE165A79597}"/>
                  </a:ext>
                </a:extLst>
              </p:cNvPr>
              <p:cNvSpPr txBox="1"/>
              <p:nvPr/>
            </p:nvSpPr>
            <p:spPr bwMode="auto">
              <a:xfrm>
                <a:off x="1561882" y="5028630"/>
                <a:ext cx="5831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247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124</a:t>
                </a:r>
              </a:p>
            </p:txBody>
          </p:sp>
          <p:sp>
            <p:nvSpPr>
              <p:cNvPr id="139" name="TextBox 138">
                <a:extLst>
                  <a:ext uri="{FF2B5EF4-FFF2-40B4-BE49-F238E27FC236}">
                    <a16:creationId xmlns:a16="http://schemas.microsoft.com/office/drawing/2014/main" id="{8CA1FDF6-C193-4662-BA67-57BAE36E87A8}"/>
                  </a:ext>
                </a:extLst>
              </p:cNvPr>
              <p:cNvSpPr txBox="1"/>
              <p:nvPr/>
            </p:nvSpPr>
            <p:spPr bwMode="auto">
              <a:xfrm>
                <a:off x="2050865" y="5028630"/>
                <a:ext cx="5831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206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84</a:t>
                </a:r>
              </a:p>
            </p:txBody>
          </p:sp>
          <p:sp>
            <p:nvSpPr>
              <p:cNvPr id="140" name="TextBox 139">
                <a:extLst>
                  <a:ext uri="{FF2B5EF4-FFF2-40B4-BE49-F238E27FC236}">
                    <a16:creationId xmlns:a16="http://schemas.microsoft.com/office/drawing/2014/main" id="{D621A2E3-D317-499C-BEDD-BF42DCCB9C71}"/>
                  </a:ext>
                </a:extLst>
              </p:cNvPr>
              <p:cNvSpPr txBox="1"/>
              <p:nvPr/>
            </p:nvSpPr>
            <p:spPr bwMode="auto">
              <a:xfrm>
                <a:off x="2615020" y="5028630"/>
                <a:ext cx="5831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158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52</a:t>
                </a:r>
              </a:p>
            </p:txBody>
          </p:sp>
          <p:sp>
            <p:nvSpPr>
              <p:cNvPr id="141" name="TextBox 140">
                <a:extLst>
                  <a:ext uri="{FF2B5EF4-FFF2-40B4-BE49-F238E27FC236}">
                    <a16:creationId xmlns:a16="http://schemas.microsoft.com/office/drawing/2014/main" id="{464DF73A-D694-4D62-9A3F-5EA987EE47D5}"/>
                  </a:ext>
                </a:extLst>
              </p:cNvPr>
              <p:cNvSpPr txBox="1"/>
              <p:nvPr/>
            </p:nvSpPr>
            <p:spPr bwMode="auto">
              <a:xfrm>
                <a:off x="3133505" y="5028630"/>
                <a:ext cx="58316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34</a:t>
                </a:r>
              </a:p>
            </p:txBody>
          </p:sp>
          <p:sp>
            <p:nvSpPr>
              <p:cNvPr id="142" name="TextBox 141">
                <a:extLst>
                  <a:ext uri="{FF2B5EF4-FFF2-40B4-BE49-F238E27FC236}">
                    <a16:creationId xmlns:a16="http://schemas.microsoft.com/office/drawing/2014/main" id="{4F52C93E-E723-42FF-A236-1D5B42CBCE22}"/>
                  </a:ext>
                </a:extLst>
              </p:cNvPr>
              <p:cNvSpPr txBox="1"/>
              <p:nvPr/>
            </p:nvSpPr>
            <p:spPr bwMode="auto">
              <a:xfrm>
                <a:off x="3696971"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87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3" name="TextBox 142">
                <a:extLst>
                  <a:ext uri="{FF2B5EF4-FFF2-40B4-BE49-F238E27FC236}">
                    <a16:creationId xmlns:a16="http://schemas.microsoft.com/office/drawing/2014/main" id="{92C9A9C0-03F4-4285-A1F5-C8D4040ABF68}"/>
                  </a:ext>
                </a:extLst>
              </p:cNvPr>
              <p:cNvSpPr txBox="1"/>
              <p:nvPr/>
            </p:nvSpPr>
            <p:spPr bwMode="auto">
              <a:xfrm>
                <a:off x="4205627"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73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44" name="TextBox 143">
                <a:extLst>
                  <a:ext uri="{FF2B5EF4-FFF2-40B4-BE49-F238E27FC236}">
                    <a16:creationId xmlns:a16="http://schemas.microsoft.com/office/drawing/2014/main" id="{97824FBA-5707-42D5-9DFB-304298549264}"/>
                  </a:ext>
                </a:extLst>
              </p:cNvPr>
              <p:cNvSpPr txBox="1"/>
              <p:nvPr/>
            </p:nvSpPr>
            <p:spPr bwMode="auto">
              <a:xfrm>
                <a:off x="4730440"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145" name="TextBox 144">
                <a:extLst>
                  <a:ext uri="{FF2B5EF4-FFF2-40B4-BE49-F238E27FC236}">
                    <a16:creationId xmlns:a16="http://schemas.microsoft.com/office/drawing/2014/main" id="{88018DA3-533C-4CB4-9B58-EA81048350F6}"/>
                  </a:ext>
                </a:extLst>
              </p:cNvPr>
              <p:cNvSpPr txBox="1"/>
              <p:nvPr/>
            </p:nvSpPr>
            <p:spPr bwMode="auto">
              <a:xfrm>
                <a:off x="5239092"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146" name="TextBox 145">
                <a:extLst>
                  <a:ext uri="{FF2B5EF4-FFF2-40B4-BE49-F238E27FC236}">
                    <a16:creationId xmlns:a16="http://schemas.microsoft.com/office/drawing/2014/main" id="{FEF11242-5047-48EC-962B-000E6EE56AB3}"/>
                  </a:ext>
                </a:extLst>
              </p:cNvPr>
              <p:cNvSpPr txBox="1"/>
              <p:nvPr/>
            </p:nvSpPr>
            <p:spPr bwMode="auto">
              <a:xfrm>
                <a:off x="5739312" y="5028630"/>
                <a:ext cx="2563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7" name="TextBox 146">
                <a:extLst>
                  <a:ext uri="{FF2B5EF4-FFF2-40B4-BE49-F238E27FC236}">
                    <a16:creationId xmlns:a16="http://schemas.microsoft.com/office/drawing/2014/main" id="{A9B6A394-6513-4646-8DBF-76993C368D89}"/>
                  </a:ext>
                </a:extLst>
              </p:cNvPr>
              <p:cNvSpPr txBox="1"/>
              <p:nvPr/>
            </p:nvSpPr>
            <p:spPr bwMode="auto">
              <a:xfrm>
                <a:off x="5747802"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14</a:t>
                </a:r>
              </a:p>
            </p:txBody>
          </p:sp>
        </p:grpSp>
        <p:grpSp>
          <p:nvGrpSpPr>
            <p:cNvPr id="125" name="Group 124">
              <a:extLst>
                <a:ext uri="{FF2B5EF4-FFF2-40B4-BE49-F238E27FC236}">
                  <a16:creationId xmlns:a16="http://schemas.microsoft.com/office/drawing/2014/main" id="{C763AB08-12BA-4391-B463-FEDA957E6E95}"/>
                </a:ext>
              </a:extLst>
            </p:cNvPr>
            <p:cNvGrpSpPr/>
            <p:nvPr/>
          </p:nvGrpSpPr>
          <p:grpSpPr>
            <a:xfrm>
              <a:off x="5974576" y="5604753"/>
              <a:ext cx="4039170" cy="424732"/>
              <a:chOff x="1577037" y="5028630"/>
              <a:chExt cx="5604254" cy="424732"/>
            </a:xfrm>
          </p:grpSpPr>
          <p:sp>
            <p:nvSpPr>
              <p:cNvPr id="126" name="TextBox 125">
                <a:extLst>
                  <a:ext uri="{FF2B5EF4-FFF2-40B4-BE49-F238E27FC236}">
                    <a16:creationId xmlns:a16="http://schemas.microsoft.com/office/drawing/2014/main" id="{3F432410-3D07-4669-9988-211F4A6DAA1F}"/>
                  </a:ext>
                </a:extLst>
              </p:cNvPr>
              <p:cNvSpPr txBox="1"/>
              <p:nvPr/>
            </p:nvSpPr>
            <p:spPr bwMode="auto">
              <a:xfrm>
                <a:off x="1577037"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127" name="TextBox 126">
                <a:extLst>
                  <a:ext uri="{FF2B5EF4-FFF2-40B4-BE49-F238E27FC236}">
                    <a16:creationId xmlns:a16="http://schemas.microsoft.com/office/drawing/2014/main" id="{DB6B1650-F52D-4F1F-8A95-F39B41990D94}"/>
                  </a:ext>
                </a:extLst>
              </p:cNvPr>
              <p:cNvSpPr txBox="1"/>
              <p:nvPr/>
            </p:nvSpPr>
            <p:spPr bwMode="auto">
              <a:xfrm>
                <a:off x="2105358"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28" name="TextBox 127">
                <a:extLst>
                  <a:ext uri="{FF2B5EF4-FFF2-40B4-BE49-F238E27FC236}">
                    <a16:creationId xmlns:a16="http://schemas.microsoft.com/office/drawing/2014/main" id="{383EBF60-7ADE-434F-9E5D-8BDF543759B2}"/>
                  </a:ext>
                </a:extLst>
              </p:cNvPr>
              <p:cNvSpPr txBox="1"/>
              <p:nvPr/>
            </p:nvSpPr>
            <p:spPr bwMode="auto">
              <a:xfrm>
                <a:off x="2669511"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129" name="TextBox 128">
                <a:extLst>
                  <a:ext uri="{FF2B5EF4-FFF2-40B4-BE49-F238E27FC236}">
                    <a16:creationId xmlns:a16="http://schemas.microsoft.com/office/drawing/2014/main" id="{F84CFDE6-96B6-4AB6-A022-F6093F05F847}"/>
                  </a:ext>
                </a:extLst>
              </p:cNvPr>
              <p:cNvSpPr txBox="1"/>
              <p:nvPr/>
            </p:nvSpPr>
            <p:spPr bwMode="auto">
              <a:xfrm>
                <a:off x="3187995"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130" name="TextBox 129">
                <a:extLst>
                  <a:ext uri="{FF2B5EF4-FFF2-40B4-BE49-F238E27FC236}">
                    <a16:creationId xmlns:a16="http://schemas.microsoft.com/office/drawing/2014/main" id="{19BBA1AA-3B3E-423F-9EB5-FB102A8C6E1B}"/>
                  </a:ext>
                </a:extLst>
              </p:cNvPr>
              <p:cNvSpPr txBox="1"/>
              <p:nvPr/>
            </p:nvSpPr>
            <p:spPr bwMode="auto">
              <a:xfrm>
                <a:off x="3696972"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31" name="TextBox 130">
                <a:extLst>
                  <a:ext uri="{FF2B5EF4-FFF2-40B4-BE49-F238E27FC236}">
                    <a16:creationId xmlns:a16="http://schemas.microsoft.com/office/drawing/2014/main" id="{D0965A39-62F9-4388-8E5E-B9BD2CEFE037}"/>
                  </a:ext>
                </a:extLst>
              </p:cNvPr>
              <p:cNvSpPr txBox="1"/>
              <p:nvPr/>
            </p:nvSpPr>
            <p:spPr bwMode="auto">
              <a:xfrm>
                <a:off x="4205626" y="5028630"/>
                <a:ext cx="47418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32" name="TextBox 131">
                <a:extLst>
                  <a:ext uri="{FF2B5EF4-FFF2-40B4-BE49-F238E27FC236}">
                    <a16:creationId xmlns:a16="http://schemas.microsoft.com/office/drawing/2014/main" id="{268D05B3-642C-4CE9-97B9-F23A8361348E}"/>
                  </a:ext>
                </a:extLst>
              </p:cNvPr>
              <p:cNvSpPr txBox="1"/>
              <p:nvPr/>
            </p:nvSpPr>
            <p:spPr bwMode="auto">
              <a:xfrm>
                <a:off x="4784931" y="5028630"/>
                <a:ext cx="3652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33" name="TextBox 132">
                <a:extLst>
                  <a:ext uri="{FF2B5EF4-FFF2-40B4-BE49-F238E27FC236}">
                    <a16:creationId xmlns:a16="http://schemas.microsoft.com/office/drawing/2014/main" id="{052228C8-1E63-44B4-9224-323412748066}"/>
                  </a:ext>
                </a:extLst>
              </p:cNvPr>
              <p:cNvSpPr txBox="1"/>
              <p:nvPr/>
            </p:nvSpPr>
            <p:spPr bwMode="auto">
              <a:xfrm>
                <a:off x="5293582" y="5028630"/>
                <a:ext cx="3652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34" name="TextBox 133">
                <a:extLst>
                  <a:ext uri="{FF2B5EF4-FFF2-40B4-BE49-F238E27FC236}">
                    <a16:creationId xmlns:a16="http://schemas.microsoft.com/office/drawing/2014/main" id="{6D836994-7316-4608-BA64-28FA7047CD4F}"/>
                  </a:ext>
                </a:extLst>
              </p:cNvPr>
              <p:cNvSpPr txBox="1"/>
              <p:nvPr/>
            </p:nvSpPr>
            <p:spPr bwMode="auto">
              <a:xfrm>
                <a:off x="5739312" y="5028630"/>
                <a:ext cx="2563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5" name="TextBox 134">
                <a:extLst>
                  <a:ext uri="{FF2B5EF4-FFF2-40B4-BE49-F238E27FC236}">
                    <a16:creationId xmlns:a16="http://schemas.microsoft.com/office/drawing/2014/main" id="{ECA5B1F7-F9BD-4B44-A24D-F8EEB2435B9B}"/>
                  </a:ext>
                </a:extLst>
              </p:cNvPr>
              <p:cNvSpPr txBox="1"/>
              <p:nvPr/>
            </p:nvSpPr>
            <p:spPr bwMode="auto">
              <a:xfrm>
                <a:off x="5802292" y="5028630"/>
                <a:ext cx="3652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36" name="TextBox 135">
                <a:extLst>
                  <a:ext uri="{FF2B5EF4-FFF2-40B4-BE49-F238E27FC236}">
                    <a16:creationId xmlns:a16="http://schemas.microsoft.com/office/drawing/2014/main" id="{9A029A1D-6736-44B2-93D2-3581D06A8B6F}"/>
                  </a:ext>
                </a:extLst>
              </p:cNvPr>
              <p:cNvSpPr txBox="1"/>
              <p:nvPr/>
            </p:nvSpPr>
            <p:spPr bwMode="auto">
              <a:xfrm>
                <a:off x="6294372" y="5028630"/>
                <a:ext cx="3652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37" name="TextBox 136">
                <a:extLst>
                  <a:ext uri="{FF2B5EF4-FFF2-40B4-BE49-F238E27FC236}">
                    <a16:creationId xmlns:a16="http://schemas.microsoft.com/office/drawing/2014/main" id="{51730C3C-3439-4149-8341-B5EA101F59D5}"/>
                  </a:ext>
                </a:extLst>
              </p:cNvPr>
              <p:cNvSpPr txBox="1"/>
              <p:nvPr/>
            </p:nvSpPr>
            <p:spPr bwMode="auto">
              <a:xfrm>
                <a:off x="6816088" y="5028630"/>
                <a:ext cx="3652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sp>
        <p:nvSpPr>
          <p:cNvPr id="149" name="TextBox 148">
            <a:extLst>
              <a:ext uri="{FF2B5EF4-FFF2-40B4-BE49-F238E27FC236}">
                <a16:creationId xmlns:a16="http://schemas.microsoft.com/office/drawing/2014/main" id="{359EF779-92DF-40C9-834B-8CCF2B9092D9}"/>
              </a:ext>
            </a:extLst>
          </p:cNvPr>
          <p:cNvSpPr txBox="1"/>
          <p:nvPr/>
        </p:nvSpPr>
        <p:spPr bwMode="auto">
          <a:xfrm>
            <a:off x="1444750" y="5606692"/>
            <a:ext cx="1317155" cy="276999"/>
          </a:xfrm>
          <a:prstGeom prst="rect">
            <a:avLst/>
          </a:prstGeom>
          <a:noFill/>
          <a:ln>
            <a:noFill/>
          </a:ln>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p:txBody>
      </p:sp>
      <p:sp>
        <p:nvSpPr>
          <p:cNvPr id="148" name="TextBox 147">
            <a:extLst>
              <a:ext uri="{FF2B5EF4-FFF2-40B4-BE49-F238E27FC236}">
                <a16:creationId xmlns:a16="http://schemas.microsoft.com/office/drawing/2014/main" id="{55E0E635-7533-4293-A468-080A00799D0F}"/>
              </a:ext>
            </a:extLst>
          </p:cNvPr>
          <p:cNvSpPr txBox="1"/>
          <p:nvPr/>
        </p:nvSpPr>
        <p:spPr bwMode="auto">
          <a:xfrm>
            <a:off x="1102331" y="5791545"/>
            <a:ext cx="1644874" cy="424732"/>
          </a:xfrm>
          <a:prstGeom prst="rect">
            <a:avLst/>
          </a:prstGeom>
          <a:noFill/>
          <a:ln>
            <a:noFill/>
          </a:ln>
        </p:spPr>
        <p:txBody>
          <a:bodyPr wrap="non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Gilteritinib</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Salvage chemotherapy</a:t>
            </a:r>
          </a:p>
        </p:txBody>
      </p:sp>
      <p:sp>
        <p:nvSpPr>
          <p:cNvPr id="150" name="TextBox 149">
            <a:extLst>
              <a:ext uri="{FF2B5EF4-FFF2-40B4-BE49-F238E27FC236}">
                <a16:creationId xmlns:a16="http://schemas.microsoft.com/office/drawing/2014/main" id="{8FCEFE72-9DE5-47D7-82DF-4846BF23D65B}"/>
              </a:ext>
            </a:extLst>
          </p:cNvPr>
          <p:cNvSpPr txBox="1"/>
          <p:nvPr/>
        </p:nvSpPr>
        <p:spPr bwMode="auto">
          <a:xfrm>
            <a:off x="7922060" y="3449378"/>
            <a:ext cx="188558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Gilteritinib</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Salvage chemotherapy</a:t>
            </a:r>
          </a:p>
        </p:txBody>
      </p:sp>
      <p:sp>
        <p:nvSpPr>
          <p:cNvPr id="151" name="TextBox 150">
            <a:extLst>
              <a:ext uri="{FF2B5EF4-FFF2-40B4-BE49-F238E27FC236}">
                <a16:creationId xmlns:a16="http://schemas.microsoft.com/office/drawing/2014/main" id="{602A92D5-3A96-4155-A99F-C0F775C7F404}"/>
              </a:ext>
            </a:extLst>
          </p:cNvPr>
          <p:cNvSpPr txBox="1"/>
          <p:nvPr/>
        </p:nvSpPr>
        <p:spPr bwMode="auto">
          <a:xfrm>
            <a:off x="9783091" y="3264859"/>
            <a:ext cx="134363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Median OS, Mo</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9.3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5.6</a:t>
            </a:r>
          </a:p>
        </p:txBody>
      </p:sp>
      <p:sp>
        <p:nvSpPr>
          <p:cNvPr id="152" name="TextBox 151">
            <a:extLst>
              <a:ext uri="{FF2B5EF4-FFF2-40B4-BE49-F238E27FC236}">
                <a16:creationId xmlns:a16="http://schemas.microsoft.com/office/drawing/2014/main" id="{7FA2E32F-B176-4725-9ABD-3E59263F975D}"/>
              </a:ext>
            </a:extLst>
          </p:cNvPr>
          <p:cNvSpPr txBox="1"/>
          <p:nvPr/>
        </p:nvSpPr>
        <p:spPr bwMode="auto">
          <a:xfrm>
            <a:off x="7387018" y="3957828"/>
            <a:ext cx="33137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HR: 0.665 (95% CI: 0.518-0.853;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.0013)</a:t>
            </a:r>
          </a:p>
        </p:txBody>
      </p:sp>
      <p:sp>
        <p:nvSpPr>
          <p:cNvPr id="154" name="Freeform: Shape 153">
            <a:extLst>
              <a:ext uri="{FF2B5EF4-FFF2-40B4-BE49-F238E27FC236}">
                <a16:creationId xmlns:a16="http://schemas.microsoft.com/office/drawing/2014/main" id="{F2776C23-9DB5-4213-A48F-4C612EE9DD8C}"/>
              </a:ext>
            </a:extLst>
          </p:cNvPr>
          <p:cNvSpPr/>
          <p:nvPr/>
        </p:nvSpPr>
        <p:spPr bwMode="auto">
          <a:xfrm>
            <a:off x="2835797" y="2100805"/>
            <a:ext cx="742132" cy="1668312"/>
          </a:xfrm>
          <a:custGeom>
            <a:avLst/>
            <a:gdLst>
              <a:gd name="connsiteX0" fmla="*/ 0 w 723418"/>
              <a:gd name="connsiteY0" fmla="*/ 0 h 1626243"/>
              <a:gd name="connsiteX1" fmla="*/ 28937 w 723418"/>
              <a:gd name="connsiteY1" fmla="*/ 52086 h 1626243"/>
              <a:gd name="connsiteX2" fmla="*/ 81023 w 723418"/>
              <a:gd name="connsiteY2" fmla="*/ 57873 h 1626243"/>
              <a:gd name="connsiteX3" fmla="*/ 69449 w 723418"/>
              <a:gd name="connsiteY3" fmla="*/ 127322 h 1626243"/>
              <a:gd name="connsiteX4" fmla="*/ 86811 w 723418"/>
              <a:gd name="connsiteY4" fmla="*/ 127322 h 1626243"/>
              <a:gd name="connsiteX5" fmla="*/ 86811 w 723418"/>
              <a:gd name="connsiteY5" fmla="*/ 208344 h 1626243"/>
              <a:gd name="connsiteX6" fmla="*/ 98385 w 723418"/>
              <a:gd name="connsiteY6" fmla="*/ 208344 h 1626243"/>
              <a:gd name="connsiteX7" fmla="*/ 98385 w 723418"/>
              <a:gd name="connsiteY7" fmla="*/ 243068 h 1626243"/>
              <a:gd name="connsiteX8" fmla="*/ 104173 w 723418"/>
              <a:gd name="connsiteY8" fmla="*/ 248856 h 1626243"/>
              <a:gd name="connsiteX9" fmla="*/ 104173 w 723418"/>
              <a:gd name="connsiteY9" fmla="*/ 324091 h 1626243"/>
              <a:gd name="connsiteX10" fmla="*/ 156259 w 723418"/>
              <a:gd name="connsiteY10" fmla="*/ 324091 h 1626243"/>
              <a:gd name="connsiteX11" fmla="*/ 156259 w 723418"/>
              <a:gd name="connsiteY11" fmla="*/ 381965 h 1626243"/>
              <a:gd name="connsiteX12" fmla="*/ 173621 w 723418"/>
              <a:gd name="connsiteY12" fmla="*/ 381965 h 1626243"/>
              <a:gd name="connsiteX13" fmla="*/ 173621 w 723418"/>
              <a:gd name="connsiteY13" fmla="*/ 410901 h 1626243"/>
              <a:gd name="connsiteX14" fmla="*/ 196770 w 723418"/>
              <a:gd name="connsiteY14" fmla="*/ 410901 h 1626243"/>
              <a:gd name="connsiteX15" fmla="*/ 196770 w 723418"/>
              <a:gd name="connsiteY15" fmla="*/ 445625 h 1626243"/>
              <a:gd name="connsiteX16" fmla="*/ 208345 w 723418"/>
              <a:gd name="connsiteY16" fmla="*/ 457200 h 1626243"/>
              <a:gd name="connsiteX17" fmla="*/ 208345 w 723418"/>
              <a:gd name="connsiteY17" fmla="*/ 532436 h 1626243"/>
              <a:gd name="connsiteX18" fmla="*/ 231494 w 723418"/>
              <a:gd name="connsiteY18" fmla="*/ 532436 h 1626243"/>
              <a:gd name="connsiteX19" fmla="*/ 231494 w 723418"/>
              <a:gd name="connsiteY19" fmla="*/ 630820 h 1626243"/>
              <a:gd name="connsiteX20" fmla="*/ 295155 w 723418"/>
              <a:gd name="connsiteY20" fmla="*/ 630820 h 1626243"/>
              <a:gd name="connsiteX21" fmla="*/ 295155 w 723418"/>
              <a:gd name="connsiteY21" fmla="*/ 671332 h 1626243"/>
              <a:gd name="connsiteX22" fmla="*/ 324092 w 723418"/>
              <a:gd name="connsiteY22" fmla="*/ 671332 h 1626243"/>
              <a:gd name="connsiteX23" fmla="*/ 324092 w 723418"/>
              <a:gd name="connsiteY23" fmla="*/ 700268 h 1626243"/>
              <a:gd name="connsiteX24" fmla="*/ 341454 w 723418"/>
              <a:gd name="connsiteY24" fmla="*/ 700268 h 1626243"/>
              <a:gd name="connsiteX25" fmla="*/ 341454 w 723418"/>
              <a:gd name="connsiteY25" fmla="*/ 729205 h 1626243"/>
              <a:gd name="connsiteX26" fmla="*/ 358816 w 723418"/>
              <a:gd name="connsiteY26" fmla="*/ 729205 h 1626243"/>
              <a:gd name="connsiteX27" fmla="*/ 358816 w 723418"/>
              <a:gd name="connsiteY27" fmla="*/ 810228 h 1626243"/>
              <a:gd name="connsiteX28" fmla="*/ 393540 w 723418"/>
              <a:gd name="connsiteY28" fmla="*/ 810228 h 1626243"/>
              <a:gd name="connsiteX29" fmla="*/ 393540 w 723418"/>
              <a:gd name="connsiteY29" fmla="*/ 937549 h 1626243"/>
              <a:gd name="connsiteX30" fmla="*/ 410902 w 723418"/>
              <a:gd name="connsiteY30" fmla="*/ 937549 h 1626243"/>
              <a:gd name="connsiteX31" fmla="*/ 410902 w 723418"/>
              <a:gd name="connsiteY31" fmla="*/ 1024360 h 1626243"/>
              <a:gd name="connsiteX32" fmla="*/ 422476 w 723418"/>
              <a:gd name="connsiteY32" fmla="*/ 1024360 h 1626243"/>
              <a:gd name="connsiteX33" fmla="*/ 422476 w 723418"/>
              <a:gd name="connsiteY33" fmla="*/ 1105382 h 1626243"/>
              <a:gd name="connsiteX34" fmla="*/ 451413 w 723418"/>
              <a:gd name="connsiteY34" fmla="*/ 1105382 h 1626243"/>
              <a:gd name="connsiteX35" fmla="*/ 451413 w 723418"/>
              <a:gd name="connsiteY35" fmla="*/ 1140106 h 1626243"/>
              <a:gd name="connsiteX36" fmla="*/ 491925 w 723418"/>
              <a:gd name="connsiteY36" fmla="*/ 1140106 h 1626243"/>
              <a:gd name="connsiteX37" fmla="*/ 491925 w 723418"/>
              <a:gd name="connsiteY37" fmla="*/ 1169043 h 1626243"/>
              <a:gd name="connsiteX38" fmla="*/ 515074 w 723418"/>
              <a:gd name="connsiteY38" fmla="*/ 1169043 h 1626243"/>
              <a:gd name="connsiteX39" fmla="*/ 515074 w 723418"/>
              <a:gd name="connsiteY39" fmla="*/ 1255853 h 1626243"/>
              <a:gd name="connsiteX40" fmla="*/ 567160 w 723418"/>
              <a:gd name="connsiteY40" fmla="*/ 1255853 h 1626243"/>
              <a:gd name="connsiteX41" fmla="*/ 567160 w 723418"/>
              <a:gd name="connsiteY41" fmla="*/ 1313727 h 1626243"/>
              <a:gd name="connsiteX42" fmla="*/ 613459 w 723418"/>
              <a:gd name="connsiteY42" fmla="*/ 1313727 h 1626243"/>
              <a:gd name="connsiteX43" fmla="*/ 613459 w 723418"/>
              <a:gd name="connsiteY43" fmla="*/ 1400537 h 1626243"/>
              <a:gd name="connsiteX44" fmla="*/ 636608 w 723418"/>
              <a:gd name="connsiteY44" fmla="*/ 1400537 h 1626243"/>
              <a:gd name="connsiteX45" fmla="*/ 636608 w 723418"/>
              <a:gd name="connsiteY45" fmla="*/ 1475772 h 1626243"/>
              <a:gd name="connsiteX46" fmla="*/ 665545 w 723418"/>
              <a:gd name="connsiteY46" fmla="*/ 1475772 h 1626243"/>
              <a:gd name="connsiteX47" fmla="*/ 665545 w 723418"/>
              <a:gd name="connsiteY47" fmla="*/ 1591519 h 1626243"/>
              <a:gd name="connsiteX48" fmla="*/ 694481 w 723418"/>
              <a:gd name="connsiteY48" fmla="*/ 1591519 h 1626243"/>
              <a:gd name="connsiteX49" fmla="*/ 694481 w 723418"/>
              <a:gd name="connsiteY49" fmla="*/ 1626243 h 1626243"/>
              <a:gd name="connsiteX50" fmla="*/ 723418 w 723418"/>
              <a:gd name="connsiteY50" fmla="*/ 1626243 h 1626243"/>
              <a:gd name="connsiteX0" fmla="*/ 0 w 723418"/>
              <a:gd name="connsiteY0" fmla="*/ 0 h 1626243"/>
              <a:gd name="connsiteX1" fmla="*/ 28937 w 723418"/>
              <a:gd name="connsiteY1" fmla="*/ 52086 h 1626243"/>
              <a:gd name="connsiteX2" fmla="*/ 81023 w 723418"/>
              <a:gd name="connsiteY2" fmla="*/ 57873 h 1626243"/>
              <a:gd name="connsiteX3" fmla="*/ 69449 w 723418"/>
              <a:gd name="connsiteY3" fmla="*/ 127322 h 1626243"/>
              <a:gd name="connsiteX4" fmla="*/ 86811 w 723418"/>
              <a:gd name="connsiteY4" fmla="*/ 127322 h 1626243"/>
              <a:gd name="connsiteX5" fmla="*/ 86811 w 723418"/>
              <a:gd name="connsiteY5" fmla="*/ 208344 h 1626243"/>
              <a:gd name="connsiteX6" fmla="*/ 98385 w 723418"/>
              <a:gd name="connsiteY6" fmla="*/ 208344 h 1626243"/>
              <a:gd name="connsiteX7" fmla="*/ 98385 w 723418"/>
              <a:gd name="connsiteY7" fmla="*/ 243068 h 1626243"/>
              <a:gd name="connsiteX8" fmla="*/ 104173 w 723418"/>
              <a:gd name="connsiteY8" fmla="*/ 248856 h 1626243"/>
              <a:gd name="connsiteX9" fmla="*/ 104173 w 723418"/>
              <a:gd name="connsiteY9" fmla="*/ 324091 h 1626243"/>
              <a:gd name="connsiteX10" fmla="*/ 156259 w 723418"/>
              <a:gd name="connsiteY10" fmla="*/ 324091 h 1626243"/>
              <a:gd name="connsiteX11" fmla="*/ 156259 w 723418"/>
              <a:gd name="connsiteY11" fmla="*/ 381965 h 1626243"/>
              <a:gd name="connsiteX12" fmla="*/ 173621 w 723418"/>
              <a:gd name="connsiteY12" fmla="*/ 381965 h 1626243"/>
              <a:gd name="connsiteX13" fmla="*/ 173621 w 723418"/>
              <a:gd name="connsiteY13" fmla="*/ 410901 h 1626243"/>
              <a:gd name="connsiteX14" fmla="*/ 196770 w 723418"/>
              <a:gd name="connsiteY14" fmla="*/ 410901 h 1626243"/>
              <a:gd name="connsiteX15" fmla="*/ 196770 w 723418"/>
              <a:gd name="connsiteY15" fmla="*/ 445625 h 1626243"/>
              <a:gd name="connsiteX16" fmla="*/ 208345 w 723418"/>
              <a:gd name="connsiteY16" fmla="*/ 457200 h 1626243"/>
              <a:gd name="connsiteX17" fmla="*/ 208345 w 723418"/>
              <a:gd name="connsiteY17" fmla="*/ 532436 h 1626243"/>
              <a:gd name="connsiteX18" fmla="*/ 231494 w 723418"/>
              <a:gd name="connsiteY18" fmla="*/ 532436 h 1626243"/>
              <a:gd name="connsiteX19" fmla="*/ 231494 w 723418"/>
              <a:gd name="connsiteY19" fmla="*/ 630820 h 1626243"/>
              <a:gd name="connsiteX20" fmla="*/ 295155 w 723418"/>
              <a:gd name="connsiteY20" fmla="*/ 630820 h 1626243"/>
              <a:gd name="connsiteX21" fmla="*/ 295155 w 723418"/>
              <a:gd name="connsiteY21" fmla="*/ 671332 h 1626243"/>
              <a:gd name="connsiteX22" fmla="*/ 324092 w 723418"/>
              <a:gd name="connsiteY22" fmla="*/ 671332 h 1626243"/>
              <a:gd name="connsiteX23" fmla="*/ 324092 w 723418"/>
              <a:gd name="connsiteY23" fmla="*/ 700268 h 1626243"/>
              <a:gd name="connsiteX24" fmla="*/ 341454 w 723418"/>
              <a:gd name="connsiteY24" fmla="*/ 700268 h 1626243"/>
              <a:gd name="connsiteX25" fmla="*/ 341454 w 723418"/>
              <a:gd name="connsiteY25" fmla="*/ 729205 h 1626243"/>
              <a:gd name="connsiteX26" fmla="*/ 358816 w 723418"/>
              <a:gd name="connsiteY26" fmla="*/ 729205 h 1626243"/>
              <a:gd name="connsiteX27" fmla="*/ 358816 w 723418"/>
              <a:gd name="connsiteY27" fmla="*/ 810228 h 1626243"/>
              <a:gd name="connsiteX28" fmla="*/ 393540 w 723418"/>
              <a:gd name="connsiteY28" fmla="*/ 810228 h 1626243"/>
              <a:gd name="connsiteX29" fmla="*/ 393540 w 723418"/>
              <a:gd name="connsiteY29" fmla="*/ 937549 h 1626243"/>
              <a:gd name="connsiteX30" fmla="*/ 410902 w 723418"/>
              <a:gd name="connsiteY30" fmla="*/ 937549 h 1626243"/>
              <a:gd name="connsiteX31" fmla="*/ 410902 w 723418"/>
              <a:gd name="connsiteY31" fmla="*/ 1024360 h 1626243"/>
              <a:gd name="connsiteX32" fmla="*/ 422476 w 723418"/>
              <a:gd name="connsiteY32" fmla="*/ 1024360 h 1626243"/>
              <a:gd name="connsiteX33" fmla="*/ 422476 w 723418"/>
              <a:gd name="connsiteY33" fmla="*/ 1105382 h 1626243"/>
              <a:gd name="connsiteX34" fmla="*/ 451413 w 723418"/>
              <a:gd name="connsiteY34" fmla="*/ 1105382 h 1626243"/>
              <a:gd name="connsiteX35" fmla="*/ 451413 w 723418"/>
              <a:gd name="connsiteY35" fmla="*/ 1140106 h 1626243"/>
              <a:gd name="connsiteX36" fmla="*/ 491925 w 723418"/>
              <a:gd name="connsiteY36" fmla="*/ 1140106 h 1626243"/>
              <a:gd name="connsiteX37" fmla="*/ 491925 w 723418"/>
              <a:gd name="connsiteY37" fmla="*/ 1169043 h 1626243"/>
              <a:gd name="connsiteX38" fmla="*/ 515074 w 723418"/>
              <a:gd name="connsiteY38" fmla="*/ 1169043 h 1626243"/>
              <a:gd name="connsiteX39" fmla="*/ 508884 w 723418"/>
              <a:gd name="connsiteY39" fmla="*/ 1227999 h 1626243"/>
              <a:gd name="connsiteX40" fmla="*/ 567160 w 723418"/>
              <a:gd name="connsiteY40" fmla="*/ 1255853 h 1626243"/>
              <a:gd name="connsiteX41" fmla="*/ 567160 w 723418"/>
              <a:gd name="connsiteY41" fmla="*/ 1313727 h 1626243"/>
              <a:gd name="connsiteX42" fmla="*/ 613459 w 723418"/>
              <a:gd name="connsiteY42" fmla="*/ 1313727 h 1626243"/>
              <a:gd name="connsiteX43" fmla="*/ 613459 w 723418"/>
              <a:gd name="connsiteY43" fmla="*/ 1400537 h 1626243"/>
              <a:gd name="connsiteX44" fmla="*/ 636608 w 723418"/>
              <a:gd name="connsiteY44" fmla="*/ 1400537 h 1626243"/>
              <a:gd name="connsiteX45" fmla="*/ 636608 w 723418"/>
              <a:gd name="connsiteY45" fmla="*/ 1475772 h 1626243"/>
              <a:gd name="connsiteX46" fmla="*/ 665545 w 723418"/>
              <a:gd name="connsiteY46" fmla="*/ 1475772 h 1626243"/>
              <a:gd name="connsiteX47" fmla="*/ 665545 w 723418"/>
              <a:gd name="connsiteY47" fmla="*/ 1591519 h 1626243"/>
              <a:gd name="connsiteX48" fmla="*/ 694481 w 723418"/>
              <a:gd name="connsiteY48" fmla="*/ 1591519 h 1626243"/>
              <a:gd name="connsiteX49" fmla="*/ 694481 w 723418"/>
              <a:gd name="connsiteY49" fmla="*/ 1626243 h 1626243"/>
              <a:gd name="connsiteX50" fmla="*/ 723418 w 723418"/>
              <a:gd name="connsiteY50" fmla="*/ 1626243 h 1626243"/>
              <a:gd name="connsiteX0" fmla="*/ 0 w 723418"/>
              <a:gd name="connsiteY0" fmla="*/ 0 h 1626243"/>
              <a:gd name="connsiteX1" fmla="*/ 28937 w 723418"/>
              <a:gd name="connsiteY1" fmla="*/ 52086 h 1626243"/>
              <a:gd name="connsiteX2" fmla="*/ 81023 w 723418"/>
              <a:gd name="connsiteY2" fmla="*/ 57873 h 1626243"/>
              <a:gd name="connsiteX3" fmla="*/ 69449 w 723418"/>
              <a:gd name="connsiteY3" fmla="*/ 127322 h 1626243"/>
              <a:gd name="connsiteX4" fmla="*/ 86811 w 723418"/>
              <a:gd name="connsiteY4" fmla="*/ 127322 h 1626243"/>
              <a:gd name="connsiteX5" fmla="*/ 86811 w 723418"/>
              <a:gd name="connsiteY5" fmla="*/ 208344 h 1626243"/>
              <a:gd name="connsiteX6" fmla="*/ 98385 w 723418"/>
              <a:gd name="connsiteY6" fmla="*/ 208344 h 1626243"/>
              <a:gd name="connsiteX7" fmla="*/ 98385 w 723418"/>
              <a:gd name="connsiteY7" fmla="*/ 243068 h 1626243"/>
              <a:gd name="connsiteX8" fmla="*/ 104173 w 723418"/>
              <a:gd name="connsiteY8" fmla="*/ 248856 h 1626243"/>
              <a:gd name="connsiteX9" fmla="*/ 104173 w 723418"/>
              <a:gd name="connsiteY9" fmla="*/ 324091 h 1626243"/>
              <a:gd name="connsiteX10" fmla="*/ 156259 w 723418"/>
              <a:gd name="connsiteY10" fmla="*/ 324091 h 1626243"/>
              <a:gd name="connsiteX11" fmla="*/ 156259 w 723418"/>
              <a:gd name="connsiteY11" fmla="*/ 381965 h 1626243"/>
              <a:gd name="connsiteX12" fmla="*/ 173621 w 723418"/>
              <a:gd name="connsiteY12" fmla="*/ 381965 h 1626243"/>
              <a:gd name="connsiteX13" fmla="*/ 173621 w 723418"/>
              <a:gd name="connsiteY13" fmla="*/ 410901 h 1626243"/>
              <a:gd name="connsiteX14" fmla="*/ 196770 w 723418"/>
              <a:gd name="connsiteY14" fmla="*/ 410901 h 1626243"/>
              <a:gd name="connsiteX15" fmla="*/ 196770 w 723418"/>
              <a:gd name="connsiteY15" fmla="*/ 445625 h 1626243"/>
              <a:gd name="connsiteX16" fmla="*/ 208345 w 723418"/>
              <a:gd name="connsiteY16" fmla="*/ 457200 h 1626243"/>
              <a:gd name="connsiteX17" fmla="*/ 208345 w 723418"/>
              <a:gd name="connsiteY17" fmla="*/ 532436 h 1626243"/>
              <a:gd name="connsiteX18" fmla="*/ 231494 w 723418"/>
              <a:gd name="connsiteY18" fmla="*/ 532436 h 1626243"/>
              <a:gd name="connsiteX19" fmla="*/ 231494 w 723418"/>
              <a:gd name="connsiteY19" fmla="*/ 630820 h 1626243"/>
              <a:gd name="connsiteX20" fmla="*/ 295155 w 723418"/>
              <a:gd name="connsiteY20" fmla="*/ 630820 h 1626243"/>
              <a:gd name="connsiteX21" fmla="*/ 295155 w 723418"/>
              <a:gd name="connsiteY21" fmla="*/ 671332 h 1626243"/>
              <a:gd name="connsiteX22" fmla="*/ 324092 w 723418"/>
              <a:gd name="connsiteY22" fmla="*/ 671332 h 1626243"/>
              <a:gd name="connsiteX23" fmla="*/ 324092 w 723418"/>
              <a:gd name="connsiteY23" fmla="*/ 700268 h 1626243"/>
              <a:gd name="connsiteX24" fmla="*/ 341454 w 723418"/>
              <a:gd name="connsiteY24" fmla="*/ 700268 h 1626243"/>
              <a:gd name="connsiteX25" fmla="*/ 341454 w 723418"/>
              <a:gd name="connsiteY25" fmla="*/ 729205 h 1626243"/>
              <a:gd name="connsiteX26" fmla="*/ 358816 w 723418"/>
              <a:gd name="connsiteY26" fmla="*/ 729205 h 1626243"/>
              <a:gd name="connsiteX27" fmla="*/ 358816 w 723418"/>
              <a:gd name="connsiteY27" fmla="*/ 810228 h 1626243"/>
              <a:gd name="connsiteX28" fmla="*/ 393540 w 723418"/>
              <a:gd name="connsiteY28" fmla="*/ 810228 h 1626243"/>
              <a:gd name="connsiteX29" fmla="*/ 393540 w 723418"/>
              <a:gd name="connsiteY29" fmla="*/ 937549 h 1626243"/>
              <a:gd name="connsiteX30" fmla="*/ 410902 w 723418"/>
              <a:gd name="connsiteY30" fmla="*/ 937549 h 1626243"/>
              <a:gd name="connsiteX31" fmla="*/ 410902 w 723418"/>
              <a:gd name="connsiteY31" fmla="*/ 1024360 h 1626243"/>
              <a:gd name="connsiteX32" fmla="*/ 422476 w 723418"/>
              <a:gd name="connsiteY32" fmla="*/ 1024360 h 1626243"/>
              <a:gd name="connsiteX33" fmla="*/ 422476 w 723418"/>
              <a:gd name="connsiteY33" fmla="*/ 1105382 h 1626243"/>
              <a:gd name="connsiteX34" fmla="*/ 451413 w 723418"/>
              <a:gd name="connsiteY34" fmla="*/ 1105382 h 1626243"/>
              <a:gd name="connsiteX35" fmla="*/ 451413 w 723418"/>
              <a:gd name="connsiteY35" fmla="*/ 1140106 h 1626243"/>
              <a:gd name="connsiteX36" fmla="*/ 491925 w 723418"/>
              <a:gd name="connsiteY36" fmla="*/ 1140106 h 1626243"/>
              <a:gd name="connsiteX37" fmla="*/ 491925 w 723418"/>
              <a:gd name="connsiteY37" fmla="*/ 1169043 h 1626243"/>
              <a:gd name="connsiteX38" fmla="*/ 515074 w 723418"/>
              <a:gd name="connsiteY38" fmla="*/ 1169043 h 1626243"/>
              <a:gd name="connsiteX39" fmla="*/ 508884 w 723418"/>
              <a:gd name="connsiteY39" fmla="*/ 1227999 h 1626243"/>
              <a:gd name="connsiteX40" fmla="*/ 554780 w 723418"/>
              <a:gd name="connsiteY40" fmla="*/ 1227999 h 1626243"/>
              <a:gd name="connsiteX41" fmla="*/ 567160 w 723418"/>
              <a:gd name="connsiteY41" fmla="*/ 1313727 h 1626243"/>
              <a:gd name="connsiteX42" fmla="*/ 613459 w 723418"/>
              <a:gd name="connsiteY42" fmla="*/ 1313727 h 1626243"/>
              <a:gd name="connsiteX43" fmla="*/ 613459 w 723418"/>
              <a:gd name="connsiteY43" fmla="*/ 1400537 h 1626243"/>
              <a:gd name="connsiteX44" fmla="*/ 636608 w 723418"/>
              <a:gd name="connsiteY44" fmla="*/ 1400537 h 1626243"/>
              <a:gd name="connsiteX45" fmla="*/ 636608 w 723418"/>
              <a:gd name="connsiteY45" fmla="*/ 1475772 h 1626243"/>
              <a:gd name="connsiteX46" fmla="*/ 665545 w 723418"/>
              <a:gd name="connsiteY46" fmla="*/ 1475772 h 1626243"/>
              <a:gd name="connsiteX47" fmla="*/ 665545 w 723418"/>
              <a:gd name="connsiteY47" fmla="*/ 1591519 h 1626243"/>
              <a:gd name="connsiteX48" fmla="*/ 694481 w 723418"/>
              <a:gd name="connsiteY48" fmla="*/ 1591519 h 1626243"/>
              <a:gd name="connsiteX49" fmla="*/ 694481 w 723418"/>
              <a:gd name="connsiteY49" fmla="*/ 1626243 h 1626243"/>
              <a:gd name="connsiteX50" fmla="*/ 723418 w 723418"/>
              <a:gd name="connsiteY50" fmla="*/ 1626243 h 1626243"/>
              <a:gd name="connsiteX0" fmla="*/ 0 w 723418"/>
              <a:gd name="connsiteY0" fmla="*/ 0 h 1626243"/>
              <a:gd name="connsiteX1" fmla="*/ 28937 w 723418"/>
              <a:gd name="connsiteY1" fmla="*/ 52086 h 1626243"/>
              <a:gd name="connsiteX2" fmla="*/ 81023 w 723418"/>
              <a:gd name="connsiteY2" fmla="*/ 57873 h 1626243"/>
              <a:gd name="connsiteX3" fmla="*/ 69449 w 723418"/>
              <a:gd name="connsiteY3" fmla="*/ 127322 h 1626243"/>
              <a:gd name="connsiteX4" fmla="*/ 86811 w 723418"/>
              <a:gd name="connsiteY4" fmla="*/ 127322 h 1626243"/>
              <a:gd name="connsiteX5" fmla="*/ 86811 w 723418"/>
              <a:gd name="connsiteY5" fmla="*/ 208344 h 1626243"/>
              <a:gd name="connsiteX6" fmla="*/ 98385 w 723418"/>
              <a:gd name="connsiteY6" fmla="*/ 208344 h 1626243"/>
              <a:gd name="connsiteX7" fmla="*/ 98385 w 723418"/>
              <a:gd name="connsiteY7" fmla="*/ 243068 h 1626243"/>
              <a:gd name="connsiteX8" fmla="*/ 104173 w 723418"/>
              <a:gd name="connsiteY8" fmla="*/ 248856 h 1626243"/>
              <a:gd name="connsiteX9" fmla="*/ 104173 w 723418"/>
              <a:gd name="connsiteY9" fmla="*/ 324091 h 1626243"/>
              <a:gd name="connsiteX10" fmla="*/ 156259 w 723418"/>
              <a:gd name="connsiteY10" fmla="*/ 324091 h 1626243"/>
              <a:gd name="connsiteX11" fmla="*/ 156259 w 723418"/>
              <a:gd name="connsiteY11" fmla="*/ 381965 h 1626243"/>
              <a:gd name="connsiteX12" fmla="*/ 173621 w 723418"/>
              <a:gd name="connsiteY12" fmla="*/ 381965 h 1626243"/>
              <a:gd name="connsiteX13" fmla="*/ 173621 w 723418"/>
              <a:gd name="connsiteY13" fmla="*/ 410901 h 1626243"/>
              <a:gd name="connsiteX14" fmla="*/ 196770 w 723418"/>
              <a:gd name="connsiteY14" fmla="*/ 410901 h 1626243"/>
              <a:gd name="connsiteX15" fmla="*/ 196770 w 723418"/>
              <a:gd name="connsiteY15" fmla="*/ 445625 h 1626243"/>
              <a:gd name="connsiteX16" fmla="*/ 208345 w 723418"/>
              <a:gd name="connsiteY16" fmla="*/ 457200 h 1626243"/>
              <a:gd name="connsiteX17" fmla="*/ 208345 w 723418"/>
              <a:gd name="connsiteY17" fmla="*/ 532436 h 1626243"/>
              <a:gd name="connsiteX18" fmla="*/ 231494 w 723418"/>
              <a:gd name="connsiteY18" fmla="*/ 532436 h 1626243"/>
              <a:gd name="connsiteX19" fmla="*/ 231494 w 723418"/>
              <a:gd name="connsiteY19" fmla="*/ 630820 h 1626243"/>
              <a:gd name="connsiteX20" fmla="*/ 295155 w 723418"/>
              <a:gd name="connsiteY20" fmla="*/ 630820 h 1626243"/>
              <a:gd name="connsiteX21" fmla="*/ 295155 w 723418"/>
              <a:gd name="connsiteY21" fmla="*/ 671332 h 1626243"/>
              <a:gd name="connsiteX22" fmla="*/ 324092 w 723418"/>
              <a:gd name="connsiteY22" fmla="*/ 671332 h 1626243"/>
              <a:gd name="connsiteX23" fmla="*/ 324092 w 723418"/>
              <a:gd name="connsiteY23" fmla="*/ 700268 h 1626243"/>
              <a:gd name="connsiteX24" fmla="*/ 341454 w 723418"/>
              <a:gd name="connsiteY24" fmla="*/ 700268 h 1626243"/>
              <a:gd name="connsiteX25" fmla="*/ 341454 w 723418"/>
              <a:gd name="connsiteY25" fmla="*/ 729205 h 1626243"/>
              <a:gd name="connsiteX26" fmla="*/ 358816 w 723418"/>
              <a:gd name="connsiteY26" fmla="*/ 729205 h 1626243"/>
              <a:gd name="connsiteX27" fmla="*/ 358816 w 723418"/>
              <a:gd name="connsiteY27" fmla="*/ 810228 h 1626243"/>
              <a:gd name="connsiteX28" fmla="*/ 393540 w 723418"/>
              <a:gd name="connsiteY28" fmla="*/ 810228 h 1626243"/>
              <a:gd name="connsiteX29" fmla="*/ 393540 w 723418"/>
              <a:gd name="connsiteY29" fmla="*/ 937549 h 1626243"/>
              <a:gd name="connsiteX30" fmla="*/ 410902 w 723418"/>
              <a:gd name="connsiteY30" fmla="*/ 937549 h 1626243"/>
              <a:gd name="connsiteX31" fmla="*/ 410902 w 723418"/>
              <a:gd name="connsiteY31" fmla="*/ 1024360 h 1626243"/>
              <a:gd name="connsiteX32" fmla="*/ 422476 w 723418"/>
              <a:gd name="connsiteY32" fmla="*/ 1024360 h 1626243"/>
              <a:gd name="connsiteX33" fmla="*/ 422476 w 723418"/>
              <a:gd name="connsiteY33" fmla="*/ 1105382 h 1626243"/>
              <a:gd name="connsiteX34" fmla="*/ 451413 w 723418"/>
              <a:gd name="connsiteY34" fmla="*/ 1105382 h 1626243"/>
              <a:gd name="connsiteX35" fmla="*/ 451413 w 723418"/>
              <a:gd name="connsiteY35" fmla="*/ 1140106 h 1626243"/>
              <a:gd name="connsiteX36" fmla="*/ 491925 w 723418"/>
              <a:gd name="connsiteY36" fmla="*/ 1140106 h 1626243"/>
              <a:gd name="connsiteX37" fmla="*/ 491925 w 723418"/>
              <a:gd name="connsiteY37" fmla="*/ 1169043 h 1626243"/>
              <a:gd name="connsiteX38" fmla="*/ 515074 w 723418"/>
              <a:gd name="connsiteY38" fmla="*/ 1169043 h 1626243"/>
              <a:gd name="connsiteX39" fmla="*/ 518169 w 723418"/>
              <a:gd name="connsiteY39" fmla="*/ 1227999 h 1626243"/>
              <a:gd name="connsiteX40" fmla="*/ 554780 w 723418"/>
              <a:gd name="connsiteY40" fmla="*/ 1227999 h 1626243"/>
              <a:gd name="connsiteX41" fmla="*/ 567160 w 723418"/>
              <a:gd name="connsiteY41" fmla="*/ 1313727 h 1626243"/>
              <a:gd name="connsiteX42" fmla="*/ 613459 w 723418"/>
              <a:gd name="connsiteY42" fmla="*/ 1313727 h 1626243"/>
              <a:gd name="connsiteX43" fmla="*/ 613459 w 723418"/>
              <a:gd name="connsiteY43" fmla="*/ 1400537 h 1626243"/>
              <a:gd name="connsiteX44" fmla="*/ 636608 w 723418"/>
              <a:gd name="connsiteY44" fmla="*/ 1400537 h 1626243"/>
              <a:gd name="connsiteX45" fmla="*/ 636608 w 723418"/>
              <a:gd name="connsiteY45" fmla="*/ 1475772 h 1626243"/>
              <a:gd name="connsiteX46" fmla="*/ 665545 w 723418"/>
              <a:gd name="connsiteY46" fmla="*/ 1475772 h 1626243"/>
              <a:gd name="connsiteX47" fmla="*/ 665545 w 723418"/>
              <a:gd name="connsiteY47" fmla="*/ 1591519 h 1626243"/>
              <a:gd name="connsiteX48" fmla="*/ 694481 w 723418"/>
              <a:gd name="connsiteY48" fmla="*/ 1591519 h 1626243"/>
              <a:gd name="connsiteX49" fmla="*/ 694481 w 723418"/>
              <a:gd name="connsiteY49" fmla="*/ 1626243 h 1626243"/>
              <a:gd name="connsiteX50" fmla="*/ 723418 w 723418"/>
              <a:gd name="connsiteY50" fmla="*/ 1626243 h 1626243"/>
              <a:gd name="connsiteX0" fmla="*/ 0 w 723418"/>
              <a:gd name="connsiteY0" fmla="*/ 0 h 1626243"/>
              <a:gd name="connsiteX1" fmla="*/ 28937 w 723418"/>
              <a:gd name="connsiteY1" fmla="*/ 52086 h 1626243"/>
              <a:gd name="connsiteX2" fmla="*/ 81023 w 723418"/>
              <a:gd name="connsiteY2" fmla="*/ 57873 h 1626243"/>
              <a:gd name="connsiteX3" fmla="*/ 69449 w 723418"/>
              <a:gd name="connsiteY3" fmla="*/ 127322 h 1626243"/>
              <a:gd name="connsiteX4" fmla="*/ 86811 w 723418"/>
              <a:gd name="connsiteY4" fmla="*/ 127322 h 1626243"/>
              <a:gd name="connsiteX5" fmla="*/ 86811 w 723418"/>
              <a:gd name="connsiteY5" fmla="*/ 208344 h 1626243"/>
              <a:gd name="connsiteX6" fmla="*/ 98385 w 723418"/>
              <a:gd name="connsiteY6" fmla="*/ 208344 h 1626243"/>
              <a:gd name="connsiteX7" fmla="*/ 98385 w 723418"/>
              <a:gd name="connsiteY7" fmla="*/ 243068 h 1626243"/>
              <a:gd name="connsiteX8" fmla="*/ 104173 w 723418"/>
              <a:gd name="connsiteY8" fmla="*/ 248856 h 1626243"/>
              <a:gd name="connsiteX9" fmla="*/ 104173 w 723418"/>
              <a:gd name="connsiteY9" fmla="*/ 324091 h 1626243"/>
              <a:gd name="connsiteX10" fmla="*/ 156259 w 723418"/>
              <a:gd name="connsiteY10" fmla="*/ 324091 h 1626243"/>
              <a:gd name="connsiteX11" fmla="*/ 156259 w 723418"/>
              <a:gd name="connsiteY11" fmla="*/ 381965 h 1626243"/>
              <a:gd name="connsiteX12" fmla="*/ 173621 w 723418"/>
              <a:gd name="connsiteY12" fmla="*/ 381965 h 1626243"/>
              <a:gd name="connsiteX13" fmla="*/ 173621 w 723418"/>
              <a:gd name="connsiteY13" fmla="*/ 410901 h 1626243"/>
              <a:gd name="connsiteX14" fmla="*/ 196770 w 723418"/>
              <a:gd name="connsiteY14" fmla="*/ 410901 h 1626243"/>
              <a:gd name="connsiteX15" fmla="*/ 196770 w 723418"/>
              <a:gd name="connsiteY15" fmla="*/ 445625 h 1626243"/>
              <a:gd name="connsiteX16" fmla="*/ 208345 w 723418"/>
              <a:gd name="connsiteY16" fmla="*/ 457200 h 1626243"/>
              <a:gd name="connsiteX17" fmla="*/ 208345 w 723418"/>
              <a:gd name="connsiteY17" fmla="*/ 532436 h 1626243"/>
              <a:gd name="connsiteX18" fmla="*/ 231494 w 723418"/>
              <a:gd name="connsiteY18" fmla="*/ 532436 h 1626243"/>
              <a:gd name="connsiteX19" fmla="*/ 231494 w 723418"/>
              <a:gd name="connsiteY19" fmla="*/ 630820 h 1626243"/>
              <a:gd name="connsiteX20" fmla="*/ 295155 w 723418"/>
              <a:gd name="connsiteY20" fmla="*/ 630820 h 1626243"/>
              <a:gd name="connsiteX21" fmla="*/ 295155 w 723418"/>
              <a:gd name="connsiteY21" fmla="*/ 671332 h 1626243"/>
              <a:gd name="connsiteX22" fmla="*/ 324092 w 723418"/>
              <a:gd name="connsiteY22" fmla="*/ 671332 h 1626243"/>
              <a:gd name="connsiteX23" fmla="*/ 324092 w 723418"/>
              <a:gd name="connsiteY23" fmla="*/ 700268 h 1626243"/>
              <a:gd name="connsiteX24" fmla="*/ 341454 w 723418"/>
              <a:gd name="connsiteY24" fmla="*/ 700268 h 1626243"/>
              <a:gd name="connsiteX25" fmla="*/ 341454 w 723418"/>
              <a:gd name="connsiteY25" fmla="*/ 729205 h 1626243"/>
              <a:gd name="connsiteX26" fmla="*/ 358816 w 723418"/>
              <a:gd name="connsiteY26" fmla="*/ 729205 h 1626243"/>
              <a:gd name="connsiteX27" fmla="*/ 358816 w 723418"/>
              <a:gd name="connsiteY27" fmla="*/ 810228 h 1626243"/>
              <a:gd name="connsiteX28" fmla="*/ 393540 w 723418"/>
              <a:gd name="connsiteY28" fmla="*/ 810228 h 1626243"/>
              <a:gd name="connsiteX29" fmla="*/ 393540 w 723418"/>
              <a:gd name="connsiteY29" fmla="*/ 937549 h 1626243"/>
              <a:gd name="connsiteX30" fmla="*/ 410902 w 723418"/>
              <a:gd name="connsiteY30" fmla="*/ 937549 h 1626243"/>
              <a:gd name="connsiteX31" fmla="*/ 410902 w 723418"/>
              <a:gd name="connsiteY31" fmla="*/ 1024360 h 1626243"/>
              <a:gd name="connsiteX32" fmla="*/ 422476 w 723418"/>
              <a:gd name="connsiteY32" fmla="*/ 1024360 h 1626243"/>
              <a:gd name="connsiteX33" fmla="*/ 422476 w 723418"/>
              <a:gd name="connsiteY33" fmla="*/ 1105382 h 1626243"/>
              <a:gd name="connsiteX34" fmla="*/ 451413 w 723418"/>
              <a:gd name="connsiteY34" fmla="*/ 1105382 h 1626243"/>
              <a:gd name="connsiteX35" fmla="*/ 451413 w 723418"/>
              <a:gd name="connsiteY35" fmla="*/ 1140106 h 1626243"/>
              <a:gd name="connsiteX36" fmla="*/ 491925 w 723418"/>
              <a:gd name="connsiteY36" fmla="*/ 1140106 h 1626243"/>
              <a:gd name="connsiteX37" fmla="*/ 491925 w 723418"/>
              <a:gd name="connsiteY37" fmla="*/ 1169043 h 1626243"/>
              <a:gd name="connsiteX38" fmla="*/ 515074 w 723418"/>
              <a:gd name="connsiteY38" fmla="*/ 1169043 h 1626243"/>
              <a:gd name="connsiteX39" fmla="*/ 518169 w 723418"/>
              <a:gd name="connsiteY39" fmla="*/ 1227999 h 1626243"/>
              <a:gd name="connsiteX40" fmla="*/ 554780 w 723418"/>
              <a:gd name="connsiteY40" fmla="*/ 1227999 h 1626243"/>
              <a:gd name="connsiteX41" fmla="*/ 564065 w 723418"/>
              <a:gd name="connsiteY41" fmla="*/ 1285873 h 1626243"/>
              <a:gd name="connsiteX42" fmla="*/ 613459 w 723418"/>
              <a:gd name="connsiteY42" fmla="*/ 1313727 h 1626243"/>
              <a:gd name="connsiteX43" fmla="*/ 613459 w 723418"/>
              <a:gd name="connsiteY43" fmla="*/ 1400537 h 1626243"/>
              <a:gd name="connsiteX44" fmla="*/ 636608 w 723418"/>
              <a:gd name="connsiteY44" fmla="*/ 1400537 h 1626243"/>
              <a:gd name="connsiteX45" fmla="*/ 636608 w 723418"/>
              <a:gd name="connsiteY45" fmla="*/ 1475772 h 1626243"/>
              <a:gd name="connsiteX46" fmla="*/ 665545 w 723418"/>
              <a:gd name="connsiteY46" fmla="*/ 1475772 h 1626243"/>
              <a:gd name="connsiteX47" fmla="*/ 665545 w 723418"/>
              <a:gd name="connsiteY47" fmla="*/ 1591519 h 1626243"/>
              <a:gd name="connsiteX48" fmla="*/ 694481 w 723418"/>
              <a:gd name="connsiteY48" fmla="*/ 1591519 h 1626243"/>
              <a:gd name="connsiteX49" fmla="*/ 694481 w 723418"/>
              <a:gd name="connsiteY49" fmla="*/ 1626243 h 1626243"/>
              <a:gd name="connsiteX50" fmla="*/ 723418 w 723418"/>
              <a:gd name="connsiteY50" fmla="*/ 1626243 h 1626243"/>
              <a:gd name="connsiteX0" fmla="*/ 0 w 723418"/>
              <a:gd name="connsiteY0" fmla="*/ 0 h 1626243"/>
              <a:gd name="connsiteX1" fmla="*/ 28937 w 723418"/>
              <a:gd name="connsiteY1" fmla="*/ 52086 h 1626243"/>
              <a:gd name="connsiteX2" fmla="*/ 81023 w 723418"/>
              <a:gd name="connsiteY2" fmla="*/ 57873 h 1626243"/>
              <a:gd name="connsiteX3" fmla="*/ 69449 w 723418"/>
              <a:gd name="connsiteY3" fmla="*/ 127322 h 1626243"/>
              <a:gd name="connsiteX4" fmla="*/ 86811 w 723418"/>
              <a:gd name="connsiteY4" fmla="*/ 127322 h 1626243"/>
              <a:gd name="connsiteX5" fmla="*/ 86811 w 723418"/>
              <a:gd name="connsiteY5" fmla="*/ 208344 h 1626243"/>
              <a:gd name="connsiteX6" fmla="*/ 98385 w 723418"/>
              <a:gd name="connsiteY6" fmla="*/ 208344 h 1626243"/>
              <a:gd name="connsiteX7" fmla="*/ 98385 w 723418"/>
              <a:gd name="connsiteY7" fmla="*/ 243068 h 1626243"/>
              <a:gd name="connsiteX8" fmla="*/ 104173 w 723418"/>
              <a:gd name="connsiteY8" fmla="*/ 248856 h 1626243"/>
              <a:gd name="connsiteX9" fmla="*/ 104173 w 723418"/>
              <a:gd name="connsiteY9" fmla="*/ 324091 h 1626243"/>
              <a:gd name="connsiteX10" fmla="*/ 156259 w 723418"/>
              <a:gd name="connsiteY10" fmla="*/ 324091 h 1626243"/>
              <a:gd name="connsiteX11" fmla="*/ 156259 w 723418"/>
              <a:gd name="connsiteY11" fmla="*/ 381965 h 1626243"/>
              <a:gd name="connsiteX12" fmla="*/ 173621 w 723418"/>
              <a:gd name="connsiteY12" fmla="*/ 381965 h 1626243"/>
              <a:gd name="connsiteX13" fmla="*/ 173621 w 723418"/>
              <a:gd name="connsiteY13" fmla="*/ 410901 h 1626243"/>
              <a:gd name="connsiteX14" fmla="*/ 196770 w 723418"/>
              <a:gd name="connsiteY14" fmla="*/ 410901 h 1626243"/>
              <a:gd name="connsiteX15" fmla="*/ 196770 w 723418"/>
              <a:gd name="connsiteY15" fmla="*/ 445625 h 1626243"/>
              <a:gd name="connsiteX16" fmla="*/ 208345 w 723418"/>
              <a:gd name="connsiteY16" fmla="*/ 457200 h 1626243"/>
              <a:gd name="connsiteX17" fmla="*/ 208345 w 723418"/>
              <a:gd name="connsiteY17" fmla="*/ 532436 h 1626243"/>
              <a:gd name="connsiteX18" fmla="*/ 231494 w 723418"/>
              <a:gd name="connsiteY18" fmla="*/ 532436 h 1626243"/>
              <a:gd name="connsiteX19" fmla="*/ 231494 w 723418"/>
              <a:gd name="connsiteY19" fmla="*/ 630820 h 1626243"/>
              <a:gd name="connsiteX20" fmla="*/ 295155 w 723418"/>
              <a:gd name="connsiteY20" fmla="*/ 630820 h 1626243"/>
              <a:gd name="connsiteX21" fmla="*/ 295155 w 723418"/>
              <a:gd name="connsiteY21" fmla="*/ 671332 h 1626243"/>
              <a:gd name="connsiteX22" fmla="*/ 324092 w 723418"/>
              <a:gd name="connsiteY22" fmla="*/ 671332 h 1626243"/>
              <a:gd name="connsiteX23" fmla="*/ 324092 w 723418"/>
              <a:gd name="connsiteY23" fmla="*/ 700268 h 1626243"/>
              <a:gd name="connsiteX24" fmla="*/ 341454 w 723418"/>
              <a:gd name="connsiteY24" fmla="*/ 700268 h 1626243"/>
              <a:gd name="connsiteX25" fmla="*/ 341454 w 723418"/>
              <a:gd name="connsiteY25" fmla="*/ 729205 h 1626243"/>
              <a:gd name="connsiteX26" fmla="*/ 358816 w 723418"/>
              <a:gd name="connsiteY26" fmla="*/ 729205 h 1626243"/>
              <a:gd name="connsiteX27" fmla="*/ 358816 w 723418"/>
              <a:gd name="connsiteY27" fmla="*/ 810228 h 1626243"/>
              <a:gd name="connsiteX28" fmla="*/ 393540 w 723418"/>
              <a:gd name="connsiteY28" fmla="*/ 810228 h 1626243"/>
              <a:gd name="connsiteX29" fmla="*/ 393540 w 723418"/>
              <a:gd name="connsiteY29" fmla="*/ 937549 h 1626243"/>
              <a:gd name="connsiteX30" fmla="*/ 410902 w 723418"/>
              <a:gd name="connsiteY30" fmla="*/ 937549 h 1626243"/>
              <a:gd name="connsiteX31" fmla="*/ 410902 w 723418"/>
              <a:gd name="connsiteY31" fmla="*/ 1024360 h 1626243"/>
              <a:gd name="connsiteX32" fmla="*/ 422476 w 723418"/>
              <a:gd name="connsiteY32" fmla="*/ 1024360 h 1626243"/>
              <a:gd name="connsiteX33" fmla="*/ 422476 w 723418"/>
              <a:gd name="connsiteY33" fmla="*/ 1105382 h 1626243"/>
              <a:gd name="connsiteX34" fmla="*/ 451413 w 723418"/>
              <a:gd name="connsiteY34" fmla="*/ 1105382 h 1626243"/>
              <a:gd name="connsiteX35" fmla="*/ 451413 w 723418"/>
              <a:gd name="connsiteY35" fmla="*/ 1140106 h 1626243"/>
              <a:gd name="connsiteX36" fmla="*/ 491925 w 723418"/>
              <a:gd name="connsiteY36" fmla="*/ 1140106 h 1626243"/>
              <a:gd name="connsiteX37" fmla="*/ 491925 w 723418"/>
              <a:gd name="connsiteY37" fmla="*/ 1169043 h 1626243"/>
              <a:gd name="connsiteX38" fmla="*/ 515074 w 723418"/>
              <a:gd name="connsiteY38" fmla="*/ 1169043 h 1626243"/>
              <a:gd name="connsiteX39" fmla="*/ 518169 w 723418"/>
              <a:gd name="connsiteY39" fmla="*/ 1227999 h 1626243"/>
              <a:gd name="connsiteX40" fmla="*/ 554780 w 723418"/>
              <a:gd name="connsiteY40" fmla="*/ 1227999 h 1626243"/>
              <a:gd name="connsiteX41" fmla="*/ 564065 w 723418"/>
              <a:gd name="connsiteY41" fmla="*/ 1285873 h 1626243"/>
              <a:gd name="connsiteX42" fmla="*/ 601080 w 723418"/>
              <a:gd name="connsiteY42" fmla="*/ 1292063 h 1626243"/>
              <a:gd name="connsiteX43" fmla="*/ 613459 w 723418"/>
              <a:gd name="connsiteY43" fmla="*/ 1400537 h 1626243"/>
              <a:gd name="connsiteX44" fmla="*/ 636608 w 723418"/>
              <a:gd name="connsiteY44" fmla="*/ 1400537 h 1626243"/>
              <a:gd name="connsiteX45" fmla="*/ 636608 w 723418"/>
              <a:gd name="connsiteY45" fmla="*/ 1475772 h 1626243"/>
              <a:gd name="connsiteX46" fmla="*/ 665545 w 723418"/>
              <a:gd name="connsiteY46" fmla="*/ 1475772 h 1626243"/>
              <a:gd name="connsiteX47" fmla="*/ 665545 w 723418"/>
              <a:gd name="connsiteY47" fmla="*/ 1591519 h 1626243"/>
              <a:gd name="connsiteX48" fmla="*/ 694481 w 723418"/>
              <a:gd name="connsiteY48" fmla="*/ 1591519 h 1626243"/>
              <a:gd name="connsiteX49" fmla="*/ 694481 w 723418"/>
              <a:gd name="connsiteY49" fmla="*/ 1626243 h 1626243"/>
              <a:gd name="connsiteX50" fmla="*/ 723418 w 723418"/>
              <a:gd name="connsiteY50" fmla="*/ 1626243 h 162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23418" h="1626243">
                <a:moveTo>
                  <a:pt x="0" y="0"/>
                </a:moveTo>
                <a:lnTo>
                  <a:pt x="28937" y="52086"/>
                </a:lnTo>
                <a:lnTo>
                  <a:pt x="81023" y="57873"/>
                </a:lnTo>
                <a:lnTo>
                  <a:pt x="69449" y="127322"/>
                </a:lnTo>
                <a:lnTo>
                  <a:pt x="86811" y="127322"/>
                </a:lnTo>
                <a:lnTo>
                  <a:pt x="86811" y="208344"/>
                </a:lnTo>
                <a:lnTo>
                  <a:pt x="98385" y="208344"/>
                </a:lnTo>
                <a:lnTo>
                  <a:pt x="98385" y="243068"/>
                </a:lnTo>
                <a:lnTo>
                  <a:pt x="104173" y="248856"/>
                </a:lnTo>
                <a:lnTo>
                  <a:pt x="104173" y="324091"/>
                </a:lnTo>
                <a:lnTo>
                  <a:pt x="156259" y="324091"/>
                </a:lnTo>
                <a:lnTo>
                  <a:pt x="156259" y="381965"/>
                </a:lnTo>
                <a:lnTo>
                  <a:pt x="173621" y="381965"/>
                </a:lnTo>
                <a:lnTo>
                  <a:pt x="173621" y="410901"/>
                </a:lnTo>
                <a:lnTo>
                  <a:pt x="196770" y="410901"/>
                </a:lnTo>
                <a:lnTo>
                  <a:pt x="196770" y="445625"/>
                </a:lnTo>
                <a:lnTo>
                  <a:pt x="208345" y="457200"/>
                </a:lnTo>
                <a:lnTo>
                  <a:pt x="208345" y="532436"/>
                </a:lnTo>
                <a:lnTo>
                  <a:pt x="231494" y="532436"/>
                </a:lnTo>
                <a:lnTo>
                  <a:pt x="231494" y="630820"/>
                </a:lnTo>
                <a:lnTo>
                  <a:pt x="295155" y="630820"/>
                </a:lnTo>
                <a:lnTo>
                  <a:pt x="295155" y="671332"/>
                </a:lnTo>
                <a:lnTo>
                  <a:pt x="324092" y="671332"/>
                </a:lnTo>
                <a:lnTo>
                  <a:pt x="324092" y="700268"/>
                </a:lnTo>
                <a:lnTo>
                  <a:pt x="341454" y="700268"/>
                </a:lnTo>
                <a:lnTo>
                  <a:pt x="341454" y="729205"/>
                </a:lnTo>
                <a:lnTo>
                  <a:pt x="358816" y="729205"/>
                </a:lnTo>
                <a:lnTo>
                  <a:pt x="358816" y="810228"/>
                </a:lnTo>
                <a:lnTo>
                  <a:pt x="393540" y="810228"/>
                </a:lnTo>
                <a:lnTo>
                  <a:pt x="393540" y="937549"/>
                </a:lnTo>
                <a:lnTo>
                  <a:pt x="410902" y="937549"/>
                </a:lnTo>
                <a:lnTo>
                  <a:pt x="410902" y="1024360"/>
                </a:lnTo>
                <a:lnTo>
                  <a:pt x="422476" y="1024360"/>
                </a:lnTo>
                <a:lnTo>
                  <a:pt x="422476" y="1105382"/>
                </a:lnTo>
                <a:lnTo>
                  <a:pt x="451413" y="1105382"/>
                </a:lnTo>
                <a:lnTo>
                  <a:pt x="451413" y="1140106"/>
                </a:lnTo>
                <a:lnTo>
                  <a:pt x="491925" y="1140106"/>
                </a:lnTo>
                <a:lnTo>
                  <a:pt x="491925" y="1169043"/>
                </a:lnTo>
                <a:lnTo>
                  <a:pt x="515074" y="1169043"/>
                </a:lnTo>
                <a:lnTo>
                  <a:pt x="518169" y="1227999"/>
                </a:lnTo>
                <a:lnTo>
                  <a:pt x="554780" y="1227999"/>
                </a:lnTo>
                <a:lnTo>
                  <a:pt x="564065" y="1285873"/>
                </a:lnTo>
                <a:lnTo>
                  <a:pt x="601080" y="1292063"/>
                </a:lnTo>
                <a:lnTo>
                  <a:pt x="613459" y="1400537"/>
                </a:lnTo>
                <a:lnTo>
                  <a:pt x="636608" y="1400537"/>
                </a:lnTo>
                <a:lnTo>
                  <a:pt x="636608" y="1475772"/>
                </a:lnTo>
                <a:lnTo>
                  <a:pt x="665545" y="1475772"/>
                </a:lnTo>
                <a:lnTo>
                  <a:pt x="665545" y="1591519"/>
                </a:lnTo>
                <a:lnTo>
                  <a:pt x="694481" y="1591519"/>
                </a:lnTo>
                <a:lnTo>
                  <a:pt x="694481" y="1626243"/>
                </a:lnTo>
                <a:lnTo>
                  <a:pt x="723418" y="162624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 name="Freeform: Shape 154">
            <a:extLst>
              <a:ext uri="{FF2B5EF4-FFF2-40B4-BE49-F238E27FC236}">
                <a16:creationId xmlns:a16="http://schemas.microsoft.com/office/drawing/2014/main" id="{72D66218-F6B2-4B3F-A4C5-30C9B9779323}"/>
              </a:ext>
            </a:extLst>
          </p:cNvPr>
          <p:cNvSpPr/>
          <p:nvPr/>
        </p:nvSpPr>
        <p:spPr bwMode="auto">
          <a:xfrm>
            <a:off x="3950211" y="4273912"/>
            <a:ext cx="4186792" cy="766864"/>
          </a:xfrm>
          <a:custGeom>
            <a:avLst/>
            <a:gdLst>
              <a:gd name="connsiteX0" fmla="*/ 4190036 w 4190036"/>
              <a:gd name="connsiteY0" fmla="*/ 763929 h 763929"/>
              <a:gd name="connsiteX1" fmla="*/ 3362446 w 4190036"/>
              <a:gd name="connsiteY1" fmla="*/ 763929 h 763929"/>
              <a:gd name="connsiteX2" fmla="*/ 3362446 w 4190036"/>
              <a:gd name="connsiteY2" fmla="*/ 729205 h 763929"/>
              <a:gd name="connsiteX3" fmla="*/ 2957332 w 4190036"/>
              <a:gd name="connsiteY3" fmla="*/ 729205 h 763929"/>
              <a:gd name="connsiteX4" fmla="*/ 2957332 w 4190036"/>
              <a:gd name="connsiteY4" fmla="*/ 677119 h 763929"/>
              <a:gd name="connsiteX5" fmla="*/ 2338086 w 4190036"/>
              <a:gd name="connsiteY5" fmla="*/ 677119 h 763929"/>
              <a:gd name="connsiteX6" fmla="*/ 2338086 w 4190036"/>
              <a:gd name="connsiteY6" fmla="*/ 636607 h 763929"/>
              <a:gd name="connsiteX7" fmla="*/ 1950334 w 4190036"/>
              <a:gd name="connsiteY7" fmla="*/ 636607 h 763929"/>
              <a:gd name="connsiteX8" fmla="*/ 1950334 w 4190036"/>
              <a:gd name="connsiteY8" fmla="*/ 601883 h 763929"/>
              <a:gd name="connsiteX9" fmla="*/ 1284790 w 4190036"/>
              <a:gd name="connsiteY9" fmla="*/ 601883 h 763929"/>
              <a:gd name="connsiteX10" fmla="*/ 1284790 w 4190036"/>
              <a:gd name="connsiteY10" fmla="*/ 561372 h 763929"/>
              <a:gd name="connsiteX11" fmla="*/ 995423 w 4190036"/>
              <a:gd name="connsiteY11" fmla="*/ 561372 h 763929"/>
              <a:gd name="connsiteX12" fmla="*/ 995423 w 4190036"/>
              <a:gd name="connsiteY12" fmla="*/ 532435 h 763929"/>
              <a:gd name="connsiteX13" fmla="*/ 839165 w 4190036"/>
              <a:gd name="connsiteY13" fmla="*/ 532435 h 763929"/>
              <a:gd name="connsiteX14" fmla="*/ 839165 w 4190036"/>
              <a:gd name="connsiteY14" fmla="*/ 497711 h 763929"/>
              <a:gd name="connsiteX15" fmla="*/ 821803 w 4190036"/>
              <a:gd name="connsiteY15" fmla="*/ 497711 h 763929"/>
              <a:gd name="connsiteX16" fmla="*/ 821803 w 4190036"/>
              <a:gd name="connsiteY16" fmla="*/ 462987 h 763929"/>
              <a:gd name="connsiteX17" fmla="*/ 434051 w 4190036"/>
              <a:gd name="connsiteY17" fmla="*/ 462987 h 763929"/>
              <a:gd name="connsiteX18" fmla="*/ 434051 w 4190036"/>
              <a:gd name="connsiteY18" fmla="*/ 434050 h 763929"/>
              <a:gd name="connsiteX19" fmla="*/ 272005 w 4190036"/>
              <a:gd name="connsiteY19" fmla="*/ 434050 h 763929"/>
              <a:gd name="connsiteX20" fmla="*/ 272005 w 4190036"/>
              <a:gd name="connsiteY20" fmla="*/ 405113 h 763929"/>
              <a:gd name="connsiteX21" fmla="*/ 260430 w 4190036"/>
              <a:gd name="connsiteY21" fmla="*/ 405113 h 763929"/>
              <a:gd name="connsiteX22" fmla="*/ 260430 w 4190036"/>
              <a:gd name="connsiteY22" fmla="*/ 376177 h 763929"/>
              <a:gd name="connsiteX23" fmla="*/ 179408 w 4190036"/>
              <a:gd name="connsiteY23" fmla="*/ 376177 h 763929"/>
              <a:gd name="connsiteX24" fmla="*/ 179408 w 4190036"/>
              <a:gd name="connsiteY24" fmla="*/ 312516 h 763929"/>
              <a:gd name="connsiteX25" fmla="*/ 138896 w 4190036"/>
              <a:gd name="connsiteY25" fmla="*/ 312516 h 763929"/>
              <a:gd name="connsiteX26" fmla="*/ 115747 w 4190036"/>
              <a:gd name="connsiteY26" fmla="*/ 289367 h 763929"/>
              <a:gd name="connsiteX27" fmla="*/ 115747 w 4190036"/>
              <a:gd name="connsiteY27" fmla="*/ 219919 h 763929"/>
              <a:gd name="connsiteX28" fmla="*/ 69448 w 4190036"/>
              <a:gd name="connsiteY28" fmla="*/ 219919 h 763929"/>
              <a:gd name="connsiteX29" fmla="*/ 69448 w 4190036"/>
              <a:gd name="connsiteY29" fmla="*/ 173620 h 763929"/>
              <a:gd name="connsiteX30" fmla="*/ 46299 w 4190036"/>
              <a:gd name="connsiteY30" fmla="*/ 173620 h 763929"/>
              <a:gd name="connsiteX31" fmla="*/ 46299 w 4190036"/>
              <a:gd name="connsiteY31" fmla="*/ 138896 h 763929"/>
              <a:gd name="connsiteX32" fmla="*/ 23149 w 4190036"/>
              <a:gd name="connsiteY32" fmla="*/ 138896 h 763929"/>
              <a:gd name="connsiteX33" fmla="*/ 23149 w 4190036"/>
              <a:gd name="connsiteY33" fmla="*/ 86810 h 763929"/>
              <a:gd name="connsiteX34" fmla="*/ 23149 w 4190036"/>
              <a:gd name="connsiteY34" fmla="*/ 75235 h 763929"/>
              <a:gd name="connsiteX35" fmla="*/ 23149 w 4190036"/>
              <a:gd name="connsiteY35" fmla="*/ 23149 h 763929"/>
              <a:gd name="connsiteX36" fmla="*/ 0 w 4190036"/>
              <a:gd name="connsiteY36" fmla="*/ 23149 h 763929"/>
              <a:gd name="connsiteX37" fmla="*/ 0 w 4190036"/>
              <a:gd name="connsiteY37" fmla="*/ 0 h 76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90036" h="763929">
                <a:moveTo>
                  <a:pt x="4190036" y="763929"/>
                </a:moveTo>
                <a:lnTo>
                  <a:pt x="3362446" y="763929"/>
                </a:lnTo>
                <a:lnTo>
                  <a:pt x="3362446" y="729205"/>
                </a:lnTo>
                <a:lnTo>
                  <a:pt x="2957332" y="729205"/>
                </a:lnTo>
                <a:lnTo>
                  <a:pt x="2957332" y="677119"/>
                </a:lnTo>
                <a:lnTo>
                  <a:pt x="2338086" y="677119"/>
                </a:lnTo>
                <a:lnTo>
                  <a:pt x="2338086" y="636607"/>
                </a:lnTo>
                <a:lnTo>
                  <a:pt x="1950334" y="636607"/>
                </a:lnTo>
                <a:lnTo>
                  <a:pt x="1950334" y="601883"/>
                </a:lnTo>
                <a:lnTo>
                  <a:pt x="1284790" y="601883"/>
                </a:lnTo>
                <a:lnTo>
                  <a:pt x="1284790" y="561372"/>
                </a:lnTo>
                <a:lnTo>
                  <a:pt x="995423" y="561372"/>
                </a:lnTo>
                <a:lnTo>
                  <a:pt x="995423" y="532435"/>
                </a:lnTo>
                <a:lnTo>
                  <a:pt x="839165" y="532435"/>
                </a:lnTo>
                <a:lnTo>
                  <a:pt x="839165" y="497711"/>
                </a:lnTo>
                <a:lnTo>
                  <a:pt x="821803" y="497711"/>
                </a:lnTo>
                <a:lnTo>
                  <a:pt x="821803" y="462987"/>
                </a:lnTo>
                <a:lnTo>
                  <a:pt x="434051" y="462987"/>
                </a:lnTo>
                <a:lnTo>
                  <a:pt x="434051" y="434050"/>
                </a:lnTo>
                <a:lnTo>
                  <a:pt x="272005" y="434050"/>
                </a:lnTo>
                <a:lnTo>
                  <a:pt x="272005" y="405113"/>
                </a:lnTo>
                <a:lnTo>
                  <a:pt x="260430" y="405113"/>
                </a:lnTo>
                <a:lnTo>
                  <a:pt x="260430" y="376177"/>
                </a:lnTo>
                <a:lnTo>
                  <a:pt x="179408" y="376177"/>
                </a:lnTo>
                <a:lnTo>
                  <a:pt x="179408" y="312516"/>
                </a:lnTo>
                <a:lnTo>
                  <a:pt x="138896" y="312516"/>
                </a:lnTo>
                <a:lnTo>
                  <a:pt x="115747" y="289367"/>
                </a:lnTo>
                <a:lnTo>
                  <a:pt x="115747" y="219919"/>
                </a:lnTo>
                <a:lnTo>
                  <a:pt x="69448" y="219919"/>
                </a:lnTo>
                <a:lnTo>
                  <a:pt x="69448" y="173620"/>
                </a:lnTo>
                <a:lnTo>
                  <a:pt x="46299" y="173620"/>
                </a:lnTo>
                <a:lnTo>
                  <a:pt x="46299" y="138896"/>
                </a:lnTo>
                <a:lnTo>
                  <a:pt x="23149" y="138896"/>
                </a:lnTo>
                <a:lnTo>
                  <a:pt x="23149" y="86810"/>
                </a:lnTo>
                <a:lnTo>
                  <a:pt x="23149" y="75235"/>
                </a:lnTo>
                <a:lnTo>
                  <a:pt x="23149" y="23149"/>
                </a:lnTo>
                <a:lnTo>
                  <a:pt x="0" y="23149"/>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 name="Freeform: Shape 159">
            <a:extLst>
              <a:ext uri="{FF2B5EF4-FFF2-40B4-BE49-F238E27FC236}">
                <a16:creationId xmlns:a16="http://schemas.microsoft.com/office/drawing/2014/main" id="{158BDCCD-772A-4CFB-BE72-8F67FD6FB1B7}"/>
              </a:ext>
            </a:extLst>
          </p:cNvPr>
          <p:cNvSpPr/>
          <p:nvPr/>
        </p:nvSpPr>
        <p:spPr bwMode="auto">
          <a:xfrm>
            <a:off x="3577856" y="3769242"/>
            <a:ext cx="356191" cy="510363"/>
          </a:xfrm>
          <a:custGeom>
            <a:avLst/>
            <a:gdLst>
              <a:gd name="connsiteX0" fmla="*/ 0 w 356191"/>
              <a:gd name="connsiteY0" fmla="*/ 0 h 510363"/>
              <a:gd name="connsiteX1" fmla="*/ 0 w 356191"/>
              <a:gd name="connsiteY1" fmla="*/ 53163 h 510363"/>
              <a:gd name="connsiteX2" fmla="*/ 26581 w 356191"/>
              <a:gd name="connsiteY2" fmla="*/ 47846 h 510363"/>
              <a:gd name="connsiteX3" fmla="*/ 15949 w 356191"/>
              <a:gd name="connsiteY3" fmla="*/ 79744 h 510363"/>
              <a:gd name="connsiteX4" fmla="*/ 37214 w 356191"/>
              <a:gd name="connsiteY4" fmla="*/ 79744 h 510363"/>
              <a:gd name="connsiteX5" fmla="*/ 26581 w 356191"/>
              <a:gd name="connsiteY5" fmla="*/ 101009 h 510363"/>
              <a:gd name="connsiteX6" fmla="*/ 53163 w 356191"/>
              <a:gd name="connsiteY6" fmla="*/ 106325 h 510363"/>
              <a:gd name="connsiteX7" fmla="*/ 53163 w 356191"/>
              <a:gd name="connsiteY7" fmla="*/ 164805 h 510363"/>
              <a:gd name="connsiteX8" fmla="*/ 111642 w 356191"/>
              <a:gd name="connsiteY8" fmla="*/ 159488 h 510363"/>
              <a:gd name="connsiteX9" fmla="*/ 116958 w 356191"/>
              <a:gd name="connsiteY9" fmla="*/ 202018 h 510363"/>
              <a:gd name="connsiteX10" fmla="*/ 143539 w 356191"/>
              <a:gd name="connsiteY10" fmla="*/ 196702 h 510363"/>
              <a:gd name="connsiteX11" fmla="*/ 143539 w 356191"/>
              <a:gd name="connsiteY11" fmla="*/ 212651 h 510363"/>
              <a:gd name="connsiteX12" fmla="*/ 164804 w 356191"/>
              <a:gd name="connsiteY12" fmla="*/ 228600 h 510363"/>
              <a:gd name="connsiteX13" fmla="*/ 154172 w 356191"/>
              <a:gd name="connsiteY13" fmla="*/ 318977 h 510363"/>
              <a:gd name="connsiteX14" fmla="*/ 180753 w 356191"/>
              <a:gd name="connsiteY14" fmla="*/ 318977 h 510363"/>
              <a:gd name="connsiteX15" fmla="*/ 180753 w 356191"/>
              <a:gd name="connsiteY15" fmla="*/ 350874 h 510363"/>
              <a:gd name="connsiteX16" fmla="*/ 207335 w 356191"/>
              <a:gd name="connsiteY16" fmla="*/ 361507 h 510363"/>
              <a:gd name="connsiteX17" fmla="*/ 202018 w 356191"/>
              <a:gd name="connsiteY17" fmla="*/ 409353 h 510363"/>
              <a:gd name="connsiteX18" fmla="*/ 212651 w 356191"/>
              <a:gd name="connsiteY18" fmla="*/ 404037 h 510363"/>
              <a:gd name="connsiteX19" fmla="*/ 202018 w 356191"/>
              <a:gd name="connsiteY19" fmla="*/ 446567 h 510363"/>
              <a:gd name="connsiteX20" fmla="*/ 223284 w 356191"/>
              <a:gd name="connsiteY20" fmla="*/ 435935 h 510363"/>
              <a:gd name="connsiteX21" fmla="*/ 228600 w 356191"/>
              <a:gd name="connsiteY21" fmla="*/ 483781 h 510363"/>
              <a:gd name="connsiteX22" fmla="*/ 350874 w 356191"/>
              <a:gd name="connsiteY22" fmla="*/ 467832 h 510363"/>
              <a:gd name="connsiteX23" fmla="*/ 356191 w 356191"/>
              <a:gd name="connsiteY23" fmla="*/ 510363 h 51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56191" h="510363">
                <a:moveTo>
                  <a:pt x="0" y="0"/>
                </a:moveTo>
                <a:lnTo>
                  <a:pt x="0" y="53163"/>
                </a:lnTo>
                <a:lnTo>
                  <a:pt x="26581" y="47846"/>
                </a:lnTo>
                <a:lnTo>
                  <a:pt x="15949" y="79744"/>
                </a:lnTo>
                <a:lnTo>
                  <a:pt x="37214" y="79744"/>
                </a:lnTo>
                <a:lnTo>
                  <a:pt x="26581" y="101009"/>
                </a:lnTo>
                <a:lnTo>
                  <a:pt x="53163" y="106325"/>
                </a:lnTo>
                <a:lnTo>
                  <a:pt x="53163" y="164805"/>
                </a:lnTo>
                <a:lnTo>
                  <a:pt x="111642" y="159488"/>
                </a:lnTo>
                <a:lnTo>
                  <a:pt x="116958" y="202018"/>
                </a:lnTo>
                <a:lnTo>
                  <a:pt x="143539" y="196702"/>
                </a:lnTo>
                <a:lnTo>
                  <a:pt x="143539" y="212651"/>
                </a:lnTo>
                <a:lnTo>
                  <a:pt x="164804" y="228600"/>
                </a:lnTo>
                <a:lnTo>
                  <a:pt x="154172" y="318977"/>
                </a:lnTo>
                <a:lnTo>
                  <a:pt x="180753" y="318977"/>
                </a:lnTo>
                <a:lnTo>
                  <a:pt x="180753" y="350874"/>
                </a:lnTo>
                <a:lnTo>
                  <a:pt x="207335" y="361507"/>
                </a:lnTo>
                <a:lnTo>
                  <a:pt x="202018" y="409353"/>
                </a:lnTo>
                <a:lnTo>
                  <a:pt x="212651" y="404037"/>
                </a:lnTo>
                <a:lnTo>
                  <a:pt x="202018" y="446567"/>
                </a:lnTo>
                <a:lnTo>
                  <a:pt x="223284" y="435935"/>
                </a:lnTo>
                <a:lnTo>
                  <a:pt x="228600" y="483781"/>
                </a:lnTo>
                <a:lnTo>
                  <a:pt x="350874" y="467832"/>
                </a:lnTo>
                <a:lnTo>
                  <a:pt x="356191" y="51036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 name="Freeform: Shape 161">
            <a:extLst>
              <a:ext uri="{FF2B5EF4-FFF2-40B4-BE49-F238E27FC236}">
                <a16:creationId xmlns:a16="http://schemas.microsoft.com/office/drawing/2014/main" id="{D4FCBB1D-4DE1-44FC-A393-C7008E8862A0}"/>
              </a:ext>
            </a:extLst>
          </p:cNvPr>
          <p:cNvSpPr/>
          <p:nvPr/>
        </p:nvSpPr>
        <p:spPr bwMode="auto">
          <a:xfrm>
            <a:off x="5380074" y="4593265"/>
            <a:ext cx="4428461" cy="265814"/>
          </a:xfrm>
          <a:custGeom>
            <a:avLst/>
            <a:gdLst>
              <a:gd name="connsiteX0" fmla="*/ 4428461 w 4428461"/>
              <a:gd name="connsiteY0" fmla="*/ 265814 h 265814"/>
              <a:gd name="connsiteX1" fmla="*/ 2307266 w 4428461"/>
              <a:gd name="connsiteY1" fmla="*/ 255182 h 265814"/>
              <a:gd name="connsiteX2" fmla="*/ 2307266 w 4428461"/>
              <a:gd name="connsiteY2" fmla="*/ 233916 h 265814"/>
              <a:gd name="connsiteX3" fmla="*/ 1632098 w 4428461"/>
              <a:gd name="connsiteY3" fmla="*/ 228600 h 265814"/>
              <a:gd name="connsiteX4" fmla="*/ 1642731 w 4428461"/>
              <a:gd name="connsiteY4" fmla="*/ 212651 h 265814"/>
              <a:gd name="connsiteX5" fmla="*/ 1483242 w 4428461"/>
              <a:gd name="connsiteY5" fmla="*/ 212651 h 265814"/>
              <a:gd name="connsiteX6" fmla="*/ 1483242 w 4428461"/>
              <a:gd name="connsiteY6" fmla="*/ 191386 h 265814"/>
              <a:gd name="connsiteX7" fmla="*/ 1275907 w 4428461"/>
              <a:gd name="connsiteY7" fmla="*/ 191386 h 265814"/>
              <a:gd name="connsiteX8" fmla="*/ 1270591 w 4428461"/>
              <a:gd name="connsiteY8" fmla="*/ 175437 h 265814"/>
              <a:gd name="connsiteX9" fmla="*/ 1095154 w 4428461"/>
              <a:gd name="connsiteY9" fmla="*/ 180754 h 265814"/>
              <a:gd name="connsiteX10" fmla="*/ 1095154 w 4428461"/>
              <a:gd name="connsiteY10" fmla="*/ 154172 h 265814"/>
              <a:gd name="connsiteX11" fmla="*/ 643270 w 4428461"/>
              <a:gd name="connsiteY11" fmla="*/ 148856 h 265814"/>
              <a:gd name="connsiteX12" fmla="*/ 595424 w 4428461"/>
              <a:gd name="connsiteY12" fmla="*/ 127591 h 265814"/>
              <a:gd name="connsiteX13" fmla="*/ 494414 w 4428461"/>
              <a:gd name="connsiteY13" fmla="*/ 132907 h 265814"/>
              <a:gd name="connsiteX14" fmla="*/ 494414 w 4428461"/>
              <a:gd name="connsiteY14" fmla="*/ 116958 h 265814"/>
              <a:gd name="connsiteX15" fmla="*/ 446568 w 4428461"/>
              <a:gd name="connsiteY15" fmla="*/ 116958 h 265814"/>
              <a:gd name="connsiteX16" fmla="*/ 430619 w 4428461"/>
              <a:gd name="connsiteY16" fmla="*/ 63795 h 265814"/>
              <a:gd name="connsiteX17" fmla="*/ 223284 w 4428461"/>
              <a:gd name="connsiteY17" fmla="*/ 79744 h 265814"/>
              <a:gd name="connsiteX18" fmla="*/ 207335 w 4428461"/>
              <a:gd name="connsiteY18" fmla="*/ 53163 h 265814"/>
              <a:gd name="connsiteX19" fmla="*/ 180754 w 4428461"/>
              <a:gd name="connsiteY19" fmla="*/ 58479 h 265814"/>
              <a:gd name="connsiteX20" fmla="*/ 170121 w 4428461"/>
              <a:gd name="connsiteY20" fmla="*/ 42530 h 265814"/>
              <a:gd name="connsiteX21" fmla="*/ 47847 w 4428461"/>
              <a:gd name="connsiteY21" fmla="*/ 58479 h 265814"/>
              <a:gd name="connsiteX22" fmla="*/ 47847 w 4428461"/>
              <a:gd name="connsiteY22" fmla="*/ 15949 h 265814"/>
              <a:gd name="connsiteX23" fmla="*/ 0 w 4428461"/>
              <a:gd name="connsiteY23" fmla="*/ 0 h 265814"/>
              <a:gd name="connsiteX24" fmla="*/ 0 w 4428461"/>
              <a:gd name="connsiteY24" fmla="*/ 0 h 26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28461" h="265814">
                <a:moveTo>
                  <a:pt x="4428461" y="265814"/>
                </a:moveTo>
                <a:lnTo>
                  <a:pt x="2307266" y="255182"/>
                </a:lnTo>
                <a:lnTo>
                  <a:pt x="2307266" y="233916"/>
                </a:lnTo>
                <a:lnTo>
                  <a:pt x="1632098" y="228600"/>
                </a:lnTo>
                <a:lnTo>
                  <a:pt x="1642731" y="212651"/>
                </a:lnTo>
                <a:lnTo>
                  <a:pt x="1483242" y="212651"/>
                </a:lnTo>
                <a:lnTo>
                  <a:pt x="1483242" y="191386"/>
                </a:lnTo>
                <a:lnTo>
                  <a:pt x="1275907" y="191386"/>
                </a:lnTo>
                <a:lnTo>
                  <a:pt x="1270591" y="175437"/>
                </a:lnTo>
                <a:lnTo>
                  <a:pt x="1095154" y="180754"/>
                </a:lnTo>
                <a:lnTo>
                  <a:pt x="1095154" y="154172"/>
                </a:lnTo>
                <a:lnTo>
                  <a:pt x="643270" y="148856"/>
                </a:lnTo>
                <a:lnTo>
                  <a:pt x="595424" y="127591"/>
                </a:lnTo>
                <a:lnTo>
                  <a:pt x="494414" y="132907"/>
                </a:lnTo>
                <a:lnTo>
                  <a:pt x="494414" y="116958"/>
                </a:lnTo>
                <a:lnTo>
                  <a:pt x="446568" y="116958"/>
                </a:lnTo>
                <a:lnTo>
                  <a:pt x="430619" y="63795"/>
                </a:lnTo>
                <a:lnTo>
                  <a:pt x="223284" y="79744"/>
                </a:lnTo>
                <a:lnTo>
                  <a:pt x="207335" y="53163"/>
                </a:lnTo>
                <a:lnTo>
                  <a:pt x="180754" y="58479"/>
                </a:lnTo>
                <a:lnTo>
                  <a:pt x="170121" y="42530"/>
                </a:lnTo>
                <a:lnTo>
                  <a:pt x="47847" y="58479"/>
                </a:lnTo>
                <a:lnTo>
                  <a:pt x="47847" y="15949"/>
                </a:lnTo>
                <a:lnTo>
                  <a:pt x="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 name="Freeform: Shape 162">
            <a:extLst>
              <a:ext uri="{FF2B5EF4-FFF2-40B4-BE49-F238E27FC236}">
                <a16:creationId xmlns:a16="http://schemas.microsoft.com/office/drawing/2014/main" id="{D5EB5CB7-3143-4083-BE59-DB054411336B}"/>
              </a:ext>
            </a:extLst>
          </p:cNvPr>
          <p:cNvSpPr/>
          <p:nvPr/>
        </p:nvSpPr>
        <p:spPr bwMode="auto">
          <a:xfrm>
            <a:off x="2840567" y="2099733"/>
            <a:ext cx="2556933" cy="2506134"/>
          </a:xfrm>
          <a:custGeom>
            <a:avLst/>
            <a:gdLst>
              <a:gd name="connsiteX0" fmla="*/ 0 w 2556933"/>
              <a:gd name="connsiteY0" fmla="*/ 0 h 2506134"/>
              <a:gd name="connsiteX1" fmla="*/ 42333 w 2556933"/>
              <a:gd name="connsiteY1" fmla="*/ 0 h 2506134"/>
              <a:gd name="connsiteX2" fmla="*/ 42333 w 2556933"/>
              <a:gd name="connsiteY2" fmla="*/ 42334 h 2506134"/>
              <a:gd name="connsiteX3" fmla="*/ 93133 w 2556933"/>
              <a:gd name="connsiteY3" fmla="*/ 42334 h 2506134"/>
              <a:gd name="connsiteX4" fmla="*/ 93133 w 2556933"/>
              <a:gd name="connsiteY4" fmla="*/ 59267 h 2506134"/>
              <a:gd name="connsiteX5" fmla="*/ 143933 w 2556933"/>
              <a:gd name="connsiteY5" fmla="*/ 59267 h 2506134"/>
              <a:gd name="connsiteX6" fmla="*/ 143933 w 2556933"/>
              <a:gd name="connsiteY6" fmla="*/ 105834 h 2506134"/>
              <a:gd name="connsiteX7" fmla="*/ 143933 w 2556933"/>
              <a:gd name="connsiteY7" fmla="*/ 127000 h 2506134"/>
              <a:gd name="connsiteX8" fmla="*/ 152400 w 2556933"/>
              <a:gd name="connsiteY8" fmla="*/ 135467 h 2506134"/>
              <a:gd name="connsiteX9" fmla="*/ 152400 w 2556933"/>
              <a:gd name="connsiteY9" fmla="*/ 169334 h 2506134"/>
              <a:gd name="connsiteX10" fmla="*/ 186266 w 2556933"/>
              <a:gd name="connsiteY10" fmla="*/ 169334 h 2506134"/>
              <a:gd name="connsiteX11" fmla="*/ 186266 w 2556933"/>
              <a:gd name="connsiteY11" fmla="*/ 177800 h 2506134"/>
              <a:gd name="connsiteX12" fmla="*/ 211666 w 2556933"/>
              <a:gd name="connsiteY12" fmla="*/ 177800 h 2506134"/>
              <a:gd name="connsiteX13" fmla="*/ 211666 w 2556933"/>
              <a:gd name="connsiteY13" fmla="*/ 194734 h 2506134"/>
              <a:gd name="connsiteX14" fmla="*/ 211666 w 2556933"/>
              <a:gd name="connsiteY14" fmla="*/ 194734 h 2506134"/>
              <a:gd name="connsiteX15" fmla="*/ 211666 w 2556933"/>
              <a:gd name="connsiteY15" fmla="*/ 254000 h 2506134"/>
              <a:gd name="connsiteX16" fmla="*/ 254000 w 2556933"/>
              <a:gd name="connsiteY16" fmla="*/ 254000 h 2506134"/>
              <a:gd name="connsiteX17" fmla="*/ 254000 w 2556933"/>
              <a:gd name="connsiteY17" fmla="*/ 266700 h 2506134"/>
              <a:gd name="connsiteX18" fmla="*/ 275166 w 2556933"/>
              <a:gd name="connsiteY18" fmla="*/ 266700 h 2506134"/>
              <a:gd name="connsiteX19" fmla="*/ 275166 w 2556933"/>
              <a:gd name="connsiteY19" fmla="*/ 266700 h 2506134"/>
              <a:gd name="connsiteX20" fmla="*/ 275166 w 2556933"/>
              <a:gd name="connsiteY20" fmla="*/ 300567 h 2506134"/>
              <a:gd name="connsiteX21" fmla="*/ 275166 w 2556933"/>
              <a:gd name="connsiteY21" fmla="*/ 330200 h 2506134"/>
              <a:gd name="connsiteX22" fmla="*/ 292100 w 2556933"/>
              <a:gd name="connsiteY22" fmla="*/ 330200 h 2506134"/>
              <a:gd name="connsiteX23" fmla="*/ 292100 w 2556933"/>
              <a:gd name="connsiteY23" fmla="*/ 385234 h 2506134"/>
              <a:gd name="connsiteX24" fmla="*/ 321733 w 2556933"/>
              <a:gd name="connsiteY24" fmla="*/ 385234 h 2506134"/>
              <a:gd name="connsiteX25" fmla="*/ 321733 w 2556933"/>
              <a:gd name="connsiteY25" fmla="*/ 440267 h 2506134"/>
              <a:gd name="connsiteX26" fmla="*/ 351366 w 2556933"/>
              <a:gd name="connsiteY26" fmla="*/ 440267 h 2506134"/>
              <a:gd name="connsiteX27" fmla="*/ 351366 w 2556933"/>
              <a:gd name="connsiteY27" fmla="*/ 478367 h 2506134"/>
              <a:gd name="connsiteX28" fmla="*/ 359833 w 2556933"/>
              <a:gd name="connsiteY28" fmla="*/ 478367 h 2506134"/>
              <a:gd name="connsiteX29" fmla="*/ 359833 w 2556933"/>
              <a:gd name="connsiteY29" fmla="*/ 524934 h 2506134"/>
              <a:gd name="connsiteX30" fmla="*/ 381000 w 2556933"/>
              <a:gd name="connsiteY30" fmla="*/ 524934 h 2506134"/>
              <a:gd name="connsiteX31" fmla="*/ 381000 w 2556933"/>
              <a:gd name="connsiteY31" fmla="*/ 575734 h 2506134"/>
              <a:gd name="connsiteX32" fmla="*/ 431800 w 2556933"/>
              <a:gd name="connsiteY32" fmla="*/ 575734 h 2506134"/>
              <a:gd name="connsiteX33" fmla="*/ 431800 w 2556933"/>
              <a:gd name="connsiteY33" fmla="*/ 575734 h 2506134"/>
              <a:gd name="connsiteX34" fmla="*/ 452966 w 2556933"/>
              <a:gd name="connsiteY34" fmla="*/ 596900 h 2506134"/>
              <a:gd name="connsiteX35" fmla="*/ 452966 w 2556933"/>
              <a:gd name="connsiteY35" fmla="*/ 622300 h 2506134"/>
              <a:gd name="connsiteX36" fmla="*/ 474133 w 2556933"/>
              <a:gd name="connsiteY36" fmla="*/ 622300 h 2506134"/>
              <a:gd name="connsiteX37" fmla="*/ 474133 w 2556933"/>
              <a:gd name="connsiteY37" fmla="*/ 660400 h 2506134"/>
              <a:gd name="connsiteX38" fmla="*/ 474133 w 2556933"/>
              <a:gd name="connsiteY38" fmla="*/ 711200 h 2506134"/>
              <a:gd name="connsiteX39" fmla="*/ 499533 w 2556933"/>
              <a:gd name="connsiteY39" fmla="*/ 711200 h 2506134"/>
              <a:gd name="connsiteX40" fmla="*/ 499533 w 2556933"/>
              <a:gd name="connsiteY40" fmla="*/ 753534 h 2506134"/>
              <a:gd name="connsiteX41" fmla="*/ 520700 w 2556933"/>
              <a:gd name="connsiteY41" fmla="*/ 753534 h 2506134"/>
              <a:gd name="connsiteX42" fmla="*/ 520700 w 2556933"/>
              <a:gd name="connsiteY42" fmla="*/ 791634 h 2506134"/>
              <a:gd name="connsiteX43" fmla="*/ 546100 w 2556933"/>
              <a:gd name="connsiteY43" fmla="*/ 791634 h 2506134"/>
              <a:gd name="connsiteX44" fmla="*/ 546100 w 2556933"/>
              <a:gd name="connsiteY44" fmla="*/ 867834 h 2506134"/>
              <a:gd name="connsiteX45" fmla="*/ 567266 w 2556933"/>
              <a:gd name="connsiteY45" fmla="*/ 867834 h 2506134"/>
              <a:gd name="connsiteX46" fmla="*/ 567266 w 2556933"/>
              <a:gd name="connsiteY46" fmla="*/ 922867 h 2506134"/>
              <a:gd name="connsiteX47" fmla="*/ 588433 w 2556933"/>
              <a:gd name="connsiteY47" fmla="*/ 922867 h 2506134"/>
              <a:gd name="connsiteX48" fmla="*/ 588433 w 2556933"/>
              <a:gd name="connsiteY48" fmla="*/ 922867 h 2506134"/>
              <a:gd name="connsiteX49" fmla="*/ 622300 w 2556933"/>
              <a:gd name="connsiteY49" fmla="*/ 956734 h 2506134"/>
              <a:gd name="connsiteX50" fmla="*/ 622300 w 2556933"/>
              <a:gd name="connsiteY50" fmla="*/ 990600 h 2506134"/>
              <a:gd name="connsiteX51" fmla="*/ 647700 w 2556933"/>
              <a:gd name="connsiteY51" fmla="*/ 990600 h 2506134"/>
              <a:gd name="connsiteX52" fmla="*/ 647700 w 2556933"/>
              <a:gd name="connsiteY52" fmla="*/ 1020234 h 2506134"/>
              <a:gd name="connsiteX53" fmla="*/ 664633 w 2556933"/>
              <a:gd name="connsiteY53" fmla="*/ 1020234 h 2506134"/>
              <a:gd name="connsiteX54" fmla="*/ 664633 w 2556933"/>
              <a:gd name="connsiteY54" fmla="*/ 1045634 h 2506134"/>
              <a:gd name="connsiteX55" fmla="*/ 690033 w 2556933"/>
              <a:gd name="connsiteY55" fmla="*/ 1045634 h 2506134"/>
              <a:gd name="connsiteX56" fmla="*/ 690033 w 2556933"/>
              <a:gd name="connsiteY56" fmla="*/ 1062567 h 2506134"/>
              <a:gd name="connsiteX57" fmla="*/ 723900 w 2556933"/>
              <a:gd name="connsiteY57" fmla="*/ 1062567 h 2506134"/>
              <a:gd name="connsiteX58" fmla="*/ 723900 w 2556933"/>
              <a:gd name="connsiteY58" fmla="*/ 1092200 h 2506134"/>
              <a:gd name="connsiteX59" fmla="*/ 749300 w 2556933"/>
              <a:gd name="connsiteY59" fmla="*/ 1117600 h 2506134"/>
              <a:gd name="connsiteX60" fmla="*/ 749300 w 2556933"/>
              <a:gd name="connsiteY60" fmla="*/ 1138767 h 2506134"/>
              <a:gd name="connsiteX61" fmla="*/ 795866 w 2556933"/>
              <a:gd name="connsiteY61" fmla="*/ 1138767 h 2506134"/>
              <a:gd name="connsiteX62" fmla="*/ 795866 w 2556933"/>
              <a:gd name="connsiteY62" fmla="*/ 1193800 h 2506134"/>
              <a:gd name="connsiteX63" fmla="*/ 825500 w 2556933"/>
              <a:gd name="connsiteY63" fmla="*/ 1193800 h 2506134"/>
              <a:gd name="connsiteX64" fmla="*/ 825500 w 2556933"/>
              <a:gd name="connsiteY64" fmla="*/ 1240367 h 2506134"/>
              <a:gd name="connsiteX65" fmla="*/ 825500 w 2556933"/>
              <a:gd name="connsiteY65" fmla="*/ 1291167 h 2506134"/>
              <a:gd name="connsiteX66" fmla="*/ 850900 w 2556933"/>
              <a:gd name="connsiteY66" fmla="*/ 1316567 h 2506134"/>
              <a:gd name="connsiteX67" fmla="*/ 850900 w 2556933"/>
              <a:gd name="connsiteY67" fmla="*/ 1316567 h 2506134"/>
              <a:gd name="connsiteX68" fmla="*/ 889000 w 2556933"/>
              <a:gd name="connsiteY68" fmla="*/ 1354667 h 2506134"/>
              <a:gd name="connsiteX69" fmla="*/ 948266 w 2556933"/>
              <a:gd name="connsiteY69" fmla="*/ 1354667 h 2506134"/>
              <a:gd name="connsiteX70" fmla="*/ 948266 w 2556933"/>
              <a:gd name="connsiteY70" fmla="*/ 1409700 h 2506134"/>
              <a:gd name="connsiteX71" fmla="*/ 982133 w 2556933"/>
              <a:gd name="connsiteY71" fmla="*/ 1409700 h 2506134"/>
              <a:gd name="connsiteX72" fmla="*/ 982133 w 2556933"/>
              <a:gd name="connsiteY72" fmla="*/ 1460500 h 2506134"/>
              <a:gd name="connsiteX73" fmla="*/ 1020233 w 2556933"/>
              <a:gd name="connsiteY73" fmla="*/ 1460500 h 2506134"/>
              <a:gd name="connsiteX74" fmla="*/ 1020233 w 2556933"/>
              <a:gd name="connsiteY74" fmla="*/ 1494367 h 2506134"/>
              <a:gd name="connsiteX75" fmla="*/ 1066800 w 2556933"/>
              <a:gd name="connsiteY75" fmla="*/ 1494367 h 2506134"/>
              <a:gd name="connsiteX76" fmla="*/ 1066800 w 2556933"/>
              <a:gd name="connsiteY76" fmla="*/ 1511300 h 2506134"/>
              <a:gd name="connsiteX77" fmla="*/ 1096433 w 2556933"/>
              <a:gd name="connsiteY77" fmla="*/ 1511300 h 2506134"/>
              <a:gd name="connsiteX78" fmla="*/ 1096433 w 2556933"/>
              <a:gd name="connsiteY78" fmla="*/ 1532467 h 2506134"/>
              <a:gd name="connsiteX79" fmla="*/ 1117600 w 2556933"/>
              <a:gd name="connsiteY79" fmla="*/ 1532467 h 2506134"/>
              <a:gd name="connsiteX80" fmla="*/ 1117600 w 2556933"/>
              <a:gd name="connsiteY80" fmla="*/ 1595967 h 2506134"/>
              <a:gd name="connsiteX81" fmla="*/ 1155700 w 2556933"/>
              <a:gd name="connsiteY81" fmla="*/ 1595967 h 2506134"/>
              <a:gd name="connsiteX82" fmla="*/ 1155700 w 2556933"/>
              <a:gd name="connsiteY82" fmla="*/ 1638300 h 2506134"/>
              <a:gd name="connsiteX83" fmla="*/ 1168400 w 2556933"/>
              <a:gd name="connsiteY83" fmla="*/ 1638300 h 2506134"/>
              <a:gd name="connsiteX84" fmla="*/ 1168400 w 2556933"/>
              <a:gd name="connsiteY84" fmla="*/ 1676400 h 2506134"/>
              <a:gd name="connsiteX85" fmla="*/ 1202266 w 2556933"/>
              <a:gd name="connsiteY85" fmla="*/ 1676400 h 2506134"/>
              <a:gd name="connsiteX86" fmla="*/ 1202266 w 2556933"/>
              <a:gd name="connsiteY86" fmla="*/ 1697567 h 2506134"/>
              <a:gd name="connsiteX87" fmla="*/ 1223433 w 2556933"/>
              <a:gd name="connsiteY87" fmla="*/ 1697567 h 2506134"/>
              <a:gd name="connsiteX88" fmla="*/ 1223433 w 2556933"/>
              <a:gd name="connsiteY88" fmla="*/ 1706034 h 2506134"/>
              <a:gd name="connsiteX89" fmla="*/ 1261533 w 2556933"/>
              <a:gd name="connsiteY89" fmla="*/ 1706034 h 2506134"/>
              <a:gd name="connsiteX90" fmla="*/ 1261533 w 2556933"/>
              <a:gd name="connsiteY90" fmla="*/ 1765300 h 2506134"/>
              <a:gd name="connsiteX91" fmla="*/ 1274233 w 2556933"/>
              <a:gd name="connsiteY91" fmla="*/ 1765300 h 2506134"/>
              <a:gd name="connsiteX92" fmla="*/ 1274233 w 2556933"/>
              <a:gd name="connsiteY92" fmla="*/ 1794934 h 2506134"/>
              <a:gd name="connsiteX93" fmla="*/ 1299633 w 2556933"/>
              <a:gd name="connsiteY93" fmla="*/ 1794934 h 2506134"/>
              <a:gd name="connsiteX94" fmla="*/ 1299633 w 2556933"/>
              <a:gd name="connsiteY94" fmla="*/ 1811867 h 2506134"/>
              <a:gd name="connsiteX95" fmla="*/ 1299633 w 2556933"/>
              <a:gd name="connsiteY95" fmla="*/ 1828800 h 2506134"/>
              <a:gd name="connsiteX96" fmla="*/ 1337733 w 2556933"/>
              <a:gd name="connsiteY96" fmla="*/ 1828800 h 2506134"/>
              <a:gd name="connsiteX97" fmla="*/ 1337733 w 2556933"/>
              <a:gd name="connsiteY97" fmla="*/ 1875367 h 2506134"/>
              <a:gd name="connsiteX98" fmla="*/ 1375833 w 2556933"/>
              <a:gd name="connsiteY98" fmla="*/ 1875367 h 2506134"/>
              <a:gd name="connsiteX99" fmla="*/ 1375833 w 2556933"/>
              <a:gd name="connsiteY99" fmla="*/ 1968500 h 2506134"/>
              <a:gd name="connsiteX100" fmla="*/ 1418166 w 2556933"/>
              <a:gd name="connsiteY100" fmla="*/ 1989667 h 2506134"/>
              <a:gd name="connsiteX101" fmla="*/ 1435100 w 2556933"/>
              <a:gd name="connsiteY101" fmla="*/ 2023534 h 2506134"/>
              <a:gd name="connsiteX102" fmla="*/ 1473200 w 2556933"/>
              <a:gd name="connsiteY102" fmla="*/ 2027767 h 2506134"/>
              <a:gd name="connsiteX103" fmla="*/ 1481666 w 2556933"/>
              <a:gd name="connsiteY103" fmla="*/ 2048934 h 2506134"/>
              <a:gd name="connsiteX104" fmla="*/ 1528233 w 2556933"/>
              <a:gd name="connsiteY104" fmla="*/ 2044700 h 2506134"/>
              <a:gd name="connsiteX105" fmla="*/ 1528233 w 2556933"/>
              <a:gd name="connsiteY105" fmla="*/ 2044700 h 2506134"/>
              <a:gd name="connsiteX106" fmla="*/ 1587500 w 2556933"/>
              <a:gd name="connsiteY106" fmla="*/ 2103967 h 2506134"/>
              <a:gd name="connsiteX107" fmla="*/ 1651000 w 2556933"/>
              <a:gd name="connsiteY107" fmla="*/ 2108200 h 2506134"/>
              <a:gd name="connsiteX108" fmla="*/ 1676400 w 2556933"/>
              <a:gd name="connsiteY108" fmla="*/ 2154767 h 2506134"/>
              <a:gd name="connsiteX109" fmla="*/ 1722966 w 2556933"/>
              <a:gd name="connsiteY109" fmla="*/ 2159000 h 2506134"/>
              <a:gd name="connsiteX110" fmla="*/ 1735666 w 2556933"/>
              <a:gd name="connsiteY110" fmla="*/ 2184400 h 2506134"/>
              <a:gd name="connsiteX111" fmla="*/ 1765300 w 2556933"/>
              <a:gd name="connsiteY111" fmla="*/ 2192867 h 2506134"/>
              <a:gd name="connsiteX112" fmla="*/ 1811866 w 2556933"/>
              <a:gd name="connsiteY112" fmla="*/ 2197100 h 2506134"/>
              <a:gd name="connsiteX113" fmla="*/ 1807633 w 2556933"/>
              <a:gd name="connsiteY113" fmla="*/ 2218267 h 2506134"/>
              <a:gd name="connsiteX114" fmla="*/ 1841500 w 2556933"/>
              <a:gd name="connsiteY114" fmla="*/ 2218267 h 2506134"/>
              <a:gd name="connsiteX115" fmla="*/ 1888066 w 2556933"/>
              <a:gd name="connsiteY115" fmla="*/ 2273300 h 2506134"/>
              <a:gd name="connsiteX116" fmla="*/ 1917700 w 2556933"/>
              <a:gd name="connsiteY116" fmla="*/ 2294467 h 2506134"/>
              <a:gd name="connsiteX117" fmla="*/ 1943100 w 2556933"/>
              <a:gd name="connsiteY117" fmla="*/ 2302934 h 2506134"/>
              <a:gd name="connsiteX118" fmla="*/ 1960033 w 2556933"/>
              <a:gd name="connsiteY118" fmla="*/ 2349500 h 2506134"/>
              <a:gd name="connsiteX119" fmla="*/ 2036233 w 2556933"/>
              <a:gd name="connsiteY119" fmla="*/ 2353734 h 2506134"/>
              <a:gd name="connsiteX120" fmla="*/ 2032000 w 2556933"/>
              <a:gd name="connsiteY120" fmla="*/ 2357967 h 2506134"/>
              <a:gd name="connsiteX121" fmla="*/ 2137833 w 2556933"/>
              <a:gd name="connsiteY121" fmla="*/ 2366434 h 2506134"/>
              <a:gd name="connsiteX122" fmla="*/ 2142066 w 2556933"/>
              <a:gd name="connsiteY122" fmla="*/ 2379134 h 2506134"/>
              <a:gd name="connsiteX123" fmla="*/ 2226733 w 2556933"/>
              <a:gd name="connsiteY123" fmla="*/ 2370667 h 2506134"/>
              <a:gd name="connsiteX124" fmla="*/ 2226733 w 2556933"/>
              <a:gd name="connsiteY124" fmla="*/ 2387600 h 2506134"/>
              <a:gd name="connsiteX125" fmla="*/ 2298700 w 2556933"/>
              <a:gd name="connsiteY125" fmla="*/ 2387600 h 2506134"/>
              <a:gd name="connsiteX126" fmla="*/ 2302933 w 2556933"/>
              <a:gd name="connsiteY126" fmla="*/ 2408767 h 2506134"/>
              <a:gd name="connsiteX127" fmla="*/ 2400300 w 2556933"/>
              <a:gd name="connsiteY127" fmla="*/ 2400300 h 2506134"/>
              <a:gd name="connsiteX128" fmla="*/ 2400300 w 2556933"/>
              <a:gd name="connsiteY128" fmla="*/ 2425700 h 2506134"/>
              <a:gd name="connsiteX129" fmla="*/ 2459566 w 2556933"/>
              <a:gd name="connsiteY129" fmla="*/ 2442634 h 2506134"/>
              <a:gd name="connsiteX130" fmla="*/ 2455333 w 2556933"/>
              <a:gd name="connsiteY130" fmla="*/ 2472267 h 2506134"/>
              <a:gd name="connsiteX131" fmla="*/ 2493433 w 2556933"/>
              <a:gd name="connsiteY131" fmla="*/ 2476500 h 2506134"/>
              <a:gd name="connsiteX132" fmla="*/ 2506133 w 2556933"/>
              <a:gd name="connsiteY132" fmla="*/ 2506134 h 2506134"/>
              <a:gd name="connsiteX133" fmla="*/ 2556933 w 2556933"/>
              <a:gd name="connsiteY133" fmla="*/ 2501900 h 250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556933" h="2506134">
                <a:moveTo>
                  <a:pt x="0" y="0"/>
                </a:moveTo>
                <a:lnTo>
                  <a:pt x="42333" y="0"/>
                </a:lnTo>
                <a:lnTo>
                  <a:pt x="42333" y="42334"/>
                </a:lnTo>
                <a:lnTo>
                  <a:pt x="93133" y="42334"/>
                </a:lnTo>
                <a:lnTo>
                  <a:pt x="93133" y="59267"/>
                </a:lnTo>
                <a:lnTo>
                  <a:pt x="143933" y="59267"/>
                </a:lnTo>
                <a:lnTo>
                  <a:pt x="143933" y="105834"/>
                </a:lnTo>
                <a:lnTo>
                  <a:pt x="143933" y="127000"/>
                </a:lnTo>
                <a:lnTo>
                  <a:pt x="152400" y="135467"/>
                </a:lnTo>
                <a:lnTo>
                  <a:pt x="152400" y="169334"/>
                </a:lnTo>
                <a:lnTo>
                  <a:pt x="186266" y="169334"/>
                </a:lnTo>
                <a:lnTo>
                  <a:pt x="186266" y="177800"/>
                </a:lnTo>
                <a:lnTo>
                  <a:pt x="211666" y="177800"/>
                </a:lnTo>
                <a:lnTo>
                  <a:pt x="211666" y="194734"/>
                </a:lnTo>
                <a:lnTo>
                  <a:pt x="211666" y="194734"/>
                </a:lnTo>
                <a:lnTo>
                  <a:pt x="211666" y="254000"/>
                </a:lnTo>
                <a:lnTo>
                  <a:pt x="254000" y="254000"/>
                </a:lnTo>
                <a:lnTo>
                  <a:pt x="254000" y="266700"/>
                </a:lnTo>
                <a:lnTo>
                  <a:pt x="275166" y="266700"/>
                </a:lnTo>
                <a:lnTo>
                  <a:pt x="275166" y="266700"/>
                </a:lnTo>
                <a:lnTo>
                  <a:pt x="275166" y="300567"/>
                </a:lnTo>
                <a:lnTo>
                  <a:pt x="275166" y="330200"/>
                </a:lnTo>
                <a:lnTo>
                  <a:pt x="292100" y="330200"/>
                </a:lnTo>
                <a:lnTo>
                  <a:pt x="292100" y="385234"/>
                </a:lnTo>
                <a:lnTo>
                  <a:pt x="321733" y="385234"/>
                </a:lnTo>
                <a:lnTo>
                  <a:pt x="321733" y="440267"/>
                </a:lnTo>
                <a:lnTo>
                  <a:pt x="351366" y="440267"/>
                </a:lnTo>
                <a:lnTo>
                  <a:pt x="351366" y="478367"/>
                </a:lnTo>
                <a:lnTo>
                  <a:pt x="359833" y="478367"/>
                </a:lnTo>
                <a:lnTo>
                  <a:pt x="359833" y="524934"/>
                </a:lnTo>
                <a:lnTo>
                  <a:pt x="381000" y="524934"/>
                </a:lnTo>
                <a:lnTo>
                  <a:pt x="381000" y="575734"/>
                </a:lnTo>
                <a:lnTo>
                  <a:pt x="431800" y="575734"/>
                </a:lnTo>
                <a:lnTo>
                  <a:pt x="431800" y="575734"/>
                </a:lnTo>
                <a:lnTo>
                  <a:pt x="452966" y="596900"/>
                </a:lnTo>
                <a:lnTo>
                  <a:pt x="452966" y="622300"/>
                </a:lnTo>
                <a:lnTo>
                  <a:pt x="474133" y="622300"/>
                </a:lnTo>
                <a:lnTo>
                  <a:pt x="474133" y="660400"/>
                </a:lnTo>
                <a:lnTo>
                  <a:pt x="474133" y="711200"/>
                </a:lnTo>
                <a:lnTo>
                  <a:pt x="499533" y="711200"/>
                </a:lnTo>
                <a:lnTo>
                  <a:pt x="499533" y="753534"/>
                </a:lnTo>
                <a:lnTo>
                  <a:pt x="520700" y="753534"/>
                </a:lnTo>
                <a:lnTo>
                  <a:pt x="520700" y="791634"/>
                </a:lnTo>
                <a:lnTo>
                  <a:pt x="546100" y="791634"/>
                </a:lnTo>
                <a:lnTo>
                  <a:pt x="546100" y="867834"/>
                </a:lnTo>
                <a:lnTo>
                  <a:pt x="567266" y="867834"/>
                </a:lnTo>
                <a:lnTo>
                  <a:pt x="567266" y="922867"/>
                </a:lnTo>
                <a:lnTo>
                  <a:pt x="588433" y="922867"/>
                </a:lnTo>
                <a:lnTo>
                  <a:pt x="588433" y="922867"/>
                </a:lnTo>
                <a:lnTo>
                  <a:pt x="622300" y="956734"/>
                </a:lnTo>
                <a:lnTo>
                  <a:pt x="622300" y="990600"/>
                </a:lnTo>
                <a:lnTo>
                  <a:pt x="647700" y="990600"/>
                </a:lnTo>
                <a:lnTo>
                  <a:pt x="647700" y="1020234"/>
                </a:lnTo>
                <a:lnTo>
                  <a:pt x="664633" y="1020234"/>
                </a:lnTo>
                <a:lnTo>
                  <a:pt x="664633" y="1045634"/>
                </a:lnTo>
                <a:lnTo>
                  <a:pt x="690033" y="1045634"/>
                </a:lnTo>
                <a:lnTo>
                  <a:pt x="690033" y="1062567"/>
                </a:lnTo>
                <a:lnTo>
                  <a:pt x="723900" y="1062567"/>
                </a:lnTo>
                <a:lnTo>
                  <a:pt x="723900" y="1092200"/>
                </a:lnTo>
                <a:lnTo>
                  <a:pt x="749300" y="1117600"/>
                </a:lnTo>
                <a:lnTo>
                  <a:pt x="749300" y="1138767"/>
                </a:lnTo>
                <a:lnTo>
                  <a:pt x="795866" y="1138767"/>
                </a:lnTo>
                <a:lnTo>
                  <a:pt x="795866" y="1193800"/>
                </a:lnTo>
                <a:lnTo>
                  <a:pt x="825500" y="1193800"/>
                </a:lnTo>
                <a:lnTo>
                  <a:pt x="825500" y="1240367"/>
                </a:lnTo>
                <a:lnTo>
                  <a:pt x="825500" y="1291167"/>
                </a:lnTo>
                <a:lnTo>
                  <a:pt x="850900" y="1316567"/>
                </a:lnTo>
                <a:lnTo>
                  <a:pt x="850900" y="1316567"/>
                </a:lnTo>
                <a:lnTo>
                  <a:pt x="889000" y="1354667"/>
                </a:lnTo>
                <a:lnTo>
                  <a:pt x="948266" y="1354667"/>
                </a:lnTo>
                <a:lnTo>
                  <a:pt x="948266" y="1409700"/>
                </a:lnTo>
                <a:lnTo>
                  <a:pt x="982133" y="1409700"/>
                </a:lnTo>
                <a:lnTo>
                  <a:pt x="982133" y="1460500"/>
                </a:lnTo>
                <a:lnTo>
                  <a:pt x="1020233" y="1460500"/>
                </a:lnTo>
                <a:lnTo>
                  <a:pt x="1020233" y="1494367"/>
                </a:lnTo>
                <a:lnTo>
                  <a:pt x="1066800" y="1494367"/>
                </a:lnTo>
                <a:lnTo>
                  <a:pt x="1066800" y="1511300"/>
                </a:lnTo>
                <a:lnTo>
                  <a:pt x="1096433" y="1511300"/>
                </a:lnTo>
                <a:lnTo>
                  <a:pt x="1096433" y="1532467"/>
                </a:lnTo>
                <a:lnTo>
                  <a:pt x="1117600" y="1532467"/>
                </a:lnTo>
                <a:lnTo>
                  <a:pt x="1117600" y="1595967"/>
                </a:lnTo>
                <a:lnTo>
                  <a:pt x="1155700" y="1595967"/>
                </a:lnTo>
                <a:lnTo>
                  <a:pt x="1155700" y="1638300"/>
                </a:lnTo>
                <a:lnTo>
                  <a:pt x="1168400" y="1638300"/>
                </a:lnTo>
                <a:lnTo>
                  <a:pt x="1168400" y="1676400"/>
                </a:lnTo>
                <a:lnTo>
                  <a:pt x="1202266" y="1676400"/>
                </a:lnTo>
                <a:lnTo>
                  <a:pt x="1202266" y="1697567"/>
                </a:lnTo>
                <a:lnTo>
                  <a:pt x="1223433" y="1697567"/>
                </a:lnTo>
                <a:lnTo>
                  <a:pt x="1223433" y="1706034"/>
                </a:lnTo>
                <a:lnTo>
                  <a:pt x="1261533" y="1706034"/>
                </a:lnTo>
                <a:lnTo>
                  <a:pt x="1261533" y="1765300"/>
                </a:lnTo>
                <a:lnTo>
                  <a:pt x="1274233" y="1765300"/>
                </a:lnTo>
                <a:lnTo>
                  <a:pt x="1274233" y="1794934"/>
                </a:lnTo>
                <a:lnTo>
                  <a:pt x="1299633" y="1794934"/>
                </a:lnTo>
                <a:lnTo>
                  <a:pt x="1299633" y="1811867"/>
                </a:lnTo>
                <a:lnTo>
                  <a:pt x="1299633" y="1828800"/>
                </a:lnTo>
                <a:lnTo>
                  <a:pt x="1337733" y="1828800"/>
                </a:lnTo>
                <a:lnTo>
                  <a:pt x="1337733" y="1875367"/>
                </a:lnTo>
                <a:lnTo>
                  <a:pt x="1375833" y="1875367"/>
                </a:lnTo>
                <a:lnTo>
                  <a:pt x="1375833" y="1968500"/>
                </a:lnTo>
                <a:lnTo>
                  <a:pt x="1418166" y="1989667"/>
                </a:lnTo>
                <a:lnTo>
                  <a:pt x="1435100" y="2023534"/>
                </a:lnTo>
                <a:lnTo>
                  <a:pt x="1473200" y="2027767"/>
                </a:lnTo>
                <a:lnTo>
                  <a:pt x="1481666" y="2048934"/>
                </a:lnTo>
                <a:lnTo>
                  <a:pt x="1528233" y="2044700"/>
                </a:lnTo>
                <a:lnTo>
                  <a:pt x="1528233" y="2044700"/>
                </a:lnTo>
                <a:lnTo>
                  <a:pt x="1587500" y="2103967"/>
                </a:lnTo>
                <a:lnTo>
                  <a:pt x="1651000" y="2108200"/>
                </a:lnTo>
                <a:lnTo>
                  <a:pt x="1676400" y="2154767"/>
                </a:lnTo>
                <a:lnTo>
                  <a:pt x="1722966" y="2159000"/>
                </a:lnTo>
                <a:lnTo>
                  <a:pt x="1735666" y="2184400"/>
                </a:lnTo>
                <a:lnTo>
                  <a:pt x="1765300" y="2192867"/>
                </a:lnTo>
                <a:lnTo>
                  <a:pt x="1811866" y="2197100"/>
                </a:lnTo>
                <a:lnTo>
                  <a:pt x="1807633" y="2218267"/>
                </a:lnTo>
                <a:lnTo>
                  <a:pt x="1841500" y="2218267"/>
                </a:lnTo>
                <a:lnTo>
                  <a:pt x="1888066" y="2273300"/>
                </a:lnTo>
                <a:lnTo>
                  <a:pt x="1917700" y="2294467"/>
                </a:lnTo>
                <a:lnTo>
                  <a:pt x="1943100" y="2302934"/>
                </a:lnTo>
                <a:lnTo>
                  <a:pt x="1960033" y="2349500"/>
                </a:lnTo>
                <a:lnTo>
                  <a:pt x="2036233" y="2353734"/>
                </a:lnTo>
                <a:lnTo>
                  <a:pt x="2032000" y="2357967"/>
                </a:lnTo>
                <a:lnTo>
                  <a:pt x="2137833" y="2366434"/>
                </a:lnTo>
                <a:lnTo>
                  <a:pt x="2142066" y="2379134"/>
                </a:lnTo>
                <a:lnTo>
                  <a:pt x="2226733" y="2370667"/>
                </a:lnTo>
                <a:lnTo>
                  <a:pt x="2226733" y="2387600"/>
                </a:lnTo>
                <a:lnTo>
                  <a:pt x="2298700" y="2387600"/>
                </a:lnTo>
                <a:lnTo>
                  <a:pt x="2302933" y="2408767"/>
                </a:lnTo>
                <a:lnTo>
                  <a:pt x="2400300" y="2400300"/>
                </a:lnTo>
                <a:lnTo>
                  <a:pt x="2400300" y="2425700"/>
                </a:lnTo>
                <a:lnTo>
                  <a:pt x="2459566" y="2442634"/>
                </a:lnTo>
                <a:lnTo>
                  <a:pt x="2455333" y="2472267"/>
                </a:lnTo>
                <a:lnTo>
                  <a:pt x="2493433" y="2476500"/>
                </a:lnTo>
                <a:lnTo>
                  <a:pt x="2506133" y="2506134"/>
                </a:lnTo>
                <a:lnTo>
                  <a:pt x="2556933" y="25019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68" name="Group 167">
            <a:extLst>
              <a:ext uri="{FF2B5EF4-FFF2-40B4-BE49-F238E27FC236}">
                <a16:creationId xmlns:a16="http://schemas.microsoft.com/office/drawing/2014/main" id="{A8FD7058-02D8-4F21-8AF4-739A5AAE3884}"/>
              </a:ext>
            </a:extLst>
          </p:cNvPr>
          <p:cNvGrpSpPr/>
          <p:nvPr/>
        </p:nvGrpSpPr>
        <p:grpSpPr>
          <a:xfrm>
            <a:off x="3169998" y="2587863"/>
            <a:ext cx="141330" cy="136768"/>
            <a:chOff x="4951172" y="2437847"/>
            <a:chExt cx="141330" cy="136768"/>
          </a:xfrm>
        </p:grpSpPr>
        <p:cxnSp>
          <p:nvCxnSpPr>
            <p:cNvPr id="165" name="Straight Connector 164">
              <a:extLst>
                <a:ext uri="{FF2B5EF4-FFF2-40B4-BE49-F238E27FC236}">
                  <a16:creationId xmlns:a16="http://schemas.microsoft.com/office/drawing/2014/main" id="{C725CA8E-9561-4D7B-AA83-0CC8C459E32F}"/>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85CF5D7-F06F-489D-9CEC-2A8A807AEF6C}"/>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CECB91DF-A928-4E15-972C-1CD9E51C8D1D}"/>
              </a:ext>
            </a:extLst>
          </p:cNvPr>
          <p:cNvGrpSpPr/>
          <p:nvPr/>
        </p:nvGrpSpPr>
        <p:grpSpPr>
          <a:xfrm>
            <a:off x="2873060" y="2091786"/>
            <a:ext cx="141330" cy="136768"/>
            <a:chOff x="4951172" y="2437847"/>
            <a:chExt cx="141330" cy="136768"/>
          </a:xfrm>
        </p:grpSpPr>
        <p:cxnSp>
          <p:nvCxnSpPr>
            <p:cNvPr id="170" name="Straight Connector 169">
              <a:extLst>
                <a:ext uri="{FF2B5EF4-FFF2-40B4-BE49-F238E27FC236}">
                  <a16:creationId xmlns:a16="http://schemas.microsoft.com/office/drawing/2014/main" id="{C671509E-382F-4776-A247-64D0989AF7E7}"/>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88B22DF-46C5-4532-83C9-BCE4620991B7}"/>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64FBCD63-E7F3-4306-9476-7443171D7C6F}"/>
              </a:ext>
            </a:extLst>
          </p:cNvPr>
          <p:cNvGrpSpPr/>
          <p:nvPr/>
        </p:nvGrpSpPr>
        <p:grpSpPr>
          <a:xfrm>
            <a:off x="3679113" y="3407376"/>
            <a:ext cx="141330" cy="136768"/>
            <a:chOff x="4951172" y="2437847"/>
            <a:chExt cx="141330" cy="136768"/>
          </a:xfrm>
        </p:grpSpPr>
        <p:cxnSp>
          <p:nvCxnSpPr>
            <p:cNvPr id="173" name="Straight Connector 172">
              <a:extLst>
                <a:ext uri="{FF2B5EF4-FFF2-40B4-BE49-F238E27FC236}">
                  <a16:creationId xmlns:a16="http://schemas.microsoft.com/office/drawing/2014/main" id="{11713BEA-AE14-4145-940B-CB8181B3744E}"/>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5DFBEFF-D77C-4806-82A9-7AC5C9983B53}"/>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DCAD8B34-4E7D-4578-8032-E962D2353045}"/>
              </a:ext>
            </a:extLst>
          </p:cNvPr>
          <p:cNvGrpSpPr/>
          <p:nvPr/>
        </p:nvGrpSpPr>
        <p:grpSpPr>
          <a:xfrm>
            <a:off x="3815164" y="3511430"/>
            <a:ext cx="141330" cy="136768"/>
            <a:chOff x="4951172" y="2437847"/>
            <a:chExt cx="141330" cy="136768"/>
          </a:xfrm>
        </p:grpSpPr>
        <p:cxnSp>
          <p:nvCxnSpPr>
            <p:cNvPr id="176" name="Straight Connector 175">
              <a:extLst>
                <a:ext uri="{FF2B5EF4-FFF2-40B4-BE49-F238E27FC236}">
                  <a16:creationId xmlns:a16="http://schemas.microsoft.com/office/drawing/2014/main" id="{631C6002-2E0D-4D74-84AD-9DAB1062A147}"/>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A7E72EF-EDC9-4F1F-B59F-7E52D8ED577E}"/>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C1D5C093-3C79-4CCC-8641-DC5E420E5DCF}"/>
              </a:ext>
            </a:extLst>
          </p:cNvPr>
          <p:cNvGrpSpPr/>
          <p:nvPr/>
        </p:nvGrpSpPr>
        <p:grpSpPr>
          <a:xfrm>
            <a:off x="3967564" y="3663830"/>
            <a:ext cx="141330" cy="136768"/>
            <a:chOff x="4951172" y="2437847"/>
            <a:chExt cx="141330" cy="136768"/>
          </a:xfrm>
        </p:grpSpPr>
        <p:cxnSp>
          <p:nvCxnSpPr>
            <p:cNvPr id="179" name="Straight Connector 178">
              <a:extLst>
                <a:ext uri="{FF2B5EF4-FFF2-40B4-BE49-F238E27FC236}">
                  <a16:creationId xmlns:a16="http://schemas.microsoft.com/office/drawing/2014/main" id="{B940B026-4868-4CF0-94EA-8BDA177A43E3}"/>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0D6217C-7975-4CCF-9B33-83492E227C5E}"/>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9807A5BA-4A61-4A9F-9B8D-6802D40DF5E9}"/>
              </a:ext>
            </a:extLst>
          </p:cNvPr>
          <p:cNvGrpSpPr/>
          <p:nvPr/>
        </p:nvGrpSpPr>
        <p:grpSpPr>
          <a:xfrm>
            <a:off x="5972942" y="4679239"/>
            <a:ext cx="141330" cy="136768"/>
            <a:chOff x="4951172" y="2437847"/>
            <a:chExt cx="141330" cy="136768"/>
          </a:xfrm>
        </p:grpSpPr>
        <p:cxnSp>
          <p:nvCxnSpPr>
            <p:cNvPr id="182" name="Straight Connector 181">
              <a:extLst>
                <a:ext uri="{FF2B5EF4-FFF2-40B4-BE49-F238E27FC236}">
                  <a16:creationId xmlns:a16="http://schemas.microsoft.com/office/drawing/2014/main" id="{2E1C1F7D-86E6-45D6-9F5B-66516BE0C85F}"/>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7A72BED-B966-41BA-AF11-EC8168188C78}"/>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BF2C8ECE-18B3-4FD8-AFE5-08161314501D}"/>
              </a:ext>
            </a:extLst>
          </p:cNvPr>
          <p:cNvGrpSpPr/>
          <p:nvPr/>
        </p:nvGrpSpPr>
        <p:grpSpPr>
          <a:xfrm>
            <a:off x="6086760" y="4679239"/>
            <a:ext cx="141330" cy="136768"/>
            <a:chOff x="4951172" y="2437847"/>
            <a:chExt cx="141330" cy="136768"/>
          </a:xfrm>
        </p:grpSpPr>
        <p:cxnSp>
          <p:nvCxnSpPr>
            <p:cNvPr id="185" name="Straight Connector 184">
              <a:extLst>
                <a:ext uri="{FF2B5EF4-FFF2-40B4-BE49-F238E27FC236}">
                  <a16:creationId xmlns:a16="http://schemas.microsoft.com/office/drawing/2014/main" id="{3A3581A6-B411-4158-9559-1919429C2667}"/>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0BECBCE-703A-4963-BA15-0A42C0B87309}"/>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1F3E8A3C-0E7B-4A2E-AF38-88836C0B1F56}"/>
              </a:ext>
            </a:extLst>
          </p:cNvPr>
          <p:cNvGrpSpPr/>
          <p:nvPr/>
        </p:nvGrpSpPr>
        <p:grpSpPr>
          <a:xfrm>
            <a:off x="6236508" y="4679239"/>
            <a:ext cx="141330" cy="136768"/>
            <a:chOff x="4951172" y="2437847"/>
            <a:chExt cx="141330" cy="136768"/>
          </a:xfrm>
        </p:grpSpPr>
        <p:cxnSp>
          <p:nvCxnSpPr>
            <p:cNvPr id="188" name="Straight Connector 187">
              <a:extLst>
                <a:ext uri="{FF2B5EF4-FFF2-40B4-BE49-F238E27FC236}">
                  <a16:creationId xmlns:a16="http://schemas.microsoft.com/office/drawing/2014/main" id="{E3641911-9CA0-434B-83D1-1893C064F8AA}"/>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FE0ED69-5E88-4C24-BE9F-9EAD463055F3}"/>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58DE4399-1306-4F6D-B9A0-3F4A3AB63046}"/>
              </a:ext>
            </a:extLst>
          </p:cNvPr>
          <p:cNvGrpSpPr/>
          <p:nvPr/>
        </p:nvGrpSpPr>
        <p:grpSpPr>
          <a:xfrm>
            <a:off x="6641404" y="4713058"/>
            <a:ext cx="141330" cy="136768"/>
            <a:chOff x="4951172" y="2437847"/>
            <a:chExt cx="141330" cy="136768"/>
          </a:xfrm>
        </p:grpSpPr>
        <p:cxnSp>
          <p:nvCxnSpPr>
            <p:cNvPr id="191" name="Straight Connector 190">
              <a:extLst>
                <a:ext uri="{FF2B5EF4-FFF2-40B4-BE49-F238E27FC236}">
                  <a16:creationId xmlns:a16="http://schemas.microsoft.com/office/drawing/2014/main" id="{C38E987D-9546-4D88-9694-CCBB60E9F68B}"/>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85F8996-0E7D-44F5-B87A-CA326AA0498D}"/>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55AF1D07-8F28-4867-A234-DC11F145875D}"/>
              </a:ext>
            </a:extLst>
          </p:cNvPr>
          <p:cNvGrpSpPr/>
          <p:nvPr/>
        </p:nvGrpSpPr>
        <p:grpSpPr>
          <a:xfrm>
            <a:off x="6819529" y="4743365"/>
            <a:ext cx="141330" cy="136768"/>
            <a:chOff x="4951172" y="2437847"/>
            <a:chExt cx="141330" cy="136768"/>
          </a:xfrm>
        </p:grpSpPr>
        <p:cxnSp>
          <p:nvCxnSpPr>
            <p:cNvPr id="194" name="Straight Connector 193">
              <a:extLst>
                <a:ext uri="{FF2B5EF4-FFF2-40B4-BE49-F238E27FC236}">
                  <a16:creationId xmlns:a16="http://schemas.microsoft.com/office/drawing/2014/main" id="{B2321D07-1AE4-4829-BB2F-DE1B807AC479}"/>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18E127E-B07D-47CE-A76F-157082C18502}"/>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CDA137AD-0565-43F7-A178-6D9BB37793B9}"/>
              </a:ext>
            </a:extLst>
          </p:cNvPr>
          <p:cNvGrpSpPr/>
          <p:nvPr/>
        </p:nvGrpSpPr>
        <p:grpSpPr>
          <a:xfrm>
            <a:off x="6858332" y="4743365"/>
            <a:ext cx="141330" cy="136768"/>
            <a:chOff x="4951172" y="2437847"/>
            <a:chExt cx="141330" cy="136768"/>
          </a:xfrm>
        </p:grpSpPr>
        <p:cxnSp>
          <p:nvCxnSpPr>
            <p:cNvPr id="197" name="Straight Connector 196">
              <a:extLst>
                <a:ext uri="{FF2B5EF4-FFF2-40B4-BE49-F238E27FC236}">
                  <a16:creationId xmlns:a16="http://schemas.microsoft.com/office/drawing/2014/main" id="{A4D2B779-067F-4B32-8AB4-30425A2DDCF0}"/>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C21C4FC-25E6-43D9-AEB7-4E0958AF8146}"/>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25455C58-2022-48C9-BBB9-CCD4D5889FE8}"/>
              </a:ext>
            </a:extLst>
          </p:cNvPr>
          <p:cNvGrpSpPr/>
          <p:nvPr/>
        </p:nvGrpSpPr>
        <p:grpSpPr>
          <a:xfrm>
            <a:off x="6957159" y="4743365"/>
            <a:ext cx="141330" cy="136768"/>
            <a:chOff x="4951172" y="2437847"/>
            <a:chExt cx="141330" cy="136768"/>
          </a:xfrm>
        </p:grpSpPr>
        <p:cxnSp>
          <p:nvCxnSpPr>
            <p:cNvPr id="200" name="Straight Connector 199">
              <a:extLst>
                <a:ext uri="{FF2B5EF4-FFF2-40B4-BE49-F238E27FC236}">
                  <a16:creationId xmlns:a16="http://schemas.microsoft.com/office/drawing/2014/main" id="{A980DDE8-5072-4FB4-AFA9-B56C32FA3D8D}"/>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5A03717-7B97-4303-9735-4A61639295AC}"/>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1C5E9CC5-15D5-4D83-A26F-45B6BA6B2371}"/>
              </a:ext>
            </a:extLst>
          </p:cNvPr>
          <p:cNvGrpSpPr/>
          <p:nvPr/>
        </p:nvGrpSpPr>
        <p:grpSpPr>
          <a:xfrm>
            <a:off x="6991570" y="4743365"/>
            <a:ext cx="141330" cy="136768"/>
            <a:chOff x="4951172" y="2437847"/>
            <a:chExt cx="141330" cy="136768"/>
          </a:xfrm>
        </p:grpSpPr>
        <p:cxnSp>
          <p:nvCxnSpPr>
            <p:cNvPr id="203" name="Straight Connector 202">
              <a:extLst>
                <a:ext uri="{FF2B5EF4-FFF2-40B4-BE49-F238E27FC236}">
                  <a16:creationId xmlns:a16="http://schemas.microsoft.com/office/drawing/2014/main" id="{9D1B6A37-4C74-41DF-977F-B75B9F49E655}"/>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63442BFE-80E8-464C-A27E-A3B34FF3C0E6}"/>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4E8E861C-41A9-4B2E-BC86-13F278409751}"/>
              </a:ext>
            </a:extLst>
          </p:cNvPr>
          <p:cNvGrpSpPr/>
          <p:nvPr/>
        </p:nvGrpSpPr>
        <p:grpSpPr>
          <a:xfrm>
            <a:off x="7035573" y="4743365"/>
            <a:ext cx="141330" cy="136768"/>
            <a:chOff x="4951172" y="2437847"/>
            <a:chExt cx="141330" cy="136768"/>
          </a:xfrm>
        </p:grpSpPr>
        <p:cxnSp>
          <p:nvCxnSpPr>
            <p:cNvPr id="206" name="Straight Connector 205">
              <a:extLst>
                <a:ext uri="{FF2B5EF4-FFF2-40B4-BE49-F238E27FC236}">
                  <a16:creationId xmlns:a16="http://schemas.microsoft.com/office/drawing/2014/main" id="{92B44A65-1BC1-45D7-B7CD-0196365D2F9A}"/>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9FAE605-74E0-413C-BFAA-4219638A6A71}"/>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0B10E980-9300-4A6C-84AD-7E07AC75A71C}"/>
              </a:ext>
            </a:extLst>
          </p:cNvPr>
          <p:cNvGrpSpPr/>
          <p:nvPr/>
        </p:nvGrpSpPr>
        <p:grpSpPr>
          <a:xfrm>
            <a:off x="7064079" y="4743365"/>
            <a:ext cx="141330" cy="136768"/>
            <a:chOff x="4951172" y="2437847"/>
            <a:chExt cx="141330" cy="136768"/>
          </a:xfrm>
        </p:grpSpPr>
        <p:cxnSp>
          <p:nvCxnSpPr>
            <p:cNvPr id="209" name="Straight Connector 208">
              <a:extLst>
                <a:ext uri="{FF2B5EF4-FFF2-40B4-BE49-F238E27FC236}">
                  <a16:creationId xmlns:a16="http://schemas.microsoft.com/office/drawing/2014/main" id="{8D55D21E-1F98-4DF2-B09E-51BC542CEF8C}"/>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0377854F-7DA2-40B6-BB30-446C6DCE9799}"/>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F29A19A3-ADE1-4535-A34E-97870A2822F6}"/>
              </a:ext>
            </a:extLst>
          </p:cNvPr>
          <p:cNvGrpSpPr/>
          <p:nvPr/>
        </p:nvGrpSpPr>
        <p:grpSpPr>
          <a:xfrm>
            <a:off x="7096798" y="4743365"/>
            <a:ext cx="141330" cy="136768"/>
            <a:chOff x="4951172" y="2437847"/>
            <a:chExt cx="141330" cy="136768"/>
          </a:xfrm>
        </p:grpSpPr>
        <p:cxnSp>
          <p:nvCxnSpPr>
            <p:cNvPr id="212" name="Straight Connector 211">
              <a:extLst>
                <a:ext uri="{FF2B5EF4-FFF2-40B4-BE49-F238E27FC236}">
                  <a16:creationId xmlns:a16="http://schemas.microsoft.com/office/drawing/2014/main" id="{6C32D111-E4C4-4D93-AC04-E0AB9F6F7E59}"/>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E51555F-D448-41A8-BB73-C1B7C5BB488C}"/>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FD33E611-8A72-429D-B4EC-CB133EDE6B3D}"/>
              </a:ext>
            </a:extLst>
          </p:cNvPr>
          <p:cNvGrpSpPr/>
          <p:nvPr/>
        </p:nvGrpSpPr>
        <p:grpSpPr>
          <a:xfrm>
            <a:off x="7201953" y="4743365"/>
            <a:ext cx="141330" cy="136768"/>
            <a:chOff x="4951172" y="2437847"/>
            <a:chExt cx="141330" cy="136768"/>
          </a:xfrm>
        </p:grpSpPr>
        <p:cxnSp>
          <p:nvCxnSpPr>
            <p:cNvPr id="215" name="Straight Connector 214">
              <a:extLst>
                <a:ext uri="{FF2B5EF4-FFF2-40B4-BE49-F238E27FC236}">
                  <a16:creationId xmlns:a16="http://schemas.microsoft.com/office/drawing/2014/main" id="{B744B351-51DF-49E6-A5C8-F1BD681B26C8}"/>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7236BDE5-9EA7-45BC-8C8E-016D64A70F9E}"/>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C1D1C524-889B-4BA9-B198-A54FED0CA2A6}"/>
              </a:ext>
            </a:extLst>
          </p:cNvPr>
          <p:cNvGrpSpPr/>
          <p:nvPr/>
        </p:nvGrpSpPr>
        <p:grpSpPr>
          <a:xfrm>
            <a:off x="7237102" y="4743365"/>
            <a:ext cx="141330" cy="136768"/>
            <a:chOff x="4951172" y="2437847"/>
            <a:chExt cx="141330" cy="136768"/>
          </a:xfrm>
        </p:grpSpPr>
        <p:cxnSp>
          <p:nvCxnSpPr>
            <p:cNvPr id="218" name="Straight Connector 217">
              <a:extLst>
                <a:ext uri="{FF2B5EF4-FFF2-40B4-BE49-F238E27FC236}">
                  <a16:creationId xmlns:a16="http://schemas.microsoft.com/office/drawing/2014/main" id="{D53675A3-2001-422D-88A1-495AC77D3F90}"/>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41215AF-B695-4E3A-A3BD-B765FDC479EB}"/>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C98E35C7-F625-4B9A-8F0C-90F5CAB14F4B}"/>
              </a:ext>
            </a:extLst>
          </p:cNvPr>
          <p:cNvGrpSpPr/>
          <p:nvPr/>
        </p:nvGrpSpPr>
        <p:grpSpPr>
          <a:xfrm>
            <a:off x="7369819" y="4743365"/>
            <a:ext cx="141330" cy="136768"/>
            <a:chOff x="4951172" y="2437847"/>
            <a:chExt cx="141330" cy="136768"/>
          </a:xfrm>
        </p:grpSpPr>
        <p:cxnSp>
          <p:nvCxnSpPr>
            <p:cNvPr id="221" name="Straight Connector 220">
              <a:extLst>
                <a:ext uri="{FF2B5EF4-FFF2-40B4-BE49-F238E27FC236}">
                  <a16:creationId xmlns:a16="http://schemas.microsoft.com/office/drawing/2014/main" id="{5CC68CC9-060A-4B69-AE95-E80B9D4E7B61}"/>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DA741F2-D5CD-49C0-8F63-19E29D2DDF7A}"/>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DDCC6CA3-976C-4858-95CC-20862F49DC70}"/>
              </a:ext>
            </a:extLst>
          </p:cNvPr>
          <p:cNvGrpSpPr/>
          <p:nvPr/>
        </p:nvGrpSpPr>
        <p:grpSpPr>
          <a:xfrm>
            <a:off x="7553727" y="4743365"/>
            <a:ext cx="141330" cy="136768"/>
            <a:chOff x="4951172" y="2437847"/>
            <a:chExt cx="141330" cy="136768"/>
          </a:xfrm>
        </p:grpSpPr>
        <p:cxnSp>
          <p:nvCxnSpPr>
            <p:cNvPr id="224" name="Straight Connector 223">
              <a:extLst>
                <a:ext uri="{FF2B5EF4-FFF2-40B4-BE49-F238E27FC236}">
                  <a16:creationId xmlns:a16="http://schemas.microsoft.com/office/drawing/2014/main" id="{7E44027C-CC52-4B57-8BF2-2B456F87B9EC}"/>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0260B11C-7AFF-4AFE-B8BD-8B2D0F3F011E}"/>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D6DE4D33-0352-4C20-B7BF-C31F6D2CBF8E}"/>
              </a:ext>
            </a:extLst>
          </p:cNvPr>
          <p:cNvGrpSpPr/>
          <p:nvPr/>
        </p:nvGrpSpPr>
        <p:grpSpPr>
          <a:xfrm>
            <a:off x="7596123" y="4743365"/>
            <a:ext cx="141330" cy="136768"/>
            <a:chOff x="4951172" y="2437847"/>
            <a:chExt cx="141330" cy="136768"/>
          </a:xfrm>
        </p:grpSpPr>
        <p:cxnSp>
          <p:nvCxnSpPr>
            <p:cNvPr id="227" name="Straight Connector 226">
              <a:extLst>
                <a:ext uri="{FF2B5EF4-FFF2-40B4-BE49-F238E27FC236}">
                  <a16:creationId xmlns:a16="http://schemas.microsoft.com/office/drawing/2014/main" id="{7FC1840A-1813-499A-8665-668340417D01}"/>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878DFC3E-4C48-48EA-A52E-E602B111EE01}"/>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45F6AA8F-5DBD-4509-8D26-0A93E33712DA}"/>
              </a:ext>
            </a:extLst>
          </p:cNvPr>
          <p:cNvGrpSpPr/>
          <p:nvPr/>
        </p:nvGrpSpPr>
        <p:grpSpPr>
          <a:xfrm>
            <a:off x="7694099" y="4789145"/>
            <a:ext cx="141330" cy="136768"/>
            <a:chOff x="4951172" y="2437847"/>
            <a:chExt cx="141330" cy="136768"/>
          </a:xfrm>
        </p:grpSpPr>
        <p:cxnSp>
          <p:nvCxnSpPr>
            <p:cNvPr id="230" name="Straight Connector 229">
              <a:extLst>
                <a:ext uri="{FF2B5EF4-FFF2-40B4-BE49-F238E27FC236}">
                  <a16:creationId xmlns:a16="http://schemas.microsoft.com/office/drawing/2014/main" id="{89406714-614C-469D-AEA3-A5638E01ABA6}"/>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3D61320-31F5-4ACF-BC08-45A3294FBD0D}"/>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5EDAA475-5B48-47AE-B5A3-9C3FBA1A9B68}"/>
              </a:ext>
            </a:extLst>
          </p:cNvPr>
          <p:cNvGrpSpPr/>
          <p:nvPr/>
        </p:nvGrpSpPr>
        <p:grpSpPr>
          <a:xfrm>
            <a:off x="7718562" y="4789145"/>
            <a:ext cx="141330" cy="136768"/>
            <a:chOff x="4951172" y="2437847"/>
            <a:chExt cx="141330" cy="136768"/>
          </a:xfrm>
        </p:grpSpPr>
        <p:cxnSp>
          <p:nvCxnSpPr>
            <p:cNvPr id="233" name="Straight Connector 232">
              <a:extLst>
                <a:ext uri="{FF2B5EF4-FFF2-40B4-BE49-F238E27FC236}">
                  <a16:creationId xmlns:a16="http://schemas.microsoft.com/office/drawing/2014/main" id="{EE66013F-CEC2-429B-ABF4-1075B054C779}"/>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57DC02DB-7EC5-469B-9A3B-BFAC5ECEA97A}"/>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2D2C73D2-D810-4EF1-B9AE-BA42E60E45AD}"/>
              </a:ext>
            </a:extLst>
          </p:cNvPr>
          <p:cNvGrpSpPr/>
          <p:nvPr/>
        </p:nvGrpSpPr>
        <p:grpSpPr>
          <a:xfrm>
            <a:off x="7756671" y="4789145"/>
            <a:ext cx="141330" cy="136768"/>
            <a:chOff x="4951172" y="2437847"/>
            <a:chExt cx="141330" cy="136768"/>
          </a:xfrm>
        </p:grpSpPr>
        <p:cxnSp>
          <p:nvCxnSpPr>
            <p:cNvPr id="236" name="Straight Connector 235">
              <a:extLst>
                <a:ext uri="{FF2B5EF4-FFF2-40B4-BE49-F238E27FC236}">
                  <a16:creationId xmlns:a16="http://schemas.microsoft.com/office/drawing/2014/main" id="{16E3B1BF-3CA7-4A6F-80B5-7A3712BA2E2E}"/>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95E7188-0B74-4214-92C0-7DC1309E4185}"/>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BA4B1C4F-BCFE-44EB-8DDB-D2E103BCBE37}"/>
              </a:ext>
            </a:extLst>
          </p:cNvPr>
          <p:cNvGrpSpPr/>
          <p:nvPr/>
        </p:nvGrpSpPr>
        <p:grpSpPr>
          <a:xfrm>
            <a:off x="7861967" y="4789145"/>
            <a:ext cx="141330" cy="136768"/>
            <a:chOff x="4951172" y="2437847"/>
            <a:chExt cx="141330" cy="136768"/>
          </a:xfrm>
        </p:grpSpPr>
        <p:cxnSp>
          <p:nvCxnSpPr>
            <p:cNvPr id="239" name="Straight Connector 238">
              <a:extLst>
                <a:ext uri="{FF2B5EF4-FFF2-40B4-BE49-F238E27FC236}">
                  <a16:creationId xmlns:a16="http://schemas.microsoft.com/office/drawing/2014/main" id="{A21D788B-2883-44A7-8A5D-6CD4264FD58E}"/>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F64809D-66C0-4BB7-AB92-0F169B5EED22}"/>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E68908D7-AB2E-4EA1-A671-C6C9E1D64E91}"/>
              </a:ext>
            </a:extLst>
          </p:cNvPr>
          <p:cNvGrpSpPr/>
          <p:nvPr/>
        </p:nvGrpSpPr>
        <p:grpSpPr>
          <a:xfrm>
            <a:off x="7904403" y="4789145"/>
            <a:ext cx="141330" cy="136768"/>
            <a:chOff x="4951172" y="2437847"/>
            <a:chExt cx="141330" cy="136768"/>
          </a:xfrm>
        </p:grpSpPr>
        <p:cxnSp>
          <p:nvCxnSpPr>
            <p:cNvPr id="242" name="Straight Connector 241">
              <a:extLst>
                <a:ext uri="{FF2B5EF4-FFF2-40B4-BE49-F238E27FC236}">
                  <a16:creationId xmlns:a16="http://schemas.microsoft.com/office/drawing/2014/main" id="{5E4DEB58-C4B1-4BE9-82C9-119AE03D6D12}"/>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927701C-BDAA-4587-AB56-5D1D3BF73AD2}"/>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7D1EBDDA-AC64-4F33-A62C-675434871494}"/>
              </a:ext>
            </a:extLst>
          </p:cNvPr>
          <p:cNvGrpSpPr/>
          <p:nvPr/>
        </p:nvGrpSpPr>
        <p:grpSpPr>
          <a:xfrm>
            <a:off x="7944203" y="4789145"/>
            <a:ext cx="141330" cy="136768"/>
            <a:chOff x="4951172" y="2437847"/>
            <a:chExt cx="141330" cy="136768"/>
          </a:xfrm>
        </p:grpSpPr>
        <p:cxnSp>
          <p:nvCxnSpPr>
            <p:cNvPr id="245" name="Straight Connector 244">
              <a:extLst>
                <a:ext uri="{FF2B5EF4-FFF2-40B4-BE49-F238E27FC236}">
                  <a16:creationId xmlns:a16="http://schemas.microsoft.com/office/drawing/2014/main" id="{00C7FF3A-89A4-4427-B521-A3427CC9EC67}"/>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B44FDC5-8A00-4FCF-85FD-4011F0A8B2A3}"/>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ED20C0EA-3866-4BAA-BA62-1AE7B7000478}"/>
              </a:ext>
            </a:extLst>
          </p:cNvPr>
          <p:cNvGrpSpPr/>
          <p:nvPr/>
        </p:nvGrpSpPr>
        <p:grpSpPr>
          <a:xfrm>
            <a:off x="8036418" y="4789145"/>
            <a:ext cx="141330" cy="136768"/>
            <a:chOff x="4951172" y="2437847"/>
            <a:chExt cx="141330" cy="136768"/>
          </a:xfrm>
        </p:grpSpPr>
        <p:cxnSp>
          <p:nvCxnSpPr>
            <p:cNvPr id="248" name="Straight Connector 247">
              <a:extLst>
                <a:ext uri="{FF2B5EF4-FFF2-40B4-BE49-F238E27FC236}">
                  <a16:creationId xmlns:a16="http://schemas.microsoft.com/office/drawing/2014/main" id="{10FBA18A-5A0C-47E0-A4AA-2EF3DC7E10A5}"/>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749B3F1-9460-496E-AF55-73F987810106}"/>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7A85C303-2F04-4AE1-A7B3-571FC197F225}"/>
              </a:ext>
            </a:extLst>
          </p:cNvPr>
          <p:cNvGrpSpPr/>
          <p:nvPr/>
        </p:nvGrpSpPr>
        <p:grpSpPr>
          <a:xfrm>
            <a:off x="8100969" y="4789145"/>
            <a:ext cx="141330" cy="136768"/>
            <a:chOff x="4951172" y="2437847"/>
            <a:chExt cx="141330" cy="136768"/>
          </a:xfrm>
        </p:grpSpPr>
        <p:cxnSp>
          <p:nvCxnSpPr>
            <p:cNvPr id="251" name="Straight Connector 250">
              <a:extLst>
                <a:ext uri="{FF2B5EF4-FFF2-40B4-BE49-F238E27FC236}">
                  <a16:creationId xmlns:a16="http://schemas.microsoft.com/office/drawing/2014/main" id="{BB27C836-4207-48BB-8A85-60B289525101}"/>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0115DE87-F505-4D8F-9B6C-12D696D0E0E4}"/>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C5D7DC13-6F8F-4ABB-B76E-DBEF5A88F9C7}"/>
              </a:ext>
            </a:extLst>
          </p:cNvPr>
          <p:cNvGrpSpPr/>
          <p:nvPr/>
        </p:nvGrpSpPr>
        <p:grpSpPr>
          <a:xfrm>
            <a:off x="8192757" y="4789145"/>
            <a:ext cx="141330" cy="136768"/>
            <a:chOff x="4951172" y="2437847"/>
            <a:chExt cx="141330" cy="136768"/>
          </a:xfrm>
        </p:grpSpPr>
        <p:cxnSp>
          <p:nvCxnSpPr>
            <p:cNvPr id="254" name="Straight Connector 253">
              <a:extLst>
                <a:ext uri="{FF2B5EF4-FFF2-40B4-BE49-F238E27FC236}">
                  <a16:creationId xmlns:a16="http://schemas.microsoft.com/office/drawing/2014/main" id="{BBDFC3E1-1D05-4A8D-A85D-61E6D8A1661B}"/>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82042F2E-9002-4676-A3DA-41F34259BDAD}"/>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0F0D83C9-168F-4442-8785-B3AF5206CA8E}"/>
              </a:ext>
            </a:extLst>
          </p:cNvPr>
          <p:cNvGrpSpPr/>
          <p:nvPr/>
        </p:nvGrpSpPr>
        <p:grpSpPr>
          <a:xfrm>
            <a:off x="8301204" y="4789145"/>
            <a:ext cx="141330" cy="136768"/>
            <a:chOff x="4951172" y="2437847"/>
            <a:chExt cx="141330" cy="136768"/>
          </a:xfrm>
        </p:grpSpPr>
        <p:cxnSp>
          <p:nvCxnSpPr>
            <p:cNvPr id="257" name="Straight Connector 256">
              <a:extLst>
                <a:ext uri="{FF2B5EF4-FFF2-40B4-BE49-F238E27FC236}">
                  <a16:creationId xmlns:a16="http://schemas.microsoft.com/office/drawing/2014/main" id="{E22E920A-9BDA-4C97-90FD-D655B84C8928}"/>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AF5DD1D-4337-48C1-BE8F-BA38480CBBBF}"/>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CB3B9257-21BA-4B51-8B5A-4B072192EE2F}"/>
              </a:ext>
            </a:extLst>
          </p:cNvPr>
          <p:cNvGrpSpPr/>
          <p:nvPr/>
        </p:nvGrpSpPr>
        <p:grpSpPr>
          <a:xfrm>
            <a:off x="8526661" y="4789145"/>
            <a:ext cx="141330" cy="136768"/>
            <a:chOff x="4951172" y="2437847"/>
            <a:chExt cx="141330" cy="136768"/>
          </a:xfrm>
        </p:grpSpPr>
        <p:cxnSp>
          <p:nvCxnSpPr>
            <p:cNvPr id="260" name="Straight Connector 259">
              <a:extLst>
                <a:ext uri="{FF2B5EF4-FFF2-40B4-BE49-F238E27FC236}">
                  <a16:creationId xmlns:a16="http://schemas.microsoft.com/office/drawing/2014/main" id="{5153AF39-084D-4F90-A32C-D3864C91F96C}"/>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3E6E3CA-8111-42F0-90FF-5EBEF9D47CBE}"/>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002388C2-D1A8-4BC2-A4EE-54A1E005DC4D}"/>
              </a:ext>
            </a:extLst>
          </p:cNvPr>
          <p:cNvGrpSpPr/>
          <p:nvPr/>
        </p:nvGrpSpPr>
        <p:grpSpPr>
          <a:xfrm>
            <a:off x="8671662" y="4789145"/>
            <a:ext cx="141330" cy="136768"/>
            <a:chOff x="4951172" y="2437847"/>
            <a:chExt cx="141330" cy="136768"/>
          </a:xfrm>
        </p:grpSpPr>
        <p:cxnSp>
          <p:nvCxnSpPr>
            <p:cNvPr id="263" name="Straight Connector 262">
              <a:extLst>
                <a:ext uri="{FF2B5EF4-FFF2-40B4-BE49-F238E27FC236}">
                  <a16:creationId xmlns:a16="http://schemas.microsoft.com/office/drawing/2014/main" id="{9D0175A6-D85B-482A-AC6D-44BC82A0D9C4}"/>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96EE038-4797-4339-AE19-940152F645A2}"/>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26BA21E4-126C-4E01-9E92-D030D81F6CC4}"/>
              </a:ext>
            </a:extLst>
          </p:cNvPr>
          <p:cNvGrpSpPr/>
          <p:nvPr/>
        </p:nvGrpSpPr>
        <p:grpSpPr>
          <a:xfrm>
            <a:off x="8760639" y="4789145"/>
            <a:ext cx="141330" cy="136768"/>
            <a:chOff x="4951172" y="2437847"/>
            <a:chExt cx="141330" cy="136768"/>
          </a:xfrm>
        </p:grpSpPr>
        <p:cxnSp>
          <p:nvCxnSpPr>
            <p:cNvPr id="266" name="Straight Connector 265">
              <a:extLst>
                <a:ext uri="{FF2B5EF4-FFF2-40B4-BE49-F238E27FC236}">
                  <a16:creationId xmlns:a16="http://schemas.microsoft.com/office/drawing/2014/main" id="{19624CD4-9803-4557-8E39-07ACF64F260E}"/>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D28BC5B-B5B9-4F5E-82CC-E10FC2F14EE3}"/>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E568CC66-FE33-4069-B589-17EAF1461A17}"/>
              </a:ext>
            </a:extLst>
          </p:cNvPr>
          <p:cNvGrpSpPr/>
          <p:nvPr/>
        </p:nvGrpSpPr>
        <p:grpSpPr>
          <a:xfrm>
            <a:off x="8830153" y="4789145"/>
            <a:ext cx="141330" cy="136768"/>
            <a:chOff x="4951172" y="2437847"/>
            <a:chExt cx="141330" cy="136768"/>
          </a:xfrm>
        </p:grpSpPr>
        <p:cxnSp>
          <p:nvCxnSpPr>
            <p:cNvPr id="269" name="Straight Connector 268">
              <a:extLst>
                <a:ext uri="{FF2B5EF4-FFF2-40B4-BE49-F238E27FC236}">
                  <a16:creationId xmlns:a16="http://schemas.microsoft.com/office/drawing/2014/main" id="{3A0BBA1B-4204-4C90-8402-A2CE005C9D91}"/>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8901655-4971-4564-AE4D-37F652D5E43B}"/>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25BF6293-E924-4386-B08C-E927FAD7D134}"/>
              </a:ext>
            </a:extLst>
          </p:cNvPr>
          <p:cNvGrpSpPr/>
          <p:nvPr/>
        </p:nvGrpSpPr>
        <p:grpSpPr>
          <a:xfrm>
            <a:off x="9094869" y="4789145"/>
            <a:ext cx="141330" cy="136768"/>
            <a:chOff x="4951172" y="2437847"/>
            <a:chExt cx="141330" cy="136768"/>
          </a:xfrm>
        </p:grpSpPr>
        <p:cxnSp>
          <p:nvCxnSpPr>
            <p:cNvPr id="272" name="Straight Connector 271">
              <a:extLst>
                <a:ext uri="{FF2B5EF4-FFF2-40B4-BE49-F238E27FC236}">
                  <a16:creationId xmlns:a16="http://schemas.microsoft.com/office/drawing/2014/main" id="{9F840567-456C-46FD-BFA2-6DCD9226611E}"/>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6FCDA62-60FC-4393-8A1C-056A4DEC0551}"/>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BFFFD05C-6D71-44DC-AC66-5BF2626073C6}"/>
              </a:ext>
            </a:extLst>
          </p:cNvPr>
          <p:cNvGrpSpPr/>
          <p:nvPr/>
        </p:nvGrpSpPr>
        <p:grpSpPr>
          <a:xfrm>
            <a:off x="9681880" y="4789145"/>
            <a:ext cx="141330" cy="136768"/>
            <a:chOff x="4951172" y="2437847"/>
            <a:chExt cx="141330" cy="136768"/>
          </a:xfrm>
        </p:grpSpPr>
        <p:cxnSp>
          <p:nvCxnSpPr>
            <p:cNvPr id="275" name="Straight Connector 274">
              <a:extLst>
                <a:ext uri="{FF2B5EF4-FFF2-40B4-BE49-F238E27FC236}">
                  <a16:creationId xmlns:a16="http://schemas.microsoft.com/office/drawing/2014/main" id="{8F545FC0-2DAF-41F3-9579-3F47ACB65366}"/>
                </a:ext>
              </a:extLst>
            </p:cNvPr>
            <p:cNvCxnSpPr>
              <a:cxnSpLocks/>
            </p:cNvCxnSpPr>
            <p:nvPr/>
          </p:nvCxnSpPr>
          <p:spPr bwMode="auto">
            <a:xfrm>
              <a:off x="5021837" y="2437847"/>
              <a:ext cx="0" cy="136768"/>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69BE210-8550-4811-A06A-D00DB33D0053}"/>
                </a:ext>
              </a:extLst>
            </p:cNvPr>
            <p:cNvCxnSpPr>
              <a:cxnSpLocks/>
            </p:cNvCxnSpPr>
            <p:nvPr/>
          </p:nvCxnSpPr>
          <p:spPr bwMode="auto">
            <a:xfrm>
              <a:off x="4951172" y="2506231"/>
              <a:ext cx="141330"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278" name="Straight Connector 277">
            <a:extLst>
              <a:ext uri="{FF2B5EF4-FFF2-40B4-BE49-F238E27FC236}">
                <a16:creationId xmlns:a16="http://schemas.microsoft.com/office/drawing/2014/main" id="{1EBACB55-1F1D-47E3-B7AC-BDF45F46C204}"/>
              </a:ext>
            </a:extLst>
          </p:cNvPr>
          <p:cNvCxnSpPr/>
          <p:nvPr/>
        </p:nvCxnSpPr>
        <p:spPr bwMode="auto">
          <a:xfrm>
            <a:off x="7489659" y="3583335"/>
            <a:ext cx="364886" cy="0"/>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3F80F56-18AE-4E88-A666-1F4FEBD28FDA}"/>
              </a:ext>
            </a:extLst>
          </p:cNvPr>
          <p:cNvCxnSpPr/>
          <p:nvPr/>
        </p:nvCxnSpPr>
        <p:spPr bwMode="auto">
          <a:xfrm>
            <a:off x="7484345" y="3785241"/>
            <a:ext cx="364886" cy="0"/>
          </a:xfrm>
          <a:prstGeom prst="line">
            <a:avLst/>
          </a:prstGeom>
          <a:noFill/>
          <a:ln w="28575" cap="flat" cmpd="sng" algn="ctr">
            <a:solidFill>
              <a:schemeClr val="accent3"/>
            </a:solidFill>
            <a:prstDash val="solid"/>
            <a:round/>
            <a:headEnd type="none" w="med" len="med"/>
            <a:tailEnd type="none" w="med" len="med"/>
          </a:ln>
          <a:effectLst/>
        </p:spPr>
      </p:cxnSp>
      <p:sp>
        <p:nvSpPr>
          <p:cNvPr id="283" name="TextBox 282">
            <a:extLst>
              <a:ext uri="{FF2B5EF4-FFF2-40B4-BE49-F238E27FC236}">
                <a16:creationId xmlns:a16="http://schemas.microsoft.com/office/drawing/2014/main" id="{B1FE6C4B-B91F-4E65-AE3A-C3D5000555C3}"/>
              </a:ext>
            </a:extLst>
          </p:cNvPr>
          <p:cNvSpPr txBox="1"/>
          <p:nvPr/>
        </p:nvSpPr>
        <p:spPr bwMode="auto">
          <a:xfrm>
            <a:off x="9654436" y="4158555"/>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Censored</a:t>
            </a:r>
          </a:p>
        </p:txBody>
      </p:sp>
    </p:spTree>
    <p:extLst>
      <p:ext uri="{BB962C8B-B14F-4D97-AF65-F5344CB8AC3E}">
        <p14:creationId xmlns:p14="http://schemas.microsoft.com/office/powerpoint/2010/main" val="4093564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B48F-8457-0387-3505-7B45F1818D79}"/>
              </a:ext>
            </a:extLst>
          </p:cNvPr>
          <p:cNvSpPr>
            <a:spLocks noGrp="1"/>
          </p:cNvSpPr>
          <p:nvPr>
            <p:ph type="title"/>
          </p:nvPr>
        </p:nvSpPr>
        <p:spPr/>
        <p:txBody>
          <a:bodyPr/>
          <a:lstStyle/>
          <a:p>
            <a:r>
              <a:rPr lang="en-US">
                <a:cs typeface="Calibri" panose="020F0502020204030204" pitchFamily="34" charset="0"/>
              </a:rPr>
              <a:t>ADMIRAL: OS Based on Prior TKI</a:t>
            </a:r>
            <a:endParaRPr lang="en-US"/>
          </a:p>
        </p:txBody>
      </p:sp>
      <p:sp>
        <p:nvSpPr>
          <p:cNvPr id="4" name="Text Box 15">
            <a:extLst>
              <a:ext uri="{FF2B5EF4-FFF2-40B4-BE49-F238E27FC236}">
                <a16:creationId xmlns:a16="http://schemas.microsoft.com/office/drawing/2014/main" id="{9820876B-35CB-F459-5302-AA10CE34CD00}"/>
              </a:ext>
            </a:extLst>
          </p:cNvPr>
          <p:cNvSpPr txBox="1">
            <a:spLocks noChangeArrowheads="1"/>
          </p:cNvSpPr>
          <p:nvPr/>
        </p:nvSpPr>
        <p:spPr bwMode="auto">
          <a:xfrm>
            <a:off x="411270" y="6371626"/>
            <a:ext cx="785540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674"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Perl. Blood Cancer J. 2022;12:84.</a:t>
            </a:r>
          </a:p>
        </p:txBody>
      </p:sp>
      <p:graphicFrame>
        <p:nvGraphicFramePr>
          <p:cNvPr id="6" name="Table 5">
            <a:extLst>
              <a:ext uri="{FF2B5EF4-FFF2-40B4-BE49-F238E27FC236}">
                <a16:creationId xmlns:a16="http://schemas.microsoft.com/office/drawing/2014/main" id="{AF40C7F0-69C1-A66E-2DE3-3BE9325B4EC2}"/>
              </a:ext>
            </a:extLst>
          </p:cNvPr>
          <p:cNvGraphicFramePr>
            <a:graphicFrameLocks noGrp="1"/>
          </p:cNvGraphicFramePr>
          <p:nvPr/>
        </p:nvGraphicFramePr>
        <p:xfrm>
          <a:off x="6739405" y="1485900"/>
          <a:ext cx="4439552" cy="1920240"/>
        </p:xfrm>
        <a:graphic>
          <a:graphicData uri="http://schemas.openxmlformats.org/drawingml/2006/table">
            <a:tbl>
              <a:tblPr firstRow="1" bandRow="1">
                <a:tableStyleId>{93296810-A885-4BE3-A3E7-6D5BEEA58F35}</a:tableStyleId>
              </a:tblPr>
              <a:tblGrid>
                <a:gridCol w="2818625">
                  <a:extLst>
                    <a:ext uri="{9D8B030D-6E8A-4147-A177-3AD203B41FA5}">
                      <a16:colId xmlns:a16="http://schemas.microsoft.com/office/drawing/2014/main" val="2532653478"/>
                    </a:ext>
                  </a:extLst>
                </a:gridCol>
                <a:gridCol w="1620927">
                  <a:extLst>
                    <a:ext uri="{9D8B030D-6E8A-4147-A177-3AD203B41FA5}">
                      <a16:colId xmlns:a16="http://schemas.microsoft.com/office/drawing/2014/main" val="330835024"/>
                    </a:ext>
                  </a:extLst>
                </a:gridCol>
              </a:tblGrid>
              <a:tr h="246421">
                <a:tc>
                  <a:txBody>
                    <a:bodyPr/>
                    <a:lstStyle/>
                    <a:p>
                      <a:pPr algn="l"/>
                      <a:endParaRPr lang="en-US" sz="1600" b="1">
                        <a:solidFill>
                          <a:schemeClr val="bg1"/>
                        </a:solidFill>
                        <a:latin typeface="Calibri" panose="020F0502020204030204" pitchFamily="34" charset="0"/>
                        <a:cs typeface="Calibri" panose="020F0502020204030204" pitchFamily="34" charset="0"/>
                      </a:endParaRPr>
                    </a:p>
                    <a:p>
                      <a:pPr algn="l"/>
                      <a:r>
                        <a:rPr lang="en-US" sz="1600" b="1">
                          <a:solidFill>
                            <a:schemeClr val="bg1"/>
                          </a:solidFill>
                          <a:latin typeface="Calibri" panose="020F0502020204030204" pitchFamily="34" charset="0"/>
                          <a:cs typeface="Calibri" panose="020F0502020204030204" pitchFamily="34" charset="0"/>
                        </a:rPr>
                        <a:t>Tx Arm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b="1">
                          <a:solidFill>
                            <a:schemeClr val="bg1"/>
                          </a:solidFill>
                          <a:latin typeface="Calibri" panose="020F0502020204030204" pitchFamily="34" charset="0"/>
                          <a:cs typeface="Calibri" panose="020F0502020204030204" pitchFamily="34" charset="0"/>
                        </a:rPr>
                        <a:t>Median OS, 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4730700"/>
                  </a:ext>
                </a:extLst>
              </a:tr>
              <a:tr h="142665">
                <a:tc>
                  <a:txBody>
                    <a:bodyPr/>
                    <a:lstStyle/>
                    <a:p>
                      <a:pPr algn="l"/>
                      <a:r>
                        <a:rPr lang="en-US" sz="1600">
                          <a:solidFill>
                            <a:schemeClr val="bg1"/>
                          </a:solidFill>
                          <a:latin typeface="Calibri" panose="020F0502020204030204" pitchFamily="34" charset="0"/>
                          <a:cs typeface="Calibri" panose="020F0502020204030204" pitchFamily="34" charset="0"/>
                        </a:rPr>
                        <a:t>Gilteritinib with prior TKI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8.7 (4.6-10.8)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0724048"/>
                  </a:ext>
                </a:extLst>
              </a:tr>
              <a:tr h="142665">
                <a:tc>
                  <a:txBody>
                    <a:bodyPr/>
                    <a:lstStyle/>
                    <a:p>
                      <a:pPr algn="l"/>
                      <a:r>
                        <a:rPr lang="en-US" sz="1600">
                          <a:solidFill>
                            <a:schemeClr val="bg1"/>
                          </a:solidFill>
                          <a:latin typeface="Calibri" panose="020F0502020204030204" pitchFamily="34" charset="0"/>
                          <a:cs typeface="Calibri" panose="020F0502020204030204" pitchFamily="34" charset="0"/>
                        </a:rPr>
                        <a:t>Gilteritinib without prior TKI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9.5 (7.7-11.0)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67367963"/>
                  </a:ext>
                </a:extLst>
              </a:tr>
              <a:tr h="142665">
                <a:tc>
                  <a:txBody>
                    <a:bodyPr/>
                    <a:lstStyle/>
                    <a:p>
                      <a:pPr algn="l"/>
                      <a:r>
                        <a:rPr lang="en-US" sz="1600">
                          <a:solidFill>
                            <a:schemeClr val="bg1"/>
                          </a:solidFill>
                          <a:latin typeface="Calibri" panose="020F0502020204030204" pitchFamily="34" charset="0"/>
                          <a:cs typeface="Calibri" panose="020F0502020204030204" pitchFamily="34" charset="0"/>
                        </a:rPr>
                        <a:t>Salvage CT with prior TKI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5.1 (1.6-7.8)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7707380"/>
                  </a:ext>
                </a:extLst>
              </a:tr>
              <a:tr h="142665">
                <a:tc>
                  <a:txBody>
                    <a:bodyPr/>
                    <a:lstStyle/>
                    <a:p>
                      <a:pPr algn="l"/>
                      <a:r>
                        <a:rPr lang="en-US" sz="1600">
                          <a:solidFill>
                            <a:schemeClr val="bg1"/>
                          </a:solidFill>
                          <a:latin typeface="Calibri" panose="020F0502020204030204" pitchFamily="34" charset="0"/>
                          <a:cs typeface="Calibri" panose="020F0502020204030204" pitchFamily="34" charset="0"/>
                        </a:rPr>
                        <a:t>Salvage CT  without prior TKI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6.1 (4.7-7.4)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0025994"/>
                  </a:ext>
                </a:extLst>
              </a:tr>
            </a:tbl>
          </a:graphicData>
        </a:graphic>
      </p:graphicFrame>
      <p:sp>
        <p:nvSpPr>
          <p:cNvPr id="3" name="TextBox 2">
            <a:extLst>
              <a:ext uri="{FF2B5EF4-FFF2-40B4-BE49-F238E27FC236}">
                <a16:creationId xmlns:a16="http://schemas.microsoft.com/office/drawing/2014/main" id="{C2D29260-942C-580D-1002-A80CF142E389}"/>
              </a:ext>
            </a:extLst>
          </p:cNvPr>
          <p:cNvSpPr txBox="1"/>
          <p:nvPr/>
        </p:nvSpPr>
        <p:spPr bwMode="auto">
          <a:xfrm>
            <a:off x="5403436" y="527039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a:t>
            </a:r>
          </a:p>
        </p:txBody>
      </p:sp>
      <p:grpSp>
        <p:nvGrpSpPr>
          <p:cNvPr id="8" name="Group 7">
            <a:extLst>
              <a:ext uri="{FF2B5EF4-FFF2-40B4-BE49-F238E27FC236}">
                <a16:creationId xmlns:a16="http://schemas.microsoft.com/office/drawing/2014/main" id="{867905D1-A9BC-3377-C350-CE5C876EAF25}"/>
              </a:ext>
            </a:extLst>
          </p:cNvPr>
          <p:cNvGrpSpPr/>
          <p:nvPr/>
        </p:nvGrpSpPr>
        <p:grpSpPr>
          <a:xfrm>
            <a:off x="2376912" y="1857375"/>
            <a:ext cx="412292" cy="3399957"/>
            <a:chOff x="1394344" y="2219156"/>
            <a:chExt cx="412292" cy="2881045"/>
          </a:xfrm>
        </p:grpSpPr>
        <p:sp>
          <p:nvSpPr>
            <p:cNvPr id="9" name="TextBox 8">
              <a:extLst>
                <a:ext uri="{FF2B5EF4-FFF2-40B4-BE49-F238E27FC236}">
                  <a16:creationId xmlns:a16="http://schemas.microsoft.com/office/drawing/2014/main" id="{6A0949A9-CA89-B076-1A26-1C94E1735229}"/>
                </a:ext>
              </a:extLst>
            </p:cNvPr>
            <p:cNvSpPr txBox="1"/>
            <p:nvPr/>
          </p:nvSpPr>
          <p:spPr bwMode="auto">
            <a:xfrm>
              <a:off x="1530599" y="4842497"/>
              <a:ext cx="276037"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 name="TextBox 9">
              <a:extLst>
                <a:ext uri="{FF2B5EF4-FFF2-40B4-BE49-F238E27FC236}">
                  <a16:creationId xmlns:a16="http://schemas.microsoft.com/office/drawing/2014/main" id="{1A751894-AB3A-4B31-0770-8A0528FB909A}"/>
                </a:ext>
              </a:extLst>
            </p:cNvPr>
            <p:cNvSpPr txBox="1"/>
            <p:nvPr/>
          </p:nvSpPr>
          <p:spPr bwMode="auto">
            <a:xfrm>
              <a:off x="1394344" y="4317828"/>
              <a:ext cx="412292"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11" name="TextBox 10">
              <a:extLst>
                <a:ext uri="{FF2B5EF4-FFF2-40B4-BE49-F238E27FC236}">
                  <a16:creationId xmlns:a16="http://schemas.microsoft.com/office/drawing/2014/main" id="{749D8ABB-4C5D-285E-4625-C3316E72FA97}"/>
                </a:ext>
              </a:extLst>
            </p:cNvPr>
            <p:cNvSpPr txBox="1"/>
            <p:nvPr/>
          </p:nvSpPr>
          <p:spPr bwMode="auto">
            <a:xfrm>
              <a:off x="1394344" y="3793160"/>
              <a:ext cx="412292"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12" name="TextBox 11">
              <a:extLst>
                <a:ext uri="{FF2B5EF4-FFF2-40B4-BE49-F238E27FC236}">
                  <a16:creationId xmlns:a16="http://schemas.microsoft.com/office/drawing/2014/main" id="{80D11434-3AD0-2551-B770-A492C631656F}"/>
                </a:ext>
              </a:extLst>
            </p:cNvPr>
            <p:cNvSpPr txBox="1"/>
            <p:nvPr/>
          </p:nvSpPr>
          <p:spPr bwMode="auto">
            <a:xfrm>
              <a:off x="1394344" y="3268492"/>
              <a:ext cx="412292"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13" name="TextBox 12">
              <a:extLst>
                <a:ext uri="{FF2B5EF4-FFF2-40B4-BE49-F238E27FC236}">
                  <a16:creationId xmlns:a16="http://schemas.microsoft.com/office/drawing/2014/main" id="{E1115971-A7E2-52CC-97C2-81FD4EBB1DAF}"/>
                </a:ext>
              </a:extLst>
            </p:cNvPr>
            <p:cNvSpPr txBox="1"/>
            <p:nvPr/>
          </p:nvSpPr>
          <p:spPr bwMode="auto">
            <a:xfrm>
              <a:off x="1394344" y="2743824"/>
              <a:ext cx="412292"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14" name="TextBox 13">
              <a:extLst>
                <a:ext uri="{FF2B5EF4-FFF2-40B4-BE49-F238E27FC236}">
                  <a16:creationId xmlns:a16="http://schemas.microsoft.com/office/drawing/2014/main" id="{70D1F1DF-0B83-DA01-6EA6-FC02C81BA28B}"/>
                </a:ext>
              </a:extLst>
            </p:cNvPr>
            <p:cNvSpPr txBox="1"/>
            <p:nvPr/>
          </p:nvSpPr>
          <p:spPr bwMode="auto">
            <a:xfrm>
              <a:off x="1394344" y="2219156"/>
              <a:ext cx="412292"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grpSp>
        <p:nvGrpSpPr>
          <p:cNvPr id="15" name="Group 14">
            <a:extLst>
              <a:ext uri="{FF2B5EF4-FFF2-40B4-BE49-F238E27FC236}">
                <a16:creationId xmlns:a16="http://schemas.microsoft.com/office/drawing/2014/main" id="{C52D7B7B-F0FF-C34A-AA14-690CCD5ED86F}"/>
              </a:ext>
            </a:extLst>
          </p:cNvPr>
          <p:cNvGrpSpPr/>
          <p:nvPr/>
        </p:nvGrpSpPr>
        <p:grpSpPr>
          <a:xfrm>
            <a:off x="2728819" y="2001753"/>
            <a:ext cx="96932" cy="3113574"/>
            <a:chOff x="1742406" y="2398593"/>
            <a:chExt cx="306193" cy="2603020"/>
          </a:xfrm>
        </p:grpSpPr>
        <p:cxnSp>
          <p:nvCxnSpPr>
            <p:cNvPr id="16" name="Straight Connector 15">
              <a:extLst>
                <a:ext uri="{FF2B5EF4-FFF2-40B4-BE49-F238E27FC236}">
                  <a16:creationId xmlns:a16="http://schemas.microsoft.com/office/drawing/2014/main" id="{D4330D32-E756-11D7-E61F-24BD23B83567}"/>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20B7509-3873-D079-49D3-A0F2D798A707}"/>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2B099D8-D27E-876E-82C9-DC9239416651}"/>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981206D-B044-FF3E-7892-6E35E8DF0E12}"/>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58D38DE-A606-192A-86AF-2E7EA356F6FC}"/>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709686A-38B5-4E28-D24C-F5A4869D8242}"/>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B109EF76-C06F-8B5F-4226-D859852A6413}"/>
              </a:ext>
            </a:extLst>
          </p:cNvPr>
          <p:cNvGrpSpPr/>
          <p:nvPr/>
        </p:nvGrpSpPr>
        <p:grpSpPr>
          <a:xfrm>
            <a:off x="2639683" y="5149779"/>
            <a:ext cx="6504318" cy="286232"/>
            <a:chOff x="2690275" y="5604753"/>
            <a:chExt cx="4799956" cy="286232"/>
          </a:xfrm>
        </p:grpSpPr>
        <p:grpSp>
          <p:nvGrpSpPr>
            <p:cNvPr id="23" name="Group 22">
              <a:extLst>
                <a:ext uri="{FF2B5EF4-FFF2-40B4-BE49-F238E27FC236}">
                  <a16:creationId xmlns:a16="http://schemas.microsoft.com/office/drawing/2014/main" id="{FEFC77EC-F104-546C-B34F-E7E96A354EB6}"/>
                </a:ext>
              </a:extLst>
            </p:cNvPr>
            <p:cNvGrpSpPr/>
            <p:nvPr/>
          </p:nvGrpSpPr>
          <p:grpSpPr>
            <a:xfrm>
              <a:off x="2690275" y="5604753"/>
              <a:ext cx="3299378" cy="286232"/>
              <a:chOff x="1661967" y="5028630"/>
              <a:chExt cx="4577812" cy="286232"/>
            </a:xfrm>
          </p:grpSpPr>
          <p:sp>
            <p:nvSpPr>
              <p:cNvPr id="37" name="TextBox 36">
                <a:extLst>
                  <a:ext uri="{FF2B5EF4-FFF2-40B4-BE49-F238E27FC236}">
                    <a16:creationId xmlns:a16="http://schemas.microsoft.com/office/drawing/2014/main" id="{CBEB5AFF-52CE-69C4-84B7-3B3405D35608}"/>
                  </a:ext>
                </a:extLst>
              </p:cNvPr>
              <p:cNvSpPr txBox="1"/>
              <p:nvPr/>
            </p:nvSpPr>
            <p:spPr bwMode="auto">
              <a:xfrm>
                <a:off x="1661967"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8" name="TextBox 37">
                <a:extLst>
                  <a:ext uri="{FF2B5EF4-FFF2-40B4-BE49-F238E27FC236}">
                    <a16:creationId xmlns:a16="http://schemas.microsoft.com/office/drawing/2014/main" id="{4A159869-E316-60E1-D846-DE157747E049}"/>
                  </a:ext>
                </a:extLst>
              </p:cNvPr>
              <p:cNvSpPr txBox="1"/>
              <p:nvPr/>
            </p:nvSpPr>
            <p:spPr bwMode="auto">
              <a:xfrm>
                <a:off x="2150952"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39" name="TextBox 38">
                <a:extLst>
                  <a:ext uri="{FF2B5EF4-FFF2-40B4-BE49-F238E27FC236}">
                    <a16:creationId xmlns:a16="http://schemas.microsoft.com/office/drawing/2014/main" id="{F1A6B14A-1B93-372B-F529-E4E7D886D525}"/>
                  </a:ext>
                </a:extLst>
              </p:cNvPr>
              <p:cNvSpPr txBox="1"/>
              <p:nvPr/>
            </p:nvSpPr>
            <p:spPr bwMode="auto">
              <a:xfrm>
                <a:off x="2715105"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40" name="TextBox 39">
                <a:extLst>
                  <a:ext uri="{FF2B5EF4-FFF2-40B4-BE49-F238E27FC236}">
                    <a16:creationId xmlns:a16="http://schemas.microsoft.com/office/drawing/2014/main" id="{364B00AE-6AFB-7DF0-A88D-29CF7BEAC674}"/>
                  </a:ext>
                </a:extLst>
              </p:cNvPr>
              <p:cNvSpPr txBox="1"/>
              <p:nvPr/>
            </p:nvSpPr>
            <p:spPr bwMode="auto">
              <a:xfrm>
                <a:off x="3233590" y="5028630"/>
                <a:ext cx="3829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41" name="TextBox 40">
                <a:extLst>
                  <a:ext uri="{FF2B5EF4-FFF2-40B4-BE49-F238E27FC236}">
                    <a16:creationId xmlns:a16="http://schemas.microsoft.com/office/drawing/2014/main" id="{3FF03717-0B88-82D0-F1F2-24B0E78F31FE}"/>
                  </a:ext>
                </a:extLst>
              </p:cNvPr>
              <p:cNvSpPr txBox="1"/>
              <p:nvPr/>
            </p:nvSpPr>
            <p:spPr bwMode="auto">
              <a:xfrm>
                <a:off x="367917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42" name="TextBox 41">
                <a:extLst>
                  <a:ext uri="{FF2B5EF4-FFF2-40B4-BE49-F238E27FC236}">
                    <a16:creationId xmlns:a16="http://schemas.microsoft.com/office/drawing/2014/main" id="{A5BC9777-D8DF-1300-CF7E-BC392BE6609B}"/>
                  </a:ext>
                </a:extLst>
              </p:cNvPr>
              <p:cNvSpPr txBox="1"/>
              <p:nvPr/>
            </p:nvSpPr>
            <p:spPr bwMode="auto">
              <a:xfrm>
                <a:off x="4187833"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43" name="TextBox 42">
                <a:extLst>
                  <a:ext uri="{FF2B5EF4-FFF2-40B4-BE49-F238E27FC236}">
                    <a16:creationId xmlns:a16="http://schemas.microsoft.com/office/drawing/2014/main" id="{E9B3BB5E-0B91-FCC2-6849-551D6850AABE}"/>
                  </a:ext>
                </a:extLst>
              </p:cNvPr>
              <p:cNvSpPr txBox="1"/>
              <p:nvPr/>
            </p:nvSpPr>
            <p:spPr bwMode="auto">
              <a:xfrm>
                <a:off x="4712647"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44" name="TextBox 43">
                <a:extLst>
                  <a:ext uri="{FF2B5EF4-FFF2-40B4-BE49-F238E27FC236}">
                    <a16:creationId xmlns:a16="http://schemas.microsoft.com/office/drawing/2014/main" id="{D953DC4D-05C4-4258-D75F-B4D0FAF09D61}"/>
                  </a:ext>
                </a:extLst>
              </p:cNvPr>
              <p:cNvSpPr txBox="1"/>
              <p:nvPr/>
            </p:nvSpPr>
            <p:spPr bwMode="auto">
              <a:xfrm>
                <a:off x="522129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45" name="TextBox 44">
                <a:extLst>
                  <a:ext uri="{FF2B5EF4-FFF2-40B4-BE49-F238E27FC236}">
                    <a16:creationId xmlns:a16="http://schemas.microsoft.com/office/drawing/2014/main" id="{212D359F-5935-34B5-7077-6D26CEC823EB}"/>
                  </a:ext>
                </a:extLst>
              </p:cNvPr>
              <p:cNvSpPr txBox="1"/>
              <p:nvPr/>
            </p:nvSpPr>
            <p:spPr bwMode="auto">
              <a:xfrm>
                <a:off x="5739312" y="5028630"/>
                <a:ext cx="2563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6" name="TextBox 45">
                <a:extLst>
                  <a:ext uri="{FF2B5EF4-FFF2-40B4-BE49-F238E27FC236}">
                    <a16:creationId xmlns:a16="http://schemas.microsoft.com/office/drawing/2014/main" id="{64C580FE-39F5-8ADD-9E1F-AF34E943F635}"/>
                  </a:ext>
                </a:extLst>
              </p:cNvPr>
              <p:cNvSpPr txBox="1"/>
              <p:nvPr/>
            </p:nvSpPr>
            <p:spPr bwMode="auto">
              <a:xfrm>
                <a:off x="5730009"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24</a:t>
                </a:r>
              </a:p>
            </p:txBody>
          </p:sp>
        </p:grpSp>
        <p:grpSp>
          <p:nvGrpSpPr>
            <p:cNvPr id="24" name="Group 23">
              <a:extLst>
                <a:ext uri="{FF2B5EF4-FFF2-40B4-BE49-F238E27FC236}">
                  <a16:creationId xmlns:a16="http://schemas.microsoft.com/office/drawing/2014/main" id="{E29DED46-BDE9-F183-FCBE-6DA1E380C18C}"/>
                </a:ext>
              </a:extLst>
            </p:cNvPr>
            <p:cNvGrpSpPr/>
            <p:nvPr/>
          </p:nvGrpSpPr>
          <p:grpSpPr>
            <a:xfrm>
              <a:off x="5961752" y="5604753"/>
              <a:ext cx="1528479" cy="286232"/>
              <a:chOff x="1559244" y="5028630"/>
              <a:chExt cx="2120729" cy="286232"/>
            </a:xfrm>
          </p:grpSpPr>
          <p:sp>
            <p:nvSpPr>
              <p:cNvPr id="25" name="TextBox 24">
                <a:extLst>
                  <a:ext uri="{FF2B5EF4-FFF2-40B4-BE49-F238E27FC236}">
                    <a16:creationId xmlns:a16="http://schemas.microsoft.com/office/drawing/2014/main" id="{D0E41C81-AEBB-4C92-FA26-7A6D57E16F11}"/>
                  </a:ext>
                </a:extLst>
              </p:cNvPr>
              <p:cNvSpPr txBox="1"/>
              <p:nvPr/>
            </p:nvSpPr>
            <p:spPr bwMode="auto">
              <a:xfrm>
                <a:off x="1559244"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26" name="TextBox 25">
                <a:extLst>
                  <a:ext uri="{FF2B5EF4-FFF2-40B4-BE49-F238E27FC236}">
                    <a16:creationId xmlns:a16="http://schemas.microsoft.com/office/drawing/2014/main" id="{78BCCB64-A1DA-4850-A9EA-5D817E6525DB}"/>
                  </a:ext>
                </a:extLst>
              </p:cNvPr>
              <p:cNvSpPr txBox="1"/>
              <p:nvPr/>
            </p:nvSpPr>
            <p:spPr bwMode="auto">
              <a:xfrm>
                <a:off x="2087565"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27" name="TextBox 26">
                <a:extLst>
                  <a:ext uri="{FF2B5EF4-FFF2-40B4-BE49-F238E27FC236}">
                    <a16:creationId xmlns:a16="http://schemas.microsoft.com/office/drawing/2014/main" id="{18060EB1-7DC7-9DF1-DE33-CB3C95C00BFF}"/>
                  </a:ext>
                </a:extLst>
              </p:cNvPr>
              <p:cNvSpPr txBox="1"/>
              <p:nvPr/>
            </p:nvSpPr>
            <p:spPr bwMode="auto">
              <a:xfrm>
                <a:off x="2651718" y="5028630"/>
                <a:ext cx="5097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28" name="TextBox 27">
                <a:extLst>
                  <a:ext uri="{FF2B5EF4-FFF2-40B4-BE49-F238E27FC236}">
                    <a16:creationId xmlns:a16="http://schemas.microsoft.com/office/drawing/2014/main" id="{EC4F3347-21D8-2BF6-28DB-CB719E26FD89}"/>
                  </a:ext>
                </a:extLst>
              </p:cNvPr>
              <p:cNvSpPr txBox="1"/>
              <p:nvPr/>
            </p:nvSpPr>
            <p:spPr bwMode="auto">
              <a:xfrm>
                <a:off x="3170202" y="5028630"/>
                <a:ext cx="50977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36</a:t>
                </a:r>
              </a:p>
            </p:txBody>
          </p:sp>
        </p:grpSp>
      </p:grpSp>
      <p:grpSp>
        <p:nvGrpSpPr>
          <p:cNvPr id="48" name="Group 47">
            <a:extLst>
              <a:ext uri="{FF2B5EF4-FFF2-40B4-BE49-F238E27FC236}">
                <a16:creationId xmlns:a16="http://schemas.microsoft.com/office/drawing/2014/main" id="{6A7EF0ED-E0F4-DEF7-CA8B-8D9C23781714}"/>
              </a:ext>
            </a:extLst>
          </p:cNvPr>
          <p:cNvGrpSpPr/>
          <p:nvPr/>
        </p:nvGrpSpPr>
        <p:grpSpPr>
          <a:xfrm>
            <a:off x="2825750" y="5106184"/>
            <a:ext cx="3529243" cy="88795"/>
            <a:chOff x="2007621" y="4982981"/>
            <a:chExt cx="3593571" cy="250886"/>
          </a:xfrm>
        </p:grpSpPr>
        <p:grpSp>
          <p:nvGrpSpPr>
            <p:cNvPr id="65" name="Group 64">
              <a:extLst>
                <a:ext uri="{FF2B5EF4-FFF2-40B4-BE49-F238E27FC236}">
                  <a16:creationId xmlns:a16="http://schemas.microsoft.com/office/drawing/2014/main" id="{8F11DE5C-D458-365A-E06B-2B2D76D10357}"/>
                </a:ext>
              </a:extLst>
            </p:cNvPr>
            <p:cNvGrpSpPr/>
            <p:nvPr/>
          </p:nvGrpSpPr>
          <p:grpSpPr>
            <a:xfrm rot="5400000">
              <a:off x="3183696" y="3806906"/>
              <a:ext cx="250870" cy="2603020"/>
              <a:chOff x="1742406" y="2398593"/>
              <a:chExt cx="306193" cy="2603020"/>
            </a:xfrm>
          </p:grpSpPr>
          <p:cxnSp>
            <p:nvCxnSpPr>
              <p:cNvPr id="69" name="Straight Connector 68">
                <a:extLst>
                  <a:ext uri="{FF2B5EF4-FFF2-40B4-BE49-F238E27FC236}">
                    <a16:creationId xmlns:a16="http://schemas.microsoft.com/office/drawing/2014/main" id="{B03E199C-CE75-76C7-68DE-02F6061C0C31}"/>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273CBB1-D6AE-97A6-6B40-B29443329BA8}"/>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5DF8862-63CC-57BF-50B8-805E27AFB6FB}"/>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C8F9E38-BACF-155D-454A-CA3828DE8DC2}"/>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61FFFCE-E832-DB08-B129-221E07E53DB4}"/>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4FCD145-C47F-60DE-0A04-DB925AF1773F}"/>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369978B1-AD4A-B4C4-632F-D03005FE0886}"/>
                </a:ext>
              </a:extLst>
            </p:cNvPr>
            <p:cNvGrpSpPr/>
            <p:nvPr/>
          </p:nvGrpSpPr>
          <p:grpSpPr>
            <a:xfrm rot="5400000">
              <a:off x="5220303" y="4852979"/>
              <a:ext cx="250871" cy="510906"/>
              <a:chOff x="1742407" y="4645890"/>
              <a:chExt cx="306194" cy="510906"/>
            </a:xfrm>
          </p:grpSpPr>
          <p:cxnSp>
            <p:nvCxnSpPr>
              <p:cNvPr id="67" name="Straight Connector 66">
                <a:extLst>
                  <a:ext uri="{FF2B5EF4-FFF2-40B4-BE49-F238E27FC236}">
                    <a16:creationId xmlns:a16="http://schemas.microsoft.com/office/drawing/2014/main" id="{80B801F7-84E4-3910-3493-247B122D1107}"/>
                  </a:ext>
                </a:extLst>
              </p:cNvPr>
              <p:cNvCxnSpPr>
                <a:cxnSpLocks/>
              </p:cNvCxnSpPr>
              <p:nvPr/>
            </p:nvCxnSpPr>
            <p:spPr bwMode="auto">
              <a:xfrm>
                <a:off x="1742408" y="4645890"/>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170BE4C-4AFA-6156-4B9A-C0AA177CC40E}"/>
                  </a:ext>
                </a:extLst>
              </p:cNvPr>
              <p:cNvCxnSpPr>
                <a:cxnSpLocks/>
              </p:cNvCxnSpPr>
              <p:nvPr/>
            </p:nvCxnSpPr>
            <p:spPr bwMode="auto">
              <a:xfrm>
                <a:off x="1742407" y="5156796"/>
                <a:ext cx="30619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5" name="Group 54">
            <a:extLst>
              <a:ext uri="{FF2B5EF4-FFF2-40B4-BE49-F238E27FC236}">
                <a16:creationId xmlns:a16="http://schemas.microsoft.com/office/drawing/2014/main" id="{4591E53B-F46E-8509-8D26-DF469CB4560C}"/>
              </a:ext>
            </a:extLst>
          </p:cNvPr>
          <p:cNvGrpSpPr/>
          <p:nvPr/>
        </p:nvGrpSpPr>
        <p:grpSpPr>
          <a:xfrm rot="5400000">
            <a:off x="7835198" y="4133785"/>
            <a:ext cx="79610" cy="2042693"/>
            <a:chOff x="1742406" y="2919197"/>
            <a:chExt cx="306193" cy="2082416"/>
          </a:xfrm>
        </p:grpSpPr>
        <p:cxnSp>
          <p:nvCxnSpPr>
            <p:cNvPr id="60" name="Straight Connector 59">
              <a:extLst>
                <a:ext uri="{FF2B5EF4-FFF2-40B4-BE49-F238E27FC236}">
                  <a16:creationId xmlns:a16="http://schemas.microsoft.com/office/drawing/2014/main" id="{6894CC45-ADE4-7E09-F27B-B51DF0195165}"/>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D92C8C0-5F61-768E-6F47-2EC317F6C806}"/>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9FE7AF6-58EA-5445-5BB5-586DCBCEC41A}"/>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8F5E26C-62C2-6E88-0DF9-DC89F63EB99F}"/>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28AFAE3-1777-F5A6-8F77-50401C188D67}"/>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sp>
        <p:nvSpPr>
          <p:cNvPr id="75" name="Freeform: Shape 74">
            <a:extLst>
              <a:ext uri="{FF2B5EF4-FFF2-40B4-BE49-F238E27FC236}">
                <a16:creationId xmlns:a16="http://schemas.microsoft.com/office/drawing/2014/main" id="{7DD4A71F-E245-0EF7-5AD7-F50D07C3C0D9}"/>
              </a:ext>
            </a:extLst>
          </p:cNvPr>
          <p:cNvSpPr/>
          <p:nvPr/>
        </p:nvSpPr>
        <p:spPr bwMode="auto">
          <a:xfrm>
            <a:off x="2827381" y="2001753"/>
            <a:ext cx="6075079" cy="3113574"/>
          </a:xfrm>
          <a:custGeom>
            <a:avLst/>
            <a:gdLst>
              <a:gd name="connsiteX0" fmla="*/ 0 w 7048500"/>
              <a:gd name="connsiteY0" fmla="*/ 0 h 3238500"/>
              <a:gd name="connsiteX1" fmla="*/ 0 w 7048500"/>
              <a:gd name="connsiteY1" fmla="*/ 3238500 h 3238500"/>
              <a:gd name="connsiteX2" fmla="*/ 7048500 w 7048500"/>
              <a:gd name="connsiteY2" fmla="*/ 3238500 h 3238500"/>
            </a:gdLst>
            <a:ahLst/>
            <a:cxnLst>
              <a:cxn ang="0">
                <a:pos x="connsiteX0" y="connsiteY0"/>
              </a:cxn>
              <a:cxn ang="0">
                <a:pos x="connsiteX1" y="connsiteY1"/>
              </a:cxn>
              <a:cxn ang="0">
                <a:pos x="connsiteX2" y="connsiteY2"/>
              </a:cxn>
            </a:cxnLst>
            <a:rect l="l" t="t" r="r" b="b"/>
            <a:pathLst>
              <a:path w="7048500" h="3238500">
                <a:moveTo>
                  <a:pt x="0" y="0"/>
                </a:moveTo>
                <a:lnTo>
                  <a:pt x="0" y="3238500"/>
                </a:lnTo>
                <a:lnTo>
                  <a:pt x="7048500" y="3238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1" name="TextBox 80">
            <a:extLst>
              <a:ext uri="{FF2B5EF4-FFF2-40B4-BE49-F238E27FC236}">
                <a16:creationId xmlns:a16="http://schemas.microsoft.com/office/drawing/2014/main" id="{4DAC75A7-3564-7370-8C25-CEE516624585}"/>
              </a:ext>
            </a:extLst>
          </p:cNvPr>
          <p:cNvSpPr txBox="1"/>
          <p:nvPr/>
        </p:nvSpPr>
        <p:spPr bwMode="auto">
          <a:xfrm>
            <a:off x="617336" y="5238531"/>
            <a:ext cx="20281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Gilteritinib with prior TKI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4DA1BB"/>
                </a:solidFill>
                <a:effectLst/>
                <a:uLnTx/>
                <a:uFillTx/>
                <a:latin typeface="Calibri" panose="020F0502020204030204" pitchFamily="34" charset="0"/>
                <a:ea typeface="+mn-ea"/>
                <a:cs typeface="Calibri" panose="020F0502020204030204" pitchFamily="34" charset="0"/>
              </a:rPr>
              <a:t>Gilteritinib without prior TKI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Salvage CT with prior TKI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E1471D">
                    <a:lumMod val="60000"/>
                    <a:lumOff val="40000"/>
                  </a:srgbClr>
                </a:solidFill>
                <a:effectLst/>
                <a:uLnTx/>
                <a:uFillTx/>
                <a:latin typeface="Calibri" panose="020F0502020204030204" pitchFamily="34" charset="0"/>
                <a:ea typeface="+mn-ea"/>
                <a:cs typeface="Calibri" panose="020F0502020204030204" pitchFamily="34" charset="0"/>
              </a:rPr>
              <a:t>Salvage CT  without prior TKI</a:t>
            </a:r>
          </a:p>
        </p:txBody>
      </p:sp>
      <p:grpSp>
        <p:nvGrpSpPr>
          <p:cNvPr id="82" name="Group 81">
            <a:extLst>
              <a:ext uri="{FF2B5EF4-FFF2-40B4-BE49-F238E27FC236}">
                <a16:creationId xmlns:a16="http://schemas.microsoft.com/office/drawing/2014/main" id="{165CEFDD-DDC2-13E1-8423-2AB3E6E0BC6D}"/>
              </a:ext>
            </a:extLst>
          </p:cNvPr>
          <p:cNvGrpSpPr/>
          <p:nvPr/>
        </p:nvGrpSpPr>
        <p:grpSpPr>
          <a:xfrm>
            <a:off x="2616557" y="5497064"/>
            <a:ext cx="6410118" cy="757130"/>
            <a:chOff x="2673209" y="5604753"/>
            <a:chExt cx="4730442" cy="757130"/>
          </a:xfrm>
        </p:grpSpPr>
        <p:grpSp>
          <p:nvGrpSpPr>
            <p:cNvPr id="83" name="Group 82">
              <a:extLst>
                <a:ext uri="{FF2B5EF4-FFF2-40B4-BE49-F238E27FC236}">
                  <a16:creationId xmlns:a16="http://schemas.microsoft.com/office/drawing/2014/main" id="{D71F5D38-2F57-C7D3-11AC-59A4F8DCD34C}"/>
                </a:ext>
              </a:extLst>
            </p:cNvPr>
            <p:cNvGrpSpPr/>
            <p:nvPr/>
          </p:nvGrpSpPr>
          <p:grpSpPr>
            <a:xfrm>
              <a:off x="2673209" y="5604753"/>
              <a:ext cx="3229869" cy="757130"/>
              <a:chOff x="1638287" y="5028630"/>
              <a:chExt cx="4481360" cy="757130"/>
            </a:xfrm>
          </p:grpSpPr>
          <p:sp>
            <p:nvSpPr>
              <p:cNvPr id="89" name="TextBox 88">
                <a:extLst>
                  <a:ext uri="{FF2B5EF4-FFF2-40B4-BE49-F238E27FC236}">
                    <a16:creationId xmlns:a16="http://schemas.microsoft.com/office/drawing/2014/main" id="{D0F5FCA7-7934-3023-72D5-69659BE0F26C}"/>
                  </a:ext>
                </a:extLst>
              </p:cNvPr>
              <p:cNvSpPr txBox="1"/>
              <p:nvPr/>
            </p:nvSpPr>
            <p:spPr bwMode="auto">
              <a:xfrm>
                <a:off x="1638287" y="5028630"/>
                <a:ext cx="43035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214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15</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109</a:t>
                </a:r>
              </a:p>
            </p:txBody>
          </p:sp>
          <p:sp>
            <p:nvSpPr>
              <p:cNvPr id="90" name="TextBox 89">
                <a:extLst>
                  <a:ext uri="{FF2B5EF4-FFF2-40B4-BE49-F238E27FC236}">
                    <a16:creationId xmlns:a16="http://schemas.microsoft.com/office/drawing/2014/main" id="{520DB526-1093-B03E-89F8-5245AB54C441}"/>
                  </a:ext>
                </a:extLst>
              </p:cNvPr>
              <p:cNvSpPr txBox="1"/>
              <p:nvPr/>
            </p:nvSpPr>
            <p:spPr bwMode="auto">
              <a:xfrm>
                <a:off x="2127272" y="5028630"/>
                <a:ext cx="43035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178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74</a:t>
                </a:r>
              </a:p>
            </p:txBody>
          </p:sp>
          <p:sp>
            <p:nvSpPr>
              <p:cNvPr id="91" name="TextBox 90">
                <a:extLst>
                  <a:ext uri="{FF2B5EF4-FFF2-40B4-BE49-F238E27FC236}">
                    <a16:creationId xmlns:a16="http://schemas.microsoft.com/office/drawing/2014/main" id="{79ACB191-AD3F-2B1A-61B8-82123A309195}"/>
                  </a:ext>
                </a:extLst>
              </p:cNvPr>
              <p:cNvSpPr txBox="1"/>
              <p:nvPr/>
            </p:nvSpPr>
            <p:spPr bwMode="auto">
              <a:xfrm>
                <a:off x="2691426" y="5028630"/>
                <a:ext cx="43035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138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47</a:t>
                </a:r>
              </a:p>
            </p:txBody>
          </p:sp>
          <p:sp>
            <p:nvSpPr>
              <p:cNvPr id="92" name="TextBox 91">
                <a:extLst>
                  <a:ext uri="{FF2B5EF4-FFF2-40B4-BE49-F238E27FC236}">
                    <a16:creationId xmlns:a16="http://schemas.microsoft.com/office/drawing/2014/main" id="{4651EACC-A80D-EE89-5C5F-86EFD6C5FB33}"/>
                  </a:ext>
                </a:extLst>
              </p:cNvPr>
              <p:cNvSpPr txBox="1"/>
              <p:nvPr/>
            </p:nvSpPr>
            <p:spPr bwMode="auto">
              <a:xfrm>
                <a:off x="3250123" y="5028630"/>
                <a:ext cx="3499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96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93" name="TextBox 92">
                <a:extLst>
                  <a:ext uri="{FF2B5EF4-FFF2-40B4-BE49-F238E27FC236}">
                    <a16:creationId xmlns:a16="http://schemas.microsoft.com/office/drawing/2014/main" id="{D06310BC-1ABC-7820-140B-6AF0B6CDBCB2}"/>
                  </a:ext>
                </a:extLst>
              </p:cNvPr>
              <p:cNvSpPr txBox="1"/>
              <p:nvPr/>
            </p:nvSpPr>
            <p:spPr bwMode="auto">
              <a:xfrm>
                <a:off x="3759098" y="5028630"/>
                <a:ext cx="3499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94" name="TextBox 93">
                <a:extLst>
                  <a:ext uri="{FF2B5EF4-FFF2-40B4-BE49-F238E27FC236}">
                    <a16:creationId xmlns:a16="http://schemas.microsoft.com/office/drawing/2014/main" id="{0DCD93D0-E064-BB05-EE6B-2514D064F4CB}"/>
                  </a:ext>
                </a:extLst>
              </p:cNvPr>
              <p:cNvSpPr txBox="1"/>
              <p:nvPr/>
            </p:nvSpPr>
            <p:spPr bwMode="auto">
              <a:xfrm>
                <a:off x="4267752" y="5028630"/>
                <a:ext cx="3499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95" name="TextBox 94">
                <a:extLst>
                  <a:ext uri="{FF2B5EF4-FFF2-40B4-BE49-F238E27FC236}">
                    <a16:creationId xmlns:a16="http://schemas.microsoft.com/office/drawing/2014/main" id="{AF1C56DB-C651-B021-C468-A1F54330B492}"/>
                  </a:ext>
                </a:extLst>
              </p:cNvPr>
              <p:cNvSpPr txBox="1"/>
              <p:nvPr/>
            </p:nvSpPr>
            <p:spPr bwMode="auto">
              <a:xfrm>
                <a:off x="4792567" y="5028630"/>
                <a:ext cx="3499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96" name="TextBox 95">
                <a:extLst>
                  <a:ext uri="{FF2B5EF4-FFF2-40B4-BE49-F238E27FC236}">
                    <a16:creationId xmlns:a16="http://schemas.microsoft.com/office/drawing/2014/main" id="{103E7861-9934-2A44-4E00-B079C8F7918A}"/>
                  </a:ext>
                </a:extLst>
              </p:cNvPr>
              <p:cNvSpPr txBox="1"/>
              <p:nvPr/>
            </p:nvSpPr>
            <p:spPr bwMode="auto">
              <a:xfrm>
                <a:off x="5301218" y="5028630"/>
                <a:ext cx="3499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97" name="TextBox 96">
                <a:extLst>
                  <a:ext uri="{FF2B5EF4-FFF2-40B4-BE49-F238E27FC236}">
                    <a16:creationId xmlns:a16="http://schemas.microsoft.com/office/drawing/2014/main" id="{842744E7-925A-28C1-22D9-E3A4FCB5FD26}"/>
                  </a:ext>
                </a:extLst>
              </p:cNvPr>
              <p:cNvSpPr txBox="1"/>
              <p:nvPr/>
            </p:nvSpPr>
            <p:spPr bwMode="auto">
              <a:xfrm>
                <a:off x="5772893" y="5028630"/>
                <a:ext cx="18914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TextBox 97">
                <a:extLst>
                  <a:ext uri="{FF2B5EF4-FFF2-40B4-BE49-F238E27FC236}">
                    <a16:creationId xmlns:a16="http://schemas.microsoft.com/office/drawing/2014/main" id="{CDB80EEE-B34A-7176-2C21-2593C78A4024}"/>
                  </a:ext>
                </a:extLst>
              </p:cNvPr>
              <p:cNvSpPr txBox="1"/>
              <p:nvPr/>
            </p:nvSpPr>
            <p:spPr bwMode="auto">
              <a:xfrm>
                <a:off x="5850140" y="5028630"/>
                <a:ext cx="26950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a:t>
                </a:r>
              </a:p>
            </p:txBody>
          </p:sp>
        </p:grpSp>
        <p:grpSp>
          <p:nvGrpSpPr>
            <p:cNvPr id="84" name="Group 83">
              <a:extLst>
                <a:ext uri="{FF2B5EF4-FFF2-40B4-BE49-F238E27FC236}">
                  <a16:creationId xmlns:a16="http://schemas.microsoft.com/office/drawing/2014/main" id="{963AE961-E55B-E9C6-CBD8-717A13A0F237}"/>
                </a:ext>
              </a:extLst>
            </p:cNvPr>
            <p:cNvGrpSpPr/>
            <p:nvPr/>
          </p:nvGrpSpPr>
          <p:grpSpPr>
            <a:xfrm>
              <a:off x="6048335" y="5604753"/>
              <a:ext cx="1355316" cy="757130"/>
              <a:chOff x="1679375" y="5028630"/>
              <a:chExt cx="1880466" cy="757130"/>
            </a:xfrm>
          </p:grpSpPr>
          <p:sp>
            <p:nvSpPr>
              <p:cNvPr id="85" name="TextBox 84">
                <a:extLst>
                  <a:ext uri="{FF2B5EF4-FFF2-40B4-BE49-F238E27FC236}">
                    <a16:creationId xmlns:a16="http://schemas.microsoft.com/office/drawing/2014/main" id="{EC6982FD-61D5-9055-2E0E-763AC989494C}"/>
                  </a:ext>
                </a:extLst>
              </p:cNvPr>
              <p:cNvSpPr txBox="1"/>
              <p:nvPr/>
            </p:nvSpPr>
            <p:spPr bwMode="auto">
              <a:xfrm>
                <a:off x="1679375" y="5028630"/>
                <a:ext cx="26950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86" name="TextBox 85">
                <a:extLst>
                  <a:ext uri="{FF2B5EF4-FFF2-40B4-BE49-F238E27FC236}">
                    <a16:creationId xmlns:a16="http://schemas.microsoft.com/office/drawing/2014/main" id="{1B90AA17-D524-4422-BF7A-EF799BA5C214}"/>
                  </a:ext>
                </a:extLst>
              </p:cNvPr>
              <p:cNvSpPr txBox="1"/>
              <p:nvPr/>
            </p:nvSpPr>
            <p:spPr bwMode="auto">
              <a:xfrm>
                <a:off x="2207696" y="5028630"/>
                <a:ext cx="26950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87" name="TextBox 86">
                <a:extLst>
                  <a:ext uri="{FF2B5EF4-FFF2-40B4-BE49-F238E27FC236}">
                    <a16:creationId xmlns:a16="http://schemas.microsoft.com/office/drawing/2014/main" id="{0630E290-CB7D-7ECA-7DCE-CF3929094532}"/>
                  </a:ext>
                </a:extLst>
              </p:cNvPr>
              <p:cNvSpPr txBox="1"/>
              <p:nvPr/>
            </p:nvSpPr>
            <p:spPr bwMode="auto">
              <a:xfrm>
                <a:off x="2771849" y="5028630"/>
                <a:ext cx="26950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88" name="TextBox 87">
                <a:extLst>
                  <a:ext uri="{FF2B5EF4-FFF2-40B4-BE49-F238E27FC236}">
                    <a16:creationId xmlns:a16="http://schemas.microsoft.com/office/drawing/2014/main" id="{C435F238-73A8-7453-D903-41390E791A48}"/>
                  </a:ext>
                </a:extLst>
              </p:cNvPr>
              <p:cNvSpPr txBox="1"/>
              <p:nvPr/>
            </p:nvSpPr>
            <p:spPr bwMode="auto">
              <a:xfrm>
                <a:off x="3290334" y="5028630"/>
                <a:ext cx="26950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sp>
        <p:nvSpPr>
          <p:cNvPr id="99" name="Freeform: Shape 98">
            <a:extLst>
              <a:ext uri="{FF2B5EF4-FFF2-40B4-BE49-F238E27FC236}">
                <a16:creationId xmlns:a16="http://schemas.microsoft.com/office/drawing/2014/main" id="{14FC4353-A69B-E362-5FCE-7EE60DC5B3B3}"/>
              </a:ext>
            </a:extLst>
          </p:cNvPr>
          <p:cNvSpPr/>
          <p:nvPr/>
        </p:nvSpPr>
        <p:spPr bwMode="auto">
          <a:xfrm>
            <a:off x="2843213" y="1982702"/>
            <a:ext cx="4748212" cy="2695575"/>
          </a:xfrm>
          <a:custGeom>
            <a:avLst/>
            <a:gdLst>
              <a:gd name="connsiteX0" fmla="*/ 4748212 w 4748212"/>
              <a:gd name="connsiteY0" fmla="*/ 2695575 h 2695575"/>
              <a:gd name="connsiteX1" fmla="*/ 2847975 w 4748212"/>
              <a:gd name="connsiteY1" fmla="*/ 2695575 h 2695575"/>
              <a:gd name="connsiteX2" fmla="*/ 2847975 w 4748212"/>
              <a:gd name="connsiteY2" fmla="*/ 2638425 h 2695575"/>
              <a:gd name="connsiteX3" fmla="*/ 2628900 w 4748212"/>
              <a:gd name="connsiteY3" fmla="*/ 2638425 h 2695575"/>
              <a:gd name="connsiteX4" fmla="*/ 2628900 w 4748212"/>
              <a:gd name="connsiteY4" fmla="*/ 2590800 h 2695575"/>
              <a:gd name="connsiteX5" fmla="*/ 1876425 w 4748212"/>
              <a:gd name="connsiteY5" fmla="*/ 2590800 h 2695575"/>
              <a:gd name="connsiteX6" fmla="*/ 1876425 w 4748212"/>
              <a:gd name="connsiteY6" fmla="*/ 2547938 h 2695575"/>
              <a:gd name="connsiteX7" fmla="*/ 1852612 w 4748212"/>
              <a:gd name="connsiteY7" fmla="*/ 2547938 h 2695575"/>
              <a:gd name="connsiteX8" fmla="*/ 1852612 w 4748212"/>
              <a:gd name="connsiteY8" fmla="*/ 2505075 h 2695575"/>
              <a:gd name="connsiteX9" fmla="*/ 1747837 w 4748212"/>
              <a:gd name="connsiteY9" fmla="*/ 2505075 h 2695575"/>
              <a:gd name="connsiteX10" fmla="*/ 1747837 w 4748212"/>
              <a:gd name="connsiteY10" fmla="*/ 2466975 h 2695575"/>
              <a:gd name="connsiteX11" fmla="*/ 1728787 w 4748212"/>
              <a:gd name="connsiteY11" fmla="*/ 2466975 h 2695575"/>
              <a:gd name="connsiteX12" fmla="*/ 1728787 w 4748212"/>
              <a:gd name="connsiteY12" fmla="*/ 2424113 h 2695575"/>
              <a:gd name="connsiteX13" fmla="*/ 1676400 w 4748212"/>
              <a:gd name="connsiteY13" fmla="*/ 2424113 h 2695575"/>
              <a:gd name="connsiteX14" fmla="*/ 1676400 w 4748212"/>
              <a:gd name="connsiteY14" fmla="*/ 2295525 h 2695575"/>
              <a:gd name="connsiteX15" fmla="*/ 1614487 w 4748212"/>
              <a:gd name="connsiteY15" fmla="*/ 2295525 h 2695575"/>
              <a:gd name="connsiteX16" fmla="*/ 1614487 w 4748212"/>
              <a:gd name="connsiteY16" fmla="*/ 2252663 h 2695575"/>
              <a:gd name="connsiteX17" fmla="*/ 1581150 w 4748212"/>
              <a:gd name="connsiteY17" fmla="*/ 2252663 h 2695575"/>
              <a:gd name="connsiteX18" fmla="*/ 1581150 w 4748212"/>
              <a:gd name="connsiteY18" fmla="*/ 2209800 h 2695575"/>
              <a:gd name="connsiteX19" fmla="*/ 1566862 w 4748212"/>
              <a:gd name="connsiteY19" fmla="*/ 2209800 h 2695575"/>
              <a:gd name="connsiteX20" fmla="*/ 1566862 w 4748212"/>
              <a:gd name="connsiteY20" fmla="*/ 2181225 h 2695575"/>
              <a:gd name="connsiteX21" fmla="*/ 1552575 w 4748212"/>
              <a:gd name="connsiteY21" fmla="*/ 2181225 h 2695575"/>
              <a:gd name="connsiteX22" fmla="*/ 1552575 w 4748212"/>
              <a:gd name="connsiteY22" fmla="*/ 2138363 h 2695575"/>
              <a:gd name="connsiteX23" fmla="*/ 1504950 w 4748212"/>
              <a:gd name="connsiteY23" fmla="*/ 2138363 h 2695575"/>
              <a:gd name="connsiteX24" fmla="*/ 1504950 w 4748212"/>
              <a:gd name="connsiteY24" fmla="*/ 2100263 h 2695575"/>
              <a:gd name="connsiteX25" fmla="*/ 1490662 w 4748212"/>
              <a:gd name="connsiteY25" fmla="*/ 2100263 h 2695575"/>
              <a:gd name="connsiteX26" fmla="*/ 1490662 w 4748212"/>
              <a:gd name="connsiteY26" fmla="*/ 2062163 h 2695575"/>
              <a:gd name="connsiteX27" fmla="*/ 1347787 w 4748212"/>
              <a:gd name="connsiteY27" fmla="*/ 2062163 h 2695575"/>
              <a:gd name="connsiteX28" fmla="*/ 1347787 w 4748212"/>
              <a:gd name="connsiteY28" fmla="*/ 2028825 h 2695575"/>
              <a:gd name="connsiteX29" fmla="*/ 1266825 w 4748212"/>
              <a:gd name="connsiteY29" fmla="*/ 2028825 h 2695575"/>
              <a:gd name="connsiteX30" fmla="*/ 1266825 w 4748212"/>
              <a:gd name="connsiteY30" fmla="*/ 1962150 h 2695575"/>
              <a:gd name="connsiteX31" fmla="*/ 1243012 w 4748212"/>
              <a:gd name="connsiteY31" fmla="*/ 1962150 h 2695575"/>
              <a:gd name="connsiteX32" fmla="*/ 1243012 w 4748212"/>
              <a:gd name="connsiteY32" fmla="*/ 1928813 h 2695575"/>
              <a:gd name="connsiteX33" fmla="*/ 1233487 w 4748212"/>
              <a:gd name="connsiteY33" fmla="*/ 1928813 h 2695575"/>
              <a:gd name="connsiteX34" fmla="*/ 1233487 w 4748212"/>
              <a:gd name="connsiteY34" fmla="*/ 1857375 h 2695575"/>
              <a:gd name="connsiteX35" fmla="*/ 1214437 w 4748212"/>
              <a:gd name="connsiteY35" fmla="*/ 1857375 h 2695575"/>
              <a:gd name="connsiteX36" fmla="*/ 1214437 w 4748212"/>
              <a:gd name="connsiteY36" fmla="*/ 1804988 h 2695575"/>
              <a:gd name="connsiteX37" fmla="*/ 1181100 w 4748212"/>
              <a:gd name="connsiteY37" fmla="*/ 1804988 h 2695575"/>
              <a:gd name="connsiteX38" fmla="*/ 1181100 w 4748212"/>
              <a:gd name="connsiteY38" fmla="*/ 1776413 h 2695575"/>
              <a:gd name="connsiteX39" fmla="*/ 1162050 w 4748212"/>
              <a:gd name="connsiteY39" fmla="*/ 1776413 h 2695575"/>
              <a:gd name="connsiteX40" fmla="*/ 1162050 w 4748212"/>
              <a:gd name="connsiteY40" fmla="*/ 1743075 h 2695575"/>
              <a:gd name="connsiteX41" fmla="*/ 1081087 w 4748212"/>
              <a:gd name="connsiteY41" fmla="*/ 1743075 h 2695575"/>
              <a:gd name="connsiteX42" fmla="*/ 1081087 w 4748212"/>
              <a:gd name="connsiteY42" fmla="*/ 1681163 h 2695575"/>
              <a:gd name="connsiteX43" fmla="*/ 1047750 w 4748212"/>
              <a:gd name="connsiteY43" fmla="*/ 1681163 h 2695575"/>
              <a:gd name="connsiteX44" fmla="*/ 1047750 w 4748212"/>
              <a:gd name="connsiteY44" fmla="*/ 1638300 h 2695575"/>
              <a:gd name="connsiteX45" fmla="*/ 1019175 w 4748212"/>
              <a:gd name="connsiteY45" fmla="*/ 1638300 h 2695575"/>
              <a:gd name="connsiteX46" fmla="*/ 1019175 w 4748212"/>
              <a:gd name="connsiteY46" fmla="*/ 1585913 h 2695575"/>
              <a:gd name="connsiteX47" fmla="*/ 1000125 w 4748212"/>
              <a:gd name="connsiteY47" fmla="*/ 1585913 h 2695575"/>
              <a:gd name="connsiteX48" fmla="*/ 1000125 w 4748212"/>
              <a:gd name="connsiteY48" fmla="*/ 1533525 h 2695575"/>
              <a:gd name="connsiteX49" fmla="*/ 962025 w 4748212"/>
              <a:gd name="connsiteY49" fmla="*/ 1533525 h 2695575"/>
              <a:gd name="connsiteX50" fmla="*/ 962025 w 4748212"/>
              <a:gd name="connsiteY50" fmla="*/ 1500188 h 2695575"/>
              <a:gd name="connsiteX51" fmla="*/ 928687 w 4748212"/>
              <a:gd name="connsiteY51" fmla="*/ 1500188 h 2695575"/>
              <a:gd name="connsiteX52" fmla="*/ 928687 w 4748212"/>
              <a:gd name="connsiteY52" fmla="*/ 1466850 h 2695575"/>
              <a:gd name="connsiteX53" fmla="*/ 904875 w 4748212"/>
              <a:gd name="connsiteY53" fmla="*/ 1466850 h 2695575"/>
              <a:gd name="connsiteX54" fmla="*/ 904875 w 4748212"/>
              <a:gd name="connsiteY54" fmla="*/ 1433513 h 2695575"/>
              <a:gd name="connsiteX55" fmla="*/ 900112 w 4748212"/>
              <a:gd name="connsiteY55" fmla="*/ 1433513 h 2695575"/>
              <a:gd name="connsiteX56" fmla="*/ 900112 w 4748212"/>
              <a:gd name="connsiteY56" fmla="*/ 1371600 h 2695575"/>
              <a:gd name="connsiteX57" fmla="*/ 900112 w 4748212"/>
              <a:gd name="connsiteY57" fmla="*/ 1371600 h 2695575"/>
              <a:gd name="connsiteX58" fmla="*/ 871537 w 4748212"/>
              <a:gd name="connsiteY58" fmla="*/ 1371600 h 2695575"/>
              <a:gd name="connsiteX59" fmla="*/ 871537 w 4748212"/>
              <a:gd name="connsiteY59" fmla="*/ 1328738 h 2695575"/>
              <a:gd name="connsiteX60" fmla="*/ 823912 w 4748212"/>
              <a:gd name="connsiteY60" fmla="*/ 1328738 h 2695575"/>
              <a:gd name="connsiteX61" fmla="*/ 823912 w 4748212"/>
              <a:gd name="connsiteY61" fmla="*/ 1262063 h 2695575"/>
              <a:gd name="connsiteX62" fmla="*/ 766762 w 4748212"/>
              <a:gd name="connsiteY62" fmla="*/ 1262063 h 2695575"/>
              <a:gd name="connsiteX63" fmla="*/ 766762 w 4748212"/>
              <a:gd name="connsiteY63" fmla="*/ 1181100 h 2695575"/>
              <a:gd name="connsiteX64" fmla="*/ 709612 w 4748212"/>
              <a:gd name="connsiteY64" fmla="*/ 1181100 h 2695575"/>
              <a:gd name="connsiteX65" fmla="*/ 709612 w 4748212"/>
              <a:gd name="connsiteY65" fmla="*/ 1114425 h 2695575"/>
              <a:gd name="connsiteX66" fmla="*/ 657225 w 4748212"/>
              <a:gd name="connsiteY66" fmla="*/ 1114425 h 2695575"/>
              <a:gd name="connsiteX67" fmla="*/ 657225 w 4748212"/>
              <a:gd name="connsiteY67" fmla="*/ 1076325 h 2695575"/>
              <a:gd name="connsiteX68" fmla="*/ 595312 w 4748212"/>
              <a:gd name="connsiteY68" fmla="*/ 1076325 h 2695575"/>
              <a:gd name="connsiteX69" fmla="*/ 595312 w 4748212"/>
              <a:gd name="connsiteY69" fmla="*/ 1047750 h 2695575"/>
              <a:gd name="connsiteX70" fmla="*/ 571500 w 4748212"/>
              <a:gd name="connsiteY70" fmla="*/ 1047750 h 2695575"/>
              <a:gd name="connsiteX71" fmla="*/ 571500 w 4748212"/>
              <a:gd name="connsiteY71" fmla="*/ 952500 h 2695575"/>
              <a:gd name="connsiteX72" fmla="*/ 561975 w 4748212"/>
              <a:gd name="connsiteY72" fmla="*/ 952500 h 2695575"/>
              <a:gd name="connsiteX73" fmla="*/ 561975 w 4748212"/>
              <a:gd name="connsiteY73" fmla="*/ 895350 h 2695575"/>
              <a:gd name="connsiteX74" fmla="*/ 528637 w 4748212"/>
              <a:gd name="connsiteY74" fmla="*/ 895350 h 2695575"/>
              <a:gd name="connsiteX75" fmla="*/ 528637 w 4748212"/>
              <a:gd name="connsiteY75" fmla="*/ 852488 h 2695575"/>
              <a:gd name="connsiteX76" fmla="*/ 523875 w 4748212"/>
              <a:gd name="connsiteY76" fmla="*/ 852488 h 2695575"/>
              <a:gd name="connsiteX77" fmla="*/ 523875 w 4748212"/>
              <a:gd name="connsiteY77" fmla="*/ 790575 h 2695575"/>
              <a:gd name="connsiteX78" fmla="*/ 495300 w 4748212"/>
              <a:gd name="connsiteY78" fmla="*/ 790575 h 2695575"/>
              <a:gd name="connsiteX79" fmla="*/ 495300 w 4748212"/>
              <a:gd name="connsiteY79" fmla="*/ 723900 h 2695575"/>
              <a:gd name="connsiteX80" fmla="*/ 481012 w 4748212"/>
              <a:gd name="connsiteY80" fmla="*/ 723900 h 2695575"/>
              <a:gd name="connsiteX81" fmla="*/ 481012 w 4748212"/>
              <a:gd name="connsiteY81" fmla="*/ 666750 h 2695575"/>
              <a:gd name="connsiteX82" fmla="*/ 447675 w 4748212"/>
              <a:gd name="connsiteY82" fmla="*/ 666750 h 2695575"/>
              <a:gd name="connsiteX83" fmla="*/ 447675 w 4748212"/>
              <a:gd name="connsiteY83" fmla="*/ 628650 h 2695575"/>
              <a:gd name="connsiteX84" fmla="*/ 390525 w 4748212"/>
              <a:gd name="connsiteY84" fmla="*/ 628650 h 2695575"/>
              <a:gd name="connsiteX85" fmla="*/ 390525 w 4748212"/>
              <a:gd name="connsiteY85" fmla="*/ 595313 h 2695575"/>
              <a:gd name="connsiteX86" fmla="*/ 323850 w 4748212"/>
              <a:gd name="connsiteY86" fmla="*/ 595313 h 2695575"/>
              <a:gd name="connsiteX87" fmla="*/ 323850 w 4748212"/>
              <a:gd name="connsiteY87" fmla="*/ 571500 h 2695575"/>
              <a:gd name="connsiteX88" fmla="*/ 309562 w 4748212"/>
              <a:gd name="connsiteY88" fmla="*/ 571500 h 2695575"/>
              <a:gd name="connsiteX89" fmla="*/ 309562 w 4748212"/>
              <a:gd name="connsiteY89" fmla="*/ 509588 h 2695575"/>
              <a:gd name="connsiteX90" fmla="*/ 300037 w 4748212"/>
              <a:gd name="connsiteY90" fmla="*/ 500063 h 2695575"/>
              <a:gd name="connsiteX91" fmla="*/ 300037 w 4748212"/>
              <a:gd name="connsiteY91" fmla="*/ 471488 h 2695575"/>
              <a:gd name="connsiteX92" fmla="*/ 261937 w 4748212"/>
              <a:gd name="connsiteY92" fmla="*/ 471488 h 2695575"/>
              <a:gd name="connsiteX93" fmla="*/ 261937 w 4748212"/>
              <a:gd name="connsiteY93" fmla="*/ 409575 h 2695575"/>
              <a:gd name="connsiteX94" fmla="*/ 233362 w 4748212"/>
              <a:gd name="connsiteY94" fmla="*/ 409575 h 2695575"/>
              <a:gd name="connsiteX95" fmla="*/ 233362 w 4748212"/>
              <a:gd name="connsiteY95" fmla="*/ 381000 h 2695575"/>
              <a:gd name="connsiteX96" fmla="*/ 190500 w 4748212"/>
              <a:gd name="connsiteY96" fmla="*/ 381000 h 2695575"/>
              <a:gd name="connsiteX97" fmla="*/ 190500 w 4748212"/>
              <a:gd name="connsiteY97" fmla="*/ 342900 h 2695575"/>
              <a:gd name="connsiteX98" fmla="*/ 142875 w 4748212"/>
              <a:gd name="connsiteY98" fmla="*/ 342900 h 2695575"/>
              <a:gd name="connsiteX99" fmla="*/ 142875 w 4748212"/>
              <a:gd name="connsiteY99" fmla="*/ 290513 h 2695575"/>
              <a:gd name="connsiteX100" fmla="*/ 109537 w 4748212"/>
              <a:gd name="connsiteY100" fmla="*/ 290513 h 2695575"/>
              <a:gd name="connsiteX101" fmla="*/ 109537 w 4748212"/>
              <a:gd name="connsiteY101" fmla="*/ 228600 h 2695575"/>
              <a:gd name="connsiteX102" fmla="*/ 100012 w 4748212"/>
              <a:gd name="connsiteY102" fmla="*/ 238125 h 2695575"/>
              <a:gd name="connsiteX103" fmla="*/ 100012 w 4748212"/>
              <a:gd name="connsiteY103" fmla="*/ 171450 h 2695575"/>
              <a:gd name="connsiteX104" fmla="*/ 85725 w 4748212"/>
              <a:gd name="connsiteY104" fmla="*/ 171450 h 2695575"/>
              <a:gd name="connsiteX105" fmla="*/ 85725 w 4748212"/>
              <a:gd name="connsiteY105" fmla="*/ 104775 h 2695575"/>
              <a:gd name="connsiteX106" fmla="*/ 52387 w 4748212"/>
              <a:gd name="connsiteY106" fmla="*/ 104775 h 2695575"/>
              <a:gd name="connsiteX107" fmla="*/ 52387 w 4748212"/>
              <a:gd name="connsiteY107" fmla="*/ 76200 h 2695575"/>
              <a:gd name="connsiteX108" fmla="*/ 23812 w 4748212"/>
              <a:gd name="connsiteY108" fmla="*/ 76200 h 2695575"/>
              <a:gd name="connsiteX109" fmla="*/ 23812 w 4748212"/>
              <a:gd name="connsiteY109" fmla="*/ 42863 h 2695575"/>
              <a:gd name="connsiteX110" fmla="*/ 0 w 4748212"/>
              <a:gd name="connsiteY110" fmla="*/ 42863 h 2695575"/>
              <a:gd name="connsiteX111" fmla="*/ 0 w 4748212"/>
              <a:gd name="connsiteY111" fmla="*/ 0 h 269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748212" h="2695575">
                <a:moveTo>
                  <a:pt x="4748212" y="2695575"/>
                </a:moveTo>
                <a:lnTo>
                  <a:pt x="2847975" y="2695575"/>
                </a:lnTo>
                <a:lnTo>
                  <a:pt x="2847975" y="2638425"/>
                </a:lnTo>
                <a:lnTo>
                  <a:pt x="2628900" y="2638425"/>
                </a:lnTo>
                <a:lnTo>
                  <a:pt x="2628900" y="2590800"/>
                </a:lnTo>
                <a:lnTo>
                  <a:pt x="1876425" y="2590800"/>
                </a:lnTo>
                <a:lnTo>
                  <a:pt x="1876425" y="2547938"/>
                </a:lnTo>
                <a:lnTo>
                  <a:pt x="1852612" y="2547938"/>
                </a:lnTo>
                <a:lnTo>
                  <a:pt x="1852612" y="2505075"/>
                </a:lnTo>
                <a:lnTo>
                  <a:pt x="1747837" y="2505075"/>
                </a:lnTo>
                <a:lnTo>
                  <a:pt x="1747837" y="2466975"/>
                </a:lnTo>
                <a:lnTo>
                  <a:pt x="1728787" y="2466975"/>
                </a:lnTo>
                <a:lnTo>
                  <a:pt x="1728787" y="2424113"/>
                </a:lnTo>
                <a:lnTo>
                  <a:pt x="1676400" y="2424113"/>
                </a:lnTo>
                <a:lnTo>
                  <a:pt x="1676400" y="2295525"/>
                </a:lnTo>
                <a:lnTo>
                  <a:pt x="1614487" y="2295525"/>
                </a:lnTo>
                <a:lnTo>
                  <a:pt x="1614487" y="2252663"/>
                </a:lnTo>
                <a:lnTo>
                  <a:pt x="1581150" y="2252663"/>
                </a:lnTo>
                <a:lnTo>
                  <a:pt x="1581150" y="2209800"/>
                </a:lnTo>
                <a:lnTo>
                  <a:pt x="1566862" y="2209800"/>
                </a:lnTo>
                <a:lnTo>
                  <a:pt x="1566862" y="2181225"/>
                </a:lnTo>
                <a:lnTo>
                  <a:pt x="1552575" y="2181225"/>
                </a:lnTo>
                <a:lnTo>
                  <a:pt x="1552575" y="2138363"/>
                </a:lnTo>
                <a:lnTo>
                  <a:pt x="1504950" y="2138363"/>
                </a:lnTo>
                <a:lnTo>
                  <a:pt x="1504950" y="2100263"/>
                </a:lnTo>
                <a:lnTo>
                  <a:pt x="1490662" y="2100263"/>
                </a:lnTo>
                <a:lnTo>
                  <a:pt x="1490662" y="2062163"/>
                </a:lnTo>
                <a:lnTo>
                  <a:pt x="1347787" y="2062163"/>
                </a:lnTo>
                <a:lnTo>
                  <a:pt x="1347787" y="2028825"/>
                </a:lnTo>
                <a:lnTo>
                  <a:pt x="1266825" y="2028825"/>
                </a:lnTo>
                <a:lnTo>
                  <a:pt x="1266825" y="1962150"/>
                </a:lnTo>
                <a:lnTo>
                  <a:pt x="1243012" y="1962150"/>
                </a:lnTo>
                <a:lnTo>
                  <a:pt x="1243012" y="1928813"/>
                </a:lnTo>
                <a:lnTo>
                  <a:pt x="1233487" y="1928813"/>
                </a:lnTo>
                <a:lnTo>
                  <a:pt x="1233487" y="1857375"/>
                </a:lnTo>
                <a:lnTo>
                  <a:pt x="1214437" y="1857375"/>
                </a:lnTo>
                <a:lnTo>
                  <a:pt x="1214437" y="1804988"/>
                </a:lnTo>
                <a:lnTo>
                  <a:pt x="1181100" y="1804988"/>
                </a:lnTo>
                <a:lnTo>
                  <a:pt x="1181100" y="1776413"/>
                </a:lnTo>
                <a:lnTo>
                  <a:pt x="1162050" y="1776413"/>
                </a:lnTo>
                <a:lnTo>
                  <a:pt x="1162050" y="1743075"/>
                </a:lnTo>
                <a:lnTo>
                  <a:pt x="1081087" y="1743075"/>
                </a:lnTo>
                <a:lnTo>
                  <a:pt x="1081087" y="1681163"/>
                </a:lnTo>
                <a:lnTo>
                  <a:pt x="1047750" y="1681163"/>
                </a:lnTo>
                <a:lnTo>
                  <a:pt x="1047750" y="1638300"/>
                </a:lnTo>
                <a:lnTo>
                  <a:pt x="1019175" y="1638300"/>
                </a:lnTo>
                <a:lnTo>
                  <a:pt x="1019175" y="1585913"/>
                </a:lnTo>
                <a:lnTo>
                  <a:pt x="1000125" y="1585913"/>
                </a:lnTo>
                <a:lnTo>
                  <a:pt x="1000125" y="1533525"/>
                </a:lnTo>
                <a:lnTo>
                  <a:pt x="962025" y="1533525"/>
                </a:lnTo>
                <a:lnTo>
                  <a:pt x="962025" y="1500188"/>
                </a:lnTo>
                <a:lnTo>
                  <a:pt x="928687" y="1500188"/>
                </a:lnTo>
                <a:lnTo>
                  <a:pt x="928687" y="1466850"/>
                </a:lnTo>
                <a:lnTo>
                  <a:pt x="904875" y="1466850"/>
                </a:lnTo>
                <a:lnTo>
                  <a:pt x="904875" y="1433513"/>
                </a:lnTo>
                <a:lnTo>
                  <a:pt x="900112" y="1433513"/>
                </a:lnTo>
                <a:lnTo>
                  <a:pt x="900112" y="1371600"/>
                </a:lnTo>
                <a:lnTo>
                  <a:pt x="900112" y="1371600"/>
                </a:lnTo>
                <a:lnTo>
                  <a:pt x="871537" y="1371600"/>
                </a:lnTo>
                <a:lnTo>
                  <a:pt x="871537" y="1328738"/>
                </a:lnTo>
                <a:lnTo>
                  <a:pt x="823912" y="1328738"/>
                </a:lnTo>
                <a:lnTo>
                  <a:pt x="823912" y="1262063"/>
                </a:lnTo>
                <a:lnTo>
                  <a:pt x="766762" y="1262063"/>
                </a:lnTo>
                <a:lnTo>
                  <a:pt x="766762" y="1181100"/>
                </a:lnTo>
                <a:lnTo>
                  <a:pt x="709612" y="1181100"/>
                </a:lnTo>
                <a:lnTo>
                  <a:pt x="709612" y="1114425"/>
                </a:lnTo>
                <a:lnTo>
                  <a:pt x="657225" y="1114425"/>
                </a:lnTo>
                <a:lnTo>
                  <a:pt x="657225" y="1076325"/>
                </a:lnTo>
                <a:lnTo>
                  <a:pt x="595312" y="1076325"/>
                </a:lnTo>
                <a:lnTo>
                  <a:pt x="595312" y="1047750"/>
                </a:lnTo>
                <a:lnTo>
                  <a:pt x="571500" y="1047750"/>
                </a:lnTo>
                <a:lnTo>
                  <a:pt x="571500" y="952500"/>
                </a:lnTo>
                <a:lnTo>
                  <a:pt x="561975" y="952500"/>
                </a:lnTo>
                <a:lnTo>
                  <a:pt x="561975" y="895350"/>
                </a:lnTo>
                <a:lnTo>
                  <a:pt x="528637" y="895350"/>
                </a:lnTo>
                <a:lnTo>
                  <a:pt x="528637" y="852488"/>
                </a:lnTo>
                <a:lnTo>
                  <a:pt x="523875" y="852488"/>
                </a:lnTo>
                <a:lnTo>
                  <a:pt x="523875" y="790575"/>
                </a:lnTo>
                <a:lnTo>
                  <a:pt x="495300" y="790575"/>
                </a:lnTo>
                <a:lnTo>
                  <a:pt x="495300" y="723900"/>
                </a:lnTo>
                <a:lnTo>
                  <a:pt x="481012" y="723900"/>
                </a:lnTo>
                <a:lnTo>
                  <a:pt x="481012" y="666750"/>
                </a:lnTo>
                <a:lnTo>
                  <a:pt x="447675" y="666750"/>
                </a:lnTo>
                <a:lnTo>
                  <a:pt x="447675" y="628650"/>
                </a:lnTo>
                <a:lnTo>
                  <a:pt x="390525" y="628650"/>
                </a:lnTo>
                <a:lnTo>
                  <a:pt x="390525" y="595313"/>
                </a:lnTo>
                <a:lnTo>
                  <a:pt x="323850" y="595313"/>
                </a:lnTo>
                <a:lnTo>
                  <a:pt x="323850" y="571500"/>
                </a:lnTo>
                <a:lnTo>
                  <a:pt x="309562" y="571500"/>
                </a:lnTo>
                <a:lnTo>
                  <a:pt x="309562" y="509588"/>
                </a:lnTo>
                <a:lnTo>
                  <a:pt x="300037" y="500063"/>
                </a:lnTo>
                <a:lnTo>
                  <a:pt x="300037" y="471488"/>
                </a:lnTo>
                <a:lnTo>
                  <a:pt x="261937" y="471488"/>
                </a:lnTo>
                <a:lnTo>
                  <a:pt x="261937" y="409575"/>
                </a:lnTo>
                <a:lnTo>
                  <a:pt x="233362" y="409575"/>
                </a:lnTo>
                <a:lnTo>
                  <a:pt x="233362" y="381000"/>
                </a:lnTo>
                <a:lnTo>
                  <a:pt x="190500" y="381000"/>
                </a:lnTo>
                <a:lnTo>
                  <a:pt x="190500" y="342900"/>
                </a:lnTo>
                <a:lnTo>
                  <a:pt x="142875" y="342900"/>
                </a:lnTo>
                <a:lnTo>
                  <a:pt x="142875" y="290513"/>
                </a:lnTo>
                <a:lnTo>
                  <a:pt x="109537" y="290513"/>
                </a:lnTo>
                <a:lnTo>
                  <a:pt x="109537" y="228600"/>
                </a:lnTo>
                <a:lnTo>
                  <a:pt x="100012" y="238125"/>
                </a:lnTo>
                <a:lnTo>
                  <a:pt x="100012" y="171450"/>
                </a:lnTo>
                <a:lnTo>
                  <a:pt x="85725" y="171450"/>
                </a:lnTo>
                <a:lnTo>
                  <a:pt x="85725" y="104775"/>
                </a:lnTo>
                <a:lnTo>
                  <a:pt x="52387" y="104775"/>
                </a:lnTo>
                <a:lnTo>
                  <a:pt x="52387" y="76200"/>
                </a:lnTo>
                <a:lnTo>
                  <a:pt x="23812" y="76200"/>
                </a:lnTo>
                <a:lnTo>
                  <a:pt x="23812" y="42863"/>
                </a:lnTo>
                <a:lnTo>
                  <a:pt x="0" y="42863"/>
                </a:lnTo>
                <a:lnTo>
                  <a:pt x="0" y="0"/>
                </a:lnTo>
              </a:path>
            </a:pathLst>
          </a:custGeom>
          <a:noFill/>
          <a:ln w="28575">
            <a:solidFill>
              <a:schemeClr val="accent3">
                <a:lumMod val="60000"/>
                <a:lumOff val="4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64" name="Group 163">
            <a:extLst>
              <a:ext uri="{FF2B5EF4-FFF2-40B4-BE49-F238E27FC236}">
                <a16:creationId xmlns:a16="http://schemas.microsoft.com/office/drawing/2014/main" id="{E1515460-BE0F-2B74-BF29-197A3A3976EE}"/>
              </a:ext>
            </a:extLst>
          </p:cNvPr>
          <p:cNvGrpSpPr/>
          <p:nvPr/>
        </p:nvGrpSpPr>
        <p:grpSpPr>
          <a:xfrm>
            <a:off x="2777285" y="1940869"/>
            <a:ext cx="4839944" cy="2794289"/>
            <a:chOff x="3163310" y="2053667"/>
            <a:chExt cx="4839944" cy="2794289"/>
          </a:xfrm>
        </p:grpSpPr>
        <p:cxnSp>
          <p:nvCxnSpPr>
            <p:cNvPr id="77" name="Straight Connector 76">
              <a:extLst>
                <a:ext uri="{FF2B5EF4-FFF2-40B4-BE49-F238E27FC236}">
                  <a16:creationId xmlns:a16="http://schemas.microsoft.com/office/drawing/2014/main" id="{232C2450-36C7-296B-3AC0-0675E9A8F505}"/>
                </a:ext>
              </a:extLst>
            </p:cNvPr>
            <p:cNvCxnSpPr/>
            <p:nvPr/>
          </p:nvCxnSpPr>
          <p:spPr bwMode="auto">
            <a:xfrm>
              <a:off x="6740246" y="2337758"/>
              <a:ext cx="385184"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57BBC4C-A1AC-BF16-3129-479D41FEE144}"/>
                </a:ext>
              </a:extLst>
            </p:cNvPr>
            <p:cNvCxnSpPr/>
            <p:nvPr/>
          </p:nvCxnSpPr>
          <p:spPr bwMode="auto">
            <a:xfrm>
              <a:off x="6740246" y="2691304"/>
              <a:ext cx="385184" cy="0"/>
            </a:xfrm>
            <a:prstGeom prst="line">
              <a:avLst/>
            </a:prstGeom>
            <a:noFill/>
            <a:ln w="28575" cap="flat" cmpd="sng" algn="ctr">
              <a:solidFill>
                <a:schemeClr val="accent2"/>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7C38F0B-1CEB-5285-C1ED-F7D8C75B473A}"/>
                </a:ext>
              </a:extLst>
            </p:cNvPr>
            <p:cNvCxnSpPr/>
            <p:nvPr/>
          </p:nvCxnSpPr>
          <p:spPr bwMode="auto">
            <a:xfrm>
              <a:off x="6740246" y="3019245"/>
              <a:ext cx="385184" cy="0"/>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1C70279-496C-F52D-59AC-19D81B72B7A6}"/>
                </a:ext>
              </a:extLst>
            </p:cNvPr>
            <p:cNvCxnSpPr/>
            <p:nvPr/>
          </p:nvCxnSpPr>
          <p:spPr bwMode="auto">
            <a:xfrm>
              <a:off x="6740246" y="3372791"/>
              <a:ext cx="385184"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nvGrpSpPr>
            <p:cNvPr id="103" name="Group 102">
              <a:extLst>
                <a:ext uri="{FF2B5EF4-FFF2-40B4-BE49-F238E27FC236}">
                  <a16:creationId xmlns:a16="http://schemas.microsoft.com/office/drawing/2014/main" id="{31F77085-1053-CB57-CD21-512C04A925EC}"/>
                </a:ext>
              </a:extLst>
            </p:cNvPr>
            <p:cNvGrpSpPr/>
            <p:nvPr/>
          </p:nvGrpSpPr>
          <p:grpSpPr>
            <a:xfrm>
              <a:off x="3163310" y="2053667"/>
              <a:ext cx="137483" cy="110571"/>
              <a:chOff x="1918254" y="2242105"/>
              <a:chExt cx="137483" cy="137483"/>
            </a:xfrm>
          </p:grpSpPr>
          <p:cxnSp>
            <p:nvCxnSpPr>
              <p:cNvPr id="101" name="Straight Connector 100">
                <a:extLst>
                  <a:ext uri="{FF2B5EF4-FFF2-40B4-BE49-F238E27FC236}">
                    <a16:creationId xmlns:a16="http://schemas.microsoft.com/office/drawing/2014/main" id="{60429939-EF10-7EDB-C2CC-4C40CF83FF15}"/>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B2E71F0-4C73-9402-7739-4E30CBD204C2}"/>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B0CB7B19-F837-ED57-35E8-8E655CA37B1D}"/>
                </a:ext>
              </a:extLst>
            </p:cNvPr>
            <p:cNvGrpSpPr/>
            <p:nvPr/>
          </p:nvGrpSpPr>
          <p:grpSpPr>
            <a:xfrm>
              <a:off x="3315833" y="2387041"/>
              <a:ext cx="137483" cy="110571"/>
              <a:chOff x="1918254" y="2242105"/>
              <a:chExt cx="137483" cy="137483"/>
            </a:xfrm>
          </p:grpSpPr>
          <p:cxnSp>
            <p:nvCxnSpPr>
              <p:cNvPr id="105" name="Straight Connector 104">
                <a:extLst>
                  <a:ext uri="{FF2B5EF4-FFF2-40B4-BE49-F238E27FC236}">
                    <a16:creationId xmlns:a16="http://schemas.microsoft.com/office/drawing/2014/main" id="{D79B49A2-E28B-519E-D092-71F74B52302B}"/>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AFA2AC3-8F6A-8B35-1D3E-00998DF19606}"/>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9093EFC7-9426-8A9B-5101-8E5ABF396970}"/>
                </a:ext>
              </a:extLst>
            </p:cNvPr>
            <p:cNvGrpSpPr/>
            <p:nvPr/>
          </p:nvGrpSpPr>
          <p:grpSpPr>
            <a:xfrm>
              <a:off x="3349520" y="2391803"/>
              <a:ext cx="137483" cy="110571"/>
              <a:chOff x="1918254" y="2242105"/>
              <a:chExt cx="137483" cy="137483"/>
            </a:xfrm>
          </p:grpSpPr>
          <p:cxnSp>
            <p:nvCxnSpPr>
              <p:cNvPr id="108" name="Straight Connector 107">
                <a:extLst>
                  <a:ext uri="{FF2B5EF4-FFF2-40B4-BE49-F238E27FC236}">
                    <a16:creationId xmlns:a16="http://schemas.microsoft.com/office/drawing/2014/main" id="{E81E259B-90E3-F2C5-2C16-E93CE82C9CA8}"/>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C2E2611-815F-CA72-B032-8F1AB449FF50}"/>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EB542BEA-674A-FCC7-6764-A848036F742D}"/>
                </a:ext>
              </a:extLst>
            </p:cNvPr>
            <p:cNvGrpSpPr/>
            <p:nvPr/>
          </p:nvGrpSpPr>
          <p:grpSpPr>
            <a:xfrm>
              <a:off x="3435931" y="2448239"/>
              <a:ext cx="137483" cy="110571"/>
              <a:chOff x="1918254" y="2242105"/>
              <a:chExt cx="137483" cy="137483"/>
            </a:xfrm>
          </p:grpSpPr>
          <p:cxnSp>
            <p:nvCxnSpPr>
              <p:cNvPr id="111" name="Straight Connector 110">
                <a:extLst>
                  <a:ext uri="{FF2B5EF4-FFF2-40B4-BE49-F238E27FC236}">
                    <a16:creationId xmlns:a16="http://schemas.microsoft.com/office/drawing/2014/main" id="{0E7CA1EF-1E11-AE03-BEB3-1249C6B3086D}"/>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A62511C-5989-085A-DFF0-E99EFF1B736E}"/>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96CFF1E8-415A-880B-DC70-C1C9227DF01A}"/>
                </a:ext>
              </a:extLst>
            </p:cNvPr>
            <p:cNvGrpSpPr/>
            <p:nvPr/>
          </p:nvGrpSpPr>
          <p:grpSpPr>
            <a:xfrm>
              <a:off x="3565046" y="2669885"/>
              <a:ext cx="137483" cy="110571"/>
              <a:chOff x="1918254" y="2242105"/>
              <a:chExt cx="137483" cy="137483"/>
            </a:xfrm>
          </p:grpSpPr>
          <p:cxnSp>
            <p:nvCxnSpPr>
              <p:cNvPr id="114" name="Straight Connector 113">
                <a:extLst>
                  <a:ext uri="{FF2B5EF4-FFF2-40B4-BE49-F238E27FC236}">
                    <a16:creationId xmlns:a16="http://schemas.microsoft.com/office/drawing/2014/main" id="{17646F8D-2A85-EEC4-5C93-EBA8883E9C6E}"/>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2182755-4B52-3460-417B-4A93294D41BA}"/>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916BDE7A-530C-9855-0CBF-2599F709930B}"/>
                </a:ext>
              </a:extLst>
            </p:cNvPr>
            <p:cNvGrpSpPr/>
            <p:nvPr/>
          </p:nvGrpSpPr>
          <p:grpSpPr>
            <a:xfrm>
              <a:off x="3658640" y="2802929"/>
              <a:ext cx="137483" cy="110571"/>
              <a:chOff x="1918254" y="2242105"/>
              <a:chExt cx="137483" cy="137483"/>
            </a:xfrm>
          </p:grpSpPr>
          <p:cxnSp>
            <p:nvCxnSpPr>
              <p:cNvPr id="117" name="Straight Connector 116">
                <a:extLst>
                  <a:ext uri="{FF2B5EF4-FFF2-40B4-BE49-F238E27FC236}">
                    <a16:creationId xmlns:a16="http://schemas.microsoft.com/office/drawing/2014/main" id="{083FF3DD-506D-B3C0-C50B-665F75D40E89}"/>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F5E80E3-470C-019B-E95A-BC02A0FBBD30}"/>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20D03CF1-6404-B756-79CC-D9EDC0BF44AA}"/>
                </a:ext>
              </a:extLst>
            </p:cNvPr>
            <p:cNvGrpSpPr/>
            <p:nvPr/>
          </p:nvGrpSpPr>
          <p:grpSpPr>
            <a:xfrm>
              <a:off x="3756226" y="3090111"/>
              <a:ext cx="137483" cy="110571"/>
              <a:chOff x="1918254" y="2242105"/>
              <a:chExt cx="137483" cy="137483"/>
            </a:xfrm>
          </p:grpSpPr>
          <p:cxnSp>
            <p:nvCxnSpPr>
              <p:cNvPr id="120" name="Straight Connector 119">
                <a:extLst>
                  <a:ext uri="{FF2B5EF4-FFF2-40B4-BE49-F238E27FC236}">
                    <a16:creationId xmlns:a16="http://schemas.microsoft.com/office/drawing/2014/main" id="{A7F7F92E-9C50-73F8-C4D1-9CEBEBC2EE9C}"/>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1AFFBEE-4D83-BEE5-6412-B58138EF3749}"/>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2C3AD2E3-22B5-2BF0-07ED-C980B7517091}"/>
                </a:ext>
              </a:extLst>
            </p:cNvPr>
            <p:cNvGrpSpPr/>
            <p:nvPr/>
          </p:nvGrpSpPr>
          <p:grpSpPr>
            <a:xfrm>
              <a:off x="4261410" y="3785308"/>
              <a:ext cx="137483" cy="110571"/>
              <a:chOff x="1918254" y="2242105"/>
              <a:chExt cx="137483" cy="137483"/>
            </a:xfrm>
          </p:grpSpPr>
          <p:cxnSp>
            <p:nvCxnSpPr>
              <p:cNvPr id="123" name="Straight Connector 122">
                <a:extLst>
                  <a:ext uri="{FF2B5EF4-FFF2-40B4-BE49-F238E27FC236}">
                    <a16:creationId xmlns:a16="http://schemas.microsoft.com/office/drawing/2014/main" id="{8C70B367-CBE4-2DF1-854A-C2D89D92A338}"/>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4BC6883-4116-7599-BD52-E76B9EDAC4AB}"/>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5C7AE2BF-DE2A-FFC2-3AF0-CEC1E39712C1}"/>
                </a:ext>
              </a:extLst>
            </p:cNvPr>
            <p:cNvGrpSpPr/>
            <p:nvPr/>
          </p:nvGrpSpPr>
          <p:grpSpPr>
            <a:xfrm>
              <a:off x="4316695" y="3790200"/>
              <a:ext cx="137483" cy="110571"/>
              <a:chOff x="1918254" y="2242105"/>
              <a:chExt cx="137483" cy="137483"/>
            </a:xfrm>
          </p:grpSpPr>
          <p:cxnSp>
            <p:nvCxnSpPr>
              <p:cNvPr id="126" name="Straight Connector 125">
                <a:extLst>
                  <a:ext uri="{FF2B5EF4-FFF2-40B4-BE49-F238E27FC236}">
                    <a16:creationId xmlns:a16="http://schemas.microsoft.com/office/drawing/2014/main" id="{6DAA1BC6-B139-BFBC-EBB0-BB17BC42AD03}"/>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09E1C0F-7DDD-7135-8CE1-D900363C7E17}"/>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42E4B1AC-526D-66C5-9D7A-7EDD4838D944}"/>
                </a:ext>
              </a:extLst>
            </p:cNvPr>
            <p:cNvGrpSpPr/>
            <p:nvPr/>
          </p:nvGrpSpPr>
          <p:grpSpPr>
            <a:xfrm>
              <a:off x="4520488" y="4101916"/>
              <a:ext cx="137483" cy="110571"/>
              <a:chOff x="1918254" y="2242105"/>
              <a:chExt cx="137483" cy="137483"/>
            </a:xfrm>
          </p:grpSpPr>
          <p:cxnSp>
            <p:nvCxnSpPr>
              <p:cNvPr id="129" name="Straight Connector 128">
                <a:extLst>
                  <a:ext uri="{FF2B5EF4-FFF2-40B4-BE49-F238E27FC236}">
                    <a16:creationId xmlns:a16="http://schemas.microsoft.com/office/drawing/2014/main" id="{21FFC980-ED54-F926-7313-355E8C4DF1E9}"/>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83357A3-2FE3-2FB8-23EA-92BA98DDF43B}"/>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E1C33909-E3FE-3095-2489-F2E4FAF2333C}"/>
                </a:ext>
              </a:extLst>
            </p:cNvPr>
            <p:cNvGrpSpPr/>
            <p:nvPr/>
          </p:nvGrpSpPr>
          <p:grpSpPr>
            <a:xfrm>
              <a:off x="4608997" y="4101916"/>
              <a:ext cx="137483" cy="110571"/>
              <a:chOff x="1918254" y="2242105"/>
              <a:chExt cx="137483" cy="137483"/>
            </a:xfrm>
          </p:grpSpPr>
          <p:cxnSp>
            <p:nvCxnSpPr>
              <p:cNvPr id="132" name="Straight Connector 131">
                <a:extLst>
                  <a:ext uri="{FF2B5EF4-FFF2-40B4-BE49-F238E27FC236}">
                    <a16:creationId xmlns:a16="http://schemas.microsoft.com/office/drawing/2014/main" id="{4F08BA51-9AE6-AFE1-2BEE-857E9872D047}"/>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3531D66-64C4-5D53-4AB6-406750AF1CDF}"/>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5A71D8D8-5678-1DE6-1499-6631804963BF}"/>
                </a:ext>
              </a:extLst>
            </p:cNvPr>
            <p:cNvGrpSpPr/>
            <p:nvPr/>
          </p:nvGrpSpPr>
          <p:grpSpPr>
            <a:xfrm>
              <a:off x="4861411" y="4462873"/>
              <a:ext cx="137483" cy="110571"/>
              <a:chOff x="1918254" y="2242105"/>
              <a:chExt cx="137483" cy="137483"/>
            </a:xfrm>
          </p:grpSpPr>
          <p:cxnSp>
            <p:nvCxnSpPr>
              <p:cNvPr id="135" name="Straight Connector 134">
                <a:extLst>
                  <a:ext uri="{FF2B5EF4-FFF2-40B4-BE49-F238E27FC236}">
                    <a16:creationId xmlns:a16="http://schemas.microsoft.com/office/drawing/2014/main" id="{13BF90AB-91BB-CEFB-ABDC-C2ACB73383E7}"/>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11E9F6F-AB62-FFB8-E7C2-D21DF0795F2A}"/>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BC56FA5F-3EFB-E913-737E-70C2FF3B53B9}"/>
                </a:ext>
              </a:extLst>
            </p:cNvPr>
            <p:cNvGrpSpPr/>
            <p:nvPr/>
          </p:nvGrpSpPr>
          <p:grpSpPr>
            <a:xfrm>
              <a:off x="4957694" y="4544045"/>
              <a:ext cx="137483" cy="110571"/>
              <a:chOff x="1918254" y="2242105"/>
              <a:chExt cx="137483" cy="137483"/>
            </a:xfrm>
          </p:grpSpPr>
          <p:cxnSp>
            <p:nvCxnSpPr>
              <p:cNvPr id="138" name="Straight Connector 137">
                <a:extLst>
                  <a:ext uri="{FF2B5EF4-FFF2-40B4-BE49-F238E27FC236}">
                    <a16:creationId xmlns:a16="http://schemas.microsoft.com/office/drawing/2014/main" id="{260F4FC7-BF1B-B878-AEBE-36D002DDF114}"/>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E7D25C4-7864-4273-294C-73817DA1C970}"/>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F4B0DF63-2891-82A5-8FAD-86248A44B68A}"/>
                </a:ext>
              </a:extLst>
            </p:cNvPr>
            <p:cNvGrpSpPr/>
            <p:nvPr/>
          </p:nvGrpSpPr>
          <p:grpSpPr>
            <a:xfrm>
              <a:off x="5257731" y="4632483"/>
              <a:ext cx="137483" cy="110571"/>
              <a:chOff x="1918254" y="2242105"/>
              <a:chExt cx="137483" cy="137483"/>
            </a:xfrm>
          </p:grpSpPr>
          <p:cxnSp>
            <p:nvCxnSpPr>
              <p:cNvPr id="141" name="Straight Connector 140">
                <a:extLst>
                  <a:ext uri="{FF2B5EF4-FFF2-40B4-BE49-F238E27FC236}">
                    <a16:creationId xmlns:a16="http://schemas.microsoft.com/office/drawing/2014/main" id="{44DC07C0-C42E-AB61-5C18-AE8593A5D588}"/>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1CF6D2A-7BD9-E8EF-2BAA-873B54E9C2C9}"/>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CE9FDA74-CED2-98C0-5C57-2D4EA1D51F72}"/>
                </a:ext>
              </a:extLst>
            </p:cNvPr>
            <p:cNvGrpSpPr/>
            <p:nvPr/>
          </p:nvGrpSpPr>
          <p:grpSpPr>
            <a:xfrm>
              <a:off x="5988480" y="4683275"/>
              <a:ext cx="137483" cy="110571"/>
              <a:chOff x="1918254" y="2242105"/>
              <a:chExt cx="137483" cy="137483"/>
            </a:xfrm>
          </p:grpSpPr>
          <p:cxnSp>
            <p:nvCxnSpPr>
              <p:cNvPr id="144" name="Straight Connector 143">
                <a:extLst>
                  <a:ext uri="{FF2B5EF4-FFF2-40B4-BE49-F238E27FC236}">
                    <a16:creationId xmlns:a16="http://schemas.microsoft.com/office/drawing/2014/main" id="{0E6FFD5E-1800-54B9-CB93-40E5881BC9E4}"/>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A9094BD-E48C-999C-4D54-3A75B0A3B794}"/>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EA17BC84-866E-5487-C0FD-38BAA9AE4AC1}"/>
                </a:ext>
              </a:extLst>
            </p:cNvPr>
            <p:cNvGrpSpPr/>
            <p:nvPr/>
          </p:nvGrpSpPr>
          <p:grpSpPr>
            <a:xfrm>
              <a:off x="6114884" y="4736453"/>
              <a:ext cx="137483" cy="110571"/>
              <a:chOff x="1918254" y="2242105"/>
              <a:chExt cx="137483" cy="137483"/>
            </a:xfrm>
          </p:grpSpPr>
          <p:cxnSp>
            <p:nvCxnSpPr>
              <p:cNvPr id="147" name="Straight Connector 146">
                <a:extLst>
                  <a:ext uri="{FF2B5EF4-FFF2-40B4-BE49-F238E27FC236}">
                    <a16:creationId xmlns:a16="http://schemas.microsoft.com/office/drawing/2014/main" id="{63A7F161-359D-34BC-2E8E-9B3C8B95BD2D}"/>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7780143-2BF3-7815-D5D1-80F15F42EAC7}"/>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996F1BC4-9189-A80D-FD4D-BD0016D43CE6}"/>
                </a:ext>
              </a:extLst>
            </p:cNvPr>
            <p:cNvGrpSpPr/>
            <p:nvPr/>
          </p:nvGrpSpPr>
          <p:grpSpPr>
            <a:xfrm>
              <a:off x="6650306" y="4737385"/>
              <a:ext cx="137483" cy="110571"/>
              <a:chOff x="1918254" y="2242105"/>
              <a:chExt cx="137483" cy="137483"/>
            </a:xfrm>
          </p:grpSpPr>
          <p:cxnSp>
            <p:nvCxnSpPr>
              <p:cNvPr id="150" name="Straight Connector 149">
                <a:extLst>
                  <a:ext uri="{FF2B5EF4-FFF2-40B4-BE49-F238E27FC236}">
                    <a16:creationId xmlns:a16="http://schemas.microsoft.com/office/drawing/2014/main" id="{A0FA1DBE-B749-A8EF-E899-B14AFD3F5CF2}"/>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F1C69AF-54D3-EBF7-EA70-622286B4DB0B}"/>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FE3EF160-56F8-2894-0E15-8CD30FA92311}"/>
                </a:ext>
              </a:extLst>
            </p:cNvPr>
            <p:cNvGrpSpPr/>
            <p:nvPr/>
          </p:nvGrpSpPr>
          <p:grpSpPr>
            <a:xfrm>
              <a:off x="6829960" y="4735029"/>
              <a:ext cx="137483" cy="110571"/>
              <a:chOff x="1918254" y="2242105"/>
              <a:chExt cx="137483" cy="137483"/>
            </a:xfrm>
          </p:grpSpPr>
          <p:cxnSp>
            <p:nvCxnSpPr>
              <p:cNvPr id="153" name="Straight Connector 152">
                <a:extLst>
                  <a:ext uri="{FF2B5EF4-FFF2-40B4-BE49-F238E27FC236}">
                    <a16:creationId xmlns:a16="http://schemas.microsoft.com/office/drawing/2014/main" id="{D4356BB4-55C1-4B9A-F8F8-6A13C5155BB3}"/>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8CA9A6F-AFD3-495A-2484-1A30E4AB4321}"/>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9F00DAA3-85B9-536F-B8CB-9E5E90CB772D}"/>
                </a:ext>
              </a:extLst>
            </p:cNvPr>
            <p:cNvGrpSpPr/>
            <p:nvPr/>
          </p:nvGrpSpPr>
          <p:grpSpPr>
            <a:xfrm>
              <a:off x="7282065" y="4736453"/>
              <a:ext cx="137483" cy="110571"/>
              <a:chOff x="1918254" y="2242105"/>
              <a:chExt cx="137483" cy="137483"/>
            </a:xfrm>
          </p:grpSpPr>
          <p:cxnSp>
            <p:nvCxnSpPr>
              <p:cNvPr id="156" name="Straight Connector 155">
                <a:extLst>
                  <a:ext uri="{FF2B5EF4-FFF2-40B4-BE49-F238E27FC236}">
                    <a16:creationId xmlns:a16="http://schemas.microsoft.com/office/drawing/2014/main" id="{4531C98F-87BA-2605-267C-D9D2C11FD63B}"/>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F6A6431-DC1D-DB52-3A8D-E8180E75961D}"/>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5E2F2608-3314-2558-9F08-958793CD9244}"/>
                </a:ext>
              </a:extLst>
            </p:cNvPr>
            <p:cNvGrpSpPr/>
            <p:nvPr/>
          </p:nvGrpSpPr>
          <p:grpSpPr>
            <a:xfrm>
              <a:off x="7327926" y="4736453"/>
              <a:ext cx="137483" cy="110571"/>
              <a:chOff x="1918254" y="2242105"/>
              <a:chExt cx="137483" cy="137483"/>
            </a:xfrm>
          </p:grpSpPr>
          <p:cxnSp>
            <p:nvCxnSpPr>
              <p:cNvPr id="159" name="Straight Connector 158">
                <a:extLst>
                  <a:ext uri="{FF2B5EF4-FFF2-40B4-BE49-F238E27FC236}">
                    <a16:creationId xmlns:a16="http://schemas.microsoft.com/office/drawing/2014/main" id="{1488E928-9AB8-526B-F917-3512315BFDCD}"/>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F0A596D-174D-EF68-7CDC-439342CF27F2}"/>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1BB4364A-F019-C706-973C-EF0994715656}"/>
                </a:ext>
              </a:extLst>
            </p:cNvPr>
            <p:cNvGrpSpPr/>
            <p:nvPr/>
          </p:nvGrpSpPr>
          <p:grpSpPr>
            <a:xfrm>
              <a:off x="7865771" y="4736453"/>
              <a:ext cx="137483" cy="110571"/>
              <a:chOff x="1918254" y="2242105"/>
              <a:chExt cx="137483" cy="137483"/>
            </a:xfrm>
          </p:grpSpPr>
          <p:cxnSp>
            <p:nvCxnSpPr>
              <p:cNvPr id="162" name="Straight Connector 161">
                <a:extLst>
                  <a:ext uri="{FF2B5EF4-FFF2-40B4-BE49-F238E27FC236}">
                    <a16:creationId xmlns:a16="http://schemas.microsoft.com/office/drawing/2014/main" id="{829DCE8B-6222-44C6-E788-BC77C806BDBE}"/>
                  </a:ext>
                </a:extLst>
              </p:cNvPr>
              <p:cNvCxnSpPr>
                <a:cxnSpLocks/>
              </p:cNvCxnSpPr>
              <p:nvPr/>
            </p:nvCxnSpPr>
            <p:spPr bwMode="auto">
              <a:xfrm>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9443080-F945-3657-D308-4A773C4B4D66}"/>
                  </a:ext>
                </a:extLst>
              </p:cNvPr>
              <p:cNvCxnSpPr>
                <a:cxnSpLocks/>
              </p:cNvCxnSpPr>
              <p:nvPr/>
            </p:nvCxnSpPr>
            <p:spPr bwMode="auto">
              <a:xfrm rot="16200000">
                <a:off x="1986996" y="2242105"/>
                <a:ext cx="0" cy="137483"/>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grpSp>
      <p:sp>
        <p:nvSpPr>
          <p:cNvPr id="165" name="Freeform: Shape 164">
            <a:extLst>
              <a:ext uri="{FF2B5EF4-FFF2-40B4-BE49-F238E27FC236}">
                <a16:creationId xmlns:a16="http://schemas.microsoft.com/office/drawing/2014/main" id="{8A8B2E5F-BA1A-B11D-BE32-AAD419703B95}"/>
              </a:ext>
            </a:extLst>
          </p:cNvPr>
          <p:cNvSpPr/>
          <p:nvPr/>
        </p:nvSpPr>
        <p:spPr bwMode="auto">
          <a:xfrm>
            <a:off x="2833688" y="1996990"/>
            <a:ext cx="4814887" cy="2771775"/>
          </a:xfrm>
          <a:custGeom>
            <a:avLst/>
            <a:gdLst>
              <a:gd name="connsiteX0" fmla="*/ 4814887 w 4814887"/>
              <a:gd name="connsiteY0" fmla="*/ 2771775 h 2771775"/>
              <a:gd name="connsiteX1" fmla="*/ 1528762 w 4814887"/>
              <a:gd name="connsiteY1" fmla="*/ 2771775 h 2771775"/>
              <a:gd name="connsiteX2" fmla="*/ 1528762 w 4814887"/>
              <a:gd name="connsiteY2" fmla="*/ 2424112 h 2771775"/>
              <a:gd name="connsiteX3" fmla="*/ 1300162 w 4814887"/>
              <a:gd name="connsiteY3" fmla="*/ 2424112 h 2771775"/>
              <a:gd name="connsiteX4" fmla="*/ 1300162 w 4814887"/>
              <a:gd name="connsiteY4" fmla="*/ 2081212 h 2771775"/>
              <a:gd name="connsiteX5" fmla="*/ 885825 w 4814887"/>
              <a:gd name="connsiteY5" fmla="*/ 2081212 h 2771775"/>
              <a:gd name="connsiteX6" fmla="*/ 885825 w 4814887"/>
              <a:gd name="connsiteY6" fmla="*/ 1662112 h 2771775"/>
              <a:gd name="connsiteX7" fmla="*/ 842962 w 4814887"/>
              <a:gd name="connsiteY7" fmla="*/ 1662112 h 2771775"/>
              <a:gd name="connsiteX8" fmla="*/ 842962 w 4814887"/>
              <a:gd name="connsiteY8" fmla="*/ 1447800 h 2771775"/>
              <a:gd name="connsiteX9" fmla="*/ 714375 w 4814887"/>
              <a:gd name="connsiteY9" fmla="*/ 1447800 h 2771775"/>
              <a:gd name="connsiteX10" fmla="*/ 714375 w 4814887"/>
              <a:gd name="connsiteY10" fmla="*/ 1247775 h 2771775"/>
              <a:gd name="connsiteX11" fmla="*/ 561975 w 4814887"/>
              <a:gd name="connsiteY11" fmla="*/ 1247775 h 2771775"/>
              <a:gd name="connsiteX12" fmla="*/ 561975 w 4814887"/>
              <a:gd name="connsiteY12" fmla="*/ 1042987 h 2771775"/>
              <a:gd name="connsiteX13" fmla="*/ 428625 w 4814887"/>
              <a:gd name="connsiteY13" fmla="*/ 1042987 h 2771775"/>
              <a:gd name="connsiteX14" fmla="*/ 428625 w 4814887"/>
              <a:gd name="connsiteY14" fmla="*/ 833437 h 2771775"/>
              <a:gd name="connsiteX15" fmla="*/ 333375 w 4814887"/>
              <a:gd name="connsiteY15" fmla="*/ 833437 h 2771775"/>
              <a:gd name="connsiteX16" fmla="*/ 333375 w 4814887"/>
              <a:gd name="connsiteY16" fmla="*/ 623887 h 2771775"/>
              <a:gd name="connsiteX17" fmla="*/ 276225 w 4814887"/>
              <a:gd name="connsiteY17" fmla="*/ 623887 h 2771775"/>
              <a:gd name="connsiteX18" fmla="*/ 276225 w 4814887"/>
              <a:gd name="connsiteY18" fmla="*/ 442912 h 2771775"/>
              <a:gd name="connsiteX19" fmla="*/ 204787 w 4814887"/>
              <a:gd name="connsiteY19" fmla="*/ 442912 h 2771775"/>
              <a:gd name="connsiteX20" fmla="*/ 204787 w 4814887"/>
              <a:gd name="connsiteY20" fmla="*/ 219075 h 2771775"/>
              <a:gd name="connsiteX21" fmla="*/ 128587 w 4814887"/>
              <a:gd name="connsiteY21" fmla="*/ 219075 h 2771775"/>
              <a:gd name="connsiteX22" fmla="*/ 128587 w 4814887"/>
              <a:gd name="connsiteY22" fmla="*/ 0 h 2771775"/>
              <a:gd name="connsiteX23" fmla="*/ 0 w 4814887"/>
              <a:gd name="connsiteY23" fmla="*/ 0 h 277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14887" h="2771775">
                <a:moveTo>
                  <a:pt x="4814887" y="2771775"/>
                </a:moveTo>
                <a:lnTo>
                  <a:pt x="1528762" y="2771775"/>
                </a:lnTo>
                <a:lnTo>
                  <a:pt x="1528762" y="2424112"/>
                </a:lnTo>
                <a:lnTo>
                  <a:pt x="1300162" y="2424112"/>
                </a:lnTo>
                <a:lnTo>
                  <a:pt x="1300162" y="2081212"/>
                </a:lnTo>
                <a:lnTo>
                  <a:pt x="885825" y="2081212"/>
                </a:lnTo>
                <a:lnTo>
                  <a:pt x="885825" y="1662112"/>
                </a:lnTo>
                <a:lnTo>
                  <a:pt x="842962" y="1662112"/>
                </a:lnTo>
                <a:lnTo>
                  <a:pt x="842962" y="1447800"/>
                </a:lnTo>
                <a:lnTo>
                  <a:pt x="714375" y="1447800"/>
                </a:lnTo>
                <a:lnTo>
                  <a:pt x="714375" y="1247775"/>
                </a:lnTo>
                <a:lnTo>
                  <a:pt x="561975" y="1247775"/>
                </a:lnTo>
                <a:lnTo>
                  <a:pt x="561975" y="1042987"/>
                </a:lnTo>
                <a:lnTo>
                  <a:pt x="428625" y="1042987"/>
                </a:lnTo>
                <a:lnTo>
                  <a:pt x="428625" y="833437"/>
                </a:lnTo>
                <a:lnTo>
                  <a:pt x="333375" y="833437"/>
                </a:lnTo>
                <a:lnTo>
                  <a:pt x="333375" y="623887"/>
                </a:lnTo>
                <a:lnTo>
                  <a:pt x="276225" y="623887"/>
                </a:lnTo>
                <a:lnTo>
                  <a:pt x="276225" y="442912"/>
                </a:lnTo>
                <a:lnTo>
                  <a:pt x="204787" y="442912"/>
                </a:lnTo>
                <a:lnTo>
                  <a:pt x="204787" y="219075"/>
                </a:lnTo>
                <a:lnTo>
                  <a:pt x="128587" y="219075"/>
                </a:lnTo>
                <a:lnTo>
                  <a:pt x="128587"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75" name="Group 174">
            <a:extLst>
              <a:ext uri="{FF2B5EF4-FFF2-40B4-BE49-F238E27FC236}">
                <a16:creationId xmlns:a16="http://schemas.microsoft.com/office/drawing/2014/main" id="{22A5CCF3-0BA2-ECC2-19C2-F638F9718CB5}"/>
              </a:ext>
            </a:extLst>
          </p:cNvPr>
          <p:cNvGrpSpPr/>
          <p:nvPr/>
        </p:nvGrpSpPr>
        <p:grpSpPr>
          <a:xfrm>
            <a:off x="3922508" y="4015826"/>
            <a:ext cx="3837735" cy="808224"/>
            <a:chOff x="4211381" y="4128624"/>
            <a:chExt cx="3837735" cy="808224"/>
          </a:xfrm>
        </p:grpSpPr>
        <p:grpSp>
          <p:nvGrpSpPr>
            <p:cNvPr id="166" name="Group 165">
              <a:extLst>
                <a:ext uri="{FF2B5EF4-FFF2-40B4-BE49-F238E27FC236}">
                  <a16:creationId xmlns:a16="http://schemas.microsoft.com/office/drawing/2014/main" id="{71A1CB75-0B83-CE40-2225-A9399235545A}"/>
                </a:ext>
              </a:extLst>
            </p:cNvPr>
            <p:cNvGrpSpPr/>
            <p:nvPr/>
          </p:nvGrpSpPr>
          <p:grpSpPr>
            <a:xfrm>
              <a:off x="7911633" y="4826277"/>
              <a:ext cx="137483" cy="110571"/>
              <a:chOff x="1918254" y="2242105"/>
              <a:chExt cx="137483" cy="137483"/>
            </a:xfrm>
          </p:grpSpPr>
          <p:cxnSp>
            <p:nvCxnSpPr>
              <p:cNvPr id="167" name="Straight Connector 166">
                <a:extLst>
                  <a:ext uri="{FF2B5EF4-FFF2-40B4-BE49-F238E27FC236}">
                    <a16:creationId xmlns:a16="http://schemas.microsoft.com/office/drawing/2014/main" id="{75F98439-DBA6-852D-722D-54C2668EB7FF}"/>
                  </a:ext>
                </a:extLst>
              </p:cNvPr>
              <p:cNvCxnSpPr>
                <a:cxnSpLocks/>
              </p:cNvCxnSpPr>
              <p:nvPr/>
            </p:nvCxnSpPr>
            <p:spPr bwMode="auto">
              <a:xfrm>
                <a:off x="1986996" y="2242105"/>
                <a:ext cx="0" cy="137483"/>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030B2B8-27C7-FBE2-D5E5-714E620E3D79}"/>
                  </a:ext>
                </a:extLst>
              </p:cNvPr>
              <p:cNvCxnSpPr>
                <a:cxnSpLocks/>
              </p:cNvCxnSpPr>
              <p:nvPr/>
            </p:nvCxnSpPr>
            <p:spPr bwMode="auto">
              <a:xfrm rot="16200000">
                <a:off x="1986996" y="2242105"/>
                <a:ext cx="0" cy="13748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3C527E8B-32DC-0DAB-9A6D-DCC74E6D808C}"/>
                </a:ext>
              </a:extLst>
            </p:cNvPr>
            <p:cNvGrpSpPr/>
            <p:nvPr/>
          </p:nvGrpSpPr>
          <p:grpSpPr>
            <a:xfrm>
              <a:off x="4301868" y="4128624"/>
              <a:ext cx="137483" cy="110571"/>
              <a:chOff x="1918254" y="2242105"/>
              <a:chExt cx="137483" cy="137483"/>
            </a:xfrm>
          </p:grpSpPr>
          <p:cxnSp>
            <p:nvCxnSpPr>
              <p:cNvPr id="170" name="Straight Connector 169">
                <a:extLst>
                  <a:ext uri="{FF2B5EF4-FFF2-40B4-BE49-F238E27FC236}">
                    <a16:creationId xmlns:a16="http://schemas.microsoft.com/office/drawing/2014/main" id="{CF00B5F1-F697-22EC-CB1D-027FE1F59124}"/>
                  </a:ext>
                </a:extLst>
              </p:cNvPr>
              <p:cNvCxnSpPr>
                <a:cxnSpLocks/>
              </p:cNvCxnSpPr>
              <p:nvPr/>
            </p:nvCxnSpPr>
            <p:spPr bwMode="auto">
              <a:xfrm>
                <a:off x="1986996" y="2242105"/>
                <a:ext cx="0" cy="137483"/>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AB62B84-2EAC-D858-3635-75729C9050F4}"/>
                  </a:ext>
                </a:extLst>
              </p:cNvPr>
              <p:cNvCxnSpPr>
                <a:cxnSpLocks/>
              </p:cNvCxnSpPr>
              <p:nvPr/>
            </p:nvCxnSpPr>
            <p:spPr bwMode="auto">
              <a:xfrm rot="16200000">
                <a:off x="1986996" y="2242105"/>
                <a:ext cx="0" cy="13748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00498F0E-4A4B-60AE-DFC4-E96713644EF6}"/>
                </a:ext>
              </a:extLst>
            </p:cNvPr>
            <p:cNvGrpSpPr/>
            <p:nvPr/>
          </p:nvGrpSpPr>
          <p:grpSpPr>
            <a:xfrm>
              <a:off x="4211381" y="4128624"/>
              <a:ext cx="137483" cy="110571"/>
              <a:chOff x="1918254" y="2242105"/>
              <a:chExt cx="137483" cy="137483"/>
            </a:xfrm>
          </p:grpSpPr>
          <p:cxnSp>
            <p:nvCxnSpPr>
              <p:cNvPr id="173" name="Straight Connector 172">
                <a:extLst>
                  <a:ext uri="{FF2B5EF4-FFF2-40B4-BE49-F238E27FC236}">
                    <a16:creationId xmlns:a16="http://schemas.microsoft.com/office/drawing/2014/main" id="{E8F96F8E-9F41-76E0-6AD0-53E40D4F2F60}"/>
                  </a:ext>
                </a:extLst>
              </p:cNvPr>
              <p:cNvCxnSpPr>
                <a:cxnSpLocks/>
              </p:cNvCxnSpPr>
              <p:nvPr/>
            </p:nvCxnSpPr>
            <p:spPr bwMode="auto">
              <a:xfrm>
                <a:off x="1986996" y="2242105"/>
                <a:ext cx="0" cy="137483"/>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D51B498-175B-B4FD-EFCE-1D6BAE2EC657}"/>
                  </a:ext>
                </a:extLst>
              </p:cNvPr>
              <p:cNvCxnSpPr>
                <a:cxnSpLocks/>
              </p:cNvCxnSpPr>
              <p:nvPr/>
            </p:nvCxnSpPr>
            <p:spPr bwMode="auto">
              <a:xfrm rot="16200000">
                <a:off x="1986996" y="2242105"/>
                <a:ext cx="0" cy="137483"/>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76" name="Freeform: Shape 175">
            <a:extLst>
              <a:ext uri="{FF2B5EF4-FFF2-40B4-BE49-F238E27FC236}">
                <a16:creationId xmlns:a16="http://schemas.microsoft.com/office/drawing/2014/main" id="{54D17439-657A-88F6-E4FB-54CDF0E34A17}"/>
              </a:ext>
            </a:extLst>
          </p:cNvPr>
          <p:cNvSpPr/>
          <p:nvPr/>
        </p:nvSpPr>
        <p:spPr bwMode="auto">
          <a:xfrm>
            <a:off x="2833688" y="1992227"/>
            <a:ext cx="5429250" cy="2881313"/>
          </a:xfrm>
          <a:custGeom>
            <a:avLst/>
            <a:gdLst>
              <a:gd name="connsiteX0" fmla="*/ 5429250 w 5429250"/>
              <a:gd name="connsiteY0" fmla="*/ 2881313 h 2881313"/>
              <a:gd name="connsiteX1" fmla="*/ 4962525 w 5429250"/>
              <a:gd name="connsiteY1" fmla="*/ 2881313 h 2881313"/>
              <a:gd name="connsiteX2" fmla="*/ 4962525 w 5429250"/>
              <a:gd name="connsiteY2" fmla="*/ 2652713 h 2881313"/>
              <a:gd name="connsiteX3" fmla="*/ 4143375 w 5429250"/>
              <a:gd name="connsiteY3" fmla="*/ 2652713 h 2881313"/>
              <a:gd name="connsiteX4" fmla="*/ 4143375 w 5429250"/>
              <a:gd name="connsiteY4" fmla="*/ 2566988 h 2881313"/>
              <a:gd name="connsiteX5" fmla="*/ 4081462 w 5429250"/>
              <a:gd name="connsiteY5" fmla="*/ 2566988 h 2881313"/>
              <a:gd name="connsiteX6" fmla="*/ 4081462 w 5429250"/>
              <a:gd name="connsiteY6" fmla="*/ 2505075 h 2881313"/>
              <a:gd name="connsiteX7" fmla="*/ 3405187 w 5429250"/>
              <a:gd name="connsiteY7" fmla="*/ 2505075 h 2881313"/>
              <a:gd name="connsiteX8" fmla="*/ 3405187 w 5429250"/>
              <a:gd name="connsiteY8" fmla="*/ 2452688 h 2881313"/>
              <a:gd name="connsiteX9" fmla="*/ 3352800 w 5429250"/>
              <a:gd name="connsiteY9" fmla="*/ 2452688 h 2881313"/>
              <a:gd name="connsiteX10" fmla="*/ 3352800 w 5429250"/>
              <a:gd name="connsiteY10" fmla="*/ 2400300 h 2881313"/>
              <a:gd name="connsiteX11" fmla="*/ 3333750 w 5429250"/>
              <a:gd name="connsiteY11" fmla="*/ 2400300 h 2881313"/>
              <a:gd name="connsiteX12" fmla="*/ 3333750 w 5429250"/>
              <a:gd name="connsiteY12" fmla="*/ 2362200 h 2881313"/>
              <a:gd name="connsiteX13" fmla="*/ 3281362 w 5429250"/>
              <a:gd name="connsiteY13" fmla="*/ 2362200 h 2881313"/>
              <a:gd name="connsiteX14" fmla="*/ 3281362 w 5429250"/>
              <a:gd name="connsiteY14" fmla="*/ 2328863 h 2881313"/>
              <a:gd name="connsiteX15" fmla="*/ 3124200 w 5429250"/>
              <a:gd name="connsiteY15" fmla="*/ 2328863 h 2881313"/>
              <a:gd name="connsiteX16" fmla="*/ 3124200 w 5429250"/>
              <a:gd name="connsiteY16" fmla="*/ 2290763 h 2881313"/>
              <a:gd name="connsiteX17" fmla="*/ 3043237 w 5429250"/>
              <a:gd name="connsiteY17" fmla="*/ 2290763 h 2881313"/>
              <a:gd name="connsiteX18" fmla="*/ 3043237 w 5429250"/>
              <a:gd name="connsiteY18" fmla="*/ 2271713 h 2881313"/>
              <a:gd name="connsiteX19" fmla="*/ 2919412 w 5429250"/>
              <a:gd name="connsiteY19" fmla="*/ 2271713 h 2881313"/>
              <a:gd name="connsiteX20" fmla="*/ 2919412 w 5429250"/>
              <a:gd name="connsiteY20" fmla="*/ 2243138 h 2881313"/>
              <a:gd name="connsiteX21" fmla="*/ 2776537 w 5429250"/>
              <a:gd name="connsiteY21" fmla="*/ 2243138 h 2881313"/>
              <a:gd name="connsiteX22" fmla="*/ 2776537 w 5429250"/>
              <a:gd name="connsiteY22" fmla="*/ 2219325 h 2881313"/>
              <a:gd name="connsiteX23" fmla="*/ 2667000 w 5429250"/>
              <a:gd name="connsiteY23" fmla="*/ 2219325 h 2881313"/>
              <a:gd name="connsiteX24" fmla="*/ 2667000 w 5429250"/>
              <a:gd name="connsiteY24" fmla="*/ 2190750 h 2881313"/>
              <a:gd name="connsiteX25" fmla="*/ 2586037 w 5429250"/>
              <a:gd name="connsiteY25" fmla="*/ 2190750 h 2881313"/>
              <a:gd name="connsiteX26" fmla="*/ 2586037 w 5429250"/>
              <a:gd name="connsiteY26" fmla="*/ 2152650 h 2881313"/>
              <a:gd name="connsiteX27" fmla="*/ 2543175 w 5429250"/>
              <a:gd name="connsiteY27" fmla="*/ 2152650 h 2881313"/>
              <a:gd name="connsiteX28" fmla="*/ 2543175 w 5429250"/>
              <a:gd name="connsiteY28" fmla="*/ 2124075 h 2881313"/>
              <a:gd name="connsiteX29" fmla="*/ 2509837 w 5429250"/>
              <a:gd name="connsiteY29" fmla="*/ 2124075 h 2881313"/>
              <a:gd name="connsiteX30" fmla="*/ 2509837 w 5429250"/>
              <a:gd name="connsiteY30" fmla="*/ 2095500 h 2881313"/>
              <a:gd name="connsiteX31" fmla="*/ 2466975 w 5429250"/>
              <a:gd name="connsiteY31" fmla="*/ 2095500 h 2881313"/>
              <a:gd name="connsiteX32" fmla="*/ 2466975 w 5429250"/>
              <a:gd name="connsiteY32" fmla="*/ 2062163 h 2881313"/>
              <a:gd name="connsiteX33" fmla="*/ 2400300 w 5429250"/>
              <a:gd name="connsiteY33" fmla="*/ 2062163 h 2881313"/>
              <a:gd name="connsiteX34" fmla="*/ 2400300 w 5429250"/>
              <a:gd name="connsiteY34" fmla="*/ 2047875 h 2881313"/>
              <a:gd name="connsiteX35" fmla="*/ 2357437 w 5429250"/>
              <a:gd name="connsiteY35" fmla="*/ 2047875 h 2881313"/>
              <a:gd name="connsiteX36" fmla="*/ 2357437 w 5429250"/>
              <a:gd name="connsiteY36" fmla="*/ 2014538 h 2881313"/>
              <a:gd name="connsiteX37" fmla="*/ 2305050 w 5429250"/>
              <a:gd name="connsiteY37" fmla="*/ 2014538 h 2881313"/>
              <a:gd name="connsiteX38" fmla="*/ 2305050 w 5429250"/>
              <a:gd name="connsiteY38" fmla="*/ 1995488 h 2881313"/>
              <a:gd name="connsiteX39" fmla="*/ 2266950 w 5429250"/>
              <a:gd name="connsiteY39" fmla="*/ 1995488 h 2881313"/>
              <a:gd name="connsiteX40" fmla="*/ 2266950 w 5429250"/>
              <a:gd name="connsiteY40" fmla="*/ 1971675 h 2881313"/>
              <a:gd name="connsiteX41" fmla="*/ 2238375 w 5429250"/>
              <a:gd name="connsiteY41" fmla="*/ 1971675 h 2881313"/>
              <a:gd name="connsiteX42" fmla="*/ 2238375 w 5429250"/>
              <a:gd name="connsiteY42" fmla="*/ 1957388 h 2881313"/>
              <a:gd name="connsiteX43" fmla="*/ 2176462 w 5429250"/>
              <a:gd name="connsiteY43" fmla="*/ 1957388 h 2881313"/>
              <a:gd name="connsiteX44" fmla="*/ 2176462 w 5429250"/>
              <a:gd name="connsiteY44" fmla="*/ 1933575 h 2881313"/>
              <a:gd name="connsiteX45" fmla="*/ 2152650 w 5429250"/>
              <a:gd name="connsiteY45" fmla="*/ 1933575 h 2881313"/>
              <a:gd name="connsiteX46" fmla="*/ 2152650 w 5429250"/>
              <a:gd name="connsiteY46" fmla="*/ 1900238 h 2881313"/>
              <a:gd name="connsiteX47" fmla="*/ 2009775 w 5429250"/>
              <a:gd name="connsiteY47" fmla="*/ 1900238 h 2881313"/>
              <a:gd name="connsiteX48" fmla="*/ 2009775 w 5429250"/>
              <a:gd name="connsiteY48" fmla="*/ 1876425 h 2881313"/>
              <a:gd name="connsiteX49" fmla="*/ 1928812 w 5429250"/>
              <a:gd name="connsiteY49" fmla="*/ 1876425 h 2881313"/>
              <a:gd name="connsiteX50" fmla="*/ 1928812 w 5429250"/>
              <a:gd name="connsiteY50" fmla="*/ 1847850 h 2881313"/>
              <a:gd name="connsiteX51" fmla="*/ 1876425 w 5429250"/>
              <a:gd name="connsiteY51" fmla="*/ 1847850 h 2881313"/>
              <a:gd name="connsiteX52" fmla="*/ 1876425 w 5429250"/>
              <a:gd name="connsiteY52" fmla="*/ 1809750 h 2881313"/>
              <a:gd name="connsiteX53" fmla="*/ 1852612 w 5429250"/>
              <a:gd name="connsiteY53" fmla="*/ 1809750 h 2881313"/>
              <a:gd name="connsiteX54" fmla="*/ 1852612 w 5429250"/>
              <a:gd name="connsiteY54" fmla="*/ 1766888 h 2881313"/>
              <a:gd name="connsiteX55" fmla="*/ 1814512 w 5429250"/>
              <a:gd name="connsiteY55" fmla="*/ 1766888 h 2881313"/>
              <a:gd name="connsiteX56" fmla="*/ 1814512 w 5429250"/>
              <a:gd name="connsiteY56" fmla="*/ 1724025 h 2881313"/>
              <a:gd name="connsiteX57" fmla="*/ 1790700 w 5429250"/>
              <a:gd name="connsiteY57" fmla="*/ 1724025 h 2881313"/>
              <a:gd name="connsiteX58" fmla="*/ 1790700 w 5429250"/>
              <a:gd name="connsiteY58" fmla="*/ 1695450 h 2881313"/>
              <a:gd name="connsiteX59" fmla="*/ 1738312 w 5429250"/>
              <a:gd name="connsiteY59" fmla="*/ 1695450 h 2881313"/>
              <a:gd name="connsiteX60" fmla="*/ 1738312 w 5429250"/>
              <a:gd name="connsiteY60" fmla="*/ 1652588 h 2881313"/>
              <a:gd name="connsiteX61" fmla="*/ 1719262 w 5429250"/>
              <a:gd name="connsiteY61" fmla="*/ 1652588 h 2881313"/>
              <a:gd name="connsiteX62" fmla="*/ 1719262 w 5429250"/>
              <a:gd name="connsiteY62" fmla="*/ 1600200 h 2881313"/>
              <a:gd name="connsiteX63" fmla="*/ 1695450 w 5429250"/>
              <a:gd name="connsiteY63" fmla="*/ 1600200 h 2881313"/>
              <a:gd name="connsiteX64" fmla="*/ 1695450 w 5429250"/>
              <a:gd name="connsiteY64" fmla="*/ 1581150 h 2881313"/>
              <a:gd name="connsiteX65" fmla="*/ 1600200 w 5429250"/>
              <a:gd name="connsiteY65" fmla="*/ 1581150 h 2881313"/>
              <a:gd name="connsiteX66" fmla="*/ 1600200 w 5429250"/>
              <a:gd name="connsiteY66" fmla="*/ 1557338 h 2881313"/>
              <a:gd name="connsiteX67" fmla="*/ 1566862 w 5429250"/>
              <a:gd name="connsiteY67" fmla="*/ 1557338 h 2881313"/>
              <a:gd name="connsiteX68" fmla="*/ 1566862 w 5429250"/>
              <a:gd name="connsiteY68" fmla="*/ 1514475 h 2881313"/>
              <a:gd name="connsiteX69" fmla="*/ 1528762 w 5429250"/>
              <a:gd name="connsiteY69" fmla="*/ 1514475 h 2881313"/>
              <a:gd name="connsiteX70" fmla="*/ 1528762 w 5429250"/>
              <a:gd name="connsiteY70" fmla="*/ 1495425 h 2881313"/>
              <a:gd name="connsiteX71" fmla="*/ 1504950 w 5429250"/>
              <a:gd name="connsiteY71" fmla="*/ 1495425 h 2881313"/>
              <a:gd name="connsiteX72" fmla="*/ 1504950 w 5429250"/>
              <a:gd name="connsiteY72" fmla="*/ 1476375 h 2881313"/>
              <a:gd name="connsiteX73" fmla="*/ 1485900 w 5429250"/>
              <a:gd name="connsiteY73" fmla="*/ 1476375 h 2881313"/>
              <a:gd name="connsiteX74" fmla="*/ 1485900 w 5429250"/>
              <a:gd name="connsiteY74" fmla="*/ 1409700 h 2881313"/>
              <a:gd name="connsiteX75" fmla="*/ 1376362 w 5429250"/>
              <a:gd name="connsiteY75" fmla="*/ 1409700 h 2881313"/>
              <a:gd name="connsiteX76" fmla="*/ 1376362 w 5429250"/>
              <a:gd name="connsiteY76" fmla="*/ 1385888 h 2881313"/>
              <a:gd name="connsiteX77" fmla="*/ 1347787 w 5429250"/>
              <a:gd name="connsiteY77" fmla="*/ 1385888 h 2881313"/>
              <a:gd name="connsiteX78" fmla="*/ 1347787 w 5429250"/>
              <a:gd name="connsiteY78" fmla="*/ 1352550 h 2881313"/>
              <a:gd name="connsiteX79" fmla="*/ 1281112 w 5429250"/>
              <a:gd name="connsiteY79" fmla="*/ 1352550 h 2881313"/>
              <a:gd name="connsiteX80" fmla="*/ 1281112 w 5429250"/>
              <a:gd name="connsiteY80" fmla="*/ 1295400 h 2881313"/>
              <a:gd name="connsiteX81" fmla="*/ 1195387 w 5429250"/>
              <a:gd name="connsiteY81" fmla="*/ 1295400 h 2881313"/>
              <a:gd name="connsiteX82" fmla="*/ 1195387 w 5429250"/>
              <a:gd name="connsiteY82" fmla="*/ 1243013 h 2881313"/>
              <a:gd name="connsiteX83" fmla="*/ 1171575 w 5429250"/>
              <a:gd name="connsiteY83" fmla="*/ 1243013 h 2881313"/>
              <a:gd name="connsiteX84" fmla="*/ 1171575 w 5429250"/>
              <a:gd name="connsiteY84" fmla="*/ 1214438 h 2881313"/>
              <a:gd name="connsiteX85" fmla="*/ 1133475 w 5429250"/>
              <a:gd name="connsiteY85" fmla="*/ 1214438 h 2881313"/>
              <a:gd name="connsiteX86" fmla="*/ 1133475 w 5429250"/>
              <a:gd name="connsiteY86" fmla="*/ 1190625 h 2881313"/>
              <a:gd name="connsiteX87" fmla="*/ 1119187 w 5429250"/>
              <a:gd name="connsiteY87" fmla="*/ 1190625 h 2881313"/>
              <a:gd name="connsiteX88" fmla="*/ 1119187 w 5429250"/>
              <a:gd name="connsiteY88" fmla="*/ 1143000 h 2881313"/>
              <a:gd name="connsiteX89" fmla="*/ 1095375 w 5429250"/>
              <a:gd name="connsiteY89" fmla="*/ 1143000 h 2881313"/>
              <a:gd name="connsiteX90" fmla="*/ 1076325 w 5429250"/>
              <a:gd name="connsiteY90" fmla="*/ 1090613 h 2881313"/>
              <a:gd name="connsiteX91" fmla="*/ 1033462 w 5429250"/>
              <a:gd name="connsiteY91" fmla="*/ 1090613 h 2881313"/>
              <a:gd name="connsiteX92" fmla="*/ 1033462 w 5429250"/>
              <a:gd name="connsiteY92" fmla="*/ 1057275 h 2881313"/>
              <a:gd name="connsiteX93" fmla="*/ 1014412 w 5429250"/>
              <a:gd name="connsiteY93" fmla="*/ 1057275 h 2881313"/>
              <a:gd name="connsiteX94" fmla="*/ 1014412 w 5429250"/>
              <a:gd name="connsiteY94" fmla="*/ 1042988 h 2881313"/>
              <a:gd name="connsiteX95" fmla="*/ 990600 w 5429250"/>
              <a:gd name="connsiteY95" fmla="*/ 1042988 h 2881313"/>
              <a:gd name="connsiteX96" fmla="*/ 990600 w 5429250"/>
              <a:gd name="connsiteY96" fmla="*/ 1023938 h 2881313"/>
              <a:gd name="connsiteX97" fmla="*/ 971550 w 5429250"/>
              <a:gd name="connsiteY97" fmla="*/ 1023938 h 2881313"/>
              <a:gd name="connsiteX98" fmla="*/ 971550 w 5429250"/>
              <a:gd name="connsiteY98" fmla="*/ 1000125 h 2881313"/>
              <a:gd name="connsiteX99" fmla="*/ 928687 w 5429250"/>
              <a:gd name="connsiteY99" fmla="*/ 1000125 h 2881313"/>
              <a:gd name="connsiteX100" fmla="*/ 928687 w 5429250"/>
              <a:gd name="connsiteY100" fmla="*/ 976313 h 2881313"/>
              <a:gd name="connsiteX101" fmla="*/ 909637 w 5429250"/>
              <a:gd name="connsiteY101" fmla="*/ 976313 h 2881313"/>
              <a:gd name="connsiteX102" fmla="*/ 909637 w 5429250"/>
              <a:gd name="connsiteY102" fmla="*/ 942975 h 2881313"/>
              <a:gd name="connsiteX103" fmla="*/ 847725 w 5429250"/>
              <a:gd name="connsiteY103" fmla="*/ 942975 h 2881313"/>
              <a:gd name="connsiteX104" fmla="*/ 847725 w 5429250"/>
              <a:gd name="connsiteY104" fmla="*/ 900113 h 2881313"/>
              <a:gd name="connsiteX105" fmla="*/ 804862 w 5429250"/>
              <a:gd name="connsiteY105" fmla="*/ 900113 h 2881313"/>
              <a:gd name="connsiteX106" fmla="*/ 804862 w 5429250"/>
              <a:gd name="connsiteY106" fmla="*/ 866775 h 2881313"/>
              <a:gd name="connsiteX107" fmla="*/ 781050 w 5429250"/>
              <a:gd name="connsiteY107" fmla="*/ 866775 h 2881313"/>
              <a:gd name="connsiteX108" fmla="*/ 781050 w 5429250"/>
              <a:gd name="connsiteY108" fmla="*/ 823913 h 2881313"/>
              <a:gd name="connsiteX109" fmla="*/ 752475 w 5429250"/>
              <a:gd name="connsiteY109" fmla="*/ 823913 h 2881313"/>
              <a:gd name="connsiteX110" fmla="*/ 752475 w 5429250"/>
              <a:gd name="connsiteY110" fmla="*/ 771525 h 2881313"/>
              <a:gd name="connsiteX111" fmla="*/ 719137 w 5429250"/>
              <a:gd name="connsiteY111" fmla="*/ 771525 h 2881313"/>
              <a:gd name="connsiteX112" fmla="*/ 719137 w 5429250"/>
              <a:gd name="connsiteY112" fmla="*/ 742950 h 2881313"/>
              <a:gd name="connsiteX113" fmla="*/ 704850 w 5429250"/>
              <a:gd name="connsiteY113" fmla="*/ 742950 h 2881313"/>
              <a:gd name="connsiteX114" fmla="*/ 685800 w 5429250"/>
              <a:gd name="connsiteY114" fmla="*/ 723900 h 2881313"/>
              <a:gd name="connsiteX115" fmla="*/ 685800 w 5429250"/>
              <a:gd name="connsiteY115" fmla="*/ 666750 h 2881313"/>
              <a:gd name="connsiteX116" fmla="*/ 652462 w 5429250"/>
              <a:gd name="connsiteY116" fmla="*/ 666750 h 2881313"/>
              <a:gd name="connsiteX117" fmla="*/ 652462 w 5429250"/>
              <a:gd name="connsiteY117" fmla="*/ 614363 h 2881313"/>
              <a:gd name="connsiteX118" fmla="*/ 633412 w 5429250"/>
              <a:gd name="connsiteY118" fmla="*/ 614363 h 2881313"/>
              <a:gd name="connsiteX119" fmla="*/ 590550 w 5429250"/>
              <a:gd name="connsiteY119" fmla="*/ 561975 h 2881313"/>
              <a:gd name="connsiteX120" fmla="*/ 528637 w 5429250"/>
              <a:gd name="connsiteY120" fmla="*/ 561975 h 2881313"/>
              <a:gd name="connsiteX121" fmla="*/ 528637 w 5429250"/>
              <a:gd name="connsiteY121" fmla="*/ 528638 h 2881313"/>
              <a:gd name="connsiteX122" fmla="*/ 509587 w 5429250"/>
              <a:gd name="connsiteY122" fmla="*/ 528638 h 2881313"/>
              <a:gd name="connsiteX123" fmla="*/ 509587 w 5429250"/>
              <a:gd name="connsiteY123" fmla="*/ 490538 h 2881313"/>
              <a:gd name="connsiteX124" fmla="*/ 485775 w 5429250"/>
              <a:gd name="connsiteY124" fmla="*/ 490538 h 2881313"/>
              <a:gd name="connsiteX125" fmla="*/ 485775 w 5429250"/>
              <a:gd name="connsiteY125" fmla="*/ 438150 h 2881313"/>
              <a:gd name="connsiteX126" fmla="*/ 457200 w 5429250"/>
              <a:gd name="connsiteY126" fmla="*/ 438150 h 2881313"/>
              <a:gd name="connsiteX127" fmla="*/ 457200 w 5429250"/>
              <a:gd name="connsiteY127" fmla="*/ 428625 h 2881313"/>
              <a:gd name="connsiteX128" fmla="*/ 438150 w 5429250"/>
              <a:gd name="connsiteY128" fmla="*/ 428625 h 2881313"/>
              <a:gd name="connsiteX129" fmla="*/ 438150 w 5429250"/>
              <a:gd name="connsiteY129" fmla="*/ 385763 h 2881313"/>
              <a:gd name="connsiteX130" fmla="*/ 419100 w 5429250"/>
              <a:gd name="connsiteY130" fmla="*/ 385763 h 2881313"/>
              <a:gd name="connsiteX131" fmla="*/ 419100 w 5429250"/>
              <a:gd name="connsiteY131" fmla="*/ 357188 h 2881313"/>
              <a:gd name="connsiteX132" fmla="*/ 404812 w 5429250"/>
              <a:gd name="connsiteY132" fmla="*/ 357188 h 2881313"/>
              <a:gd name="connsiteX133" fmla="*/ 404812 w 5429250"/>
              <a:gd name="connsiteY133" fmla="*/ 319088 h 2881313"/>
              <a:gd name="connsiteX134" fmla="*/ 390525 w 5429250"/>
              <a:gd name="connsiteY134" fmla="*/ 319088 h 2881313"/>
              <a:gd name="connsiteX135" fmla="*/ 390525 w 5429250"/>
              <a:gd name="connsiteY135" fmla="*/ 285750 h 2881313"/>
              <a:gd name="connsiteX136" fmla="*/ 366712 w 5429250"/>
              <a:gd name="connsiteY136" fmla="*/ 285750 h 2881313"/>
              <a:gd name="connsiteX137" fmla="*/ 366712 w 5429250"/>
              <a:gd name="connsiteY137" fmla="*/ 266700 h 2881313"/>
              <a:gd name="connsiteX138" fmla="*/ 314325 w 5429250"/>
              <a:gd name="connsiteY138" fmla="*/ 266700 h 2881313"/>
              <a:gd name="connsiteX139" fmla="*/ 314325 w 5429250"/>
              <a:gd name="connsiteY139" fmla="*/ 195263 h 2881313"/>
              <a:gd name="connsiteX140" fmla="*/ 285750 w 5429250"/>
              <a:gd name="connsiteY140" fmla="*/ 195263 h 2881313"/>
              <a:gd name="connsiteX141" fmla="*/ 285750 w 5429250"/>
              <a:gd name="connsiteY141" fmla="*/ 180975 h 2881313"/>
              <a:gd name="connsiteX142" fmla="*/ 261937 w 5429250"/>
              <a:gd name="connsiteY142" fmla="*/ 180975 h 2881313"/>
              <a:gd name="connsiteX143" fmla="*/ 261937 w 5429250"/>
              <a:gd name="connsiteY143" fmla="*/ 166688 h 2881313"/>
              <a:gd name="connsiteX144" fmla="*/ 223837 w 5429250"/>
              <a:gd name="connsiteY144" fmla="*/ 166688 h 2881313"/>
              <a:gd name="connsiteX145" fmla="*/ 223837 w 5429250"/>
              <a:gd name="connsiteY145" fmla="*/ 123825 h 2881313"/>
              <a:gd name="connsiteX146" fmla="*/ 200025 w 5429250"/>
              <a:gd name="connsiteY146" fmla="*/ 123825 h 2881313"/>
              <a:gd name="connsiteX147" fmla="*/ 200025 w 5429250"/>
              <a:gd name="connsiteY147" fmla="*/ 80963 h 2881313"/>
              <a:gd name="connsiteX148" fmla="*/ 123825 w 5429250"/>
              <a:gd name="connsiteY148" fmla="*/ 80963 h 2881313"/>
              <a:gd name="connsiteX149" fmla="*/ 123825 w 5429250"/>
              <a:gd name="connsiteY149" fmla="*/ 47625 h 2881313"/>
              <a:gd name="connsiteX150" fmla="*/ 71437 w 5429250"/>
              <a:gd name="connsiteY150" fmla="*/ 47625 h 2881313"/>
              <a:gd name="connsiteX151" fmla="*/ 71437 w 5429250"/>
              <a:gd name="connsiteY151" fmla="*/ 33338 h 2881313"/>
              <a:gd name="connsiteX152" fmla="*/ 28575 w 5429250"/>
              <a:gd name="connsiteY152" fmla="*/ 33338 h 2881313"/>
              <a:gd name="connsiteX153" fmla="*/ 28575 w 5429250"/>
              <a:gd name="connsiteY153" fmla="*/ 0 h 2881313"/>
              <a:gd name="connsiteX154" fmla="*/ 0 w 5429250"/>
              <a:gd name="connsiteY154" fmla="*/ 0 h 288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5429250" h="2881313">
                <a:moveTo>
                  <a:pt x="5429250" y="2881313"/>
                </a:moveTo>
                <a:lnTo>
                  <a:pt x="4962525" y="2881313"/>
                </a:lnTo>
                <a:lnTo>
                  <a:pt x="4962525" y="2652713"/>
                </a:lnTo>
                <a:lnTo>
                  <a:pt x="4143375" y="2652713"/>
                </a:lnTo>
                <a:lnTo>
                  <a:pt x="4143375" y="2566988"/>
                </a:lnTo>
                <a:lnTo>
                  <a:pt x="4081462" y="2566988"/>
                </a:lnTo>
                <a:lnTo>
                  <a:pt x="4081462" y="2505075"/>
                </a:lnTo>
                <a:lnTo>
                  <a:pt x="3405187" y="2505075"/>
                </a:lnTo>
                <a:lnTo>
                  <a:pt x="3405187" y="2452688"/>
                </a:lnTo>
                <a:lnTo>
                  <a:pt x="3352800" y="2452688"/>
                </a:lnTo>
                <a:lnTo>
                  <a:pt x="3352800" y="2400300"/>
                </a:lnTo>
                <a:lnTo>
                  <a:pt x="3333750" y="2400300"/>
                </a:lnTo>
                <a:lnTo>
                  <a:pt x="3333750" y="2362200"/>
                </a:lnTo>
                <a:lnTo>
                  <a:pt x="3281362" y="2362200"/>
                </a:lnTo>
                <a:lnTo>
                  <a:pt x="3281362" y="2328863"/>
                </a:lnTo>
                <a:lnTo>
                  <a:pt x="3124200" y="2328863"/>
                </a:lnTo>
                <a:lnTo>
                  <a:pt x="3124200" y="2290763"/>
                </a:lnTo>
                <a:lnTo>
                  <a:pt x="3043237" y="2290763"/>
                </a:lnTo>
                <a:lnTo>
                  <a:pt x="3043237" y="2271713"/>
                </a:lnTo>
                <a:lnTo>
                  <a:pt x="2919412" y="2271713"/>
                </a:lnTo>
                <a:lnTo>
                  <a:pt x="2919412" y="2243138"/>
                </a:lnTo>
                <a:lnTo>
                  <a:pt x="2776537" y="2243138"/>
                </a:lnTo>
                <a:lnTo>
                  <a:pt x="2776537" y="2219325"/>
                </a:lnTo>
                <a:lnTo>
                  <a:pt x="2667000" y="2219325"/>
                </a:lnTo>
                <a:lnTo>
                  <a:pt x="2667000" y="2190750"/>
                </a:lnTo>
                <a:lnTo>
                  <a:pt x="2586037" y="2190750"/>
                </a:lnTo>
                <a:lnTo>
                  <a:pt x="2586037" y="2152650"/>
                </a:lnTo>
                <a:lnTo>
                  <a:pt x="2543175" y="2152650"/>
                </a:lnTo>
                <a:lnTo>
                  <a:pt x="2543175" y="2124075"/>
                </a:lnTo>
                <a:lnTo>
                  <a:pt x="2509837" y="2124075"/>
                </a:lnTo>
                <a:lnTo>
                  <a:pt x="2509837" y="2095500"/>
                </a:lnTo>
                <a:lnTo>
                  <a:pt x="2466975" y="2095500"/>
                </a:lnTo>
                <a:lnTo>
                  <a:pt x="2466975" y="2062163"/>
                </a:lnTo>
                <a:lnTo>
                  <a:pt x="2400300" y="2062163"/>
                </a:lnTo>
                <a:lnTo>
                  <a:pt x="2400300" y="2047875"/>
                </a:lnTo>
                <a:lnTo>
                  <a:pt x="2357437" y="2047875"/>
                </a:lnTo>
                <a:lnTo>
                  <a:pt x="2357437" y="2014538"/>
                </a:lnTo>
                <a:lnTo>
                  <a:pt x="2305050" y="2014538"/>
                </a:lnTo>
                <a:lnTo>
                  <a:pt x="2305050" y="1995488"/>
                </a:lnTo>
                <a:lnTo>
                  <a:pt x="2266950" y="1995488"/>
                </a:lnTo>
                <a:lnTo>
                  <a:pt x="2266950" y="1971675"/>
                </a:lnTo>
                <a:lnTo>
                  <a:pt x="2238375" y="1971675"/>
                </a:lnTo>
                <a:lnTo>
                  <a:pt x="2238375" y="1957388"/>
                </a:lnTo>
                <a:lnTo>
                  <a:pt x="2176462" y="1957388"/>
                </a:lnTo>
                <a:lnTo>
                  <a:pt x="2176462" y="1933575"/>
                </a:lnTo>
                <a:lnTo>
                  <a:pt x="2152650" y="1933575"/>
                </a:lnTo>
                <a:lnTo>
                  <a:pt x="2152650" y="1900238"/>
                </a:lnTo>
                <a:lnTo>
                  <a:pt x="2009775" y="1900238"/>
                </a:lnTo>
                <a:lnTo>
                  <a:pt x="2009775" y="1876425"/>
                </a:lnTo>
                <a:lnTo>
                  <a:pt x="1928812" y="1876425"/>
                </a:lnTo>
                <a:lnTo>
                  <a:pt x="1928812" y="1847850"/>
                </a:lnTo>
                <a:lnTo>
                  <a:pt x="1876425" y="1847850"/>
                </a:lnTo>
                <a:lnTo>
                  <a:pt x="1876425" y="1809750"/>
                </a:lnTo>
                <a:lnTo>
                  <a:pt x="1852612" y="1809750"/>
                </a:lnTo>
                <a:lnTo>
                  <a:pt x="1852612" y="1766888"/>
                </a:lnTo>
                <a:lnTo>
                  <a:pt x="1814512" y="1766888"/>
                </a:lnTo>
                <a:lnTo>
                  <a:pt x="1814512" y="1724025"/>
                </a:lnTo>
                <a:lnTo>
                  <a:pt x="1790700" y="1724025"/>
                </a:lnTo>
                <a:lnTo>
                  <a:pt x="1790700" y="1695450"/>
                </a:lnTo>
                <a:lnTo>
                  <a:pt x="1738312" y="1695450"/>
                </a:lnTo>
                <a:lnTo>
                  <a:pt x="1738312" y="1652588"/>
                </a:lnTo>
                <a:lnTo>
                  <a:pt x="1719262" y="1652588"/>
                </a:lnTo>
                <a:lnTo>
                  <a:pt x="1719262" y="1600200"/>
                </a:lnTo>
                <a:lnTo>
                  <a:pt x="1695450" y="1600200"/>
                </a:lnTo>
                <a:lnTo>
                  <a:pt x="1695450" y="1581150"/>
                </a:lnTo>
                <a:lnTo>
                  <a:pt x="1600200" y="1581150"/>
                </a:lnTo>
                <a:lnTo>
                  <a:pt x="1600200" y="1557338"/>
                </a:lnTo>
                <a:lnTo>
                  <a:pt x="1566862" y="1557338"/>
                </a:lnTo>
                <a:lnTo>
                  <a:pt x="1566862" y="1514475"/>
                </a:lnTo>
                <a:lnTo>
                  <a:pt x="1528762" y="1514475"/>
                </a:lnTo>
                <a:lnTo>
                  <a:pt x="1528762" y="1495425"/>
                </a:lnTo>
                <a:lnTo>
                  <a:pt x="1504950" y="1495425"/>
                </a:lnTo>
                <a:lnTo>
                  <a:pt x="1504950" y="1476375"/>
                </a:lnTo>
                <a:lnTo>
                  <a:pt x="1485900" y="1476375"/>
                </a:lnTo>
                <a:lnTo>
                  <a:pt x="1485900" y="1409700"/>
                </a:lnTo>
                <a:lnTo>
                  <a:pt x="1376362" y="1409700"/>
                </a:lnTo>
                <a:lnTo>
                  <a:pt x="1376362" y="1385888"/>
                </a:lnTo>
                <a:lnTo>
                  <a:pt x="1347787" y="1385888"/>
                </a:lnTo>
                <a:lnTo>
                  <a:pt x="1347787" y="1352550"/>
                </a:lnTo>
                <a:lnTo>
                  <a:pt x="1281112" y="1352550"/>
                </a:lnTo>
                <a:lnTo>
                  <a:pt x="1281112" y="1295400"/>
                </a:lnTo>
                <a:lnTo>
                  <a:pt x="1195387" y="1295400"/>
                </a:lnTo>
                <a:lnTo>
                  <a:pt x="1195387" y="1243013"/>
                </a:lnTo>
                <a:lnTo>
                  <a:pt x="1171575" y="1243013"/>
                </a:lnTo>
                <a:lnTo>
                  <a:pt x="1171575" y="1214438"/>
                </a:lnTo>
                <a:lnTo>
                  <a:pt x="1133475" y="1214438"/>
                </a:lnTo>
                <a:lnTo>
                  <a:pt x="1133475" y="1190625"/>
                </a:lnTo>
                <a:lnTo>
                  <a:pt x="1119187" y="1190625"/>
                </a:lnTo>
                <a:lnTo>
                  <a:pt x="1119187" y="1143000"/>
                </a:lnTo>
                <a:lnTo>
                  <a:pt x="1095375" y="1143000"/>
                </a:lnTo>
                <a:lnTo>
                  <a:pt x="1076325" y="1090613"/>
                </a:lnTo>
                <a:lnTo>
                  <a:pt x="1033462" y="1090613"/>
                </a:lnTo>
                <a:lnTo>
                  <a:pt x="1033462" y="1057275"/>
                </a:lnTo>
                <a:lnTo>
                  <a:pt x="1014412" y="1057275"/>
                </a:lnTo>
                <a:lnTo>
                  <a:pt x="1014412" y="1042988"/>
                </a:lnTo>
                <a:lnTo>
                  <a:pt x="990600" y="1042988"/>
                </a:lnTo>
                <a:lnTo>
                  <a:pt x="990600" y="1023938"/>
                </a:lnTo>
                <a:lnTo>
                  <a:pt x="971550" y="1023938"/>
                </a:lnTo>
                <a:lnTo>
                  <a:pt x="971550" y="1000125"/>
                </a:lnTo>
                <a:lnTo>
                  <a:pt x="928687" y="1000125"/>
                </a:lnTo>
                <a:lnTo>
                  <a:pt x="928687" y="976313"/>
                </a:lnTo>
                <a:lnTo>
                  <a:pt x="909637" y="976313"/>
                </a:lnTo>
                <a:lnTo>
                  <a:pt x="909637" y="942975"/>
                </a:lnTo>
                <a:lnTo>
                  <a:pt x="847725" y="942975"/>
                </a:lnTo>
                <a:lnTo>
                  <a:pt x="847725" y="900113"/>
                </a:lnTo>
                <a:lnTo>
                  <a:pt x="804862" y="900113"/>
                </a:lnTo>
                <a:lnTo>
                  <a:pt x="804862" y="866775"/>
                </a:lnTo>
                <a:lnTo>
                  <a:pt x="781050" y="866775"/>
                </a:lnTo>
                <a:lnTo>
                  <a:pt x="781050" y="823913"/>
                </a:lnTo>
                <a:lnTo>
                  <a:pt x="752475" y="823913"/>
                </a:lnTo>
                <a:lnTo>
                  <a:pt x="752475" y="771525"/>
                </a:lnTo>
                <a:lnTo>
                  <a:pt x="719137" y="771525"/>
                </a:lnTo>
                <a:lnTo>
                  <a:pt x="719137" y="742950"/>
                </a:lnTo>
                <a:lnTo>
                  <a:pt x="704850" y="742950"/>
                </a:lnTo>
                <a:lnTo>
                  <a:pt x="685800" y="723900"/>
                </a:lnTo>
                <a:lnTo>
                  <a:pt x="685800" y="666750"/>
                </a:lnTo>
                <a:lnTo>
                  <a:pt x="652462" y="666750"/>
                </a:lnTo>
                <a:lnTo>
                  <a:pt x="652462" y="614363"/>
                </a:lnTo>
                <a:lnTo>
                  <a:pt x="633412" y="614363"/>
                </a:lnTo>
                <a:lnTo>
                  <a:pt x="590550" y="561975"/>
                </a:lnTo>
                <a:lnTo>
                  <a:pt x="528637" y="561975"/>
                </a:lnTo>
                <a:lnTo>
                  <a:pt x="528637" y="528638"/>
                </a:lnTo>
                <a:lnTo>
                  <a:pt x="509587" y="528638"/>
                </a:lnTo>
                <a:lnTo>
                  <a:pt x="509587" y="490538"/>
                </a:lnTo>
                <a:lnTo>
                  <a:pt x="485775" y="490538"/>
                </a:lnTo>
                <a:lnTo>
                  <a:pt x="485775" y="438150"/>
                </a:lnTo>
                <a:lnTo>
                  <a:pt x="457200" y="438150"/>
                </a:lnTo>
                <a:lnTo>
                  <a:pt x="457200" y="428625"/>
                </a:lnTo>
                <a:lnTo>
                  <a:pt x="438150" y="428625"/>
                </a:lnTo>
                <a:lnTo>
                  <a:pt x="438150" y="385763"/>
                </a:lnTo>
                <a:lnTo>
                  <a:pt x="419100" y="385763"/>
                </a:lnTo>
                <a:lnTo>
                  <a:pt x="419100" y="357188"/>
                </a:lnTo>
                <a:lnTo>
                  <a:pt x="404812" y="357188"/>
                </a:lnTo>
                <a:lnTo>
                  <a:pt x="404812" y="319088"/>
                </a:lnTo>
                <a:lnTo>
                  <a:pt x="390525" y="319088"/>
                </a:lnTo>
                <a:lnTo>
                  <a:pt x="390525" y="285750"/>
                </a:lnTo>
                <a:lnTo>
                  <a:pt x="366712" y="285750"/>
                </a:lnTo>
                <a:lnTo>
                  <a:pt x="366712" y="266700"/>
                </a:lnTo>
                <a:lnTo>
                  <a:pt x="314325" y="266700"/>
                </a:lnTo>
                <a:lnTo>
                  <a:pt x="314325" y="195263"/>
                </a:lnTo>
                <a:lnTo>
                  <a:pt x="285750" y="195263"/>
                </a:lnTo>
                <a:lnTo>
                  <a:pt x="285750" y="180975"/>
                </a:lnTo>
                <a:lnTo>
                  <a:pt x="261937" y="180975"/>
                </a:lnTo>
                <a:lnTo>
                  <a:pt x="261937" y="166688"/>
                </a:lnTo>
                <a:lnTo>
                  <a:pt x="223837" y="166688"/>
                </a:lnTo>
                <a:lnTo>
                  <a:pt x="223837" y="123825"/>
                </a:lnTo>
                <a:lnTo>
                  <a:pt x="200025" y="123825"/>
                </a:lnTo>
                <a:lnTo>
                  <a:pt x="200025" y="80963"/>
                </a:lnTo>
                <a:lnTo>
                  <a:pt x="123825" y="80963"/>
                </a:lnTo>
                <a:lnTo>
                  <a:pt x="123825" y="47625"/>
                </a:lnTo>
                <a:lnTo>
                  <a:pt x="71437" y="47625"/>
                </a:lnTo>
                <a:lnTo>
                  <a:pt x="71437" y="33338"/>
                </a:lnTo>
                <a:lnTo>
                  <a:pt x="28575" y="33338"/>
                </a:lnTo>
                <a:lnTo>
                  <a:pt x="28575" y="0"/>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04" name="Group 303">
            <a:extLst>
              <a:ext uri="{FF2B5EF4-FFF2-40B4-BE49-F238E27FC236}">
                <a16:creationId xmlns:a16="http://schemas.microsoft.com/office/drawing/2014/main" id="{6983FBF7-EF2D-3651-4203-FAF197F5711F}"/>
              </a:ext>
            </a:extLst>
          </p:cNvPr>
          <p:cNvGrpSpPr/>
          <p:nvPr/>
        </p:nvGrpSpPr>
        <p:grpSpPr>
          <a:xfrm>
            <a:off x="3330049" y="2503520"/>
            <a:ext cx="4948721" cy="2424689"/>
            <a:chOff x="3716623" y="2616318"/>
            <a:chExt cx="4948721" cy="2424689"/>
          </a:xfrm>
        </p:grpSpPr>
        <p:grpSp>
          <p:nvGrpSpPr>
            <p:cNvPr id="177" name="Group 176">
              <a:extLst>
                <a:ext uri="{FF2B5EF4-FFF2-40B4-BE49-F238E27FC236}">
                  <a16:creationId xmlns:a16="http://schemas.microsoft.com/office/drawing/2014/main" id="{BF9BC2AC-78D5-3BAB-3329-AF09767E26E4}"/>
                </a:ext>
              </a:extLst>
            </p:cNvPr>
            <p:cNvGrpSpPr/>
            <p:nvPr/>
          </p:nvGrpSpPr>
          <p:grpSpPr>
            <a:xfrm>
              <a:off x="8527861" y="4930436"/>
              <a:ext cx="137483" cy="110571"/>
              <a:chOff x="1918254" y="2242105"/>
              <a:chExt cx="137483" cy="137483"/>
            </a:xfrm>
          </p:grpSpPr>
          <p:cxnSp>
            <p:nvCxnSpPr>
              <p:cNvPr id="178" name="Straight Connector 177">
                <a:extLst>
                  <a:ext uri="{FF2B5EF4-FFF2-40B4-BE49-F238E27FC236}">
                    <a16:creationId xmlns:a16="http://schemas.microsoft.com/office/drawing/2014/main" id="{CA51B1DE-0E46-AF38-D7E2-998ADEAE83E1}"/>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08C7528-78B7-7A08-71B8-4D1F2389FECB}"/>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064B0CEC-4A35-D767-7197-D85662B00119}"/>
                </a:ext>
              </a:extLst>
            </p:cNvPr>
            <p:cNvGrpSpPr/>
            <p:nvPr/>
          </p:nvGrpSpPr>
          <p:grpSpPr>
            <a:xfrm>
              <a:off x="7780149" y="4691895"/>
              <a:ext cx="137483" cy="110571"/>
              <a:chOff x="1918254" y="2242105"/>
              <a:chExt cx="137483" cy="137483"/>
            </a:xfrm>
          </p:grpSpPr>
          <p:cxnSp>
            <p:nvCxnSpPr>
              <p:cNvPr id="181" name="Straight Connector 180">
                <a:extLst>
                  <a:ext uri="{FF2B5EF4-FFF2-40B4-BE49-F238E27FC236}">
                    <a16:creationId xmlns:a16="http://schemas.microsoft.com/office/drawing/2014/main" id="{96DDB702-2E4B-82E9-ADAB-1E5FB55CA5B2}"/>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F57D1874-45B0-F98D-2EE1-CD4F1DE0C249}"/>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9F1A5506-02A5-F47F-9AFB-F4F4FBB9515D}"/>
                </a:ext>
              </a:extLst>
            </p:cNvPr>
            <p:cNvGrpSpPr/>
            <p:nvPr/>
          </p:nvGrpSpPr>
          <p:grpSpPr>
            <a:xfrm>
              <a:off x="7478135" y="4691895"/>
              <a:ext cx="137483" cy="110571"/>
              <a:chOff x="1918254" y="2242105"/>
              <a:chExt cx="137483" cy="137483"/>
            </a:xfrm>
          </p:grpSpPr>
          <p:cxnSp>
            <p:nvCxnSpPr>
              <p:cNvPr id="184" name="Straight Connector 183">
                <a:extLst>
                  <a:ext uri="{FF2B5EF4-FFF2-40B4-BE49-F238E27FC236}">
                    <a16:creationId xmlns:a16="http://schemas.microsoft.com/office/drawing/2014/main" id="{40850010-3132-E054-EAD6-996B3D802EE8}"/>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0384B8E-5F67-7128-6D3A-438B70A43B24}"/>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4ED05208-37C9-7E77-0FBE-87A1235B670F}"/>
                </a:ext>
              </a:extLst>
            </p:cNvPr>
            <p:cNvGrpSpPr/>
            <p:nvPr/>
          </p:nvGrpSpPr>
          <p:grpSpPr>
            <a:xfrm>
              <a:off x="7339718" y="4691895"/>
              <a:ext cx="137483" cy="110571"/>
              <a:chOff x="1918254" y="2242105"/>
              <a:chExt cx="137483" cy="137483"/>
            </a:xfrm>
          </p:grpSpPr>
          <p:cxnSp>
            <p:nvCxnSpPr>
              <p:cNvPr id="187" name="Straight Connector 186">
                <a:extLst>
                  <a:ext uri="{FF2B5EF4-FFF2-40B4-BE49-F238E27FC236}">
                    <a16:creationId xmlns:a16="http://schemas.microsoft.com/office/drawing/2014/main" id="{3FE29630-9A19-96B3-DD4E-6266D2A5C676}"/>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7DD14DF-B42A-066A-6C6B-ED64AF7F1F59}"/>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536B8696-66D2-DC5A-22DB-721F9BAE0BD9}"/>
                </a:ext>
              </a:extLst>
            </p:cNvPr>
            <p:cNvGrpSpPr/>
            <p:nvPr/>
          </p:nvGrpSpPr>
          <p:grpSpPr>
            <a:xfrm>
              <a:off x="7244201" y="4625218"/>
              <a:ext cx="137483" cy="110571"/>
              <a:chOff x="1918254" y="2242105"/>
              <a:chExt cx="137483" cy="137483"/>
            </a:xfrm>
          </p:grpSpPr>
          <p:cxnSp>
            <p:nvCxnSpPr>
              <p:cNvPr id="191" name="Straight Connector 190">
                <a:extLst>
                  <a:ext uri="{FF2B5EF4-FFF2-40B4-BE49-F238E27FC236}">
                    <a16:creationId xmlns:a16="http://schemas.microsoft.com/office/drawing/2014/main" id="{022443CC-C87A-CCEC-9FA9-27C51C360F97}"/>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03750DC-8C4A-1C5C-27B7-DEC3BE06B6AB}"/>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E047FDAF-EA19-731B-B93B-FBAF4F5507C0}"/>
                </a:ext>
              </a:extLst>
            </p:cNvPr>
            <p:cNvGrpSpPr/>
            <p:nvPr/>
          </p:nvGrpSpPr>
          <p:grpSpPr>
            <a:xfrm>
              <a:off x="7106214" y="4553376"/>
              <a:ext cx="137483" cy="110571"/>
              <a:chOff x="1918254" y="2242105"/>
              <a:chExt cx="137483" cy="137483"/>
            </a:xfrm>
          </p:grpSpPr>
          <p:cxnSp>
            <p:nvCxnSpPr>
              <p:cNvPr id="194" name="Straight Connector 193">
                <a:extLst>
                  <a:ext uri="{FF2B5EF4-FFF2-40B4-BE49-F238E27FC236}">
                    <a16:creationId xmlns:a16="http://schemas.microsoft.com/office/drawing/2014/main" id="{313F9963-5BDB-BE52-0CC2-E7FF6C9231E1}"/>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71296FA-99C4-4555-5E6F-3B0C39C1BBAE}"/>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8388909D-4E9B-065A-9CC5-FE100F30731A}"/>
                </a:ext>
              </a:extLst>
            </p:cNvPr>
            <p:cNvGrpSpPr/>
            <p:nvPr/>
          </p:nvGrpSpPr>
          <p:grpSpPr>
            <a:xfrm>
              <a:off x="6800081" y="4553376"/>
              <a:ext cx="137483" cy="110571"/>
              <a:chOff x="1918254" y="2242105"/>
              <a:chExt cx="137483" cy="137483"/>
            </a:xfrm>
          </p:grpSpPr>
          <p:cxnSp>
            <p:nvCxnSpPr>
              <p:cNvPr id="197" name="Straight Connector 196">
                <a:extLst>
                  <a:ext uri="{FF2B5EF4-FFF2-40B4-BE49-F238E27FC236}">
                    <a16:creationId xmlns:a16="http://schemas.microsoft.com/office/drawing/2014/main" id="{35627B39-C7F3-3FAB-E753-064E8455E2ED}"/>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2048EF2-8AA1-F892-F7BF-BB66FC92960C}"/>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AF08DC70-4CEB-5810-1EAC-3C1BA1B97EE0}"/>
                </a:ext>
              </a:extLst>
            </p:cNvPr>
            <p:cNvGrpSpPr/>
            <p:nvPr/>
          </p:nvGrpSpPr>
          <p:grpSpPr>
            <a:xfrm>
              <a:off x="6763540" y="4553376"/>
              <a:ext cx="137483" cy="110571"/>
              <a:chOff x="1918254" y="2242105"/>
              <a:chExt cx="137483" cy="137483"/>
            </a:xfrm>
          </p:grpSpPr>
          <p:cxnSp>
            <p:nvCxnSpPr>
              <p:cNvPr id="200" name="Straight Connector 199">
                <a:extLst>
                  <a:ext uri="{FF2B5EF4-FFF2-40B4-BE49-F238E27FC236}">
                    <a16:creationId xmlns:a16="http://schemas.microsoft.com/office/drawing/2014/main" id="{144A0B75-CF8A-CEA4-9F4F-7D478521DA47}"/>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3838ACCE-5F79-1E3C-5614-8BD4658578EE}"/>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BB583008-6B8F-139C-685F-951BB2598E3D}"/>
                </a:ext>
              </a:extLst>
            </p:cNvPr>
            <p:cNvGrpSpPr/>
            <p:nvPr/>
          </p:nvGrpSpPr>
          <p:grpSpPr>
            <a:xfrm>
              <a:off x="6649280" y="4553376"/>
              <a:ext cx="137483" cy="110571"/>
              <a:chOff x="1918254" y="2242105"/>
              <a:chExt cx="137483" cy="137483"/>
            </a:xfrm>
          </p:grpSpPr>
          <p:cxnSp>
            <p:nvCxnSpPr>
              <p:cNvPr id="203" name="Straight Connector 202">
                <a:extLst>
                  <a:ext uri="{FF2B5EF4-FFF2-40B4-BE49-F238E27FC236}">
                    <a16:creationId xmlns:a16="http://schemas.microsoft.com/office/drawing/2014/main" id="{0ED7D7DD-E0F0-E2D5-F925-F2487749B051}"/>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A38C411-B0A5-ED6A-6D2C-ABE85D95FB6F}"/>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BD55CA9F-94F1-EB33-A654-97555B4F4F1C}"/>
                </a:ext>
              </a:extLst>
            </p:cNvPr>
            <p:cNvGrpSpPr/>
            <p:nvPr/>
          </p:nvGrpSpPr>
          <p:grpSpPr>
            <a:xfrm>
              <a:off x="6619372" y="4553376"/>
              <a:ext cx="137483" cy="110571"/>
              <a:chOff x="1918254" y="2242105"/>
              <a:chExt cx="137483" cy="137483"/>
            </a:xfrm>
          </p:grpSpPr>
          <p:cxnSp>
            <p:nvCxnSpPr>
              <p:cNvPr id="206" name="Straight Connector 205">
                <a:extLst>
                  <a:ext uri="{FF2B5EF4-FFF2-40B4-BE49-F238E27FC236}">
                    <a16:creationId xmlns:a16="http://schemas.microsoft.com/office/drawing/2014/main" id="{6E0D3125-59EB-929E-2242-76A94664965A}"/>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5B715CB-8225-ECA5-7055-201C6B42E6D9}"/>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17A4152B-8574-8E42-BF06-BD647586257B}"/>
                </a:ext>
              </a:extLst>
            </p:cNvPr>
            <p:cNvGrpSpPr/>
            <p:nvPr/>
          </p:nvGrpSpPr>
          <p:grpSpPr>
            <a:xfrm>
              <a:off x="6484267" y="4420859"/>
              <a:ext cx="137483" cy="110571"/>
              <a:chOff x="1918254" y="2242105"/>
              <a:chExt cx="137483" cy="137483"/>
            </a:xfrm>
          </p:grpSpPr>
          <p:cxnSp>
            <p:nvCxnSpPr>
              <p:cNvPr id="209" name="Straight Connector 208">
                <a:extLst>
                  <a:ext uri="{FF2B5EF4-FFF2-40B4-BE49-F238E27FC236}">
                    <a16:creationId xmlns:a16="http://schemas.microsoft.com/office/drawing/2014/main" id="{9B030775-F303-F16D-924A-678411867A8F}"/>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066A2F2-DCA3-2EE5-3499-C92F84B4ECE1}"/>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5218615A-62A4-4737-5DD5-BFC492BB0C4E}"/>
                </a:ext>
              </a:extLst>
            </p:cNvPr>
            <p:cNvGrpSpPr/>
            <p:nvPr/>
          </p:nvGrpSpPr>
          <p:grpSpPr>
            <a:xfrm>
              <a:off x="6443270" y="4427044"/>
              <a:ext cx="137483" cy="110571"/>
              <a:chOff x="1918254" y="2242105"/>
              <a:chExt cx="137483" cy="137483"/>
            </a:xfrm>
          </p:grpSpPr>
          <p:cxnSp>
            <p:nvCxnSpPr>
              <p:cNvPr id="212" name="Straight Connector 211">
                <a:extLst>
                  <a:ext uri="{FF2B5EF4-FFF2-40B4-BE49-F238E27FC236}">
                    <a16:creationId xmlns:a16="http://schemas.microsoft.com/office/drawing/2014/main" id="{D5D4A3EA-3028-9D4E-04D6-7BC4170C29D3}"/>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716873A7-DB81-E881-9919-846A6B236AFC}"/>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F0FC66D8-79AF-21E5-C29C-FD66E27382C9}"/>
                </a:ext>
              </a:extLst>
            </p:cNvPr>
            <p:cNvGrpSpPr/>
            <p:nvPr/>
          </p:nvGrpSpPr>
          <p:grpSpPr>
            <a:xfrm>
              <a:off x="6370543" y="4380451"/>
              <a:ext cx="137483" cy="110571"/>
              <a:chOff x="1918254" y="2242105"/>
              <a:chExt cx="137483" cy="137483"/>
            </a:xfrm>
          </p:grpSpPr>
          <p:cxnSp>
            <p:nvCxnSpPr>
              <p:cNvPr id="215" name="Straight Connector 214">
                <a:extLst>
                  <a:ext uri="{FF2B5EF4-FFF2-40B4-BE49-F238E27FC236}">
                    <a16:creationId xmlns:a16="http://schemas.microsoft.com/office/drawing/2014/main" id="{D8295455-DD70-9BC8-28EA-695D7BB57BA4}"/>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C3D0781-548D-48B0-4822-DDF6F3977825}"/>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798C2857-953E-5055-D757-8EB8141853CF}"/>
                </a:ext>
              </a:extLst>
            </p:cNvPr>
            <p:cNvGrpSpPr/>
            <p:nvPr/>
          </p:nvGrpSpPr>
          <p:grpSpPr>
            <a:xfrm>
              <a:off x="6320780" y="4380451"/>
              <a:ext cx="137483" cy="110571"/>
              <a:chOff x="1918254" y="2242105"/>
              <a:chExt cx="137483" cy="137483"/>
            </a:xfrm>
          </p:grpSpPr>
          <p:cxnSp>
            <p:nvCxnSpPr>
              <p:cNvPr id="218" name="Straight Connector 217">
                <a:extLst>
                  <a:ext uri="{FF2B5EF4-FFF2-40B4-BE49-F238E27FC236}">
                    <a16:creationId xmlns:a16="http://schemas.microsoft.com/office/drawing/2014/main" id="{F3631DB8-63F8-E0E9-3496-AA26427AE100}"/>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851D0F3-8E5D-AE7D-A8A6-C321DCD92896}"/>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03D12323-1DDB-B77D-CF7A-7157DA0F3937}"/>
                </a:ext>
              </a:extLst>
            </p:cNvPr>
            <p:cNvGrpSpPr/>
            <p:nvPr/>
          </p:nvGrpSpPr>
          <p:grpSpPr>
            <a:xfrm>
              <a:off x="6263798" y="4340728"/>
              <a:ext cx="137483" cy="110571"/>
              <a:chOff x="1918254" y="2242105"/>
              <a:chExt cx="137483" cy="137483"/>
            </a:xfrm>
          </p:grpSpPr>
          <p:cxnSp>
            <p:nvCxnSpPr>
              <p:cNvPr id="221" name="Straight Connector 220">
                <a:extLst>
                  <a:ext uri="{FF2B5EF4-FFF2-40B4-BE49-F238E27FC236}">
                    <a16:creationId xmlns:a16="http://schemas.microsoft.com/office/drawing/2014/main" id="{8F1ADE33-10F0-2DB6-5E51-BCB6BB26ED2A}"/>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5FA9101-54AB-6F17-40A2-A06E8BE19A8C}"/>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037C1189-D89A-68F6-EFF1-A48ECC3ED79D}"/>
                </a:ext>
              </a:extLst>
            </p:cNvPr>
            <p:cNvGrpSpPr/>
            <p:nvPr/>
          </p:nvGrpSpPr>
          <p:grpSpPr>
            <a:xfrm>
              <a:off x="6172135" y="4310288"/>
              <a:ext cx="137483" cy="110571"/>
              <a:chOff x="1918254" y="2242105"/>
              <a:chExt cx="137483" cy="137483"/>
            </a:xfrm>
          </p:grpSpPr>
          <p:cxnSp>
            <p:nvCxnSpPr>
              <p:cNvPr id="224" name="Straight Connector 223">
                <a:extLst>
                  <a:ext uri="{FF2B5EF4-FFF2-40B4-BE49-F238E27FC236}">
                    <a16:creationId xmlns:a16="http://schemas.microsoft.com/office/drawing/2014/main" id="{7DD58A61-CC9D-F3AB-6FE0-1B70734DAEF4}"/>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91222AF5-5E2A-F19C-43FC-98A34D072903}"/>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09B6E424-0258-5D2D-F618-6EA73E816D10}"/>
                </a:ext>
              </a:extLst>
            </p:cNvPr>
            <p:cNvGrpSpPr/>
            <p:nvPr/>
          </p:nvGrpSpPr>
          <p:grpSpPr>
            <a:xfrm>
              <a:off x="6085906" y="4310288"/>
              <a:ext cx="137483" cy="110571"/>
              <a:chOff x="1918254" y="2242105"/>
              <a:chExt cx="137483" cy="137483"/>
            </a:xfrm>
          </p:grpSpPr>
          <p:cxnSp>
            <p:nvCxnSpPr>
              <p:cNvPr id="227" name="Straight Connector 226">
                <a:extLst>
                  <a:ext uri="{FF2B5EF4-FFF2-40B4-BE49-F238E27FC236}">
                    <a16:creationId xmlns:a16="http://schemas.microsoft.com/office/drawing/2014/main" id="{B4D67877-FAAF-1599-7460-05CED45796B0}"/>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D9FD3BF-33E0-EEF2-CB86-B6675A674223}"/>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1A65AF41-36CB-A811-7ED5-A23204F59AD7}"/>
                </a:ext>
              </a:extLst>
            </p:cNvPr>
            <p:cNvGrpSpPr/>
            <p:nvPr/>
          </p:nvGrpSpPr>
          <p:grpSpPr>
            <a:xfrm>
              <a:off x="6025187" y="4285442"/>
              <a:ext cx="137483" cy="110571"/>
              <a:chOff x="1918254" y="2242105"/>
              <a:chExt cx="137483" cy="137483"/>
            </a:xfrm>
          </p:grpSpPr>
          <p:cxnSp>
            <p:nvCxnSpPr>
              <p:cNvPr id="230" name="Straight Connector 229">
                <a:extLst>
                  <a:ext uri="{FF2B5EF4-FFF2-40B4-BE49-F238E27FC236}">
                    <a16:creationId xmlns:a16="http://schemas.microsoft.com/office/drawing/2014/main" id="{37A15B4D-635F-3953-8A5A-2B2D041D796C}"/>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A45E9A3-FC11-0152-37D6-19FA46AD80CC}"/>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0DD9E77D-62DE-3D2B-1146-9FD96F1985BB}"/>
                </a:ext>
              </a:extLst>
            </p:cNvPr>
            <p:cNvGrpSpPr/>
            <p:nvPr/>
          </p:nvGrpSpPr>
          <p:grpSpPr>
            <a:xfrm>
              <a:off x="5728542" y="4217328"/>
              <a:ext cx="137483" cy="110571"/>
              <a:chOff x="1918254" y="2242105"/>
              <a:chExt cx="137483" cy="137483"/>
            </a:xfrm>
          </p:grpSpPr>
          <p:cxnSp>
            <p:nvCxnSpPr>
              <p:cNvPr id="233" name="Straight Connector 232">
                <a:extLst>
                  <a:ext uri="{FF2B5EF4-FFF2-40B4-BE49-F238E27FC236}">
                    <a16:creationId xmlns:a16="http://schemas.microsoft.com/office/drawing/2014/main" id="{BD130090-AE8F-A99C-091A-75473AAAD4F5}"/>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5D698261-C251-3F06-8DDD-3F1305D67E74}"/>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6284BA24-9F5F-5FAF-DDB6-FEFC6BCF0E68}"/>
                </a:ext>
              </a:extLst>
            </p:cNvPr>
            <p:cNvGrpSpPr/>
            <p:nvPr/>
          </p:nvGrpSpPr>
          <p:grpSpPr>
            <a:xfrm>
              <a:off x="5667823" y="4140442"/>
              <a:ext cx="137483" cy="110571"/>
              <a:chOff x="1918254" y="2242105"/>
              <a:chExt cx="137483" cy="137483"/>
            </a:xfrm>
          </p:grpSpPr>
          <p:cxnSp>
            <p:nvCxnSpPr>
              <p:cNvPr id="236" name="Straight Connector 235">
                <a:extLst>
                  <a:ext uri="{FF2B5EF4-FFF2-40B4-BE49-F238E27FC236}">
                    <a16:creationId xmlns:a16="http://schemas.microsoft.com/office/drawing/2014/main" id="{97939CD5-CAF6-F517-4796-520D6B531343}"/>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0C5EE654-18F7-6C77-5901-9CE4894DE05B}"/>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0A78C256-3019-CD27-5CDD-333195330ED4}"/>
                </a:ext>
              </a:extLst>
            </p:cNvPr>
            <p:cNvGrpSpPr/>
            <p:nvPr/>
          </p:nvGrpSpPr>
          <p:grpSpPr>
            <a:xfrm>
              <a:off x="5610015" y="4117200"/>
              <a:ext cx="137483" cy="110571"/>
              <a:chOff x="1918254" y="2242105"/>
              <a:chExt cx="137483" cy="137483"/>
            </a:xfrm>
          </p:grpSpPr>
          <p:cxnSp>
            <p:nvCxnSpPr>
              <p:cNvPr id="239" name="Straight Connector 238">
                <a:extLst>
                  <a:ext uri="{FF2B5EF4-FFF2-40B4-BE49-F238E27FC236}">
                    <a16:creationId xmlns:a16="http://schemas.microsoft.com/office/drawing/2014/main" id="{A55153C8-45E2-1FA4-E5AD-827C05EA3820}"/>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6627351-F358-5A6C-6C8D-C59FF50CEAE8}"/>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A22D417C-8291-09EC-F5EC-17B6E25E461D}"/>
                </a:ext>
              </a:extLst>
            </p:cNvPr>
            <p:cNvGrpSpPr/>
            <p:nvPr/>
          </p:nvGrpSpPr>
          <p:grpSpPr>
            <a:xfrm>
              <a:off x="5526675" y="4066040"/>
              <a:ext cx="137483" cy="110571"/>
              <a:chOff x="1918254" y="2242105"/>
              <a:chExt cx="137483" cy="137483"/>
            </a:xfrm>
          </p:grpSpPr>
          <p:cxnSp>
            <p:nvCxnSpPr>
              <p:cNvPr id="242" name="Straight Connector 241">
                <a:extLst>
                  <a:ext uri="{FF2B5EF4-FFF2-40B4-BE49-F238E27FC236}">
                    <a16:creationId xmlns:a16="http://schemas.microsoft.com/office/drawing/2014/main" id="{42BFAC8D-B6E9-AE51-9A8E-C802F81B914D}"/>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EEA32A6-48EC-45BE-8A6C-F50A79641CC8}"/>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5C2EB979-3240-A67E-F0EB-AB26AA17AB5C}"/>
                </a:ext>
              </a:extLst>
            </p:cNvPr>
            <p:cNvGrpSpPr/>
            <p:nvPr/>
          </p:nvGrpSpPr>
          <p:grpSpPr>
            <a:xfrm>
              <a:off x="5489881" y="4056514"/>
              <a:ext cx="137483" cy="110571"/>
              <a:chOff x="1918254" y="2242105"/>
              <a:chExt cx="137483" cy="137483"/>
            </a:xfrm>
          </p:grpSpPr>
          <p:cxnSp>
            <p:nvCxnSpPr>
              <p:cNvPr id="245" name="Straight Connector 244">
                <a:extLst>
                  <a:ext uri="{FF2B5EF4-FFF2-40B4-BE49-F238E27FC236}">
                    <a16:creationId xmlns:a16="http://schemas.microsoft.com/office/drawing/2014/main" id="{18B5EFCF-BB88-1B06-935D-AC9FCBC9BF9E}"/>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AEC6B39-0E4B-0CB5-DAD0-EF1FA48FC72C}"/>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5ACE313B-BA48-76E7-5DA8-2A811650D2C4}"/>
                </a:ext>
              </a:extLst>
            </p:cNvPr>
            <p:cNvGrpSpPr/>
            <p:nvPr/>
          </p:nvGrpSpPr>
          <p:grpSpPr>
            <a:xfrm>
              <a:off x="5447303" y="4047889"/>
              <a:ext cx="137483" cy="110571"/>
              <a:chOff x="1918254" y="2242105"/>
              <a:chExt cx="137483" cy="137483"/>
            </a:xfrm>
          </p:grpSpPr>
          <p:cxnSp>
            <p:nvCxnSpPr>
              <p:cNvPr id="248" name="Straight Connector 247">
                <a:extLst>
                  <a:ext uri="{FF2B5EF4-FFF2-40B4-BE49-F238E27FC236}">
                    <a16:creationId xmlns:a16="http://schemas.microsoft.com/office/drawing/2014/main" id="{886D3713-06B8-659E-A7D0-894272B8788B}"/>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9A14EE1-2BDC-B499-B69E-50B811E425FF}"/>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22D0504C-B364-42E2-9F05-3B54A8E883B8}"/>
                </a:ext>
              </a:extLst>
            </p:cNvPr>
            <p:cNvGrpSpPr/>
            <p:nvPr/>
          </p:nvGrpSpPr>
          <p:grpSpPr>
            <a:xfrm>
              <a:off x="5281410" y="3955469"/>
              <a:ext cx="137483" cy="110571"/>
              <a:chOff x="1918254" y="2242105"/>
              <a:chExt cx="137483" cy="137483"/>
            </a:xfrm>
          </p:grpSpPr>
          <p:cxnSp>
            <p:nvCxnSpPr>
              <p:cNvPr id="251" name="Straight Connector 250">
                <a:extLst>
                  <a:ext uri="{FF2B5EF4-FFF2-40B4-BE49-F238E27FC236}">
                    <a16:creationId xmlns:a16="http://schemas.microsoft.com/office/drawing/2014/main" id="{95439266-7709-24FD-C3D2-03776EF5CBFF}"/>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8BEEA8F-45CB-1D8F-56A0-5A5034F11C12}"/>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4DEDAE95-AC9A-EEA6-97B9-EFF146AE88B9}"/>
                </a:ext>
              </a:extLst>
            </p:cNvPr>
            <p:cNvGrpSpPr/>
            <p:nvPr/>
          </p:nvGrpSpPr>
          <p:grpSpPr>
            <a:xfrm>
              <a:off x="5217696" y="3955469"/>
              <a:ext cx="137483" cy="110571"/>
              <a:chOff x="1918254" y="2242105"/>
              <a:chExt cx="137483" cy="137483"/>
            </a:xfrm>
          </p:grpSpPr>
          <p:cxnSp>
            <p:nvCxnSpPr>
              <p:cNvPr id="254" name="Straight Connector 253">
                <a:extLst>
                  <a:ext uri="{FF2B5EF4-FFF2-40B4-BE49-F238E27FC236}">
                    <a16:creationId xmlns:a16="http://schemas.microsoft.com/office/drawing/2014/main" id="{ABB59FEF-FC19-C01A-1E6A-E03CB568084F}"/>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3D467E7-6B0C-2B73-FC1F-68A955E51DEB}"/>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58FAB221-BE21-15C0-7341-0A5CCDA347BE}"/>
                </a:ext>
              </a:extLst>
            </p:cNvPr>
            <p:cNvGrpSpPr/>
            <p:nvPr/>
          </p:nvGrpSpPr>
          <p:grpSpPr>
            <a:xfrm>
              <a:off x="5115518" y="3923113"/>
              <a:ext cx="137483" cy="110571"/>
              <a:chOff x="1918254" y="2242105"/>
              <a:chExt cx="137483" cy="137483"/>
            </a:xfrm>
          </p:grpSpPr>
          <p:cxnSp>
            <p:nvCxnSpPr>
              <p:cNvPr id="257" name="Straight Connector 256">
                <a:extLst>
                  <a:ext uri="{FF2B5EF4-FFF2-40B4-BE49-F238E27FC236}">
                    <a16:creationId xmlns:a16="http://schemas.microsoft.com/office/drawing/2014/main" id="{7B7582DB-B1A3-A70B-268D-5EBEF257CB5E}"/>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265B46A-46D4-F9C7-CDC7-B994671DB622}"/>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A960F092-B3B6-1E77-6C69-A60245032E3D}"/>
                </a:ext>
              </a:extLst>
            </p:cNvPr>
            <p:cNvGrpSpPr/>
            <p:nvPr/>
          </p:nvGrpSpPr>
          <p:grpSpPr>
            <a:xfrm>
              <a:off x="5054981" y="3894538"/>
              <a:ext cx="137483" cy="110571"/>
              <a:chOff x="1918254" y="2242105"/>
              <a:chExt cx="137483" cy="137483"/>
            </a:xfrm>
          </p:grpSpPr>
          <p:cxnSp>
            <p:nvCxnSpPr>
              <p:cNvPr id="260" name="Straight Connector 259">
                <a:extLst>
                  <a:ext uri="{FF2B5EF4-FFF2-40B4-BE49-F238E27FC236}">
                    <a16:creationId xmlns:a16="http://schemas.microsoft.com/office/drawing/2014/main" id="{D1082B8B-0EC0-28C2-F2A7-D804CE5EC12B}"/>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46AE2D9-3CD0-BFB1-C907-18F80ADA10C8}"/>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9E5DC783-85EC-4CCC-FA69-B2AFE250FE2D}"/>
                </a:ext>
              </a:extLst>
            </p:cNvPr>
            <p:cNvGrpSpPr/>
            <p:nvPr/>
          </p:nvGrpSpPr>
          <p:grpSpPr>
            <a:xfrm>
              <a:off x="5027561" y="3885013"/>
              <a:ext cx="137483" cy="110571"/>
              <a:chOff x="1918254" y="2242105"/>
              <a:chExt cx="137483" cy="137483"/>
            </a:xfrm>
          </p:grpSpPr>
          <p:cxnSp>
            <p:nvCxnSpPr>
              <p:cNvPr id="263" name="Straight Connector 262">
                <a:extLst>
                  <a:ext uri="{FF2B5EF4-FFF2-40B4-BE49-F238E27FC236}">
                    <a16:creationId xmlns:a16="http://schemas.microsoft.com/office/drawing/2014/main" id="{5259AD7F-D0EA-46BF-DF77-58CDD961A11B}"/>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3440E1F-16DB-BE0C-70E9-351AFF426E24}"/>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069E4093-7500-FA44-9BFF-C1FEF9C29C92}"/>
                </a:ext>
              </a:extLst>
            </p:cNvPr>
            <p:cNvGrpSpPr/>
            <p:nvPr/>
          </p:nvGrpSpPr>
          <p:grpSpPr>
            <a:xfrm>
              <a:off x="4979938" y="3808813"/>
              <a:ext cx="137483" cy="110571"/>
              <a:chOff x="1918254" y="2242105"/>
              <a:chExt cx="137483" cy="137483"/>
            </a:xfrm>
          </p:grpSpPr>
          <p:cxnSp>
            <p:nvCxnSpPr>
              <p:cNvPr id="266" name="Straight Connector 265">
                <a:extLst>
                  <a:ext uri="{FF2B5EF4-FFF2-40B4-BE49-F238E27FC236}">
                    <a16:creationId xmlns:a16="http://schemas.microsoft.com/office/drawing/2014/main" id="{AC68FDCA-5560-BA11-EEF7-0EF050FA3CDA}"/>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8C0E2C1C-D939-AE57-9373-D14E2862359D}"/>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77FA5613-6E23-B91A-8688-4B6C5884064E}"/>
                </a:ext>
              </a:extLst>
            </p:cNvPr>
            <p:cNvGrpSpPr/>
            <p:nvPr/>
          </p:nvGrpSpPr>
          <p:grpSpPr>
            <a:xfrm>
              <a:off x="4932313" y="3746079"/>
              <a:ext cx="137483" cy="110571"/>
              <a:chOff x="1918254" y="2242105"/>
              <a:chExt cx="137483" cy="137483"/>
            </a:xfrm>
          </p:grpSpPr>
          <p:cxnSp>
            <p:nvCxnSpPr>
              <p:cNvPr id="269" name="Straight Connector 268">
                <a:extLst>
                  <a:ext uri="{FF2B5EF4-FFF2-40B4-BE49-F238E27FC236}">
                    <a16:creationId xmlns:a16="http://schemas.microsoft.com/office/drawing/2014/main" id="{D17A69B3-602C-DA07-EB79-DCA5D831EE2A}"/>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4F34F5C-2DB6-FE8B-E9DF-18CF8446704A}"/>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FA4DCC5B-62A7-59D7-945D-0174D9BE0C8D}"/>
                </a:ext>
              </a:extLst>
            </p:cNvPr>
            <p:cNvGrpSpPr/>
            <p:nvPr/>
          </p:nvGrpSpPr>
          <p:grpSpPr>
            <a:xfrm>
              <a:off x="4894212" y="3709845"/>
              <a:ext cx="137483" cy="110571"/>
              <a:chOff x="1918254" y="2242105"/>
              <a:chExt cx="137483" cy="137483"/>
            </a:xfrm>
          </p:grpSpPr>
          <p:cxnSp>
            <p:nvCxnSpPr>
              <p:cNvPr id="272" name="Straight Connector 271">
                <a:extLst>
                  <a:ext uri="{FF2B5EF4-FFF2-40B4-BE49-F238E27FC236}">
                    <a16:creationId xmlns:a16="http://schemas.microsoft.com/office/drawing/2014/main" id="{84FA69FD-75AD-6B0C-BEA0-1DE7E2F5F496}"/>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42B4E0C-CDCC-3096-1345-7C3154B40894}"/>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43D8228D-34D3-E41A-3518-50757E649AF5}"/>
                </a:ext>
              </a:extLst>
            </p:cNvPr>
            <p:cNvGrpSpPr/>
            <p:nvPr/>
          </p:nvGrpSpPr>
          <p:grpSpPr>
            <a:xfrm>
              <a:off x="4856113" y="3635508"/>
              <a:ext cx="137483" cy="110571"/>
              <a:chOff x="1918254" y="2242105"/>
              <a:chExt cx="137483" cy="137483"/>
            </a:xfrm>
          </p:grpSpPr>
          <p:cxnSp>
            <p:nvCxnSpPr>
              <p:cNvPr id="275" name="Straight Connector 274">
                <a:extLst>
                  <a:ext uri="{FF2B5EF4-FFF2-40B4-BE49-F238E27FC236}">
                    <a16:creationId xmlns:a16="http://schemas.microsoft.com/office/drawing/2014/main" id="{5133C5DA-3580-5DA2-8649-48CBB1CA21D3}"/>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05EC79B1-B208-1A0F-B126-B085EB692899}"/>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A1D956DC-B430-D53D-2269-60BFFE10E753}"/>
                </a:ext>
              </a:extLst>
            </p:cNvPr>
            <p:cNvGrpSpPr/>
            <p:nvPr/>
          </p:nvGrpSpPr>
          <p:grpSpPr>
            <a:xfrm>
              <a:off x="4827538" y="3635508"/>
              <a:ext cx="137483" cy="110571"/>
              <a:chOff x="1918254" y="2242105"/>
              <a:chExt cx="137483" cy="137483"/>
            </a:xfrm>
          </p:grpSpPr>
          <p:cxnSp>
            <p:nvCxnSpPr>
              <p:cNvPr id="278" name="Straight Connector 277">
                <a:extLst>
                  <a:ext uri="{FF2B5EF4-FFF2-40B4-BE49-F238E27FC236}">
                    <a16:creationId xmlns:a16="http://schemas.microsoft.com/office/drawing/2014/main" id="{960F1D7A-901D-8778-C986-E971155725E7}"/>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DE51BB7-A673-503E-1FF4-5724D9FA2629}"/>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5932FCAA-98C7-930D-E702-1F71368DBFC3}"/>
                </a:ext>
              </a:extLst>
            </p:cNvPr>
            <p:cNvGrpSpPr/>
            <p:nvPr/>
          </p:nvGrpSpPr>
          <p:grpSpPr>
            <a:xfrm>
              <a:off x="4798964" y="3635508"/>
              <a:ext cx="137483" cy="110571"/>
              <a:chOff x="1918254" y="2242105"/>
              <a:chExt cx="137483" cy="137483"/>
            </a:xfrm>
          </p:grpSpPr>
          <p:cxnSp>
            <p:nvCxnSpPr>
              <p:cNvPr id="281" name="Straight Connector 280">
                <a:extLst>
                  <a:ext uri="{FF2B5EF4-FFF2-40B4-BE49-F238E27FC236}">
                    <a16:creationId xmlns:a16="http://schemas.microsoft.com/office/drawing/2014/main" id="{0D835F39-C8F4-4775-0DE1-054C36D7654E}"/>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A974BA22-0281-F828-FC06-EBCD4C47DB68}"/>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2A63DA78-7121-8CE5-1559-4D70A1C4DEC2}"/>
                </a:ext>
              </a:extLst>
            </p:cNvPr>
            <p:cNvGrpSpPr/>
            <p:nvPr/>
          </p:nvGrpSpPr>
          <p:grpSpPr>
            <a:xfrm>
              <a:off x="4640130" y="3495675"/>
              <a:ext cx="137483" cy="110571"/>
              <a:chOff x="1918254" y="2242105"/>
              <a:chExt cx="137483" cy="137483"/>
            </a:xfrm>
          </p:grpSpPr>
          <p:cxnSp>
            <p:nvCxnSpPr>
              <p:cNvPr id="284" name="Straight Connector 283">
                <a:extLst>
                  <a:ext uri="{FF2B5EF4-FFF2-40B4-BE49-F238E27FC236}">
                    <a16:creationId xmlns:a16="http://schemas.microsoft.com/office/drawing/2014/main" id="{7CC59F82-B884-02FC-D418-BF131538116C}"/>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3179BC2-320A-EB44-1D0F-A27FCCA94E79}"/>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D1F50096-C97E-018A-0299-188394BE1342}"/>
                </a:ext>
              </a:extLst>
            </p:cNvPr>
            <p:cNvGrpSpPr/>
            <p:nvPr/>
          </p:nvGrpSpPr>
          <p:grpSpPr>
            <a:xfrm>
              <a:off x="4603897" y="3474680"/>
              <a:ext cx="137483" cy="110571"/>
              <a:chOff x="1918254" y="2242105"/>
              <a:chExt cx="137483" cy="137483"/>
            </a:xfrm>
          </p:grpSpPr>
          <p:cxnSp>
            <p:nvCxnSpPr>
              <p:cNvPr id="287" name="Straight Connector 286">
                <a:extLst>
                  <a:ext uri="{FF2B5EF4-FFF2-40B4-BE49-F238E27FC236}">
                    <a16:creationId xmlns:a16="http://schemas.microsoft.com/office/drawing/2014/main" id="{BE5643CA-0C13-5669-A517-B7E15D363F4F}"/>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103D8AF-8F73-0F51-205A-CB2930DC3695}"/>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91478370-AF1D-870E-61FF-3673B7636EDA}"/>
                </a:ext>
              </a:extLst>
            </p:cNvPr>
            <p:cNvGrpSpPr/>
            <p:nvPr/>
          </p:nvGrpSpPr>
          <p:grpSpPr>
            <a:xfrm>
              <a:off x="4513407" y="3435110"/>
              <a:ext cx="137483" cy="110571"/>
              <a:chOff x="1918254" y="2242105"/>
              <a:chExt cx="137483" cy="137483"/>
            </a:xfrm>
          </p:grpSpPr>
          <p:cxnSp>
            <p:nvCxnSpPr>
              <p:cNvPr id="290" name="Straight Connector 289">
                <a:extLst>
                  <a:ext uri="{FF2B5EF4-FFF2-40B4-BE49-F238E27FC236}">
                    <a16:creationId xmlns:a16="http://schemas.microsoft.com/office/drawing/2014/main" id="{B69A6EAB-451D-7932-50A6-9A3AD940C1D5}"/>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B2F7651-CF20-AD3A-F525-94899C4D124E}"/>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1F8253E0-739B-6411-4E32-FCE83930D376}"/>
                </a:ext>
              </a:extLst>
            </p:cNvPr>
            <p:cNvGrpSpPr/>
            <p:nvPr/>
          </p:nvGrpSpPr>
          <p:grpSpPr>
            <a:xfrm>
              <a:off x="4437205" y="3351768"/>
              <a:ext cx="137483" cy="110571"/>
              <a:chOff x="1918254" y="2242105"/>
              <a:chExt cx="137483" cy="137483"/>
            </a:xfrm>
          </p:grpSpPr>
          <p:cxnSp>
            <p:nvCxnSpPr>
              <p:cNvPr id="293" name="Straight Connector 292">
                <a:extLst>
                  <a:ext uri="{FF2B5EF4-FFF2-40B4-BE49-F238E27FC236}">
                    <a16:creationId xmlns:a16="http://schemas.microsoft.com/office/drawing/2014/main" id="{4A7228F6-85F8-1F72-B5F1-21FA3A692395}"/>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9D02DA7-6478-45FC-6879-AEBA1CD8C5AE}"/>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045976ED-2528-41A7-FFCC-04681A42ED01}"/>
                </a:ext>
              </a:extLst>
            </p:cNvPr>
            <p:cNvGrpSpPr/>
            <p:nvPr/>
          </p:nvGrpSpPr>
          <p:grpSpPr>
            <a:xfrm>
              <a:off x="4381507" y="3349758"/>
              <a:ext cx="137483" cy="110571"/>
              <a:chOff x="1918254" y="2242105"/>
              <a:chExt cx="137483" cy="137483"/>
            </a:xfrm>
          </p:grpSpPr>
          <p:cxnSp>
            <p:nvCxnSpPr>
              <p:cNvPr id="296" name="Straight Connector 295">
                <a:extLst>
                  <a:ext uri="{FF2B5EF4-FFF2-40B4-BE49-F238E27FC236}">
                    <a16:creationId xmlns:a16="http://schemas.microsoft.com/office/drawing/2014/main" id="{3B3CD552-577D-E0C5-03E2-B0440FC3262F}"/>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59D4ED3-CE7A-1609-3287-B8053D99E7AA}"/>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48FBE849-D0D6-A660-CDBE-1FCACA472474}"/>
                </a:ext>
              </a:extLst>
            </p:cNvPr>
            <p:cNvGrpSpPr/>
            <p:nvPr/>
          </p:nvGrpSpPr>
          <p:grpSpPr>
            <a:xfrm>
              <a:off x="4345273" y="3318429"/>
              <a:ext cx="137483" cy="110571"/>
              <a:chOff x="1918254" y="2242105"/>
              <a:chExt cx="137483" cy="137483"/>
            </a:xfrm>
          </p:grpSpPr>
          <p:cxnSp>
            <p:nvCxnSpPr>
              <p:cNvPr id="299" name="Straight Connector 298">
                <a:extLst>
                  <a:ext uri="{FF2B5EF4-FFF2-40B4-BE49-F238E27FC236}">
                    <a16:creationId xmlns:a16="http://schemas.microsoft.com/office/drawing/2014/main" id="{8F115E67-6FCF-A823-8B49-CC47A36D29EF}"/>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D97BBB7-2A24-3904-A352-70DFC005A2F0}"/>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8D815B15-8F8D-D45B-5E67-F492CE761045}"/>
                </a:ext>
              </a:extLst>
            </p:cNvPr>
            <p:cNvGrpSpPr/>
            <p:nvPr/>
          </p:nvGrpSpPr>
          <p:grpSpPr>
            <a:xfrm>
              <a:off x="3716623" y="2616318"/>
              <a:ext cx="137483" cy="110571"/>
              <a:chOff x="1918254" y="2242105"/>
              <a:chExt cx="137483" cy="137483"/>
            </a:xfrm>
          </p:grpSpPr>
          <p:cxnSp>
            <p:nvCxnSpPr>
              <p:cNvPr id="302" name="Straight Connector 301">
                <a:extLst>
                  <a:ext uri="{FF2B5EF4-FFF2-40B4-BE49-F238E27FC236}">
                    <a16:creationId xmlns:a16="http://schemas.microsoft.com/office/drawing/2014/main" id="{69AD8DC3-DF5D-764F-78A7-1E998D5851CB}"/>
                  </a:ext>
                </a:extLst>
              </p:cNvPr>
              <p:cNvCxnSpPr>
                <a:cxnSpLocks/>
              </p:cNvCxnSpPr>
              <p:nvPr/>
            </p:nvCxnSpPr>
            <p:spPr bwMode="auto">
              <a:xfrm>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F60BF2F-E0FA-19DE-DC89-87A3BD1B451D}"/>
                  </a:ext>
                </a:extLst>
              </p:cNvPr>
              <p:cNvCxnSpPr>
                <a:cxnSpLocks/>
              </p:cNvCxnSpPr>
              <p:nvPr/>
            </p:nvCxnSpPr>
            <p:spPr bwMode="auto">
              <a:xfrm rot="16200000">
                <a:off x="1986996" y="2242105"/>
                <a:ext cx="0" cy="137483"/>
              </a:xfrm>
              <a:prstGeom prst="line">
                <a:avLst/>
              </a:prstGeom>
              <a:noFill/>
              <a:ln w="28575" cap="flat" cmpd="sng" algn="ctr">
                <a:solidFill>
                  <a:schemeClr val="accent2"/>
                </a:solidFill>
                <a:prstDash val="solid"/>
                <a:round/>
                <a:headEnd type="none" w="med" len="med"/>
                <a:tailEnd type="none" w="med" len="med"/>
              </a:ln>
              <a:effectLst/>
            </p:spPr>
          </p:cxnSp>
        </p:grpSp>
      </p:grpSp>
      <p:sp>
        <p:nvSpPr>
          <p:cNvPr id="305" name="Freeform: Shape 304">
            <a:extLst>
              <a:ext uri="{FF2B5EF4-FFF2-40B4-BE49-F238E27FC236}">
                <a16:creationId xmlns:a16="http://schemas.microsoft.com/office/drawing/2014/main" id="{3E108068-C9D4-50D6-E554-CD8D32EBAF4E}"/>
              </a:ext>
            </a:extLst>
          </p:cNvPr>
          <p:cNvSpPr/>
          <p:nvPr/>
        </p:nvSpPr>
        <p:spPr bwMode="auto">
          <a:xfrm>
            <a:off x="2825750" y="1995402"/>
            <a:ext cx="4165600" cy="2895600"/>
          </a:xfrm>
          <a:custGeom>
            <a:avLst/>
            <a:gdLst>
              <a:gd name="connsiteX0" fmla="*/ 4165600 w 4165600"/>
              <a:gd name="connsiteY0" fmla="*/ 2895600 h 2895600"/>
              <a:gd name="connsiteX1" fmla="*/ 4076700 w 4165600"/>
              <a:gd name="connsiteY1" fmla="*/ 2895600 h 2895600"/>
              <a:gd name="connsiteX2" fmla="*/ 4076700 w 4165600"/>
              <a:gd name="connsiteY2" fmla="*/ 2686050 h 2895600"/>
              <a:gd name="connsiteX3" fmla="*/ 3359150 w 4165600"/>
              <a:gd name="connsiteY3" fmla="*/ 2686050 h 2895600"/>
              <a:gd name="connsiteX4" fmla="*/ 3359150 w 4165600"/>
              <a:gd name="connsiteY4" fmla="*/ 2457450 h 2895600"/>
              <a:gd name="connsiteX5" fmla="*/ 2114550 w 4165600"/>
              <a:gd name="connsiteY5" fmla="*/ 2457450 h 2895600"/>
              <a:gd name="connsiteX6" fmla="*/ 2114550 w 4165600"/>
              <a:gd name="connsiteY6" fmla="*/ 2324100 h 2895600"/>
              <a:gd name="connsiteX7" fmla="*/ 1898650 w 4165600"/>
              <a:gd name="connsiteY7" fmla="*/ 2324100 h 2895600"/>
              <a:gd name="connsiteX8" fmla="*/ 1898650 w 4165600"/>
              <a:gd name="connsiteY8" fmla="*/ 2190750 h 2895600"/>
              <a:gd name="connsiteX9" fmla="*/ 1828800 w 4165600"/>
              <a:gd name="connsiteY9" fmla="*/ 2190750 h 2895600"/>
              <a:gd name="connsiteX10" fmla="*/ 1828800 w 4165600"/>
              <a:gd name="connsiteY10" fmla="*/ 2063750 h 2895600"/>
              <a:gd name="connsiteX11" fmla="*/ 1790700 w 4165600"/>
              <a:gd name="connsiteY11" fmla="*/ 2063750 h 2895600"/>
              <a:gd name="connsiteX12" fmla="*/ 1790700 w 4165600"/>
              <a:gd name="connsiteY12" fmla="*/ 1924050 h 2895600"/>
              <a:gd name="connsiteX13" fmla="*/ 1778000 w 4165600"/>
              <a:gd name="connsiteY13" fmla="*/ 1924050 h 2895600"/>
              <a:gd name="connsiteX14" fmla="*/ 1778000 w 4165600"/>
              <a:gd name="connsiteY14" fmla="*/ 1803400 h 2895600"/>
              <a:gd name="connsiteX15" fmla="*/ 1504950 w 4165600"/>
              <a:gd name="connsiteY15" fmla="*/ 1803400 h 2895600"/>
              <a:gd name="connsiteX16" fmla="*/ 1504950 w 4165600"/>
              <a:gd name="connsiteY16" fmla="*/ 1670050 h 2895600"/>
              <a:gd name="connsiteX17" fmla="*/ 1460500 w 4165600"/>
              <a:gd name="connsiteY17" fmla="*/ 1670050 h 2895600"/>
              <a:gd name="connsiteX18" fmla="*/ 1460500 w 4165600"/>
              <a:gd name="connsiteY18" fmla="*/ 1536700 h 2895600"/>
              <a:gd name="connsiteX19" fmla="*/ 1098550 w 4165600"/>
              <a:gd name="connsiteY19" fmla="*/ 1536700 h 2895600"/>
              <a:gd name="connsiteX20" fmla="*/ 1098550 w 4165600"/>
              <a:gd name="connsiteY20" fmla="*/ 1327150 h 2895600"/>
              <a:gd name="connsiteX21" fmla="*/ 1066800 w 4165600"/>
              <a:gd name="connsiteY21" fmla="*/ 1327150 h 2895600"/>
              <a:gd name="connsiteX22" fmla="*/ 1066800 w 4165600"/>
              <a:gd name="connsiteY22" fmla="*/ 1231900 h 2895600"/>
              <a:gd name="connsiteX23" fmla="*/ 958850 w 4165600"/>
              <a:gd name="connsiteY23" fmla="*/ 1231900 h 2895600"/>
              <a:gd name="connsiteX24" fmla="*/ 958850 w 4165600"/>
              <a:gd name="connsiteY24" fmla="*/ 1130300 h 2895600"/>
              <a:gd name="connsiteX25" fmla="*/ 895350 w 4165600"/>
              <a:gd name="connsiteY25" fmla="*/ 1130300 h 2895600"/>
              <a:gd name="connsiteX26" fmla="*/ 895350 w 4165600"/>
              <a:gd name="connsiteY26" fmla="*/ 1060450 h 2895600"/>
              <a:gd name="connsiteX27" fmla="*/ 781050 w 4165600"/>
              <a:gd name="connsiteY27" fmla="*/ 1060450 h 2895600"/>
              <a:gd name="connsiteX28" fmla="*/ 781050 w 4165600"/>
              <a:gd name="connsiteY28" fmla="*/ 946150 h 2895600"/>
              <a:gd name="connsiteX29" fmla="*/ 749300 w 4165600"/>
              <a:gd name="connsiteY29" fmla="*/ 946150 h 2895600"/>
              <a:gd name="connsiteX30" fmla="*/ 749300 w 4165600"/>
              <a:gd name="connsiteY30" fmla="*/ 755650 h 2895600"/>
              <a:gd name="connsiteX31" fmla="*/ 666750 w 4165600"/>
              <a:gd name="connsiteY31" fmla="*/ 755650 h 2895600"/>
              <a:gd name="connsiteX32" fmla="*/ 666750 w 4165600"/>
              <a:gd name="connsiteY32" fmla="*/ 571500 h 2895600"/>
              <a:gd name="connsiteX33" fmla="*/ 603250 w 4165600"/>
              <a:gd name="connsiteY33" fmla="*/ 571500 h 2895600"/>
              <a:gd name="connsiteX34" fmla="*/ 603250 w 4165600"/>
              <a:gd name="connsiteY34" fmla="*/ 482600 h 2895600"/>
              <a:gd name="connsiteX35" fmla="*/ 463550 w 4165600"/>
              <a:gd name="connsiteY35" fmla="*/ 482600 h 2895600"/>
              <a:gd name="connsiteX36" fmla="*/ 463550 w 4165600"/>
              <a:gd name="connsiteY36" fmla="*/ 412750 h 2895600"/>
              <a:gd name="connsiteX37" fmla="*/ 450850 w 4165600"/>
              <a:gd name="connsiteY37" fmla="*/ 412750 h 2895600"/>
              <a:gd name="connsiteX38" fmla="*/ 450850 w 4165600"/>
              <a:gd name="connsiteY38" fmla="*/ 381000 h 2895600"/>
              <a:gd name="connsiteX39" fmla="*/ 419100 w 4165600"/>
              <a:gd name="connsiteY39" fmla="*/ 381000 h 2895600"/>
              <a:gd name="connsiteX40" fmla="*/ 419100 w 4165600"/>
              <a:gd name="connsiteY40" fmla="*/ 349250 h 2895600"/>
              <a:gd name="connsiteX41" fmla="*/ 400050 w 4165600"/>
              <a:gd name="connsiteY41" fmla="*/ 349250 h 2895600"/>
              <a:gd name="connsiteX42" fmla="*/ 400050 w 4165600"/>
              <a:gd name="connsiteY42" fmla="*/ 304800 h 2895600"/>
              <a:gd name="connsiteX43" fmla="*/ 400050 w 4165600"/>
              <a:gd name="connsiteY43" fmla="*/ 311150 h 2895600"/>
              <a:gd name="connsiteX44" fmla="*/ 400050 w 4165600"/>
              <a:gd name="connsiteY44" fmla="*/ 279400 h 2895600"/>
              <a:gd name="connsiteX45" fmla="*/ 349250 w 4165600"/>
              <a:gd name="connsiteY45" fmla="*/ 279400 h 2895600"/>
              <a:gd name="connsiteX46" fmla="*/ 349250 w 4165600"/>
              <a:gd name="connsiteY46" fmla="*/ 184150 h 2895600"/>
              <a:gd name="connsiteX47" fmla="*/ 203200 w 4165600"/>
              <a:gd name="connsiteY47" fmla="*/ 184150 h 2895600"/>
              <a:gd name="connsiteX48" fmla="*/ 203200 w 4165600"/>
              <a:gd name="connsiteY48" fmla="*/ 0 h 2895600"/>
              <a:gd name="connsiteX49" fmla="*/ 0 w 4165600"/>
              <a:gd name="connsiteY49" fmla="*/ 0 h 2895600"/>
              <a:gd name="connsiteX0" fmla="*/ 4165600 w 4165600"/>
              <a:gd name="connsiteY0" fmla="*/ 2895600 h 2895600"/>
              <a:gd name="connsiteX1" fmla="*/ 4076700 w 4165600"/>
              <a:gd name="connsiteY1" fmla="*/ 2895600 h 2895600"/>
              <a:gd name="connsiteX2" fmla="*/ 4076700 w 4165600"/>
              <a:gd name="connsiteY2" fmla="*/ 2686050 h 2895600"/>
              <a:gd name="connsiteX3" fmla="*/ 3359150 w 4165600"/>
              <a:gd name="connsiteY3" fmla="*/ 2686050 h 2895600"/>
              <a:gd name="connsiteX4" fmla="*/ 3359150 w 4165600"/>
              <a:gd name="connsiteY4" fmla="*/ 2457450 h 2895600"/>
              <a:gd name="connsiteX5" fmla="*/ 2114550 w 4165600"/>
              <a:gd name="connsiteY5" fmla="*/ 2457450 h 2895600"/>
              <a:gd name="connsiteX6" fmla="*/ 2114550 w 4165600"/>
              <a:gd name="connsiteY6" fmla="*/ 2324100 h 2895600"/>
              <a:gd name="connsiteX7" fmla="*/ 1898650 w 4165600"/>
              <a:gd name="connsiteY7" fmla="*/ 2324100 h 2895600"/>
              <a:gd name="connsiteX8" fmla="*/ 1898650 w 4165600"/>
              <a:gd name="connsiteY8" fmla="*/ 2190750 h 2895600"/>
              <a:gd name="connsiteX9" fmla="*/ 1828800 w 4165600"/>
              <a:gd name="connsiteY9" fmla="*/ 2190750 h 2895600"/>
              <a:gd name="connsiteX10" fmla="*/ 1828800 w 4165600"/>
              <a:gd name="connsiteY10" fmla="*/ 2063750 h 2895600"/>
              <a:gd name="connsiteX11" fmla="*/ 1790700 w 4165600"/>
              <a:gd name="connsiteY11" fmla="*/ 2063750 h 2895600"/>
              <a:gd name="connsiteX12" fmla="*/ 1790700 w 4165600"/>
              <a:gd name="connsiteY12" fmla="*/ 1924050 h 2895600"/>
              <a:gd name="connsiteX13" fmla="*/ 1778000 w 4165600"/>
              <a:gd name="connsiteY13" fmla="*/ 1924050 h 2895600"/>
              <a:gd name="connsiteX14" fmla="*/ 1778000 w 4165600"/>
              <a:gd name="connsiteY14" fmla="*/ 1803400 h 2895600"/>
              <a:gd name="connsiteX15" fmla="*/ 1504950 w 4165600"/>
              <a:gd name="connsiteY15" fmla="*/ 1803400 h 2895600"/>
              <a:gd name="connsiteX16" fmla="*/ 1504950 w 4165600"/>
              <a:gd name="connsiteY16" fmla="*/ 1670050 h 2895600"/>
              <a:gd name="connsiteX17" fmla="*/ 1460500 w 4165600"/>
              <a:gd name="connsiteY17" fmla="*/ 1670050 h 2895600"/>
              <a:gd name="connsiteX18" fmla="*/ 1460500 w 4165600"/>
              <a:gd name="connsiteY18" fmla="*/ 1536700 h 2895600"/>
              <a:gd name="connsiteX19" fmla="*/ 1098550 w 4165600"/>
              <a:gd name="connsiteY19" fmla="*/ 1536700 h 2895600"/>
              <a:gd name="connsiteX20" fmla="*/ 1098550 w 4165600"/>
              <a:gd name="connsiteY20" fmla="*/ 1327150 h 2895600"/>
              <a:gd name="connsiteX21" fmla="*/ 1066800 w 4165600"/>
              <a:gd name="connsiteY21" fmla="*/ 1327150 h 2895600"/>
              <a:gd name="connsiteX22" fmla="*/ 1066800 w 4165600"/>
              <a:gd name="connsiteY22" fmla="*/ 1231900 h 2895600"/>
              <a:gd name="connsiteX23" fmla="*/ 958850 w 4165600"/>
              <a:gd name="connsiteY23" fmla="*/ 1231900 h 2895600"/>
              <a:gd name="connsiteX24" fmla="*/ 958850 w 4165600"/>
              <a:gd name="connsiteY24" fmla="*/ 1130300 h 2895600"/>
              <a:gd name="connsiteX25" fmla="*/ 895350 w 4165600"/>
              <a:gd name="connsiteY25" fmla="*/ 1130300 h 2895600"/>
              <a:gd name="connsiteX26" fmla="*/ 895350 w 4165600"/>
              <a:gd name="connsiteY26" fmla="*/ 1060450 h 2895600"/>
              <a:gd name="connsiteX27" fmla="*/ 781050 w 4165600"/>
              <a:gd name="connsiteY27" fmla="*/ 1047750 h 2895600"/>
              <a:gd name="connsiteX28" fmla="*/ 781050 w 4165600"/>
              <a:gd name="connsiteY28" fmla="*/ 946150 h 2895600"/>
              <a:gd name="connsiteX29" fmla="*/ 749300 w 4165600"/>
              <a:gd name="connsiteY29" fmla="*/ 946150 h 2895600"/>
              <a:gd name="connsiteX30" fmla="*/ 749300 w 4165600"/>
              <a:gd name="connsiteY30" fmla="*/ 755650 h 2895600"/>
              <a:gd name="connsiteX31" fmla="*/ 666750 w 4165600"/>
              <a:gd name="connsiteY31" fmla="*/ 755650 h 2895600"/>
              <a:gd name="connsiteX32" fmla="*/ 666750 w 4165600"/>
              <a:gd name="connsiteY32" fmla="*/ 571500 h 2895600"/>
              <a:gd name="connsiteX33" fmla="*/ 603250 w 4165600"/>
              <a:gd name="connsiteY33" fmla="*/ 571500 h 2895600"/>
              <a:gd name="connsiteX34" fmla="*/ 603250 w 4165600"/>
              <a:gd name="connsiteY34" fmla="*/ 482600 h 2895600"/>
              <a:gd name="connsiteX35" fmla="*/ 463550 w 4165600"/>
              <a:gd name="connsiteY35" fmla="*/ 482600 h 2895600"/>
              <a:gd name="connsiteX36" fmla="*/ 463550 w 4165600"/>
              <a:gd name="connsiteY36" fmla="*/ 412750 h 2895600"/>
              <a:gd name="connsiteX37" fmla="*/ 450850 w 4165600"/>
              <a:gd name="connsiteY37" fmla="*/ 412750 h 2895600"/>
              <a:gd name="connsiteX38" fmla="*/ 450850 w 4165600"/>
              <a:gd name="connsiteY38" fmla="*/ 381000 h 2895600"/>
              <a:gd name="connsiteX39" fmla="*/ 419100 w 4165600"/>
              <a:gd name="connsiteY39" fmla="*/ 381000 h 2895600"/>
              <a:gd name="connsiteX40" fmla="*/ 419100 w 4165600"/>
              <a:gd name="connsiteY40" fmla="*/ 349250 h 2895600"/>
              <a:gd name="connsiteX41" fmla="*/ 400050 w 4165600"/>
              <a:gd name="connsiteY41" fmla="*/ 349250 h 2895600"/>
              <a:gd name="connsiteX42" fmla="*/ 400050 w 4165600"/>
              <a:gd name="connsiteY42" fmla="*/ 304800 h 2895600"/>
              <a:gd name="connsiteX43" fmla="*/ 400050 w 4165600"/>
              <a:gd name="connsiteY43" fmla="*/ 311150 h 2895600"/>
              <a:gd name="connsiteX44" fmla="*/ 400050 w 4165600"/>
              <a:gd name="connsiteY44" fmla="*/ 279400 h 2895600"/>
              <a:gd name="connsiteX45" fmla="*/ 349250 w 4165600"/>
              <a:gd name="connsiteY45" fmla="*/ 279400 h 2895600"/>
              <a:gd name="connsiteX46" fmla="*/ 349250 w 4165600"/>
              <a:gd name="connsiteY46" fmla="*/ 184150 h 2895600"/>
              <a:gd name="connsiteX47" fmla="*/ 203200 w 4165600"/>
              <a:gd name="connsiteY47" fmla="*/ 184150 h 2895600"/>
              <a:gd name="connsiteX48" fmla="*/ 203200 w 4165600"/>
              <a:gd name="connsiteY48" fmla="*/ 0 h 2895600"/>
              <a:gd name="connsiteX49" fmla="*/ 0 w 4165600"/>
              <a:gd name="connsiteY49" fmla="*/ 0 h 2895600"/>
              <a:gd name="connsiteX0" fmla="*/ 4165600 w 4165600"/>
              <a:gd name="connsiteY0" fmla="*/ 2895600 h 2895600"/>
              <a:gd name="connsiteX1" fmla="*/ 4076700 w 4165600"/>
              <a:gd name="connsiteY1" fmla="*/ 2895600 h 2895600"/>
              <a:gd name="connsiteX2" fmla="*/ 4076700 w 4165600"/>
              <a:gd name="connsiteY2" fmla="*/ 2686050 h 2895600"/>
              <a:gd name="connsiteX3" fmla="*/ 3359150 w 4165600"/>
              <a:gd name="connsiteY3" fmla="*/ 2686050 h 2895600"/>
              <a:gd name="connsiteX4" fmla="*/ 3359150 w 4165600"/>
              <a:gd name="connsiteY4" fmla="*/ 2457450 h 2895600"/>
              <a:gd name="connsiteX5" fmla="*/ 2114550 w 4165600"/>
              <a:gd name="connsiteY5" fmla="*/ 2457450 h 2895600"/>
              <a:gd name="connsiteX6" fmla="*/ 2114550 w 4165600"/>
              <a:gd name="connsiteY6" fmla="*/ 2324100 h 2895600"/>
              <a:gd name="connsiteX7" fmla="*/ 1898650 w 4165600"/>
              <a:gd name="connsiteY7" fmla="*/ 2324100 h 2895600"/>
              <a:gd name="connsiteX8" fmla="*/ 1898650 w 4165600"/>
              <a:gd name="connsiteY8" fmla="*/ 2190750 h 2895600"/>
              <a:gd name="connsiteX9" fmla="*/ 1828800 w 4165600"/>
              <a:gd name="connsiteY9" fmla="*/ 2190750 h 2895600"/>
              <a:gd name="connsiteX10" fmla="*/ 1828800 w 4165600"/>
              <a:gd name="connsiteY10" fmla="*/ 2063750 h 2895600"/>
              <a:gd name="connsiteX11" fmla="*/ 1790700 w 4165600"/>
              <a:gd name="connsiteY11" fmla="*/ 2063750 h 2895600"/>
              <a:gd name="connsiteX12" fmla="*/ 1790700 w 4165600"/>
              <a:gd name="connsiteY12" fmla="*/ 1924050 h 2895600"/>
              <a:gd name="connsiteX13" fmla="*/ 1778000 w 4165600"/>
              <a:gd name="connsiteY13" fmla="*/ 1924050 h 2895600"/>
              <a:gd name="connsiteX14" fmla="*/ 1778000 w 4165600"/>
              <a:gd name="connsiteY14" fmla="*/ 1803400 h 2895600"/>
              <a:gd name="connsiteX15" fmla="*/ 1504950 w 4165600"/>
              <a:gd name="connsiteY15" fmla="*/ 1803400 h 2895600"/>
              <a:gd name="connsiteX16" fmla="*/ 1504950 w 4165600"/>
              <a:gd name="connsiteY16" fmla="*/ 1670050 h 2895600"/>
              <a:gd name="connsiteX17" fmla="*/ 1460500 w 4165600"/>
              <a:gd name="connsiteY17" fmla="*/ 1670050 h 2895600"/>
              <a:gd name="connsiteX18" fmla="*/ 1460500 w 4165600"/>
              <a:gd name="connsiteY18" fmla="*/ 1536700 h 2895600"/>
              <a:gd name="connsiteX19" fmla="*/ 1098550 w 4165600"/>
              <a:gd name="connsiteY19" fmla="*/ 1536700 h 2895600"/>
              <a:gd name="connsiteX20" fmla="*/ 1098550 w 4165600"/>
              <a:gd name="connsiteY20" fmla="*/ 1327150 h 2895600"/>
              <a:gd name="connsiteX21" fmla="*/ 1066800 w 4165600"/>
              <a:gd name="connsiteY21" fmla="*/ 1327150 h 2895600"/>
              <a:gd name="connsiteX22" fmla="*/ 1066800 w 4165600"/>
              <a:gd name="connsiteY22" fmla="*/ 1231900 h 2895600"/>
              <a:gd name="connsiteX23" fmla="*/ 958850 w 4165600"/>
              <a:gd name="connsiteY23" fmla="*/ 1231900 h 2895600"/>
              <a:gd name="connsiteX24" fmla="*/ 958850 w 4165600"/>
              <a:gd name="connsiteY24" fmla="*/ 1130300 h 2895600"/>
              <a:gd name="connsiteX25" fmla="*/ 895350 w 4165600"/>
              <a:gd name="connsiteY25" fmla="*/ 1130300 h 2895600"/>
              <a:gd name="connsiteX26" fmla="*/ 895350 w 4165600"/>
              <a:gd name="connsiteY26" fmla="*/ 1050925 h 2895600"/>
              <a:gd name="connsiteX27" fmla="*/ 781050 w 4165600"/>
              <a:gd name="connsiteY27" fmla="*/ 1047750 h 2895600"/>
              <a:gd name="connsiteX28" fmla="*/ 781050 w 4165600"/>
              <a:gd name="connsiteY28" fmla="*/ 946150 h 2895600"/>
              <a:gd name="connsiteX29" fmla="*/ 749300 w 4165600"/>
              <a:gd name="connsiteY29" fmla="*/ 946150 h 2895600"/>
              <a:gd name="connsiteX30" fmla="*/ 749300 w 4165600"/>
              <a:gd name="connsiteY30" fmla="*/ 755650 h 2895600"/>
              <a:gd name="connsiteX31" fmla="*/ 666750 w 4165600"/>
              <a:gd name="connsiteY31" fmla="*/ 755650 h 2895600"/>
              <a:gd name="connsiteX32" fmla="*/ 666750 w 4165600"/>
              <a:gd name="connsiteY32" fmla="*/ 571500 h 2895600"/>
              <a:gd name="connsiteX33" fmla="*/ 603250 w 4165600"/>
              <a:gd name="connsiteY33" fmla="*/ 571500 h 2895600"/>
              <a:gd name="connsiteX34" fmla="*/ 603250 w 4165600"/>
              <a:gd name="connsiteY34" fmla="*/ 482600 h 2895600"/>
              <a:gd name="connsiteX35" fmla="*/ 463550 w 4165600"/>
              <a:gd name="connsiteY35" fmla="*/ 482600 h 2895600"/>
              <a:gd name="connsiteX36" fmla="*/ 463550 w 4165600"/>
              <a:gd name="connsiteY36" fmla="*/ 412750 h 2895600"/>
              <a:gd name="connsiteX37" fmla="*/ 450850 w 4165600"/>
              <a:gd name="connsiteY37" fmla="*/ 412750 h 2895600"/>
              <a:gd name="connsiteX38" fmla="*/ 450850 w 4165600"/>
              <a:gd name="connsiteY38" fmla="*/ 381000 h 2895600"/>
              <a:gd name="connsiteX39" fmla="*/ 419100 w 4165600"/>
              <a:gd name="connsiteY39" fmla="*/ 381000 h 2895600"/>
              <a:gd name="connsiteX40" fmla="*/ 419100 w 4165600"/>
              <a:gd name="connsiteY40" fmla="*/ 349250 h 2895600"/>
              <a:gd name="connsiteX41" fmla="*/ 400050 w 4165600"/>
              <a:gd name="connsiteY41" fmla="*/ 349250 h 2895600"/>
              <a:gd name="connsiteX42" fmla="*/ 400050 w 4165600"/>
              <a:gd name="connsiteY42" fmla="*/ 304800 h 2895600"/>
              <a:gd name="connsiteX43" fmla="*/ 400050 w 4165600"/>
              <a:gd name="connsiteY43" fmla="*/ 311150 h 2895600"/>
              <a:gd name="connsiteX44" fmla="*/ 400050 w 4165600"/>
              <a:gd name="connsiteY44" fmla="*/ 279400 h 2895600"/>
              <a:gd name="connsiteX45" fmla="*/ 349250 w 4165600"/>
              <a:gd name="connsiteY45" fmla="*/ 279400 h 2895600"/>
              <a:gd name="connsiteX46" fmla="*/ 349250 w 4165600"/>
              <a:gd name="connsiteY46" fmla="*/ 184150 h 2895600"/>
              <a:gd name="connsiteX47" fmla="*/ 203200 w 4165600"/>
              <a:gd name="connsiteY47" fmla="*/ 184150 h 2895600"/>
              <a:gd name="connsiteX48" fmla="*/ 203200 w 4165600"/>
              <a:gd name="connsiteY48" fmla="*/ 0 h 2895600"/>
              <a:gd name="connsiteX49" fmla="*/ 0 w 4165600"/>
              <a:gd name="connsiteY49" fmla="*/ 0 h 2895600"/>
              <a:gd name="connsiteX0" fmla="*/ 4165600 w 4165600"/>
              <a:gd name="connsiteY0" fmla="*/ 2895600 h 2895600"/>
              <a:gd name="connsiteX1" fmla="*/ 4076700 w 4165600"/>
              <a:gd name="connsiteY1" fmla="*/ 2895600 h 2895600"/>
              <a:gd name="connsiteX2" fmla="*/ 4076700 w 4165600"/>
              <a:gd name="connsiteY2" fmla="*/ 2686050 h 2895600"/>
              <a:gd name="connsiteX3" fmla="*/ 3359150 w 4165600"/>
              <a:gd name="connsiteY3" fmla="*/ 2686050 h 2895600"/>
              <a:gd name="connsiteX4" fmla="*/ 3359150 w 4165600"/>
              <a:gd name="connsiteY4" fmla="*/ 2457450 h 2895600"/>
              <a:gd name="connsiteX5" fmla="*/ 2114550 w 4165600"/>
              <a:gd name="connsiteY5" fmla="*/ 2457450 h 2895600"/>
              <a:gd name="connsiteX6" fmla="*/ 2114550 w 4165600"/>
              <a:gd name="connsiteY6" fmla="*/ 2324100 h 2895600"/>
              <a:gd name="connsiteX7" fmla="*/ 1898650 w 4165600"/>
              <a:gd name="connsiteY7" fmla="*/ 2324100 h 2895600"/>
              <a:gd name="connsiteX8" fmla="*/ 1898650 w 4165600"/>
              <a:gd name="connsiteY8" fmla="*/ 2190750 h 2895600"/>
              <a:gd name="connsiteX9" fmla="*/ 1828800 w 4165600"/>
              <a:gd name="connsiteY9" fmla="*/ 2190750 h 2895600"/>
              <a:gd name="connsiteX10" fmla="*/ 1828800 w 4165600"/>
              <a:gd name="connsiteY10" fmla="*/ 2063750 h 2895600"/>
              <a:gd name="connsiteX11" fmla="*/ 1790700 w 4165600"/>
              <a:gd name="connsiteY11" fmla="*/ 2063750 h 2895600"/>
              <a:gd name="connsiteX12" fmla="*/ 1790700 w 4165600"/>
              <a:gd name="connsiteY12" fmla="*/ 1924050 h 2895600"/>
              <a:gd name="connsiteX13" fmla="*/ 1778000 w 4165600"/>
              <a:gd name="connsiteY13" fmla="*/ 1924050 h 2895600"/>
              <a:gd name="connsiteX14" fmla="*/ 1778000 w 4165600"/>
              <a:gd name="connsiteY14" fmla="*/ 1803400 h 2895600"/>
              <a:gd name="connsiteX15" fmla="*/ 1504950 w 4165600"/>
              <a:gd name="connsiteY15" fmla="*/ 1803400 h 2895600"/>
              <a:gd name="connsiteX16" fmla="*/ 1504950 w 4165600"/>
              <a:gd name="connsiteY16" fmla="*/ 1670050 h 2895600"/>
              <a:gd name="connsiteX17" fmla="*/ 1460500 w 4165600"/>
              <a:gd name="connsiteY17" fmla="*/ 1670050 h 2895600"/>
              <a:gd name="connsiteX18" fmla="*/ 1460500 w 4165600"/>
              <a:gd name="connsiteY18" fmla="*/ 1536700 h 2895600"/>
              <a:gd name="connsiteX19" fmla="*/ 1098550 w 4165600"/>
              <a:gd name="connsiteY19" fmla="*/ 1536700 h 2895600"/>
              <a:gd name="connsiteX20" fmla="*/ 1098550 w 4165600"/>
              <a:gd name="connsiteY20" fmla="*/ 1327150 h 2895600"/>
              <a:gd name="connsiteX21" fmla="*/ 1066800 w 4165600"/>
              <a:gd name="connsiteY21" fmla="*/ 1327150 h 2895600"/>
              <a:gd name="connsiteX22" fmla="*/ 1066800 w 4165600"/>
              <a:gd name="connsiteY22" fmla="*/ 1231900 h 2895600"/>
              <a:gd name="connsiteX23" fmla="*/ 958850 w 4165600"/>
              <a:gd name="connsiteY23" fmla="*/ 1231900 h 2895600"/>
              <a:gd name="connsiteX24" fmla="*/ 958850 w 4165600"/>
              <a:gd name="connsiteY24" fmla="*/ 1130300 h 2895600"/>
              <a:gd name="connsiteX25" fmla="*/ 895350 w 4165600"/>
              <a:gd name="connsiteY25" fmla="*/ 1130300 h 2895600"/>
              <a:gd name="connsiteX26" fmla="*/ 895350 w 4165600"/>
              <a:gd name="connsiteY26" fmla="*/ 1044575 h 2895600"/>
              <a:gd name="connsiteX27" fmla="*/ 781050 w 4165600"/>
              <a:gd name="connsiteY27" fmla="*/ 1047750 h 2895600"/>
              <a:gd name="connsiteX28" fmla="*/ 781050 w 4165600"/>
              <a:gd name="connsiteY28" fmla="*/ 946150 h 2895600"/>
              <a:gd name="connsiteX29" fmla="*/ 749300 w 4165600"/>
              <a:gd name="connsiteY29" fmla="*/ 946150 h 2895600"/>
              <a:gd name="connsiteX30" fmla="*/ 749300 w 4165600"/>
              <a:gd name="connsiteY30" fmla="*/ 755650 h 2895600"/>
              <a:gd name="connsiteX31" fmla="*/ 666750 w 4165600"/>
              <a:gd name="connsiteY31" fmla="*/ 755650 h 2895600"/>
              <a:gd name="connsiteX32" fmla="*/ 666750 w 4165600"/>
              <a:gd name="connsiteY32" fmla="*/ 571500 h 2895600"/>
              <a:gd name="connsiteX33" fmla="*/ 603250 w 4165600"/>
              <a:gd name="connsiteY33" fmla="*/ 571500 h 2895600"/>
              <a:gd name="connsiteX34" fmla="*/ 603250 w 4165600"/>
              <a:gd name="connsiteY34" fmla="*/ 482600 h 2895600"/>
              <a:gd name="connsiteX35" fmla="*/ 463550 w 4165600"/>
              <a:gd name="connsiteY35" fmla="*/ 482600 h 2895600"/>
              <a:gd name="connsiteX36" fmla="*/ 463550 w 4165600"/>
              <a:gd name="connsiteY36" fmla="*/ 412750 h 2895600"/>
              <a:gd name="connsiteX37" fmla="*/ 450850 w 4165600"/>
              <a:gd name="connsiteY37" fmla="*/ 412750 h 2895600"/>
              <a:gd name="connsiteX38" fmla="*/ 450850 w 4165600"/>
              <a:gd name="connsiteY38" fmla="*/ 381000 h 2895600"/>
              <a:gd name="connsiteX39" fmla="*/ 419100 w 4165600"/>
              <a:gd name="connsiteY39" fmla="*/ 381000 h 2895600"/>
              <a:gd name="connsiteX40" fmla="*/ 419100 w 4165600"/>
              <a:gd name="connsiteY40" fmla="*/ 349250 h 2895600"/>
              <a:gd name="connsiteX41" fmla="*/ 400050 w 4165600"/>
              <a:gd name="connsiteY41" fmla="*/ 349250 h 2895600"/>
              <a:gd name="connsiteX42" fmla="*/ 400050 w 4165600"/>
              <a:gd name="connsiteY42" fmla="*/ 304800 h 2895600"/>
              <a:gd name="connsiteX43" fmla="*/ 400050 w 4165600"/>
              <a:gd name="connsiteY43" fmla="*/ 311150 h 2895600"/>
              <a:gd name="connsiteX44" fmla="*/ 400050 w 4165600"/>
              <a:gd name="connsiteY44" fmla="*/ 279400 h 2895600"/>
              <a:gd name="connsiteX45" fmla="*/ 349250 w 4165600"/>
              <a:gd name="connsiteY45" fmla="*/ 279400 h 2895600"/>
              <a:gd name="connsiteX46" fmla="*/ 349250 w 4165600"/>
              <a:gd name="connsiteY46" fmla="*/ 184150 h 2895600"/>
              <a:gd name="connsiteX47" fmla="*/ 203200 w 4165600"/>
              <a:gd name="connsiteY47" fmla="*/ 184150 h 2895600"/>
              <a:gd name="connsiteX48" fmla="*/ 203200 w 4165600"/>
              <a:gd name="connsiteY48" fmla="*/ 0 h 2895600"/>
              <a:gd name="connsiteX49" fmla="*/ 0 w 4165600"/>
              <a:gd name="connsiteY49" fmla="*/ 0 h 2895600"/>
              <a:gd name="connsiteX0" fmla="*/ 4165600 w 4165600"/>
              <a:gd name="connsiteY0" fmla="*/ 2895600 h 2895600"/>
              <a:gd name="connsiteX1" fmla="*/ 4076700 w 4165600"/>
              <a:gd name="connsiteY1" fmla="*/ 2895600 h 2895600"/>
              <a:gd name="connsiteX2" fmla="*/ 4076700 w 4165600"/>
              <a:gd name="connsiteY2" fmla="*/ 2686050 h 2895600"/>
              <a:gd name="connsiteX3" fmla="*/ 3359150 w 4165600"/>
              <a:gd name="connsiteY3" fmla="*/ 2686050 h 2895600"/>
              <a:gd name="connsiteX4" fmla="*/ 3359150 w 4165600"/>
              <a:gd name="connsiteY4" fmla="*/ 2457450 h 2895600"/>
              <a:gd name="connsiteX5" fmla="*/ 2114550 w 4165600"/>
              <a:gd name="connsiteY5" fmla="*/ 2457450 h 2895600"/>
              <a:gd name="connsiteX6" fmla="*/ 2114550 w 4165600"/>
              <a:gd name="connsiteY6" fmla="*/ 2324100 h 2895600"/>
              <a:gd name="connsiteX7" fmla="*/ 1898650 w 4165600"/>
              <a:gd name="connsiteY7" fmla="*/ 2324100 h 2895600"/>
              <a:gd name="connsiteX8" fmla="*/ 1898650 w 4165600"/>
              <a:gd name="connsiteY8" fmla="*/ 2190750 h 2895600"/>
              <a:gd name="connsiteX9" fmla="*/ 1828800 w 4165600"/>
              <a:gd name="connsiteY9" fmla="*/ 2190750 h 2895600"/>
              <a:gd name="connsiteX10" fmla="*/ 1828800 w 4165600"/>
              <a:gd name="connsiteY10" fmla="*/ 2063750 h 2895600"/>
              <a:gd name="connsiteX11" fmla="*/ 1790700 w 4165600"/>
              <a:gd name="connsiteY11" fmla="*/ 2063750 h 2895600"/>
              <a:gd name="connsiteX12" fmla="*/ 1790700 w 4165600"/>
              <a:gd name="connsiteY12" fmla="*/ 1924050 h 2895600"/>
              <a:gd name="connsiteX13" fmla="*/ 1778000 w 4165600"/>
              <a:gd name="connsiteY13" fmla="*/ 1924050 h 2895600"/>
              <a:gd name="connsiteX14" fmla="*/ 1778000 w 4165600"/>
              <a:gd name="connsiteY14" fmla="*/ 1803400 h 2895600"/>
              <a:gd name="connsiteX15" fmla="*/ 1504950 w 4165600"/>
              <a:gd name="connsiteY15" fmla="*/ 1803400 h 2895600"/>
              <a:gd name="connsiteX16" fmla="*/ 1504950 w 4165600"/>
              <a:gd name="connsiteY16" fmla="*/ 1670050 h 2895600"/>
              <a:gd name="connsiteX17" fmla="*/ 1460500 w 4165600"/>
              <a:gd name="connsiteY17" fmla="*/ 1670050 h 2895600"/>
              <a:gd name="connsiteX18" fmla="*/ 1460500 w 4165600"/>
              <a:gd name="connsiteY18" fmla="*/ 1536700 h 2895600"/>
              <a:gd name="connsiteX19" fmla="*/ 1098550 w 4165600"/>
              <a:gd name="connsiteY19" fmla="*/ 1536700 h 2895600"/>
              <a:gd name="connsiteX20" fmla="*/ 1098550 w 4165600"/>
              <a:gd name="connsiteY20" fmla="*/ 1327150 h 2895600"/>
              <a:gd name="connsiteX21" fmla="*/ 1066800 w 4165600"/>
              <a:gd name="connsiteY21" fmla="*/ 1327150 h 2895600"/>
              <a:gd name="connsiteX22" fmla="*/ 1066800 w 4165600"/>
              <a:gd name="connsiteY22" fmla="*/ 1231900 h 2895600"/>
              <a:gd name="connsiteX23" fmla="*/ 958850 w 4165600"/>
              <a:gd name="connsiteY23" fmla="*/ 1231900 h 2895600"/>
              <a:gd name="connsiteX24" fmla="*/ 958850 w 4165600"/>
              <a:gd name="connsiteY24" fmla="*/ 1130300 h 2895600"/>
              <a:gd name="connsiteX25" fmla="*/ 895350 w 4165600"/>
              <a:gd name="connsiteY25" fmla="*/ 1130300 h 2895600"/>
              <a:gd name="connsiteX26" fmla="*/ 895350 w 4165600"/>
              <a:gd name="connsiteY26" fmla="*/ 1044575 h 2895600"/>
              <a:gd name="connsiteX27" fmla="*/ 781050 w 4165600"/>
              <a:gd name="connsiteY27" fmla="*/ 1047750 h 2895600"/>
              <a:gd name="connsiteX28" fmla="*/ 781050 w 4165600"/>
              <a:gd name="connsiteY28" fmla="*/ 946150 h 2895600"/>
              <a:gd name="connsiteX29" fmla="*/ 749300 w 4165600"/>
              <a:gd name="connsiteY29" fmla="*/ 946150 h 2895600"/>
              <a:gd name="connsiteX30" fmla="*/ 749300 w 4165600"/>
              <a:gd name="connsiteY30" fmla="*/ 755650 h 2895600"/>
              <a:gd name="connsiteX31" fmla="*/ 666750 w 4165600"/>
              <a:gd name="connsiteY31" fmla="*/ 755650 h 2895600"/>
              <a:gd name="connsiteX32" fmla="*/ 666750 w 4165600"/>
              <a:gd name="connsiteY32" fmla="*/ 571500 h 2895600"/>
              <a:gd name="connsiteX33" fmla="*/ 603250 w 4165600"/>
              <a:gd name="connsiteY33" fmla="*/ 571500 h 2895600"/>
              <a:gd name="connsiteX34" fmla="*/ 603250 w 4165600"/>
              <a:gd name="connsiteY34" fmla="*/ 482600 h 2895600"/>
              <a:gd name="connsiteX35" fmla="*/ 463550 w 4165600"/>
              <a:gd name="connsiteY35" fmla="*/ 482600 h 2895600"/>
              <a:gd name="connsiteX36" fmla="*/ 463550 w 4165600"/>
              <a:gd name="connsiteY36" fmla="*/ 412750 h 2895600"/>
              <a:gd name="connsiteX37" fmla="*/ 450850 w 4165600"/>
              <a:gd name="connsiteY37" fmla="*/ 412750 h 2895600"/>
              <a:gd name="connsiteX38" fmla="*/ 450850 w 4165600"/>
              <a:gd name="connsiteY38" fmla="*/ 381000 h 2895600"/>
              <a:gd name="connsiteX39" fmla="*/ 419100 w 4165600"/>
              <a:gd name="connsiteY39" fmla="*/ 381000 h 2895600"/>
              <a:gd name="connsiteX40" fmla="*/ 419100 w 4165600"/>
              <a:gd name="connsiteY40" fmla="*/ 349250 h 2895600"/>
              <a:gd name="connsiteX41" fmla="*/ 400050 w 4165600"/>
              <a:gd name="connsiteY41" fmla="*/ 349250 h 2895600"/>
              <a:gd name="connsiteX42" fmla="*/ 400050 w 4165600"/>
              <a:gd name="connsiteY42" fmla="*/ 304800 h 2895600"/>
              <a:gd name="connsiteX43" fmla="*/ 400050 w 4165600"/>
              <a:gd name="connsiteY43" fmla="*/ 311150 h 2895600"/>
              <a:gd name="connsiteX44" fmla="*/ 400050 w 4165600"/>
              <a:gd name="connsiteY44" fmla="*/ 279400 h 2895600"/>
              <a:gd name="connsiteX45" fmla="*/ 349250 w 4165600"/>
              <a:gd name="connsiteY45" fmla="*/ 279400 h 2895600"/>
              <a:gd name="connsiteX46" fmla="*/ 349250 w 4165600"/>
              <a:gd name="connsiteY46" fmla="*/ 184150 h 2895600"/>
              <a:gd name="connsiteX47" fmla="*/ 203200 w 4165600"/>
              <a:gd name="connsiteY47" fmla="*/ 184150 h 2895600"/>
              <a:gd name="connsiteX48" fmla="*/ 203200 w 4165600"/>
              <a:gd name="connsiteY48" fmla="*/ 0 h 2895600"/>
              <a:gd name="connsiteX49" fmla="*/ 0 w 4165600"/>
              <a:gd name="connsiteY49" fmla="*/ 0 h 28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165600" h="2895600">
                <a:moveTo>
                  <a:pt x="4165600" y="2895600"/>
                </a:moveTo>
                <a:lnTo>
                  <a:pt x="4076700" y="2895600"/>
                </a:lnTo>
                <a:lnTo>
                  <a:pt x="4076700" y="2686050"/>
                </a:lnTo>
                <a:lnTo>
                  <a:pt x="3359150" y="2686050"/>
                </a:lnTo>
                <a:lnTo>
                  <a:pt x="3359150" y="2457450"/>
                </a:lnTo>
                <a:lnTo>
                  <a:pt x="2114550" y="2457450"/>
                </a:lnTo>
                <a:lnTo>
                  <a:pt x="2114550" y="2324100"/>
                </a:lnTo>
                <a:lnTo>
                  <a:pt x="1898650" y="2324100"/>
                </a:lnTo>
                <a:lnTo>
                  <a:pt x="1898650" y="2190750"/>
                </a:lnTo>
                <a:lnTo>
                  <a:pt x="1828800" y="2190750"/>
                </a:lnTo>
                <a:lnTo>
                  <a:pt x="1828800" y="2063750"/>
                </a:lnTo>
                <a:lnTo>
                  <a:pt x="1790700" y="2063750"/>
                </a:lnTo>
                <a:lnTo>
                  <a:pt x="1790700" y="1924050"/>
                </a:lnTo>
                <a:lnTo>
                  <a:pt x="1778000" y="1924050"/>
                </a:lnTo>
                <a:lnTo>
                  <a:pt x="1778000" y="1803400"/>
                </a:lnTo>
                <a:lnTo>
                  <a:pt x="1504950" y="1803400"/>
                </a:lnTo>
                <a:lnTo>
                  <a:pt x="1504950" y="1670050"/>
                </a:lnTo>
                <a:lnTo>
                  <a:pt x="1460500" y="1670050"/>
                </a:lnTo>
                <a:lnTo>
                  <a:pt x="1460500" y="1536700"/>
                </a:lnTo>
                <a:lnTo>
                  <a:pt x="1098550" y="1536700"/>
                </a:lnTo>
                <a:lnTo>
                  <a:pt x="1098550" y="1327150"/>
                </a:lnTo>
                <a:lnTo>
                  <a:pt x="1066800" y="1327150"/>
                </a:lnTo>
                <a:lnTo>
                  <a:pt x="1066800" y="1231900"/>
                </a:lnTo>
                <a:lnTo>
                  <a:pt x="958850" y="1231900"/>
                </a:lnTo>
                <a:lnTo>
                  <a:pt x="958850" y="1130300"/>
                </a:lnTo>
                <a:lnTo>
                  <a:pt x="895350" y="1130300"/>
                </a:lnTo>
                <a:lnTo>
                  <a:pt x="895350" y="1044575"/>
                </a:lnTo>
                <a:lnTo>
                  <a:pt x="781050" y="1047750"/>
                </a:lnTo>
                <a:lnTo>
                  <a:pt x="781050" y="946150"/>
                </a:lnTo>
                <a:lnTo>
                  <a:pt x="749300" y="946150"/>
                </a:lnTo>
                <a:lnTo>
                  <a:pt x="749300" y="755650"/>
                </a:lnTo>
                <a:lnTo>
                  <a:pt x="666750" y="755650"/>
                </a:lnTo>
                <a:lnTo>
                  <a:pt x="666750" y="571500"/>
                </a:lnTo>
                <a:lnTo>
                  <a:pt x="603250" y="571500"/>
                </a:lnTo>
                <a:lnTo>
                  <a:pt x="603250" y="482600"/>
                </a:lnTo>
                <a:lnTo>
                  <a:pt x="463550" y="482600"/>
                </a:lnTo>
                <a:lnTo>
                  <a:pt x="463550" y="412750"/>
                </a:lnTo>
                <a:lnTo>
                  <a:pt x="450850" y="412750"/>
                </a:lnTo>
                <a:lnTo>
                  <a:pt x="450850" y="381000"/>
                </a:lnTo>
                <a:lnTo>
                  <a:pt x="419100" y="381000"/>
                </a:lnTo>
                <a:lnTo>
                  <a:pt x="419100" y="349250"/>
                </a:lnTo>
                <a:lnTo>
                  <a:pt x="400050" y="349250"/>
                </a:lnTo>
                <a:lnTo>
                  <a:pt x="400050" y="304800"/>
                </a:lnTo>
                <a:lnTo>
                  <a:pt x="400050" y="311150"/>
                </a:lnTo>
                <a:lnTo>
                  <a:pt x="400050" y="279400"/>
                </a:lnTo>
                <a:lnTo>
                  <a:pt x="349250" y="279400"/>
                </a:lnTo>
                <a:lnTo>
                  <a:pt x="349250" y="184150"/>
                </a:lnTo>
                <a:lnTo>
                  <a:pt x="203200" y="184150"/>
                </a:lnTo>
                <a:lnTo>
                  <a:pt x="2032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30" name="Group 329">
            <a:extLst>
              <a:ext uri="{FF2B5EF4-FFF2-40B4-BE49-F238E27FC236}">
                <a16:creationId xmlns:a16="http://schemas.microsoft.com/office/drawing/2014/main" id="{D597E089-BD3A-926F-BCF1-713490CF50CE}"/>
              </a:ext>
            </a:extLst>
          </p:cNvPr>
          <p:cNvGrpSpPr/>
          <p:nvPr/>
        </p:nvGrpSpPr>
        <p:grpSpPr>
          <a:xfrm>
            <a:off x="3742972" y="3174176"/>
            <a:ext cx="3273812" cy="1771351"/>
            <a:chOff x="3742972" y="3286974"/>
            <a:chExt cx="3273812" cy="1771351"/>
          </a:xfrm>
        </p:grpSpPr>
        <p:grpSp>
          <p:nvGrpSpPr>
            <p:cNvPr id="308" name="Group 307">
              <a:extLst>
                <a:ext uri="{FF2B5EF4-FFF2-40B4-BE49-F238E27FC236}">
                  <a16:creationId xmlns:a16="http://schemas.microsoft.com/office/drawing/2014/main" id="{AE68FA00-E480-CFDA-1BA0-C1FB33F4A463}"/>
                </a:ext>
              </a:extLst>
            </p:cNvPr>
            <p:cNvGrpSpPr/>
            <p:nvPr/>
          </p:nvGrpSpPr>
          <p:grpSpPr>
            <a:xfrm>
              <a:off x="6906213" y="4947754"/>
              <a:ext cx="110571" cy="110571"/>
              <a:chOff x="5083194" y="4888725"/>
              <a:chExt cx="110571" cy="110571"/>
            </a:xfrm>
          </p:grpSpPr>
          <p:cxnSp>
            <p:nvCxnSpPr>
              <p:cNvPr id="306" name="Straight Connector 305">
                <a:extLst>
                  <a:ext uri="{FF2B5EF4-FFF2-40B4-BE49-F238E27FC236}">
                    <a16:creationId xmlns:a16="http://schemas.microsoft.com/office/drawing/2014/main" id="{3C51C33D-B57E-A757-2FC1-7356DD932F8E}"/>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2DD772D-0776-9F7E-CFDC-6050F2B7AEB2}"/>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BEBF11F6-93CA-A10F-7B4A-4F34D083DC4F}"/>
                </a:ext>
              </a:extLst>
            </p:cNvPr>
            <p:cNvGrpSpPr/>
            <p:nvPr/>
          </p:nvGrpSpPr>
          <p:grpSpPr>
            <a:xfrm>
              <a:off x="5944936" y="4512380"/>
              <a:ext cx="110571" cy="110571"/>
              <a:chOff x="5083194" y="4888725"/>
              <a:chExt cx="110571" cy="110571"/>
            </a:xfrm>
          </p:grpSpPr>
          <p:cxnSp>
            <p:nvCxnSpPr>
              <p:cNvPr id="310" name="Straight Connector 309">
                <a:extLst>
                  <a:ext uri="{FF2B5EF4-FFF2-40B4-BE49-F238E27FC236}">
                    <a16:creationId xmlns:a16="http://schemas.microsoft.com/office/drawing/2014/main" id="{422FE494-5845-CA38-3B99-6D8B3C1CFD38}"/>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7E5BB17E-A49D-55F1-F10E-CC19B65DD3A4}"/>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77033EEB-C64C-8649-C964-493A5BC41800}"/>
                </a:ext>
              </a:extLst>
            </p:cNvPr>
            <p:cNvGrpSpPr/>
            <p:nvPr/>
          </p:nvGrpSpPr>
          <p:grpSpPr>
            <a:xfrm>
              <a:off x="4944811" y="4512380"/>
              <a:ext cx="110571" cy="110571"/>
              <a:chOff x="5083194" y="4888725"/>
              <a:chExt cx="110571" cy="110571"/>
            </a:xfrm>
          </p:grpSpPr>
          <p:cxnSp>
            <p:nvCxnSpPr>
              <p:cNvPr id="313" name="Straight Connector 312">
                <a:extLst>
                  <a:ext uri="{FF2B5EF4-FFF2-40B4-BE49-F238E27FC236}">
                    <a16:creationId xmlns:a16="http://schemas.microsoft.com/office/drawing/2014/main" id="{B37888D8-9E40-D3F4-DDF1-0984A0A23184}"/>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027D3A49-4B5F-C379-9194-1F44FEABE83E}"/>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72D906B0-5456-545F-24B0-B5150D414495}"/>
                </a:ext>
              </a:extLst>
            </p:cNvPr>
            <p:cNvGrpSpPr/>
            <p:nvPr/>
          </p:nvGrpSpPr>
          <p:grpSpPr>
            <a:xfrm>
              <a:off x="4122486" y="3589342"/>
              <a:ext cx="110571" cy="110571"/>
              <a:chOff x="5083194" y="4888725"/>
              <a:chExt cx="110571" cy="110571"/>
            </a:xfrm>
          </p:grpSpPr>
          <p:cxnSp>
            <p:nvCxnSpPr>
              <p:cNvPr id="316" name="Straight Connector 315">
                <a:extLst>
                  <a:ext uri="{FF2B5EF4-FFF2-40B4-BE49-F238E27FC236}">
                    <a16:creationId xmlns:a16="http://schemas.microsoft.com/office/drawing/2014/main" id="{550BEBC8-6438-F2E3-1216-4ED6874551CA}"/>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3B558AB-4B2C-693A-9410-941661721CDE}"/>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2A9C2006-1945-095B-9D83-B3F287429B6F}"/>
                </a:ext>
              </a:extLst>
            </p:cNvPr>
            <p:cNvGrpSpPr/>
            <p:nvPr/>
          </p:nvGrpSpPr>
          <p:grpSpPr>
            <a:xfrm>
              <a:off x="4078036" y="3589342"/>
              <a:ext cx="110571" cy="110571"/>
              <a:chOff x="5083194" y="4888725"/>
              <a:chExt cx="110571" cy="110571"/>
            </a:xfrm>
          </p:grpSpPr>
          <p:cxnSp>
            <p:nvCxnSpPr>
              <p:cNvPr id="319" name="Straight Connector 318">
                <a:extLst>
                  <a:ext uri="{FF2B5EF4-FFF2-40B4-BE49-F238E27FC236}">
                    <a16:creationId xmlns:a16="http://schemas.microsoft.com/office/drawing/2014/main" id="{EDE8D366-C276-ACCA-6044-4109742EDAE6}"/>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3813CA7C-8FE7-D632-569D-98D5C2871611}"/>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24150659-0C95-C5A1-9A4A-11B9AFEA4C00}"/>
                </a:ext>
              </a:extLst>
            </p:cNvPr>
            <p:cNvGrpSpPr/>
            <p:nvPr/>
          </p:nvGrpSpPr>
          <p:grpSpPr>
            <a:xfrm>
              <a:off x="3991473" y="3589342"/>
              <a:ext cx="110571" cy="110571"/>
              <a:chOff x="5083194" y="4888725"/>
              <a:chExt cx="110571" cy="110571"/>
            </a:xfrm>
          </p:grpSpPr>
          <p:cxnSp>
            <p:nvCxnSpPr>
              <p:cNvPr id="322" name="Straight Connector 321">
                <a:extLst>
                  <a:ext uri="{FF2B5EF4-FFF2-40B4-BE49-F238E27FC236}">
                    <a16:creationId xmlns:a16="http://schemas.microsoft.com/office/drawing/2014/main" id="{527ED1F1-3CFF-DDD2-353B-032D957CF30D}"/>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8A88F02A-57FB-46F2-6E78-12D9B25BFD7A}"/>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FAA2E5B7-3F76-356D-A0E2-51949C9FCE34}"/>
                </a:ext>
              </a:extLst>
            </p:cNvPr>
            <p:cNvGrpSpPr/>
            <p:nvPr/>
          </p:nvGrpSpPr>
          <p:grpSpPr>
            <a:xfrm>
              <a:off x="3939822" y="3589342"/>
              <a:ext cx="110571" cy="110571"/>
              <a:chOff x="5083194" y="4888725"/>
              <a:chExt cx="110571" cy="110571"/>
            </a:xfrm>
          </p:grpSpPr>
          <p:cxnSp>
            <p:nvCxnSpPr>
              <p:cNvPr id="325" name="Straight Connector 324">
                <a:extLst>
                  <a:ext uri="{FF2B5EF4-FFF2-40B4-BE49-F238E27FC236}">
                    <a16:creationId xmlns:a16="http://schemas.microsoft.com/office/drawing/2014/main" id="{8C2463B2-235A-313A-A7AF-773B5BB0544B}"/>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501B070-CD15-DC08-DE2E-83E5C7AE6C96}"/>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1BB0C791-5B84-77CC-AE55-65B44DC3F344}"/>
                </a:ext>
              </a:extLst>
            </p:cNvPr>
            <p:cNvGrpSpPr/>
            <p:nvPr/>
          </p:nvGrpSpPr>
          <p:grpSpPr>
            <a:xfrm>
              <a:off x="3742972" y="3286974"/>
              <a:ext cx="110571" cy="110571"/>
              <a:chOff x="5083194" y="4888725"/>
              <a:chExt cx="110571" cy="110571"/>
            </a:xfrm>
          </p:grpSpPr>
          <p:cxnSp>
            <p:nvCxnSpPr>
              <p:cNvPr id="328" name="Straight Connector 327">
                <a:extLst>
                  <a:ext uri="{FF2B5EF4-FFF2-40B4-BE49-F238E27FC236}">
                    <a16:creationId xmlns:a16="http://schemas.microsoft.com/office/drawing/2014/main" id="{3C5F35AF-8E3D-2179-D16E-6644E12A4648}"/>
                  </a:ext>
                </a:extLst>
              </p:cNvPr>
              <p:cNvCxnSpPr>
                <a:cxnSpLocks/>
              </p:cNvCxnSpPr>
              <p:nvPr/>
            </p:nvCxnSpPr>
            <p:spPr bwMode="auto">
              <a:xfrm rot="16200000">
                <a:off x="5138480" y="4888726"/>
                <a:ext cx="0" cy="110571"/>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35B4C15-7F29-FC2C-58A1-800AF4CABFBD}"/>
                  </a:ext>
                </a:extLst>
              </p:cNvPr>
              <p:cNvCxnSpPr>
                <a:cxnSpLocks/>
              </p:cNvCxnSpPr>
              <p:nvPr/>
            </p:nvCxnSpPr>
            <p:spPr bwMode="auto">
              <a:xfrm rot="10800000">
                <a:off x="5138481" y="4888725"/>
                <a:ext cx="0" cy="110571"/>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31" name="TextBox 330">
            <a:extLst>
              <a:ext uri="{FF2B5EF4-FFF2-40B4-BE49-F238E27FC236}">
                <a16:creationId xmlns:a16="http://schemas.microsoft.com/office/drawing/2014/main" id="{EA732FC9-550A-75BB-0F70-8DA11D5D2B4D}"/>
              </a:ext>
            </a:extLst>
          </p:cNvPr>
          <p:cNvSpPr txBox="1"/>
          <p:nvPr/>
        </p:nvSpPr>
        <p:spPr bwMode="auto">
          <a:xfrm rot="16200000">
            <a:off x="1429005" y="3479392"/>
            <a:ext cx="1633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Survival Probability</a:t>
            </a:r>
          </a:p>
        </p:txBody>
      </p:sp>
    </p:spTree>
    <p:extLst>
      <p:ext uri="{BB962C8B-B14F-4D97-AF65-F5344CB8AC3E}">
        <p14:creationId xmlns:p14="http://schemas.microsoft.com/office/powerpoint/2010/main" val="679776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782628-230E-4511-897D-DCB8112C4FBA}"/>
              </a:ext>
            </a:extLst>
          </p:cNvPr>
          <p:cNvSpPr/>
          <p:nvPr/>
        </p:nvSpPr>
        <p:spPr>
          <a:xfrm>
            <a:off x="890610" y="5625245"/>
            <a:ext cx="10410779" cy="707884"/>
          </a:xfrm>
          <a:prstGeom prst="rect">
            <a:avLst/>
          </a:prstGeom>
          <a:solidFill>
            <a:schemeClr val="accent4"/>
          </a:solidFill>
        </p:spPr>
        <p:txBody>
          <a:bodyPr wrap="square" lIns="91435" tIns="45719" rIns="91435" bIns="45719" anchor="ctr">
            <a:spAutoFit/>
          </a:bodyPr>
          <a:lstStyle/>
          <a:p>
            <a:pPr marL="342900" marR="0" lvl="0" indent="-342900" algn="ctr"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26% (64/247) of patients treated with </a:t>
            </a:r>
            <a:r>
              <a:rPr kumimoji="0" lang="en-GB" sz="2000" b="1" i="0" u="none" strike="noStrike" kern="1200" cap="none" spc="0" normalizeH="0" baseline="0" noProof="0" err="1">
                <a:ln>
                  <a:noFill/>
                </a:ln>
                <a:solidFill>
                  <a:srgbClr val="FFFFFF"/>
                </a:solidFill>
                <a:effectLst/>
                <a:uLnTx/>
                <a:uFillTx/>
                <a:latin typeface="Calibri" panose="020F0502020204030204"/>
                <a:ea typeface="+mn-ea"/>
                <a:cs typeface="+mn-cs"/>
              </a:rPr>
              <a:t>gilteritinib</a:t>
            </a: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 proceeded to HSCT</a:t>
            </a:r>
          </a:p>
          <a:p>
            <a:pPr marL="342900" marR="0" lvl="0" indent="-342900" algn="ctr"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63% of patients in the </a:t>
            </a:r>
            <a:r>
              <a:rPr kumimoji="0" lang="en-GB" sz="2000" b="1" i="0" u="none" strike="noStrike" kern="1200" cap="none" spc="0" normalizeH="0" baseline="0" noProof="0" err="1">
                <a:ln>
                  <a:noFill/>
                </a:ln>
                <a:solidFill>
                  <a:srgbClr val="FFFFFF"/>
                </a:solidFill>
                <a:effectLst/>
                <a:uLnTx/>
                <a:uFillTx/>
                <a:latin typeface="Calibri" panose="020F0502020204030204"/>
                <a:ea typeface="+mn-ea"/>
                <a:cs typeface="+mn-cs"/>
              </a:rPr>
              <a:t>gilteritinib</a:t>
            </a: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 arm resumed </a:t>
            </a:r>
            <a:r>
              <a:rPr kumimoji="0" lang="en-GB" sz="2000" b="1" i="0" u="none" strike="noStrike" kern="1200" cap="none" spc="0" normalizeH="0" baseline="0" noProof="0" err="1">
                <a:ln>
                  <a:noFill/>
                </a:ln>
                <a:solidFill>
                  <a:srgbClr val="FFFFFF"/>
                </a:solidFill>
                <a:effectLst/>
                <a:uLnTx/>
                <a:uFillTx/>
                <a:latin typeface="Calibri" panose="020F0502020204030204"/>
                <a:ea typeface="+mn-ea"/>
                <a:cs typeface="+mn-cs"/>
              </a:rPr>
              <a:t>gilteritinib</a:t>
            </a:r>
            <a:r>
              <a:rPr kumimoji="0" lang="en-GB" sz="2000" b="1" i="0" u="none" strike="noStrike" kern="1200" cap="none" spc="0" normalizeH="0" baseline="0" noProof="0">
                <a:ln>
                  <a:noFill/>
                </a:ln>
                <a:solidFill>
                  <a:srgbClr val="FFFFFF"/>
                </a:solidFill>
                <a:effectLst/>
                <a:uLnTx/>
                <a:uFillTx/>
                <a:latin typeface="Calibri" panose="020F0502020204030204"/>
                <a:ea typeface="+mn-ea"/>
                <a:cs typeface="+mn-cs"/>
              </a:rPr>
              <a:t> after transplant per protocol</a:t>
            </a:r>
          </a:p>
        </p:txBody>
      </p:sp>
      <p:sp>
        <p:nvSpPr>
          <p:cNvPr id="8" name="TextBox 7">
            <a:extLst>
              <a:ext uri="{FF2B5EF4-FFF2-40B4-BE49-F238E27FC236}">
                <a16:creationId xmlns:a16="http://schemas.microsoft.com/office/drawing/2014/main" id="{EFEFF8C4-F43E-3449-9BDD-3CE7908B7AE6}"/>
              </a:ext>
            </a:extLst>
          </p:cNvPr>
          <p:cNvSpPr txBox="1"/>
          <p:nvPr/>
        </p:nvSpPr>
        <p:spPr>
          <a:xfrm>
            <a:off x="2138853" y="1211786"/>
            <a:ext cx="824103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Calibri"/>
                <a:ea typeface="+mn-ea"/>
                <a:cs typeface="+mn-cs"/>
              </a:rPr>
              <a:t>Gilteritinib</a:t>
            </a:r>
            <a:r>
              <a:rPr kumimoji="0" lang="en-US" sz="2000" b="1" i="0" u="none" strike="noStrike" kern="1200" cap="none" spc="0" normalizeH="0" baseline="0" noProof="0" dirty="0">
                <a:ln>
                  <a:noFill/>
                </a:ln>
                <a:solidFill>
                  <a:srgbClr val="000000"/>
                </a:solidFill>
                <a:effectLst/>
                <a:uLnTx/>
                <a:uFillTx/>
                <a:latin typeface="Calibri"/>
                <a:ea typeface="+mn-ea"/>
                <a:cs typeface="+mn-cs"/>
              </a:rPr>
              <a:t> Arm Patients Who Were Without Relapse for </a:t>
            </a:r>
            <a:r>
              <a:rPr kumimoji="0" lang="en-US" sz="2000" b="1" i="0" u="none" strike="noStrike" kern="1200" cap="none" spc="0" normalizeH="0" baseline="0" noProof="0">
                <a:ln>
                  <a:noFill/>
                </a:ln>
                <a:solidFill>
                  <a:srgbClr val="000000"/>
                </a:solidFill>
                <a:effectLst/>
                <a:uLnTx/>
                <a:uFillTx/>
                <a:latin typeface="Calibri"/>
                <a:ea typeface="+mn-ea"/>
                <a:cs typeface="+mn-cs"/>
              </a:rPr>
              <a:t>60 </a:t>
            </a:r>
            <a:r>
              <a:rPr kumimoji="0" lang="en-US" sz="2000" b="1" i="0" u="none" strike="noStrike" kern="1200" cap="none" spc="0" normalizeH="0" baseline="0" noProof="0" dirty="0">
                <a:ln>
                  <a:noFill/>
                </a:ln>
                <a:solidFill>
                  <a:srgbClr val="000000"/>
                </a:solidFill>
                <a:effectLst/>
                <a:uLnTx/>
                <a:uFillTx/>
                <a:latin typeface="Calibri"/>
                <a:ea typeface="+mn-ea"/>
                <a:cs typeface="+mn-cs"/>
              </a:rPr>
              <a:t>Days After HSCT</a:t>
            </a:r>
            <a:endParaRPr kumimoji="0" lang="en-US" sz="2000" b="1" i="0" u="none" strike="noStrike" kern="1200" cap="none" spc="0" normalizeH="0" baseline="0" noProof="0">
              <a:ln>
                <a:noFill/>
              </a:ln>
              <a:solidFill>
                <a:srgbClr val="000000"/>
              </a:solidFill>
              <a:effectLst/>
              <a:uLnTx/>
              <a:uFillTx/>
              <a:latin typeface="Calibri"/>
              <a:ea typeface="+mn-ea"/>
              <a:cs typeface="+mn-cs"/>
            </a:endParaRPr>
          </a:p>
        </p:txBody>
      </p:sp>
      <p:sp>
        <p:nvSpPr>
          <p:cNvPr id="9" name="Title 8">
            <a:extLst>
              <a:ext uri="{FF2B5EF4-FFF2-40B4-BE49-F238E27FC236}">
                <a16:creationId xmlns:a16="http://schemas.microsoft.com/office/drawing/2014/main" id="{AA8DA4FF-85A5-1687-B74E-E64D7C297A6E}"/>
              </a:ext>
            </a:extLst>
          </p:cNvPr>
          <p:cNvSpPr>
            <a:spLocks noGrp="1"/>
          </p:cNvSpPr>
          <p:nvPr>
            <p:ph type="title"/>
          </p:nvPr>
        </p:nvSpPr>
        <p:spPr/>
        <p:txBody>
          <a:bodyPr/>
          <a:lstStyle/>
          <a:p>
            <a:r>
              <a:rPr lang="en-US" dirty="0">
                <a:latin typeface="Calibri"/>
              </a:rPr>
              <a:t>ADMIRAL</a:t>
            </a:r>
            <a:r>
              <a:rPr lang="en-US">
                <a:latin typeface="Calibri"/>
              </a:rPr>
              <a:t>: Post-SCT </a:t>
            </a:r>
            <a:r>
              <a:rPr lang="en-US" dirty="0">
                <a:latin typeface="Calibri"/>
              </a:rPr>
              <a:t>Survival With </a:t>
            </a:r>
            <a:r>
              <a:rPr lang="en-US" dirty="0" err="1">
                <a:latin typeface="Calibri"/>
              </a:rPr>
              <a:t>Gilteritinib</a:t>
            </a:r>
            <a:endParaRPr lang="en-US" dirty="0"/>
          </a:p>
        </p:txBody>
      </p:sp>
      <p:sp>
        <p:nvSpPr>
          <p:cNvPr id="12" name="Text Box 15">
            <a:extLst>
              <a:ext uri="{FF2B5EF4-FFF2-40B4-BE49-F238E27FC236}">
                <a16:creationId xmlns:a16="http://schemas.microsoft.com/office/drawing/2014/main" id="{1ABEE025-BB48-6787-19C4-13C1573B4B79}"/>
              </a:ext>
            </a:extLst>
          </p:cNvPr>
          <p:cNvSpPr txBox="1">
            <a:spLocks noChangeArrowheads="1"/>
          </p:cNvSpPr>
          <p:nvPr/>
        </p:nvSpPr>
        <p:spPr bwMode="auto">
          <a:xfrm>
            <a:off x="411270" y="6371626"/>
            <a:ext cx="785540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674"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Perl. Transplant </a:t>
            </a:r>
            <a:r>
              <a:rPr kumimoji="0" lang="fr-F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Calibri" panose="020F0502020204030204" pitchFamily="34" charset="0"/>
              </a:rPr>
              <a:t>Cell</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fr-F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Calibri" panose="020F0502020204030204" pitchFamily="34" charset="0"/>
              </a:rPr>
              <a:t>Ther</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2023. 29(4):265.e1.</a:t>
            </a:r>
          </a:p>
        </p:txBody>
      </p:sp>
      <p:graphicFrame>
        <p:nvGraphicFramePr>
          <p:cNvPr id="13" name="Table 12">
            <a:extLst>
              <a:ext uri="{FF2B5EF4-FFF2-40B4-BE49-F238E27FC236}">
                <a16:creationId xmlns:a16="http://schemas.microsoft.com/office/drawing/2014/main" id="{8C51351D-AFB9-9CED-E65A-78BC8F5936E7}"/>
              </a:ext>
            </a:extLst>
          </p:cNvPr>
          <p:cNvGraphicFramePr>
            <a:graphicFrameLocks noGrp="1"/>
          </p:cNvGraphicFramePr>
          <p:nvPr/>
        </p:nvGraphicFramePr>
        <p:xfrm>
          <a:off x="6932651" y="1503546"/>
          <a:ext cx="4794810" cy="1005840"/>
        </p:xfrm>
        <a:graphic>
          <a:graphicData uri="http://schemas.openxmlformats.org/drawingml/2006/table">
            <a:tbl>
              <a:tblPr firstRow="1" bandRow="1">
                <a:tableStyleId>{93296810-A885-4BE3-A3E7-6D5BEEA58F35}</a:tableStyleId>
              </a:tblPr>
              <a:tblGrid>
                <a:gridCol w="2397405">
                  <a:extLst>
                    <a:ext uri="{9D8B030D-6E8A-4147-A177-3AD203B41FA5}">
                      <a16:colId xmlns:a16="http://schemas.microsoft.com/office/drawing/2014/main" val="2532653478"/>
                    </a:ext>
                  </a:extLst>
                </a:gridCol>
                <a:gridCol w="2397405">
                  <a:extLst>
                    <a:ext uri="{9D8B030D-6E8A-4147-A177-3AD203B41FA5}">
                      <a16:colId xmlns:a16="http://schemas.microsoft.com/office/drawing/2014/main" val="330835024"/>
                    </a:ext>
                  </a:extLst>
                </a:gridCol>
              </a:tblGrid>
              <a:tr h="0">
                <a:tc>
                  <a:txBody>
                    <a:bodyPr/>
                    <a:lstStyle/>
                    <a:p>
                      <a:pPr algn="l"/>
                      <a:endParaRPr lang="en-US" sz="1600" b="1">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b="1">
                          <a:solidFill>
                            <a:schemeClr val="bg1"/>
                          </a:solidFill>
                          <a:latin typeface="Calibri" panose="020F0502020204030204" pitchFamily="34" charset="0"/>
                          <a:cs typeface="Calibri" panose="020F0502020204030204" pitchFamily="34" charset="0"/>
                        </a:rPr>
                        <a:t>Median OS, 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4730700"/>
                  </a:ext>
                </a:extLst>
              </a:tr>
              <a:tr h="0">
                <a:tc>
                  <a:txBody>
                    <a:bodyPr/>
                    <a:lstStyle/>
                    <a:p>
                      <a:pPr algn="l"/>
                      <a:r>
                        <a:rPr lang="en-US" sz="1600">
                          <a:solidFill>
                            <a:schemeClr val="bg1"/>
                          </a:solidFill>
                          <a:latin typeface="Calibri" panose="020F0502020204030204" pitchFamily="34" charset="0"/>
                          <a:cs typeface="Calibri" panose="020F0502020204030204" pitchFamily="34" charset="0"/>
                        </a:rPr>
                        <a:t>Resumed gilteritinib</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NE (10.6-NE)</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0724048"/>
                  </a:ext>
                </a:extLst>
              </a:tr>
              <a:tr h="0">
                <a:tc>
                  <a:txBody>
                    <a:bodyPr/>
                    <a:lstStyle/>
                    <a:p>
                      <a:pPr algn="l"/>
                      <a:r>
                        <a:rPr lang="en-US" sz="1600">
                          <a:solidFill>
                            <a:schemeClr val="bg1"/>
                          </a:solidFill>
                          <a:latin typeface="Calibri" panose="020F0502020204030204" pitchFamily="34" charset="0"/>
                          <a:cs typeface="Calibri" panose="020F0502020204030204" pitchFamily="34" charset="0"/>
                        </a:rPr>
                        <a:t>Did not resume gilteritinib</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a:solidFill>
                            <a:schemeClr val="bg1"/>
                          </a:solidFill>
                          <a:latin typeface="Calibri" panose="020F0502020204030204" pitchFamily="34" charset="0"/>
                          <a:cs typeface="Calibri" panose="020F0502020204030204" pitchFamily="34" charset="0"/>
                        </a:rPr>
                        <a:t>10.1 (2.8-19.3)</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19949887"/>
                  </a:ext>
                </a:extLst>
              </a:tr>
            </a:tbl>
          </a:graphicData>
        </a:graphic>
      </p:graphicFrame>
      <p:sp>
        <p:nvSpPr>
          <p:cNvPr id="3" name="TextBox 2">
            <a:extLst>
              <a:ext uri="{FF2B5EF4-FFF2-40B4-BE49-F238E27FC236}">
                <a16:creationId xmlns:a16="http://schemas.microsoft.com/office/drawing/2014/main" id="{3B7E44E8-141F-CA8D-33FF-94F7846F68C9}"/>
              </a:ext>
            </a:extLst>
          </p:cNvPr>
          <p:cNvSpPr txBox="1"/>
          <p:nvPr/>
        </p:nvSpPr>
        <p:spPr bwMode="auto">
          <a:xfrm>
            <a:off x="5754099" y="5002347"/>
            <a:ext cx="18072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Time From HSCT (</a:t>
            </a: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6" name="Group 5">
            <a:extLst>
              <a:ext uri="{FF2B5EF4-FFF2-40B4-BE49-F238E27FC236}">
                <a16:creationId xmlns:a16="http://schemas.microsoft.com/office/drawing/2014/main" id="{918B1946-F65F-A477-C776-B6C4173DB37A}"/>
              </a:ext>
            </a:extLst>
          </p:cNvPr>
          <p:cNvGrpSpPr/>
          <p:nvPr/>
        </p:nvGrpSpPr>
        <p:grpSpPr>
          <a:xfrm>
            <a:off x="2330424" y="1589327"/>
            <a:ext cx="458780" cy="3399957"/>
            <a:chOff x="1347856" y="2219156"/>
            <a:chExt cx="458780" cy="2881045"/>
          </a:xfrm>
        </p:grpSpPr>
        <p:sp>
          <p:nvSpPr>
            <p:cNvPr id="10" name="TextBox 9">
              <a:extLst>
                <a:ext uri="{FF2B5EF4-FFF2-40B4-BE49-F238E27FC236}">
                  <a16:creationId xmlns:a16="http://schemas.microsoft.com/office/drawing/2014/main" id="{E10A582C-AED7-0302-A020-DEB321CC5846}"/>
                </a:ext>
              </a:extLst>
            </p:cNvPr>
            <p:cNvSpPr txBox="1"/>
            <p:nvPr/>
          </p:nvSpPr>
          <p:spPr bwMode="auto">
            <a:xfrm>
              <a:off x="1530599" y="4842497"/>
              <a:ext cx="276037" cy="257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1" name="TextBox 10">
              <a:extLst>
                <a:ext uri="{FF2B5EF4-FFF2-40B4-BE49-F238E27FC236}">
                  <a16:creationId xmlns:a16="http://schemas.microsoft.com/office/drawing/2014/main" id="{F6046B55-64B8-C32B-DA06-D34BD1F89CFA}"/>
                </a:ext>
              </a:extLst>
            </p:cNvPr>
            <p:cNvSpPr txBox="1"/>
            <p:nvPr/>
          </p:nvSpPr>
          <p:spPr bwMode="auto">
            <a:xfrm>
              <a:off x="1439228" y="4317828"/>
              <a:ext cx="367408" cy="26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 name="TextBox 13">
              <a:extLst>
                <a:ext uri="{FF2B5EF4-FFF2-40B4-BE49-F238E27FC236}">
                  <a16:creationId xmlns:a16="http://schemas.microsoft.com/office/drawing/2014/main" id="{07AA3422-8A74-5D91-A348-50C8BCE96ACD}"/>
                </a:ext>
              </a:extLst>
            </p:cNvPr>
            <p:cNvSpPr txBox="1"/>
            <p:nvPr/>
          </p:nvSpPr>
          <p:spPr bwMode="auto">
            <a:xfrm>
              <a:off x="1439228" y="3793160"/>
              <a:ext cx="367408" cy="26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5" name="TextBox 14">
              <a:extLst>
                <a:ext uri="{FF2B5EF4-FFF2-40B4-BE49-F238E27FC236}">
                  <a16:creationId xmlns:a16="http://schemas.microsoft.com/office/drawing/2014/main" id="{7B5A5D3F-F5C7-24B9-78A6-4B0E5182F4D6}"/>
                </a:ext>
              </a:extLst>
            </p:cNvPr>
            <p:cNvSpPr txBox="1"/>
            <p:nvPr/>
          </p:nvSpPr>
          <p:spPr bwMode="auto">
            <a:xfrm>
              <a:off x="1439228" y="3268492"/>
              <a:ext cx="367408" cy="26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6" name="TextBox 15">
              <a:extLst>
                <a:ext uri="{FF2B5EF4-FFF2-40B4-BE49-F238E27FC236}">
                  <a16:creationId xmlns:a16="http://schemas.microsoft.com/office/drawing/2014/main" id="{4AB6F003-657C-D92B-F75D-84CB523B076A}"/>
                </a:ext>
              </a:extLst>
            </p:cNvPr>
            <p:cNvSpPr txBox="1"/>
            <p:nvPr/>
          </p:nvSpPr>
          <p:spPr bwMode="auto">
            <a:xfrm>
              <a:off x="1439228" y="2743824"/>
              <a:ext cx="367408" cy="26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7" name="TextBox 16">
              <a:extLst>
                <a:ext uri="{FF2B5EF4-FFF2-40B4-BE49-F238E27FC236}">
                  <a16:creationId xmlns:a16="http://schemas.microsoft.com/office/drawing/2014/main" id="{9240BC2C-7489-B627-4ADA-6C272F195338}"/>
                </a:ext>
              </a:extLst>
            </p:cNvPr>
            <p:cNvSpPr txBox="1"/>
            <p:nvPr/>
          </p:nvSpPr>
          <p:spPr bwMode="auto">
            <a:xfrm>
              <a:off x="1347856" y="2219156"/>
              <a:ext cx="458780" cy="26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100</a:t>
              </a:r>
            </a:p>
          </p:txBody>
        </p:sp>
      </p:grpSp>
      <p:grpSp>
        <p:nvGrpSpPr>
          <p:cNvPr id="18" name="Group 17">
            <a:extLst>
              <a:ext uri="{FF2B5EF4-FFF2-40B4-BE49-F238E27FC236}">
                <a16:creationId xmlns:a16="http://schemas.microsoft.com/office/drawing/2014/main" id="{3AC7DAF6-55E2-FA87-053F-C66BBEF36F40}"/>
              </a:ext>
            </a:extLst>
          </p:cNvPr>
          <p:cNvGrpSpPr/>
          <p:nvPr/>
        </p:nvGrpSpPr>
        <p:grpSpPr>
          <a:xfrm>
            <a:off x="2728818" y="1752996"/>
            <a:ext cx="120057" cy="3095229"/>
            <a:chOff x="1742406" y="2398593"/>
            <a:chExt cx="306193" cy="2603020"/>
          </a:xfrm>
        </p:grpSpPr>
        <p:cxnSp>
          <p:nvCxnSpPr>
            <p:cNvPr id="19" name="Straight Connector 18">
              <a:extLst>
                <a:ext uri="{FF2B5EF4-FFF2-40B4-BE49-F238E27FC236}">
                  <a16:creationId xmlns:a16="http://schemas.microsoft.com/office/drawing/2014/main" id="{96F3274D-B54D-CE3E-F446-90A875FDC320}"/>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DFA8558-386F-265A-D112-A947EAEC5C0A}"/>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5F6DC95-89FF-2524-1643-0D0ECDA9C27C}"/>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A02A04B-2039-9622-5A98-6119630698CC}"/>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360E9E9-46D0-61B1-FD5A-4F4A2F06F989}"/>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D048B11-C895-0541-774A-5E4E4C3FF085}"/>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7B942A1F-9D12-2F1E-E8D7-1EDDA175CF00}"/>
              </a:ext>
            </a:extLst>
          </p:cNvPr>
          <p:cNvGrpSpPr/>
          <p:nvPr/>
        </p:nvGrpSpPr>
        <p:grpSpPr>
          <a:xfrm>
            <a:off x="2690818" y="4881731"/>
            <a:ext cx="7983707" cy="286232"/>
            <a:chOff x="2707019" y="5604753"/>
            <a:chExt cx="7015255" cy="286232"/>
          </a:xfrm>
        </p:grpSpPr>
        <p:grpSp>
          <p:nvGrpSpPr>
            <p:cNvPr id="26" name="Group 25">
              <a:extLst>
                <a:ext uri="{FF2B5EF4-FFF2-40B4-BE49-F238E27FC236}">
                  <a16:creationId xmlns:a16="http://schemas.microsoft.com/office/drawing/2014/main" id="{9B008598-E49E-0217-A40D-70C18DDD0753}"/>
                </a:ext>
              </a:extLst>
            </p:cNvPr>
            <p:cNvGrpSpPr/>
            <p:nvPr/>
          </p:nvGrpSpPr>
          <p:grpSpPr>
            <a:xfrm>
              <a:off x="2707019" y="5604753"/>
              <a:ext cx="3260357" cy="286232"/>
              <a:chOff x="1685196" y="5028630"/>
              <a:chExt cx="4523664" cy="286232"/>
            </a:xfrm>
          </p:grpSpPr>
          <p:sp>
            <p:nvSpPr>
              <p:cNvPr id="32" name="TextBox 31">
                <a:extLst>
                  <a:ext uri="{FF2B5EF4-FFF2-40B4-BE49-F238E27FC236}">
                    <a16:creationId xmlns:a16="http://schemas.microsoft.com/office/drawing/2014/main" id="{E2D6A98B-610F-B868-1AA3-7A5BB285BC42}"/>
                  </a:ext>
                </a:extLst>
              </p:cNvPr>
              <p:cNvSpPr txBox="1"/>
              <p:nvPr/>
            </p:nvSpPr>
            <p:spPr bwMode="auto">
              <a:xfrm>
                <a:off x="1685196" y="5028630"/>
                <a:ext cx="3365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33" name="TextBox 32">
                <a:extLst>
                  <a:ext uri="{FF2B5EF4-FFF2-40B4-BE49-F238E27FC236}">
                    <a16:creationId xmlns:a16="http://schemas.microsoft.com/office/drawing/2014/main" id="{1610F279-15BE-D8C6-7B5E-1E06C354FE41}"/>
                  </a:ext>
                </a:extLst>
              </p:cNvPr>
              <p:cNvSpPr txBox="1"/>
              <p:nvPr/>
            </p:nvSpPr>
            <p:spPr bwMode="auto">
              <a:xfrm>
                <a:off x="2174181" y="5028630"/>
                <a:ext cx="3365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34" name="TextBox 33">
                <a:extLst>
                  <a:ext uri="{FF2B5EF4-FFF2-40B4-BE49-F238E27FC236}">
                    <a16:creationId xmlns:a16="http://schemas.microsoft.com/office/drawing/2014/main" id="{228E6D87-9B72-11F4-AA2B-CEE612162032}"/>
                  </a:ext>
                </a:extLst>
              </p:cNvPr>
              <p:cNvSpPr txBox="1"/>
              <p:nvPr/>
            </p:nvSpPr>
            <p:spPr bwMode="auto">
              <a:xfrm>
                <a:off x="2738333" y="5028630"/>
                <a:ext cx="3365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35" name="TextBox 34">
                <a:extLst>
                  <a:ext uri="{FF2B5EF4-FFF2-40B4-BE49-F238E27FC236}">
                    <a16:creationId xmlns:a16="http://schemas.microsoft.com/office/drawing/2014/main" id="{7B7C4EBC-67F8-5164-2E0F-10ACB8BA4B04}"/>
                  </a:ext>
                </a:extLst>
              </p:cNvPr>
              <p:cNvSpPr txBox="1"/>
              <p:nvPr/>
            </p:nvSpPr>
            <p:spPr bwMode="auto">
              <a:xfrm>
                <a:off x="3201121"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36" name="TextBox 35">
                <a:extLst>
                  <a:ext uri="{FF2B5EF4-FFF2-40B4-BE49-F238E27FC236}">
                    <a16:creationId xmlns:a16="http://schemas.microsoft.com/office/drawing/2014/main" id="{004F840D-4C6D-09B8-5D35-DC07A0DCC5AD}"/>
                  </a:ext>
                </a:extLst>
              </p:cNvPr>
              <p:cNvSpPr txBox="1"/>
              <p:nvPr/>
            </p:nvSpPr>
            <p:spPr bwMode="auto">
              <a:xfrm>
                <a:off x="3710097"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37" name="TextBox 36">
                <a:extLst>
                  <a:ext uri="{FF2B5EF4-FFF2-40B4-BE49-F238E27FC236}">
                    <a16:creationId xmlns:a16="http://schemas.microsoft.com/office/drawing/2014/main" id="{AD1DEE49-D270-C76D-026D-9AAFCAE06FA3}"/>
                  </a:ext>
                </a:extLst>
              </p:cNvPr>
              <p:cNvSpPr txBox="1"/>
              <p:nvPr/>
            </p:nvSpPr>
            <p:spPr bwMode="auto">
              <a:xfrm>
                <a:off x="4218751"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17</a:t>
                </a:r>
              </a:p>
            </p:txBody>
          </p:sp>
          <p:sp>
            <p:nvSpPr>
              <p:cNvPr id="38" name="TextBox 37">
                <a:extLst>
                  <a:ext uri="{FF2B5EF4-FFF2-40B4-BE49-F238E27FC236}">
                    <a16:creationId xmlns:a16="http://schemas.microsoft.com/office/drawing/2014/main" id="{FB03A837-8861-8F4D-54C9-C2832368030F}"/>
                  </a:ext>
                </a:extLst>
              </p:cNvPr>
              <p:cNvSpPr txBox="1"/>
              <p:nvPr/>
            </p:nvSpPr>
            <p:spPr bwMode="auto">
              <a:xfrm>
                <a:off x="4743566"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39" name="TextBox 38">
                <a:extLst>
                  <a:ext uri="{FF2B5EF4-FFF2-40B4-BE49-F238E27FC236}">
                    <a16:creationId xmlns:a16="http://schemas.microsoft.com/office/drawing/2014/main" id="{8F6301E0-1F3F-5B6B-1BFA-58C680B78E2F}"/>
                  </a:ext>
                </a:extLst>
              </p:cNvPr>
              <p:cNvSpPr txBox="1"/>
              <p:nvPr/>
            </p:nvSpPr>
            <p:spPr bwMode="auto">
              <a:xfrm>
                <a:off x="5252217"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a:t>
                </a:r>
              </a:p>
            </p:txBody>
          </p:sp>
          <p:sp>
            <p:nvSpPr>
              <p:cNvPr id="40" name="TextBox 39">
                <a:extLst>
                  <a:ext uri="{FF2B5EF4-FFF2-40B4-BE49-F238E27FC236}">
                    <a16:creationId xmlns:a16="http://schemas.microsoft.com/office/drawing/2014/main" id="{4E909CC0-9E69-64C9-817C-540ED1B78A6E}"/>
                  </a:ext>
                </a:extLst>
              </p:cNvPr>
              <p:cNvSpPr txBox="1"/>
              <p:nvPr/>
            </p:nvSpPr>
            <p:spPr bwMode="auto">
              <a:xfrm>
                <a:off x="5739312" y="5028630"/>
                <a:ext cx="25631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 name="TextBox 40">
                <a:extLst>
                  <a:ext uri="{FF2B5EF4-FFF2-40B4-BE49-F238E27FC236}">
                    <a16:creationId xmlns:a16="http://schemas.microsoft.com/office/drawing/2014/main" id="{9D6033BB-7B9A-08AA-6384-2B9854C188E2}"/>
                  </a:ext>
                </a:extLst>
              </p:cNvPr>
              <p:cNvSpPr txBox="1"/>
              <p:nvPr/>
            </p:nvSpPr>
            <p:spPr bwMode="auto">
              <a:xfrm>
                <a:off x="5760927"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p>
            </p:txBody>
          </p:sp>
        </p:grpSp>
        <p:grpSp>
          <p:nvGrpSpPr>
            <p:cNvPr id="27" name="Group 26">
              <a:extLst>
                <a:ext uri="{FF2B5EF4-FFF2-40B4-BE49-F238E27FC236}">
                  <a16:creationId xmlns:a16="http://schemas.microsoft.com/office/drawing/2014/main" id="{962FBDE3-095E-015F-FC04-9A2BF549B524}"/>
                </a:ext>
              </a:extLst>
            </p:cNvPr>
            <p:cNvGrpSpPr/>
            <p:nvPr/>
          </p:nvGrpSpPr>
          <p:grpSpPr>
            <a:xfrm>
              <a:off x="5984035" y="5604753"/>
              <a:ext cx="3738239" cy="286232"/>
              <a:chOff x="1590163" y="5028630"/>
              <a:chExt cx="5186721" cy="286232"/>
            </a:xfrm>
          </p:grpSpPr>
          <p:sp>
            <p:nvSpPr>
              <p:cNvPr id="28" name="TextBox 27">
                <a:extLst>
                  <a:ext uri="{FF2B5EF4-FFF2-40B4-BE49-F238E27FC236}">
                    <a16:creationId xmlns:a16="http://schemas.microsoft.com/office/drawing/2014/main" id="{A51CA113-6DA9-C18F-1E08-7F6843CDA2C5}"/>
                  </a:ext>
                </a:extLst>
              </p:cNvPr>
              <p:cNvSpPr txBox="1"/>
              <p:nvPr/>
            </p:nvSpPr>
            <p:spPr bwMode="auto">
              <a:xfrm>
                <a:off x="1590163"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29</a:t>
                </a:r>
              </a:p>
            </p:txBody>
          </p:sp>
          <p:sp>
            <p:nvSpPr>
              <p:cNvPr id="29" name="TextBox 28">
                <a:extLst>
                  <a:ext uri="{FF2B5EF4-FFF2-40B4-BE49-F238E27FC236}">
                    <a16:creationId xmlns:a16="http://schemas.microsoft.com/office/drawing/2014/main" id="{EB02B752-EAE2-F419-E256-A53DD83349DE}"/>
                  </a:ext>
                </a:extLst>
              </p:cNvPr>
              <p:cNvSpPr txBox="1"/>
              <p:nvPr/>
            </p:nvSpPr>
            <p:spPr bwMode="auto">
              <a:xfrm>
                <a:off x="2118484"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a:t>
                </a:r>
              </a:p>
            </p:txBody>
          </p:sp>
          <p:sp>
            <p:nvSpPr>
              <p:cNvPr id="30" name="TextBox 29">
                <a:extLst>
                  <a:ext uri="{FF2B5EF4-FFF2-40B4-BE49-F238E27FC236}">
                    <a16:creationId xmlns:a16="http://schemas.microsoft.com/office/drawing/2014/main" id="{481CB405-FDBD-DBAC-2ADC-8B7390D2CD83}"/>
                  </a:ext>
                </a:extLst>
              </p:cNvPr>
              <p:cNvSpPr txBox="1"/>
              <p:nvPr/>
            </p:nvSpPr>
            <p:spPr bwMode="auto">
              <a:xfrm>
                <a:off x="2682635"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a:t>
                </a:r>
              </a:p>
            </p:txBody>
          </p:sp>
          <p:sp>
            <p:nvSpPr>
              <p:cNvPr id="31" name="TextBox 30">
                <a:extLst>
                  <a:ext uri="{FF2B5EF4-FFF2-40B4-BE49-F238E27FC236}">
                    <a16:creationId xmlns:a16="http://schemas.microsoft.com/office/drawing/2014/main" id="{5AA64726-173E-8973-AAFD-B683F9028FCD}"/>
                  </a:ext>
                </a:extLst>
              </p:cNvPr>
              <p:cNvSpPr txBox="1"/>
              <p:nvPr/>
            </p:nvSpPr>
            <p:spPr bwMode="auto">
              <a:xfrm>
                <a:off x="3201121"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a:t>
                </a:r>
              </a:p>
            </p:txBody>
          </p:sp>
          <p:sp>
            <p:nvSpPr>
              <p:cNvPr id="42" name="TextBox 41">
                <a:extLst>
                  <a:ext uri="{FF2B5EF4-FFF2-40B4-BE49-F238E27FC236}">
                    <a16:creationId xmlns:a16="http://schemas.microsoft.com/office/drawing/2014/main" id="{18060FC5-FD40-4526-B794-CAAB7A77508D}"/>
                  </a:ext>
                </a:extLst>
              </p:cNvPr>
              <p:cNvSpPr txBox="1"/>
              <p:nvPr/>
            </p:nvSpPr>
            <p:spPr bwMode="auto">
              <a:xfrm>
                <a:off x="3714074"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41</a:t>
                </a:r>
              </a:p>
            </p:txBody>
          </p:sp>
          <p:sp>
            <p:nvSpPr>
              <p:cNvPr id="62" name="TextBox 61">
                <a:extLst>
                  <a:ext uri="{FF2B5EF4-FFF2-40B4-BE49-F238E27FC236}">
                    <a16:creationId xmlns:a16="http://schemas.microsoft.com/office/drawing/2014/main" id="{F17F5EA3-BC65-ADF8-42DB-6E90EBF5BB54}"/>
                  </a:ext>
                </a:extLst>
              </p:cNvPr>
              <p:cNvSpPr txBox="1"/>
              <p:nvPr/>
            </p:nvSpPr>
            <p:spPr bwMode="auto">
              <a:xfrm>
                <a:off x="4234717"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p>
            </p:txBody>
          </p:sp>
          <p:sp>
            <p:nvSpPr>
              <p:cNvPr id="64" name="TextBox 63">
                <a:extLst>
                  <a:ext uri="{FF2B5EF4-FFF2-40B4-BE49-F238E27FC236}">
                    <a16:creationId xmlns:a16="http://schemas.microsoft.com/office/drawing/2014/main" id="{ABC23C44-F63F-7F44-6F36-A715C9322742}"/>
                  </a:ext>
                </a:extLst>
              </p:cNvPr>
              <p:cNvSpPr txBox="1"/>
              <p:nvPr/>
            </p:nvSpPr>
            <p:spPr bwMode="auto">
              <a:xfrm>
                <a:off x="4760698"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47</a:t>
                </a:r>
              </a:p>
            </p:txBody>
          </p:sp>
          <p:sp>
            <p:nvSpPr>
              <p:cNvPr id="85" name="TextBox 84">
                <a:extLst>
                  <a:ext uri="{FF2B5EF4-FFF2-40B4-BE49-F238E27FC236}">
                    <a16:creationId xmlns:a16="http://schemas.microsoft.com/office/drawing/2014/main" id="{C2DB08F1-3AAC-0BEC-40FD-F925BCA36713}"/>
                  </a:ext>
                </a:extLst>
              </p:cNvPr>
              <p:cNvSpPr txBox="1"/>
              <p:nvPr/>
            </p:nvSpPr>
            <p:spPr bwMode="auto">
              <a:xfrm>
                <a:off x="5281250"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109" name="TextBox 108">
                <a:extLst>
                  <a:ext uri="{FF2B5EF4-FFF2-40B4-BE49-F238E27FC236}">
                    <a16:creationId xmlns:a16="http://schemas.microsoft.com/office/drawing/2014/main" id="{BC736033-43B1-84C5-8E03-DE6CDB120B80}"/>
                  </a:ext>
                </a:extLst>
              </p:cNvPr>
              <p:cNvSpPr txBox="1"/>
              <p:nvPr/>
            </p:nvSpPr>
            <p:spPr bwMode="auto">
              <a:xfrm>
                <a:off x="5801730"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a:t>
                </a:r>
              </a:p>
            </p:txBody>
          </p:sp>
          <p:sp>
            <p:nvSpPr>
              <p:cNvPr id="118" name="TextBox 117">
                <a:extLst>
                  <a:ext uri="{FF2B5EF4-FFF2-40B4-BE49-F238E27FC236}">
                    <a16:creationId xmlns:a16="http://schemas.microsoft.com/office/drawing/2014/main" id="{675EF2FB-A41A-AAC6-C2D4-58CBC3A0CC0A}"/>
                  </a:ext>
                </a:extLst>
              </p:cNvPr>
              <p:cNvSpPr txBox="1"/>
              <p:nvPr/>
            </p:nvSpPr>
            <p:spPr bwMode="auto">
              <a:xfrm>
                <a:off x="6328951" y="5028630"/>
                <a:ext cx="44793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a:t>
                </a:r>
              </a:p>
            </p:txBody>
          </p:sp>
        </p:grpSp>
      </p:grpSp>
      <p:grpSp>
        <p:nvGrpSpPr>
          <p:cNvPr id="43" name="Group 42">
            <a:extLst>
              <a:ext uri="{FF2B5EF4-FFF2-40B4-BE49-F238E27FC236}">
                <a16:creationId xmlns:a16="http://schemas.microsoft.com/office/drawing/2014/main" id="{3520248E-3906-2D02-B6B5-D39B76E09646}"/>
              </a:ext>
            </a:extLst>
          </p:cNvPr>
          <p:cNvGrpSpPr/>
          <p:nvPr/>
        </p:nvGrpSpPr>
        <p:grpSpPr>
          <a:xfrm>
            <a:off x="2819401" y="4843233"/>
            <a:ext cx="2990851" cy="83661"/>
            <a:chOff x="2007621" y="4982975"/>
            <a:chExt cx="3610573" cy="250876"/>
          </a:xfrm>
        </p:grpSpPr>
        <p:grpSp>
          <p:nvGrpSpPr>
            <p:cNvPr id="50" name="Group 49">
              <a:extLst>
                <a:ext uri="{FF2B5EF4-FFF2-40B4-BE49-F238E27FC236}">
                  <a16:creationId xmlns:a16="http://schemas.microsoft.com/office/drawing/2014/main" id="{94A5BEE9-9BE6-9AD7-3DC0-3FF2668D91F0}"/>
                </a:ext>
              </a:extLst>
            </p:cNvPr>
            <p:cNvGrpSpPr/>
            <p:nvPr/>
          </p:nvGrpSpPr>
          <p:grpSpPr>
            <a:xfrm rot="5400000">
              <a:off x="3183696" y="3806906"/>
              <a:ext cx="250870" cy="2603020"/>
              <a:chOff x="1742406" y="2398593"/>
              <a:chExt cx="306193" cy="2603020"/>
            </a:xfrm>
          </p:grpSpPr>
          <p:cxnSp>
            <p:nvCxnSpPr>
              <p:cNvPr id="54" name="Straight Connector 53">
                <a:extLst>
                  <a:ext uri="{FF2B5EF4-FFF2-40B4-BE49-F238E27FC236}">
                    <a16:creationId xmlns:a16="http://schemas.microsoft.com/office/drawing/2014/main" id="{73B9150C-4A56-04CF-AE56-9193947DA8AA}"/>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4EF8F06-DF43-D2DF-5E20-61C33B466906}"/>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EA7E2A5-3227-A11D-B7B4-A136CC6C0734}"/>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3BB3C2B-2B55-49EC-D3E3-C4F6D522FC3A}"/>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6809FB7-3746-0138-15AD-72078E128BE1}"/>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1AD890A-2FE2-B3BD-AC18-A593A5C02687}"/>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31657269-34C7-81E5-FF49-CFF4A9E702C5}"/>
                </a:ext>
              </a:extLst>
            </p:cNvPr>
            <p:cNvGrpSpPr/>
            <p:nvPr/>
          </p:nvGrpSpPr>
          <p:grpSpPr>
            <a:xfrm rot="5400000">
              <a:off x="5232454" y="4848111"/>
              <a:ext cx="250875" cy="520604"/>
              <a:chOff x="1742401" y="4628874"/>
              <a:chExt cx="306199" cy="520604"/>
            </a:xfrm>
          </p:grpSpPr>
          <p:cxnSp>
            <p:nvCxnSpPr>
              <p:cNvPr id="52" name="Straight Connector 51">
                <a:extLst>
                  <a:ext uri="{FF2B5EF4-FFF2-40B4-BE49-F238E27FC236}">
                    <a16:creationId xmlns:a16="http://schemas.microsoft.com/office/drawing/2014/main" id="{A693DF06-F409-DDFA-30E9-C9CE70CF0198}"/>
                  </a:ext>
                </a:extLst>
              </p:cNvPr>
              <p:cNvCxnSpPr>
                <a:cxnSpLocks/>
              </p:cNvCxnSpPr>
              <p:nvPr/>
            </p:nvCxnSpPr>
            <p:spPr bwMode="auto">
              <a:xfrm>
                <a:off x="1742401" y="4628874"/>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8291279-BEDC-FAD3-68C1-4DC16C2F5FF0}"/>
                  </a:ext>
                </a:extLst>
              </p:cNvPr>
              <p:cNvCxnSpPr>
                <a:cxnSpLocks/>
              </p:cNvCxnSpPr>
              <p:nvPr/>
            </p:nvCxnSpPr>
            <p:spPr bwMode="auto">
              <a:xfrm>
                <a:off x="1742407" y="5149478"/>
                <a:ext cx="306193"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4" name="Group 43">
            <a:extLst>
              <a:ext uri="{FF2B5EF4-FFF2-40B4-BE49-F238E27FC236}">
                <a16:creationId xmlns:a16="http://schemas.microsoft.com/office/drawing/2014/main" id="{E4ADC201-225C-CB0E-35F2-1F73607FE70C}"/>
              </a:ext>
            </a:extLst>
          </p:cNvPr>
          <p:cNvGrpSpPr/>
          <p:nvPr/>
        </p:nvGrpSpPr>
        <p:grpSpPr>
          <a:xfrm rot="5400000">
            <a:off x="6309107" y="3843852"/>
            <a:ext cx="83661" cy="2082416"/>
            <a:chOff x="1742406" y="2919197"/>
            <a:chExt cx="306193" cy="2082416"/>
          </a:xfrm>
        </p:grpSpPr>
        <p:cxnSp>
          <p:nvCxnSpPr>
            <p:cNvPr id="45" name="Straight Connector 44">
              <a:extLst>
                <a:ext uri="{FF2B5EF4-FFF2-40B4-BE49-F238E27FC236}">
                  <a16:creationId xmlns:a16="http://schemas.microsoft.com/office/drawing/2014/main" id="{B8A44380-3D8D-BD12-8242-57BEEE83D990}"/>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FC07232-ABC8-1517-350F-0D1B539A16B3}"/>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0DECED1-FBE0-E23F-B289-F357B1E4A17A}"/>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B5DF017-1E44-68FA-563B-E01036E2C91A}"/>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2200CAB-8B27-3E41-67D6-B39E8728A117}"/>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sp>
        <p:nvSpPr>
          <p:cNvPr id="60" name="Freeform: Shape 59">
            <a:extLst>
              <a:ext uri="{FF2B5EF4-FFF2-40B4-BE49-F238E27FC236}">
                <a16:creationId xmlns:a16="http://schemas.microsoft.com/office/drawing/2014/main" id="{A1A0CABA-F066-4937-6DC8-6D3A03FB6E54}"/>
              </a:ext>
            </a:extLst>
          </p:cNvPr>
          <p:cNvSpPr/>
          <p:nvPr/>
        </p:nvSpPr>
        <p:spPr bwMode="auto">
          <a:xfrm>
            <a:off x="2827381" y="1733705"/>
            <a:ext cx="7688219" cy="3113574"/>
          </a:xfrm>
          <a:custGeom>
            <a:avLst/>
            <a:gdLst>
              <a:gd name="connsiteX0" fmla="*/ 0 w 7048500"/>
              <a:gd name="connsiteY0" fmla="*/ 0 h 3238500"/>
              <a:gd name="connsiteX1" fmla="*/ 0 w 7048500"/>
              <a:gd name="connsiteY1" fmla="*/ 3238500 h 3238500"/>
              <a:gd name="connsiteX2" fmla="*/ 7048500 w 7048500"/>
              <a:gd name="connsiteY2" fmla="*/ 3238500 h 3238500"/>
            </a:gdLst>
            <a:ahLst/>
            <a:cxnLst>
              <a:cxn ang="0">
                <a:pos x="connsiteX0" y="connsiteY0"/>
              </a:cxn>
              <a:cxn ang="0">
                <a:pos x="connsiteX1" y="connsiteY1"/>
              </a:cxn>
              <a:cxn ang="0">
                <a:pos x="connsiteX2" y="connsiteY2"/>
              </a:cxn>
            </a:cxnLst>
            <a:rect l="l" t="t" r="r" b="b"/>
            <a:pathLst>
              <a:path w="7048500" h="3238500">
                <a:moveTo>
                  <a:pt x="0" y="0"/>
                </a:moveTo>
                <a:lnTo>
                  <a:pt x="0" y="3238500"/>
                </a:lnTo>
                <a:lnTo>
                  <a:pt x="7048500" y="3238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TextBox 60">
            <a:extLst>
              <a:ext uri="{FF2B5EF4-FFF2-40B4-BE49-F238E27FC236}">
                <a16:creationId xmlns:a16="http://schemas.microsoft.com/office/drawing/2014/main" id="{0FD7AA12-5C81-5C19-8DD1-B91B1AF119C4}"/>
              </a:ext>
            </a:extLst>
          </p:cNvPr>
          <p:cNvSpPr txBox="1"/>
          <p:nvPr/>
        </p:nvSpPr>
        <p:spPr bwMode="auto">
          <a:xfrm rot="16200000">
            <a:off x="1429006" y="3211344"/>
            <a:ext cx="1633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Survival Probability</a:t>
            </a:r>
          </a:p>
        </p:txBody>
      </p:sp>
      <p:sp>
        <p:nvSpPr>
          <p:cNvPr id="66" name="TextBox 65">
            <a:extLst>
              <a:ext uri="{FF2B5EF4-FFF2-40B4-BE49-F238E27FC236}">
                <a16:creationId xmlns:a16="http://schemas.microsoft.com/office/drawing/2014/main" id="{80ED7B59-FF3D-D593-8F44-B74C53BFF61C}"/>
              </a:ext>
            </a:extLst>
          </p:cNvPr>
          <p:cNvSpPr txBox="1"/>
          <p:nvPr/>
        </p:nvSpPr>
        <p:spPr bwMode="auto">
          <a:xfrm>
            <a:off x="771674" y="4984606"/>
            <a:ext cx="18738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Resumed gilteritinib</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Did not resume gilteritinib</a:t>
            </a:r>
          </a:p>
        </p:txBody>
      </p:sp>
      <p:sp>
        <p:nvSpPr>
          <p:cNvPr id="117" name="TextBox 116">
            <a:extLst>
              <a:ext uri="{FF2B5EF4-FFF2-40B4-BE49-F238E27FC236}">
                <a16:creationId xmlns:a16="http://schemas.microsoft.com/office/drawing/2014/main" id="{F7CE680E-7CBC-0BAA-BA46-DFABD35D6C4B}"/>
              </a:ext>
            </a:extLst>
          </p:cNvPr>
          <p:cNvSpPr txBox="1"/>
          <p:nvPr/>
        </p:nvSpPr>
        <p:spPr bwMode="auto">
          <a:xfrm>
            <a:off x="6932651" y="2424800"/>
            <a:ext cx="28825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Censored</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0.417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(95% CI: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0.197-0.883</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grpSp>
        <p:nvGrpSpPr>
          <p:cNvPr id="121" name="Group 120">
            <a:extLst>
              <a:ext uri="{FF2B5EF4-FFF2-40B4-BE49-F238E27FC236}">
                <a16:creationId xmlns:a16="http://schemas.microsoft.com/office/drawing/2014/main" id="{6626B084-4568-F32C-C892-947D4C0FD944}"/>
              </a:ext>
            </a:extLst>
          </p:cNvPr>
          <p:cNvGrpSpPr/>
          <p:nvPr/>
        </p:nvGrpSpPr>
        <p:grpSpPr>
          <a:xfrm>
            <a:off x="6798157" y="2523519"/>
            <a:ext cx="147973" cy="147973"/>
            <a:chOff x="6545172" y="2866868"/>
            <a:chExt cx="147973" cy="147973"/>
          </a:xfrm>
        </p:grpSpPr>
        <p:cxnSp>
          <p:nvCxnSpPr>
            <p:cNvPr id="119" name="Straight Connector 118">
              <a:extLst>
                <a:ext uri="{FF2B5EF4-FFF2-40B4-BE49-F238E27FC236}">
                  <a16:creationId xmlns:a16="http://schemas.microsoft.com/office/drawing/2014/main" id="{7C624945-044D-4F3F-BE79-3E5FB9C8B1EF}"/>
                </a:ext>
              </a:extLst>
            </p:cNvPr>
            <p:cNvCxnSpPr>
              <a:cxnSpLocks/>
            </p:cNvCxnSpPr>
            <p:nvPr/>
          </p:nvCxnSpPr>
          <p:spPr bwMode="auto">
            <a:xfrm>
              <a:off x="6619159" y="2866868"/>
              <a:ext cx="0" cy="147973"/>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DB5CF6D-29A7-5CE9-F8E1-BD003C98E57D}"/>
                </a:ext>
              </a:extLst>
            </p:cNvPr>
            <p:cNvCxnSpPr>
              <a:cxnSpLocks/>
            </p:cNvCxnSpPr>
            <p:nvPr/>
          </p:nvCxnSpPr>
          <p:spPr bwMode="auto">
            <a:xfrm rot="16200000">
              <a:off x="6619159" y="2866868"/>
              <a:ext cx="0" cy="147973"/>
            </a:xfrm>
            <a:prstGeom prst="line">
              <a:avLst/>
            </a:prstGeom>
            <a:noFill/>
            <a:ln w="28575" cap="flat" cmpd="sng" algn="ctr">
              <a:solidFill>
                <a:schemeClr val="bg1"/>
              </a:solidFill>
              <a:prstDash val="solid"/>
              <a:round/>
              <a:headEnd type="none" w="med" len="med"/>
              <a:tailEnd type="none" w="med" len="med"/>
            </a:ln>
            <a:effectLst/>
          </p:spPr>
        </p:cxnSp>
      </p:grpSp>
      <p:cxnSp>
        <p:nvCxnSpPr>
          <p:cNvPr id="4" name="Straight Connector 3">
            <a:extLst>
              <a:ext uri="{FF2B5EF4-FFF2-40B4-BE49-F238E27FC236}">
                <a16:creationId xmlns:a16="http://schemas.microsoft.com/office/drawing/2014/main" id="{95C975DB-869F-3B58-A62C-B54A9BBF4501}"/>
              </a:ext>
            </a:extLst>
          </p:cNvPr>
          <p:cNvCxnSpPr/>
          <p:nvPr/>
        </p:nvCxnSpPr>
        <p:spPr bwMode="auto">
          <a:xfrm>
            <a:off x="6552362" y="1997133"/>
            <a:ext cx="391858" cy="0"/>
          </a:xfrm>
          <a:prstGeom prst="line">
            <a:avLst/>
          </a:prstGeom>
          <a:noFill/>
          <a:ln w="28575" cap="flat" cmpd="sng" algn="ctr">
            <a:solidFill>
              <a:schemeClr val="accent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DFDC7D0B-EB12-E543-EC87-FC1E607B2AC2}"/>
              </a:ext>
            </a:extLst>
          </p:cNvPr>
          <p:cNvCxnSpPr/>
          <p:nvPr/>
        </p:nvCxnSpPr>
        <p:spPr bwMode="auto">
          <a:xfrm>
            <a:off x="6552362" y="2349559"/>
            <a:ext cx="391858" cy="0"/>
          </a:xfrm>
          <a:prstGeom prst="line">
            <a:avLst/>
          </a:prstGeom>
          <a:noFill/>
          <a:ln w="28575" cap="flat" cmpd="sng" algn="ctr">
            <a:solidFill>
              <a:schemeClr val="accent3"/>
            </a:solidFill>
            <a:prstDash val="solid"/>
            <a:round/>
            <a:headEnd type="none" w="med" len="med"/>
            <a:tailEnd type="none" w="med" len="med"/>
          </a:ln>
          <a:effectLst/>
        </p:spPr>
      </p:cxnSp>
      <p:grpSp>
        <p:nvGrpSpPr>
          <p:cNvPr id="123" name="Group 122">
            <a:extLst>
              <a:ext uri="{FF2B5EF4-FFF2-40B4-BE49-F238E27FC236}">
                <a16:creationId xmlns:a16="http://schemas.microsoft.com/office/drawing/2014/main" id="{D6432318-794E-D068-3DC0-6EBBF99F7ABF}"/>
              </a:ext>
            </a:extLst>
          </p:cNvPr>
          <p:cNvGrpSpPr/>
          <p:nvPr/>
        </p:nvGrpSpPr>
        <p:grpSpPr>
          <a:xfrm rot="5400000">
            <a:off x="8756827" y="3583548"/>
            <a:ext cx="83659" cy="2603020"/>
            <a:chOff x="1742406" y="2398593"/>
            <a:chExt cx="306193" cy="2603020"/>
          </a:xfrm>
        </p:grpSpPr>
        <p:cxnSp>
          <p:nvCxnSpPr>
            <p:cNvPr id="127" name="Straight Connector 126">
              <a:extLst>
                <a:ext uri="{FF2B5EF4-FFF2-40B4-BE49-F238E27FC236}">
                  <a16:creationId xmlns:a16="http://schemas.microsoft.com/office/drawing/2014/main" id="{F1B20B5F-05D7-7AE3-2869-4534D5E5C74B}"/>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8E8D0D3E-7516-43F0-A909-08A2453841E4}"/>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B51B3721-EF84-DCCE-57DE-1E1F076D5DD8}"/>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E4435F4F-BC54-62BA-A724-2624B88A959E}"/>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2A7FF35E-6FF4-889C-A759-A837836EFD64}"/>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274AC794-9B7D-B518-5AEF-23BBD039FF98}"/>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30" name="Group 1029">
            <a:extLst>
              <a:ext uri="{FF2B5EF4-FFF2-40B4-BE49-F238E27FC236}">
                <a16:creationId xmlns:a16="http://schemas.microsoft.com/office/drawing/2014/main" id="{DF16FA35-4D71-3B5A-8E87-10473443B301}"/>
              </a:ext>
            </a:extLst>
          </p:cNvPr>
          <p:cNvGrpSpPr/>
          <p:nvPr/>
        </p:nvGrpSpPr>
        <p:grpSpPr>
          <a:xfrm>
            <a:off x="2657953" y="5214317"/>
            <a:ext cx="7964473" cy="424732"/>
            <a:chOff x="2678140" y="5604753"/>
            <a:chExt cx="6998355" cy="424732"/>
          </a:xfrm>
        </p:grpSpPr>
        <p:grpSp>
          <p:nvGrpSpPr>
            <p:cNvPr id="1031" name="Group 1030">
              <a:extLst>
                <a:ext uri="{FF2B5EF4-FFF2-40B4-BE49-F238E27FC236}">
                  <a16:creationId xmlns:a16="http://schemas.microsoft.com/office/drawing/2014/main" id="{903D57DB-3211-E196-FA92-23823243D7D6}"/>
                </a:ext>
              </a:extLst>
            </p:cNvPr>
            <p:cNvGrpSpPr/>
            <p:nvPr/>
          </p:nvGrpSpPr>
          <p:grpSpPr>
            <a:xfrm>
              <a:off x="2678140" y="5604753"/>
              <a:ext cx="3277956" cy="424732"/>
              <a:chOff x="1645132" y="5028630"/>
              <a:chExt cx="4548093" cy="424732"/>
            </a:xfrm>
          </p:grpSpPr>
          <p:sp>
            <p:nvSpPr>
              <p:cNvPr id="1043" name="TextBox 1042">
                <a:extLst>
                  <a:ext uri="{FF2B5EF4-FFF2-40B4-BE49-F238E27FC236}">
                    <a16:creationId xmlns:a16="http://schemas.microsoft.com/office/drawing/2014/main" id="{E4167C84-6FF5-211A-747B-C7E07B227BD7}"/>
                  </a:ext>
                </a:extLst>
              </p:cNvPr>
              <p:cNvSpPr txBox="1"/>
              <p:nvPr/>
            </p:nvSpPr>
            <p:spPr bwMode="auto">
              <a:xfrm>
                <a:off x="1645132"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17</a:t>
                </a:r>
              </a:p>
            </p:txBody>
          </p:sp>
          <p:sp>
            <p:nvSpPr>
              <p:cNvPr id="1044" name="TextBox 1043">
                <a:extLst>
                  <a:ext uri="{FF2B5EF4-FFF2-40B4-BE49-F238E27FC236}">
                    <a16:creationId xmlns:a16="http://schemas.microsoft.com/office/drawing/2014/main" id="{86FAA2FA-8D66-D936-179E-193DC4FBA7F7}"/>
                  </a:ext>
                </a:extLst>
              </p:cNvPr>
              <p:cNvSpPr txBox="1"/>
              <p:nvPr/>
            </p:nvSpPr>
            <p:spPr bwMode="auto">
              <a:xfrm>
                <a:off x="2134117"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1045" name="TextBox 1044">
                <a:extLst>
                  <a:ext uri="{FF2B5EF4-FFF2-40B4-BE49-F238E27FC236}">
                    <a16:creationId xmlns:a16="http://schemas.microsoft.com/office/drawing/2014/main" id="{3480A002-017C-D15C-A069-A1BF57F33181}"/>
                  </a:ext>
                </a:extLst>
              </p:cNvPr>
              <p:cNvSpPr txBox="1"/>
              <p:nvPr/>
            </p:nvSpPr>
            <p:spPr bwMode="auto">
              <a:xfrm>
                <a:off x="2698270"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046" name="TextBox 1045">
                <a:extLst>
                  <a:ext uri="{FF2B5EF4-FFF2-40B4-BE49-F238E27FC236}">
                    <a16:creationId xmlns:a16="http://schemas.microsoft.com/office/drawing/2014/main" id="{50621754-2CBA-9085-5674-709BCD0FA4E6}"/>
                  </a:ext>
                </a:extLst>
              </p:cNvPr>
              <p:cNvSpPr txBox="1"/>
              <p:nvPr/>
            </p:nvSpPr>
            <p:spPr bwMode="auto">
              <a:xfrm>
                <a:off x="3216755"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1047" name="TextBox 1046">
                <a:extLst>
                  <a:ext uri="{FF2B5EF4-FFF2-40B4-BE49-F238E27FC236}">
                    <a16:creationId xmlns:a16="http://schemas.microsoft.com/office/drawing/2014/main" id="{26D8D1C4-F466-DE4E-D141-E701B7A27BC6}"/>
                  </a:ext>
                </a:extLst>
              </p:cNvPr>
              <p:cNvSpPr txBox="1"/>
              <p:nvPr/>
            </p:nvSpPr>
            <p:spPr bwMode="auto">
              <a:xfrm>
                <a:off x="3725731"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1048" name="TextBox 1047">
                <a:extLst>
                  <a:ext uri="{FF2B5EF4-FFF2-40B4-BE49-F238E27FC236}">
                    <a16:creationId xmlns:a16="http://schemas.microsoft.com/office/drawing/2014/main" id="{C992C34E-5694-AB5C-3D76-BF78AC92B2E1}"/>
                  </a:ext>
                </a:extLst>
              </p:cNvPr>
              <p:cNvSpPr txBox="1"/>
              <p:nvPr/>
            </p:nvSpPr>
            <p:spPr bwMode="auto">
              <a:xfrm>
                <a:off x="4234386"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049" name="TextBox 1048">
                <a:extLst>
                  <a:ext uri="{FF2B5EF4-FFF2-40B4-BE49-F238E27FC236}">
                    <a16:creationId xmlns:a16="http://schemas.microsoft.com/office/drawing/2014/main" id="{4FE7C31E-65DC-A65E-1D08-5D8287EC9876}"/>
                  </a:ext>
                </a:extLst>
              </p:cNvPr>
              <p:cNvSpPr txBox="1"/>
              <p:nvPr/>
            </p:nvSpPr>
            <p:spPr bwMode="auto">
              <a:xfrm>
                <a:off x="4759201"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1050" name="TextBox 1049">
                <a:extLst>
                  <a:ext uri="{FF2B5EF4-FFF2-40B4-BE49-F238E27FC236}">
                    <a16:creationId xmlns:a16="http://schemas.microsoft.com/office/drawing/2014/main" id="{61634D1D-27E1-F214-55AE-D05587604765}"/>
                  </a:ext>
                </a:extLst>
              </p:cNvPr>
              <p:cNvSpPr txBox="1"/>
              <p:nvPr/>
            </p:nvSpPr>
            <p:spPr bwMode="auto">
              <a:xfrm>
                <a:off x="5267851"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051" name="TextBox 1050">
                <a:extLst>
                  <a:ext uri="{FF2B5EF4-FFF2-40B4-BE49-F238E27FC236}">
                    <a16:creationId xmlns:a16="http://schemas.microsoft.com/office/drawing/2014/main" id="{B3A10C04-4ADE-8E97-8495-42AABAEBA47A}"/>
                  </a:ext>
                </a:extLst>
              </p:cNvPr>
              <p:cNvSpPr txBox="1"/>
              <p:nvPr/>
            </p:nvSpPr>
            <p:spPr bwMode="auto">
              <a:xfrm>
                <a:off x="5754858" y="5028630"/>
                <a:ext cx="22521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2" name="TextBox 1051">
                <a:extLst>
                  <a:ext uri="{FF2B5EF4-FFF2-40B4-BE49-F238E27FC236}">
                    <a16:creationId xmlns:a16="http://schemas.microsoft.com/office/drawing/2014/main" id="{BCBC374F-F4B3-8A6A-5171-638718D237E7}"/>
                  </a:ext>
                </a:extLst>
              </p:cNvPr>
              <p:cNvSpPr txBox="1"/>
              <p:nvPr/>
            </p:nvSpPr>
            <p:spPr bwMode="auto">
              <a:xfrm>
                <a:off x="5776561"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grpSp>
        <p:grpSp>
          <p:nvGrpSpPr>
            <p:cNvPr id="1032" name="Group 1031">
              <a:extLst>
                <a:ext uri="{FF2B5EF4-FFF2-40B4-BE49-F238E27FC236}">
                  <a16:creationId xmlns:a16="http://schemas.microsoft.com/office/drawing/2014/main" id="{D12236BC-AA2F-4FF0-5B11-38452DB9EA31}"/>
                </a:ext>
              </a:extLst>
            </p:cNvPr>
            <p:cNvGrpSpPr/>
            <p:nvPr/>
          </p:nvGrpSpPr>
          <p:grpSpPr>
            <a:xfrm>
              <a:off x="5995303" y="5604753"/>
              <a:ext cx="3681192" cy="424732"/>
              <a:chOff x="1605798" y="5028630"/>
              <a:chExt cx="5107570" cy="424732"/>
            </a:xfrm>
          </p:grpSpPr>
          <p:sp>
            <p:nvSpPr>
              <p:cNvPr id="1033" name="TextBox 1032">
                <a:extLst>
                  <a:ext uri="{FF2B5EF4-FFF2-40B4-BE49-F238E27FC236}">
                    <a16:creationId xmlns:a16="http://schemas.microsoft.com/office/drawing/2014/main" id="{946D5EE8-1964-54AB-BE8A-8FC8C2511A27}"/>
                  </a:ext>
                </a:extLst>
              </p:cNvPr>
              <p:cNvSpPr txBox="1"/>
              <p:nvPr/>
            </p:nvSpPr>
            <p:spPr bwMode="auto">
              <a:xfrm>
                <a:off x="1605798"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034" name="TextBox 1033">
                <a:extLst>
                  <a:ext uri="{FF2B5EF4-FFF2-40B4-BE49-F238E27FC236}">
                    <a16:creationId xmlns:a16="http://schemas.microsoft.com/office/drawing/2014/main" id="{DF72907F-8897-4D75-7240-90FE073B9CFB}"/>
                  </a:ext>
                </a:extLst>
              </p:cNvPr>
              <p:cNvSpPr txBox="1"/>
              <p:nvPr/>
            </p:nvSpPr>
            <p:spPr bwMode="auto">
              <a:xfrm>
                <a:off x="2134119"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035" name="TextBox 1034">
                <a:extLst>
                  <a:ext uri="{FF2B5EF4-FFF2-40B4-BE49-F238E27FC236}">
                    <a16:creationId xmlns:a16="http://schemas.microsoft.com/office/drawing/2014/main" id="{4CA1CED1-8B11-157E-076D-84FA5CB6C394}"/>
                  </a:ext>
                </a:extLst>
              </p:cNvPr>
              <p:cNvSpPr txBox="1"/>
              <p:nvPr/>
            </p:nvSpPr>
            <p:spPr bwMode="auto">
              <a:xfrm>
                <a:off x="2698270" y="5028630"/>
                <a:ext cx="41666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036" name="TextBox 1035">
                <a:extLst>
                  <a:ext uri="{FF2B5EF4-FFF2-40B4-BE49-F238E27FC236}">
                    <a16:creationId xmlns:a16="http://schemas.microsoft.com/office/drawing/2014/main" id="{1A795E19-DCE5-CD2C-8B1C-CB563EAD4C8A}"/>
                  </a:ext>
                </a:extLst>
              </p:cNvPr>
              <p:cNvSpPr txBox="1"/>
              <p:nvPr/>
            </p:nvSpPr>
            <p:spPr bwMode="auto">
              <a:xfrm>
                <a:off x="3264637"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037" name="TextBox 1036">
                <a:extLst>
                  <a:ext uri="{FF2B5EF4-FFF2-40B4-BE49-F238E27FC236}">
                    <a16:creationId xmlns:a16="http://schemas.microsoft.com/office/drawing/2014/main" id="{19C34A3A-16CE-A8CF-5AB9-B56E9E3F3A27}"/>
                  </a:ext>
                </a:extLst>
              </p:cNvPr>
              <p:cNvSpPr txBox="1"/>
              <p:nvPr/>
            </p:nvSpPr>
            <p:spPr bwMode="auto">
              <a:xfrm>
                <a:off x="3777590"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38" name="TextBox 1037">
                <a:extLst>
                  <a:ext uri="{FF2B5EF4-FFF2-40B4-BE49-F238E27FC236}">
                    <a16:creationId xmlns:a16="http://schemas.microsoft.com/office/drawing/2014/main" id="{35BB5EE5-4FBC-AA8F-8EEC-031862B66815}"/>
                  </a:ext>
                </a:extLst>
              </p:cNvPr>
              <p:cNvSpPr txBox="1"/>
              <p:nvPr/>
            </p:nvSpPr>
            <p:spPr bwMode="auto">
              <a:xfrm>
                <a:off x="4298231"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39" name="TextBox 1038">
                <a:extLst>
                  <a:ext uri="{FF2B5EF4-FFF2-40B4-BE49-F238E27FC236}">
                    <a16:creationId xmlns:a16="http://schemas.microsoft.com/office/drawing/2014/main" id="{DAF1CD79-D506-4773-2F18-6B48DFFB5BE4}"/>
                  </a:ext>
                </a:extLst>
              </p:cNvPr>
              <p:cNvSpPr txBox="1"/>
              <p:nvPr/>
            </p:nvSpPr>
            <p:spPr bwMode="auto">
              <a:xfrm>
                <a:off x="4824212"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40" name="TextBox 1039">
                <a:extLst>
                  <a:ext uri="{FF2B5EF4-FFF2-40B4-BE49-F238E27FC236}">
                    <a16:creationId xmlns:a16="http://schemas.microsoft.com/office/drawing/2014/main" id="{307A2C40-C799-79B0-9301-F49F9C6AFC62}"/>
                  </a:ext>
                </a:extLst>
              </p:cNvPr>
              <p:cNvSpPr txBox="1"/>
              <p:nvPr/>
            </p:nvSpPr>
            <p:spPr bwMode="auto">
              <a:xfrm>
                <a:off x="5344764"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41" name="TextBox 1040">
                <a:extLst>
                  <a:ext uri="{FF2B5EF4-FFF2-40B4-BE49-F238E27FC236}">
                    <a16:creationId xmlns:a16="http://schemas.microsoft.com/office/drawing/2014/main" id="{39998C23-0091-9A25-BCB2-884F8D0A5CF6}"/>
                  </a:ext>
                </a:extLst>
              </p:cNvPr>
              <p:cNvSpPr txBox="1"/>
              <p:nvPr/>
            </p:nvSpPr>
            <p:spPr bwMode="auto">
              <a:xfrm>
                <a:off x="5865244"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42" name="TextBox 1041">
                <a:extLst>
                  <a:ext uri="{FF2B5EF4-FFF2-40B4-BE49-F238E27FC236}">
                    <a16:creationId xmlns:a16="http://schemas.microsoft.com/office/drawing/2014/main" id="{9E94EEA1-A88E-9E0C-A328-56EE5A145EDC}"/>
                  </a:ext>
                </a:extLst>
              </p:cNvPr>
              <p:cNvSpPr txBox="1"/>
              <p:nvPr/>
            </p:nvSpPr>
            <p:spPr bwMode="auto">
              <a:xfrm>
                <a:off x="6392465" y="5028630"/>
                <a:ext cx="32090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grpSp>
        <p:nvGrpSpPr>
          <p:cNvPr id="1113" name="Group 1112">
            <a:extLst>
              <a:ext uri="{FF2B5EF4-FFF2-40B4-BE49-F238E27FC236}">
                <a16:creationId xmlns:a16="http://schemas.microsoft.com/office/drawing/2014/main" id="{711FB543-C021-9154-1C8F-C74147134C9B}"/>
              </a:ext>
            </a:extLst>
          </p:cNvPr>
          <p:cNvGrpSpPr/>
          <p:nvPr/>
        </p:nvGrpSpPr>
        <p:grpSpPr>
          <a:xfrm>
            <a:off x="6340957" y="3041054"/>
            <a:ext cx="3689874" cy="147973"/>
            <a:chOff x="6340957" y="3041054"/>
            <a:chExt cx="3689874" cy="147973"/>
          </a:xfrm>
        </p:grpSpPr>
        <p:grpSp>
          <p:nvGrpSpPr>
            <p:cNvPr id="1053" name="Group 1052">
              <a:extLst>
                <a:ext uri="{FF2B5EF4-FFF2-40B4-BE49-F238E27FC236}">
                  <a16:creationId xmlns:a16="http://schemas.microsoft.com/office/drawing/2014/main" id="{86EC06AC-8C6E-6F38-94C8-B35BAB5B51F6}"/>
                </a:ext>
              </a:extLst>
            </p:cNvPr>
            <p:cNvGrpSpPr/>
            <p:nvPr/>
          </p:nvGrpSpPr>
          <p:grpSpPr>
            <a:xfrm>
              <a:off x="6340957" y="3041054"/>
              <a:ext cx="147973" cy="147973"/>
              <a:chOff x="6545172" y="2866868"/>
              <a:chExt cx="147973" cy="147973"/>
            </a:xfrm>
          </p:grpSpPr>
          <p:cxnSp>
            <p:nvCxnSpPr>
              <p:cNvPr id="1054" name="Straight Connector 1053">
                <a:extLst>
                  <a:ext uri="{FF2B5EF4-FFF2-40B4-BE49-F238E27FC236}">
                    <a16:creationId xmlns:a16="http://schemas.microsoft.com/office/drawing/2014/main" id="{644AA593-493F-854E-F433-EF5EC1877FCA}"/>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150F1BEF-A656-82C1-6D52-99103D07C68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0E855CC3-E3B8-D81B-1C47-A3CD495F3561}"/>
                </a:ext>
              </a:extLst>
            </p:cNvPr>
            <p:cNvGrpSpPr/>
            <p:nvPr/>
          </p:nvGrpSpPr>
          <p:grpSpPr>
            <a:xfrm>
              <a:off x="6448907" y="3041054"/>
              <a:ext cx="147973" cy="147973"/>
              <a:chOff x="6545172" y="2866868"/>
              <a:chExt cx="147973" cy="147973"/>
            </a:xfrm>
          </p:grpSpPr>
          <p:cxnSp>
            <p:nvCxnSpPr>
              <p:cNvPr id="1057" name="Straight Connector 1056">
                <a:extLst>
                  <a:ext uri="{FF2B5EF4-FFF2-40B4-BE49-F238E27FC236}">
                    <a16:creationId xmlns:a16="http://schemas.microsoft.com/office/drawing/2014/main" id="{178BB92A-2845-7FE2-F14B-6C80844AA4C7}"/>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23EA8E63-BCB3-B5FA-6080-3438650EB8AF}"/>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2E4E96A3-C08C-9B22-A9ED-5B5FAB8B729E}"/>
                </a:ext>
              </a:extLst>
            </p:cNvPr>
            <p:cNvGrpSpPr/>
            <p:nvPr/>
          </p:nvGrpSpPr>
          <p:grpSpPr>
            <a:xfrm>
              <a:off x="6583725" y="3041054"/>
              <a:ext cx="147973" cy="147973"/>
              <a:chOff x="6545172" y="2866868"/>
              <a:chExt cx="147973" cy="147973"/>
            </a:xfrm>
          </p:grpSpPr>
          <p:cxnSp>
            <p:nvCxnSpPr>
              <p:cNvPr id="1060" name="Straight Connector 1059">
                <a:extLst>
                  <a:ext uri="{FF2B5EF4-FFF2-40B4-BE49-F238E27FC236}">
                    <a16:creationId xmlns:a16="http://schemas.microsoft.com/office/drawing/2014/main" id="{FEDB5746-0CF9-1DD0-8409-FD76D97E515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A6CFCEF3-FED7-DF78-0481-781B0311C11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40249FEB-A7E1-C311-423F-14B74992B556}"/>
                </a:ext>
              </a:extLst>
            </p:cNvPr>
            <p:cNvGrpSpPr/>
            <p:nvPr/>
          </p:nvGrpSpPr>
          <p:grpSpPr>
            <a:xfrm>
              <a:off x="6659446" y="3041054"/>
              <a:ext cx="147973" cy="147973"/>
              <a:chOff x="6545172" y="2866868"/>
              <a:chExt cx="147973" cy="147973"/>
            </a:xfrm>
          </p:grpSpPr>
          <p:cxnSp>
            <p:nvCxnSpPr>
              <p:cNvPr id="1063" name="Straight Connector 1062">
                <a:extLst>
                  <a:ext uri="{FF2B5EF4-FFF2-40B4-BE49-F238E27FC236}">
                    <a16:creationId xmlns:a16="http://schemas.microsoft.com/office/drawing/2014/main" id="{E7F9D75D-72ED-6396-C68F-5C0FC631BBD2}"/>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AE7E83D9-1DD9-49FB-1114-C398336D0B55}"/>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A6BE0740-6C6C-2ED7-93C1-99559261335D}"/>
                </a:ext>
              </a:extLst>
            </p:cNvPr>
            <p:cNvGrpSpPr/>
            <p:nvPr/>
          </p:nvGrpSpPr>
          <p:grpSpPr>
            <a:xfrm>
              <a:off x="6815924" y="3041054"/>
              <a:ext cx="147973" cy="147973"/>
              <a:chOff x="6545172" y="2866868"/>
              <a:chExt cx="147973" cy="147973"/>
            </a:xfrm>
          </p:grpSpPr>
          <p:cxnSp>
            <p:nvCxnSpPr>
              <p:cNvPr id="1066" name="Straight Connector 1065">
                <a:extLst>
                  <a:ext uri="{FF2B5EF4-FFF2-40B4-BE49-F238E27FC236}">
                    <a16:creationId xmlns:a16="http://schemas.microsoft.com/office/drawing/2014/main" id="{2491D70D-7ECF-7278-11DF-F43CCB98914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4F23DFE7-384F-B814-015F-C68DB4968DC3}"/>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8" name="Group 1067">
              <a:extLst>
                <a:ext uri="{FF2B5EF4-FFF2-40B4-BE49-F238E27FC236}">
                  <a16:creationId xmlns:a16="http://schemas.microsoft.com/office/drawing/2014/main" id="{46558B11-99D2-352D-C307-B04C470074AA}"/>
                </a:ext>
              </a:extLst>
            </p:cNvPr>
            <p:cNvGrpSpPr/>
            <p:nvPr/>
          </p:nvGrpSpPr>
          <p:grpSpPr>
            <a:xfrm>
              <a:off x="6858664" y="3041054"/>
              <a:ext cx="147973" cy="147973"/>
              <a:chOff x="6545172" y="2866868"/>
              <a:chExt cx="147973" cy="147973"/>
            </a:xfrm>
          </p:grpSpPr>
          <p:cxnSp>
            <p:nvCxnSpPr>
              <p:cNvPr id="1069" name="Straight Connector 1068">
                <a:extLst>
                  <a:ext uri="{FF2B5EF4-FFF2-40B4-BE49-F238E27FC236}">
                    <a16:creationId xmlns:a16="http://schemas.microsoft.com/office/drawing/2014/main" id="{2159A072-F142-80C8-3E88-3154EB36336A}"/>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35960CE1-FB4B-57E6-6182-B12B8C5AAF3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D654F9CF-6CA3-4E1B-1147-C6900736DDB5}"/>
                </a:ext>
              </a:extLst>
            </p:cNvPr>
            <p:cNvGrpSpPr/>
            <p:nvPr/>
          </p:nvGrpSpPr>
          <p:grpSpPr>
            <a:xfrm>
              <a:off x="6898416" y="3041054"/>
              <a:ext cx="147973" cy="147973"/>
              <a:chOff x="6545172" y="2866868"/>
              <a:chExt cx="147973" cy="147973"/>
            </a:xfrm>
          </p:grpSpPr>
          <p:cxnSp>
            <p:nvCxnSpPr>
              <p:cNvPr id="1072" name="Straight Connector 1071">
                <a:extLst>
                  <a:ext uri="{FF2B5EF4-FFF2-40B4-BE49-F238E27FC236}">
                    <a16:creationId xmlns:a16="http://schemas.microsoft.com/office/drawing/2014/main" id="{EE262CE7-1EB7-E0A5-A856-001D720D506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E376CF35-9588-6449-5B79-171CADA4D9BA}"/>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9F7657C1-33B0-E50A-2ADA-88FCF83F7F77}"/>
                </a:ext>
              </a:extLst>
            </p:cNvPr>
            <p:cNvGrpSpPr/>
            <p:nvPr/>
          </p:nvGrpSpPr>
          <p:grpSpPr>
            <a:xfrm>
              <a:off x="7065836" y="3041054"/>
              <a:ext cx="147973" cy="147973"/>
              <a:chOff x="6545172" y="2866868"/>
              <a:chExt cx="147973" cy="147973"/>
            </a:xfrm>
          </p:grpSpPr>
          <p:cxnSp>
            <p:nvCxnSpPr>
              <p:cNvPr id="1075" name="Straight Connector 1074">
                <a:extLst>
                  <a:ext uri="{FF2B5EF4-FFF2-40B4-BE49-F238E27FC236}">
                    <a16:creationId xmlns:a16="http://schemas.microsoft.com/office/drawing/2014/main" id="{4666F0B4-18B5-1FFB-755E-F76A75478083}"/>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8556E515-D527-975D-0086-07C8F7B7A91A}"/>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443ADC3C-EC8E-CBF5-ED60-BBE4D54A68BE}"/>
                </a:ext>
              </a:extLst>
            </p:cNvPr>
            <p:cNvGrpSpPr/>
            <p:nvPr/>
          </p:nvGrpSpPr>
          <p:grpSpPr>
            <a:xfrm>
              <a:off x="7116869" y="3041054"/>
              <a:ext cx="147973" cy="147973"/>
              <a:chOff x="6545172" y="2866868"/>
              <a:chExt cx="147973" cy="147973"/>
            </a:xfrm>
          </p:grpSpPr>
          <p:cxnSp>
            <p:nvCxnSpPr>
              <p:cNvPr id="1078" name="Straight Connector 1077">
                <a:extLst>
                  <a:ext uri="{FF2B5EF4-FFF2-40B4-BE49-F238E27FC236}">
                    <a16:creationId xmlns:a16="http://schemas.microsoft.com/office/drawing/2014/main" id="{20D539BF-4A1E-7927-97C0-5F66E751836A}"/>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45BE7AEB-4B98-4453-A9D7-3C8676DB371F}"/>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495B1405-6D0B-816E-85BE-3DE5C6C35D5D}"/>
                </a:ext>
              </a:extLst>
            </p:cNvPr>
            <p:cNvGrpSpPr/>
            <p:nvPr/>
          </p:nvGrpSpPr>
          <p:grpSpPr>
            <a:xfrm>
              <a:off x="7233256" y="3041054"/>
              <a:ext cx="147973" cy="147973"/>
              <a:chOff x="6545172" y="2866868"/>
              <a:chExt cx="147973" cy="147973"/>
            </a:xfrm>
          </p:grpSpPr>
          <p:cxnSp>
            <p:nvCxnSpPr>
              <p:cNvPr id="1081" name="Straight Connector 1080">
                <a:extLst>
                  <a:ext uri="{FF2B5EF4-FFF2-40B4-BE49-F238E27FC236}">
                    <a16:creationId xmlns:a16="http://schemas.microsoft.com/office/drawing/2014/main" id="{8A8ACE96-BCFB-9CCC-723B-247F7D38E9B3}"/>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BBA961A5-3209-95D6-D65E-D1CDAF24569F}"/>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A25A27AB-37F2-64A2-BDAE-E15087A0594A}"/>
                </a:ext>
              </a:extLst>
            </p:cNvPr>
            <p:cNvGrpSpPr/>
            <p:nvPr/>
          </p:nvGrpSpPr>
          <p:grpSpPr>
            <a:xfrm>
              <a:off x="7826953" y="3041054"/>
              <a:ext cx="147973" cy="147973"/>
              <a:chOff x="6545172" y="2866868"/>
              <a:chExt cx="147973" cy="147973"/>
            </a:xfrm>
          </p:grpSpPr>
          <p:cxnSp>
            <p:nvCxnSpPr>
              <p:cNvPr id="1084" name="Straight Connector 1083">
                <a:extLst>
                  <a:ext uri="{FF2B5EF4-FFF2-40B4-BE49-F238E27FC236}">
                    <a16:creationId xmlns:a16="http://schemas.microsoft.com/office/drawing/2014/main" id="{7CF602ED-DF9B-59B6-822F-6B13663647D0}"/>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13E57BFE-A95C-2388-762E-7F59C6C8E800}"/>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20A89C92-5143-9993-A12A-85785C4CA0F6}"/>
                </a:ext>
              </a:extLst>
            </p:cNvPr>
            <p:cNvGrpSpPr/>
            <p:nvPr/>
          </p:nvGrpSpPr>
          <p:grpSpPr>
            <a:xfrm>
              <a:off x="7855411" y="3041054"/>
              <a:ext cx="147973" cy="147973"/>
              <a:chOff x="6545172" y="2866868"/>
              <a:chExt cx="147973" cy="147973"/>
            </a:xfrm>
          </p:grpSpPr>
          <p:cxnSp>
            <p:nvCxnSpPr>
              <p:cNvPr id="1087" name="Straight Connector 1086">
                <a:extLst>
                  <a:ext uri="{FF2B5EF4-FFF2-40B4-BE49-F238E27FC236}">
                    <a16:creationId xmlns:a16="http://schemas.microsoft.com/office/drawing/2014/main" id="{4D652948-0647-0066-2760-6646D251A6A6}"/>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B7046304-3A72-CFF8-21D7-1C2D48BD1B4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351A7467-04AA-F282-66A9-6ECCEA9436F3}"/>
                </a:ext>
              </a:extLst>
            </p:cNvPr>
            <p:cNvGrpSpPr/>
            <p:nvPr/>
          </p:nvGrpSpPr>
          <p:grpSpPr>
            <a:xfrm>
              <a:off x="7882461" y="3041054"/>
              <a:ext cx="147973" cy="147973"/>
              <a:chOff x="6545172" y="2866868"/>
              <a:chExt cx="147973" cy="147973"/>
            </a:xfrm>
          </p:grpSpPr>
          <p:cxnSp>
            <p:nvCxnSpPr>
              <p:cNvPr id="1090" name="Straight Connector 1089">
                <a:extLst>
                  <a:ext uri="{FF2B5EF4-FFF2-40B4-BE49-F238E27FC236}">
                    <a16:creationId xmlns:a16="http://schemas.microsoft.com/office/drawing/2014/main" id="{F78619DB-F1E5-7B74-D210-8CD0017B2B7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C056E359-176E-58FB-08AE-FDE1B47169D8}"/>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2" name="Group 1091">
              <a:extLst>
                <a:ext uri="{FF2B5EF4-FFF2-40B4-BE49-F238E27FC236}">
                  <a16:creationId xmlns:a16="http://schemas.microsoft.com/office/drawing/2014/main" id="{9C063620-3EFA-D766-1E0E-AD2145874E11}"/>
                </a:ext>
              </a:extLst>
            </p:cNvPr>
            <p:cNvGrpSpPr/>
            <p:nvPr/>
          </p:nvGrpSpPr>
          <p:grpSpPr>
            <a:xfrm>
              <a:off x="7935372" y="3041054"/>
              <a:ext cx="147973" cy="147973"/>
              <a:chOff x="6545172" y="2866868"/>
              <a:chExt cx="147973" cy="147973"/>
            </a:xfrm>
          </p:grpSpPr>
          <p:cxnSp>
            <p:nvCxnSpPr>
              <p:cNvPr id="1093" name="Straight Connector 1092">
                <a:extLst>
                  <a:ext uri="{FF2B5EF4-FFF2-40B4-BE49-F238E27FC236}">
                    <a16:creationId xmlns:a16="http://schemas.microsoft.com/office/drawing/2014/main" id="{29793596-1DBB-E89D-3BBE-E511F5807104}"/>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9DB68C08-775E-E095-C3AE-E5124C37969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5" name="Group 1094">
              <a:extLst>
                <a:ext uri="{FF2B5EF4-FFF2-40B4-BE49-F238E27FC236}">
                  <a16:creationId xmlns:a16="http://schemas.microsoft.com/office/drawing/2014/main" id="{8C250E88-C4C4-9D54-3053-F665C535C7A1}"/>
                </a:ext>
              </a:extLst>
            </p:cNvPr>
            <p:cNvGrpSpPr/>
            <p:nvPr/>
          </p:nvGrpSpPr>
          <p:grpSpPr>
            <a:xfrm>
              <a:off x="8175491" y="3041054"/>
              <a:ext cx="147973" cy="147973"/>
              <a:chOff x="6545172" y="2866868"/>
              <a:chExt cx="147973" cy="147973"/>
            </a:xfrm>
          </p:grpSpPr>
          <p:cxnSp>
            <p:nvCxnSpPr>
              <p:cNvPr id="1096" name="Straight Connector 1095">
                <a:extLst>
                  <a:ext uri="{FF2B5EF4-FFF2-40B4-BE49-F238E27FC236}">
                    <a16:creationId xmlns:a16="http://schemas.microsoft.com/office/drawing/2014/main" id="{904C13F0-EF25-CF46-B3B8-8390682F97C0}"/>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277B0977-A937-5519-4716-A432E1FAF53D}"/>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8" name="Group 1097">
              <a:extLst>
                <a:ext uri="{FF2B5EF4-FFF2-40B4-BE49-F238E27FC236}">
                  <a16:creationId xmlns:a16="http://schemas.microsoft.com/office/drawing/2014/main" id="{F3664119-A6A3-C069-7C4C-76B02F367C39}"/>
                </a:ext>
              </a:extLst>
            </p:cNvPr>
            <p:cNvGrpSpPr/>
            <p:nvPr/>
          </p:nvGrpSpPr>
          <p:grpSpPr>
            <a:xfrm>
              <a:off x="8243220" y="3041054"/>
              <a:ext cx="147973" cy="147973"/>
              <a:chOff x="6545172" y="2866868"/>
              <a:chExt cx="147973" cy="147973"/>
            </a:xfrm>
          </p:grpSpPr>
          <p:cxnSp>
            <p:nvCxnSpPr>
              <p:cNvPr id="1099" name="Straight Connector 1098">
                <a:extLst>
                  <a:ext uri="{FF2B5EF4-FFF2-40B4-BE49-F238E27FC236}">
                    <a16:creationId xmlns:a16="http://schemas.microsoft.com/office/drawing/2014/main" id="{93C32C47-7644-33DD-A01B-601D75F4538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FEE461AD-6F0A-5A42-00B9-5BCE7216E0E8}"/>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1" name="Group 1100">
              <a:extLst>
                <a:ext uri="{FF2B5EF4-FFF2-40B4-BE49-F238E27FC236}">
                  <a16:creationId xmlns:a16="http://schemas.microsoft.com/office/drawing/2014/main" id="{E125D79E-9193-0759-0B10-DFF44B3961C1}"/>
                </a:ext>
              </a:extLst>
            </p:cNvPr>
            <p:cNvGrpSpPr/>
            <p:nvPr/>
          </p:nvGrpSpPr>
          <p:grpSpPr>
            <a:xfrm>
              <a:off x="8404111" y="3041054"/>
              <a:ext cx="147973" cy="147973"/>
              <a:chOff x="6545172" y="2866868"/>
              <a:chExt cx="147973" cy="147973"/>
            </a:xfrm>
          </p:grpSpPr>
          <p:cxnSp>
            <p:nvCxnSpPr>
              <p:cNvPr id="1102" name="Straight Connector 1101">
                <a:extLst>
                  <a:ext uri="{FF2B5EF4-FFF2-40B4-BE49-F238E27FC236}">
                    <a16:creationId xmlns:a16="http://schemas.microsoft.com/office/drawing/2014/main" id="{6FE558A0-4112-19F2-0F10-FE47D90575F5}"/>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F9338C2E-113F-6FDF-48E4-7B7CE6D687C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4" name="Group 1103">
              <a:extLst>
                <a:ext uri="{FF2B5EF4-FFF2-40B4-BE49-F238E27FC236}">
                  <a16:creationId xmlns:a16="http://schemas.microsoft.com/office/drawing/2014/main" id="{62F46EA9-CCF4-1777-B5B0-D696B35948BB}"/>
                </a:ext>
              </a:extLst>
            </p:cNvPr>
            <p:cNvGrpSpPr/>
            <p:nvPr/>
          </p:nvGrpSpPr>
          <p:grpSpPr>
            <a:xfrm>
              <a:off x="8740518" y="3041054"/>
              <a:ext cx="147973" cy="147973"/>
              <a:chOff x="6545172" y="2866868"/>
              <a:chExt cx="147973" cy="147973"/>
            </a:xfrm>
          </p:grpSpPr>
          <p:cxnSp>
            <p:nvCxnSpPr>
              <p:cNvPr id="1105" name="Straight Connector 1104">
                <a:extLst>
                  <a:ext uri="{FF2B5EF4-FFF2-40B4-BE49-F238E27FC236}">
                    <a16:creationId xmlns:a16="http://schemas.microsoft.com/office/drawing/2014/main" id="{69044D70-EAFE-F554-E14D-A193F56BB0FA}"/>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7FC24EA9-06FC-B635-7DDB-B7E6CE183A9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7" name="Group 1106">
              <a:extLst>
                <a:ext uri="{FF2B5EF4-FFF2-40B4-BE49-F238E27FC236}">
                  <a16:creationId xmlns:a16="http://schemas.microsoft.com/office/drawing/2014/main" id="{511C669E-7B53-32FA-D1E9-9650647B415B}"/>
                </a:ext>
              </a:extLst>
            </p:cNvPr>
            <p:cNvGrpSpPr/>
            <p:nvPr/>
          </p:nvGrpSpPr>
          <p:grpSpPr>
            <a:xfrm>
              <a:off x="9282615" y="3041054"/>
              <a:ext cx="147973" cy="147973"/>
              <a:chOff x="6545172" y="2866868"/>
              <a:chExt cx="147973" cy="147973"/>
            </a:xfrm>
          </p:grpSpPr>
          <p:cxnSp>
            <p:nvCxnSpPr>
              <p:cNvPr id="1108" name="Straight Connector 1107">
                <a:extLst>
                  <a:ext uri="{FF2B5EF4-FFF2-40B4-BE49-F238E27FC236}">
                    <a16:creationId xmlns:a16="http://schemas.microsoft.com/office/drawing/2014/main" id="{E71C6B7E-9324-8673-399D-745F8D81EEA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720BCB71-9DC6-F1E9-D58B-4AFB50854F93}"/>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0" name="Group 1109">
              <a:extLst>
                <a:ext uri="{FF2B5EF4-FFF2-40B4-BE49-F238E27FC236}">
                  <a16:creationId xmlns:a16="http://schemas.microsoft.com/office/drawing/2014/main" id="{E79DBAFE-325F-3BC8-9A6B-FFB0887DEC76}"/>
                </a:ext>
              </a:extLst>
            </p:cNvPr>
            <p:cNvGrpSpPr/>
            <p:nvPr/>
          </p:nvGrpSpPr>
          <p:grpSpPr>
            <a:xfrm>
              <a:off x="9882858" y="3041054"/>
              <a:ext cx="147973" cy="147973"/>
              <a:chOff x="6545172" y="2866868"/>
              <a:chExt cx="147973" cy="147973"/>
            </a:xfrm>
          </p:grpSpPr>
          <p:cxnSp>
            <p:nvCxnSpPr>
              <p:cNvPr id="1111" name="Straight Connector 1110">
                <a:extLst>
                  <a:ext uri="{FF2B5EF4-FFF2-40B4-BE49-F238E27FC236}">
                    <a16:creationId xmlns:a16="http://schemas.microsoft.com/office/drawing/2014/main" id="{EDA7616B-94AD-61E6-661E-4B0C6AA4E36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EE264B17-3B5F-0537-8CE4-23F934F3010F}"/>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126" name="Group 1125">
            <a:extLst>
              <a:ext uri="{FF2B5EF4-FFF2-40B4-BE49-F238E27FC236}">
                <a16:creationId xmlns:a16="http://schemas.microsoft.com/office/drawing/2014/main" id="{0670F8EA-C051-33E4-436F-F7E3C6E360F5}"/>
              </a:ext>
            </a:extLst>
          </p:cNvPr>
          <p:cNvGrpSpPr/>
          <p:nvPr/>
        </p:nvGrpSpPr>
        <p:grpSpPr>
          <a:xfrm>
            <a:off x="5699164" y="3987246"/>
            <a:ext cx="2412342" cy="147973"/>
            <a:chOff x="5699164" y="3987246"/>
            <a:chExt cx="2412342" cy="147973"/>
          </a:xfrm>
        </p:grpSpPr>
        <p:grpSp>
          <p:nvGrpSpPr>
            <p:cNvPr id="1114" name="Group 1113">
              <a:extLst>
                <a:ext uri="{FF2B5EF4-FFF2-40B4-BE49-F238E27FC236}">
                  <a16:creationId xmlns:a16="http://schemas.microsoft.com/office/drawing/2014/main" id="{B69A6583-9A9C-5055-04B2-07BCDFDDB146}"/>
                </a:ext>
              </a:extLst>
            </p:cNvPr>
            <p:cNvGrpSpPr/>
            <p:nvPr/>
          </p:nvGrpSpPr>
          <p:grpSpPr>
            <a:xfrm>
              <a:off x="5699164" y="3987246"/>
              <a:ext cx="147973" cy="147973"/>
              <a:chOff x="6545172" y="2866868"/>
              <a:chExt cx="147973" cy="147973"/>
            </a:xfrm>
          </p:grpSpPr>
          <p:cxnSp>
            <p:nvCxnSpPr>
              <p:cNvPr id="1115" name="Straight Connector 1114">
                <a:extLst>
                  <a:ext uri="{FF2B5EF4-FFF2-40B4-BE49-F238E27FC236}">
                    <a16:creationId xmlns:a16="http://schemas.microsoft.com/office/drawing/2014/main" id="{B177E398-FB46-62E6-5A4E-8F69A4A2DE97}"/>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5B285396-ADEA-0D5C-DE6E-89307140F48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7" name="Group 1116">
              <a:extLst>
                <a:ext uri="{FF2B5EF4-FFF2-40B4-BE49-F238E27FC236}">
                  <a16:creationId xmlns:a16="http://schemas.microsoft.com/office/drawing/2014/main" id="{198B1FF4-AB6B-67BB-CE6F-A7ADAB75A4DB}"/>
                </a:ext>
              </a:extLst>
            </p:cNvPr>
            <p:cNvGrpSpPr/>
            <p:nvPr/>
          </p:nvGrpSpPr>
          <p:grpSpPr>
            <a:xfrm>
              <a:off x="6622608" y="3987246"/>
              <a:ext cx="147973" cy="147973"/>
              <a:chOff x="6545172" y="2866868"/>
              <a:chExt cx="147973" cy="147973"/>
            </a:xfrm>
          </p:grpSpPr>
          <p:cxnSp>
            <p:nvCxnSpPr>
              <p:cNvPr id="1118" name="Straight Connector 1117">
                <a:extLst>
                  <a:ext uri="{FF2B5EF4-FFF2-40B4-BE49-F238E27FC236}">
                    <a16:creationId xmlns:a16="http://schemas.microsoft.com/office/drawing/2014/main" id="{0CAE0C94-945C-19D7-6ECE-9CF6FF078201}"/>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DB8D7DD8-FF33-F396-A70D-DB386BE41BF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0" name="Group 1119">
              <a:extLst>
                <a:ext uri="{FF2B5EF4-FFF2-40B4-BE49-F238E27FC236}">
                  <a16:creationId xmlns:a16="http://schemas.microsoft.com/office/drawing/2014/main" id="{17F6827A-B47D-BDDD-157C-60D4BBE114C7}"/>
                </a:ext>
              </a:extLst>
            </p:cNvPr>
            <p:cNvGrpSpPr/>
            <p:nvPr/>
          </p:nvGrpSpPr>
          <p:grpSpPr>
            <a:xfrm>
              <a:off x="7358697" y="3987246"/>
              <a:ext cx="147973" cy="147973"/>
              <a:chOff x="6545172" y="2866868"/>
              <a:chExt cx="147973" cy="147973"/>
            </a:xfrm>
          </p:grpSpPr>
          <p:cxnSp>
            <p:nvCxnSpPr>
              <p:cNvPr id="1121" name="Straight Connector 1120">
                <a:extLst>
                  <a:ext uri="{FF2B5EF4-FFF2-40B4-BE49-F238E27FC236}">
                    <a16:creationId xmlns:a16="http://schemas.microsoft.com/office/drawing/2014/main" id="{DB8C76EC-CE45-EDC6-83B8-742AA37ACBA9}"/>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87E28BD7-17D3-B8BA-B6BA-C22FCCF214A5}"/>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3" name="Group 1122">
              <a:extLst>
                <a:ext uri="{FF2B5EF4-FFF2-40B4-BE49-F238E27FC236}">
                  <a16:creationId xmlns:a16="http://schemas.microsoft.com/office/drawing/2014/main" id="{CEBF748C-D194-1A2A-88A6-F3300AB4A560}"/>
                </a:ext>
              </a:extLst>
            </p:cNvPr>
            <p:cNvGrpSpPr/>
            <p:nvPr/>
          </p:nvGrpSpPr>
          <p:grpSpPr>
            <a:xfrm>
              <a:off x="7963533" y="3987246"/>
              <a:ext cx="147973" cy="147973"/>
              <a:chOff x="6545172" y="2866868"/>
              <a:chExt cx="147973" cy="147973"/>
            </a:xfrm>
          </p:grpSpPr>
          <p:cxnSp>
            <p:nvCxnSpPr>
              <p:cNvPr id="1124" name="Straight Connector 1123">
                <a:extLst>
                  <a:ext uri="{FF2B5EF4-FFF2-40B4-BE49-F238E27FC236}">
                    <a16:creationId xmlns:a16="http://schemas.microsoft.com/office/drawing/2014/main" id="{84E209AC-D881-50B4-8143-2B048C8B0C96}"/>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5A2501B8-437C-639D-EBA7-0AE26984A065}"/>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127" name="Freeform: Shape 1126">
            <a:extLst>
              <a:ext uri="{FF2B5EF4-FFF2-40B4-BE49-F238E27FC236}">
                <a16:creationId xmlns:a16="http://schemas.microsoft.com/office/drawing/2014/main" id="{309C663D-BB27-0338-9AB9-8E1773992C70}"/>
              </a:ext>
            </a:extLst>
          </p:cNvPr>
          <p:cNvSpPr/>
          <p:nvPr/>
        </p:nvSpPr>
        <p:spPr bwMode="auto">
          <a:xfrm>
            <a:off x="2871788" y="1738313"/>
            <a:ext cx="7153275" cy="1371600"/>
          </a:xfrm>
          <a:custGeom>
            <a:avLst/>
            <a:gdLst>
              <a:gd name="connsiteX0" fmla="*/ 7153275 w 7153275"/>
              <a:gd name="connsiteY0" fmla="*/ 1371600 h 1371600"/>
              <a:gd name="connsiteX1" fmla="*/ 2352675 w 7153275"/>
              <a:gd name="connsiteY1" fmla="*/ 1371600 h 1371600"/>
              <a:gd name="connsiteX2" fmla="*/ 2352675 w 7153275"/>
              <a:gd name="connsiteY2" fmla="*/ 1285875 h 1371600"/>
              <a:gd name="connsiteX3" fmla="*/ 2266950 w 7153275"/>
              <a:gd name="connsiteY3" fmla="*/ 1285875 h 1371600"/>
              <a:gd name="connsiteX4" fmla="*/ 2266950 w 7153275"/>
              <a:gd name="connsiteY4" fmla="*/ 1214437 h 1371600"/>
              <a:gd name="connsiteX5" fmla="*/ 2138362 w 7153275"/>
              <a:gd name="connsiteY5" fmla="*/ 1214437 h 1371600"/>
              <a:gd name="connsiteX6" fmla="*/ 2138362 w 7153275"/>
              <a:gd name="connsiteY6" fmla="*/ 1128712 h 1371600"/>
              <a:gd name="connsiteX7" fmla="*/ 1528762 w 7153275"/>
              <a:gd name="connsiteY7" fmla="*/ 1128712 h 1371600"/>
              <a:gd name="connsiteX8" fmla="*/ 1528762 w 7153275"/>
              <a:gd name="connsiteY8" fmla="*/ 1033462 h 1371600"/>
              <a:gd name="connsiteX9" fmla="*/ 1490662 w 7153275"/>
              <a:gd name="connsiteY9" fmla="*/ 1033462 h 1371600"/>
              <a:gd name="connsiteX10" fmla="*/ 1490662 w 7153275"/>
              <a:gd name="connsiteY10" fmla="*/ 947737 h 1371600"/>
              <a:gd name="connsiteX11" fmla="*/ 1457325 w 7153275"/>
              <a:gd name="connsiteY11" fmla="*/ 947737 h 1371600"/>
              <a:gd name="connsiteX12" fmla="*/ 1457325 w 7153275"/>
              <a:gd name="connsiteY12" fmla="*/ 871537 h 1371600"/>
              <a:gd name="connsiteX13" fmla="*/ 1357312 w 7153275"/>
              <a:gd name="connsiteY13" fmla="*/ 871537 h 1371600"/>
              <a:gd name="connsiteX14" fmla="*/ 1357312 w 7153275"/>
              <a:gd name="connsiteY14" fmla="*/ 766762 h 1371600"/>
              <a:gd name="connsiteX15" fmla="*/ 1338262 w 7153275"/>
              <a:gd name="connsiteY15" fmla="*/ 766762 h 1371600"/>
              <a:gd name="connsiteX16" fmla="*/ 1338262 w 7153275"/>
              <a:gd name="connsiteY16" fmla="*/ 681037 h 1371600"/>
              <a:gd name="connsiteX17" fmla="*/ 1233487 w 7153275"/>
              <a:gd name="connsiteY17" fmla="*/ 681037 h 1371600"/>
              <a:gd name="connsiteX18" fmla="*/ 1233487 w 7153275"/>
              <a:gd name="connsiteY18" fmla="*/ 600075 h 1371600"/>
              <a:gd name="connsiteX19" fmla="*/ 1200150 w 7153275"/>
              <a:gd name="connsiteY19" fmla="*/ 600075 h 1371600"/>
              <a:gd name="connsiteX20" fmla="*/ 1200150 w 7153275"/>
              <a:gd name="connsiteY20" fmla="*/ 519112 h 1371600"/>
              <a:gd name="connsiteX21" fmla="*/ 742950 w 7153275"/>
              <a:gd name="connsiteY21" fmla="*/ 519112 h 1371600"/>
              <a:gd name="connsiteX22" fmla="*/ 742950 w 7153275"/>
              <a:gd name="connsiteY22" fmla="*/ 433387 h 1371600"/>
              <a:gd name="connsiteX23" fmla="*/ 685800 w 7153275"/>
              <a:gd name="connsiteY23" fmla="*/ 433387 h 1371600"/>
              <a:gd name="connsiteX24" fmla="*/ 685800 w 7153275"/>
              <a:gd name="connsiteY24" fmla="*/ 347662 h 1371600"/>
              <a:gd name="connsiteX25" fmla="*/ 657225 w 7153275"/>
              <a:gd name="connsiteY25" fmla="*/ 347662 h 1371600"/>
              <a:gd name="connsiteX26" fmla="*/ 657225 w 7153275"/>
              <a:gd name="connsiteY26" fmla="*/ 185737 h 1371600"/>
              <a:gd name="connsiteX27" fmla="*/ 390525 w 7153275"/>
              <a:gd name="connsiteY27" fmla="*/ 185737 h 1371600"/>
              <a:gd name="connsiteX28" fmla="*/ 390525 w 7153275"/>
              <a:gd name="connsiteY28" fmla="*/ 95250 h 1371600"/>
              <a:gd name="connsiteX29" fmla="*/ 190500 w 7153275"/>
              <a:gd name="connsiteY29" fmla="*/ 95250 h 1371600"/>
              <a:gd name="connsiteX30" fmla="*/ 190500 w 7153275"/>
              <a:gd name="connsiteY30" fmla="*/ 0 h 1371600"/>
              <a:gd name="connsiteX31" fmla="*/ 0 w 7153275"/>
              <a:gd name="connsiteY3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153275" h="1371600">
                <a:moveTo>
                  <a:pt x="7153275" y="1371600"/>
                </a:moveTo>
                <a:lnTo>
                  <a:pt x="2352675" y="1371600"/>
                </a:lnTo>
                <a:lnTo>
                  <a:pt x="2352675" y="1285875"/>
                </a:lnTo>
                <a:lnTo>
                  <a:pt x="2266950" y="1285875"/>
                </a:lnTo>
                <a:lnTo>
                  <a:pt x="2266950" y="1214437"/>
                </a:lnTo>
                <a:lnTo>
                  <a:pt x="2138362" y="1214437"/>
                </a:lnTo>
                <a:lnTo>
                  <a:pt x="2138362" y="1128712"/>
                </a:lnTo>
                <a:lnTo>
                  <a:pt x="1528762" y="1128712"/>
                </a:lnTo>
                <a:lnTo>
                  <a:pt x="1528762" y="1033462"/>
                </a:lnTo>
                <a:lnTo>
                  <a:pt x="1490662" y="1033462"/>
                </a:lnTo>
                <a:lnTo>
                  <a:pt x="1490662" y="947737"/>
                </a:lnTo>
                <a:lnTo>
                  <a:pt x="1457325" y="947737"/>
                </a:lnTo>
                <a:lnTo>
                  <a:pt x="1457325" y="871537"/>
                </a:lnTo>
                <a:lnTo>
                  <a:pt x="1357312" y="871537"/>
                </a:lnTo>
                <a:lnTo>
                  <a:pt x="1357312" y="766762"/>
                </a:lnTo>
                <a:lnTo>
                  <a:pt x="1338262" y="766762"/>
                </a:lnTo>
                <a:lnTo>
                  <a:pt x="1338262" y="681037"/>
                </a:lnTo>
                <a:lnTo>
                  <a:pt x="1233487" y="681037"/>
                </a:lnTo>
                <a:lnTo>
                  <a:pt x="1233487" y="600075"/>
                </a:lnTo>
                <a:lnTo>
                  <a:pt x="1200150" y="600075"/>
                </a:lnTo>
                <a:lnTo>
                  <a:pt x="1200150" y="519112"/>
                </a:lnTo>
                <a:lnTo>
                  <a:pt x="742950" y="519112"/>
                </a:lnTo>
                <a:lnTo>
                  <a:pt x="742950" y="433387"/>
                </a:lnTo>
                <a:lnTo>
                  <a:pt x="685800" y="433387"/>
                </a:lnTo>
                <a:lnTo>
                  <a:pt x="685800" y="347662"/>
                </a:lnTo>
                <a:lnTo>
                  <a:pt x="657225" y="347662"/>
                </a:lnTo>
                <a:lnTo>
                  <a:pt x="657225" y="185737"/>
                </a:lnTo>
                <a:lnTo>
                  <a:pt x="390525" y="185737"/>
                </a:lnTo>
                <a:lnTo>
                  <a:pt x="390525" y="95250"/>
                </a:lnTo>
                <a:lnTo>
                  <a:pt x="190500" y="95250"/>
                </a:lnTo>
                <a:lnTo>
                  <a:pt x="1905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28" name="Freeform: Shape 1127">
            <a:extLst>
              <a:ext uri="{FF2B5EF4-FFF2-40B4-BE49-F238E27FC236}">
                <a16:creationId xmlns:a16="http://schemas.microsoft.com/office/drawing/2014/main" id="{24426473-9F26-B5AA-BF8E-25F503C96E04}"/>
              </a:ext>
            </a:extLst>
          </p:cNvPr>
          <p:cNvSpPr/>
          <p:nvPr/>
        </p:nvSpPr>
        <p:spPr bwMode="auto">
          <a:xfrm>
            <a:off x="2862263" y="1733550"/>
            <a:ext cx="5176837" cy="2328863"/>
          </a:xfrm>
          <a:custGeom>
            <a:avLst/>
            <a:gdLst>
              <a:gd name="connsiteX0" fmla="*/ 5176837 w 5176837"/>
              <a:gd name="connsiteY0" fmla="*/ 2328863 h 2328863"/>
              <a:gd name="connsiteX1" fmla="*/ 2709862 w 5176837"/>
              <a:gd name="connsiteY1" fmla="*/ 2328863 h 2328863"/>
              <a:gd name="connsiteX2" fmla="*/ 2709862 w 5176837"/>
              <a:gd name="connsiteY2" fmla="*/ 2128838 h 2328863"/>
              <a:gd name="connsiteX3" fmla="*/ 2190750 w 5176837"/>
              <a:gd name="connsiteY3" fmla="*/ 2128838 h 2328863"/>
              <a:gd name="connsiteX4" fmla="*/ 2190750 w 5176837"/>
              <a:gd name="connsiteY4" fmla="*/ 1928813 h 2328863"/>
              <a:gd name="connsiteX5" fmla="*/ 1976437 w 5176837"/>
              <a:gd name="connsiteY5" fmla="*/ 1928813 h 2328863"/>
              <a:gd name="connsiteX6" fmla="*/ 1976437 w 5176837"/>
              <a:gd name="connsiteY6" fmla="*/ 1738313 h 2328863"/>
              <a:gd name="connsiteX7" fmla="*/ 1419225 w 5176837"/>
              <a:gd name="connsiteY7" fmla="*/ 1738313 h 2328863"/>
              <a:gd name="connsiteX8" fmla="*/ 1419225 w 5176837"/>
              <a:gd name="connsiteY8" fmla="*/ 1538288 h 2328863"/>
              <a:gd name="connsiteX9" fmla="*/ 1309687 w 5176837"/>
              <a:gd name="connsiteY9" fmla="*/ 1538288 h 2328863"/>
              <a:gd name="connsiteX10" fmla="*/ 1309687 w 5176837"/>
              <a:gd name="connsiteY10" fmla="*/ 1338263 h 2328863"/>
              <a:gd name="connsiteX11" fmla="*/ 1171575 w 5176837"/>
              <a:gd name="connsiteY11" fmla="*/ 1338263 h 2328863"/>
              <a:gd name="connsiteX12" fmla="*/ 1171575 w 5176837"/>
              <a:gd name="connsiteY12" fmla="*/ 1147763 h 2328863"/>
              <a:gd name="connsiteX13" fmla="*/ 566737 w 5176837"/>
              <a:gd name="connsiteY13" fmla="*/ 1147763 h 2328863"/>
              <a:gd name="connsiteX14" fmla="*/ 566737 w 5176837"/>
              <a:gd name="connsiteY14" fmla="*/ 938213 h 2328863"/>
              <a:gd name="connsiteX15" fmla="*/ 504825 w 5176837"/>
              <a:gd name="connsiteY15" fmla="*/ 938213 h 2328863"/>
              <a:gd name="connsiteX16" fmla="*/ 504825 w 5176837"/>
              <a:gd name="connsiteY16" fmla="*/ 752475 h 2328863"/>
              <a:gd name="connsiteX17" fmla="*/ 361950 w 5176837"/>
              <a:gd name="connsiteY17" fmla="*/ 752475 h 2328863"/>
              <a:gd name="connsiteX18" fmla="*/ 361950 w 5176837"/>
              <a:gd name="connsiteY18" fmla="*/ 552450 h 2328863"/>
              <a:gd name="connsiteX19" fmla="*/ 109537 w 5176837"/>
              <a:gd name="connsiteY19" fmla="*/ 552450 h 2328863"/>
              <a:gd name="connsiteX20" fmla="*/ 109537 w 5176837"/>
              <a:gd name="connsiteY20" fmla="*/ 381000 h 2328863"/>
              <a:gd name="connsiteX21" fmla="*/ 23812 w 5176837"/>
              <a:gd name="connsiteY21" fmla="*/ 381000 h 2328863"/>
              <a:gd name="connsiteX22" fmla="*/ 23812 w 5176837"/>
              <a:gd name="connsiteY22" fmla="*/ 185738 h 2328863"/>
              <a:gd name="connsiteX23" fmla="*/ 0 w 5176837"/>
              <a:gd name="connsiteY23" fmla="*/ 185738 h 2328863"/>
              <a:gd name="connsiteX24" fmla="*/ 0 w 5176837"/>
              <a:gd name="connsiteY24" fmla="*/ 0 h 232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76837" h="2328863">
                <a:moveTo>
                  <a:pt x="5176837" y="2328863"/>
                </a:moveTo>
                <a:lnTo>
                  <a:pt x="2709862" y="2328863"/>
                </a:lnTo>
                <a:lnTo>
                  <a:pt x="2709862" y="2128838"/>
                </a:lnTo>
                <a:lnTo>
                  <a:pt x="2190750" y="2128838"/>
                </a:lnTo>
                <a:lnTo>
                  <a:pt x="2190750" y="1928813"/>
                </a:lnTo>
                <a:lnTo>
                  <a:pt x="1976437" y="1928813"/>
                </a:lnTo>
                <a:lnTo>
                  <a:pt x="1976437" y="1738313"/>
                </a:lnTo>
                <a:lnTo>
                  <a:pt x="1419225" y="1738313"/>
                </a:lnTo>
                <a:lnTo>
                  <a:pt x="1419225" y="1538288"/>
                </a:lnTo>
                <a:lnTo>
                  <a:pt x="1309687" y="1538288"/>
                </a:lnTo>
                <a:lnTo>
                  <a:pt x="1309687" y="1338263"/>
                </a:lnTo>
                <a:lnTo>
                  <a:pt x="1171575" y="1338263"/>
                </a:lnTo>
                <a:lnTo>
                  <a:pt x="1171575" y="1147763"/>
                </a:lnTo>
                <a:lnTo>
                  <a:pt x="566737" y="1147763"/>
                </a:lnTo>
                <a:lnTo>
                  <a:pt x="566737" y="938213"/>
                </a:lnTo>
                <a:lnTo>
                  <a:pt x="504825" y="938213"/>
                </a:lnTo>
                <a:lnTo>
                  <a:pt x="504825" y="752475"/>
                </a:lnTo>
                <a:lnTo>
                  <a:pt x="361950" y="752475"/>
                </a:lnTo>
                <a:lnTo>
                  <a:pt x="361950" y="552450"/>
                </a:lnTo>
                <a:lnTo>
                  <a:pt x="109537" y="552450"/>
                </a:lnTo>
                <a:lnTo>
                  <a:pt x="109537" y="381000"/>
                </a:lnTo>
                <a:lnTo>
                  <a:pt x="23812" y="381000"/>
                </a:lnTo>
                <a:lnTo>
                  <a:pt x="23812" y="185738"/>
                </a:lnTo>
                <a:lnTo>
                  <a:pt x="0" y="185738"/>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4117908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SORMAIN: Sorafenib Maintenance After </a:t>
            </a:r>
            <a:r>
              <a:rPr lang="en-US" altLang="en-US" dirty="0" err="1"/>
              <a:t>AlloSCT</a:t>
            </a:r>
            <a:r>
              <a:rPr lang="en-US" altLang="en-US" dirty="0"/>
              <a:t> in </a:t>
            </a:r>
            <a:r>
              <a:rPr lang="en-US" altLang="en-US" i="1" dirty="0"/>
              <a:t>FLT3</a:t>
            </a:r>
            <a:r>
              <a:rPr lang="en-US" altLang="en-US" dirty="0"/>
              <a:t>-ITD</a:t>
            </a:r>
            <a:r>
              <a:rPr lang="en-US" altLang="en-US" i="1" dirty="0"/>
              <a:t> </a:t>
            </a:r>
            <a:r>
              <a:rPr lang="en-US" altLang="en-US" dirty="0"/>
              <a:t>AML</a:t>
            </a:r>
          </a:p>
        </p:txBody>
      </p:sp>
      <p:sp>
        <p:nvSpPr>
          <p:cNvPr id="2" name="Content Placeholder 1">
            <a:extLst>
              <a:ext uri="{FF2B5EF4-FFF2-40B4-BE49-F238E27FC236}">
                <a16:creationId xmlns:a16="http://schemas.microsoft.com/office/drawing/2014/main" id="{B08E2E2B-7485-4379-8C32-C1CA8A5002C9}"/>
              </a:ext>
            </a:extLst>
          </p:cNvPr>
          <p:cNvSpPr>
            <a:spLocks noGrp="1"/>
          </p:cNvSpPr>
          <p:nvPr>
            <p:ph idx="1"/>
          </p:nvPr>
        </p:nvSpPr>
        <p:spPr/>
        <p:txBody>
          <a:bodyPr/>
          <a:lstStyle/>
          <a:p>
            <a:r>
              <a:rPr lang="en-US" sz="2200"/>
              <a:t>International, double-blind, randomized phase 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36638" y="2498519"/>
            <a:ext cx="369224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with </a:t>
            </a:r>
            <a:r>
              <a:rPr kumimoji="0" lang="en-GB" alt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FLT3</a:t>
            </a: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-ITD+ AML who underwent alloHSCT; within </a:t>
            </a:r>
            <a:b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60-100 days post transplant; </a:t>
            </a:r>
            <a:b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 CHR with normal PB; ECOG PS 0/1; no grade 2-4 GvHD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83)</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9422363" y="2965964"/>
            <a:ext cx="1464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Follow-up </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70205" y="2254208"/>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Sorafenib</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2 x 400 mg QD</a:t>
            </a:r>
            <a:r>
              <a:rPr kumimoji="0" lang="en-US" altLang="en-US" sz="1800" b="0"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for 24 mo</a:t>
            </a:r>
            <a:endPar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43)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70205" y="3198771"/>
            <a:ext cx="3790950"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QD</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for 24 mo</a:t>
            </a:r>
            <a:endPar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40)</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9056206" y="314254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433605" y="326458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33605" y="268765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 Box 11">
            <a:extLst>
              <a:ext uri="{FF2B5EF4-FFF2-40B4-BE49-F238E27FC236}">
                <a16:creationId xmlns:a16="http://schemas.microsoft.com/office/drawing/2014/main" id="{F46C65A9-6ECA-4651-933E-CA9A7368A57E}"/>
              </a:ext>
            </a:extLst>
          </p:cNvPr>
          <p:cNvSpPr txBox="1">
            <a:spLocks noChangeArrowheads="1"/>
          </p:cNvSpPr>
          <p:nvPr/>
        </p:nvSpPr>
        <p:spPr bwMode="auto">
          <a:xfrm>
            <a:off x="414339" y="63634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Burchert. JCO. 2020;38:2993. </a:t>
            </a:r>
          </a:p>
        </p:txBody>
      </p:sp>
      <p:sp>
        <p:nvSpPr>
          <p:cNvPr id="24" name="Content Placeholder 2">
            <a:extLst>
              <a:ext uri="{FF2B5EF4-FFF2-40B4-BE49-F238E27FC236}">
                <a16:creationId xmlns:a16="http://schemas.microsoft.com/office/drawing/2014/main" id="{28598B4F-9C71-47C8-8C51-E0F0E5BB07D1}"/>
              </a:ext>
            </a:extLst>
          </p:cNvPr>
          <p:cNvSpPr txBox="1">
            <a:spLocks/>
          </p:cNvSpPr>
          <p:nvPr/>
        </p:nvSpPr>
        <p:spPr bwMode="auto">
          <a:xfrm>
            <a:off x="601820" y="4772500"/>
            <a:ext cx="11171080" cy="135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 </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RFS rate, where RFS events were death from any cause or relapse of AML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 </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OS; RFS and OS in patients with </a:t>
            </a:r>
            <a:r>
              <a:rPr kumimoji="0" lang="en-US" sz="2200" b="0" i="1" u="none" strike="noStrike" kern="0" cap="none" spc="0" normalizeH="0" baseline="0" noProof="0">
                <a:ln>
                  <a:noFill/>
                </a:ln>
                <a:solidFill>
                  <a:srgbClr val="000000"/>
                </a:solidFill>
                <a:effectLst/>
                <a:uLnTx/>
                <a:uFillTx/>
                <a:latin typeface="Calibri" panose="020F0502020204030204" pitchFamily="34" charset="0"/>
                <a:ea typeface="+mn-ea"/>
                <a:cs typeface="+mn-cs"/>
              </a:rPr>
              <a:t>NPM1</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-mutated vs wild-type disease; RFS and OS by </a:t>
            </a:r>
            <a:r>
              <a:rPr kumimoji="0" lang="en-US" sz="2200" b="0" i="1" u="none" strike="noStrike" kern="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rPr>
              <a:t>-ITD ratio; safety; biomarker analysis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6" name="Text Box 30">
            <a:extLst>
              <a:ext uri="{FF2B5EF4-FFF2-40B4-BE49-F238E27FC236}">
                <a16:creationId xmlns:a16="http://schemas.microsoft.com/office/drawing/2014/main" id="{6F7B27C0-2EC8-4A68-B070-3D32C5E276E0}"/>
              </a:ext>
            </a:extLst>
          </p:cNvPr>
          <p:cNvSpPr txBox="1">
            <a:spLocks noChangeArrowheads="1"/>
          </p:cNvSpPr>
          <p:nvPr/>
        </p:nvSpPr>
        <p:spPr bwMode="auto">
          <a:xfrm>
            <a:off x="5055906" y="4032819"/>
            <a:ext cx="390525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*Starting dose of 2 x 200 mg, increased every 14 days up to 2 x 400 mg as tolerated.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D5770-A5FA-282A-ADE1-D3A040E351AA}"/>
              </a:ext>
            </a:extLst>
          </p:cNvPr>
          <p:cNvSpPr>
            <a:spLocks noGrp="1"/>
          </p:cNvSpPr>
          <p:nvPr>
            <p:ph type="title"/>
          </p:nvPr>
        </p:nvSpPr>
        <p:spPr/>
        <p:txBody>
          <a:bodyPr/>
          <a:lstStyle/>
          <a:p>
            <a:r>
              <a:rPr lang="en-US"/>
              <a:t>SORMAIN: </a:t>
            </a:r>
            <a:r>
              <a:rPr lang="en-US" altLang="en-US"/>
              <a:t>RFS and OS</a:t>
            </a:r>
            <a:endParaRPr lang="en-US"/>
          </a:p>
        </p:txBody>
      </p:sp>
      <p:sp>
        <p:nvSpPr>
          <p:cNvPr id="9" name="Text Box 11">
            <a:extLst>
              <a:ext uri="{FF2B5EF4-FFF2-40B4-BE49-F238E27FC236}">
                <a16:creationId xmlns:a16="http://schemas.microsoft.com/office/drawing/2014/main" id="{99187E76-2459-2DF5-FCBC-908541AA42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Burchert. JCO. 2020;38:2993.</a:t>
            </a:r>
          </a:p>
        </p:txBody>
      </p:sp>
      <p:sp>
        <p:nvSpPr>
          <p:cNvPr id="2" name="TextBox 1">
            <a:extLst>
              <a:ext uri="{FF2B5EF4-FFF2-40B4-BE49-F238E27FC236}">
                <a16:creationId xmlns:a16="http://schemas.microsoft.com/office/drawing/2014/main" id="{7DEA5525-0BDB-5C08-9177-993DC6953FEB}"/>
              </a:ext>
            </a:extLst>
          </p:cNvPr>
          <p:cNvSpPr txBox="1"/>
          <p:nvPr/>
        </p:nvSpPr>
        <p:spPr bwMode="auto">
          <a:xfrm>
            <a:off x="1207029" y="5590595"/>
            <a:ext cx="50050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Median f/u: 41.8 mo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mRFS (sorafenib vs placebo): NR vs 30.9 mo</a:t>
            </a:r>
          </a:p>
        </p:txBody>
      </p:sp>
      <p:sp>
        <p:nvSpPr>
          <p:cNvPr id="4" name="TextBox 3">
            <a:extLst>
              <a:ext uri="{FF2B5EF4-FFF2-40B4-BE49-F238E27FC236}">
                <a16:creationId xmlns:a16="http://schemas.microsoft.com/office/drawing/2014/main" id="{3FF7D47A-49AB-076B-9BD3-065E68478937}"/>
              </a:ext>
            </a:extLst>
          </p:cNvPr>
          <p:cNvSpPr txBox="1"/>
          <p:nvPr/>
        </p:nvSpPr>
        <p:spPr bwMode="auto">
          <a:xfrm>
            <a:off x="6967734" y="5602683"/>
            <a:ext cx="38602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Median f/u: 55.1 mo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mOS NR in either treatment arm</a:t>
            </a:r>
          </a:p>
        </p:txBody>
      </p:sp>
      <p:grpSp>
        <p:nvGrpSpPr>
          <p:cNvPr id="6" name="Group 5">
            <a:extLst>
              <a:ext uri="{FF2B5EF4-FFF2-40B4-BE49-F238E27FC236}">
                <a16:creationId xmlns:a16="http://schemas.microsoft.com/office/drawing/2014/main" id="{10362797-932B-2791-F769-497E5B28784F}"/>
              </a:ext>
            </a:extLst>
          </p:cNvPr>
          <p:cNvGrpSpPr/>
          <p:nvPr/>
        </p:nvGrpSpPr>
        <p:grpSpPr>
          <a:xfrm>
            <a:off x="1912359" y="3150517"/>
            <a:ext cx="3768435" cy="459283"/>
            <a:chOff x="1889384" y="2948441"/>
            <a:chExt cx="3768435" cy="459283"/>
          </a:xfrm>
        </p:grpSpPr>
        <p:grpSp>
          <p:nvGrpSpPr>
            <p:cNvPr id="8" name="Group 7">
              <a:extLst>
                <a:ext uri="{FF2B5EF4-FFF2-40B4-BE49-F238E27FC236}">
                  <a16:creationId xmlns:a16="http://schemas.microsoft.com/office/drawing/2014/main" id="{DDBEE235-4A19-F167-0FBE-F6F9EEB52632}"/>
                </a:ext>
              </a:extLst>
            </p:cNvPr>
            <p:cNvGrpSpPr/>
            <p:nvPr/>
          </p:nvGrpSpPr>
          <p:grpSpPr>
            <a:xfrm>
              <a:off x="3319245" y="3229104"/>
              <a:ext cx="655532" cy="91440"/>
              <a:chOff x="3319245" y="3142843"/>
              <a:chExt cx="655532" cy="91440"/>
            </a:xfrm>
          </p:grpSpPr>
          <p:grpSp>
            <p:nvGrpSpPr>
              <p:cNvPr id="510" name="Group 509">
                <a:extLst>
                  <a:ext uri="{FF2B5EF4-FFF2-40B4-BE49-F238E27FC236}">
                    <a16:creationId xmlns:a16="http://schemas.microsoft.com/office/drawing/2014/main" id="{A2E17A22-9B7D-A269-A0E1-2015B2117713}"/>
                  </a:ext>
                </a:extLst>
              </p:cNvPr>
              <p:cNvGrpSpPr/>
              <p:nvPr/>
            </p:nvGrpSpPr>
            <p:grpSpPr>
              <a:xfrm>
                <a:off x="3883337" y="3142843"/>
                <a:ext cx="91440" cy="91440"/>
                <a:chOff x="6445187" y="2952044"/>
                <a:chExt cx="102369" cy="100584"/>
              </a:xfrm>
            </p:grpSpPr>
            <p:cxnSp>
              <p:nvCxnSpPr>
                <p:cNvPr id="265" name="Straight Connector 264">
                  <a:extLst>
                    <a:ext uri="{FF2B5EF4-FFF2-40B4-BE49-F238E27FC236}">
                      <a16:creationId xmlns:a16="http://schemas.microsoft.com/office/drawing/2014/main" id="{62418AC2-1F11-7AF2-E707-5FAB1E6D62D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11C6DD4-DB04-8B4C-BB7E-C623DE91607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511" name="Group 510">
                <a:extLst>
                  <a:ext uri="{FF2B5EF4-FFF2-40B4-BE49-F238E27FC236}">
                    <a16:creationId xmlns:a16="http://schemas.microsoft.com/office/drawing/2014/main" id="{49925577-0AA5-0D67-AFBD-C4109FEC32E0}"/>
                  </a:ext>
                </a:extLst>
              </p:cNvPr>
              <p:cNvGrpSpPr/>
              <p:nvPr/>
            </p:nvGrpSpPr>
            <p:grpSpPr>
              <a:xfrm>
                <a:off x="3319245" y="3142843"/>
                <a:ext cx="91440" cy="91440"/>
                <a:chOff x="6445187" y="2952044"/>
                <a:chExt cx="102369" cy="100584"/>
              </a:xfrm>
            </p:grpSpPr>
            <p:cxnSp>
              <p:nvCxnSpPr>
                <p:cNvPr id="263" name="Straight Connector 262">
                  <a:extLst>
                    <a:ext uri="{FF2B5EF4-FFF2-40B4-BE49-F238E27FC236}">
                      <a16:creationId xmlns:a16="http://schemas.microsoft.com/office/drawing/2014/main" id="{1990C2AA-0C31-3BD3-4E9E-FD98E7F79E50}"/>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3CE581C-218A-F87B-5293-570DD1E7A143}"/>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3914E331-5C0F-FD35-0CF3-6B0A3D031429}"/>
                  </a:ext>
                </a:extLst>
              </p:cNvPr>
              <p:cNvGrpSpPr/>
              <p:nvPr/>
            </p:nvGrpSpPr>
            <p:grpSpPr>
              <a:xfrm>
                <a:off x="3335498" y="3142843"/>
                <a:ext cx="91440" cy="91440"/>
                <a:chOff x="6445187" y="2952044"/>
                <a:chExt cx="102369" cy="100584"/>
              </a:xfrm>
            </p:grpSpPr>
            <p:cxnSp>
              <p:nvCxnSpPr>
                <p:cNvPr id="70" name="Straight Connector 69">
                  <a:extLst>
                    <a:ext uri="{FF2B5EF4-FFF2-40B4-BE49-F238E27FC236}">
                      <a16:creationId xmlns:a16="http://schemas.microsoft.com/office/drawing/2014/main" id="{2089B974-C944-838E-D1D4-3C074195844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B1419C6-C7EF-D3ED-B05F-2027571811B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0" name="Group 9">
              <a:extLst>
                <a:ext uri="{FF2B5EF4-FFF2-40B4-BE49-F238E27FC236}">
                  <a16:creationId xmlns:a16="http://schemas.microsoft.com/office/drawing/2014/main" id="{4AD68685-4309-0D86-CEAF-1A8F9E3493C4}"/>
                </a:ext>
              </a:extLst>
            </p:cNvPr>
            <p:cNvGrpSpPr/>
            <p:nvPr/>
          </p:nvGrpSpPr>
          <p:grpSpPr>
            <a:xfrm>
              <a:off x="4747863" y="3316284"/>
              <a:ext cx="909956" cy="91440"/>
              <a:chOff x="4747863" y="3316284"/>
              <a:chExt cx="909956" cy="91440"/>
            </a:xfrm>
          </p:grpSpPr>
          <p:grpSp>
            <p:nvGrpSpPr>
              <p:cNvPr id="477" name="Group 476">
                <a:extLst>
                  <a:ext uri="{FF2B5EF4-FFF2-40B4-BE49-F238E27FC236}">
                    <a16:creationId xmlns:a16="http://schemas.microsoft.com/office/drawing/2014/main" id="{D0B2CEAA-02A9-2A23-15E2-DB38121BEF25}"/>
                  </a:ext>
                </a:extLst>
              </p:cNvPr>
              <p:cNvGrpSpPr/>
              <p:nvPr/>
            </p:nvGrpSpPr>
            <p:grpSpPr>
              <a:xfrm>
                <a:off x="4747863" y="3316284"/>
                <a:ext cx="91440" cy="91440"/>
                <a:chOff x="6445187" y="2952044"/>
                <a:chExt cx="102369" cy="100584"/>
              </a:xfrm>
            </p:grpSpPr>
            <p:cxnSp>
              <p:nvCxnSpPr>
                <p:cNvPr id="508" name="Straight Connector 507">
                  <a:extLst>
                    <a:ext uri="{FF2B5EF4-FFF2-40B4-BE49-F238E27FC236}">
                      <a16:creationId xmlns:a16="http://schemas.microsoft.com/office/drawing/2014/main" id="{C5C44D71-1C9E-AD7C-7E9B-C9A1CF81091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CBE27EAB-9375-5064-96EF-0CB669D26927}"/>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6813FFDF-B063-5771-63FC-4F70CD9B4D3E}"/>
                  </a:ext>
                </a:extLst>
              </p:cNvPr>
              <p:cNvGrpSpPr/>
              <p:nvPr/>
            </p:nvGrpSpPr>
            <p:grpSpPr>
              <a:xfrm>
                <a:off x="4988443" y="3316284"/>
                <a:ext cx="91440" cy="91440"/>
                <a:chOff x="6445187" y="2952044"/>
                <a:chExt cx="102369" cy="100584"/>
              </a:xfrm>
            </p:grpSpPr>
            <p:cxnSp>
              <p:nvCxnSpPr>
                <p:cNvPr id="506" name="Straight Connector 505">
                  <a:extLst>
                    <a:ext uri="{FF2B5EF4-FFF2-40B4-BE49-F238E27FC236}">
                      <a16:creationId xmlns:a16="http://schemas.microsoft.com/office/drawing/2014/main" id="{73554A36-0104-50B1-56D6-DC7F6D31083C}"/>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7442E47-F1E7-6A48-1950-108ABA9AF82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EC676009-0355-14C0-DB71-0C09F3115D92}"/>
                  </a:ext>
                </a:extLst>
              </p:cNvPr>
              <p:cNvGrpSpPr/>
              <p:nvPr/>
            </p:nvGrpSpPr>
            <p:grpSpPr>
              <a:xfrm>
                <a:off x="5150596" y="3316284"/>
                <a:ext cx="91440" cy="91440"/>
                <a:chOff x="6445187" y="2952044"/>
                <a:chExt cx="102369" cy="100584"/>
              </a:xfrm>
            </p:grpSpPr>
            <p:cxnSp>
              <p:nvCxnSpPr>
                <p:cNvPr id="504" name="Straight Connector 503">
                  <a:extLst>
                    <a:ext uri="{FF2B5EF4-FFF2-40B4-BE49-F238E27FC236}">
                      <a16:creationId xmlns:a16="http://schemas.microsoft.com/office/drawing/2014/main" id="{9F85B1D2-A192-2B20-14F4-67E4B35D2C33}"/>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3B25F486-CE50-8C9F-6961-613F08397A8D}"/>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173D7952-B32D-E40E-1C2E-AD37A6424B8A}"/>
                  </a:ext>
                </a:extLst>
              </p:cNvPr>
              <p:cNvGrpSpPr/>
              <p:nvPr/>
            </p:nvGrpSpPr>
            <p:grpSpPr>
              <a:xfrm>
                <a:off x="4922928" y="3316284"/>
                <a:ext cx="91440" cy="91440"/>
                <a:chOff x="6445187" y="2952044"/>
                <a:chExt cx="102369" cy="100584"/>
              </a:xfrm>
            </p:grpSpPr>
            <p:cxnSp>
              <p:nvCxnSpPr>
                <p:cNvPr id="502" name="Straight Connector 501">
                  <a:extLst>
                    <a:ext uri="{FF2B5EF4-FFF2-40B4-BE49-F238E27FC236}">
                      <a16:creationId xmlns:a16="http://schemas.microsoft.com/office/drawing/2014/main" id="{DEBE0EE0-43F1-D4D7-87FA-C7E544BB482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3E53057F-7720-2972-7C1D-BF5068E4BF47}"/>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1" name="Group 480">
                <a:extLst>
                  <a:ext uri="{FF2B5EF4-FFF2-40B4-BE49-F238E27FC236}">
                    <a16:creationId xmlns:a16="http://schemas.microsoft.com/office/drawing/2014/main" id="{91E954E5-62DE-1237-27F9-E0BCD06EA718}"/>
                  </a:ext>
                </a:extLst>
              </p:cNvPr>
              <p:cNvGrpSpPr/>
              <p:nvPr/>
            </p:nvGrpSpPr>
            <p:grpSpPr>
              <a:xfrm>
                <a:off x="4949579" y="3316284"/>
                <a:ext cx="91440" cy="91440"/>
                <a:chOff x="6445187" y="2952044"/>
                <a:chExt cx="102369" cy="100584"/>
              </a:xfrm>
            </p:grpSpPr>
            <p:cxnSp>
              <p:nvCxnSpPr>
                <p:cNvPr id="500" name="Straight Connector 499">
                  <a:extLst>
                    <a:ext uri="{FF2B5EF4-FFF2-40B4-BE49-F238E27FC236}">
                      <a16:creationId xmlns:a16="http://schemas.microsoft.com/office/drawing/2014/main" id="{735F2745-97B9-EC55-E686-2CCEAC28B4B3}"/>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9FA6097B-B81F-94FC-A64A-4EDD9AFAE57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2C6DEC74-AC33-3DC5-A24A-15347F2E2778}"/>
                  </a:ext>
                </a:extLst>
              </p:cNvPr>
              <p:cNvGrpSpPr/>
              <p:nvPr/>
            </p:nvGrpSpPr>
            <p:grpSpPr>
              <a:xfrm>
                <a:off x="5038409" y="3316284"/>
                <a:ext cx="91440" cy="91440"/>
                <a:chOff x="6445187" y="2952044"/>
                <a:chExt cx="102369" cy="100584"/>
              </a:xfrm>
            </p:grpSpPr>
            <p:cxnSp>
              <p:nvCxnSpPr>
                <p:cNvPr id="498" name="Straight Connector 497">
                  <a:extLst>
                    <a:ext uri="{FF2B5EF4-FFF2-40B4-BE49-F238E27FC236}">
                      <a16:creationId xmlns:a16="http://schemas.microsoft.com/office/drawing/2014/main" id="{A472C709-AA19-A877-E975-B2C62C44CF45}"/>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17131E66-A5DC-774B-32A0-470CEC88A9E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D33BD0CE-8991-18A5-2C09-BC386A5BA91F}"/>
                  </a:ext>
                </a:extLst>
              </p:cNvPr>
              <p:cNvGrpSpPr/>
              <p:nvPr/>
            </p:nvGrpSpPr>
            <p:grpSpPr>
              <a:xfrm>
                <a:off x="5134090" y="3316284"/>
                <a:ext cx="91440" cy="91440"/>
                <a:chOff x="6445187" y="2952044"/>
                <a:chExt cx="102369" cy="100584"/>
              </a:xfrm>
            </p:grpSpPr>
            <p:cxnSp>
              <p:nvCxnSpPr>
                <p:cNvPr id="496" name="Straight Connector 495">
                  <a:extLst>
                    <a:ext uri="{FF2B5EF4-FFF2-40B4-BE49-F238E27FC236}">
                      <a16:creationId xmlns:a16="http://schemas.microsoft.com/office/drawing/2014/main" id="{BBD85A1E-0C63-0C70-7CC3-E24C57E6942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E6C12B2D-AFB7-C189-C5B3-4EC044366107}"/>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4" name="Group 483">
                <a:extLst>
                  <a:ext uri="{FF2B5EF4-FFF2-40B4-BE49-F238E27FC236}">
                    <a16:creationId xmlns:a16="http://schemas.microsoft.com/office/drawing/2014/main" id="{ED69E93C-256A-DA36-80D6-95388DF6A59C}"/>
                  </a:ext>
                </a:extLst>
              </p:cNvPr>
              <p:cNvGrpSpPr/>
              <p:nvPr/>
            </p:nvGrpSpPr>
            <p:grpSpPr>
              <a:xfrm>
                <a:off x="5274678" y="3316284"/>
                <a:ext cx="91440" cy="91440"/>
                <a:chOff x="6445187" y="2952044"/>
                <a:chExt cx="102369" cy="100584"/>
              </a:xfrm>
            </p:grpSpPr>
            <p:cxnSp>
              <p:nvCxnSpPr>
                <p:cNvPr id="494" name="Straight Connector 493">
                  <a:extLst>
                    <a:ext uri="{FF2B5EF4-FFF2-40B4-BE49-F238E27FC236}">
                      <a16:creationId xmlns:a16="http://schemas.microsoft.com/office/drawing/2014/main" id="{C4A85F49-1560-0F85-FE81-1BFF0E57AA1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A665873-06EE-FBBE-034F-9689F7733D5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D7DA8981-25D9-9947-79D6-344F00C39C0D}"/>
                  </a:ext>
                </a:extLst>
              </p:cNvPr>
              <p:cNvGrpSpPr/>
              <p:nvPr/>
            </p:nvGrpSpPr>
            <p:grpSpPr>
              <a:xfrm>
                <a:off x="4982313" y="3316284"/>
                <a:ext cx="91440" cy="91440"/>
                <a:chOff x="6445187" y="2952044"/>
                <a:chExt cx="102369" cy="100584"/>
              </a:xfrm>
            </p:grpSpPr>
            <p:cxnSp>
              <p:nvCxnSpPr>
                <p:cNvPr id="492" name="Straight Connector 491">
                  <a:extLst>
                    <a:ext uri="{FF2B5EF4-FFF2-40B4-BE49-F238E27FC236}">
                      <a16:creationId xmlns:a16="http://schemas.microsoft.com/office/drawing/2014/main" id="{87C31CCF-3402-389D-6EFF-590D36BBF6F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65FB3DA6-F2A1-D076-AEA8-62103960640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097F0BC3-5C18-4B0C-38AF-A0A0B2D685AC}"/>
                  </a:ext>
                </a:extLst>
              </p:cNvPr>
              <p:cNvGrpSpPr/>
              <p:nvPr/>
            </p:nvGrpSpPr>
            <p:grpSpPr>
              <a:xfrm>
                <a:off x="5566379" y="3316284"/>
                <a:ext cx="91440" cy="91440"/>
                <a:chOff x="6445187" y="2952044"/>
                <a:chExt cx="102369" cy="100584"/>
              </a:xfrm>
            </p:grpSpPr>
            <p:cxnSp>
              <p:nvCxnSpPr>
                <p:cNvPr id="490" name="Straight Connector 489">
                  <a:extLst>
                    <a:ext uri="{FF2B5EF4-FFF2-40B4-BE49-F238E27FC236}">
                      <a16:creationId xmlns:a16="http://schemas.microsoft.com/office/drawing/2014/main" id="{6CAE56F3-8E55-FE04-60E8-84083D7874AB}"/>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166BE7F-08BC-A504-5872-BD930DCDE7B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8E64F2D3-101F-B641-CAB4-02B61C95E8F2}"/>
                  </a:ext>
                </a:extLst>
              </p:cNvPr>
              <p:cNvGrpSpPr/>
              <p:nvPr/>
            </p:nvGrpSpPr>
            <p:grpSpPr>
              <a:xfrm>
                <a:off x="5363592" y="3316284"/>
                <a:ext cx="91440" cy="91440"/>
                <a:chOff x="6445187" y="2952044"/>
                <a:chExt cx="102369" cy="100584"/>
              </a:xfrm>
            </p:grpSpPr>
            <p:cxnSp>
              <p:nvCxnSpPr>
                <p:cNvPr id="488" name="Straight Connector 487">
                  <a:extLst>
                    <a:ext uri="{FF2B5EF4-FFF2-40B4-BE49-F238E27FC236}">
                      <a16:creationId xmlns:a16="http://schemas.microsoft.com/office/drawing/2014/main" id="{44435634-B14A-E8E2-EF5F-96D58F5D225E}"/>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F145E96C-93EC-AAEC-774F-E09CF640931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457" name="Group 456">
              <a:extLst>
                <a:ext uri="{FF2B5EF4-FFF2-40B4-BE49-F238E27FC236}">
                  <a16:creationId xmlns:a16="http://schemas.microsoft.com/office/drawing/2014/main" id="{36B9225E-1BBD-0488-9501-B04F6F219CBF}"/>
                </a:ext>
              </a:extLst>
            </p:cNvPr>
            <p:cNvGrpSpPr/>
            <p:nvPr/>
          </p:nvGrpSpPr>
          <p:grpSpPr>
            <a:xfrm>
              <a:off x="2656839" y="3159497"/>
              <a:ext cx="91440" cy="91440"/>
              <a:chOff x="6445187" y="2952044"/>
              <a:chExt cx="102369" cy="100584"/>
            </a:xfrm>
          </p:grpSpPr>
          <p:cxnSp>
            <p:nvCxnSpPr>
              <p:cNvPr id="475" name="Straight Connector 474">
                <a:extLst>
                  <a:ext uri="{FF2B5EF4-FFF2-40B4-BE49-F238E27FC236}">
                    <a16:creationId xmlns:a16="http://schemas.microsoft.com/office/drawing/2014/main" id="{3098A5BE-FEB6-904B-CCA3-CFEE8F1E58A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B1876C46-D0FC-6E60-BEC3-9975737C18F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B07B8198-58FB-F76B-A656-C4F40BD825FF}"/>
                </a:ext>
              </a:extLst>
            </p:cNvPr>
            <p:cNvGrpSpPr/>
            <p:nvPr/>
          </p:nvGrpSpPr>
          <p:grpSpPr>
            <a:xfrm>
              <a:off x="1889384" y="2948441"/>
              <a:ext cx="91440" cy="91440"/>
              <a:chOff x="6445187" y="2952044"/>
              <a:chExt cx="102369" cy="100584"/>
            </a:xfrm>
          </p:grpSpPr>
          <p:cxnSp>
            <p:nvCxnSpPr>
              <p:cNvPr id="459" name="Straight Connector 458">
                <a:extLst>
                  <a:ext uri="{FF2B5EF4-FFF2-40B4-BE49-F238E27FC236}">
                    <a16:creationId xmlns:a16="http://schemas.microsoft.com/office/drawing/2014/main" id="{AC03DA14-A9BF-CF5F-C7EC-BCCCC4629EB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4D511AD7-7FF6-8178-1B3E-33EF768CF9C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67" name="Group 266">
            <a:extLst>
              <a:ext uri="{FF2B5EF4-FFF2-40B4-BE49-F238E27FC236}">
                <a16:creationId xmlns:a16="http://schemas.microsoft.com/office/drawing/2014/main" id="{FC393B68-7EEA-B322-8EC2-E9AC20DC3E5D}"/>
              </a:ext>
            </a:extLst>
          </p:cNvPr>
          <p:cNvGrpSpPr/>
          <p:nvPr/>
        </p:nvGrpSpPr>
        <p:grpSpPr>
          <a:xfrm>
            <a:off x="1247612" y="2271611"/>
            <a:ext cx="4438769" cy="1336529"/>
            <a:chOff x="1224637" y="2069535"/>
            <a:chExt cx="4438769" cy="1336529"/>
          </a:xfrm>
        </p:grpSpPr>
        <p:sp>
          <p:nvSpPr>
            <p:cNvPr id="268" name="Freeform 113">
              <a:extLst>
                <a:ext uri="{FF2B5EF4-FFF2-40B4-BE49-F238E27FC236}">
                  <a16:creationId xmlns:a16="http://schemas.microsoft.com/office/drawing/2014/main" id="{D70C7CD0-4FE7-D2DA-CB01-700E7258B399}"/>
                </a:ext>
              </a:extLst>
            </p:cNvPr>
            <p:cNvSpPr/>
            <p:nvPr/>
          </p:nvSpPr>
          <p:spPr bwMode="auto">
            <a:xfrm>
              <a:off x="1224637" y="2069535"/>
              <a:ext cx="4414068" cy="1295742"/>
            </a:xfrm>
            <a:custGeom>
              <a:avLst/>
              <a:gdLst>
                <a:gd name="connsiteX0" fmla="*/ 0 w 4453087"/>
                <a:gd name="connsiteY0" fmla="*/ 0 h 1295742"/>
                <a:gd name="connsiteX1" fmla="*/ 53306 w 4453087"/>
                <a:gd name="connsiteY1" fmla="*/ 0 h 1295742"/>
                <a:gd name="connsiteX2" fmla="*/ 53306 w 4453087"/>
                <a:gd name="connsiteY2" fmla="*/ 209123 h 1295742"/>
                <a:gd name="connsiteX3" fmla="*/ 53306 w 4453087"/>
                <a:gd name="connsiteY3" fmla="*/ 209123 h 1295742"/>
                <a:gd name="connsiteX4" fmla="*/ 90210 w 4453087"/>
                <a:gd name="connsiteY4" fmla="*/ 209123 h 1295742"/>
                <a:gd name="connsiteX5" fmla="*/ 90210 w 4453087"/>
                <a:gd name="connsiteY5" fmla="*/ 479753 h 1295742"/>
                <a:gd name="connsiteX6" fmla="*/ 131214 w 4453087"/>
                <a:gd name="connsiteY6" fmla="*/ 479753 h 1295742"/>
                <a:gd name="connsiteX7" fmla="*/ 131214 w 4453087"/>
                <a:gd name="connsiteY7" fmla="*/ 541260 h 1295742"/>
                <a:gd name="connsiteX8" fmla="*/ 176319 w 4453087"/>
                <a:gd name="connsiteY8" fmla="*/ 541260 h 1295742"/>
                <a:gd name="connsiteX9" fmla="*/ 176319 w 4453087"/>
                <a:gd name="connsiteY9" fmla="*/ 610967 h 1295742"/>
                <a:gd name="connsiteX10" fmla="*/ 430547 w 4453087"/>
                <a:gd name="connsiteY10" fmla="*/ 610967 h 1295742"/>
                <a:gd name="connsiteX11" fmla="*/ 430547 w 4453087"/>
                <a:gd name="connsiteY11" fmla="*/ 807789 h 1295742"/>
                <a:gd name="connsiteX12" fmla="*/ 479752 w 4453087"/>
                <a:gd name="connsiteY12" fmla="*/ 807789 h 1295742"/>
                <a:gd name="connsiteX13" fmla="*/ 479752 w 4453087"/>
                <a:gd name="connsiteY13" fmla="*/ 869296 h 1295742"/>
                <a:gd name="connsiteX14" fmla="*/ 635569 w 4453087"/>
                <a:gd name="connsiteY14" fmla="*/ 869296 h 1295742"/>
                <a:gd name="connsiteX15" fmla="*/ 635569 w 4453087"/>
                <a:gd name="connsiteY15" fmla="*/ 939003 h 1295742"/>
                <a:gd name="connsiteX16" fmla="*/ 918500 w 4453087"/>
                <a:gd name="connsiteY16" fmla="*/ 939003 h 1295742"/>
                <a:gd name="connsiteX17" fmla="*/ 918500 w 4453087"/>
                <a:gd name="connsiteY17" fmla="*/ 1000510 h 1295742"/>
                <a:gd name="connsiteX18" fmla="*/ 1045614 w 4453087"/>
                <a:gd name="connsiteY18" fmla="*/ 1000510 h 1295742"/>
                <a:gd name="connsiteX19" fmla="*/ 1045614 w 4453087"/>
                <a:gd name="connsiteY19" fmla="*/ 1074318 h 1295742"/>
                <a:gd name="connsiteX20" fmla="*/ 1332646 w 4453087"/>
                <a:gd name="connsiteY20" fmla="*/ 1074318 h 1295742"/>
                <a:gd name="connsiteX21" fmla="*/ 1332646 w 4453087"/>
                <a:gd name="connsiteY21" fmla="*/ 1139925 h 1295742"/>
                <a:gd name="connsiteX22" fmla="*/ 1603275 w 4453087"/>
                <a:gd name="connsiteY22" fmla="*/ 1139925 h 1295742"/>
                <a:gd name="connsiteX23" fmla="*/ 1603275 w 4453087"/>
                <a:gd name="connsiteY23" fmla="*/ 1213733 h 1295742"/>
                <a:gd name="connsiteX24" fmla="*/ 2812908 w 4453087"/>
                <a:gd name="connsiteY24" fmla="*/ 1213733 h 1295742"/>
                <a:gd name="connsiteX25" fmla="*/ 2812908 w 4453087"/>
                <a:gd name="connsiteY25" fmla="*/ 1295742 h 1295742"/>
                <a:gd name="connsiteX26" fmla="*/ 4453087 w 4453087"/>
                <a:gd name="connsiteY26" fmla="*/ 1295742 h 1295742"/>
                <a:gd name="connsiteX0" fmla="*/ 0 w 4453087"/>
                <a:gd name="connsiteY0" fmla="*/ 0 h 1295742"/>
                <a:gd name="connsiteX1" fmla="*/ 53306 w 4453087"/>
                <a:gd name="connsiteY1" fmla="*/ 0 h 1295742"/>
                <a:gd name="connsiteX2" fmla="*/ 53306 w 4453087"/>
                <a:gd name="connsiteY2" fmla="*/ 209123 h 1295742"/>
                <a:gd name="connsiteX3" fmla="*/ 27113 w 4453087"/>
                <a:gd name="connsiteY3" fmla="*/ 216267 h 1295742"/>
                <a:gd name="connsiteX4" fmla="*/ 90210 w 4453087"/>
                <a:gd name="connsiteY4" fmla="*/ 209123 h 1295742"/>
                <a:gd name="connsiteX5" fmla="*/ 90210 w 4453087"/>
                <a:gd name="connsiteY5" fmla="*/ 479753 h 1295742"/>
                <a:gd name="connsiteX6" fmla="*/ 131214 w 4453087"/>
                <a:gd name="connsiteY6" fmla="*/ 479753 h 1295742"/>
                <a:gd name="connsiteX7" fmla="*/ 131214 w 4453087"/>
                <a:gd name="connsiteY7" fmla="*/ 541260 h 1295742"/>
                <a:gd name="connsiteX8" fmla="*/ 176319 w 4453087"/>
                <a:gd name="connsiteY8" fmla="*/ 541260 h 1295742"/>
                <a:gd name="connsiteX9" fmla="*/ 176319 w 4453087"/>
                <a:gd name="connsiteY9" fmla="*/ 610967 h 1295742"/>
                <a:gd name="connsiteX10" fmla="*/ 430547 w 4453087"/>
                <a:gd name="connsiteY10" fmla="*/ 610967 h 1295742"/>
                <a:gd name="connsiteX11" fmla="*/ 430547 w 4453087"/>
                <a:gd name="connsiteY11" fmla="*/ 807789 h 1295742"/>
                <a:gd name="connsiteX12" fmla="*/ 479752 w 4453087"/>
                <a:gd name="connsiteY12" fmla="*/ 807789 h 1295742"/>
                <a:gd name="connsiteX13" fmla="*/ 479752 w 4453087"/>
                <a:gd name="connsiteY13" fmla="*/ 869296 h 1295742"/>
                <a:gd name="connsiteX14" fmla="*/ 635569 w 4453087"/>
                <a:gd name="connsiteY14" fmla="*/ 869296 h 1295742"/>
                <a:gd name="connsiteX15" fmla="*/ 635569 w 4453087"/>
                <a:gd name="connsiteY15" fmla="*/ 939003 h 1295742"/>
                <a:gd name="connsiteX16" fmla="*/ 918500 w 4453087"/>
                <a:gd name="connsiteY16" fmla="*/ 939003 h 1295742"/>
                <a:gd name="connsiteX17" fmla="*/ 918500 w 4453087"/>
                <a:gd name="connsiteY17" fmla="*/ 1000510 h 1295742"/>
                <a:gd name="connsiteX18" fmla="*/ 1045614 w 4453087"/>
                <a:gd name="connsiteY18" fmla="*/ 1000510 h 1295742"/>
                <a:gd name="connsiteX19" fmla="*/ 1045614 w 4453087"/>
                <a:gd name="connsiteY19" fmla="*/ 1074318 h 1295742"/>
                <a:gd name="connsiteX20" fmla="*/ 1332646 w 4453087"/>
                <a:gd name="connsiteY20" fmla="*/ 1074318 h 1295742"/>
                <a:gd name="connsiteX21" fmla="*/ 1332646 w 4453087"/>
                <a:gd name="connsiteY21" fmla="*/ 1139925 h 1295742"/>
                <a:gd name="connsiteX22" fmla="*/ 1603275 w 4453087"/>
                <a:gd name="connsiteY22" fmla="*/ 1139925 h 1295742"/>
                <a:gd name="connsiteX23" fmla="*/ 1603275 w 4453087"/>
                <a:gd name="connsiteY23" fmla="*/ 1213733 h 1295742"/>
                <a:gd name="connsiteX24" fmla="*/ 2812908 w 4453087"/>
                <a:gd name="connsiteY24" fmla="*/ 1213733 h 1295742"/>
                <a:gd name="connsiteX25" fmla="*/ 2812908 w 4453087"/>
                <a:gd name="connsiteY25" fmla="*/ 1295742 h 1295742"/>
                <a:gd name="connsiteX26" fmla="*/ 4453087 w 4453087"/>
                <a:gd name="connsiteY26" fmla="*/ 1295742 h 1295742"/>
                <a:gd name="connsiteX0" fmla="*/ 0 w 4453087"/>
                <a:gd name="connsiteY0" fmla="*/ 0 h 1295742"/>
                <a:gd name="connsiteX1" fmla="*/ 53306 w 4453087"/>
                <a:gd name="connsiteY1" fmla="*/ 0 h 1295742"/>
                <a:gd name="connsiteX2" fmla="*/ 53306 w 4453087"/>
                <a:gd name="connsiteY2" fmla="*/ 209123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53087"/>
                <a:gd name="connsiteY0" fmla="*/ 0 h 1295742"/>
                <a:gd name="connsiteX1" fmla="*/ 53306 w 4453087"/>
                <a:gd name="connsiteY1" fmla="*/ 0 h 1295742"/>
                <a:gd name="connsiteX2" fmla="*/ 34256 w 4453087"/>
                <a:gd name="connsiteY2" fmla="*/ 206742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53087"/>
                <a:gd name="connsiteY0" fmla="*/ 0 h 1295742"/>
                <a:gd name="connsiteX1" fmla="*/ 53306 w 4453087"/>
                <a:gd name="connsiteY1" fmla="*/ 0 h 1295742"/>
                <a:gd name="connsiteX2" fmla="*/ 41400 w 4453087"/>
                <a:gd name="connsiteY2" fmla="*/ 211505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53087"/>
                <a:gd name="connsiteY0" fmla="*/ 0 h 1295742"/>
                <a:gd name="connsiteX1" fmla="*/ 39019 w 4453087"/>
                <a:gd name="connsiteY1" fmla="*/ 0 h 1295742"/>
                <a:gd name="connsiteX2" fmla="*/ 41400 w 4453087"/>
                <a:gd name="connsiteY2" fmla="*/ 211505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92195 w 4414068"/>
                <a:gd name="connsiteY4" fmla="*/ 479753 h 1295742"/>
                <a:gd name="connsiteX5" fmla="*/ 92195 w 4414068"/>
                <a:gd name="connsiteY5" fmla="*/ 541260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7907 w 4414068"/>
                <a:gd name="connsiteY4" fmla="*/ 479753 h 1295742"/>
                <a:gd name="connsiteX5" fmla="*/ 92195 w 4414068"/>
                <a:gd name="connsiteY5" fmla="*/ 541260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7907 w 4414068"/>
                <a:gd name="connsiteY4" fmla="*/ 479753 h 1295742"/>
                <a:gd name="connsiteX5" fmla="*/ 56476 w 4414068"/>
                <a:gd name="connsiteY5" fmla="*/ 543641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7907 w 4414068"/>
                <a:gd name="connsiteY4" fmla="*/ 479753 h 1295742"/>
                <a:gd name="connsiteX5" fmla="*/ 70763 w 4414068"/>
                <a:gd name="connsiteY5" fmla="*/ 543641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0764 w 4414068"/>
                <a:gd name="connsiteY4" fmla="*/ 477372 h 1295742"/>
                <a:gd name="connsiteX5" fmla="*/ 70763 w 4414068"/>
                <a:gd name="connsiteY5" fmla="*/ 543641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0169 w 4414068"/>
                <a:gd name="connsiteY3" fmla="*/ 286274 h 1295742"/>
                <a:gd name="connsiteX4" fmla="*/ 51191 w 4414068"/>
                <a:gd name="connsiteY4" fmla="*/ 479753 h 1295742"/>
                <a:gd name="connsiteX5" fmla="*/ 70764 w 4414068"/>
                <a:gd name="connsiteY5" fmla="*/ 477372 h 1295742"/>
                <a:gd name="connsiteX6" fmla="*/ 70763 w 4414068"/>
                <a:gd name="connsiteY6" fmla="*/ 543641 h 1295742"/>
                <a:gd name="connsiteX7" fmla="*/ 137300 w 4414068"/>
                <a:gd name="connsiteY7" fmla="*/ 541260 h 1295742"/>
                <a:gd name="connsiteX8" fmla="*/ 137300 w 4414068"/>
                <a:gd name="connsiteY8" fmla="*/ 610967 h 1295742"/>
                <a:gd name="connsiteX9" fmla="*/ 391528 w 4414068"/>
                <a:gd name="connsiteY9" fmla="*/ 610967 h 1295742"/>
                <a:gd name="connsiteX10" fmla="*/ 391528 w 4414068"/>
                <a:gd name="connsiteY10" fmla="*/ 807789 h 1295742"/>
                <a:gd name="connsiteX11" fmla="*/ 440733 w 4414068"/>
                <a:gd name="connsiteY11" fmla="*/ 807789 h 1295742"/>
                <a:gd name="connsiteX12" fmla="*/ 440733 w 4414068"/>
                <a:gd name="connsiteY12" fmla="*/ 869296 h 1295742"/>
                <a:gd name="connsiteX13" fmla="*/ 596550 w 4414068"/>
                <a:gd name="connsiteY13" fmla="*/ 869296 h 1295742"/>
                <a:gd name="connsiteX14" fmla="*/ 596550 w 4414068"/>
                <a:gd name="connsiteY14" fmla="*/ 939003 h 1295742"/>
                <a:gd name="connsiteX15" fmla="*/ 879481 w 4414068"/>
                <a:gd name="connsiteY15" fmla="*/ 939003 h 1295742"/>
                <a:gd name="connsiteX16" fmla="*/ 879481 w 4414068"/>
                <a:gd name="connsiteY16" fmla="*/ 1000510 h 1295742"/>
                <a:gd name="connsiteX17" fmla="*/ 1006595 w 4414068"/>
                <a:gd name="connsiteY17" fmla="*/ 1000510 h 1295742"/>
                <a:gd name="connsiteX18" fmla="*/ 1006595 w 4414068"/>
                <a:gd name="connsiteY18" fmla="*/ 1074318 h 1295742"/>
                <a:gd name="connsiteX19" fmla="*/ 1293627 w 4414068"/>
                <a:gd name="connsiteY19" fmla="*/ 1074318 h 1295742"/>
                <a:gd name="connsiteX20" fmla="*/ 1293627 w 4414068"/>
                <a:gd name="connsiteY20" fmla="*/ 1139925 h 1295742"/>
                <a:gd name="connsiteX21" fmla="*/ 1564256 w 4414068"/>
                <a:gd name="connsiteY21" fmla="*/ 1139925 h 1295742"/>
                <a:gd name="connsiteX22" fmla="*/ 1564256 w 4414068"/>
                <a:gd name="connsiteY22" fmla="*/ 1213733 h 1295742"/>
                <a:gd name="connsiteX23" fmla="*/ 2773889 w 4414068"/>
                <a:gd name="connsiteY23" fmla="*/ 1213733 h 1295742"/>
                <a:gd name="connsiteX24" fmla="*/ 2773889 w 4414068"/>
                <a:gd name="connsiteY24" fmla="*/ 1295742 h 1295742"/>
                <a:gd name="connsiteX25" fmla="*/ 4414068 w 4414068"/>
                <a:gd name="connsiteY25"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50169 w 4414068"/>
                <a:gd name="connsiteY3" fmla="*/ 286274 h 1295742"/>
                <a:gd name="connsiteX4" fmla="*/ 51191 w 4414068"/>
                <a:gd name="connsiteY4" fmla="*/ 479753 h 1295742"/>
                <a:gd name="connsiteX5" fmla="*/ 70764 w 4414068"/>
                <a:gd name="connsiteY5" fmla="*/ 477372 h 1295742"/>
                <a:gd name="connsiteX6" fmla="*/ 70763 w 4414068"/>
                <a:gd name="connsiteY6" fmla="*/ 543641 h 1295742"/>
                <a:gd name="connsiteX7" fmla="*/ 137300 w 4414068"/>
                <a:gd name="connsiteY7" fmla="*/ 541260 h 1295742"/>
                <a:gd name="connsiteX8" fmla="*/ 137300 w 4414068"/>
                <a:gd name="connsiteY8" fmla="*/ 610967 h 1295742"/>
                <a:gd name="connsiteX9" fmla="*/ 391528 w 4414068"/>
                <a:gd name="connsiteY9" fmla="*/ 610967 h 1295742"/>
                <a:gd name="connsiteX10" fmla="*/ 391528 w 4414068"/>
                <a:gd name="connsiteY10" fmla="*/ 807789 h 1295742"/>
                <a:gd name="connsiteX11" fmla="*/ 440733 w 4414068"/>
                <a:gd name="connsiteY11" fmla="*/ 807789 h 1295742"/>
                <a:gd name="connsiteX12" fmla="*/ 440733 w 4414068"/>
                <a:gd name="connsiteY12" fmla="*/ 869296 h 1295742"/>
                <a:gd name="connsiteX13" fmla="*/ 596550 w 4414068"/>
                <a:gd name="connsiteY13" fmla="*/ 869296 h 1295742"/>
                <a:gd name="connsiteX14" fmla="*/ 596550 w 4414068"/>
                <a:gd name="connsiteY14" fmla="*/ 939003 h 1295742"/>
                <a:gd name="connsiteX15" fmla="*/ 879481 w 4414068"/>
                <a:gd name="connsiteY15" fmla="*/ 939003 h 1295742"/>
                <a:gd name="connsiteX16" fmla="*/ 879481 w 4414068"/>
                <a:gd name="connsiteY16" fmla="*/ 1000510 h 1295742"/>
                <a:gd name="connsiteX17" fmla="*/ 1006595 w 4414068"/>
                <a:gd name="connsiteY17" fmla="*/ 1000510 h 1295742"/>
                <a:gd name="connsiteX18" fmla="*/ 1006595 w 4414068"/>
                <a:gd name="connsiteY18" fmla="*/ 1074318 h 1295742"/>
                <a:gd name="connsiteX19" fmla="*/ 1293627 w 4414068"/>
                <a:gd name="connsiteY19" fmla="*/ 1074318 h 1295742"/>
                <a:gd name="connsiteX20" fmla="*/ 1293627 w 4414068"/>
                <a:gd name="connsiteY20" fmla="*/ 1139925 h 1295742"/>
                <a:gd name="connsiteX21" fmla="*/ 1564256 w 4414068"/>
                <a:gd name="connsiteY21" fmla="*/ 1139925 h 1295742"/>
                <a:gd name="connsiteX22" fmla="*/ 1564256 w 4414068"/>
                <a:gd name="connsiteY22" fmla="*/ 1213733 h 1295742"/>
                <a:gd name="connsiteX23" fmla="*/ 2773889 w 4414068"/>
                <a:gd name="connsiteY23" fmla="*/ 1213733 h 1295742"/>
                <a:gd name="connsiteX24" fmla="*/ 2773889 w 4414068"/>
                <a:gd name="connsiteY24" fmla="*/ 1295742 h 1295742"/>
                <a:gd name="connsiteX25" fmla="*/ 4414068 w 4414068"/>
                <a:gd name="connsiteY25"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50169 w 4414068"/>
                <a:gd name="connsiteY3" fmla="*/ 286274 h 1295742"/>
                <a:gd name="connsiteX4" fmla="*/ 47788 w 4414068"/>
                <a:gd name="connsiteY4" fmla="*/ 321993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1 w 4414068"/>
                <a:gd name="connsiteY3" fmla="*/ 283892 h 1295742"/>
                <a:gd name="connsiteX4" fmla="*/ 47788 w 4414068"/>
                <a:gd name="connsiteY4" fmla="*/ 321993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1 w 4414068"/>
                <a:gd name="connsiteY3" fmla="*/ 283892 h 1295742"/>
                <a:gd name="connsiteX4" fmla="*/ 50169 w 4414068"/>
                <a:gd name="connsiteY4" fmla="*/ 291037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1 w 4414068"/>
                <a:gd name="connsiteY3" fmla="*/ 283892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6357 w 4414068"/>
                <a:gd name="connsiteY3" fmla="*/ 281511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6357 w 4414068"/>
                <a:gd name="connsiteY3" fmla="*/ 281511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6357 w 4414068"/>
                <a:gd name="connsiteY3" fmla="*/ 281511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97793 w 4414068"/>
                <a:gd name="connsiteY4" fmla="*/ 300561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109699 w 4414068"/>
                <a:gd name="connsiteY4" fmla="*/ 317230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8263 w 4414068"/>
                <a:gd name="connsiteY3" fmla="*/ 293418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14450 w 4414068"/>
                <a:gd name="connsiteY3" fmla="*/ 314850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8737 w 4414068"/>
                <a:gd name="connsiteY3" fmla="*/ 298181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14068" h="1295742">
                  <a:moveTo>
                    <a:pt x="0" y="0"/>
                  </a:moveTo>
                  <a:cubicBezTo>
                    <a:pt x="794" y="70502"/>
                    <a:pt x="1587" y="141003"/>
                    <a:pt x="2381" y="211505"/>
                  </a:cubicBezTo>
                  <a:lnTo>
                    <a:pt x="27378" y="209123"/>
                  </a:lnTo>
                  <a:cubicBezTo>
                    <a:pt x="27037" y="234840"/>
                    <a:pt x="21934" y="291514"/>
                    <a:pt x="28737" y="298181"/>
                  </a:cubicBezTo>
                  <a:cubicBezTo>
                    <a:pt x="27376" y="297943"/>
                    <a:pt x="57141" y="289747"/>
                    <a:pt x="54930" y="288655"/>
                  </a:cubicBezTo>
                  <a:cubicBezTo>
                    <a:pt x="55100" y="285182"/>
                    <a:pt x="47362" y="453857"/>
                    <a:pt x="51191" y="479753"/>
                  </a:cubicBezTo>
                  <a:lnTo>
                    <a:pt x="70764" y="477372"/>
                  </a:lnTo>
                  <a:cubicBezTo>
                    <a:pt x="70764" y="499462"/>
                    <a:pt x="70763" y="521551"/>
                    <a:pt x="70763" y="543641"/>
                  </a:cubicBezTo>
                  <a:lnTo>
                    <a:pt x="137300" y="541260"/>
                  </a:lnTo>
                  <a:lnTo>
                    <a:pt x="137300" y="610967"/>
                  </a:lnTo>
                  <a:lnTo>
                    <a:pt x="391528" y="610967"/>
                  </a:lnTo>
                  <a:lnTo>
                    <a:pt x="391528" y="807789"/>
                  </a:lnTo>
                  <a:lnTo>
                    <a:pt x="440733" y="807789"/>
                  </a:lnTo>
                  <a:lnTo>
                    <a:pt x="440733" y="869296"/>
                  </a:lnTo>
                  <a:lnTo>
                    <a:pt x="596550" y="869296"/>
                  </a:lnTo>
                  <a:lnTo>
                    <a:pt x="596550" y="939003"/>
                  </a:lnTo>
                  <a:lnTo>
                    <a:pt x="879481" y="939003"/>
                  </a:lnTo>
                  <a:lnTo>
                    <a:pt x="879481" y="1000510"/>
                  </a:lnTo>
                  <a:lnTo>
                    <a:pt x="1006595" y="1000510"/>
                  </a:lnTo>
                  <a:lnTo>
                    <a:pt x="1006595" y="1074318"/>
                  </a:lnTo>
                  <a:lnTo>
                    <a:pt x="1293627" y="1074318"/>
                  </a:lnTo>
                  <a:lnTo>
                    <a:pt x="1293627" y="1139925"/>
                  </a:lnTo>
                  <a:lnTo>
                    <a:pt x="1564256" y="1139925"/>
                  </a:lnTo>
                  <a:lnTo>
                    <a:pt x="1564256" y="1213733"/>
                  </a:lnTo>
                  <a:lnTo>
                    <a:pt x="2773889" y="1213733"/>
                  </a:lnTo>
                  <a:lnTo>
                    <a:pt x="2773889" y="1295742"/>
                  </a:lnTo>
                  <a:lnTo>
                    <a:pt x="4414068" y="1295742"/>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70" name="Group 269">
              <a:extLst>
                <a:ext uri="{FF2B5EF4-FFF2-40B4-BE49-F238E27FC236}">
                  <a16:creationId xmlns:a16="http://schemas.microsoft.com/office/drawing/2014/main" id="{B0918CC9-6EF7-0480-8BDA-F3B37E93300F}"/>
                </a:ext>
              </a:extLst>
            </p:cNvPr>
            <p:cNvGrpSpPr/>
            <p:nvPr/>
          </p:nvGrpSpPr>
          <p:grpSpPr>
            <a:xfrm>
              <a:off x="1889531" y="2961389"/>
              <a:ext cx="3773875" cy="444675"/>
              <a:chOff x="1889531" y="2961389"/>
              <a:chExt cx="3773875" cy="444675"/>
            </a:xfrm>
          </p:grpSpPr>
          <p:grpSp>
            <p:nvGrpSpPr>
              <p:cNvPr id="284" name="Group 283">
                <a:extLst>
                  <a:ext uri="{FF2B5EF4-FFF2-40B4-BE49-F238E27FC236}">
                    <a16:creationId xmlns:a16="http://schemas.microsoft.com/office/drawing/2014/main" id="{7FDC127C-4C71-3553-3E37-37F7C707D005}"/>
                  </a:ext>
                </a:extLst>
              </p:cNvPr>
              <p:cNvGrpSpPr/>
              <p:nvPr/>
            </p:nvGrpSpPr>
            <p:grpSpPr>
              <a:xfrm>
                <a:off x="1889531" y="2961389"/>
                <a:ext cx="91440" cy="91440"/>
                <a:chOff x="6445187" y="2952044"/>
                <a:chExt cx="102369" cy="100584"/>
              </a:xfrm>
            </p:grpSpPr>
            <p:cxnSp>
              <p:nvCxnSpPr>
                <p:cNvPr id="535" name="Straight Connector 534">
                  <a:extLst>
                    <a:ext uri="{FF2B5EF4-FFF2-40B4-BE49-F238E27FC236}">
                      <a16:creationId xmlns:a16="http://schemas.microsoft.com/office/drawing/2014/main" id="{63861F81-06C4-287B-6BEA-667F51CF0CC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C5F469B2-63FE-4250-0121-0CBF2E4B241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F49936D2-F0F7-C803-EC69-76AA44226A8D}"/>
                  </a:ext>
                </a:extLst>
              </p:cNvPr>
              <p:cNvGrpSpPr/>
              <p:nvPr/>
            </p:nvGrpSpPr>
            <p:grpSpPr>
              <a:xfrm>
                <a:off x="2656005" y="3157331"/>
                <a:ext cx="91440" cy="91440"/>
                <a:chOff x="6445187" y="2952044"/>
                <a:chExt cx="102369" cy="100584"/>
              </a:xfrm>
            </p:grpSpPr>
            <p:cxnSp>
              <p:nvCxnSpPr>
                <p:cNvPr id="533" name="Straight Connector 532">
                  <a:extLst>
                    <a:ext uri="{FF2B5EF4-FFF2-40B4-BE49-F238E27FC236}">
                      <a16:creationId xmlns:a16="http://schemas.microsoft.com/office/drawing/2014/main" id="{D3487C0C-C6F7-1D6F-9CFC-16F6CE4357F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ED6CB4CD-E79B-DA8E-F282-A010303A354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630104A9-714C-9D99-AD3E-757E9555684F}"/>
                  </a:ext>
                </a:extLst>
              </p:cNvPr>
              <p:cNvGrpSpPr/>
              <p:nvPr/>
            </p:nvGrpSpPr>
            <p:grpSpPr>
              <a:xfrm>
                <a:off x="3318981" y="3233435"/>
                <a:ext cx="91440" cy="91440"/>
                <a:chOff x="6445187" y="2952044"/>
                <a:chExt cx="102369" cy="100584"/>
              </a:xfrm>
            </p:grpSpPr>
            <p:cxnSp>
              <p:nvCxnSpPr>
                <p:cNvPr id="531" name="Straight Connector 530">
                  <a:extLst>
                    <a:ext uri="{FF2B5EF4-FFF2-40B4-BE49-F238E27FC236}">
                      <a16:creationId xmlns:a16="http://schemas.microsoft.com/office/drawing/2014/main" id="{8446C6C0-3610-E526-B11B-A8213A8A8567}"/>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EB665A85-AFDA-4711-1FC2-F3D39E891B58}"/>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88C72F22-4266-A113-CC4C-E85385A12144}"/>
                  </a:ext>
                </a:extLst>
              </p:cNvPr>
              <p:cNvGrpSpPr/>
              <p:nvPr/>
            </p:nvGrpSpPr>
            <p:grpSpPr>
              <a:xfrm>
                <a:off x="3344146" y="3233435"/>
                <a:ext cx="91440" cy="91440"/>
                <a:chOff x="6445187" y="2952044"/>
                <a:chExt cx="102369" cy="100584"/>
              </a:xfrm>
            </p:grpSpPr>
            <p:cxnSp>
              <p:nvCxnSpPr>
                <p:cNvPr id="529" name="Straight Connector 528">
                  <a:extLst>
                    <a:ext uri="{FF2B5EF4-FFF2-40B4-BE49-F238E27FC236}">
                      <a16:creationId xmlns:a16="http://schemas.microsoft.com/office/drawing/2014/main" id="{724CA216-4CE8-FF10-2A4A-D4C33A81AEB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271539FB-72C3-C1D2-172F-1B5FAEDE3DC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405DE50C-637D-A03A-C5C2-8C3EC5A9A8AF}"/>
                  </a:ext>
                </a:extLst>
              </p:cNvPr>
              <p:cNvGrpSpPr/>
              <p:nvPr/>
            </p:nvGrpSpPr>
            <p:grpSpPr>
              <a:xfrm>
                <a:off x="3884799" y="3233435"/>
                <a:ext cx="91440" cy="91440"/>
                <a:chOff x="6445187" y="2952044"/>
                <a:chExt cx="102369" cy="100584"/>
              </a:xfrm>
            </p:grpSpPr>
            <p:cxnSp>
              <p:nvCxnSpPr>
                <p:cNvPr id="527" name="Straight Connector 526">
                  <a:extLst>
                    <a:ext uri="{FF2B5EF4-FFF2-40B4-BE49-F238E27FC236}">
                      <a16:creationId xmlns:a16="http://schemas.microsoft.com/office/drawing/2014/main" id="{C9BD7AE0-A0B5-8266-9C42-D31C22BF0AC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87A33DF1-7859-080A-904B-F360E34DBE0E}"/>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8EEDC6E3-B8F7-0387-4071-B88EE00CF85E}"/>
                  </a:ext>
                </a:extLst>
              </p:cNvPr>
              <p:cNvGrpSpPr/>
              <p:nvPr/>
            </p:nvGrpSpPr>
            <p:grpSpPr>
              <a:xfrm>
                <a:off x="4751175" y="3314624"/>
                <a:ext cx="91440" cy="91440"/>
                <a:chOff x="6445187" y="2952044"/>
                <a:chExt cx="102369" cy="100584"/>
              </a:xfrm>
            </p:grpSpPr>
            <p:cxnSp>
              <p:nvCxnSpPr>
                <p:cNvPr id="525" name="Straight Connector 524">
                  <a:extLst>
                    <a:ext uri="{FF2B5EF4-FFF2-40B4-BE49-F238E27FC236}">
                      <a16:creationId xmlns:a16="http://schemas.microsoft.com/office/drawing/2014/main" id="{AB07A8CC-6CB7-1AC4-0FE8-511BAA742A3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5EB468AD-CF73-CAD3-B436-795A68D76C3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F868696-A58D-1418-6913-1D19F89623C8}"/>
                  </a:ext>
                </a:extLst>
              </p:cNvPr>
              <p:cNvGrpSpPr/>
              <p:nvPr/>
            </p:nvGrpSpPr>
            <p:grpSpPr>
              <a:xfrm>
                <a:off x="5275718" y="3314624"/>
                <a:ext cx="91440" cy="91440"/>
                <a:chOff x="6445187" y="2952044"/>
                <a:chExt cx="102369" cy="100584"/>
              </a:xfrm>
            </p:grpSpPr>
            <p:cxnSp>
              <p:nvCxnSpPr>
                <p:cNvPr id="523" name="Straight Connector 522">
                  <a:extLst>
                    <a:ext uri="{FF2B5EF4-FFF2-40B4-BE49-F238E27FC236}">
                      <a16:creationId xmlns:a16="http://schemas.microsoft.com/office/drawing/2014/main" id="{3C37DF5D-345A-D575-F930-4A79FDE9C07E}"/>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881F3871-9934-FB4F-88A7-B5138D9E7FD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58151B0E-8999-A0BF-EE96-D72FAAAF74E8}"/>
                  </a:ext>
                </a:extLst>
              </p:cNvPr>
              <p:cNvGrpSpPr/>
              <p:nvPr/>
            </p:nvGrpSpPr>
            <p:grpSpPr>
              <a:xfrm>
                <a:off x="4955348" y="3314624"/>
                <a:ext cx="91440" cy="91440"/>
                <a:chOff x="6445187" y="2952044"/>
                <a:chExt cx="102369" cy="100584"/>
              </a:xfrm>
            </p:grpSpPr>
            <p:cxnSp>
              <p:nvCxnSpPr>
                <p:cNvPr id="521" name="Straight Connector 520">
                  <a:extLst>
                    <a:ext uri="{FF2B5EF4-FFF2-40B4-BE49-F238E27FC236}">
                      <a16:creationId xmlns:a16="http://schemas.microsoft.com/office/drawing/2014/main" id="{D46053E3-6B91-F686-FE93-55A20DB6DFE5}"/>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D4DDCF71-1AE5-F355-B1B6-206205ED439D}"/>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F194529D-7112-B37D-8E13-2A0E1D9BC7AB}"/>
                  </a:ext>
                </a:extLst>
              </p:cNvPr>
              <p:cNvGrpSpPr/>
              <p:nvPr/>
            </p:nvGrpSpPr>
            <p:grpSpPr>
              <a:xfrm>
                <a:off x="5571966" y="3314624"/>
                <a:ext cx="91440" cy="91440"/>
                <a:chOff x="6445187" y="2952044"/>
                <a:chExt cx="102369" cy="100584"/>
              </a:xfrm>
            </p:grpSpPr>
            <p:cxnSp>
              <p:nvCxnSpPr>
                <p:cNvPr id="519" name="Straight Connector 518">
                  <a:extLst>
                    <a:ext uri="{FF2B5EF4-FFF2-40B4-BE49-F238E27FC236}">
                      <a16:creationId xmlns:a16="http://schemas.microsoft.com/office/drawing/2014/main" id="{BEC4AA36-4C22-28F6-89E0-21A06B469AAB}"/>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3CEEDE2A-5D0A-64F8-C98B-10067A3DE48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6801D7B7-F477-6326-9580-86C58B592EE7}"/>
                  </a:ext>
                </a:extLst>
              </p:cNvPr>
              <p:cNvGrpSpPr/>
              <p:nvPr/>
            </p:nvGrpSpPr>
            <p:grpSpPr>
              <a:xfrm>
                <a:off x="4929021" y="3314624"/>
                <a:ext cx="91440" cy="91440"/>
                <a:chOff x="6445187" y="2952044"/>
                <a:chExt cx="102369" cy="100584"/>
              </a:xfrm>
            </p:grpSpPr>
            <p:cxnSp>
              <p:nvCxnSpPr>
                <p:cNvPr id="517" name="Straight Connector 516">
                  <a:extLst>
                    <a:ext uri="{FF2B5EF4-FFF2-40B4-BE49-F238E27FC236}">
                      <a16:creationId xmlns:a16="http://schemas.microsoft.com/office/drawing/2014/main" id="{01E7A28A-1672-8264-E0B1-82970EB8CD17}"/>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8111FE13-95D4-C9BA-5E06-0572B61BC2F0}"/>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FDBE074F-2DAC-BEE2-AA14-59DC8F4D7B19}"/>
                  </a:ext>
                </a:extLst>
              </p:cNvPr>
              <p:cNvGrpSpPr/>
              <p:nvPr/>
            </p:nvGrpSpPr>
            <p:grpSpPr>
              <a:xfrm>
                <a:off x="4991251" y="3314624"/>
                <a:ext cx="91440" cy="91440"/>
                <a:chOff x="6445187" y="2952044"/>
                <a:chExt cx="102369" cy="100584"/>
              </a:xfrm>
            </p:grpSpPr>
            <p:cxnSp>
              <p:nvCxnSpPr>
                <p:cNvPr id="515" name="Straight Connector 514">
                  <a:extLst>
                    <a:ext uri="{FF2B5EF4-FFF2-40B4-BE49-F238E27FC236}">
                      <a16:creationId xmlns:a16="http://schemas.microsoft.com/office/drawing/2014/main" id="{7C639444-2C79-8636-8229-AD45FAEC002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056CD5C7-B5D2-F5E8-AA33-580E8A6F3D0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7F526C0D-805B-3590-CA90-B04673C5A27B}"/>
                  </a:ext>
                </a:extLst>
              </p:cNvPr>
              <p:cNvGrpSpPr/>
              <p:nvPr/>
            </p:nvGrpSpPr>
            <p:grpSpPr>
              <a:xfrm>
                <a:off x="5128322" y="3314624"/>
                <a:ext cx="91440" cy="91440"/>
                <a:chOff x="6445187" y="2952044"/>
                <a:chExt cx="102369" cy="100584"/>
              </a:xfrm>
            </p:grpSpPr>
            <p:cxnSp>
              <p:nvCxnSpPr>
                <p:cNvPr id="513" name="Straight Connector 512">
                  <a:extLst>
                    <a:ext uri="{FF2B5EF4-FFF2-40B4-BE49-F238E27FC236}">
                      <a16:creationId xmlns:a16="http://schemas.microsoft.com/office/drawing/2014/main" id="{32FF85EC-4E5D-F019-4E7B-11A47D43374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632BDF73-E948-9FF6-E711-CA4159AB711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CA952748-0223-C282-E844-B61A05C1E764}"/>
                  </a:ext>
                </a:extLst>
              </p:cNvPr>
              <p:cNvGrpSpPr/>
              <p:nvPr/>
            </p:nvGrpSpPr>
            <p:grpSpPr>
              <a:xfrm>
                <a:off x="5368610" y="3314624"/>
                <a:ext cx="91440" cy="91440"/>
                <a:chOff x="6445187" y="2952044"/>
                <a:chExt cx="102369" cy="100584"/>
              </a:xfrm>
            </p:grpSpPr>
            <p:cxnSp>
              <p:nvCxnSpPr>
                <p:cNvPr id="401" name="Straight Connector 400">
                  <a:extLst>
                    <a:ext uri="{FF2B5EF4-FFF2-40B4-BE49-F238E27FC236}">
                      <a16:creationId xmlns:a16="http://schemas.microsoft.com/office/drawing/2014/main" id="{3FCF939D-B489-997D-787C-9B2948B718E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6FBA10C-4ED4-5792-4019-D8A7CA32C930}"/>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D83FB759-C22B-4693-2245-C240CC105DF4}"/>
                  </a:ext>
                </a:extLst>
              </p:cNvPr>
              <p:cNvGrpSpPr/>
              <p:nvPr/>
            </p:nvGrpSpPr>
            <p:grpSpPr>
              <a:xfrm>
                <a:off x="5036518" y="3314624"/>
                <a:ext cx="91440" cy="91440"/>
                <a:chOff x="6445187" y="2952044"/>
                <a:chExt cx="102369" cy="100584"/>
              </a:xfrm>
            </p:grpSpPr>
            <p:cxnSp>
              <p:nvCxnSpPr>
                <p:cNvPr id="399" name="Straight Connector 398">
                  <a:extLst>
                    <a:ext uri="{FF2B5EF4-FFF2-40B4-BE49-F238E27FC236}">
                      <a16:creationId xmlns:a16="http://schemas.microsoft.com/office/drawing/2014/main" id="{6B778622-9B0C-1CDB-7304-BE22DD1AA0B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F8CA4AB-E183-BC2D-F57D-6FEB7442259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3D006503-477E-2572-ECF6-5E0A4A38BF22}"/>
                  </a:ext>
                </a:extLst>
              </p:cNvPr>
              <p:cNvGrpSpPr/>
              <p:nvPr/>
            </p:nvGrpSpPr>
            <p:grpSpPr>
              <a:xfrm>
                <a:off x="5148189" y="3314624"/>
                <a:ext cx="91440" cy="91440"/>
                <a:chOff x="6445187" y="2952044"/>
                <a:chExt cx="102369" cy="100584"/>
              </a:xfrm>
            </p:grpSpPr>
            <p:cxnSp>
              <p:nvCxnSpPr>
                <p:cNvPr id="397" name="Straight Connector 396">
                  <a:extLst>
                    <a:ext uri="{FF2B5EF4-FFF2-40B4-BE49-F238E27FC236}">
                      <a16:creationId xmlns:a16="http://schemas.microsoft.com/office/drawing/2014/main" id="{0BD7BF1E-977C-E201-5672-0713FFD5DE3C}"/>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F30684E5-0ED1-C129-0F01-62302B7EB38E}"/>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sp>
        <p:nvSpPr>
          <p:cNvPr id="537" name="TextBox 536">
            <a:extLst>
              <a:ext uri="{FF2B5EF4-FFF2-40B4-BE49-F238E27FC236}">
                <a16:creationId xmlns:a16="http://schemas.microsoft.com/office/drawing/2014/main" id="{D6F00160-FAE9-12AE-DE31-FB920DCBD589}"/>
              </a:ext>
            </a:extLst>
          </p:cNvPr>
          <p:cNvSpPr txBox="1"/>
          <p:nvPr/>
        </p:nvSpPr>
        <p:spPr bwMode="auto">
          <a:xfrm>
            <a:off x="3271414" y="1510990"/>
            <a:ext cx="5643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RFS</a:t>
            </a:r>
          </a:p>
        </p:txBody>
      </p:sp>
      <p:sp>
        <p:nvSpPr>
          <p:cNvPr id="538" name="Freeform 23">
            <a:extLst>
              <a:ext uri="{FF2B5EF4-FFF2-40B4-BE49-F238E27FC236}">
                <a16:creationId xmlns:a16="http://schemas.microsoft.com/office/drawing/2014/main" id="{CEFE28D1-2738-3FC2-9AB4-9CB47FC72E3B}"/>
              </a:ext>
            </a:extLst>
          </p:cNvPr>
          <p:cNvSpPr/>
          <p:nvPr/>
        </p:nvSpPr>
        <p:spPr bwMode="auto">
          <a:xfrm>
            <a:off x="1214527" y="2133630"/>
            <a:ext cx="4678161" cy="2698600"/>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39" name="TextBox 538">
            <a:extLst>
              <a:ext uri="{FF2B5EF4-FFF2-40B4-BE49-F238E27FC236}">
                <a16:creationId xmlns:a16="http://schemas.microsoft.com/office/drawing/2014/main" id="{1B1A3376-FE9E-89F0-75F2-88A775586333}"/>
              </a:ext>
            </a:extLst>
          </p:cNvPr>
          <p:cNvSpPr txBox="1"/>
          <p:nvPr/>
        </p:nvSpPr>
        <p:spPr bwMode="auto">
          <a:xfrm>
            <a:off x="1255646" y="5085159"/>
            <a:ext cx="45050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grpSp>
        <p:nvGrpSpPr>
          <p:cNvPr id="540" name="Group 539">
            <a:extLst>
              <a:ext uri="{FF2B5EF4-FFF2-40B4-BE49-F238E27FC236}">
                <a16:creationId xmlns:a16="http://schemas.microsoft.com/office/drawing/2014/main" id="{29107406-B3D0-D450-D221-7513617DE1D8}"/>
              </a:ext>
            </a:extLst>
          </p:cNvPr>
          <p:cNvGrpSpPr/>
          <p:nvPr/>
        </p:nvGrpSpPr>
        <p:grpSpPr>
          <a:xfrm>
            <a:off x="1214528" y="4829479"/>
            <a:ext cx="4544070" cy="80072"/>
            <a:chOff x="1778000" y="4718050"/>
            <a:chExt cx="3467100" cy="101600"/>
          </a:xfrm>
        </p:grpSpPr>
        <p:cxnSp>
          <p:nvCxnSpPr>
            <p:cNvPr id="541" name="Straight Connector 540">
              <a:extLst>
                <a:ext uri="{FF2B5EF4-FFF2-40B4-BE49-F238E27FC236}">
                  <a16:creationId xmlns:a16="http://schemas.microsoft.com/office/drawing/2014/main" id="{F1D76152-4256-5455-1457-1FF562224C09}"/>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EAE96ED3-8009-37EC-BDD8-B441FB0E303A}"/>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449AC9FC-F17E-7641-264E-6EA5C3CCFA22}"/>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D78284CB-E479-0532-A00C-117479D52AA3}"/>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A10948D4-7AC9-5747-119A-D5630F28E472}"/>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B8BEC659-27DA-B0EF-58A3-7DB9426FE4C9}"/>
                </a:ext>
              </a:extLst>
            </p:cNvPr>
            <p:cNvCxnSpPr>
              <a:cxnSpLocks/>
            </p:cNvCxnSpPr>
            <p:nvPr/>
          </p:nvCxnSpPr>
          <p:spPr bwMode="auto">
            <a:xfrm>
              <a:off x="5245100" y="4718050"/>
              <a:ext cx="0" cy="101600"/>
            </a:xfrm>
            <a:prstGeom prst="line">
              <a:avLst/>
            </a:prstGeom>
            <a:noFill/>
            <a:ln w="28575" cap="flat" cmpd="sng" algn="ctr">
              <a:solidFill>
                <a:schemeClr val="bg1"/>
              </a:solidFill>
              <a:prstDash val="solid"/>
              <a:round/>
              <a:headEnd type="none" w="med" len="med"/>
              <a:tailEnd type="none" w="med" len="med"/>
            </a:ln>
            <a:effectLst/>
          </p:spPr>
        </p:cxnSp>
      </p:grpSp>
      <p:sp>
        <p:nvSpPr>
          <p:cNvPr id="547" name="TextBox 546">
            <a:extLst>
              <a:ext uri="{FF2B5EF4-FFF2-40B4-BE49-F238E27FC236}">
                <a16:creationId xmlns:a16="http://schemas.microsoft.com/office/drawing/2014/main" id="{B1B838EF-4836-73B1-44E5-19C473F01B7E}"/>
              </a:ext>
            </a:extLst>
          </p:cNvPr>
          <p:cNvSpPr txBox="1"/>
          <p:nvPr/>
        </p:nvSpPr>
        <p:spPr bwMode="auto">
          <a:xfrm rot="16200000">
            <a:off x="241253" y="3374976"/>
            <a:ext cx="976141" cy="4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RFS (%)</a:t>
            </a:r>
          </a:p>
        </p:txBody>
      </p:sp>
      <p:grpSp>
        <p:nvGrpSpPr>
          <p:cNvPr id="548" name="Group 547">
            <a:extLst>
              <a:ext uri="{FF2B5EF4-FFF2-40B4-BE49-F238E27FC236}">
                <a16:creationId xmlns:a16="http://schemas.microsoft.com/office/drawing/2014/main" id="{86925A6A-6D86-46E3-1455-1FCB0193F495}"/>
              </a:ext>
            </a:extLst>
          </p:cNvPr>
          <p:cNvGrpSpPr/>
          <p:nvPr/>
        </p:nvGrpSpPr>
        <p:grpSpPr>
          <a:xfrm>
            <a:off x="1063443" y="4862445"/>
            <a:ext cx="4898262" cy="336891"/>
            <a:chOff x="1474223" y="4939318"/>
            <a:chExt cx="4474959" cy="307777"/>
          </a:xfrm>
        </p:grpSpPr>
        <p:sp>
          <p:nvSpPr>
            <p:cNvPr id="549" name="TextBox 548">
              <a:extLst>
                <a:ext uri="{FF2B5EF4-FFF2-40B4-BE49-F238E27FC236}">
                  <a16:creationId xmlns:a16="http://schemas.microsoft.com/office/drawing/2014/main" id="{29810E8E-4E19-BA7C-C882-52AD62042177}"/>
                </a:ext>
              </a:extLst>
            </p:cNvPr>
            <p:cNvSpPr txBox="1"/>
            <p:nvPr/>
          </p:nvSpPr>
          <p:spPr bwMode="auto">
            <a:xfrm>
              <a:off x="1474223" y="493931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550" name="TextBox 549">
              <a:extLst>
                <a:ext uri="{FF2B5EF4-FFF2-40B4-BE49-F238E27FC236}">
                  <a16:creationId xmlns:a16="http://schemas.microsoft.com/office/drawing/2014/main" id="{73D09905-3858-CE0C-1CCC-A5CC0A6B1425}"/>
                </a:ext>
              </a:extLst>
            </p:cNvPr>
            <p:cNvSpPr txBox="1"/>
            <p:nvPr/>
          </p:nvSpPr>
          <p:spPr bwMode="auto">
            <a:xfrm>
              <a:off x="2264892"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551" name="TextBox 550">
              <a:extLst>
                <a:ext uri="{FF2B5EF4-FFF2-40B4-BE49-F238E27FC236}">
                  <a16:creationId xmlns:a16="http://schemas.microsoft.com/office/drawing/2014/main" id="{816E4E79-BF3A-2701-9F27-626C958E951B}"/>
                </a:ext>
              </a:extLst>
            </p:cNvPr>
            <p:cNvSpPr txBox="1"/>
            <p:nvPr/>
          </p:nvSpPr>
          <p:spPr bwMode="auto">
            <a:xfrm>
              <a:off x="3087516"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552" name="TextBox 551">
              <a:extLst>
                <a:ext uri="{FF2B5EF4-FFF2-40B4-BE49-F238E27FC236}">
                  <a16:creationId xmlns:a16="http://schemas.microsoft.com/office/drawing/2014/main" id="{0179A748-9E33-9D5E-1AF5-C2F9F824A149}"/>
                </a:ext>
              </a:extLst>
            </p:cNvPr>
            <p:cNvSpPr txBox="1"/>
            <p:nvPr/>
          </p:nvSpPr>
          <p:spPr bwMode="auto">
            <a:xfrm>
              <a:off x="3916573"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553" name="TextBox 552">
              <a:extLst>
                <a:ext uri="{FF2B5EF4-FFF2-40B4-BE49-F238E27FC236}">
                  <a16:creationId xmlns:a16="http://schemas.microsoft.com/office/drawing/2014/main" id="{69164994-8270-C6C5-3C43-48DA26C57408}"/>
                </a:ext>
              </a:extLst>
            </p:cNvPr>
            <p:cNvSpPr txBox="1"/>
            <p:nvPr/>
          </p:nvSpPr>
          <p:spPr bwMode="auto">
            <a:xfrm>
              <a:off x="4747542"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554" name="TextBox 553">
              <a:extLst>
                <a:ext uri="{FF2B5EF4-FFF2-40B4-BE49-F238E27FC236}">
                  <a16:creationId xmlns:a16="http://schemas.microsoft.com/office/drawing/2014/main" id="{9791B684-04F5-E943-908E-815D4D9BB9FE}"/>
                </a:ext>
              </a:extLst>
            </p:cNvPr>
            <p:cNvSpPr txBox="1"/>
            <p:nvPr/>
          </p:nvSpPr>
          <p:spPr bwMode="auto">
            <a:xfrm>
              <a:off x="5581774"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grpSp>
      <p:sp>
        <p:nvSpPr>
          <p:cNvPr id="555" name="TextBox 554">
            <a:extLst>
              <a:ext uri="{FF2B5EF4-FFF2-40B4-BE49-F238E27FC236}">
                <a16:creationId xmlns:a16="http://schemas.microsoft.com/office/drawing/2014/main" id="{657981CC-C855-87A7-994E-03AF8DECF3D0}"/>
              </a:ext>
            </a:extLst>
          </p:cNvPr>
          <p:cNvSpPr txBox="1"/>
          <p:nvPr/>
        </p:nvSpPr>
        <p:spPr bwMode="auto">
          <a:xfrm>
            <a:off x="1221954" y="3641611"/>
            <a:ext cx="292498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24-Mo RFS</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Sorafenib: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85.0% (95% CI: 70%-93%)</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53.3% (95% CI: 36%-68%)</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.002</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0.256 (95% CI: 0.10-0.65)</a:t>
            </a:r>
          </a:p>
        </p:txBody>
      </p:sp>
      <p:grpSp>
        <p:nvGrpSpPr>
          <p:cNvPr id="556" name="Group 555">
            <a:extLst>
              <a:ext uri="{FF2B5EF4-FFF2-40B4-BE49-F238E27FC236}">
                <a16:creationId xmlns:a16="http://schemas.microsoft.com/office/drawing/2014/main" id="{12647087-9C11-FA15-1F69-82E0F180CDDC}"/>
              </a:ext>
            </a:extLst>
          </p:cNvPr>
          <p:cNvGrpSpPr/>
          <p:nvPr/>
        </p:nvGrpSpPr>
        <p:grpSpPr>
          <a:xfrm>
            <a:off x="1134455" y="2287625"/>
            <a:ext cx="80072" cy="2541035"/>
            <a:chOff x="1539099" y="2587010"/>
            <a:chExt cx="73152" cy="2321442"/>
          </a:xfrm>
        </p:grpSpPr>
        <p:cxnSp>
          <p:nvCxnSpPr>
            <p:cNvPr id="557" name="Straight Connector 556">
              <a:extLst>
                <a:ext uri="{FF2B5EF4-FFF2-40B4-BE49-F238E27FC236}">
                  <a16:creationId xmlns:a16="http://schemas.microsoft.com/office/drawing/2014/main" id="{7BEC6CA5-D9F5-8B7F-AA97-60201DEF4EB8}"/>
                </a:ext>
              </a:extLst>
            </p:cNvPr>
            <p:cNvCxnSpPr>
              <a:cxnSpLocks/>
            </p:cNvCxnSpPr>
            <p:nvPr/>
          </p:nvCxnSpPr>
          <p:spPr bwMode="auto">
            <a:xfrm rot="5400000">
              <a:off x="1575675" y="2550434"/>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15C62B0D-1AF9-624B-1E6D-78A428D5BB61}"/>
                </a:ext>
              </a:extLst>
            </p:cNvPr>
            <p:cNvCxnSpPr>
              <a:cxnSpLocks/>
            </p:cNvCxnSpPr>
            <p:nvPr/>
          </p:nvCxnSpPr>
          <p:spPr bwMode="auto">
            <a:xfrm rot="5400000">
              <a:off x="1575675" y="3014722"/>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B474DEF5-AF37-205E-3AB7-7A3162250FCD}"/>
                </a:ext>
              </a:extLst>
            </p:cNvPr>
            <p:cNvCxnSpPr>
              <a:cxnSpLocks/>
            </p:cNvCxnSpPr>
            <p:nvPr/>
          </p:nvCxnSpPr>
          <p:spPr bwMode="auto">
            <a:xfrm rot="5400000">
              <a:off x="1575675" y="3479010"/>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4504BD68-A94C-4BCE-DC56-18F08261E63B}"/>
                </a:ext>
              </a:extLst>
            </p:cNvPr>
            <p:cNvCxnSpPr>
              <a:cxnSpLocks/>
            </p:cNvCxnSpPr>
            <p:nvPr/>
          </p:nvCxnSpPr>
          <p:spPr bwMode="auto">
            <a:xfrm rot="5400000">
              <a:off x="1575675" y="3943298"/>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EBA26EDF-1C8E-F5C9-AD74-C5CE50711457}"/>
                </a:ext>
              </a:extLst>
            </p:cNvPr>
            <p:cNvCxnSpPr>
              <a:cxnSpLocks/>
            </p:cNvCxnSpPr>
            <p:nvPr/>
          </p:nvCxnSpPr>
          <p:spPr bwMode="auto">
            <a:xfrm rot="5400000">
              <a:off x="1575675" y="4407586"/>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EE97E90D-D334-4DA9-7DEB-661E631A8551}"/>
                </a:ext>
              </a:extLst>
            </p:cNvPr>
            <p:cNvCxnSpPr>
              <a:cxnSpLocks/>
            </p:cNvCxnSpPr>
            <p:nvPr/>
          </p:nvCxnSpPr>
          <p:spPr bwMode="auto">
            <a:xfrm rot="5400000">
              <a:off x="1575675" y="4871876"/>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75D1B604-49FC-A10D-5F64-537638CCA451}"/>
              </a:ext>
            </a:extLst>
          </p:cNvPr>
          <p:cNvGrpSpPr/>
          <p:nvPr/>
        </p:nvGrpSpPr>
        <p:grpSpPr>
          <a:xfrm>
            <a:off x="703278" y="2117986"/>
            <a:ext cx="502178" cy="2841056"/>
            <a:chOff x="1060125" y="2432031"/>
            <a:chExt cx="458780" cy="2595536"/>
          </a:xfrm>
        </p:grpSpPr>
        <p:sp>
          <p:nvSpPr>
            <p:cNvPr id="564" name="TextBox 563">
              <a:extLst>
                <a:ext uri="{FF2B5EF4-FFF2-40B4-BE49-F238E27FC236}">
                  <a16:creationId xmlns:a16="http://schemas.microsoft.com/office/drawing/2014/main" id="{DEFA4B5F-DE99-F1C3-8E7E-695F829A86FE}"/>
                </a:ext>
              </a:extLst>
            </p:cNvPr>
            <p:cNvSpPr txBox="1"/>
            <p:nvPr/>
          </p:nvSpPr>
          <p:spPr bwMode="auto">
            <a:xfrm>
              <a:off x="1060125" y="2432031"/>
              <a:ext cx="45878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565" name="TextBox 564">
              <a:extLst>
                <a:ext uri="{FF2B5EF4-FFF2-40B4-BE49-F238E27FC236}">
                  <a16:creationId xmlns:a16="http://schemas.microsoft.com/office/drawing/2014/main" id="{9F9A54F9-4A74-6C2A-C9D5-77FCBCBFE0A1}"/>
                </a:ext>
              </a:extLst>
            </p:cNvPr>
            <p:cNvSpPr txBox="1"/>
            <p:nvPr/>
          </p:nvSpPr>
          <p:spPr bwMode="auto">
            <a:xfrm>
              <a:off x="1151497" y="28530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566" name="TextBox 565">
              <a:extLst>
                <a:ext uri="{FF2B5EF4-FFF2-40B4-BE49-F238E27FC236}">
                  <a16:creationId xmlns:a16="http://schemas.microsoft.com/office/drawing/2014/main" id="{865F8153-85F8-7BE0-B7D9-306D9738B579}"/>
                </a:ext>
              </a:extLst>
            </p:cNvPr>
            <p:cNvSpPr txBox="1"/>
            <p:nvPr/>
          </p:nvSpPr>
          <p:spPr bwMode="auto">
            <a:xfrm>
              <a:off x="1151497" y="3334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567" name="TextBox 566">
              <a:extLst>
                <a:ext uri="{FF2B5EF4-FFF2-40B4-BE49-F238E27FC236}">
                  <a16:creationId xmlns:a16="http://schemas.microsoft.com/office/drawing/2014/main" id="{93F391D0-37C1-0B9C-8BEB-F05AB37F136B}"/>
                </a:ext>
              </a:extLst>
            </p:cNvPr>
            <p:cNvSpPr txBox="1"/>
            <p:nvPr/>
          </p:nvSpPr>
          <p:spPr bwMode="auto">
            <a:xfrm>
              <a:off x="1151497" y="38168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568" name="TextBox 567">
              <a:extLst>
                <a:ext uri="{FF2B5EF4-FFF2-40B4-BE49-F238E27FC236}">
                  <a16:creationId xmlns:a16="http://schemas.microsoft.com/office/drawing/2014/main" id="{562DBBFD-59BD-31DD-D871-133194DD81BE}"/>
                </a:ext>
              </a:extLst>
            </p:cNvPr>
            <p:cNvSpPr txBox="1"/>
            <p:nvPr/>
          </p:nvSpPr>
          <p:spPr bwMode="auto">
            <a:xfrm>
              <a:off x="1242868" y="4780679"/>
              <a:ext cx="276037"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569" name="TextBox 568">
              <a:extLst>
                <a:ext uri="{FF2B5EF4-FFF2-40B4-BE49-F238E27FC236}">
                  <a16:creationId xmlns:a16="http://schemas.microsoft.com/office/drawing/2014/main" id="{3B81BAB9-9260-1506-C488-A3F71B4C8EFA}"/>
                </a:ext>
              </a:extLst>
            </p:cNvPr>
            <p:cNvSpPr txBox="1"/>
            <p:nvPr/>
          </p:nvSpPr>
          <p:spPr bwMode="auto">
            <a:xfrm>
              <a:off x="1151497" y="4298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grpSp>
      <p:sp>
        <p:nvSpPr>
          <p:cNvPr id="570" name="TextBox 569">
            <a:extLst>
              <a:ext uri="{FF2B5EF4-FFF2-40B4-BE49-F238E27FC236}">
                <a16:creationId xmlns:a16="http://schemas.microsoft.com/office/drawing/2014/main" id="{EB3E8EA4-E1E7-4099-CBB1-ABB4B9D646B2}"/>
              </a:ext>
            </a:extLst>
          </p:cNvPr>
          <p:cNvSpPr txBox="1"/>
          <p:nvPr/>
        </p:nvSpPr>
        <p:spPr bwMode="auto">
          <a:xfrm>
            <a:off x="1567931" y="1741403"/>
            <a:ext cx="2346389" cy="7386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Censored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.013</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0.39 (95% CI: 0.18-0.85)</a:t>
            </a:r>
          </a:p>
        </p:txBody>
      </p:sp>
      <p:grpSp>
        <p:nvGrpSpPr>
          <p:cNvPr id="571" name="Group 570">
            <a:extLst>
              <a:ext uri="{FF2B5EF4-FFF2-40B4-BE49-F238E27FC236}">
                <a16:creationId xmlns:a16="http://schemas.microsoft.com/office/drawing/2014/main" id="{6749E223-9A70-BC82-A144-572AE91F460F}"/>
              </a:ext>
            </a:extLst>
          </p:cNvPr>
          <p:cNvGrpSpPr/>
          <p:nvPr/>
        </p:nvGrpSpPr>
        <p:grpSpPr>
          <a:xfrm>
            <a:off x="4618336" y="2119757"/>
            <a:ext cx="1448477" cy="572713"/>
            <a:chOff x="4750473" y="2053027"/>
            <a:chExt cx="1323301" cy="523220"/>
          </a:xfrm>
        </p:grpSpPr>
        <p:cxnSp>
          <p:nvCxnSpPr>
            <p:cNvPr id="572" name="Straight Connector 571">
              <a:extLst>
                <a:ext uri="{FF2B5EF4-FFF2-40B4-BE49-F238E27FC236}">
                  <a16:creationId xmlns:a16="http://schemas.microsoft.com/office/drawing/2014/main" id="{5C194402-B523-21FC-0566-FCF75DF7B7F0}"/>
                </a:ext>
              </a:extLst>
            </p:cNvPr>
            <p:cNvCxnSpPr/>
            <p:nvPr/>
          </p:nvCxnSpPr>
          <p:spPr bwMode="auto">
            <a:xfrm>
              <a:off x="4750473" y="2196851"/>
              <a:ext cx="365760" cy="0"/>
            </a:xfrm>
            <a:prstGeom prst="line">
              <a:avLst/>
            </a:prstGeom>
            <a:noFill/>
            <a:ln w="28575" cap="flat" cmpd="sng" algn="ctr">
              <a:solidFill>
                <a:srgbClr val="01587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3EC3AF55-7238-8424-F8CF-1B1CFD0837D9}"/>
                </a:ext>
              </a:extLst>
            </p:cNvPr>
            <p:cNvCxnSpPr/>
            <p:nvPr/>
          </p:nvCxnSpPr>
          <p:spPr bwMode="auto">
            <a:xfrm>
              <a:off x="4750473" y="2400508"/>
              <a:ext cx="365760" cy="0"/>
            </a:xfrm>
            <a:prstGeom prst="line">
              <a:avLst/>
            </a:prstGeom>
            <a:noFill/>
            <a:ln w="28575" cap="flat" cmpd="sng" algn="ctr">
              <a:solidFill>
                <a:schemeClr val="accent3"/>
              </a:solidFill>
              <a:prstDash val="solid"/>
              <a:round/>
              <a:headEnd type="none" w="med" len="med"/>
              <a:tailEnd type="none" w="med" len="med"/>
            </a:ln>
            <a:effectLst/>
          </p:spPr>
        </p:cxnSp>
        <p:sp>
          <p:nvSpPr>
            <p:cNvPr id="574" name="TextBox 573">
              <a:extLst>
                <a:ext uri="{FF2B5EF4-FFF2-40B4-BE49-F238E27FC236}">
                  <a16:creationId xmlns:a16="http://schemas.microsoft.com/office/drawing/2014/main" id="{F45114BA-A05D-7174-A9AE-7554E89093C5}"/>
                </a:ext>
              </a:extLst>
            </p:cNvPr>
            <p:cNvSpPr txBox="1"/>
            <p:nvPr/>
          </p:nvSpPr>
          <p:spPr bwMode="auto">
            <a:xfrm>
              <a:off x="5091055" y="2053027"/>
              <a:ext cx="982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grpSp>
      <p:grpSp>
        <p:nvGrpSpPr>
          <p:cNvPr id="575" name="Group 574">
            <a:extLst>
              <a:ext uri="{FF2B5EF4-FFF2-40B4-BE49-F238E27FC236}">
                <a16:creationId xmlns:a16="http://schemas.microsoft.com/office/drawing/2014/main" id="{EF61BBEE-FC75-EA19-A954-0BC5094AD1A8}"/>
              </a:ext>
            </a:extLst>
          </p:cNvPr>
          <p:cNvGrpSpPr/>
          <p:nvPr/>
        </p:nvGrpSpPr>
        <p:grpSpPr>
          <a:xfrm>
            <a:off x="1218746" y="2261756"/>
            <a:ext cx="91440" cy="91440"/>
            <a:chOff x="6445187" y="2952044"/>
            <a:chExt cx="102369" cy="100584"/>
          </a:xfrm>
        </p:grpSpPr>
        <p:cxnSp>
          <p:nvCxnSpPr>
            <p:cNvPr id="576" name="Straight Connector 575">
              <a:extLst>
                <a:ext uri="{FF2B5EF4-FFF2-40B4-BE49-F238E27FC236}">
                  <a16:creationId xmlns:a16="http://schemas.microsoft.com/office/drawing/2014/main" id="{42184C2D-ECA5-938D-D9BD-85B2FB1A473C}"/>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4636BABA-AB76-B0B2-FCC4-7B90AFE5F4D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A567402F-8E6D-5225-8F55-06EB14A5193A}"/>
              </a:ext>
            </a:extLst>
          </p:cNvPr>
          <p:cNvGrpSpPr/>
          <p:nvPr/>
        </p:nvGrpSpPr>
        <p:grpSpPr>
          <a:xfrm>
            <a:off x="1270828" y="2305564"/>
            <a:ext cx="91440" cy="91440"/>
            <a:chOff x="6445187" y="2952044"/>
            <a:chExt cx="102369" cy="100584"/>
          </a:xfrm>
        </p:grpSpPr>
        <p:cxnSp>
          <p:nvCxnSpPr>
            <p:cNvPr id="579" name="Straight Connector 578">
              <a:extLst>
                <a:ext uri="{FF2B5EF4-FFF2-40B4-BE49-F238E27FC236}">
                  <a16:creationId xmlns:a16="http://schemas.microsoft.com/office/drawing/2014/main" id="{2601BDB4-FD81-18E8-E9E9-156B7FBDC4D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DFC1035B-DE06-2190-781A-9FABF3A10E83}"/>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5CD93820-B704-67C3-54AD-16C683C98885}"/>
              </a:ext>
            </a:extLst>
          </p:cNvPr>
          <p:cNvGrpSpPr/>
          <p:nvPr/>
        </p:nvGrpSpPr>
        <p:grpSpPr>
          <a:xfrm>
            <a:off x="3901130" y="2703798"/>
            <a:ext cx="91440" cy="91440"/>
            <a:chOff x="6445187" y="2952044"/>
            <a:chExt cx="102369" cy="100584"/>
          </a:xfrm>
        </p:grpSpPr>
        <p:cxnSp>
          <p:nvCxnSpPr>
            <p:cNvPr id="582" name="Straight Connector 581">
              <a:extLst>
                <a:ext uri="{FF2B5EF4-FFF2-40B4-BE49-F238E27FC236}">
                  <a16:creationId xmlns:a16="http://schemas.microsoft.com/office/drawing/2014/main" id="{7936F1FA-F577-58F6-80A7-6230F5E8BC4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A69F13D9-F56B-2892-0941-8DF98B9BE7D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ED5E79D3-0F57-CCEB-8938-4A326168B48F}"/>
              </a:ext>
            </a:extLst>
          </p:cNvPr>
          <p:cNvGrpSpPr/>
          <p:nvPr/>
        </p:nvGrpSpPr>
        <p:grpSpPr>
          <a:xfrm>
            <a:off x="4434550" y="2889968"/>
            <a:ext cx="91440" cy="91440"/>
            <a:chOff x="6445187" y="2952044"/>
            <a:chExt cx="102369" cy="100584"/>
          </a:xfrm>
        </p:grpSpPr>
        <p:cxnSp>
          <p:nvCxnSpPr>
            <p:cNvPr id="585" name="Straight Connector 584">
              <a:extLst>
                <a:ext uri="{FF2B5EF4-FFF2-40B4-BE49-F238E27FC236}">
                  <a16:creationId xmlns:a16="http://schemas.microsoft.com/office/drawing/2014/main" id="{F500ACD7-D0AE-39D8-FBED-58E30D7F9D4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3FCB87B3-96A3-E16F-65A7-07874652F3A4}"/>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CC590DA1-BC97-6718-3548-F13534290E24}"/>
              </a:ext>
            </a:extLst>
          </p:cNvPr>
          <p:cNvGrpSpPr/>
          <p:nvPr/>
        </p:nvGrpSpPr>
        <p:grpSpPr>
          <a:xfrm>
            <a:off x="1452065" y="2305564"/>
            <a:ext cx="2004011" cy="407982"/>
            <a:chOff x="1429090" y="2103488"/>
            <a:chExt cx="2004011" cy="407982"/>
          </a:xfrm>
        </p:grpSpPr>
        <p:grpSp>
          <p:nvGrpSpPr>
            <p:cNvPr id="588" name="Group 587">
              <a:extLst>
                <a:ext uri="{FF2B5EF4-FFF2-40B4-BE49-F238E27FC236}">
                  <a16:creationId xmlns:a16="http://schemas.microsoft.com/office/drawing/2014/main" id="{597F1A86-8827-D2AF-D314-464633548EAD}"/>
                </a:ext>
              </a:extLst>
            </p:cNvPr>
            <p:cNvGrpSpPr/>
            <p:nvPr/>
          </p:nvGrpSpPr>
          <p:grpSpPr>
            <a:xfrm>
              <a:off x="1429090" y="2103488"/>
              <a:ext cx="91440" cy="91440"/>
              <a:chOff x="6445187" y="2952044"/>
              <a:chExt cx="102369" cy="100584"/>
            </a:xfrm>
          </p:grpSpPr>
          <p:cxnSp>
            <p:nvCxnSpPr>
              <p:cNvPr id="611" name="Straight Connector 610">
                <a:extLst>
                  <a:ext uri="{FF2B5EF4-FFF2-40B4-BE49-F238E27FC236}">
                    <a16:creationId xmlns:a16="http://schemas.microsoft.com/office/drawing/2014/main" id="{2E8FDB57-15EB-4336-D9DA-EC629C2526D5}"/>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B79BB5AF-3894-CA36-7A4D-4C1B0E3DB0E1}"/>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5AC285F8-9A6D-1367-1406-A23D4D3F1129}"/>
                </a:ext>
              </a:extLst>
            </p:cNvPr>
            <p:cNvGrpSpPr/>
            <p:nvPr/>
          </p:nvGrpSpPr>
          <p:grpSpPr>
            <a:xfrm>
              <a:off x="2023087" y="2298041"/>
              <a:ext cx="91440" cy="91440"/>
              <a:chOff x="6445187" y="2952044"/>
              <a:chExt cx="102369" cy="100584"/>
            </a:xfrm>
          </p:grpSpPr>
          <p:cxnSp>
            <p:nvCxnSpPr>
              <p:cNvPr id="609" name="Straight Connector 608">
                <a:extLst>
                  <a:ext uri="{FF2B5EF4-FFF2-40B4-BE49-F238E27FC236}">
                    <a16:creationId xmlns:a16="http://schemas.microsoft.com/office/drawing/2014/main" id="{6D23983E-E48F-9601-CD6C-8F1274249C51}"/>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9D870B88-1ED5-A0CA-211D-6FE0E2AF81F7}"/>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27FC23E4-B216-459E-0417-DF2709FD45EB}"/>
                </a:ext>
              </a:extLst>
            </p:cNvPr>
            <p:cNvGrpSpPr/>
            <p:nvPr/>
          </p:nvGrpSpPr>
          <p:grpSpPr>
            <a:xfrm>
              <a:off x="2795384" y="2420030"/>
              <a:ext cx="637717" cy="91440"/>
              <a:chOff x="2795383" y="2342394"/>
              <a:chExt cx="637717" cy="91440"/>
            </a:xfrm>
          </p:grpSpPr>
          <p:grpSp>
            <p:nvGrpSpPr>
              <p:cNvPr id="591" name="Group 590">
                <a:extLst>
                  <a:ext uri="{FF2B5EF4-FFF2-40B4-BE49-F238E27FC236}">
                    <a16:creationId xmlns:a16="http://schemas.microsoft.com/office/drawing/2014/main" id="{D226B955-0006-84E5-12ED-52EBDBA1641E}"/>
                  </a:ext>
                </a:extLst>
              </p:cNvPr>
              <p:cNvGrpSpPr/>
              <p:nvPr/>
            </p:nvGrpSpPr>
            <p:grpSpPr>
              <a:xfrm>
                <a:off x="2830083" y="2342394"/>
                <a:ext cx="91440" cy="91440"/>
                <a:chOff x="6445187" y="2952044"/>
                <a:chExt cx="102369" cy="100584"/>
              </a:xfrm>
            </p:grpSpPr>
            <p:cxnSp>
              <p:nvCxnSpPr>
                <p:cNvPr id="607" name="Straight Connector 606">
                  <a:extLst>
                    <a:ext uri="{FF2B5EF4-FFF2-40B4-BE49-F238E27FC236}">
                      <a16:creationId xmlns:a16="http://schemas.microsoft.com/office/drawing/2014/main" id="{38A9BADF-1D8D-085E-C443-80D29FC040C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1FB21F38-BD77-F765-B9D5-AFEF878DFF3D}"/>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2EA9D145-0281-69B4-AEF4-7E84B1302B51}"/>
                  </a:ext>
                </a:extLst>
              </p:cNvPr>
              <p:cNvGrpSpPr/>
              <p:nvPr/>
            </p:nvGrpSpPr>
            <p:grpSpPr>
              <a:xfrm>
                <a:off x="3035366" y="2342394"/>
                <a:ext cx="91440" cy="91440"/>
                <a:chOff x="6445187" y="2952044"/>
                <a:chExt cx="102369" cy="100584"/>
              </a:xfrm>
            </p:grpSpPr>
            <p:cxnSp>
              <p:nvCxnSpPr>
                <p:cNvPr id="605" name="Straight Connector 604">
                  <a:extLst>
                    <a:ext uri="{FF2B5EF4-FFF2-40B4-BE49-F238E27FC236}">
                      <a16:creationId xmlns:a16="http://schemas.microsoft.com/office/drawing/2014/main" id="{9C5628BE-3EF3-DF19-2795-CD14E750CCA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5C27E4E3-3424-0669-463B-E895319CA40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77812680-6A6E-7B80-B362-DE6188A5EB58}"/>
                  </a:ext>
                </a:extLst>
              </p:cNvPr>
              <p:cNvGrpSpPr/>
              <p:nvPr/>
            </p:nvGrpSpPr>
            <p:grpSpPr>
              <a:xfrm>
                <a:off x="2795383" y="2342394"/>
                <a:ext cx="91440" cy="91440"/>
                <a:chOff x="6445187" y="2952044"/>
                <a:chExt cx="102369" cy="100584"/>
              </a:xfrm>
            </p:grpSpPr>
            <p:cxnSp>
              <p:nvCxnSpPr>
                <p:cNvPr id="603" name="Straight Connector 602">
                  <a:extLst>
                    <a:ext uri="{FF2B5EF4-FFF2-40B4-BE49-F238E27FC236}">
                      <a16:creationId xmlns:a16="http://schemas.microsoft.com/office/drawing/2014/main" id="{5CD1253A-83DF-A1C9-38E1-DCEEB7566F5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16CD334C-0170-76F8-7E9B-634FB9141E93}"/>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F763A6A0-57EC-A009-7F99-A6A5C4FCDD14}"/>
                  </a:ext>
                </a:extLst>
              </p:cNvPr>
              <p:cNvGrpSpPr/>
              <p:nvPr/>
            </p:nvGrpSpPr>
            <p:grpSpPr>
              <a:xfrm>
                <a:off x="3341660" y="2342394"/>
                <a:ext cx="91440" cy="91440"/>
                <a:chOff x="6445187" y="2952044"/>
                <a:chExt cx="102369" cy="100584"/>
              </a:xfrm>
            </p:grpSpPr>
            <p:cxnSp>
              <p:nvCxnSpPr>
                <p:cNvPr id="601" name="Straight Connector 600">
                  <a:extLst>
                    <a:ext uri="{FF2B5EF4-FFF2-40B4-BE49-F238E27FC236}">
                      <a16:creationId xmlns:a16="http://schemas.microsoft.com/office/drawing/2014/main" id="{CB597508-3217-085D-8F9C-15AF8D5D36B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F2A66919-2C55-445B-44D4-487455F897D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57C15514-7520-2FA4-82D2-BBB4434D4241}"/>
                  </a:ext>
                </a:extLst>
              </p:cNvPr>
              <p:cNvGrpSpPr/>
              <p:nvPr/>
            </p:nvGrpSpPr>
            <p:grpSpPr>
              <a:xfrm>
                <a:off x="3101056" y="2342394"/>
                <a:ext cx="91440" cy="91440"/>
                <a:chOff x="6445187" y="2952044"/>
                <a:chExt cx="102369" cy="100584"/>
              </a:xfrm>
            </p:grpSpPr>
            <p:cxnSp>
              <p:nvCxnSpPr>
                <p:cNvPr id="599" name="Straight Connector 598">
                  <a:extLst>
                    <a:ext uri="{FF2B5EF4-FFF2-40B4-BE49-F238E27FC236}">
                      <a16:creationId xmlns:a16="http://schemas.microsoft.com/office/drawing/2014/main" id="{997E766C-D7B4-1A7C-ABFF-8BFBB2D96C2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1C9F2783-0B20-CCFB-3FA1-109593B0BDFC}"/>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2BC1FCE1-5686-038B-F94F-59CC6E393191}"/>
                  </a:ext>
                </a:extLst>
              </p:cNvPr>
              <p:cNvGrpSpPr/>
              <p:nvPr/>
            </p:nvGrpSpPr>
            <p:grpSpPr>
              <a:xfrm>
                <a:off x="3316903" y="2342394"/>
                <a:ext cx="91440" cy="91440"/>
                <a:chOff x="6445187" y="2952044"/>
                <a:chExt cx="102369" cy="100584"/>
              </a:xfrm>
            </p:grpSpPr>
            <p:cxnSp>
              <p:nvCxnSpPr>
                <p:cNvPr id="597" name="Straight Connector 596">
                  <a:extLst>
                    <a:ext uri="{FF2B5EF4-FFF2-40B4-BE49-F238E27FC236}">
                      <a16:creationId xmlns:a16="http://schemas.microsoft.com/office/drawing/2014/main" id="{8A711F7C-21F6-5227-7E9F-B36A23B09B4E}"/>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73C6D087-3E1C-F367-7EBF-B3C1C083A49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grpSp>
      <p:sp>
        <p:nvSpPr>
          <p:cNvPr id="613" name="Freeform 270">
            <a:extLst>
              <a:ext uri="{FF2B5EF4-FFF2-40B4-BE49-F238E27FC236}">
                <a16:creationId xmlns:a16="http://schemas.microsoft.com/office/drawing/2014/main" id="{4666504C-B62C-6CED-871A-32CC6D234BD2}"/>
              </a:ext>
            </a:extLst>
          </p:cNvPr>
          <p:cNvSpPr/>
          <p:nvPr/>
        </p:nvSpPr>
        <p:spPr bwMode="auto">
          <a:xfrm>
            <a:off x="1230673" y="2289668"/>
            <a:ext cx="4188125" cy="737559"/>
          </a:xfrm>
          <a:custGeom>
            <a:avLst/>
            <a:gdLst>
              <a:gd name="connsiteX0" fmla="*/ 0 w 4188125"/>
              <a:gd name="connsiteY0" fmla="*/ 0 h 737559"/>
              <a:gd name="connsiteX1" fmla="*/ 0 w 4188125"/>
              <a:gd name="connsiteY1" fmla="*/ 0 h 737559"/>
              <a:gd name="connsiteX2" fmla="*/ 38819 w 4188125"/>
              <a:gd name="connsiteY2" fmla="*/ 38819 h 737559"/>
              <a:gd name="connsiteX3" fmla="*/ 38819 w 4188125"/>
              <a:gd name="connsiteY3" fmla="*/ 38819 h 737559"/>
              <a:gd name="connsiteX4" fmla="*/ 38819 w 4188125"/>
              <a:gd name="connsiteY4" fmla="*/ 77638 h 737559"/>
              <a:gd name="connsiteX5" fmla="*/ 284672 w 4188125"/>
              <a:gd name="connsiteY5" fmla="*/ 69012 h 737559"/>
              <a:gd name="connsiteX6" fmla="*/ 284672 w 4188125"/>
              <a:gd name="connsiteY6" fmla="*/ 129397 h 737559"/>
              <a:gd name="connsiteX7" fmla="*/ 284672 w 4188125"/>
              <a:gd name="connsiteY7" fmla="*/ 129397 h 737559"/>
              <a:gd name="connsiteX8" fmla="*/ 327804 w 4188125"/>
              <a:gd name="connsiteY8" fmla="*/ 133710 h 737559"/>
              <a:gd name="connsiteX9" fmla="*/ 327804 w 4188125"/>
              <a:gd name="connsiteY9" fmla="*/ 194095 h 737559"/>
              <a:gd name="connsiteX10" fmla="*/ 724619 w 4188125"/>
              <a:gd name="connsiteY10" fmla="*/ 194095 h 737559"/>
              <a:gd name="connsiteX11" fmla="*/ 724619 w 4188125"/>
              <a:gd name="connsiteY11" fmla="*/ 254480 h 737559"/>
              <a:gd name="connsiteX12" fmla="*/ 1190445 w 4188125"/>
              <a:gd name="connsiteY12" fmla="*/ 254480 h 737559"/>
              <a:gd name="connsiteX13" fmla="*/ 1190445 w 4188125"/>
              <a:gd name="connsiteY13" fmla="*/ 388189 h 737559"/>
              <a:gd name="connsiteX14" fmla="*/ 2273060 w 4188125"/>
              <a:gd name="connsiteY14" fmla="*/ 388189 h 737559"/>
              <a:gd name="connsiteX15" fmla="*/ 2273060 w 4188125"/>
              <a:gd name="connsiteY15" fmla="*/ 470140 h 737559"/>
              <a:gd name="connsiteX16" fmla="*/ 2803585 w 4188125"/>
              <a:gd name="connsiteY16" fmla="*/ 470140 h 737559"/>
              <a:gd name="connsiteX17" fmla="*/ 2803585 w 4188125"/>
              <a:gd name="connsiteY17" fmla="*/ 556404 h 737559"/>
              <a:gd name="connsiteX18" fmla="*/ 2885536 w 4188125"/>
              <a:gd name="connsiteY18" fmla="*/ 556404 h 737559"/>
              <a:gd name="connsiteX19" fmla="*/ 2885536 w 4188125"/>
              <a:gd name="connsiteY19" fmla="*/ 642668 h 737559"/>
              <a:gd name="connsiteX20" fmla="*/ 3385868 w 4188125"/>
              <a:gd name="connsiteY20" fmla="*/ 642668 h 737559"/>
              <a:gd name="connsiteX21" fmla="*/ 3385868 w 4188125"/>
              <a:gd name="connsiteY21" fmla="*/ 737559 h 737559"/>
              <a:gd name="connsiteX22" fmla="*/ 4188125 w 4188125"/>
              <a:gd name="connsiteY22" fmla="*/ 737559 h 73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88125" h="737559">
                <a:moveTo>
                  <a:pt x="0" y="0"/>
                </a:moveTo>
                <a:lnTo>
                  <a:pt x="0" y="0"/>
                </a:lnTo>
                <a:lnTo>
                  <a:pt x="38819" y="38819"/>
                </a:lnTo>
                <a:lnTo>
                  <a:pt x="38819" y="38819"/>
                </a:lnTo>
                <a:lnTo>
                  <a:pt x="38819" y="77638"/>
                </a:lnTo>
                <a:lnTo>
                  <a:pt x="284672" y="69012"/>
                </a:lnTo>
                <a:lnTo>
                  <a:pt x="284672" y="129397"/>
                </a:lnTo>
                <a:lnTo>
                  <a:pt x="284672" y="129397"/>
                </a:lnTo>
                <a:lnTo>
                  <a:pt x="327804" y="133710"/>
                </a:lnTo>
                <a:lnTo>
                  <a:pt x="327804" y="194095"/>
                </a:lnTo>
                <a:lnTo>
                  <a:pt x="724619" y="194095"/>
                </a:lnTo>
                <a:lnTo>
                  <a:pt x="724619" y="254480"/>
                </a:lnTo>
                <a:lnTo>
                  <a:pt x="1190445" y="254480"/>
                </a:lnTo>
                <a:lnTo>
                  <a:pt x="1190445" y="388189"/>
                </a:lnTo>
                <a:lnTo>
                  <a:pt x="2273060" y="388189"/>
                </a:lnTo>
                <a:lnTo>
                  <a:pt x="2273060" y="470140"/>
                </a:lnTo>
                <a:lnTo>
                  <a:pt x="2803585" y="470140"/>
                </a:lnTo>
                <a:lnTo>
                  <a:pt x="2803585" y="556404"/>
                </a:lnTo>
                <a:lnTo>
                  <a:pt x="2885536" y="556404"/>
                </a:lnTo>
                <a:lnTo>
                  <a:pt x="2885536" y="642668"/>
                </a:lnTo>
                <a:lnTo>
                  <a:pt x="3385868" y="642668"/>
                </a:lnTo>
                <a:lnTo>
                  <a:pt x="3385868" y="737559"/>
                </a:lnTo>
                <a:lnTo>
                  <a:pt x="4188125" y="737559"/>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614" name="Group 613">
            <a:extLst>
              <a:ext uri="{FF2B5EF4-FFF2-40B4-BE49-F238E27FC236}">
                <a16:creationId xmlns:a16="http://schemas.microsoft.com/office/drawing/2014/main" id="{BE48C42D-BC83-F48B-0E47-1F602ED98E53}"/>
              </a:ext>
            </a:extLst>
          </p:cNvPr>
          <p:cNvGrpSpPr/>
          <p:nvPr/>
        </p:nvGrpSpPr>
        <p:grpSpPr>
          <a:xfrm>
            <a:off x="4712871" y="2977503"/>
            <a:ext cx="709945" cy="91440"/>
            <a:chOff x="4689896" y="2775427"/>
            <a:chExt cx="709945" cy="91440"/>
          </a:xfrm>
        </p:grpSpPr>
        <p:grpSp>
          <p:nvGrpSpPr>
            <p:cNvPr id="615" name="Group 614">
              <a:extLst>
                <a:ext uri="{FF2B5EF4-FFF2-40B4-BE49-F238E27FC236}">
                  <a16:creationId xmlns:a16="http://schemas.microsoft.com/office/drawing/2014/main" id="{CB89471A-7306-9B8B-1B5B-48A251B41C14}"/>
                </a:ext>
              </a:extLst>
            </p:cNvPr>
            <p:cNvGrpSpPr/>
            <p:nvPr/>
          </p:nvGrpSpPr>
          <p:grpSpPr>
            <a:xfrm>
              <a:off x="4961398" y="2775427"/>
              <a:ext cx="91440" cy="91440"/>
              <a:chOff x="6445187" y="2952044"/>
              <a:chExt cx="102369" cy="100584"/>
            </a:xfrm>
          </p:grpSpPr>
          <p:cxnSp>
            <p:nvCxnSpPr>
              <p:cNvPr id="661" name="Straight Connector 660">
                <a:extLst>
                  <a:ext uri="{FF2B5EF4-FFF2-40B4-BE49-F238E27FC236}">
                    <a16:creationId xmlns:a16="http://schemas.microsoft.com/office/drawing/2014/main" id="{E4520E23-9918-B0F3-E35B-73315837609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0CE8D3D5-B121-5AB2-6C18-E3DB5619FDFF}"/>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0616AD48-02E4-6671-1DDD-EEC0B4815B43}"/>
                </a:ext>
              </a:extLst>
            </p:cNvPr>
            <p:cNvGrpSpPr/>
            <p:nvPr/>
          </p:nvGrpSpPr>
          <p:grpSpPr>
            <a:xfrm>
              <a:off x="5130110" y="2775427"/>
              <a:ext cx="91440" cy="91440"/>
              <a:chOff x="6445187" y="2952044"/>
              <a:chExt cx="102369" cy="100584"/>
            </a:xfrm>
          </p:grpSpPr>
          <p:cxnSp>
            <p:nvCxnSpPr>
              <p:cNvPr id="659" name="Straight Connector 658">
                <a:extLst>
                  <a:ext uri="{FF2B5EF4-FFF2-40B4-BE49-F238E27FC236}">
                    <a16:creationId xmlns:a16="http://schemas.microsoft.com/office/drawing/2014/main" id="{F37245E0-10E4-82CF-9EC7-2EAF00766B4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1FCCD784-6292-5374-6CE7-B808161DCBEF}"/>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7" name="Group 616">
              <a:extLst>
                <a:ext uri="{FF2B5EF4-FFF2-40B4-BE49-F238E27FC236}">
                  <a16:creationId xmlns:a16="http://schemas.microsoft.com/office/drawing/2014/main" id="{9923D29C-4E6A-4B0C-CB7E-41D20C794332}"/>
                </a:ext>
              </a:extLst>
            </p:cNvPr>
            <p:cNvGrpSpPr/>
            <p:nvPr/>
          </p:nvGrpSpPr>
          <p:grpSpPr>
            <a:xfrm>
              <a:off x="5110611" y="2775427"/>
              <a:ext cx="91440" cy="91440"/>
              <a:chOff x="6445187" y="2952044"/>
              <a:chExt cx="102369" cy="100584"/>
            </a:xfrm>
          </p:grpSpPr>
          <p:cxnSp>
            <p:nvCxnSpPr>
              <p:cNvPr id="657" name="Straight Connector 656">
                <a:extLst>
                  <a:ext uri="{FF2B5EF4-FFF2-40B4-BE49-F238E27FC236}">
                    <a16:creationId xmlns:a16="http://schemas.microsoft.com/office/drawing/2014/main" id="{408C9D3A-1207-DB56-762A-9993951D4FB6}"/>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1E74D9C0-8E1D-F665-E93F-2E33E9ACF5BA}"/>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848C89E9-1D42-7CEE-6364-D9A237448C92}"/>
                </a:ext>
              </a:extLst>
            </p:cNvPr>
            <p:cNvGrpSpPr/>
            <p:nvPr/>
          </p:nvGrpSpPr>
          <p:grpSpPr>
            <a:xfrm>
              <a:off x="4874319" y="2775427"/>
              <a:ext cx="91440" cy="91440"/>
              <a:chOff x="6445187" y="2952044"/>
              <a:chExt cx="102369" cy="100584"/>
            </a:xfrm>
          </p:grpSpPr>
          <p:cxnSp>
            <p:nvCxnSpPr>
              <p:cNvPr id="655" name="Straight Connector 654">
                <a:extLst>
                  <a:ext uri="{FF2B5EF4-FFF2-40B4-BE49-F238E27FC236}">
                    <a16:creationId xmlns:a16="http://schemas.microsoft.com/office/drawing/2014/main" id="{65B33F47-1169-EB2C-B2CC-E8B6B87D6B4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F915BB4E-966E-E989-4BE0-3839DE1898C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CE201213-983C-077F-71A8-D40DAE68B9FF}"/>
                </a:ext>
              </a:extLst>
            </p:cNvPr>
            <p:cNvGrpSpPr/>
            <p:nvPr/>
          </p:nvGrpSpPr>
          <p:grpSpPr>
            <a:xfrm>
              <a:off x="4904700" y="2775427"/>
              <a:ext cx="91440" cy="91440"/>
              <a:chOff x="6445187" y="2952044"/>
              <a:chExt cx="102369" cy="100584"/>
            </a:xfrm>
          </p:grpSpPr>
          <p:cxnSp>
            <p:nvCxnSpPr>
              <p:cNvPr id="653" name="Straight Connector 652">
                <a:extLst>
                  <a:ext uri="{FF2B5EF4-FFF2-40B4-BE49-F238E27FC236}">
                    <a16:creationId xmlns:a16="http://schemas.microsoft.com/office/drawing/2014/main" id="{0F96793E-F592-1124-A6AA-D295B1829C0D}"/>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A215C05C-51C2-412D-96AB-C7E7F23DC17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13CADF05-1B2B-E073-13B1-262C580E8C9E}"/>
                </a:ext>
              </a:extLst>
            </p:cNvPr>
            <p:cNvGrpSpPr/>
            <p:nvPr/>
          </p:nvGrpSpPr>
          <p:grpSpPr>
            <a:xfrm>
              <a:off x="5014638" y="2775427"/>
              <a:ext cx="91440" cy="91440"/>
              <a:chOff x="6445187" y="2952044"/>
              <a:chExt cx="102369" cy="100584"/>
            </a:xfrm>
          </p:grpSpPr>
          <p:cxnSp>
            <p:nvCxnSpPr>
              <p:cNvPr id="651" name="Straight Connector 650">
                <a:extLst>
                  <a:ext uri="{FF2B5EF4-FFF2-40B4-BE49-F238E27FC236}">
                    <a16:creationId xmlns:a16="http://schemas.microsoft.com/office/drawing/2014/main" id="{A646904A-0CA0-44D3-A561-C5294CCF848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7167CDCE-9002-392C-83AF-D2140FC87CE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F13EE374-3520-E655-1625-8901B191A27E}"/>
                </a:ext>
              </a:extLst>
            </p:cNvPr>
            <p:cNvGrpSpPr/>
            <p:nvPr/>
          </p:nvGrpSpPr>
          <p:grpSpPr>
            <a:xfrm>
              <a:off x="5155235" y="2775427"/>
              <a:ext cx="91440" cy="91440"/>
              <a:chOff x="6445187" y="2952044"/>
              <a:chExt cx="102369" cy="100584"/>
            </a:xfrm>
          </p:grpSpPr>
          <p:cxnSp>
            <p:nvCxnSpPr>
              <p:cNvPr id="649" name="Straight Connector 648">
                <a:extLst>
                  <a:ext uri="{FF2B5EF4-FFF2-40B4-BE49-F238E27FC236}">
                    <a16:creationId xmlns:a16="http://schemas.microsoft.com/office/drawing/2014/main" id="{6A66A7CC-D119-3FA8-660C-FB3FC7088166}"/>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E8F5FC20-80CA-B99C-8978-35268C028A8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2" name="Group 621">
              <a:extLst>
                <a:ext uri="{FF2B5EF4-FFF2-40B4-BE49-F238E27FC236}">
                  <a16:creationId xmlns:a16="http://schemas.microsoft.com/office/drawing/2014/main" id="{03D9F243-82CA-B9BB-E29A-93E8428AE6BD}"/>
                </a:ext>
              </a:extLst>
            </p:cNvPr>
            <p:cNvGrpSpPr/>
            <p:nvPr/>
          </p:nvGrpSpPr>
          <p:grpSpPr>
            <a:xfrm>
              <a:off x="4985895" y="2775427"/>
              <a:ext cx="91440" cy="91440"/>
              <a:chOff x="6445187" y="2952044"/>
              <a:chExt cx="102369" cy="100584"/>
            </a:xfrm>
          </p:grpSpPr>
          <p:cxnSp>
            <p:nvCxnSpPr>
              <p:cNvPr id="647" name="Straight Connector 646">
                <a:extLst>
                  <a:ext uri="{FF2B5EF4-FFF2-40B4-BE49-F238E27FC236}">
                    <a16:creationId xmlns:a16="http://schemas.microsoft.com/office/drawing/2014/main" id="{6F31B79C-D0A9-05ED-93B5-F83C629484E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56377308-F06F-34F2-E284-76C24260B7C9}"/>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74C16719-D47B-2661-8028-EFA28A2265EE}"/>
                </a:ext>
              </a:extLst>
            </p:cNvPr>
            <p:cNvGrpSpPr/>
            <p:nvPr/>
          </p:nvGrpSpPr>
          <p:grpSpPr>
            <a:xfrm>
              <a:off x="4798540" y="2775427"/>
              <a:ext cx="91440" cy="91440"/>
              <a:chOff x="6445187" y="2952044"/>
              <a:chExt cx="102369" cy="100584"/>
            </a:xfrm>
          </p:grpSpPr>
          <p:cxnSp>
            <p:nvCxnSpPr>
              <p:cNvPr id="645" name="Straight Connector 644">
                <a:extLst>
                  <a:ext uri="{FF2B5EF4-FFF2-40B4-BE49-F238E27FC236}">
                    <a16:creationId xmlns:a16="http://schemas.microsoft.com/office/drawing/2014/main" id="{B09D36F5-F870-6F66-27D4-47CBC6E7E71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E371B652-DAED-5E3F-B71F-B4365EB9C02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B9C0B010-AEE0-5094-5677-F30A8FF2E84E}"/>
                </a:ext>
              </a:extLst>
            </p:cNvPr>
            <p:cNvGrpSpPr/>
            <p:nvPr/>
          </p:nvGrpSpPr>
          <p:grpSpPr>
            <a:xfrm>
              <a:off x="4937059" y="2775427"/>
              <a:ext cx="91440" cy="91440"/>
              <a:chOff x="6445187" y="2952044"/>
              <a:chExt cx="102369" cy="100584"/>
            </a:xfrm>
          </p:grpSpPr>
          <p:cxnSp>
            <p:nvCxnSpPr>
              <p:cNvPr id="643" name="Straight Connector 642">
                <a:extLst>
                  <a:ext uri="{FF2B5EF4-FFF2-40B4-BE49-F238E27FC236}">
                    <a16:creationId xmlns:a16="http://schemas.microsoft.com/office/drawing/2014/main" id="{21F6EDE1-6697-3602-BBEE-E0CD1467E51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15317A47-A21B-391E-D475-722ABA0C55DC}"/>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AA2BCF57-667E-0A2E-7752-61511D6D3DEC}"/>
                </a:ext>
              </a:extLst>
            </p:cNvPr>
            <p:cNvGrpSpPr/>
            <p:nvPr/>
          </p:nvGrpSpPr>
          <p:grpSpPr>
            <a:xfrm>
              <a:off x="4887369" y="2775427"/>
              <a:ext cx="91440" cy="91440"/>
              <a:chOff x="6445187" y="2952044"/>
              <a:chExt cx="102369" cy="100584"/>
            </a:xfrm>
          </p:grpSpPr>
          <p:cxnSp>
            <p:nvCxnSpPr>
              <p:cNvPr id="641" name="Straight Connector 640">
                <a:extLst>
                  <a:ext uri="{FF2B5EF4-FFF2-40B4-BE49-F238E27FC236}">
                    <a16:creationId xmlns:a16="http://schemas.microsoft.com/office/drawing/2014/main" id="{7BD52384-E4A4-EF75-44F0-F52CE3EDE15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6DA8108D-3764-3919-02FC-CEF8C786E307}"/>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C3FC6D6F-4499-2C81-88A9-21E8FD9B4B09}"/>
                </a:ext>
              </a:extLst>
            </p:cNvPr>
            <p:cNvGrpSpPr/>
            <p:nvPr/>
          </p:nvGrpSpPr>
          <p:grpSpPr>
            <a:xfrm>
              <a:off x="4689896" y="2775427"/>
              <a:ext cx="91440" cy="91440"/>
              <a:chOff x="6445187" y="2952044"/>
              <a:chExt cx="102369" cy="100584"/>
            </a:xfrm>
          </p:grpSpPr>
          <p:cxnSp>
            <p:nvCxnSpPr>
              <p:cNvPr id="639" name="Straight Connector 638">
                <a:extLst>
                  <a:ext uri="{FF2B5EF4-FFF2-40B4-BE49-F238E27FC236}">
                    <a16:creationId xmlns:a16="http://schemas.microsoft.com/office/drawing/2014/main" id="{512C0E73-07C7-242D-1AB7-DEF10A39FD7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2C6F58AB-FA19-9455-1A94-AB11871FADB0}"/>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4F851F0B-8640-7868-E848-9F2DEDA97C44}"/>
                </a:ext>
              </a:extLst>
            </p:cNvPr>
            <p:cNvGrpSpPr/>
            <p:nvPr/>
          </p:nvGrpSpPr>
          <p:grpSpPr>
            <a:xfrm>
              <a:off x="4703024" y="2775427"/>
              <a:ext cx="91440" cy="91440"/>
              <a:chOff x="6445187" y="2952044"/>
              <a:chExt cx="102369" cy="100584"/>
            </a:xfrm>
          </p:grpSpPr>
          <p:cxnSp>
            <p:nvCxnSpPr>
              <p:cNvPr id="637" name="Straight Connector 636">
                <a:extLst>
                  <a:ext uri="{FF2B5EF4-FFF2-40B4-BE49-F238E27FC236}">
                    <a16:creationId xmlns:a16="http://schemas.microsoft.com/office/drawing/2014/main" id="{030B069E-CD95-7FEE-DB43-EDB92FD3BEC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1C430C5C-852C-3940-D7B7-CAFB8F112E3D}"/>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212AE777-CEAA-48E4-F58E-0B2197BAD52A}"/>
                </a:ext>
              </a:extLst>
            </p:cNvPr>
            <p:cNvGrpSpPr/>
            <p:nvPr/>
          </p:nvGrpSpPr>
          <p:grpSpPr>
            <a:xfrm>
              <a:off x="5177167" y="2775427"/>
              <a:ext cx="91440" cy="91440"/>
              <a:chOff x="6445187" y="2952044"/>
              <a:chExt cx="102369" cy="100584"/>
            </a:xfrm>
          </p:grpSpPr>
          <p:cxnSp>
            <p:nvCxnSpPr>
              <p:cNvPr id="635" name="Straight Connector 634">
                <a:extLst>
                  <a:ext uri="{FF2B5EF4-FFF2-40B4-BE49-F238E27FC236}">
                    <a16:creationId xmlns:a16="http://schemas.microsoft.com/office/drawing/2014/main" id="{F937934C-4EFE-6458-C9D6-D3547A26D066}"/>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CF64EDB6-CEA6-56C0-93CD-FD890160B801}"/>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53F56CE2-A636-C2A9-E490-55E0352BF3C2}"/>
                </a:ext>
              </a:extLst>
            </p:cNvPr>
            <p:cNvGrpSpPr/>
            <p:nvPr/>
          </p:nvGrpSpPr>
          <p:grpSpPr>
            <a:xfrm>
              <a:off x="5290016" y="2775427"/>
              <a:ext cx="91440" cy="91440"/>
              <a:chOff x="6445187" y="2952044"/>
              <a:chExt cx="102369" cy="100584"/>
            </a:xfrm>
          </p:grpSpPr>
          <p:cxnSp>
            <p:nvCxnSpPr>
              <p:cNvPr id="633" name="Straight Connector 632">
                <a:extLst>
                  <a:ext uri="{FF2B5EF4-FFF2-40B4-BE49-F238E27FC236}">
                    <a16:creationId xmlns:a16="http://schemas.microsoft.com/office/drawing/2014/main" id="{259C157B-7A4C-99B8-F0A4-3AFF535DFC6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C0F01BD3-64C5-D87A-E79A-8DA1555CE27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30" name="Group 629">
              <a:extLst>
                <a:ext uri="{FF2B5EF4-FFF2-40B4-BE49-F238E27FC236}">
                  <a16:creationId xmlns:a16="http://schemas.microsoft.com/office/drawing/2014/main" id="{0A11CBC0-4A80-D655-71A6-FE2997A8CB93}"/>
                </a:ext>
              </a:extLst>
            </p:cNvPr>
            <p:cNvGrpSpPr/>
            <p:nvPr/>
          </p:nvGrpSpPr>
          <p:grpSpPr>
            <a:xfrm>
              <a:off x="5308401" y="2775427"/>
              <a:ext cx="91440" cy="91440"/>
              <a:chOff x="6445187" y="2952044"/>
              <a:chExt cx="102369" cy="100584"/>
            </a:xfrm>
          </p:grpSpPr>
          <p:cxnSp>
            <p:nvCxnSpPr>
              <p:cNvPr id="631" name="Straight Connector 630">
                <a:extLst>
                  <a:ext uri="{FF2B5EF4-FFF2-40B4-BE49-F238E27FC236}">
                    <a16:creationId xmlns:a16="http://schemas.microsoft.com/office/drawing/2014/main" id="{D49A703E-19AF-4F57-7F82-A273F751EEE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E05FD5F9-2D0F-DA07-D879-BAF1CFF186DA}"/>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663" name="Group 662">
            <a:extLst>
              <a:ext uri="{FF2B5EF4-FFF2-40B4-BE49-F238E27FC236}">
                <a16:creationId xmlns:a16="http://schemas.microsoft.com/office/drawing/2014/main" id="{BCB9C3D5-1403-F460-D371-08039E022687}"/>
              </a:ext>
            </a:extLst>
          </p:cNvPr>
          <p:cNvGrpSpPr/>
          <p:nvPr/>
        </p:nvGrpSpPr>
        <p:grpSpPr>
          <a:xfrm>
            <a:off x="6835038" y="2281758"/>
            <a:ext cx="4270679" cy="1138692"/>
            <a:chOff x="7011500" y="2079682"/>
            <a:chExt cx="4270679" cy="1138692"/>
          </a:xfrm>
        </p:grpSpPr>
        <p:grpSp>
          <p:nvGrpSpPr>
            <p:cNvPr id="664" name="Group 663">
              <a:extLst>
                <a:ext uri="{FF2B5EF4-FFF2-40B4-BE49-F238E27FC236}">
                  <a16:creationId xmlns:a16="http://schemas.microsoft.com/office/drawing/2014/main" id="{6FD72ECA-1058-2647-C256-07439BA38A23}"/>
                </a:ext>
              </a:extLst>
            </p:cNvPr>
            <p:cNvGrpSpPr/>
            <p:nvPr/>
          </p:nvGrpSpPr>
          <p:grpSpPr>
            <a:xfrm>
              <a:off x="8251942" y="2974961"/>
              <a:ext cx="91440" cy="91440"/>
              <a:chOff x="6445187" y="2952044"/>
              <a:chExt cx="102369" cy="100584"/>
            </a:xfrm>
          </p:grpSpPr>
          <p:cxnSp>
            <p:nvCxnSpPr>
              <p:cNvPr id="738" name="Straight Connector 737">
                <a:extLst>
                  <a:ext uri="{FF2B5EF4-FFF2-40B4-BE49-F238E27FC236}">
                    <a16:creationId xmlns:a16="http://schemas.microsoft.com/office/drawing/2014/main" id="{FA7F66D5-15EC-37F8-D2ED-CE7B09251120}"/>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021AEEA8-1D94-99F7-8FEA-132BD57B308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31236DCD-8D39-6D4E-F7E1-B8E38942ACE7}"/>
                </a:ext>
              </a:extLst>
            </p:cNvPr>
            <p:cNvGrpSpPr/>
            <p:nvPr/>
          </p:nvGrpSpPr>
          <p:grpSpPr>
            <a:xfrm>
              <a:off x="7011500" y="2079682"/>
              <a:ext cx="4270679" cy="1138692"/>
              <a:chOff x="7011500" y="2079682"/>
              <a:chExt cx="4270679" cy="1138692"/>
            </a:xfrm>
          </p:grpSpPr>
          <p:sp>
            <p:nvSpPr>
              <p:cNvPr id="675" name="Freeform 356">
                <a:extLst>
                  <a:ext uri="{FF2B5EF4-FFF2-40B4-BE49-F238E27FC236}">
                    <a16:creationId xmlns:a16="http://schemas.microsoft.com/office/drawing/2014/main" id="{8EF2D1BE-F705-9759-566D-8558803DB06C}"/>
                  </a:ext>
                </a:extLst>
              </p:cNvPr>
              <p:cNvSpPr/>
              <p:nvPr/>
            </p:nvSpPr>
            <p:spPr bwMode="auto">
              <a:xfrm>
                <a:off x="7011500" y="2079682"/>
                <a:ext cx="4265000" cy="1095960"/>
              </a:xfrm>
              <a:custGeom>
                <a:avLst/>
                <a:gdLst>
                  <a:gd name="connsiteX0" fmla="*/ 0 w 4265000"/>
                  <a:gd name="connsiteY0" fmla="*/ 0 h 1095960"/>
                  <a:gd name="connsiteX1" fmla="*/ 39613 w 4265000"/>
                  <a:gd name="connsiteY1" fmla="*/ 0 h 1095960"/>
                  <a:gd name="connsiteX2" fmla="*/ 39613 w 4265000"/>
                  <a:gd name="connsiteY2" fmla="*/ 141947 h 1095960"/>
                  <a:gd name="connsiteX3" fmla="*/ 79226 w 4265000"/>
                  <a:gd name="connsiteY3" fmla="*/ 141947 h 1095960"/>
                  <a:gd name="connsiteX4" fmla="*/ 79226 w 4265000"/>
                  <a:gd name="connsiteY4" fmla="*/ 217872 h 1095960"/>
                  <a:gd name="connsiteX5" fmla="*/ 108936 w 4265000"/>
                  <a:gd name="connsiteY5" fmla="*/ 217872 h 1095960"/>
                  <a:gd name="connsiteX6" fmla="*/ 108936 w 4265000"/>
                  <a:gd name="connsiteY6" fmla="*/ 267388 h 1095960"/>
                  <a:gd name="connsiteX7" fmla="*/ 138646 w 4265000"/>
                  <a:gd name="connsiteY7" fmla="*/ 267388 h 1095960"/>
                  <a:gd name="connsiteX8" fmla="*/ 138646 w 4265000"/>
                  <a:gd name="connsiteY8" fmla="*/ 333410 h 1095960"/>
                  <a:gd name="connsiteX9" fmla="*/ 174958 w 4265000"/>
                  <a:gd name="connsiteY9" fmla="*/ 333410 h 1095960"/>
                  <a:gd name="connsiteX10" fmla="*/ 174958 w 4265000"/>
                  <a:gd name="connsiteY10" fmla="*/ 392829 h 1095960"/>
                  <a:gd name="connsiteX11" fmla="*/ 211270 w 4265000"/>
                  <a:gd name="connsiteY11" fmla="*/ 392829 h 1095960"/>
                  <a:gd name="connsiteX12" fmla="*/ 211270 w 4265000"/>
                  <a:gd name="connsiteY12" fmla="*/ 524873 h 1095960"/>
                  <a:gd name="connsiteX13" fmla="*/ 445647 w 4265000"/>
                  <a:gd name="connsiteY13" fmla="*/ 524873 h 1095960"/>
                  <a:gd name="connsiteX14" fmla="*/ 445647 w 4265000"/>
                  <a:gd name="connsiteY14" fmla="*/ 656916 h 1095960"/>
                  <a:gd name="connsiteX15" fmla="*/ 600797 w 4265000"/>
                  <a:gd name="connsiteY15" fmla="*/ 656916 h 1095960"/>
                  <a:gd name="connsiteX16" fmla="*/ 600797 w 4265000"/>
                  <a:gd name="connsiteY16" fmla="*/ 722937 h 1095960"/>
                  <a:gd name="connsiteX17" fmla="*/ 795561 w 4265000"/>
                  <a:gd name="connsiteY17" fmla="*/ 722937 h 1095960"/>
                  <a:gd name="connsiteX18" fmla="*/ 795561 w 4265000"/>
                  <a:gd name="connsiteY18" fmla="*/ 798862 h 1095960"/>
                  <a:gd name="connsiteX19" fmla="*/ 851680 w 4265000"/>
                  <a:gd name="connsiteY19" fmla="*/ 798862 h 1095960"/>
                  <a:gd name="connsiteX20" fmla="*/ 851680 w 4265000"/>
                  <a:gd name="connsiteY20" fmla="*/ 868185 h 1095960"/>
                  <a:gd name="connsiteX21" fmla="*/ 1224702 w 4265000"/>
                  <a:gd name="connsiteY21" fmla="*/ 868185 h 1095960"/>
                  <a:gd name="connsiteX22" fmla="*/ 1224702 w 4265000"/>
                  <a:gd name="connsiteY22" fmla="*/ 927605 h 1095960"/>
                  <a:gd name="connsiteX23" fmla="*/ 1379853 w 4265000"/>
                  <a:gd name="connsiteY23" fmla="*/ 927605 h 1095960"/>
                  <a:gd name="connsiteX24" fmla="*/ 1379853 w 4265000"/>
                  <a:gd name="connsiteY24" fmla="*/ 1000228 h 1095960"/>
                  <a:gd name="connsiteX25" fmla="*/ 2185317 w 4265000"/>
                  <a:gd name="connsiteY25" fmla="*/ 1000228 h 1095960"/>
                  <a:gd name="connsiteX26" fmla="*/ 2185317 w 4265000"/>
                  <a:gd name="connsiteY26" fmla="*/ 1095960 h 1095960"/>
                  <a:gd name="connsiteX27" fmla="*/ 4265000 w 4265000"/>
                  <a:gd name="connsiteY27" fmla="*/ 1095960 h 109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65000" h="1095960">
                    <a:moveTo>
                      <a:pt x="0" y="0"/>
                    </a:moveTo>
                    <a:lnTo>
                      <a:pt x="39613" y="0"/>
                    </a:lnTo>
                    <a:lnTo>
                      <a:pt x="39613" y="141947"/>
                    </a:lnTo>
                    <a:lnTo>
                      <a:pt x="79226" y="141947"/>
                    </a:lnTo>
                    <a:lnTo>
                      <a:pt x="79226" y="217872"/>
                    </a:lnTo>
                    <a:lnTo>
                      <a:pt x="108936" y="217872"/>
                    </a:lnTo>
                    <a:lnTo>
                      <a:pt x="108936" y="267388"/>
                    </a:lnTo>
                    <a:lnTo>
                      <a:pt x="138646" y="267388"/>
                    </a:lnTo>
                    <a:lnTo>
                      <a:pt x="138646" y="333410"/>
                    </a:lnTo>
                    <a:lnTo>
                      <a:pt x="174958" y="333410"/>
                    </a:lnTo>
                    <a:lnTo>
                      <a:pt x="174958" y="392829"/>
                    </a:lnTo>
                    <a:lnTo>
                      <a:pt x="211270" y="392829"/>
                    </a:lnTo>
                    <a:lnTo>
                      <a:pt x="211270" y="524873"/>
                    </a:lnTo>
                    <a:lnTo>
                      <a:pt x="445647" y="524873"/>
                    </a:lnTo>
                    <a:lnTo>
                      <a:pt x="445647" y="656916"/>
                    </a:lnTo>
                    <a:lnTo>
                      <a:pt x="600797" y="656916"/>
                    </a:lnTo>
                    <a:lnTo>
                      <a:pt x="600797" y="722937"/>
                    </a:lnTo>
                    <a:lnTo>
                      <a:pt x="795561" y="722937"/>
                    </a:lnTo>
                    <a:lnTo>
                      <a:pt x="795561" y="798862"/>
                    </a:lnTo>
                    <a:lnTo>
                      <a:pt x="851680" y="798862"/>
                    </a:lnTo>
                    <a:lnTo>
                      <a:pt x="851680" y="868185"/>
                    </a:lnTo>
                    <a:lnTo>
                      <a:pt x="1224702" y="868185"/>
                    </a:lnTo>
                    <a:lnTo>
                      <a:pt x="1224702" y="927605"/>
                    </a:lnTo>
                    <a:lnTo>
                      <a:pt x="1379853" y="927605"/>
                    </a:lnTo>
                    <a:lnTo>
                      <a:pt x="1379853" y="1000228"/>
                    </a:lnTo>
                    <a:lnTo>
                      <a:pt x="2185317" y="1000228"/>
                    </a:lnTo>
                    <a:lnTo>
                      <a:pt x="2185317" y="1095960"/>
                    </a:lnTo>
                    <a:lnTo>
                      <a:pt x="4265000" y="1095960"/>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676" name="Group 675">
                <a:extLst>
                  <a:ext uri="{FF2B5EF4-FFF2-40B4-BE49-F238E27FC236}">
                    <a16:creationId xmlns:a16="http://schemas.microsoft.com/office/drawing/2014/main" id="{1F72BC3D-0017-41FF-C819-83DF3469EF16}"/>
                  </a:ext>
                </a:extLst>
              </p:cNvPr>
              <p:cNvGrpSpPr/>
              <p:nvPr/>
            </p:nvGrpSpPr>
            <p:grpSpPr>
              <a:xfrm>
                <a:off x="9249194" y="3125581"/>
                <a:ext cx="2032985" cy="92793"/>
                <a:chOff x="9249194" y="3032765"/>
                <a:chExt cx="2032985" cy="92793"/>
              </a:xfrm>
            </p:grpSpPr>
            <p:grpSp>
              <p:nvGrpSpPr>
                <p:cNvPr id="693" name="Group 692">
                  <a:extLst>
                    <a:ext uri="{FF2B5EF4-FFF2-40B4-BE49-F238E27FC236}">
                      <a16:creationId xmlns:a16="http://schemas.microsoft.com/office/drawing/2014/main" id="{35D9FD07-91C2-BA29-8809-4EA4BB56B674}"/>
                    </a:ext>
                  </a:extLst>
                </p:cNvPr>
                <p:cNvGrpSpPr/>
                <p:nvPr/>
              </p:nvGrpSpPr>
              <p:grpSpPr>
                <a:xfrm>
                  <a:off x="9610164" y="3032765"/>
                  <a:ext cx="91440" cy="91440"/>
                  <a:chOff x="6445187" y="2952044"/>
                  <a:chExt cx="102369" cy="100584"/>
                </a:xfrm>
              </p:grpSpPr>
              <p:cxnSp>
                <p:nvCxnSpPr>
                  <p:cNvPr id="736" name="Straight Connector 735">
                    <a:extLst>
                      <a:ext uri="{FF2B5EF4-FFF2-40B4-BE49-F238E27FC236}">
                        <a16:creationId xmlns:a16="http://schemas.microsoft.com/office/drawing/2014/main" id="{54B16041-5FE9-E9EC-0C46-43A3D13E507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5B39D3BA-802B-9BD4-72FF-7AC846580708}"/>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4" name="Group 693">
                  <a:extLst>
                    <a:ext uri="{FF2B5EF4-FFF2-40B4-BE49-F238E27FC236}">
                      <a16:creationId xmlns:a16="http://schemas.microsoft.com/office/drawing/2014/main" id="{B7AB5F22-7DC3-C208-6040-273191B20037}"/>
                    </a:ext>
                  </a:extLst>
                </p:cNvPr>
                <p:cNvGrpSpPr/>
                <p:nvPr/>
              </p:nvGrpSpPr>
              <p:grpSpPr>
                <a:xfrm>
                  <a:off x="9724786" y="3032765"/>
                  <a:ext cx="91440" cy="91440"/>
                  <a:chOff x="6445187" y="2952044"/>
                  <a:chExt cx="102369" cy="100584"/>
                </a:xfrm>
              </p:grpSpPr>
              <p:cxnSp>
                <p:nvCxnSpPr>
                  <p:cNvPr id="734" name="Straight Connector 733">
                    <a:extLst>
                      <a:ext uri="{FF2B5EF4-FFF2-40B4-BE49-F238E27FC236}">
                        <a16:creationId xmlns:a16="http://schemas.microsoft.com/office/drawing/2014/main" id="{6487DBA5-42E1-6C2C-EA05-8DD4FEBEC1B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CBFDB07E-3CC6-706B-F4D9-221A6D36D94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EB23FFA5-1202-0C0A-BCCE-43A53ACC4A02}"/>
                    </a:ext>
                  </a:extLst>
                </p:cNvPr>
                <p:cNvGrpSpPr/>
                <p:nvPr/>
              </p:nvGrpSpPr>
              <p:grpSpPr>
                <a:xfrm>
                  <a:off x="9994685" y="3032765"/>
                  <a:ext cx="91440" cy="91440"/>
                  <a:chOff x="6445187" y="2952044"/>
                  <a:chExt cx="102369" cy="100584"/>
                </a:xfrm>
              </p:grpSpPr>
              <p:cxnSp>
                <p:nvCxnSpPr>
                  <p:cNvPr id="732" name="Straight Connector 731">
                    <a:extLst>
                      <a:ext uri="{FF2B5EF4-FFF2-40B4-BE49-F238E27FC236}">
                        <a16:creationId xmlns:a16="http://schemas.microsoft.com/office/drawing/2014/main" id="{8AE6BB2F-5E56-90F0-B45A-0FC0B5D6DAE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75D803BB-4D61-CB48-A827-4B2D6E506C0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6" name="Group 695">
                  <a:extLst>
                    <a:ext uri="{FF2B5EF4-FFF2-40B4-BE49-F238E27FC236}">
                      <a16:creationId xmlns:a16="http://schemas.microsoft.com/office/drawing/2014/main" id="{AAB4CA30-0367-91A7-A98B-F0F44E535344}"/>
                    </a:ext>
                  </a:extLst>
                </p:cNvPr>
                <p:cNvGrpSpPr/>
                <p:nvPr/>
              </p:nvGrpSpPr>
              <p:grpSpPr>
                <a:xfrm>
                  <a:off x="10277658" y="3032765"/>
                  <a:ext cx="91440" cy="91440"/>
                  <a:chOff x="6445187" y="2952044"/>
                  <a:chExt cx="102369" cy="100584"/>
                </a:xfrm>
              </p:grpSpPr>
              <p:cxnSp>
                <p:nvCxnSpPr>
                  <p:cNvPr id="730" name="Straight Connector 729">
                    <a:extLst>
                      <a:ext uri="{FF2B5EF4-FFF2-40B4-BE49-F238E27FC236}">
                        <a16:creationId xmlns:a16="http://schemas.microsoft.com/office/drawing/2014/main" id="{50FC1AB6-3FA9-F98B-56D9-F88AC943A9C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ECAB8122-91AF-76CE-1D4B-7810465AD868}"/>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7" name="Group 696">
                  <a:extLst>
                    <a:ext uri="{FF2B5EF4-FFF2-40B4-BE49-F238E27FC236}">
                      <a16:creationId xmlns:a16="http://schemas.microsoft.com/office/drawing/2014/main" id="{B9C4F322-0E84-509F-80C0-C17FD3112F98}"/>
                    </a:ext>
                  </a:extLst>
                </p:cNvPr>
                <p:cNvGrpSpPr/>
                <p:nvPr/>
              </p:nvGrpSpPr>
              <p:grpSpPr>
                <a:xfrm>
                  <a:off x="9799316" y="3032765"/>
                  <a:ext cx="91440" cy="91440"/>
                  <a:chOff x="6445187" y="2952044"/>
                  <a:chExt cx="102369" cy="100584"/>
                </a:xfrm>
              </p:grpSpPr>
              <p:cxnSp>
                <p:nvCxnSpPr>
                  <p:cNvPr id="728" name="Straight Connector 727">
                    <a:extLst>
                      <a:ext uri="{FF2B5EF4-FFF2-40B4-BE49-F238E27FC236}">
                        <a16:creationId xmlns:a16="http://schemas.microsoft.com/office/drawing/2014/main" id="{C9DA1CD0-200B-DF24-8989-07B8B0D5E733}"/>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55C1185-4DCA-8B0A-5973-B237C54C794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BE41AD0A-9266-DABB-8AB5-3B093E9AE58E}"/>
                    </a:ext>
                  </a:extLst>
                </p:cNvPr>
                <p:cNvGrpSpPr/>
                <p:nvPr/>
              </p:nvGrpSpPr>
              <p:grpSpPr>
                <a:xfrm>
                  <a:off x="10230834" y="3032765"/>
                  <a:ext cx="91440" cy="91440"/>
                  <a:chOff x="6445187" y="2952044"/>
                  <a:chExt cx="102369" cy="100584"/>
                </a:xfrm>
              </p:grpSpPr>
              <p:cxnSp>
                <p:nvCxnSpPr>
                  <p:cNvPr id="726" name="Straight Connector 725">
                    <a:extLst>
                      <a:ext uri="{FF2B5EF4-FFF2-40B4-BE49-F238E27FC236}">
                        <a16:creationId xmlns:a16="http://schemas.microsoft.com/office/drawing/2014/main" id="{D00A46E3-BA0C-2B6E-CF7A-8F6FED63742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6FB1797-DFB5-032C-4BC1-709B875D801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9" name="Group 698">
                  <a:extLst>
                    <a:ext uri="{FF2B5EF4-FFF2-40B4-BE49-F238E27FC236}">
                      <a16:creationId xmlns:a16="http://schemas.microsoft.com/office/drawing/2014/main" id="{1D5F98EB-0D2E-48A7-79D2-1C6FD2B71F33}"/>
                    </a:ext>
                  </a:extLst>
                </p:cNvPr>
                <p:cNvGrpSpPr/>
                <p:nvPr/>
              </p:nvGrpSpPr>
              <p:grpSpPr>
                <a:xfrm>
                  <a:off x="9249194" y="3032765"/>
                  <a:ext cx="91440" cy="91440"/>
                  <a:chOff x="6445187" y="2952044"/>
                  <a:chExt cx="102369" cy="100584"/>
                </a:xfrm>
              </p:grpSpPr>
              <p:cxnSp>
                <p:nvCxnSpPr>
                  <p:cNvPr id="724" name="Straight Connector 723">
                    <a:extLst>
                      <a:ext uri="{FF2B5EF4-FFF2-40B4-BE49-F238E27FC236}">
                        <a16:creationId xmlns:a16="http://schemas.microsoft.com/office/drawing/2014/main" id="{05C428AC-6EC2-CCE3-08B0-9D5BD6EDDF55}"/>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D2340D1-9D0F-F1BC-CE20-07EB748E3D5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0" name="Group 699">
                  <a:extLst>
                    <a:ext uri="{FF2B5EF4-FFF2-40B4-BE49-F238E27FC236}">
                      <a16:creationId xmlns:a16="http://schemas.microsoft.com/office/drawing/2014/main" id="{4E2F7F3A-0DF7-AF5F-FF6A-AAA72EBF4E06}"/>
                    </a:ext>
                  </a:extLst>
                </p:cNvPr>
                <p:cNvGrpSpPr/>
                <p:nvPr/>
              </p:nvGrpSpPr>
              <p:grpSpPr>
                <a:xfrm>
                  <a:off x="9373719" y="3032765"/>
                  <a:ext cx="91440" cy="91440"/>
                  <a:chOff x="6445187" y="2952044"/>
                  <a:chExt cx="102369" cy="100584"/>
                </a:xfrm>
              </p:grpSpPr>
              <p:cxnSp>
                <p:nvCxnSpPr>
                  <p:cNvPr id="722" name="Straight Connector 721">
                    <a:extLst>
                      <a:ext uri="{FF2B5EF4-FFF2-40B4-BE49-F238E27FC236}">
                        <a16:creationId xmlns:a16="http://schemas.microsoft.com/office/drawing/2014/main" id="{69B6374E-43A8-E550-B713-6F8D2722342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AC519DDD-987C-31E9-384E-CDF75D5DF0B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1" name="Group 700">
                  <a:extLst>
                    <a:ext uri="{FF2B5EF4-FFF2-40B4-BE49-F238E27FC236}">
                      <a16:creationId xmlns:a16="http://schemas.microsoft.com/office/drawing/2014/main" id="{DCD6BBE8-8589-F06C-E1DD-363D621F393B}"/>
                    </a:ext>
                  </a:extLst>
                </p:cNvPr>
                <p:cNvGrpSpPr/>
                <p:nvPr/>
              </p:nvGrpSpPr>
              <p:grpSpPr>
                <a:xfrm>
                  <a:off x="9478568" y="3032765"/>
                  <a:ext cx="91440" cy="91440"/>
                  <a:chOff x="6445187" y="2952044"/>
                  <a:chExt cx="102369" cy="100584"/>
                </a:xfrm>
              </p:grpSpPr>
              <p:cxnSp>
                <p:nvCxnSpPr>
                  <p:cNvPr id="720" name="Straight Connector 719">
                    <a:extLst>
                      <a:ext uri="{FF2B5EF4-FFF2-40B4-BE49-F238E27FC236}">
                        <a16:creationId xmlns:a16="http://schemas.microsoft.com/office/drawing/2014/main" id="{04B51C46-0488-CA1E-EFF0-8C7526D94A2E}"/>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2223C347-88EB-DDDE-16B8-1C0886AAF42E}"/>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2" name="Group 701">
                  <a:extLst>
                    <a:ext uri="{FF2B5EF4-FFF2-40B4-BE49-F238E27FC236}">
                      <a16:creationId xmlns:a16="http://schemas.microsoft.com/office/drawing/2014/main" id="{2BF8C6F6-F30B-2B14-D125-858A0A781EFB}"/>
                    </a:ext>
                  </a:extLst>
                </p:cNvPr>
                <p:cNvGrpSpPr/>
                <p:nvPr/>
              </p:nvGrpSpPr>
              <p:grpSpPr>
                <a:xfrm>
                  <a:off x="9589889" y="3032765"/>
                  <a:ext cx="91440" cy="91440"/>
                  <a:chOff x="6445187" y="2952044"/>
                  <a:chExt cx="102369" cy="100584"/>
                </a:xfrm>
              </p:grpSpPr>
              <p:cxnSp>
                <p:nvCxnSpPr>
                  <p:cNvPr id="718" name="Straight Connector 717">
                    <a:extLst>
                      <a:ext uri="{FF2B5EF4-FFF2-40B4-BE49-F238E27FC236}">
                        <a16:creationId xmlns:a16="http://schemas.microsoft.com/office/drawing/2014/main" id="{5332EC96-6779-82E6-51DD-3940145C698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D040564F-D1BA-338B-8ADB-E319151E5F70}"/>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3" name="Group 702">
                  <a:extLst>
                    <a:ext uri="{FF2B5EF4-FFF2-40B4-BE49-F238E27FC236}">
                      <a16:creationId xmlns:a16="http://schemas.microsoft.com/office/drawing/2014/main" id="{A67D6848-16FA-8952-F6FA-BA0B9A352A8B}"/>
                    </a:ext>
                  </a:extLst>
                </p:cNvPr>
                <p:cNvGrpSpPr/>
                <p:nvPr/>
              </p:nvGrpSpPr>
              <p:grpSpPr>
                <a:xfrm>
                  <a:off x="9435045" y="3032765"/>
                  <a:ext cx="91440" cy="91440"/>
                  <a:chOff x="6445187" y="2952044"/>
                  <a:chExt cx="102369" cy="100584"/>
                </a:xfrm>
              </p:grpSpPr>
              <p:cxnSp>
                <p:nvCxnSpPr>
                  <p:cNvPr id="716" name="Straight Connector 715">
                    <a:extLst>
                      <a:ext uri="{FF2B5EF4-FFF2-40B4-BE49-F238E27FC236}">
                        <a16:creationId xmlns:a16="http://schemas.microsoft.com/office/drawing/2014/main" id="{A55EC29E-8A80-FC68-F180-0AD2E643BDB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A5B8693E-0CA9-06DC-A568-09CC5130A7D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4" name="Group 703">
                  <a:extLst>
                    <a:ext uri="{FF2B5EF4-FFF2-40B4-BE49-F238E27FC236}">
                      <a16:creationId xmlns:a16="http://schemas.microsoft.com/office/drawing/2014/main" id="{4F21B52E-86C7-B97D-D13E-5C62521E9E27}"/>
                    </a:ext>
                  </a:extLst>
                </p:cNvPr>
                <p:cNvGrpSpPr/>
                <p:nvPr/>
              </p:nvGrpSpPr>
              <p:grpSpPr>
                <a:xfrm>
                  <a:off x="9539764" y="3032765"/>
                  <a:ext cx="91440" cy="91440"/>
                  <a:chOff x="6445187" y="2952044"/>
                  <a:chExt cx="102369" cy="100584"/>
                </a:xfrm>
              </p:grpSpPr>
              <p:cxnSp>
                <p:nvCxnSpPr>
                  <p:cNvPr id="714" name="Straight Connector 713">
                    <a:extLst>
                      <a:ext uri="{FF2B5EF4-FFF2-40B4-BE49-F238E27FC236}">
                        <a16:creationId xmlns:a16="http://schemas.microsoft.com/office/drawing/2014/main" id="{00E8E011-85ED-9967-AD14-9FE38DA999D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35891529-694D-D665-B64E-B8AA3A8568B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5" name="Group 704">
                  <a:extLst>
                    <a:ext uri="{FF2B5EF4-FFF2-40B4-BE49-F238E27FC236}">
                      <a16:creationId xmlns:a16="http://schemas.microsoft.com/office/drawing/2014/main" id="{A220DC45-E99C-858E-2990-07570387A5A2}"/>
                    </a:ext>
                  </a:extLst>
                </p:cNvPr>
                <p:cNvGrpSpPr/>
                <p:nvPr/>
              </p:nvGrpSpPr>
              <p:grpSpPr>
                <a:xfrm>
                  <a:off x="11190739" y="3034118"/>
                  <a:ext cx="91440" cy="91440"/>
                  <a:chOff x="6445187" y="2952044"/>
                  <a:chExt cx="102369" cy="100584"/>
                </a:xfrm>
              </p:grpSpPr>
              <p:cxnSp>
                <p:nvCxnSpPr>
                  <p:cNvPr id="712" name="Straight Connector 711">
                    <a:extLst>
                      <a:ext uri="{FF2B5EF4-FFF2-40B4-BE49-F238E27FC236}">
                        <a16:creationId xmlns:a16="http://schemas.microsoft.com/office/drawing/2014/main" id="{1D8341A0-48F8-DEA7-02EC-2C2167FFEB9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7223B1F4-5E33-ABED-78B9-282EC0FCB90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264957E4-998A-EAD4-4266-EAA56E1E0F01}"/>
                    </a:ext>
                  </a:extLst>
                </p:cNvPr>
                <p:cNvGrpSpPr/>
                <p:nvPr/>
              </p:nvGrpSpPr>
              <p:grpSpPr>
                <a:xfrm>
                  <a:off x="11042500" y="3034118"/>
                  <a:ext cx="91440" cy="91440"/>
                  <a:chOff x="6445187" y="2952044"/>
                  <a:chExt cx="102369" cy="100584"/>
                </a:xfrm>
              </p:grpSpPr>
              <p:cxnSp>
                <p:nvCxnSpPr>
                  <p:cNvPr id="710" name="Straight Connector 709">
                    <a:extLst>
                      <a:ext uri="{FF2B5EF4-FFF2-40B4-BE49-F238E27FC236}">
                        <a16:creationId xmlns:a16="http://schemas.microsoft.com/office/drawing/2014/main" id="{B89D8D11-2C25-88DC-C2D1-D7338D2C91FB}"/>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ADDC47E2-2461-53F2-4B2E-38A8B0939E7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7" name="Group 706">
                  <a:extLst>
                    <a:ext uri="{FF2B5EF4-FFF2-40B4-BE49-F238E27FC236}">
                      <a16:creationId xmlns:a16="http://schemas.microsoft.com/office/drawing/2014/main" id="{4EFD5211-A320-7860-5CE9-D51B68E4A49A}"/>
                    </a:ext>
                  </a:extLst>
                </p:cNvPr>
                <p:cNvGrpSpPr/>
                <p:nvPr/>
              </p:nvGrpSpPr>
              <p:grpSpPr>
                <a:xfrm>
                  <a:off x="11014628" y="3034118"/>
                  <a:ext cx="91440" cy="91440"/>
                  <a:chOff x="6445187" y="2952044"/>
                  <a:chExt cx="102369" cy="100584"/>
                </a:xfrm>
              </p:grpSpPr>
              <p:cxnSp>
                <p:nvCxnSpPr>
                  <p:cNvPr id="708" name="Straight Connector 707">
                    <a:extLst>
                      <a:ext uri="{FF2B5EF4-FFF2-40B4-BE49-F238E27FC236}">
                        <a16:creationId xmlns:a16="http://schemas.microsoft.com/office/drawing/2014/main" id="{E70C204E-2B01-20B0-8275-3C185E4303A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4A36652B-A369-D087-0A0D-488DFCD9E55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677" name="Group 676">
                <a:extLst>
                  <a:ext uri="{FF2B5EF4-FFF2-40B4-BE49-F238E27FC236}">
                    <a16:creationId xmlns:a16="http://schemas.microsoft.com/office/drawing/2014/main" id="{7588F0EE-99B9-C26D-30D2-5EAD9339296E}"/>
                  </a:ext>
                </a:extLst>
              </p:cNvPr>
              <p:cNvGrpSpPr/>
              <p:nvPr/>
            </p:nvGrpSpPr>
            <p:grpSpPr>
              <a:xfrm>
                <a:off x="8373439" y="3029964"/>
                <a:ext cx="744001" cy="91440"/>
                <a:chOff x="8373439" y="2974961"/>
                <a:chExt cx="744001" cy="91440"/>
              </a:xfrm>
            </p:grpSpPr>
            <p:grpSp>
              <p:nvGrpSpPr>
                <p:cNvPr id="678" name="Group 677">
                  <a:extLst>
                    <a:ext uri="{FF2B5EF4-FFF2-40B4-BE49-F238E27FC236}">
                      <a16:creationId xmlns:a16="http://schemas.microsoft.com/office/drawing/2014/main" id="{3C279920-5661-203C-01B6-D64BC4417840}"/>
                    </a:ext>
                  </a:extLst>
                </p:cNvPr>
                <p:cNvGrpSpPr/>
                <p:nvPr/>
              </p:nvGrpSpPr>
              <p:grpSpPr>
                <a:xfrm>
                  <a:off x="8373439" y="2974961"/>
                  <a:ext cx="91440" cy="91440"/>
                  <a:chOff x="6445187" y="2952044"/>
                  <a:chExt cx="102369" cy="100584"/>
                </a:xfrm>
              </p:grpSpPr>
              <p:cxnSp>
                <p:nvCxnSpPr>
                  <p:cNvPr id="691" name="Straight Connector 690">
                    <a:extLst>
                      <a:ext uri="{FF2B5EF4-FFF2-40B4-BE49-F238E27FC236}">
                        <a16:creationId xmlns:a16="http://schemas.microsoft.com/office/drawing/2014/main" id="{59407B7F-C7D0-E2AC-02EC-93F16EB6C43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1AE5F378-0E58-B86C-6242-B3A4300901D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E6AECFF7-9861-0708-5F85-5DF3E017CDBA}"/>
                    </a:ext>
                  </a:extLst>
                </p:cNvPr>
                <p:cNvGrpSpPr/>
                <p:nvPr/>
              </p:nvGrpSpPr>
              <p:grpSpPr>
                <a:xfrm>
                  <a:off x="8746465" y="2974961"/>
                  <a:ext cx="91440" cy="91440"/>
                  <a:chOff x="6445187" y="2952044"/>
                  <a:chExt cx="102369" cy="100584"/>
                </a:xfrm>
              </p:grpSpPr>
              <p:cxnSp>
                <p:nvCxnSpPr>
                  <p:cNvPr id="689" name="Straight Connector 688">
                    <a:extLst>
                      <a:ext uri="{FF2B5EF4-FFF2-40B4-BE49-F238E27FC236}">
                        <a16:creationId xmlns:a16="http://schemas.microsoft.com/office/drawing/2014/main" id="{409F1240-F3C2-F8CE-5BCF-49B1CC67A3E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61A15F5C-DDCE-858C-4698-8CFF6212B11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01ABBF57-121D-E5DD-0CAB-AE8E65F41EEB}"/>
                    </a:ext>
                  </a:extLst>
                </p:cNvPr>
                <p:cNvGrpSpPr/>
                <p:nvPr/>
              </p:nvGrpSpPr>
              <p:grpSpPr>
                <a:xfrm>
                  <a:off x="9026000" y="2974961"/>
                  <a:ext cx="91440" cy="91440"/>
                  <a:chOff x="6445187" y="2952044"/>
                  <a:chExt cx="102369" cy="100584"/>
                </a:xfrm>
              </p:grpSpPr>
              <p:cxnSp>
                <p:nvCxnSpPr>
                  <p:cNvPr id="687" name="Straight Connector 686">
                    <a:extLst>
                      <a:ext uri="{FF2B5EF4-FFF2-40B4-BE49-F238E27FC236}">
                        <a16:creationId xmlns:a16="http://schemas.microsoft.com/office/drawing/2014/main" id="{951AC194-94A1-2FD9-D5BC-1C21AC3D23F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46C915E-CB54-6303-2368-D904A23B146D}"/>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81" name="Group 680">
                  <a:extLst>
                    <a:ext uri="{FF2B5EF4-FFF2-40B4-BE49-F238E27FC236}">
                      <a16:creationId xmlns:a16="http://schemas.microsoft.com/office/drawing/2014/main" id="{60A422E4-4124-2253-EEB1-12604FACBBDA}"/>
                    </a:ext>
                  </a:extLst>
                </p:cNvPr>
                <p:cNvGrpSpPr/>
                <p:nvPr/>
              </p:nvGrpSpPr>
              <p:grpSpPr>
                <a:xfrm>
                  <a:off x="8588913" y="2974961"/>
                  <a:ext cx="91440" cy="91440"/>
                  <a:chOff x="6445187" y="2952044"/>
                  <a:chExt cx="102369" cy="100584"/>
                </a:xfrm>
              </p:grpSpPr>
              <p:cxnSp>
                <p:nvCxnSpPr>
                  <p:cNvPr id="685" name="Straight Connector 684">
                    <a:extLst>
                      <a:ext uri="{FF2B5EF4-FFF2-40B4-BE49-F238E27FC236}">
                        <a16:creationId xmlns:a16="http://schemas.microsoft.com/office/drawing/2014/main" id="{006771FA-824A-3406-A833-52DB479C711A}"/>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32A4FF8E-0603-22A7-DCDC-D9E00FBABC7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82" name="Group 681">
                  <a:extLst>
                    <a:ext uri="{FF2B5EF4-FFF2-40B4-BE49-F238E27FC236}">
                      <a16:creationId xmlns:a16="http://schemas.microsoft.com/office/drawing/2014/main" id="{E59E9A2E-4AFA-0B0A-3CC9-6622C77706B8}"/>
                    </a:ext>
                  </a:extLst>
                </p:cNvPr>
                <p:cNvGrpSpPr/>
                <p:nvPr/>
              </p:nvGrpSpPr>
              <p:grpSpPr>
                <a:xfrm>
                  <a:off x="8979176" y="2974961"/>
                  <a:ext cx="91440" cy="91440"/>
                  <a:chOff x="6445187" y="2952044"/>
                  <a:chExt cx="102369" cy="100584"/>
                </a:xfrm>
              </p:grpSpPr>
              <p:cxnSp>
                <p:nvCxnSpPr>
                  <p:cNvPr id="683" name="Straight Connector 682">
                    <a:extLst>
                      <a:ext uri="{FF2B5EF4-FFF2-40B4-BE49-F238E27FC236}">
                        <a16:creationId xmlns:a16="http://schemas.microsoft.com/office/drawing/2014/main" id="{3B737C50-580F-98A0-BD73-12DA3498632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E39A0517-CCD6-971E-8C63-83B70065494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grpSp>
          <p:nvGrpSpPr>
            <p:cNvPr id="666" name="Group 665">
              <a:extLst>
                <a:ext uri="{FF2B5EF4-FFF2-40B4-BE49-F238E27FC236}">
                  <a16:creationId xmlns:a16="http://schemas.microsoft.com/office/drawing/2014/main" id="{592954B3-212B-55D8-368A-AE1AF2151921}"/>
                </a:ext>
              </a:extLst>
            </p:cNvPr>
            <p:cNvGrpSpPr/>
            <p:nvPr/>
          </p:nvGrpSpPr>
          <p:grpSpPr>
            <a:xfrm>
              <a:off x="8231667" y="2974961"/>
              <a:ext cx="91440" cy="91440"/>
              <a:chOff x="6445187" y="2952044"/>
              <a:chExt cx="102369" cy="100584"/>
            </a:xfrm>
          </p:grpSpPr>
          <p:cxnSp>
            <p:nvCxnSpPr>
              <p:cNvPr id="673" name="Straight Connector 672">
                <a:extLst>
                  <a:ext uri="{FF2B5EF4-FFF2-40B4-BE49-F238E27FC236}">
                    <a16:creationId xmlns:a16="http://schemas.microsoft.com/office/drawing/2014/main" id="{D9B46185-C351-560D-3E7F-43EDBCEBB12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000261D6-834C-D48D-F80D-A18B0B15AAD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91520321-11F9-A2F7-7CD8-E7652F3F19D7}"/>
                </a:ext>
              </a:extLst>
            </p:cNvPr>
            <p:cNvGrpSpPr/>
            <p:nvPr/>
          </p:nvGrpSpPr>
          <p:grpSpPr>
            <a:xfrm>
              <a:off x="8181542" y="2974961"/>
              <a:ext cx="91440" cy="91440"/>
              <a:chOff x="6445187" y="2952044"/>
              <a:chExt cx="102369" cy="100584"/>
            </a:xfrm>
          </p:grpSpPr>
          <p:cxnSp>
            <p:nvCxnSpPr>
              <p:cNvPr id="671" name="Straight Connector 670">
                <a:extLst>
                  <a:ext uri="{FF2B5EF4-FFF2-40B4-BE49-F238E27FC236}">
                    <a16:creationId xmlns:a16="http://schemas.microsoft.com/office/drawing/2014/main" id="{B26D99DA-4039-71F4-466B-3557ACD0F0A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E7B061C2-4E6C-2CD1-93D6-51781AFD04A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FE5CF715-14F5-6D91-0BE7-0EAA3CD4E710}"/>
                </a:ext>
              </a:extLst>
            </p:cNvPr>
            <p:cNvGrpSpPr/>
            <p:nvPr/>
          </p:nvGrpSpPr>
          <p:grpSpPr>
            <a:xfrm>
              <a:off x="7332332" y="2553036"/>
              <a:ext cx="91440" cy="91440"/>
              <a:chOff x="6445187" y="2952044"/>
              <a:chExt cx="102369" cy="100584"/>
            </a:xfrm>
          </p:grpSpPr>
          <p:cxnSp>
            <p:nvCxnSpPr>
              <p:cNvPr id="669" name="Straight Connector 668">
                <a:extLst>
                  <a:ext uri="{FF2B5EF4-FFF2-40B4-BE49-F238E27FC236}">
                    <a16:creationId xmlns:a16="http://schemas.microsoft.com/office/drawing/2014/main" id="{4A37BDF3-629B-B302-EED3-34901F2CEFB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DDF94AA5-F79D-0A3F-DED5-66DD4019273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sp>
        <p:nvSpPr>
          <p:cNvPr id="740" name="TextBox 739">
            <a:extLst>
              <a:ext uri="{FF2B5EF4-FFF2-40B4-BE49-F238E27FC236}">
                <a16:creationId xmlns:a16="http://schemas.microsoft.com/office/drawing/2014/main" id="{41096F7C-A17B-7EA7-0A9B-3A609A4E4605}"/>
              </a:ext>
            </a:extLst>
          </p:cNvPr>
          <p:cNvSpPr txBox="1"/>
          <p:nvPr/>
        </p:nvSpPr>
        <p:spPr bwMode="auto">
          <a:xfrm>
            <a:off x="8927304" y="1513490"/>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a:t>
            </a:r>
          </a:p>
        </p:txBody>
      </p:sp>
      <p:sp>
        <p:nvSpPr>
          <p:cNvPr id="741" name="Freeform 71">
            <a:extLst>
              <a:ext uri="{FF2B5EF4-FFF2-40B4-BE49-F238E27FC236}">
                <a16:creationId xmlns:a16="http://schemas.microsoft.com/office/drawing/2014/main" id="{E4441099-D04F-42B2-DCA3-97BF72F859DE}"/>
              </a:ext>
            </a:extLst>
          </p:cNvPr>
          <p:cNvSpPr/>
          <p:nvPr/>
        </p:nvSpPr>
        <p:spPr bwMode="auto">
          <a:xfrm>
            <a:off x="6828035" y="2136130"/>
            <a:ext cx="4678160" cy="2698600"/>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742" name="Group 741">
            <a:extLst>
              <a:ext uri="{FF2B5EF4-FFF2-40B4-BE49-F238E27FC236}">
                <a16:creationId xmlns:a16="http://schemas.microsoft.com/office/drawing/2014/main" id="{6C1A05B1-A5F8-7009-8347-FE2877E8A94E}"/>
              </a:ext>
            </a:extLst>
          </p:cNvPr>
          <p:cNvGrpSpPr/>
          <p:nvPr/>
        </p:nvGrpSpPr>
        <p:grpSpPr>
          <a:xfrm>
            <a:off x="6828036" y="4820828"/>
            <a:ext cx="4544069" cy="80072"/>
            <a:chOff x="1778000" y="4718050"/>
            <a:chExt cx="3467100" cy="101600"/>
          </a:xfrm>
        </p:grpSpPr>
        <p:cxnSp>
          <p:nvCxnSpPr>
            <p:cNvPr id="743" name="Straight Connector 742">
              <a:extLst>
                <a:ext uri="{FF2B5EF4-FFF2-40B4-BE49-F238E27FC236}">
                  <a16:creationId xmlns:a16="http://schemas.microsoft.com/office/drawing/2014/main" id="{821D97A2-8DB5-0BF3-9C71-0263CAC936FD}"/>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23272B69-FB13-9F34-6620-DEA624208316}"/>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CAAFFFC9-5255-D32E-4FA3-DFFEDC250157}"/>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DBE75400-2180-F354-1F5F-066D6D947BDC}"/>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5C7F3FF0-395A-EA86-0907-680FDDF41970}"/>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64ECB758-3023-2270-743D-EE194F9DC13E}"/>
                </a:ext>
              </a:extLst>
            </p:cNvPr>
            <p:cNvCxnSpPr>
              <a:cxnSpLocks/>
            </p:cNvCxnSpPr>
            <p:nvPr/>
          </p:nvCxnSpPr>
          <p:spPr bwMode="auto">
            <a:xfrm>
              <a:off x="5245100" y="4718050"/>
              <a:ext cx="0" cy="101600"/>
            </a:xfrm>
            <a:prstGeom prst="line">
              <a:avLst/>
            </a:prstGeom>
            <a:noFill/>
            <a:ln w="28575" cap="flat" cmpd="sng" algn="ctr">
              <a:solidFill>
                <a:schemeClr val="bg1"/>
              </a:solidFill>
              <a:prstDash val="solid"/>
              <a:round/>
              <a:headEnd type="none" w="med" len="med"/>
              <a:tailEnd type="none" w="med" len="med"/>
            </a:ln>
            <a:effectLst/>
          </p:spPr>
        </p:cxnSp>
      </p:grpSp>
      <p:sp>
        <p:nvSpPr>
          <p:cNvPr id="749" name="TextBox 748">
            <a:extLst>
              <a:ext uri="{FF2B5EF4-FFF2-40B4-BE49-F238E27FC236}">
                <a16:creationId xmlns:a16="http://schemas.microsoft.com/office/drawing/2014/main" id="{7306D2A5-D41B-15F4-C6E5-04A02DD0684A}"/>
              </a:ext>
            </a:extLst>
          </p:cNvPr>
          <p:cNvSpPr txBox="1"/>
          <p:nvPr/>
        </p:nvSpPr>
        <p:spPr bwMode="auto">
          <a:xfrm>
            <a:off x="6869152" y="5087659"/>
            <a:ext cx="45050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750" name="TextBox 749">
            <a:extLst>
              <a:ext uri="{FF2B5EF4-FFF2-40B4-BE49-F238E27FC236}">
                <a16:creationId xmlns:a16="http://schemas.microsoft.com/office/drawing/2014/main" id="{D3855584-DD5A-EAA8-499E-08DBD362EE47}"/>
              </a:ext>
            </a:extLst>
          </p:cNvPr>
          <p:cNvSpPr txBox="1"/>
          <p:nvPr/>
        </p:nvSpPr>
        <p:spPr bwMode="auto">
          <a:xfrm rot="16200000">
            <a:off x="5312534" y="3377476"/>
            <a:ext cx="2092299" cy="4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 Probability (%)</a:t>
            </a:r>
          </a:p>
        </p:txBody>
      </p:sp>
      <p:grpSp>
        <p:nvGrpSpPr>
          <p:cNvPr id="751" name="Group 750">
            <a:extLst>
              <a:ext uri="{FF2B5EF4-FFF2-40B4-BE49-F238E27FC236}">
                <a16:creationId xmlns:a16="http://schemas.microsoft.com/office/drawing/2014/main" id="{E4433968-1AB7-EEA1-3DFF-7B5F4308A108}"/>
              </a:ext>
            </a:extLst>
          </p:cNvPr>
          <p:cNvGrpSpPr/>
          <p:nvPr/>
        </p:nvGrpSpPr>
        <p:grpSpPr>
          <a:xfrm>
            <a:off x="6676950" y="4864945"/>
            <a:ext cx="4926570" cy="336891"/>
            <a:chOff x="1474223" y="4939318"/>
            <a:chExt cx="4500822" cy="307777"/>
          </a:xfrm>
        </p:grpSpPr>
        <p:sp>
          <p:nvSpPr>
            <p:cNvPr id="752" name="TextBox 751">
              <a:extLst>
                <a:ext uri="{FF2B5EF4-FFF2-40B4-BE49-F238E27FC236}">
                  <a16:creationId xmlns:a16="http://schemas.microsoft.com/office/drawing/2014/main" id="{31026F82-75DF-7B64-7EA0-98EC34471CC6}"/>
                </a:ext>
              </a:extLst>
            </p:cNvPr>
            <p:cNvSpPr txBox="1"/>
            <p:nvPr/>
          </p:nvSpPr>
          <p:spPr bwMode="auto">
            <a:xfrm>
              <a:off x="1474223" y="493931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753" name="TextBox 752">
              <a:extLst>
                <a:ext uri="{FF2B5EF4-FFF2-40B4-BE49-F238E27FC236}">
                  <a16:creationId xmlns:a16="http://schemas.microsoft.com/office/drawing/2014/main" id="{EFE0AFCC-16B5-AE3A-C6B6-D3291B70B551}"/>
                </a:ext>
              </a:extLst>
            </p:cNvPr>
            <p:cNvSpPr txBox="1"/>
            <p:nvPr/>
          </p:nvSpPr>
          <p:spPr bwMode="auto">
            <a:xfrm>
              <a:off x="2280767"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754" name="TextBox 753">
              <a:extLst>
                <a:ext uri="{FF2B5EF4-FFF2-40B4-BE49-F238E27FC236}">
                  <a16:creationId xmlns:a16="http://schemas.microsoft.com/office/drawing/2014/main" id="{1A662845-C135-516D-F819-EB3004E69159}"/>
                </a:ext>
              </a:extLst>
            </p:cNvPr>
            <p:cNvSpPr txBox="1"/>
            <p:nvPr/>
          </p:nvSpPr>
          <p:spPr bwMode="auto">
            <a:xfrm>
              <a:off x="3103391"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755" name="TextBox 754">
              <a:extLst>
                <a:ext uri="{FF2B5EF4-FFF2-40B4-BE49-F238E27FC236}">
                  <a16:creationId xmlns:a16="http://schemas.microsoft.com/office/drawing/2014/main" id="{6154B2C6-E308-7F8A-FB6D-846EDF3590E8}"/>
                </a:ext>
              </a:extLst>
            </p:cNvPr>
            <p:cNvSpPr txBox="1"/>
            <p:nvPr/>
          </p:nvSpPr>
          <p:spPr bwMode="auto">
            <a:xfrm>
              <a:off x="3932448"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756" name="TextBox 755">
              <a:extLst>
                <a:ext uri="{FF2B5EF4-FFF2-40B4-BE49-F238E27FC236}">
                  <a16:creationId xmlns:a16="http://schemas.microsoft.com/office/drawing/2014/main" id="{19BA8C7E-6930-5966-0AD4-41FF763D7E62}"/>
                </a:ext>
              </a:extLst>
            </p:cNvPr>
            <p:cNvSpPr txBox="1"/>
            <p:nvPr/>
          </p:nvSpPr>
          <p:spPr bwMode="auto">
            <a:xfrm>
              <a:off x="4763417"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757" name="TextBox 756">
              <a:extLst>
                <a:ext uri="{FF2B5EF4-FFF2-40B4-BE49-F238E27FC236}">
                  <a16:creationId xmlns:a16="http://schemas.microsoft.com/office/drawing/2014/main" id="{E6D64CD4-937A-3E27-00B9-08973063FDFF}"/>
                </a:ext>
              </a:extLst>
            </p:cNvPr>
            <p:cNvSpPr txBox="1"/>
            <p:nvPr/>
          </p:nvSpPr>
          <p:spPr bwMode="auto">
            <a:xfrm>
              <a:off x="5555912" y="4939318"/>
              <a:ext cx="419133"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sp>
        <p:nvSpPr>
          <p:cNvPr id="758" name="TextBox 757">
            <a:extLst>
              <a:ext uri="{FF2B5EF4-FFF2-40B4-BE49-F238E27FC236}">
                <a16:creationId xmlns:a16="http://schemas.microsoft.com/office/drawing/2014/main" id="{45930A42-CC62-F8F0-86BE-8F123E5CA3EA}"/>
              </a:ext>
            </a:extLst>
          </p:cNvPr>
          <p:cNvSpPr txBox="1"/>
          <p:nvPr/>
        </p:nvSpPr>
        <p:spPr bwMode="auto">
          <a:xfrm>
            <a:off x="6862356" y="3628164"/>
            <a:ext cx="3132913" cy="1169551"/>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24-Mo OS</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Sorafenib: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90.5% (95% CI: 77%-96%)</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66.2% (95% CI: 49%-79%)</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.007</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0.241 (95% CI: 0.08-0.74)</a:t>
            </a:r>
          </a:p>
        </p:txBody>
      </p:sp>
      <p:grpSp>
        <p:nvGrpSpPr>
          <p:cNvPr id="759" name="Group 758">
            <a:extLst>
              <a:ext uri="{FF2B5EF4-FFF2-40B4-BE49-F238E27FC236}">
                <a16:creationId xmlns:a16="http://schemas.microsoft.com/office/drawing/2014/main" id="{8C71E909-7AD8-AF03-29E3-F95EBBB56A86}"/>
              </a:ext>
            </a:extLst>
          </p:cNvPr>
          <p:cNvGrpSpPr/>
          <p:nvPr/>
        </p:nvGrpSpPr>
        <p:grpSpPr>
          <a:xfrm>
            <a:off x="6747963" y="2290125"/>
            <a:ext cx="80072" cy="2541035"/>
            <a:chOff x="1539099" y="2587010"/>
            <a:chExt cx="73152" cy="2321442"/>
          </a:xfrm>
        </p:grpSpPr>
        <p:cxnSp>
          <p:nvCxnSpPr>
            <p:cNvPr id="760" name="Straight Connector 759">
              <a:extLst>
                <a:ext uri="{FF2B5EF4-FFF2-40B4-BE49-F238E27FC236}">
                  <a16:creationId xmlns:a16="http://schemas.microsoft.com/office/drawing/2014/main" id="{EB78CFF2-BD51-FBF2-DA76-144ABA99C447}"/>
                </a:ext>
              </a:extLst>
            </p:cNvPr>
            <p:cNvCxnSpPr>
              <a:cxnSpLocks/>
            </p:cNvCxnSpPr>
            <p:nvPr/>
          </p:nvCxnSpPr>
          <p:spPr bwMode="auto">
            <a:xfrm rot="5400000">
              <a:off x="1575675" y="2550434"/>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FB8D4517-95F4-0C12-ECE7-57F297A04E0B}"/>
                </a:ext>
              </a:extLst>
            </p:cNvPr>
            <p:cNvCxnSpPr>
              <a:cxnSpLocks/>
            </p:cNvCxnSpPr>
            <p:nvPr/>
          </p:nvCxnSpPr>
          <p:spPr bwMode="auto">
            <a:xfrm rot="5400000">
              <a:off x="1575675" y="3014722"/>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BE24D8C6-A852-5C95-5EB2-8B2B1D0E425B}"/>
                </a:ext>
              </a:extLst>
            </p:cNvPr>
            <p:cNvCxnSpPr>
              <a:cxnSpLocks/>
            </p:cNvCxnSpPr>
            <p:nvPr/>
          </p:nvCxnSpPr>
          <p:spPr bwMode="auto">
            <a:xfrm rot="5400000">
              <a:off x="1575675" y="3479010"/>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42289DEE-BA65-C905-CF3D-A7721ECDC662}"/>
                </a:ext>
              </a:extLst>
            </p:cNvPr>
            <p:cNvCxnSpPr>
              <a:cxnSpLocks/>
            </p:cNvCxnSpPr>
            <p:nvPr/>
          </p:nvCxnSpPr>
          <p:spPr bwMode="auto">
            <a:xfrm rot="5400000">
              <a:off x="1575675" y="3943298"/>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DF095997-A3ED-6739-3D78-89EF6624BD8F}"/>
                </a:ext>
              </a:extLst>
            </p:cNvPr>
            <p:cNvCxnSpPr>
              <a:cxnSpLocks/>
            </p:cNvCxnSpPr>
            <p:nvPr/>
          </p:nvCxnSpPr>
          <p:spPr bwMode="auto">
            <a:xfrm rot="5400000">
              <a:off x="1575675" y="4407586"/>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7CF0E937-A5B5-CCCE-7BBA-3706B55DC367}"/>
                </a:ext>
              </a:extLst>
            </p:cNvPr>
            <p:cNvCxnSpPr>
              <a:cxnSpLocks/>
            </p:cNvCxnSpPr>
            <p:nvPr/>
          </p:nvCxnSpPr>
          <p:spPr bwMode="auto">
            <a:xfrm rot="5400000">
              <a:off x="1575675" y="4871876"/>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766" name="Group 765">
            <a:extLst>
              <a:ext uri="{FF2B5EF4-FFF2-40B4-BE49-F238E27FC236}">
                <a16:creationId xmlns:a16="http://schemas.microsoft.com/office/drawing/2014/main" id="{B464BAB1-3C5A-057D-F9D2-B90D590E902F}"/>
              </a:ext>
            </a:extLst>
          </p:cNvPr>
          <p:cNvGrpSpPr/>
          <p:nvPr/>
        </p:nvGrpSpPr>
        <p:grpSpPr>
          <a:xfrm>
            <a:off x="6316786" y="2120486"/>
            <a:ext cx="502178" cy="2841056"/>
            <a:chOff x="1060125" y="2432031"/>
            <a:chExt cx="458780" cy="2595536"/>
          </a:xfrm>
        </p:grpSpPr>
        <p:sp>
          <p:nvSpPr>
            <p:cNvPr id="767" name="TextBox 766">
              <a:extLst>
                <a:ext uri="{FF2B5EF4-FFF2-40B4-BE49-F238E27FC236}">
                  <a16:creationId xmlns:a16="http://schemas.microsoft.com/office/drawing/2014/main" id="{BC477CCE-8DB6-69B7-C97C-401B990D28D4}"/>
                </a:ext>
              </a:extLst>
            </p:cNvPr>
            <p:cNvSpPr txBox="1"/>
            <p:nvPr/>
          </p:nvSpPr>
          <p:spPr bwMode="auto">
            <a:xfrm>
              <a:off x="1060125" y="2432031"/>
              <a:ext cx="45878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768" name="TextBox 767">
              <a:extLst>
                <a:ext uri="{FF2B5EF4-FFF2-40B4-BE49-F238E27FC236}">
                  <a16:creationId xmlns:a16="http://schemas.microsoft.com/office/drawing/2014/main" id="{4D77884A-6868-3AA6-CCB4-558549F611DF}"/>
                </a:ext>
              </a:extLst>
            </p:cNvPr>
            <p:cNvSpPr txBox="1"/>
            <p:nvPr/>
          </p:nvSpPr>
          <p:spPr bwMode="auto">
            <a:xfrm>
              <a:off x="1151497" y="28530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769" name="TextBox 768">
              <a:extLst>
                <a:ext uri="{FF2B5EF4-FFF2-40B4-BE49-F238E27FC236}">
                  <a16:creationId xmlns:a16="http://schemas.microsoft.com/office/drawing/2014/main" id="{51E1C0F8-0FED-62D1-80B1-4F3A3B285FBF}"/>
                </a:ext>
              </a:extLst>
            </p:cNvPr>
            <p:cNvSpPr txBox="1"/>
            <p:nvPr/>
          </p:nvSpPr>
          <p:spPr bwMode="auto">
            <a:xfrm>
              <a:off x="1151497" y="3334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770" name="TextBox 769">
              <a:extLst>
                <a:ext uri="{FF2B5EF4-FFF2-40B4-BE49-F238E27FC236}">
                  <a16:creationId xmlns:a16="http://schemas.microsoft.com/office/drawing/2014/main" id="{D5A2CE85-96E9-37EB-EB16-52DA032C2E81}"/>
                </a:ext>
              </a:extLst>
            </p:cNvPr>
            <p:cNvSpPr txBox="1"/>
            <p:nvPr/>
          </p:nvSpPr>
          <p:spPr bwMode="auto">
            <a:xfrm>
              <a:off x="1151497" y="38168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771" name="TextBox 770">
              <a:extLst>
                <a:ext uri="{FF2B5EF4-FFF2-40B4-BE49-F238E27FC236}">
                  <a16:creationId xmlns:a16="http://schemas.microsoft.com/office/drawing/2014/main" id="{38D8BDF8-4755-36FC-2893-5A2F573665A7}"/>
                </a:ext>
              </a:extLst>
            </p:cNvPr>
            <p:cNvSpPr txBox="1"/>
            <p:nvPr/>
          </p:nvSpPr>
          <p:spPr bwMode="auto">
            <a:xfrm>
              <a:off x="1242868" y="4780679"/>
              <a:ext cx="276037"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772" name="TextBox 771">
              <a:extLst>
                <a:ext uri="{FF2B5EF4-FFF2-40B4-BE49-F238E27FC236}">
                  <a16:creationId xmlns:a16="http://schemas.microsoft.com/office/drawing/2014/main" id="{C349E2CD-6779-9A76-8A48-EE2699C99CFE}"/>
                </a:ext>
              </a:extLst>
            </p:cNvPr>
            <p:cNvSpPr txBox="1"/>
            <p:nvPr/>
          </p:nvSpPr>
          <p:spPr bwMode="auto">
            <a:xfrm>
              <a:off x="1151497" y="4298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grpSp>
      <p:sp>
        <p:nvSpPr>
          <p:cNvPr id="773" name="TextBox 772">
            <a:extLst>
              <a:ext uri="{FF2B5EF4-FFF2-40B4-BE49-F238E27FC236}">
                <a16:creationId xmlns:a16="http://schemas.microsoft.com/office/drawing/2014/main" id="{760641B6-D8BD-25BD-FF56-8DF665F9AF29}"/>
              </a:ext>
            </a:extLst>
          </p:cNvPr>
          <p:cNvSpPr txBox="1"/>
          <p:nvPr/>
        </p:nvSpPr>
        <p:spPr bwMode="auto">
          <a:xfrm>
            <a:off x="7181437" y="1743903"/>
            <a:ext cx="2553678" cy="7386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Censored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.0855</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0.516 (95% CI: 0.239-1.112)</a:t>
            </a:r>
          </a:p>
        </p:txBody>
      </p:sp>
      <p:grpSp>
        <p:nvGrpSpPr>
          <p:cNvPr id="774" name="Group 773">
            <a:extLst>
              <a:ext uri="{FF2B5EF4-FFF2-40B4-BE49-F238E27FC236}">
                <a16:creationId xmlns:a16="http://schemas.microsoft.com/office/drawing/2014/main" id="{E6D1C060-97F9-8BD3-60F1-BA6E01CFB5FE}"/>
              </a:ext>
            </a:extLst>
          </p:cNvPr>
          <p:cNvGrpSpPr/>
          <p:nvPr/>
        </p:nvGrpSpPr>
        <p:grpSpPr>
          <a:xfrm>
            <a:off x="10231843" y="2122257"/>
            <a:ext cx="1448476" cy="572713"/>
            <a:chOff x="4750473" y="2053027"/>
            <a:chExt cx="1323301" cy="523220"/>
          </a:xfrm>
        </p:grpSpPr>
        <p:cxnSp>
          <p:nvCxnSpPr>
            <p:cNvPr id="775" name="Straight Connector 774">
              <a:extLst>
                <a:ext uri="{FF2B5EF4-FFF2-40B4-BE49-F238E27FC236}">
                  <a16:creationId xmlns:a16="http://schemas.microsoft.com/office/drawing/2014/main" id="{B74B35F4-1516-9D2A-8C14-1306551A92DB}"/>
                </a:ext>
              </a:extLst>
            </p:cNvPr>
            <p:cNvCxnSpPr/>
            <p:nvPr/>
          </p:nvCxnSpPr>
          <p:spPr bwMode="auto">
            <a:xfrm>
              <a:off x="4750473" y="2205414"/>
              <a:ext cx="365760" cy="0"/>
            </a:xfrm>
            <a:prstGeom prst="line">
              <a:avLst/>
            </a:prstGeom>
            <a:noFill/>
            <a:ln w="28575" cap="flat" cmpd="sng" algn="ctr">
              <a:solidFill>
                <a:srgbClr val="01587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B11A5C97-F465-3060-1F42-20440682AD7C}"/>
                </a:ext>
              </a:extLst>
            </p:cNvPr>
            <p:cNvCxnSpPr/>
            <p:nvPr/>
          </p:nvCxnSpPr>
          <p:spPr bwMode="auto">
            <a:xfrm>
              <a:off x="4750473" y="2395841"/>
              <a:ext cx="365760" cy="0"/>
            </a:xfrm>
            <a:prstGeom prst="line">
              <a:avLst/>
            </a:prstGeom>
            <a:noFill/>
            <a:ln w="28575" cap="flat" cmpd="sng" algn="ctr">
              <a:solidFill>
                <a:schemeClr val="accent3"/>
              </a:solidFill>
              <a:prstDash val="solid"/>
              <a:round/>
              <a:headEnd type="none" w="med" len="med"/>
              <a:tailEnd type="none" w="med" len="med"/>
            </a:ln>
            <a:effectLst/>
          </p:spPr>
        </p:cxnSp>
        <p:sp>
          <p:nvSpPr>
            <p:cNvPr id="777" name="TextBox 776">
              <a:extLst>
                <a:ext uri="{FF2B5EF4-FFF2-40B4-BE49-F238E27FC236}">
                  <a16:creationId xmlns:a16="http://schemas.microsoft.com/office/drawing/2014/main" id="{D9044680-7DA8-0AD4-FA5C-368C96F46EDF}"/>
                </a:ext>
              </a:extLst>
            </p:cNvPr>
            <p:cNvSpPr txBox="1"/>
            <p:nvPr/>
          </p:nvSpPr>
          <p:spPr bwMode="auto">
            <a:xfrm>
              <a:off x="5091055" y="2053027"/>
              <a:ext cx="982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grpSp>
      <p:sp>
        <p:nvSpPr>
          <p:cNvPr id="778" name="Freeform 416">
            <a:extLst>
              <a:ext uri="{FF2B5EF4-FFF2-40B4-BE49-F238E27FC236}">
                <a16:creationId xmlns:a16="http://schemas.microsoft.com/office/drawing/2014/main" id="{B2143138-4FCC-701E-1602-D0E374E85872}"/>
              </a:ext>
            </a:extLst>
          </p:cNvPr>
          <p:cNvSpPr/>
          <p:nvPr/>
        </p:nvSpPr>
        <p:spPr bwMode="auto">
          <a:xfrm>
            <a:off x="6839667" y="2281820"/>
            <a:ext cx="4331369" cy="739083"/>
          </a:xfrm>
          <a:custGeom>
            <a:avLst/>
            <a:gdLst>
              <a:gd name="connsiteX0" fmla="*/ 0 w 4331369"/>
              <a:gd name="connsiteY0" fmla="*/ 0 h 739083"/>
              <a:gd name="connsiteX1" fmla="*/ 161567 w 4331369"/>
              <a:gd name="connsiteY1" fmla="*/ 0 h 739083"/>
              <a:gd name="connsiteX2" fmla="*/ 161567 w 4331369"/>
              <a:gd name="connsiteY2" fmla="*/ 65315 h 739083"/>
              <a:gd name="connsiteX3" fmla="*/ 250945 w 4331369"/>
              <a:gd name="connsiteY3" fmla="*/ 65315 h 739083"/>
              <a:gd name="connsiteX4" fmla="*/ 250945 w 4331369"/>
              <a:gd name="connsiteY4" fmla="*/ 123754 h 739083"/>
              <a:gd name="connsiteX5" fmla="*/ 395324 w 4331369"/>
              <a:gd name="connsiteY5" fmla="*/ 123754 h 739083"/>
              <a:gd name="connsiteX6" fmla="*/ 395324 w 4331369"/>
              <a:gd name="connsiteY6" fmla="*/ 182193 h 739083"/>
              <a:gd name="connsiteX7" fmla="*/ 701269 w 4331369"/>
              <a:gd name="connsiteY7" fmla="*/ 182193 h 739083"/>
              <a:gd name="connsiteX8" fmla="*/ 701269 w 4331369"/>
              <a:gd name="connsiteY8" fmla="*/ 244070 h 739083"/>
              <a:gd name="connsiteX9" fmla="*/ 1130969 w 4331369"/>
              <a:gd name="connsiteY9" fmla="*/ 244070 h 739083"/>
              <a:gd name="connsiteX10" fmla="*/ 1130969 w 4331369"/>
              <a:gd name="connsiteY10" fmla="*/ 305946 h 739083"/>
              <a:gd name="connsiteX11" fmla="*/ 1220346 w 4331369"/>
              <a:gd name="connsiteY11" fmla="*/ 305946 h 739083"/>
              <a:gd name="connsiteX12" fmla="*/ 1220346 w 4331369"/>
              <a:gd name="connsiteY12" fmla="*/ 367823 h 739083"/>
              <a:gd name="connsiteX13" fmla="*/ 1299411 w 4331369"/>
              <a:gd name="connsiteY13" fmla="*/ 367823 h 739083"/>
              <a:gd name="connsiteX14" fmla="*/ 1299411 w 4331369"/>
              <a:gd name="connsiteY14" fmla="*/ 429700 h 739083"/>
              <a:gd name="connsiteX15" fmla="*/ 1440352 w 4331369"/>
              <a:gd name="connsiteY15" fmla="*/ 429700 h 739083"/>
              <a:gd name="connsiteX16" fmla="*/ 1440352 w 4331369"/>
              <a:gd name="connsiteY16" fmla="*/ 495014 h 739083"/>
              <a:gd name="connsiteX17" fmla="*/ 1859739 w 4331369"/>
              <a:gd name="connsiteY17" fmla="*/ 495014 h 739083"/>
              <a:gd name="connsiteX18" fmla="*/ 1859739 w 4331369"/>
              <a:gd name="connsiteY18" fmla="*/ 567203 h 739083"/>
              <a:gd name="connsiteX19" fmla="*/ 1859739 w 4331369"/>
              <a:gd name="connsiteY19" fmla="*/ 567203 h 739083"/>
              <a:gd name="connsiteX20" fmla="*/ 1894115 w 4331369"/>
              <a:gd name="connsiteY20" fmla="*/ 567203 h 739083"/>
              <a:gd name="connsiteX21" fmla="*/ 1894115 w 4331369"/>
              <a:gd name="connsiteY21" fmla="*/ 642830 h 739083"/>
              <a:gd name="connsiteX22" fmla="*/ 2213811 w 4331369"/>
              <a:gd name="connsiteY22" fmla="*/ 642830 h 739083"/>
              <a:gd name="connsiteX23" fmla="*/ 2213811 w 4331369"/>
              <a:gd name="connsiteY23" fmla="*/ 739083 h 739083"/>
              <a:gd name="connsiteX24" fmla="*/ 4331369 w 4331369"/>
              <a:gd name="connsiteY24" fmla="*/ 739083 h 7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31369" h="739083">
                <a:moveTo>
                  <a:pt x="0" y="0"/>
                </a:moveTo>
                <a:lnTo>
                  <a:pt x="161567" y="0"/>
                </a:lnTo>
                <a:lnTo>
                  <a:pt x="161567" y="65315"/>
                </a:lnTo>
                <a:lnTo>
                  <a:pt x="250945" y="65315"/>
                </a:lnTo>
                <a:lnTo>
                  <a:pt x="250945" y="123754"/>
                </a:lnTo>
                <a:lnTo>
                  <a:pt x="395324" y="123754"/>
                </a:lnTo>
                <a:lnTo>
                  <a:pt x="395324" y="182193"/>
                </a:lnTo>
                <a:lnTo>
                  <a:pt x="701269" y="182193"/>
                </a:lnTo>
                <a:lnTo>
                  <a:pt x="701269" y="244070"/>
                </a:lnTo>
                <a:lnTo>
                  <a:pt x="1130969" y="244070"/>
                </a:lnTo>
                <a:lnTo>
                  <a:pt x="1130969" y="305946"/>
                </a:lnTo>
                <a:lnTo>
                  <a:pt x="1220346" y="305946"/>
                </a:lnTo>
                <a:lnTo>
                  <a:pt x="1220346" y="367823"/>
                </a:lnTo>
                <a:lnTo>
                  <a:pt x="1299411" y="367823"/>
                </a:lnTo>
                <a:lnTo>
                  <a:pt x="1299411" y="429700"/>
                </a:lnTo>
                <a:lnTo>
                  <a:pt x="1440352" y="429700"/>
                </a:lnTo>
                <a:lnTo>
                  <a:pt x="1440352" y="495014"/>
                </a:lnTo>
                <a:lnTo>
                  <a:pt x="1859739" y="495014"/>
                </a:lnTo>
                <a:lnTo>
                  <a:pt x="1859739" y="567203"/>
                </a:lnTo>
                <a:lnTo>
                  <a:pt x="1859739" y="567203"/>
                </a:lnTo>
                <a:lnTo>
                  <a:pt x="1894115" y="567203"/>
                </a:lnTo>
                <a:lnTo>
                  <a:pt x="1894115" y="642830"/>
                </a:lnTo>
                <a:lnTo>
                  <a:pt x="2213811" y="642830"/>
                </a:lnTo>
                <a:lnTo>
                  <a:pt x="2213811" y="739083"/>
                </a:lnTo>
                <a:lnTo>
                  <a:pt x="4331369" y="739083"/>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779" name="Group 778">
            <a:extLst>
              <a:ext uri="{FF2B5EF4-FFF2-40B4-BE49-F238E27FC236}">
                <a16:creationId xmlns:a16="http://schemas.microsoft.com/office/drawing/2014/main" id="{34816672-22AF-4F46-B10C-46210CC14BC8}"/>
              </a:ext>
            </a:extLst>
          </p:cNvPr>
          <p:cNvGrpSpPr/>
          <p:nvPr/>
        </p:nvGrpSpPr>
        <p:grpSpPr>
          <a:xfrm>
            <a:off x="6792811" y="2229102"/>
            <a:ext cx="91440" cy="91440"/>
            <a:chOff x="6445187" y="2952044"/>
            <a:chExt cx="102369" cy="100584"/>
          </a:xfrm>
        </p:grpSpPr>
        <p:cxnSp>
          <p:nvCxnSpPr>
            <p:cNvPr id="780" name="Straight Connector 779">
              <a:extLst>
                <a:ext uri="{FF2B5EF4-FFF2-40B4-BE49-F238E27FC236}">
                  <a16:creationId xmlns:a16="http://schemas.microsoft.com/office/drawing/2014/main" id="{B15971C4-1C9F-05D2-3434-E8B4D3F5E84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CC9F728E-C3CB-1EBC-C2FC-8DD4BB8F01C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2" name="Group 781">
            <a:extLst>
              <a:ext uri="{FF2B5EF4-FFF2-40B4-BE49-F238E27FC236}">
                <a16:creationId xmlns:a16="http://schemas.microsoft.com/office/drawing/2014/main" id="{D17D6E3A-9E92-138B-64B3-AD6C5EB6C443}"/>
              </a:ext>
            </a:extLst>
          </p:cNvPr>
          <p:cNvGrpSpPr/>
          <p:nvPr/>
        </p:nvGrpSpPr>
        <p:grpSpPr>
          <a:xfrm>
            <a:off x="8026859" y="2597001"/>
            <a:ext cx="3160243" cy="464534"/>
            <a:chOff x="8203321" y="2394925"/>
            <a:chExt cx="3160243" cy="464534"/>
          </a:xfrm>
        </p:grpSpPr>
        <p:grpSp>
          <p:nvGrpSpPr>
            <p:cNvPr id="783" name="Group 782">
              <a:extLst>
                <a:ext uri="{FF2B5EF4-FFF2-40B4-BE49-F238E27FC236}">
                  <a16:creationId xmlns:a16="http://schemas.microsoft.com/office/drawing/2014/main" id="{53A89D11-CBF8-17C5-2348-1038C7B693B3}"/>
                </a:ext>
              </a:extLst>
            </p:cNvPr>
            <p:cNvGrpSpPr/>
            <p:nvPr/>
          </p:nvGrpSpPr>
          <p:grpSpPr>
            <a:xfrm>
              <a:off x="8203321" y="2394925"/>
              <a:ext cx="91440" cy="91440"/>
              <a:chOff x="6445187" y="2952044"/>
              <a:chExt cx="102369" cy="100584"/>
            </a:xfrm>
          </p:grpSpPr>
          <p:cxnSp>
            <p:nvCxnSpPr>
              <p:cNvPr id="866" name="Straight Connector 865">
                <a:extLst>
                  <a:ext uri="{FF2B5EF4-FFF2-40B4-BE49-F238E27FC236}">
                    <a16:creationId xmlns:a16="http://schemas.microsoft.com/office/drawing/2014/main" id="{D8D8E55B-A181-1B20-2483-E1845DF58A64}"/>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271E1182-FD0C-65B7-2880-C261A47BC5C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4" name="Group 783">
              <a:extLst>
                <a:ext uri="{FF2B5EF4-FFF2-40B4-BE49-F238E27FC236}">
                  <a16:creationId xmlns:a16="http://schemas.microsoft.com/office/drawing/2014/main" id="{5EC2CB0E-0B3A-D2C0-331F-5EF1635D3D9B}"/>
                </a:ext>
              </a:extLst>
            </p:cNvPr>
            <p:cNvGrpSpPr/>
            <p:nvPr/>
          </p:nvGrpSpPr>
          <p:grpSpPr>
            <a:xfrm>
              <a:off x="9309545" y="2768019"/>
              <a:ext cx="2054019" cy="91440"/>
              <a:chOff x="9309545" y="2768019"/>
              <a:chExt cx="2054019" cy="91440"/>
            </a:xfrm>
          </p:grpSpPr>
          <p:grpSp>
            <p:nvGrpSpPr>
              <p:cNvPr id="812" name="Group 811">
                <a:extLst>
                  <a:ext uri="{FF2B5EF4-FFF2-40B4-BE49-F238E27FC236}">
                    <a16:creationId xmlns:a16="http://schemas.microsoft.com/office/drawing/2014/main" id="{0E2D954E-2E6F-7158-7663-772E7CDC1A0E}"/>
                  </a:ext>
                </a:extLst>
              </p:cNvPr>
              <p:cNvGrpSpPr/>
              <p:nvPr/>
            </p:nvGrpSpPr>
            <p:grpSpPr>
              <a:xfrm>
                <a:off x="9742935" y="2768019"/>
                <a:ext cx="91440" cy="91440"/>
                <a:chOff x="6445187" y="2952044"/>
                <a:chExt cx="102369" cy="100584"/>
              </a:xfrm>
            </p:grpSpPr>
            <p:cxnSp>
              <p:nvCxnSpPr>
                <p:cNvPr id="864" name="Straight Connector 863">
                  <a:extLst>
                    <a:ext uri="{FF2B5EF4-FFF2-40B4-BE49-F238E27FC236}">
                      <a16:creationId xmlns:a16="http://schemas.microsoft.com/office/drawing/2014/main" id="{FEE45AA5-EF1F-0623-2328-1167690F181D}"/>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B862757D-7A3F-1B94-42DB-76D1123010F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3" name="Group 812">
                <a:extLst>
                  <a:ext uri="{FF2B5EF4-FFF2-40B4-BE49-F238E27FC236}">
                    <a16:creationId xmlns:a16="http://schemas.microsoft.com/office/drawing/2014/main" id="{6317B053-E3AB-EA8C-83D6-9E8EDC6C2837}"/>
                  </a:ext>
                </a:extLst>
              </p:cNvPr>
              <p:cNvGrpSpPr/>
              <p:nvPr/>
            </p:nvGrpSpPr>
            <p:grpSpPr>
              <a:xfrm>
                <a:off x="10125668" y="2768019"/>
                <a:ext cx="91440" cy="91440"/>
                <a:chOff x="6445187" y="2952044"/>
                <a:chExt cx="102369" cy="100584"/>
              </a:xfrm>
            </p:grpSpPr>
            <p:cxnSp>
              <p:nvCxnSpPr>
                <p:cNvPr id="862" name="Straight Connector 861">
                  <a:extLst>
                    <a:ext uri="{FF2B5EF4-FFF2-40B4-BE49-F238E27FC236}">
                      <a16:creationId xmlns:a16="http://schemas.microsoft.com/office/drawing/2014/main" id="{DAFBD5E0-B12D-7BEE-01BA-29C386242C7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35C48CCA-861F-14C9-B45D-04046BD46D0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E1691ACE-DDF0-F20D-1A8A-2A37A58DA698}"/>
                  </a:ext>
                </a:extLst>
              </p:cNvPr>
              <p:cNvGrpSpPr/>
              <p:nvPr/>
            </p:nvGrpSpPr>
            <p:grpSpPr>
              <a:xfrm>
                <a:off x="10384958" y="2768019"/>
                <a:ext cx="91440" cy="91440"/>
                <a:chOff x="6445187" y="2952044"/>
                <a:chExt cx="102369" cy="100584"/>
              </a:xfrm>
            </p:grpSpPr>
            <p:cxnSp>
              <p:nvCxnSpPr>
                <p:cNvPr id="860" name="Straight Connector 859">
                  <a:extLst>
                    <a:ext uri="{FF2B5EF4-FFF2-40B4-BE49-F238E27FC236}">
                      <a16:creationId xmlns:a16="http://schemas.microsoft.com/office/drawing/2014/main" id="{6EAF9DC0-03AE-B19E-4E18-9EDDFF82CDA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C6621070-B322-CA2A-358F-ABF4A0C92A4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5" name="Group 814">
                <a:extLst>
                  <a:ext uri="{FF2B5EF4-FFF2-40B4-BE49-F238E27FC236}">
                    <a16:creationId xmlns:a16="http://schemas.microsoft.com/office/drawing/2014/main" id="{E5D70819-3AF7-D935-8CB4-1336A3F41B4B}"/>
                  </a:ext>
                </a:extLst>
              </p:cNvPr>
              <p:cNvGrpSpPr/>
              <p:nvPr/>
            </p:nvGrpSpPr>
            <p:grpSpPr>
              <a:xfrm>
                <a:off x="10605766" y="2768019"/>
                <a:ext cx="91440" cy="91440"/>
                <a:chOff x="6445187" y="2952044"/>
                <a:chExt cx="102369" cy="100584"/>
              </a:xfrm>
            </p:grpSpPr>
            <p:cxnSp>
              <p:nvCxnSpPr>
                <p:cNvPr id="858" name="Straight Connector 857">
                  <a:extLst>
                    <a:ext uri="{FF2B5EF4-FFF2-40B4-BE49-F238E27FC236}">
                      <a16:creationId xmlns:a16="http://schemas.microsoft.com/office/drawing/2014/main" id="{0BF61FB4-36D5-ABD3-23DC-23C30004EA9C}"/>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FD6081B2-C9A8-39D3-8D9B-C4EEFE83669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6" name="Group 815">
                <a:extLst>
                  <a:ext uri="{FF2B5EF4-FFF2-40B4-BE49-F238E27FC236}">
                    <a16:creationId xmlns:a16="http://schemas.microsoft.com/office/drawing/2014/main" id="{167B51FB-0560-C2AF-14E3-B40A56C92B0C}"/>
                  </a:ext>
                </a:extLst>
              </p:cNvPr>
              <p:cNvGrpSpPr/>
              <p:nvPr/>
            </p:nvGrpSpPr>
            <p:grpSpPr>
              <a:xfrm>
                <a:off x="10322889" y="2768019"/>
                <a:ext cx="91440" cy="91440"/>
                <a:chOff x="6445187" y="2952044"/>
                <a:chExt cx="102369" cy="100584"/>
              </a:xfrm>
            </p:grpSpPr>
            <p:cxnSp>
              <p:nvCxnSpPr>
                <p:cNvPr id="856" name="Straight Connector 855">
                  <a:extLst>
                    <a:ext uri="{FF2B5EF4-FFF2-40B4-BE49-F238E27FC236}">
                      <a16:creationId xmlns:a16="http://schemas.microsoft.com/office/drawing/2014/main" id="{38464959-45C4-C6C1-F964-ADAA0B2A198D}"/>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1A6D6A70-604F-702D-BB06-745039B02C9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7" name="Group 816">
                <a:extLst>
                  <a:ext uri="{FF2B5EF4-FFF2-40B4-BE49-F238E27FC236}">
                    <a16:creationId xmlns:a16="http://schemas.microsoft.com/office/drawing/2014/main" id="{9B85901A-53D7-D785-A677-51A9EEBF6EF2}"/>
                  </a:ext>
                </a:extLst>
              </p:cNvPr>
              <p:cNvGrpSpPr/>
              <p:nvPr/>
            </p:nvGrpSpPr>
            <p:grpSpPr>
              <a:xfrm>
                <a:off x="10435747" y="2768019"/>
                <a:ext cx="91440" cy="91440"/>
                <a:chOff x="6445187" y="2952044"/>
                <a:chExt cx="102369" cy="100584"/>
              </a:xfrm>
            </p:grpSpPr>
            <p:cxnSp>
              <p:nvCxnSpPr>
                <p:cNvPr id="854" name="Straight Connector 853">
                  <a:extLst>
                    <a:ext uri="{FF2B5EF4-FFF2-40B4-BE49-F238E27FC236}">
                      <a16:creationId xmlns:a16="http://schemas.microsoft.com/office/drawing/2014/main" id="{6D6A68F7-CF49-2D17-F6D0-57B8E0CF4E9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7018131D-DF76-DFE6-962A-5B835ADE1DF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8" name="Group 817">
                <a:extLst>
                  <a:ext uri="{FF2B5EF4-FFF2-40B4-BE49-F238E27FC236}">
                    <a16:creationId xmlns:a16="http://schemas.microsoft.com/office/drawing/2014/main" id="{793A75BF-D084-D0A1-CDA8-666DB37799BB}"/>
                  </a:ext>
                </a:extLst>
              </p:cNvPr>
              <p:cNvGrpSpPr/>
              <p:nvPr/>
            </p:nvGrpSpPr>
            <p:grpSpPr>
              <a:xfrm>
                <a:off x="9309545" y="2768019"/>
                <a:ext cx="91440" cy="91440"/>
                <a:chOff x="6445187" y="2952044"/>
                <a:chExt cx="102369" cy="100584"/>
              </a:xfrm>
            </p:grpSpPr>
            <p:cxnSp>
              <p:nvCxnSpPr>
                <p:cNvPr id="852" name="Straight Connector 851">
                  <a:extLst>
                    <a:ext uri="{FF2B5EF4-FFF2-40B4-BE49-F238E27FC236}">
                      <a16:creationId xmlns:a16="http://schemas.microsoft.com/office/drawing/2014/main" id="{FC6A00E6-B2FA-C0AE-0908-F1F40CE45D6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605F3C3B-DB42-201B-6EAB-BD30B6DEAE5F}"/>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D6C48300-EF36-B224-D268-3CB3B51A8B11}"/>
                  </a:ext>
                </a:extLst>
              </p:cNvPr>
              <p:cNvGrpSpPr/>
              <p:nvPr/>
            </p:nvGrpSpPr>
            <p:grpSpPr>
              <a:xfrm>
                <a:off x="9450978" y="2768019"/>
                <a:ext cx="91440" cy="91440"/>
                <a:chOff x="6445187" y="2952044"/>
                <a:chExt cx="102369" cy="100584"/>
              </a:xfrm>
            </p:grpSpPr>
            <p:cxnSp>
              <p:nvCxnSpPr>
                <p:cNvPr id="850" name="Straight Connector 849">
                  <a:extLst>
                    <a:ext uri="{FF2B5EF4-FFF2-40B4-BE49-F238E27FC236}">
                      <a16:creationId xmlns:a16="http://schemas.microsoft.com/office/drawing/2014/main" id="{CC6D9E42-79E6-2958-2D84-F5B5993DEDB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C874BF6C-2F99-308B-82BB-9F2807CE0C0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0" name="Group 819">
                <a:extLst>
                  <a:ext uri="{FF2B5EF4-FFF2-40B4-BE49-F238E27FC236}">
                    <a16:creationId xmlns:a16="http://schemas.microsoft.com/office/drawing/2014/main" id="{78E860A0-BE3B-471E-9C73-ECE3AC609FD8}"/>
                  </a:ext>
                </a:extLst>
              </p:cNvPr>
              <p:cNvGrpSpPr/>
              <p:nvPr/>
            </p:nvGrpSpPr>
            <p:grpSpPr>
              <a:xfrm>
                <a:off x="9491193" y="2768019"/>
                <a:ext cx="91440" cy="91440"/>
                <a:chOff x="6445187" y="2952044"/>
                <a:chExt cx="102369" cy="100584"/>
              </a:xfrm>
            </p:grpSpPr>
            <p:cxnSp>
              <p:nvCxnSpPr>
                <p:cNvPr id="848" name="Straight Connector 847">
                  <a:extLst>
                    <a:ext uri="{FF2B5EF4-FFF2-40B4-BE49-F238E27FC236}">
                      <a16:creationId xmlns:a16="http://schemas.microsoft.com/office/drawing/2014/main" id="{D0CD2EDD-2F32-A8CA-EBE7-B992EDD819E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CD03E75A-2F5F-6D61-67DE-D9DF4634B70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1" name="Group 820">
                <a:extLst>
                  <a:ext uri="{FF2B5EF4-FFF2-40B4-BE49-F238E27FC236}">
                    <a16:creationId xmlns:a16="http://schemas.microsoft.com/office/drawing/2014/main" id="{D223AC1F-86AB-A55F-1199-721BEA1EC46C}"/>
                  </a:ext>
                </a:extLst>
              </p:cNvPr>
              <p:cNvGrpSpPr/>
              <p:nvPr/>
            </p:nvGrpSpPr>
            <p:grpSpPr>
              <a:xfrm>
                <a:off x="9581826" y="2768019"/>
                <a:ext cx="91440" cy="91440"/>
                <a:chOff x="6445187" y="2952044"/>
                <a:chExt cx="102369" cy="100584"/>
              </a:xfrm>
            </p:grpSpPr>
            <p:cxnSp>
              <p:nvCxnSpPr>
                <p:cNvPr id="846" name="Straight Connector 845">
                  <a:extLst>
                    <a:ext uri="{FF2B5EF4-FFF2-40B4-BE49-F238E27FC236}">
                      <a16:creationId xmlns:a16="http://schemas.microsoft.com/office/drawing/2014/main" id="{8E589B4C-BC85-A11C-85FE-4113174991FE}"/>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F7374CFA-3588-22AC-E405-0EF1541AC6C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2" name="Group 821">
                <a:extLst>
                  <a:ext uri="{FF2B5EF4-FFF2-40B4-BE49-F238E27FC236}">
                    <a16:creationId xmlns:a16="http://schemas.microsoft.com/office/drawing/2014/main" id="{A4870E7E-81F3-CF30-C713-CB948DC07662}"/>
                  </a:ext>
                </a:extLst>
              </p:cNvPr>
              <p:cNvGrpSpPr/>
              <p:nvPr/>
            </p:nvGrpSpPr>
            <p:grpSpPr>
              <a:xfrm>
                <a:off x="9476749" y="2768019"/>
                <a:ext cx="91440" cy="91440"/>
                <a:chOff x="6445187" y="2952044"/>
                <a:chExt cx="102369" cy="100584"/>
              </a:xfrm>
            </p:grpSpPr>
            <p:cxnSp>
              <p:nvCxnSpPr>
                <p:cNvPr id="844" name="Straight Connector 843">
                  <a:extLst>
                    <a:ext uri="{FF2B5EF4-FFF2-40B4-BE49-F238E27FC236}">
                      <a16:creationId xmlns:a16="http://schemas.microsoft.com/office/drawing/2014/main" id="{B1AE9857-38BB-7018-0977-C0D7CF95EF1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CDA5B552-3DE7-D1D0-9621-FC7DC8EB6E7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3" name="Group 822">
                <a:extLst>
                  <a:ext uri="{FF2B5EF4-FFF2-40B4-BE49-F238E27FC236}">
                    <a16:creationId xmlns:a16="http://schemas.microsoft.com/office/drawing/2014/main" id="{A03D8FE5-EE01-4B40-FD69-3970E381DBC9}"/>
                  </a:ext>
                </a:extLst>
              </p:cNvPr>
              <p:cNvGrpSpPr/>
              <p:nvPr/>
            </p:nvGrpSpPr>
            <p:grpSpPr>
              <a:xfrm>
                <a:off x="9561032" y="2768019"/>
                <a:ext cx="91440" cy="91440"/>
                <a:chOff x="6445187" y="2952044"/>
                <a:chExt cx="102369" cy="100584"/>
              </a:xfrm>
            </p:grpSpPr>
            <p:cxnSp>
              <p:nvCxnSpPr>
                <p:cNvPr id="842" name="Straight Connector 841">
                  <a:extLst>
                    <a:ext uri="{FF2B5EF4-FFF2-40B4-BE49-F238E27FC236}">
                      <a16:creationId xmlns:a16="http://schemas.microsoft.com/office/drawing/2014/main" id="{463CC435-571B-FFB2-E683-404F24CF316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C54B6C06-E066-A45C-9533-BC924769E3B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4" name="Group 823">
                <a:extLst>
                  <a:ext uri="{FF2B5EF4-FFF2-40B4-BE49-F238E27FC236}">
                    <a16:creationId xmlns:a16="http://schemas.microsoft.com/office/drawing/2014/main" id="{CA6E2815-9801-53D4-169C-F99257919849}"/>
                  </a:ext>
                </a:extLst>
              </p:cNvPr>
              <p:cNvGrpSpPr/>
              <p:nvPr/>
            </p:nvGrpSpPr>
            <p:grpSpPr>
              <a:xfrm>
                <a:off x="10793468" y="2768019"/>
                <a:ext cx="91440" cy="91440"/>
                <a:chOff x="6445187" y="2952044"/>
                <a:chExt cx="102369" cy="100584"/>
              </a:xfrm>
            </p:grpSpPr>
            <p:cxnSp>
              <p:nvCxnSpPr>
                <p:cNvPr id="840" name="Straight Connector 839">
                  <a:extLst>
                    <a:ext uri="{FF2B5EF4-FFF2-40B4-BE49-F238E27FC236}">
                      <a16:creationId xmlns:a16="http://schemas.microsoft.com/office/drawing/2014/main" id="{B727788A-3BC5-8D46-E275-51211297D28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C97A884-00EB-680F-E5D7-93DF4047F05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5" name="Group 824">
                <a:extLst>
                  <a:ext uri="{FF2B5EF4-FFF2-40B4-BE49-F238E27FC236}">
                    <a16:creationId xmlns:a16="http://schemas.microsoft.com/office/drawing/2014/main" id="{E4011FCF-04CB-FDAE-EAF7-B0B065242019}"/>
                  </a:ext>
                </a:extLst>
              </p:cNvPr>
              <p:cNvGrpSpPr/>
              <p:nvPr/>
            </p:nvGrpSpPr>
            <p:grpSpPr>
              <a:xfrm>
                <a:off x="10887276" y="2768019"/>
                <a:ext cx="91440" cy="91440"/>
                <a:chOff x="6445187" y="2952044"/>
                <a:chExt cx="102369" cy="100584"/>
              </a:xfrm>
            </p:grpSpPr>
            <p:cxnSp>
              <p:nvCxnSpPr>
                <p:cNvPr id="838" name="Straight Connector 837">
                  <a:extLst>
                    <a:ext uri="{FF2B5EF4-FFF2-40B4-BE49-F238E27FC236}">
                      <a16:creationId xmlns:a16="http://schemas.microsoft.com/office/drawing/2014/main" id="{429D96CA-49B1-4381-2F02-23B93FC4E431}"/>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503B70BA-7E4D-328D-3D1B-3EFD9C996249}"/>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6" name="Group 825">
                <a:extLst>
                  <a:ext uri="{FF2B5EF4-FFF2-40B4-BE49-F238E27FC236}">
                    <a16:creationId xmlns:a16="http://schemas.microsoft.com/office/drawing/2014/main" id="{FA6B493A-0C89-49B9-116E-F2E0004E4990}"/>
                  </a:ext>
                </a:extLst>
              </p:cNvPr>
              <p:cNvGrpSpPr/>
              <p:nvPr/>
            </p:nvGrpSpPr>
            <p:grpSpPr>
              <a:xfrm>
                <a:off x="10978291" y="2768019"/>
                <a:ext cx="91440" cy="91440"/>
                <a:chOff x="6445187" y="2952044"/>
                <a:chExt cx="102369" cy="100584"/>
              </a:xfrm>
            </p:grpSpPr>
            <p:cxnSp>
              <p:nvCxnSpPr>
                <p:cNvPr id="836" name="Straight Connector 835">
                  <a:extLst>
                    <a:ext uri="{FF2B5EF4-FFF2-40B4-BE49-F238E27FC236}">
                      <a16:creationId xmlns:a16="http://schemas.microsoft.com/office/drawing/2014/main" id="{E883BF79-AB14-5668-F678-35C96230E57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205C990B-47D1-C3B8-C81B-5EC6FEA91D8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7" name="Group 826">
                <a:extLst>
                  <a:ext uri="{FF2B5EF4-FFF2-40B4-BE49-F238E27FC236}">
                    <a16:creationId xmlns:a16="http://schemas.microsoft.com/office/drawing/2014/main" id="{9544912A-B814-1C82-D568-D8594E155E5C}"/>
                  </a:ext>
                </a:extLst>
              </p:cNvPr>
              <p:cNvGrpSpPr/>
              <p:nvPr/>
            </p:nvGrpSpPr>
            <p:grpSpPr>
              <a:xfrm>
                <a:off x="11272124" y="2768019"/>
                <a:ext cx="91440" cy="91440"/>
                <a:chOff x="6445187" y="2952044"/>
                <a:chExt cx="102369" cy="100584"/>
              </a:xfrm>
            </p:grpSpPr>
            <p:cxnSp>
              <p:nvCxnSpPr>
                <p:cNvPr id="834" name="Straight Connector 833">
                  <a:extLst>
                    <a:ext uri="{FF2B5EF4-FFF2-40B4-BE49-F238E27FC236}">
                      <a16:creationId xmlns:a16="http://schemas.microsoft.com/office/drawing/2014/main" id="{5BDC1B3E-E605-B5BE-2B11-B7BA67EF9A0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A19EAEC9-99F5-0EDE-C548-FF0D88F17F9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8" name="Group 827">
                <a:extLst>
                  <a:ext uri="{FF2B5EF4-FFF2-40B4-BE49-F238E27FC236}">
                    <a16:creationId xmlns:a16="http://schemas.microsoft.com/office/drawing/2014/main" id="{AC895674-BB72-85C2-E654-D592DBC05A72}"/>
                  </a:ext>
                </a:extLst>
              </p:cNvPr>
              <p:cNvGrpSpPr/>
              <p:nvPr/>
            </p:nvGrpSpPr>
            <p:grpSpPr>
              <a:xfrm>
                <a:off x="10963847" y="2768019"/>
                <a:ext cx="91440" cy="91440"/>
                <a:chOff x="6445187" y="2952044"/>
                <a:chExt cx="102369" cy="100584"/>
              </a:xfrm>
            </p:grpSpPr>
            <p:cxnSp>
              <p:nvCxnSpPr>
                <p:cNvPr id="832" name="Straight Connector 831">
                  <a:extLst>
                    <a:ext uri="{FF2B5EF4-FFF2-40B4-BE49-F238E27FC236}">
                      <a16:creationId xmlns:a16="http://schemas.microsoft.com/office/drawing/2014/main" id="{AEFB7837-A6CD-416D-492C-F042A0D33AA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86257C7A-88B6-C0DE-19CF-5A9887AD15B0}"/>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9" name="Group 828">
                <a:extLst>
                  <a:ext uri="{FF2B5EF4-FFF2-40B4-BE49-F238E27FC236}">
                    <a16:creationId xmlns:a16="http://schemas.microsoft.com/office/drawing/2014/main" id="{41C0C845-9468-9B10-3856-87BEDD176FFF}"/>
                  </a:ext>
                </a:extLst>
              </p:cNvPr>
              <p:cNvGrpSpPr/>
              <p:nvPr/>
            </p:nvGrpSpPr>
            <p:grpSpPr>
              <a:xfrm>
                <a:off x="11191005" y="2768019"/>
                <a:ext cx="91440" cy="91440"/>
                <a:chOff x="6445187" y="2952044"/>
                <a:chExt cx="102369" cy="100584"/>
              </a:xfrm>
            </p:grpSpPr>
            <p:cxnSp>
              <p:nvCxnSpPr>
                <p:cNvPr id="830" name="Straight Connector 829">
                  <a:extLst>
                    <a:ext uri="{FF2B5EF4-FFF2-40B4-BE49-F238E27FC236}">
                      <a16:creationId xmlns:a16="http://schemas.microsoft.com/office/drawing/2014/main" id="{B3F25FCE-658E-873A-5B54-408FB513D0E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25DBD682-FABA-26EA-B3AD-E99575D4C9E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785" name="Group 784">
              <a:extLst>
                <a:ext uri="{FF2B5EF4-FFF2-40B4-BE49-F238E27FC236}">
                  <a16:creationId xmlns:a16="http://schemas.microsoft.com/office/drawing/2014/main" id="{59C89D9B-AFEF-4BFE-485C-618C18B23EDA}"/>
                </a:ext>
              </a:extLst>
            </p:cNvPr>
            <p:cNvGrpSpPr/>
            <p:nvPr/>
          </p:nvGrpSpPr>
          <p:grpSpPr>
            <a:xfrm>
              <a:off x="8459915" y="2523094"/>
              <a:ext cx="91440" cy="91440"/>
              <a:chOff x="6445187" y="2952044"/>
              <a:chExt cx="102369" cy="100584"/>
            </a:xfrm>
          </p:grpSpPr>
          <p:cxnSp>
            <p:nvCxnSpPr>
              <p:cNvPr id="810" name="Straight Connector 809">
                <a:extLst>
                  <a:ext uri="{FF2B5EF4-FFF2-40B4-BE49-F238E27FC236}">
                    <a16:creationId xmlns:a16="http://schemas.microsoft.com/office/drawing/2014/main" id="{77188384-73E8-EE11-54E0-121E1930653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71234840-B2DA-288E-8D0F-291CF128B94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AD2A79B9-960B-F2D6-388A-E772F4393D47}"/>
                </a:ext>
              </a:extLst>
            </p:cNvPr>
            <p:cNvGrpSpPr/>
            <p:nvPr/>
          </p:nvGrpSpPr>
          <p:grpSpPr>
            <a:xfrm>
              <a:off x="8300858" y="2455432"/>
              <a:ext cx="91440" cy="91440"/>
              <a:chOff x="6445187" y="2952044"/>
              <a:chExt cx="102369" cy="100584"/>
            </a:xfrm>
          </p:grpSpPr>
          <p:cxnSp>
            <p:nvCxnSpPr>
              <p:cNvPr id="808" name="Straight Connector 807">
                <a:extLst>
                  <a:ext uri="{FF2B5EF4-FFF2-40B4-BE49-F238E27FC236}">
                    <a16:creationId xmlns:a16="http://schemas.microsoft.com/office/drawing/2014/main" id="{05C28F3C-FD2A-4CDC-04BB-152D29A91454}"/>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8F4CF24B-C9B5-D711-334F-F51193454CB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F84D6630-0EE6-12A8-3B9C-52F0FCAA1786}"/>
                </a:ext>
              </a:extLst>
            </p:cNvPr>
            <p:cNvGrpSpPr/>
            <p:nvPr/>
          </p:nvGrpSpPr>
          <p:grpSpPr>
            <a:xfrm>
              <a:off x="8331637" y="2457259"/>
              <a:ext cx="91440" cy="91440"/>
              <a:chOff x="6445187" y="2952044"/>
              <a:chExt cx="102369" cy="100584"/>
            </a:xfrm>
          </p:grpSpPr>
          <p:cxnSp>
            <p:nvCxnSpPr>
              <p:cNvPr id="806" name="Straight Connector 805">
                <a:extLst>
                  <a:ext uri="{FF2B5EF4-FFF2-40B4-BE49-F238E27FC236}">
                    <a16:creationId xmlns:a16="http://schemas.microsoft.com/office/drawing/2014/main" id="{9ECC23AB-AD2D-B9D0-A0A0-313175D3F85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CFEF1B53-9135-CFCB-9317-69C340E36E1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8" name="Group 787">
              <a:extLst>
                <a:ext uri="{FF2B5EF4-FFF2-40B4-BE49-F238E27FC236}">
                  <a16:creationId xmlns:a16="http://schemas.microsoft.com/office/drawing/2014/main" id="{177E3C53-E592-62DA-A390-68873F41E38F}"/>
                </a:ext>
              </a:extLst>
            </p:cNvPr>
            <p:cNvGrpSpPr/>
            <p:nvPr/>
          </p:nvGrpSpPr>
          <p:grpSpPr>
            <a:xfrm>
              <a:off x="8658689" y="2526407"/>
              <a:ext cx="91440" cy="91440"/>
              <a:chOff x="6445187" y="2952044"/>
              <a:chExt cx="102369" cy="100584"/>
            </a:xfrm>
          </p:grpSpPr>
          <p:cxnSp>
            <p:nvCxnSpPr>
              <p:cNvPr id="804" name="Straight Connector 803">
                <a:extLst>
                  <a:ext uri="{FF2B5EF4-FFF2-40B4-BE49-F238E27FC236}">
                    <a16:creationId xmlns:a16="http://schemas.microsoft.com/office/drawing/2014/main" id="{537FA58F-5036-6296-9199-702757B5F54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E04A4456-0BA1-0116-BF46-45DDAF7B352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74B368E7-CD18-45A3-D9EC-58639B4DD7B5}"/>
                </a:ext>
              </a:extLst>
            </p:cNvPr>
            <p:cNvGrpSpPr/>
            <p:nvPr/>
          </p:nvGrpSpPr>
          <p:grpSpPr>
            <a:xfrm>
              <a:off x="8689468" y="2528234"/>
              <a:ext cx="91440" cy="91440"/>
              <a:chOff x="6445187" y="2952044"/>
              <a:chExt cx="102369" cy="100584"/>
            </a:xfrm>
          </p:grpSpPr>
          <p:cxnSp>
            <p:nvCxnSpPr>
              <p:cNvPr id="802" name="Straight Connector 801">
                <a:extLst>
                  <a:ext uri="{FF2B5EF4-FFF2-40B4-BE49-F238E27FC236}">
                    <a16:creationId xmlns:a16="http://schemas.microsoft.com/office/drawing/2014/main" id="{43F65F1A-67F4-8365-7F34-E513020B8E3C}"/>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7D21B5AF-A49A-ACB0-43B7-05C44B984BA0}"/>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0" name="Group 789">
              <a:extLst>
                <a:ext uri="{FF2B5EF4-FFF2-40B4-BE49-F238E27FC236}">
                  <a16:creationId xmlns:a16="http://schemas.microsoft.com/office/drawing/2014/main" id="{627FBDA4-89AF-48B2-4340-3B1F4F34C45E}"/>
                </a:ext>
              </a:extLst>
            </p:cNvPr>
            <p:cNvGrpSpPr/>
            <p:nvPr/>
          </p:nvGrpSpPr>
          <p:grpSpPr>
            <a:xfrm>
              <a:off x="8887171" y="2669267"/>
              <a:ext cx="91440" cy="91440"/>
              <a:chOff x="6445187" y="2952044"/>
              <a:chExt cx="102369" cy="100584"/>
            </a:xfrm>
          </p:grpSpPr>
          <p:cxnSp>
            <p:nvCxnSpPr>
              <p:cNvPr id="800" name="Straight Connector 799">
                <a:extLst>
                  <a:ext uri="{FF2B5EF4-FFF2-40B4-BE49-F238E27FC236}">
                    <a16:creationId xmlns:a16="http://schemas.microsoft.com/office/drawing/2014/main" id="{4328FF51-BF7F-DC0B-DCDA-2295DE8D8EE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A67ADA97-53ED-639A-49CC-629F38139E54}"/>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1" name="Group 790">
              <a:extLst>
                <a:ext uri="{FF2B5EF4-FFF2-40B4-BE49-F238E27FC236}">
                  <a16:creationId xmlns:a16="http://schemas.microsoft.com/office/drawing/2014/main" id="{12559E16-5DA5-8545-51A4-56204D4D43AA}"/>
                </a:ext>
              </a:extLst>
            </p:cNvPr>
            <p:cNvGrpSpPr/>
            <p:nvPr/>
          </p:nvGrpSpPr>
          <p:grpSpPr>
            <a:xfrm>
              <a:off x="9022927" y="2669267"/>
              <a:ext cx="91440" cy="91440"/>
              <a:chOff x="6445187" y="2952044"/>
              <a:chExt cx="102369" cy="100584"/>
            </a:xfrm>
          </p:grpSpPr>
          <p:cxnSp>
            <p:nvCxnSpPr>
              <p:cNvPr id="798" name="Straight Connector 797">
                <a:extLst>
                  <a:ext uri="{FF2B5EF4-FFF2-40B4-BE49-F238E27FC236}">
                    <a16:creationId xmlns:a16="http://schemas.microsoft.com/office/drawing/2014/main" id="{BE8744D0-FC9A-1058-81AE-F8DF2F4CED2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539BAB22-4550-A4D9-570D-3ED2F206C347}"/>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C01BF1DB-3AA2-764F-2C1F-A265794F628D}"/>
                </a:ext>
              </a:extLst>
            </p:cNvPr>
            <p:cNvGrpSpPr/>
            <p:nvPr/>
          </p:nvGrpSpPr>
          <p:grpSpPr>
            <a:xfrm>
              <a:off x="8949600" y="2669267"/>
              <a:ext cx="91440" cy="91440"/>
              <a:chOff x="6445187" y="2952044"/>
              <a:chExt cx="102369" cy="100584"/>
            </a:xfrm>
          </p:grpSpPr>
          <p:cxnSp>
            <p:nvCxnSpPr>
              <p:cNvPr id="796" name="Straight Connector 795">
                <a:extLst>
                  <a:ext uri="{FF2B5EF4-FFF2-40B4-BE49-F238E27FC236}">
                    <a16:creationId xmlns:a16="http://schemas.microsoft.com/office/drawing/2014/main" id="{AA339FB6-107D-FEAA-9BDD-106041D4228E}"/>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C60A0079-F854-C864-8383-8C82607AF33C}"/>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3" name="Group 792">
              <a:extLst>
                <a:ext uri="{FF2B5EF4-FFF2-40B4-BE49-F238E27FC236}">
                  <a16:creationId xmlns:a16="http://schemas.microsoft.com/office/drawing/2014/main" id="{2ADBA71D-E853-46D6-94C8-5C658DEFD3C3}"/>
                </a:ext>
              </a:extLst>
            </p:cNvPr>
            <p:cNvGrpSpPr/>
            <p:nvPr/>
          </p:nvGrpSpPr>
          <p:grpSpPr>
            <a:xfrm>
              <a:off x="9177654" y="2669267"/>
              <a:ext cx="91440" cy="91440"/>
              <a:chOff x="6445187" y="2952044"/>
              <a:chExt cx="102369" cy="100584"/>
            </a:xfrm>
          </p:grpSpPr>
          <p:cxnSp>
            <p:nvCxnSpPr>
              <p:cNvPr id="794" name="Straight Connector 793">
                <a:extLst>
                  <a:ext uri="{FF2B5EF4-FFF2-40B4-BE49-F238E27FC236}">
                    <a16:creationId xmlns:a16="http://schemas.microsoft.com/office/drawing/2014/main" id="{CA1116FA-1398-1B81-46AC-26912EADF91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45D2DCD5-C740-66B4-CA17-FCE0D1FC9E7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spTree>
    <p:extLst>
      <p:ext uri="{BB962C8B-B14F-4D97-AF65-F5344CB8AC3E}">
        <p14:creationId xmlns:p14="http://schemas.microsoft.com/office/powerpoint/2010/main" val="17722944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Freeform 380">
            <a:extLst>
              <a:ext uri="{FF2B5EF4-FFF2-40B4-BE49-F238E27FC236}">
                <a16:creationId xmlns:a16="http://schemas.microsoft.com/office/drawing/2014/main" id="{E74DA845-76C1-2669-9E33-17636BDB1195}"/>
              </a:ext>
            </a:extLst>
          </p:cNvPr>
          <p:cNvSpPr/>
          <p:nvPr/>
        </p:nvSpPr>
        <p:spPr bwMode="auto">
          <a:xfrm>
            <a:off x="1311275" y="3940175"/>
            <a:ext cx="4035425" cy="1044575"/>
          </a:xfrm>
          <a:custGeom>
            <a:avLst/>
            <a:gdLst>
              <a:gd name="connsiteX0" fmla="*/ 2470150 w 4035425"/>
              <a:gd name="connsiteY0" fmla="*/ 66357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7125 w 4035425"/>
              <a:gd name="connsiteY128" fmla="*/ 654050 h 1044575"/>
              <a:gd name="connsiteX129" fmla="*/ 2470150 w 4035425"/>
              <a:gd name="connsiteY129" fmla="*/ 66357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7125 w 4035425"/>
              <a:gd name="connsiteY128" fmla="*/ 654050 h 1044575"/>
              <a:gd name="connsiteX129" fmla="*/ 2470150 w 4035425"/>
              <a:gd name="connsiteY129"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84425 w 4035425"/>
              <a:gd name="connsiteY128" fmla="*/ 650875 h 1044575"/>
              <a:gd name="connsiteX129" fmla="*/ 2470150 w 4035425"/>
              <a:gd name="connsiteY129"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84425 w 4035425"/>
              <a:gd name="connsiteY128" fmla="*/ 650875 h 1044575"/>
              <a:gd name="connsiteX129" fmla="*/ 2435225 w 4035425"/>
              <a:gd name="connsiteY129" fmla="*/ 663575 h 1044575"/>
              <a:gd name="connsiteX130" fmla="*/ 2470150 w 4035425"/>
              <a:gd name="connsiteY130"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84425 w 4035425"/>
              <a:gd name="connsiteY128" fmla="*/ 650875 h 1044575"/>
              <a:gd name="connsiteX129" fmla="*/ 2460625 w 4035425"/>
              <a:gd name="connsiteY129" fmla="*/ 650875 h 1044575"/>
              <a:gd name="connsiteX130" fmla="*/ 2470150 w 4035425"/>
              <a:gd name="connsiteY130"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3950 w 4035425"/>
              <a:gd name="connsiteY128" fmla="*/ 647700 h 1044575"/>
              <a:gd name="connsiteX129" fmla="*/ 2460625 w 4035425"/>
              <a:gd name="connsiteY129" fmla="*/ 650875 h 1044575"/>
              <a:gd name="connsiteX130" fmla="*/ 2470150 w 4035425"/>
              <a:gd name="connsiteY130"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3950 w 4035425"/>
              <a:gd name="connsiteY128" fmla="*/ 647700 h 1044575"/>
              <a:gd name="connsiteX129" fmla="*/ 2460625 w 4035425"/>
              <a:gd name="connsiteY129" fmla="*/ 650875 h 1044575"/>
              <a:gd name="connsiteX130" fmla="*/ 2470150 w 4035425"/>
              <a:gd name="connsiteY130" fmla="*/ 669925 h 1044575"/>
              <a:gd name="connsiteX0" fmla="*/ 2454275 w 4035425"/>
              <a:gd name="connsiteY0" fmla="*/ 666750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3950 w 4035425"/>
              <a:gd name="connsiteY128" fmla="*/ 647700 h 1044575"/>
              <a:gd name="connsiteX129" fmla="*/ 2460625 w 4035425"/>
              <a:gd name="connsiteY129" fmla="*/ 650875 h 1044575"/>
              <a:gd name="connsiteX130" fmla="*/ 2454275 w 4035425"/>
              <a:gd name="connsiteY130" fmla="*/ 666750 h 104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4035425" h="1044575">
                <a:moveTo>
                  <a:pt x="2454275" y="666750"/>
                </a:moveTo>
                <a:lnTo>
                  <a:pt x="4035425" y="663575"/>
                </a:lnTo>
                <a:lnTo>
                  <a:pt x="4035425" y="1044575"/>
                </a:lnTo>
                <a:lnTo>
                  <a:pt x="2454275" y="1044575"/>
                </a:lnTo>
                <a:lnTo>
                  <a:pt x="2454275" y="1044575"/>
                </a:lnTo>
                <a:lnTo>
                  <a:pt x="2454275" y="1044575"/>
                </a:lnTo>
                <a:lnTo>
                  <a:pt x="2454275" y="1025525"/>
                </a:lnTo>
                <a:lnTo>
                  <a:pt x="2400300" y="1025525"/>
                </a:lnTo>
                <a:lnTo>
                  <a:pt x="2400300" y="1003300"/>
                </a:lnTo>
                <a:lnTo>
                  <a:pt x="2092325" y="1003300"/>
                </a:lnTo>
                <a:lnTo>
                  <a:pt x="2092325" y="987425"/>
                </a:lnTo>
                <a:lnTo>
                  <a:pt x="1965325" y="987425"/>
                </a:lnTo>
                <a:lnTo>
                  <a:pt x="1965325" y="965200"/>
                </a:lnTo>
                <a:lnTo>
                  <a:pt x="1616075" y="965200"/>
                </a:lnTo>
                <a:lnTo>
                  <a:pt x="1616075" y="942975"/>
                </a:lnTo>
                <a:lnTo>
                  <a:pt x="1549400" y="942975"/>
                </a:lnTo>
                <a:lnTo>
                  <a:pt x="1549400" y="942975"/>
                </a:lnTo>
                <a:lnTo>
                  <a:pt x="1536700" y="930275"/>
                </a:lnTo>
                <a:lnTo>
                  <a:pt x="1454150" y="930275"/>
                </a:lnTo>
                <a:lnTo>
                  <a:pt x="1454150" y="904875"/>
                </a:lnTo>
                <a:lnTo>
                  <a:pt x="1022350" y="904875"/>
                </a:lnTo>
                <a:lnTo>
                  <a:pt x="1022350" y="892175"/>
                </a:lnTo>
                <a:lnTo>
                  <a:pt x="781050" y="892175"/>
                </a:lnTo>
                <a:lnTo>
                  <a:pt x="781050" y="863600"/>
                </a:lnTo>
                <a:lnTo>
                  <a:pt x="768350" y="863600"/>
                </a:lnTo>
                <a:lnTo>
                  <a:pt x="768350" y="863600"/>
                </a:lnTo>
                <a:lnTo>
                  <a:pt x="768350" y="863600"/>
                </a:lnTo>
                <a:lnTo>
                  <a:pt x="768350" y="863600"/>
                </a:lnTo>
                <a:lnTo>
                  <a:pt x="768350" y="844550"/>
                </a:lnTo>
                <a:lnTo>
                  <a:pt x="688975" y="844550"/>
                </a:lnTo>
                <a:lnTo>
                  <a:pt x="688975" y="825500"/>
                </a:lnTo>
                <a:lnTo>
                  <a:pt x="688975" y="825500"/>
                </a:lnTo>
                <a:lnTo>
                  <a:pt x="660400" y="825500"/>
                </a:lnTo>
                <a:lnTo>
                  <a:pt x="660400" y="825500"/>
                </a:lnTo>
                <a:lnTo>
                  <a:pt x="660400" y="825500"/>
                </a:lnTo>
                <a:lnTo>
                  <a:pt x="660400" y="800100"/>
                </a:lnTo>
                <a:lnTo>
                  <a:pt x="584200" y="800100"/>
                </a:lnTo>
                <a:lnTo>
                  <a:pt x="584200" y="762000"/>
                </a:lnTo>
                <a:lnTo>
                  <a:pt x="508000" y="762000"/>
                </a:lnTo>
                <a:lnTo>
                  <a:pt x="508000" y="762000"/>
                </a:lnTo>
                <a:lnTo>
                  <a:pt x="508000" y="762000"/>
                </a:lnTo>
                <a:lnTo>
                  <a:pt x="508000" y="762000"/>
                </a:lnTo>
                <a:lnTo>
                  <a:pt x="482600" y="736600"/>
                </a:lnTo>
                <a:lnTo>
                  <a:pt x="482600" y="695325"/>
                </a:lnTo>
                <a:lnTo>
                  <a:pt x="444500" y="695325"/>
                </a:lnTo>
                <a:lnTo>
                  <a:pt x="444500" y="641350"/>
                </a:lnTo>
                <a:lnTo>
                  <a:pt x="390525" y="641350"/>
                </a:lnTo>
                <a:lnTo>
                  <a:pt x="390525" y="622300"/>
                </a:lnTo>
                <a:lnTo>
                  <a:pt x="390525" y="622300"/>
                </a:lnTo>
                <a:lnTo>
                  <a:pt x="368300" y="622300"/>
                </a:lnTo>
                <a:lnTo>
                  <a:pt x="368300" y="596900"/>
                </a:lnTo>
                <a:lnTo>
                  <a:pt x="333375" y="596900"/>
                </a:lnTo>
                <a:lnTo>
                  <a:pt x="333375" y="533400"/>
                </a:lnTo>
                <a:lnTo>
                  <a:pt x="295275" y="533400"/>
                </a:lnTo>
                <a:lnTo>
                  <a:pt x="295275" y="473075"/>
                </a:lnTo>
                <a:lnTo>
                  <a:pt x="269875" y="473075"/>
                </a:lnTo>
                <a:lnTo>
                  <a:pt x="269875" y="444500"/>
                </a:lnTo>
                <a:lnTo>
                  <a:pt x="241300" y="444500"/>
                </a:lnTo>
                <a:lnTo>
                  <a:pt x="241300" y="355600"/>
                </a:lnTo>
                <a:lnTo>
                  <a:pt x="215900" y="355600"/>
                </a:lnTo>
                <a:lnTo>
                  <a:pt x="215900" y="307975"/>
                </a:lnTo>
                <a:lnTo>
                  <a:pt x="215900" y="307975"/>
                </a:lnTo>
                <a:lnTo>
                  <a:pt x="203200" y="307975"/>
                </a:lnTo>
                <a:lnTo>
                  <a:pt x="203200" y="266700"/>
                </a:lnTo>
                <a:lnTo>
                  <a:pt x="180975" y="266700"/>
                </a:lnTo>
                <a:lnTo>
                  <a:pt x="180975" y="228600"/>
                </a:lnTo>
                <a:lnTo>
                  <a:pt x="82550" y="228600"/>
                </a:lnTo>
                <a:lnTo>
                  <a:pt x="82550" y="209550"/>
                </a:lnTo>
                <a:lnTo>
                  <a:pt x="69850" y="209550"/>
                </a:lnTo>
                <a:lnTo>
                  <a:pt x="69850" y="171450"/>
                </a:lnTo>
                <a:lnTo>
                  <a:pt x="50800" y="171450"/>
                </a:lnTo>
                <a:lnTo>
                  <a:pt x="50800" y="120650"/>
                </a:lnTo>
                <a:lnTo>
                  <a:pt x="22225" y="120650"/>
                </a:lnTo>
                <a:lnTo>
                  <a:pt x="22225" y="88900"/>
                </a:lnTo>
                <a:lnTo>
                  <a:pt x="22225" y="88900"/>
                </a:lnTo>
                <a:lnTo>
                  <a:pt x="22225" y="88900"/>
                </a:lnTo>
                <a:lnTo>
                  <a:pt x="0" y="88900"/>
                </a:lnTo>
                <a:lnTo>
                  <a:pt x="0" y="0"/>
                </a:lnTo>
                <a:lnTo>
                  <a:pt x="66675" y="0"/>
                </a:lnTo>
                <a:lnTo>
                  <a:pt x="66675" y="28575"/>
                </a:lnTo>
                <a:lnTo>
                  <a:pt x="177800" y="28575"/>
                </a:lnTo>
                <a:lnTo>
                  <a:pt x="177800" y="60325"/>
                </a:lnTo>
                <a:lnTo>
                  <a:pt x="206375" y="60325"/>
                </a:lnTo>
                <a:lnTo>
                  <a:pt x="206375" y="107950"/>
                </a:lnTo>
                <a:lnTo>
                  <a:pt x="238125" y="107950"/>
                </a:lnTo>
                <a:lnTo>
                  <a:pt x="238125" y="158750"/>
                </a:lnTo>
                <a:lnTo>
                  <a:pt x="273050" y="158750"/>
                </a:lnTo>
                <a:lnTo>
                  <a:pt x="273050" y="200025"/>
                </a:lnTo>
                <a:lnTo>
                  <a:pt x="307975" y="200025"/>
                </a:lnTo>
                <a:lnTo>
                  <a:pt x="307975" y="238125"/>
                </a:lnTo>
                <a:lnTo>
                  <a:pt x="342900" y="238125"/>
                </a:lnTo>
                <a:lnTo>
                  <a:pt x="342900" y="273050"/>
                </a:lnTo>
                <a:lnTo>
                  <a:pt x="384175" y="273050"/>
                </a:lnTo>
                <a:lnTo>
                  <a:pt x="384175" y="301625"/>
                </a:lnTo>
                <a:lnTo>
                  <a:pt x="444500" y="301625"/>
                </a:lnTo>
                <a:lnTo>
                  <a:pt x="444500" y="346075"/>
                </a:lnTo>
                <a:lnTo>
                  <a:pt x="444500" y="346075"/>
                </a:lnTo>
                <a:lnTo>
                  <a:pt x="473075" y="346075"/>
                </a:lnTo>
                <a:lnTo>
                  <a:pt x="473075" y="384175"/>
                </a:lnTo>
                <a:lnTo>
                  <a:pt x="517525" y="384175"/>
                </a:lnTo>
                <a:lnTo>
                  <a:pt x="517525" y="412750"/>
                </a:lnTo>
                <a:lnTo>
                  <a:pt x="571500" y="412750"/>
                </a:lnTo>
                <a:lnTo>
                  <a:pt x="571500" y="441325"/>
                </a:lnTo>
                <a:lnTo>
                  <a:pt x="660400" y="441325"/>
                </a:lnTo>
                <a:lnTo>
                  <a:pt x="660400" y="441325"/>
                </a:lnTo>
                <a:lnTo>
                  <a:pt x="660400" y="466725"/>
                </a:lnTo>
                <a:lnTo>
                  <a:pt x="695325" y="466725"/>
                </a:lnTo>
                <a:lnTo>
                  <a:pt x="695325" y="482600"/>
                </a:lnTo>
                <a:lnTo>
                  <a:pt x="777875" y="482600"/>
                </a:lnTo>
                <a:lnTo>
                  <a:pt x="777875" y="514350"/>
                </a:lnTo>
                <a:lnTo>
                  <a:pt x="1035050" y="514350"/>
                </a:lnTo>
                <a:lnTo>
                  <a:pt x="1035050" y="536575"/>
                </a:lnTo>
                <a:lnTo>
                  <a:pt x="1454150" y="536575"/>
                </a:lnTo>
                <a:lnTo>
                  <a:pt x="1454150" y="552450"/>
                </a:lnTo>
                <a:lnTo>
                  <a:pt x="1543050" y="552450"/>
                </a:lnTo>
                <a:lnTo>
                  <a:pt x="1543050" y="571500"/>
                </a:lnTo>
                <a:lnTo>
                  <a:pt x="1625600" y="571500"/>
                </a:lnTo>
                <a:lnTo>
                  <a:pt x="1625600" y="584200"/>
                </a:lnTo>
                <a:lnTo>
                  <a:pt x="1974850" y="584200"/>
                </a:lnTo>
                <a:lnTo>
                  <a:pt x="1974850" y="606425"/>
                </a:lnTo>
                <a:lnTo>
                  <a:pt x="2092325" y="606425"/>
                </a:lnTo>
                <a:lnTo>
                  <a:pt x="2092325" y="625475"/>
                </a:lnTo>
                <a:lnTo>
                  <a:pt x="2397125" y="625475"/>
                </a:lnTo>
                <a:lnTo>
                  <a:pt x="2397125" y="625475"/>
                </a:lnTo>
                <a:lnTo>
                  <a:pt x="2397125" y="625475"/>
                </a:lnTo>
                <a:lnTo>
                  <a:pt x="2397125" y="625475"/>
                </a:lnTo>
                <a:lnTo>
                  <a:pt x="2397125" y="625475"/>
                </a:lnTo>
                <a:lnTo>
                  <a:pt x="2397125" y="625475"/>
                </a:lnTo>
                <a:lnTo>
                  <a:pt x="2393950" y="647700"/>
                </a:lnTo>
                <a:lnTo>
                  <a:pt x="2460625" y="650875"/>
                </a:lnTo>
                <a:lnTo>
                  <a:pt x="2454275" y="666750"/>
                </a:lnTo>
                <a:close/>
              </a:path>
            </a:pathLst>
          </a:custGeom>
          <a:solidFill>
            <a:srgbClr val="E1471D">
              <a:alpha val="25098"/>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8" name="Freeform 377">
            <a:extLst>
              <a:ext uri="{FF2B5EF4-FFF2-40B4-BE49-F238E27FC236}">
                <a16:creationId xmlns:a16="http://schemas.microsoft.com/office/drawing/2014/main" id="{C7D1C65A-3F57-3875-88F1-1C352B6429A4}"/>
              </a:ext>
            </a:extLst>
          </p:cNvPr>
          <p:cNvSpPr/>
          <p:nvPr/>
        </p:nvSpPr>
        <p:spPr bwMode="auto">
          <a:xfrm>
            <a:off x="1320800" y="3927475"/>
            <a:ext cx="4070350" cy="714375"/>
          </a:xfrm>
          <a:custGeom>
            <a:avLst/>
            <a:gdLst>
              <a:gd name="connsiteX0" fmla="*/ 4067175 w 4070350"/>
              <a:gd name="connsiteY0" fmla="*/ 714375 h 714375"/>
              <a:gd name="connsiteX1" fmla="*/ 2009775 w 4070350"/>
              <a:gd name="connsiteY1" fmla="*/ 714375 h 714375"/>
              <a:gd name="connsiteX2" fmla="*/ 2009775 w 4070350"/>
              <a:gd name="connsiteY2" fmla="*/ 714375 h 714375"/>
              <a:gd name="connsiteX3" fmla="*/ 2009775 w 4070350"/>
              <a:gd name="connsiteY3" fmla="*/ 714375 h 714375"/>
              <a:gd name="connsiteX4" fmla="*/ 2009775 w 4070350"/>
              <a:gd name="connsiteY4" fmla="*/ 685800 h 714375"/>
              <a:gd name="connsiteX5" fmla="*/ 1873250 w 4070350"/>
              <a:gd name="connsiteY5" fmla="*/ 685800 h 714375"/>
              <a:gd name="connsiteX6" fmla="*/ 1873250 w 4070350"/>
              <a:gd name="connsiteY6" fmla="*/ 654050 h 714375"/>
              <a:gd name="connsiteX7" fmla="*/ 1762125 w 4070350"/>
              <a:gd name="connsiteY7" fmla="*/ 654050 h 714375"/>
              <a:gd name="connsiteX8" fmla="*/ 1762125 w 4070350"/>
              <a:gd name="connsiteY8" fmla="*/ 654050 h 714375"/>
              <a:gd name="connsiteX9" fmla="*/ 1762125 w 4070350"/>
              <a:gd name="connsiteY9" fmla="*/ 654050 h 714375"/>
              <a:gd name="connsiteX10" fmla="*/ 1743075 w 4070350"/>
              <a:gd name="connsiteY10" fmla="*/ 635000 h 714375"/>
              <a:gd name="connsiteX11" fmla="*/ 1543050 w 4070350"/>
              <a:gd name="connsiteY11" fmla="*/ 635000 h 714375"/>
              <a:gd name="connsiteX12" fmla="*/ 1543050 w 4070350"/>
              <a:gd name="connsiteY12" fmla="*/ 609600 h 714375"/>
              <a:gd name="connsiteX13" fmla="*/ 1485900 w 4070350"/>
              <a:gd name="connsiteY13" fmla="*/ 609600 h 714375"/>
              <a:gd name="connsiteX14" fmla="*/ 1485900 w 4070350"/>
              <a:gd name="connsiteY14" fmla="*/ 609600 h 714375"/>
              <a:gd name="connsiteX15" fmla="*/ 1485900 w 4070350"/>
              <a:gd name="connsiteY15" fmla="*/ 609600 h 714375"/>
              <a:gd name="connsiteX16" fmla="*/ 1485900 w 4070350"/>
              <a:gd name="connsiteY16" fmla="*/ 587375 h 714375"/>
              <a:gd name="connsiteX17" fmla="*/ 1006475 w 4070350"/>
              <a:gd name="connsiteY17" fmla="*/ 587375 h 714375"/>
              <a:gd name="connsiteX18" fmla="*/ 1006475 w 4070350"/>
              <a:gd name="connsiteY18" fmla="*/ 587375 h 714375"/>
              <a:gd name="connsiteX19" fmla="*/ 1006475 w 4070350"/>
              <a:gd name="connsiteY19" fmla="*/ 561975 h 714375"/>
              <a:gd name="connsiteX20" fmla="*/ 939800 w 4070350"/>
              <a:gd name="connsiteY20" fmla="*/ 561975 h 714375"/>
              <a:gd name="connsiteX21" fmla="*/ 939800 w 4070350"/>
              <a:gd name="connsiteY21" fmla="*/ 561975 h 714375"/>
              <a:gd name="connsiteX22" fmla="*/ 939800 w 4070350"/>
              <a:gd name="connsiteY22" fmla="*/ 561975 h 714375"/>
              <a:gd name="connsiteX23" fmla="*/ 939800 w 4070350"/>
              <a:gd name="connsiteY23" fmla="*/ 536575 h 714375"/>
              <a:gd name="connsiteX24" fmla="*/ 720725 w 4070350"/>
              <a:gd name="connsiteY24" fmla="*/ 536575 h 714375"/>
              <a:gd name="connsiteX25" fmla="*/ 720725 w 4070350"/>
              <a:gd name="connsiteY25" fmla="*/ 511175 h 714375"/>
              <a:gd name="connsiteX26" fmla="*/ 688975 w 4070350"/>
              <a:gd name="connsiteY26" fmla="*/ 511175 h 714375"/>
              <a:gd name="connsiteX27" fmla="*/ 688975 w 4070350"/>
              <a:gd name="connsiteY27" fmla="*/ 473075 h 714375"/>
              <a:gd name="connsiteX28" fmla="*/ 609600 w 4070350"/>
              <a:gd name="connsiteY28" fmla="*/ 473075 h 714375"/>
              <a:gd name="connsiteX29" fmla="*/ 609600 w 4070350"/>
              <a:gd name="connsiteY29" fmla="*/ 473075 h 714375"/>
              <a:gd name="connsiteX30" fmla="*/ 609600 w 4070350"/>
              <a:gd name="connsiteY30" fmla="*/ 444500 h 714375"/>
              <a:gd name="connsiteX31" fmla="*/ 542925 w 4070350"/>
              <a:gd name="connsiteY31" fmla="*/ 444500 h 714375"/>
              <a:gd name="connsiteX32" fmla="*/ 542925 w 4070350"/>
              <a:gd name="connsiteY32" fmla="*/ 412750 h 714375"/>
              <a:gd name="connsiteX33" fmla="*/ 508000 w 4070350"/>
              <a:gd name="connsiteY33" fmla="*/ 412750 h 714375"/>
              <a:gd name="connsiteX34" fmla="*/ 508000 w 4070350"/>
              <a:gd name="connsiteY34" fmla="*/ 361950 h 714375"/>
              <a:gd name="connsiteX35" fmla="*/ 476250 w 4070350"/>
              <a:gd name="connsiteY35" fmla="*/ 361950 h 714375"/>
              <a:gd name="connsiteX36" fmla="*/ 476250 w 4070350"/>
              <a:gd name="connsiteY36" fmla="*/ 361950 h 714375"/>
              <a:gd name="connsiteX37" fmla="*/ 476250 w 4070350"/>
              <a:gd name="connsiteY37" fmla="*/ 361950 h 714375"/>
              <a:gd name="connsiteX38" fmla="*/ 476250 w 4070350"/>
              <a:gd name="connsiteY38" fmla="*/ 333375 h 714375"/>
              <a:gd name="connsiteX39" fmla="*/ 419100 w 4070350"/>
              <a:gd name="connsiteY39" fmla="*/ 333375 h 714375"/>
              <a:gd name="connsiteX40" fmla="*/ 419100 w 4070350"/>
              <a:gd name="connsiteY40" fmla="*/ 304800 h 714375"/>
              <a:gd name="connsiteX41" fmla="*/ 358775 w 4070350"/>
              <a:gd name="connsiteY41" fmla="*/ 304800 h 714375"/>
              <a:gd name="connsiteX42" fmla="*/ 358775 w 4070350"/>
              <a:gd name="connsiteY42" fmla="*/ 304800 h 714375"/>
              <a:gd name="connsiteX43" fmla="*/ 358775 w 4070350"/>
              <a:gd name="connsiteY43" fmla="*/ 282575 h 714375"/>
              <a:gd name="connsiteX44" fmla="*/ 311150 w 4070350"/>
              <a:gd name="connsiteY44" fmla="*/ 282575 h 714375"/>
              <a:gd name="connsiteX45" fmla="*/ 311150 w 4070350"/>
              <a:gd name="connsiteY45" fmla="*/ 282575 h 714375"/>
              <a:gd name="connsiteX46" fmla="*/ 311150 w 4070350"/>
              <a:gd name="connsiteY46" fmla="*/ 257175 h 714375"/>
              <a:gd name="connsiteX47" fmla="*/ 273050 w 4070350"/>
              <a:gd name="connsiteY47" fmla="*/ 257175 h 714375"/>
              <a:gd name="connsiteX48" fmla="*/ 273050 w 4070350"/>
              <a:gd name="connsiteY48" fmla="*/ 203200 h 714375"/>
              <a:gd name="connsiteX49" fmla="*/ 215900 w 4070350"/>
              <a:gd name="connsiteY49" fmla="*/ 203200 h 714375"/>
              <a:gd name="connsiteX50" fmla="*/ 215900 w 4070350"/>
              <a:gd name="connsiteY50" fmla="*/ 168275 h 714375"/>
              <a:gd name="connsiteX51" fmla="*/ 168275 w 4070350"/>
              <a:gd name="connsiteY51" fmla="*/ 168275 h 714375"/>
              <a:gd name="connsiteX52" fmla="*/ 168275 w 4070350"/>
              <a:gd name="connsiteY52" fmla="*/ 111125 h 714375"/>
              <a:gd name="connsiteX53" fmla="*/ 146050 w 4070350"/>
              <a:gd name="connsiteY53" fmla="*/ 111125 h 714375"/>
              <a:gd name="connsiteX54" fmla="*/ 146050 w 4070350"/>
              <a:gd name="connsiteY54" fmla="*/ 79375 h 714375"/>
              <a:gd name="connsiteX55" fmla="*/ 28575 w 4070350"/>
              <a:gd name="connsiteY55" fmla="*/ 79375 h 714375"/>
              <a:gd name="connsiteX56" fmla="*/ 28575 w 4070350"/>
              <a:gd name="connsiteY56" fmla="*/ 41275 h 714375"/>
              <a:gd name="connsiteX57" fmla="*/ 0 w 4070350"/>
              <a:gd name="connsiteY57" fmla="*/ 41275 h 714375"/>
              <a:gd name="connsiteX58" fmla="*/ 0 w 4070350"/>
              <a:gd name="connsiteY58" fmla="*/ 0 h 714375"/>
              <a:gd name="connsiteX59" fmla="*/ 158750 w 4070350"/>
              <a:gd name="connsiteY59" fmla="*/ 0 h 714375"/>
              <a:gd name="connsiteX60" fmla="*/ 158750 w 4070350"/>
              <a:gd name="connsiteY60" fmla="*/ 15875 h 714375"/>
              <a:gd name="connsiteX61" fmla="*/ 241300 w 4070350"/>
              <a:gd name="connsiteY61" fmla="*/ 15875 h 714375"/>
              <a:gd name="connsiteX62" fmla="*/ 241300 w 4070350"/>
              <a:gd name="connsiteY62" fmla="*/ 28575 h 714375"/>
              <a:gd name="connsiteX63" fmla="*/ 279400 w 4070350"/>
              <a:gd name="connsiteY63" fmla="*/ 28575 h 714375"/>
              <a:gd name="connsiteX64" fmla="*/ 279400 w 4070350"/>
              <a:gd name="connsiteY64" fmla="*/ 28575 h 714375"/>
              <a:gd name="connsiteX65" fmla="*/ 279400 w 4070350"/>
              <a:gd name="connsiteY65" fmla="*/ 28575 h 714375"/>
              <a:gd name="connsiteX66" fmla="*/ 279400 w 4070350"/>
              <a:gd name="connsiteY66" fmla="*/ 50800 h 714375"/>
              <a:gd name="connsiteX67" fmla="*/ 317500 w 4070350"/>
              <a:gd name="connsiteY67" fmla="*/ 50800 h 714375"/>
              <a:gd name="connsiteX68" fmla="*/ 317500 w 4070350"/>
              <a:gd name="connsiteY68" fmla="*/ 69850 h 714375"/>
              <a:gd name="connsiteX69" fmla="*/ 406400 w 4070350"/>
              <a:gd name="connsiteY69" fmla="*/ 69850 h 714375"/>
              <a:gd name="connsiteX70" fmla="*/ 406400 w 4070350"/>
              <a:gd name="connsiteY70" fmla="*/ 92075 h 714375"/>
              <a:gd name="connsiteX71" fmla="*/ 498475 w 4070350"/>
              <a:gd name="connsiteY71" fmla="*/ 92075 h 714375"/>
              <a:gd name="connsiteX72" fmla="*/ 498475 w 4070350"/>
              <a:gd name="connsiteY72" fmla="*/ 133350 h 714375"/>
              <a:gd name="connsiteX73" fmla="*/ 539750 w 4070350"/>
              <a:gd name="connsiteY73" fmla="*/ 133350 h 714375"/>
              <a:gd name="connsiteX74" fmla="*/ 539750 w 4070350"/>
              <a:gd name="connsiteY74" fmla="*/ 165100 h 714375"/>
              <a:gd name="connsiteX75" fmla="*/ 609600 w 4070350"/>
              <a:gd name="connsiteY75" fmla="*/ 165100 h 714375"/>
              <a:gd name="connsiteX76" fmla="*/ 609600 w 4070350"/>
              <a:gd name="connsiteY76" fmla="*/ 165100 h 714375"/>
              <a:gd name="connsiteX77" fmla="*/ 609600 w 4070350"/>
              <a:gd name="connsiteY77" fmla="*/ 190500 h 714375"/>
              <a:gd name="connsiteX78" fmla="*/ 685800 w 4070350"/>
              <a:gd name="connsiteY78" fmla="*/ 190500 h 714375"/>
              <a:gd name="connsiteX79" fmla="*/ 685800 w 4070350"/>
              <a:gd name="connsiteY79" fmla="*/ 209550 h 714375"/>
              <a:gd name="connsiteX80" fmla="*/ 685800 w 4070350"/>
              <a:gd name="connsiteY80" fmla="*/ 209550 h 714375"/>
              <a:gd name="connsiteX81" fmla="*/ 704850 w 4070350"/>
              <a:gd name="connsiteY81" fmla="*/ 228600 h 714375"/>
              <a:gd name="connsiteX82" fmla="*/ 936625 w 4070350"/>
              <a:gd name="connsiteY82" fmla="*/ 228600 h 714375"/>
              <a:gd name="connsiteX83" fmla="*/ 936625 w 4070350"/>
              <a:gd name="connsiteY83" fmla="*/ 254000 h 714375"/>
              <a:gd name="connsiteX84" fmla="*/ 1016000 w 4070350"/>
              <a:gd name="connsiteY84" fmla="*/ 254000 h 714375"/>
              <a:gd name="connsiteX85" fmla="*/ 1016000 w 4070350"/>
              <a:gd name="connsiteY85" fmla="*/ 266700 h 714375"/>
              <a:gd name="connsiteX86" fmla="*/ 1479550 w 4070350"/>
              <a:gd name="connsiteY86" fmla="*/ 266700 h 714375"/>
              <a:gd name="connsiteX87" fmla="*/ 1479550 w 4070350"/>
              <a:gd name="connsiteY87" fmla="*/ 266700 h 714375"/>
              <a:gd name="connsiteX88" fmla="*/ 1479550 w 4070350"/>
              <a:gd name="connsiteY88" fmla="*/ 266700 h 714375"/>
              <a:gd name="connsiteX89" fmla="*/ 1479550 w 4070350"/>
              <a:gd name="connsiteY89" fmla="*/ 266700 h 714375"/>
              <a:gd name="connsiteX90" fmla="*/ 1479550 w 4070350"/>
              <a:gd name="connsiteY90" fmla="*/ 266700 h 714375"/>
              <a:gd name="connsiteX91" fmla="*/ 1479550 w 4070350"/>
              <a:gd name="connsiteY91" fmla="*/ 266700 h 714375"/>
              <a:gd name="connsiteX92" fmla="*/ 1495425 w 4070350"/>
              <a:gd name="connsiteY92" fmla="*/ 282575 h 714375"/>
              <a:gd name="connsiteX93" fmla="*/ 1546225 w 4070350"/>
              <a:gd name="connsiteY93" fmla="*/ 282575 h 714375"/>
              <a:gd name="connsiteX94" fmla="*/ 1546225 w 4070350"/>
              <a:gd name="connsiteY94" fmla="*/ 301625 h 714375"/>
              <a:gd name="connsiteX95" fmla="*/ 1768475 w 4070350"/>
              <a:gd name="connsiteY95" fmla="*/ 301625 h 714375"/>
              <a:gd name="connsiteX96" fmla="*/ 1768475 w 4070350"/>
              <a:gd name="connsiteY96" fmla="*/ 320675 h 714375"/>
              <a:gd name="connsiteX97" fmla="*/ 1873250 w 4070350"/>
              <a:gd name="connsiteY97" fmla="*/ 320675 h 714375"/>
              <a:gd name="connsiteX98" fmla="*/ 1873250 w 4070350"/>
              <a:gd name="connsiteY98" fmla="*/ 349250 h 714375"/>
              <a:gd name="connsiteX99" fmla="*/ 2003425 w 4070350"/>
              <a:gd name="connsiteY99" fmla="*/ 349250 h 714375"/>
              <a:gd name="connsiteX100" fmla="*/ 2003425 w 4070350"/>
              <a:gd name="connsiteY100" fmla="*/ 349250 h 714375"/>
              <a:gd name="connsiteX101" fmla="*/ 2003425 w 4070350"/>
              <a:gd name="connsiteY101" fmla="*/ 349250 h 714375"/>
              <a:gd name="connsiteX102" fmla="*/ 2003425 w 4070350"/>
              <a:gd name="connsiteY102" fmla="*/ 368300 h 714375"/>
              <a:gd name="connsiteX103" fmla="*/ 4070350 w 4070350"/>
              <a:gd name="connsiteY103" fmla="*/ 368300 h 714375"/>
              <a:gd name="connsiteX104" fmla="*/ 4067175 w 4070350"/>
              <a:gd name="connsiteY104"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070350" h="714375">
                <a:moveTo>
                  <a:pt x="4067175" y="714375"/>
                </a:moveTo>
                <a:lnTo>
                  <a:pt x="2009775" y="714375"/>
                </a:lnTo>
                <a:lnTo>
                  <a:pt x="2009775" y="714375"/>
                </a:lnTo>
                <a:lnTo>
                  <a:pt x="2009775" y="714375"/>
                </a:lnTo>
                <a:lnTo>
                  <a:pt x="2009775" y="685800"/>
                </a:lnTo>
                <a:lnTo>
                  <a:pt x="1873250" y="685800"/>
                </a:lnTo>
                <a:lnTo>
                  <a:pt x="1873250" y="654050"/>
                </a:lnTo>
                <a:lnTo>
                  <a:pt x="1762125" y="654050"/>
                </a:lnTo>
                <a:lnTo>
                  <a:pt x="1762125" y="654050"/>
                </a:lnTo>
                <a:lnTo>
                  <a:pt x="1762125" y="654050"/>
                </a:lnTo>
                <a:lnTo>
                  <a:pt x="1743075" y="635000"/>
                </a:lnTo>
                <a:lnTo>
                  <a:pt x="1543050" y="635000"/>
                </a:lnTo>
                <a:lnTo>
                  <a:pt x="1543050" y="609600"/>
                </a:lnTo>
                <a:lnTo>
                  <a:pt x="1485900" y="609600"/>
                </a:lnTo>
                <a:lnTo>
                  <a:pt x="1485900" y="609600"/>
                </a:lnTo>
                <a:lnTo>
                  <a:pt x="1485900" y="609600"/>
                </a:lnTo>
                <a:lnTo>
                  <a:pt x="1485900" y="587375"/>
                </a:lnTo>
                <a:lnTo>
                  <a:pt x="1006475" y="587375"/>
                </a:lnTo>
                <a:lnTo>
                  <a:pt x="1006475" y="587375"/>
                </a:lnTo>
                <a:lnTo>
                  <a:pt x="1006475" y="561975"/>
                </a:lnTo>
                <a:lnTo>
                  <a:pt x="939800" y="561975"/>
                </a:lnTo>
                <a:lnTo>
                  <a:pt x="939800" y="561975"/>
                </a:lnTo>
                <a:lnTo>
                  <a:pt x="939800" y="561975"/>
                </a:lnTo>
                <a:lnTo>
                  <a:pt x="939800" y="536575"/>
                </a:lnTo>
                <a:lnTo>
                  <a:pt x="720725" y="536575"/>
                </a:lnTo>
                <a:lnTo>
                  <a:pt x="720725" y="511175"/>
                </a:lnTo>
                <a:lnTo>
                  <a:pt x="688975" y="511175"/>
                </a:lnTo>
                <a:lnTo>
                  <a:pt x="688975" y="473075"/>
                </a:lnTo>
                <a:lnTo>
                  <a:pt x="609600" y="473075"/>
                </a:lnTo>
                <a:lnTo>
                  <a:pt x="609600" y="473075"/>
                </a:lnTo>
                <a:lnTo>
                  <a:pt x="609600" y="444500"/>
                </a:lnTo>
                <a:lnTo>
                  <a:pt x="542925" y="444500"/>
                </a:lnTo>
                <a:lnTo>
                  <a:pt x="542925" y="412750"/>
                </a:lnTo>
                <a:lnTo>
                  <a:pt x="508000" y="412750"/>
                </a:lnTo>
                <a:lnTo>
                  <a:pt x="508000" y="361950"/>
                </a:lnTo>
                <a:lnTo>
                  <a:pt x="476250" y="361950"/>
                </a:lnTo>
                <a:lnTo>
                  <a:pt x="476250" y="361950"/>
                </a:lnTo>
                <a:lnTo>
                  <a:pt x="476250" y="361950"/>
                </a:lnTo>
                <a:lnTo>
                  <a:pt x="476250" y="333375"/>
                </a:lnTo>
                <a:lnTo>
                  <a:pt x="419100" y="333375"/>
                </a:lnTo>
                <a:lnTo>
                  <a:pt x="419100" y="304800"/>
                </a:lnTo>
                <a:lnTo>
                  <a:pt x="358775" y="304800"/>
                </a:lnTo>
                <a:lnTo>
                  <a:pt x="358775" y="304800"/>
                </a:lnTo>
                <a:lnTo>
                  <a:pt x="358775" y="282575"/>
                </a:lnTo>
                <a:lnTo>
                  <a:pt x="311150" y="282575"/>
                </a:lnTo>
                <a:lnTo>
                  <a:pt x="311150" y="282575"/>
                </a:lnTo>
                <a:lnTo>
                  <a:pt x="311150" y="257175"/>
                </a:lnTo>
                <a:lnTo>
                  <a:pt x="273050" y="257175"/>
                </a:lnTo>
                <a:lnTo>
                  <a:pt x="273050" y="203200"/>
                </a:lnTo>
                <a:lnTo>
                  <a:pt x="215900" y="203200"/>
                </a:lnTo>
                <a:lnTo>
                  <a:pt x="215900" y="168275"/>
                </a:lnTo>
                <a:lnTo>
                  <a:pt x="168275" y="168275"/>
                </a:lnTo>
                <a:lnTo>
                  <a:pt x="168275" y="111125"/>
                </a:lnTo>
                <a:lnTo>
                  <a:pt x="146050" y="111125"/>
                </a:lnTo>
                <a:lnTo>
                  <a:pt x="146050" y="79375"/>
                </a:lnTo>
                <a:lnTo>
                  <a:pt x="28575" y="79375"/>
                </a:lnTo>
                <a:lnTo>
                  <a:pt x="28575" y="41275"/>
                </a:lnTo>
                <a:lnTo>
                  <a:pt x="0" y="41275"/>
                </a:lnTo>
                <a:lnTo>
                  <a:pt x="0" y="0"/>
                </a:lnTo>
                <a:lnTo>
                  <a:pt x="158750" y="0"/>
                </a:lnTo>
                <a:lnTo>
                  <a:pt x="158750" y="15875"/>
                </a:lnTo>
                <a:lnTo>
                  <a:pt x="241300" y="15875"/>
                </a:lnTo>
                <a:lnTo>
                  <a:pt x="241300" y="28575"/>
                </a:lnTo>
                <a:lnTo>
                  <a:pt x="279400" y="28575"/>
                </a:lnTo>
                <a:lnTo>
                  <a:pt x="279400" y="28575"/>
                </a:lnTo>
                <a:lnTo>
                  <a:pt x="279400" y="28575"/>
                </a:lnTo>
                <a:lnTo>
                  <a:pt x="279400" y="50800"/>
                </a:lnTo>
                <a:lnTo>
                  <a:pt x="317500" y="50800"/>
                </a:lnTo>
                <a:lnTo>
                  <a:pt x="317500" y="69850"/>
                </a:lnTo>
                <a:lnTo>
                  <a:pt x="406400" y="69850"/>
                </a:lnTo>
                <a:lnTo>
                  <a:pt x="406400" y="92075"/>
                </a:lnTo>
                <a:lnTo>
                  <a:pt x="498475" y="92075"/>
                </a:lnTo>
                <a:lnTo>
                  <a:pt x="498475" y="133350"/>
                </a:lnTo>
                <a:lnTo>
                  <a:pt x="539750" y="133350"/>
                </a:lnTo>
                <a:lnTo>
                  <a:pt x="539750" y="165100"/>
                </a:lnTo>
                <a:lnTo>
                  <a:pt x="609600" y="165100"/>
                </a:lnTo>
                <a:lnTo>
                  <a:pt x="609600" y="165100"/>
                </a:lnTo>
                <a:lnTo>
                  <a:pt x="609600" y="190500"/>
                </a:lnTo>
                <a:lnTo>
                  <a:pt x="685800" y="190500"/>
                </a:lnTo>
                <a:lnTo>
                  <a:pt x="685800" y="209550"/>
                </a:lnTo>
                <a:lnTo>
                  <a:pt x="685800" y="209550"/>
                </a:lnTo>
                <a:lnTo>
                  <a:pt x="704850" y="228600"/>
                </a:lnTo>
                <a:lnTo>
                  <a:pt x="936625" y="228600"/>
                </a:lnTo>
                <a:lnTo>
                  <a:pt x="936625" y="254000"/>
                </a:lnTo>
                <a:lnTo>
                  <a:pt x="1016000" y="254000"/>
                </a:lnTo>
                <a:lnTo>
                  <a:pt x="1016000" y="266700"/>
                </a:lnTo>
                <a:lnTo>
                  <a:pt x="1479550" y="266700"/>
                </a:lnTo>
                <a:lnTo>
                  <a:pt x="1479550" y="266700"/>
                </a:lnTo>
                <a:lnTo>
                  <a:pt x="1479550" y="266700"/>
                </a:lnTo>
                <a:lnTo>
                  <a:pt x="1479550" y="266700"/>
                </a:lnTo>
                <a:lnTo>
                  <a:pt x="1479550" y="266700"/>
                </a:lnTo>
                <a:lnTo>
                  <a:pt x="1479550" y="266700"/>
                </a:lnTo>
                <a:lnTo>
                  <a:pt x="1495425" y="282575"/>
                </a:lnTo>
                <a:lnTo>
                  <a:pt x="1546225" y="282575"/>
                </a:lnTo>
                <a:lnTo>
                  <a:pt x="1546225" y="301625"/>
                </a:lnTo>
                <a:lnTo>
                  <a:pt x="1768475" y="301625"/>
                </a:lnTo>
                <a:lnTo>
                  <a:pt x="1768475" y="320675"/>
                </a:lnTo>
                <a:lnTo>
                  <a:pt x="1873250" y="320675"/>
                </a:lnTo>
                <a:lnTo>
                  <a:pt x="1873250" y="349250"/>
                </a:lnTo>
                <a:lnTo>
                  <a:pt x="2003425" y="349250"/>
                </a:lnTo>
                <a:lnTo>
                  <a:pt x="2003425" y="349250"/>
                </a:lnTo>
                <a:lnTo>
                  <a:pt x="2003425" y="349250"/>
                </a:lnTo>
                <a:lnTo>
                  <a:pt x="2003425" y="368300"/>
                </a:lnTo>
                <a:lnTo>
                  <a:pt x="4070350" y="368300"/>
                </a:lnTo>
                <a:cubicBezTo>
                  <a:pt x="4069292" y="483658"/>
                  <a:pt x="4068233" y="599017"/>
                  <a:pt x="4067175" y="714375"/>
                </a:cubicBezTo>
                <a:close/>
              </a:path>
            </a:pathLst>
          </a:custGeom>
          <a:solidFill>
            <a:srgbClr val="4DA1BB">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FECF25A3-820B-1025-105C-03CB12C9A69B}"/>
              </a:ext>
            </a:extLst>
          </p:cNvPr>
          <p:cNvSpPr>
            <a:spLocks noGrp="1"/>
          </p:cNvSpPr>
          <p:nvPr>
            <p:ph type="title"/>
          </p:nvPr>
        </p:nvSpPr>
        <p:spPr/>
        <p:txBody>
          <a:bodyPr/>
          <a:lstStyle/>
          <a:p>
            <a:r>
              <a:rPr lang="en-US" dirty="0"/>
              <a:t>Sorafenib Maintenance in </a:t>
            </a:r>
            <a:r>
              <a:rPr lang="en-US" i="1" dirty="0"/>
              <a:t>FLT3</a:t>
            </a:r>
            <a:r>
              <a:rPr lang="en-US" dirty="0"/>
              <a:t>-ITD+ AML </a:t>
            </a:r>
            <a:br>
              <a:rPr lang="en-US" dirty="0"/>
            </a:br>
            <a:r>
              <a:rPr lang="en-US" dirty="0"/>
              <a:t>After </a:t>
            </a:r>
            <a:r>
              <a:rPr lang="en-US" dirty="0" err="1"/>
              <a:t>AlloSCT</a:t>
            </a:r>
            <a:r>
              <a:rPr lang="en-US" dirty="0"/>
              <a:t>: 5-Yr Follow-up</a:t>
            </a:r>
          </a:p>
        </p:txBody>
      </p:sp>
      <p:sp>
        <p:nvSpPr>
          <p:cNvPr id="3" name="Content Placeholder 2">
            <a:extLst>
              <a:ext uri="{FF2B5EF4-FFF2-40B4-BE49-F238E27FC236}">
                <a16:creationId xmlns:a16="http://schemas.microsoft.com/office/drawing/2014/main" id="{6603D6A4-90DE-0C3F-3D4B-68F0B2895A9C}"/>
              </a:ext>
            </a:extLst>
          </p:cNvPr>
          <p:cNvSpPr>
            <a:spLocks noGrp="1"/>
          </p:cNvSpPr>
          <p:nvPr>
            <p:ph sz="half" idx="1"/>
          </p:nvPr>
        </p:nvSpPr>
        <p:spPr>
          <a:xfrm>
            <a:off x="601820" y="1521881"/>
            <a:ext cx="5107548" cy="1927414"/>
          </a:xfrm>
        </p:spPr>
        <p:txBody>
          <a:bodyPr/>
          <a:lstStyle/>
          <a:p>
            <a:pPr>
              <a:spcBef>
                <a:spcPts val="600"/>
              </a:spcBef>
            </a:pPr>
            <a:r>
              <a:rPr lang="en-US" sz="2000"/>
              <a:t>Open-label, randomized phase III trial at</a:t>
            </a:r>
            <a:br>
              <a:rPr lang="en-US" sz="2000"/>
            </a:br>
            <a:r>
              <a:rPr lang="en-US" sz="2000"/>
              <a:t>7 hospitals in China comparing sorafenib 400 mg twice daily vs placebo at 30-60 days post transplant (N = 202)</a:t>
            </a:r>
          </a:p>
          <a:p>
            <a:pPr>
              <a:spcBef>
                <a:spcPts val="600"/>
              </a:spcBef>
            </a:pPr>
            <a:r>
              <a:rPr lang="en-US" sz="2000"/>
              <a:t>Most common AEs: infection, GvHD, hematologic toxicities</a:t>
            </a:r>
          </a:p>
        </p:txBody>
      </p:sp>
      <p:sp>
        <p:nvSpPr>
          <p:cNvPr id="4" name="Text Box 11">
            <a:extLst>
              <a:ext uri="{FF2B5EF4-FFF2-40B4-BE49-F238E27FC236}">
                <a16:creationId xmlns:a16="http://schemas.microsoft.com/office/drawing/2014/main" id="{16070C24-5AD3-0248-A054-0210DBFC2B02}"/>
              </a:ext>
            </a:extLst>
          </p:cNvPr>
          <p:cNvSpPr txBox="1">
            <a:spLocks noChangeArrowheads="1"/>
          </p:cNvSpPr>
          <p:nvPr/>
        </p:nvSpPr>
        <p:spPr bwMode="auto">
          <a:xfrm>
            <a:off x="414339" y="6359106"/>
            <a:ext cx="5166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Xuan. Lancet Oncol. 2020; 21:1201-12. Xuan. Lancet Hematol. 2023;10:600.</a:t>
            </a:r>
          </a:p>
        </p:txBody>
      </p:sp>
      <p:sp>
        <p:nvSpPr>
          <p:cNvPr id="10" name="TextBox 9">
            <a:extLst>
              <a:ext uri="{FF2B5EF4-FFF2-40B4-BE49-F238E27FC236}">
                <a16:creationId xmlns:a16="http://schemas.microsoft.com/office/drawing/2014/main" id="{465A2D6C-6BCF-D85B-AC39-183BA8BC1E1C}"/>
              </a:ext>
            </a:extLst>
          </p:cNvPr>
          <p:cNvSpPr txBox="1"/>
          <p:nvPr/>
        </p:nvSpPr>
        <p:spPr bwMode="auto">
          <a:xfrm>
            <a:off x="6989737" y="1065814"/>
            <a:ext cx="42542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Cumulative Incidence of Relapse</a:t>
            </a:r>
          </a:p>
        </p:txBody>
      </p:sp>
      <p:sp>
        <p:nvSpPr>
          <p:cNvPr id="7" name="TextBox 6">
            <a:extLst>
              <a:ext uri="{FF2B5EF4-FFF2-40B4-BE49-F238E27FC236}">
                <a16:creationId xmlns:a16="http://schemas.microsoft.com/office/drawing/2014/main" id="{167D58BC-375D-108E-DB9F-A80E1AE14ACC}"/>
              </a:ext>
            </a:extLst>
          </p:cNvPr>
          <p:cNvSpPr txBox="1"/>
          <p:nvPr/>
        </p:nvSpPr>
        <p:spPr bwMode="auto">
          <a:xfrm>
            <a:off x="1208868" y="3470087"/>
            <a:ext cx="4176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Overall Survival</a:t>
            </a:r>
          </a:p>
        </p:txBody>
      </p:sp>
      <p:cxnSp>
        <p:nvCxnSpPr>
          <p:cNvPr id="11" name="Straight Connector 10">
            <a:extLst>
              <a:ext uri="{FF2B5EF4-FFF2-40B4-BE49-F238E27FC236}">
                <a16:creationId xmlns:a16="http://schemas.microsoft.com/office/drawing/2014/main" id="{7E1349AC-DBCB-FC8D-4172-B76D1039BC95}"/>
              </a:ext>
            </a:extLst>
          </p:cNvPr>
          <p:cNvCxnSpPr>
            <a:cxnSpLocks/>
          </p:cNvCxnSpPr>
          <p:nvPr/>
        </p:nvCxnSpPr>
        <p:spPr bwMode="auto">
          <a:xfrm>
            <a:off x="1177871" y="5902755"/>
            <a:ext cx="424653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A011512-9ECF-3832-A284-76DAFA446439}"/>
              </a:ext>
            </a:extLst>
          </p:cNvPr>
          <p:cNvCxnSpPr/>
          <p:nvPr/>
        </p:nvCxnSpPr>
        <p:spPr bwMode="auto">
          <a:xfrm flipV="1">
            <a:off x="1185620" y="3933179"/>
            <a:ext cx="0" cy="196828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28A2FC6-DFE1-9B8B-56F9-1E23EB8F8114}"/>
              </a:ext>
            </a:extLst>
          </p:cNvPr>
          <p:cNvCxnSpPr>
            <a:cxnSpLocks/>
          </p:cNvCxnSpPr>
          <p:nvPr/>
        </p:nvCxnSpPr>
        <p:spPr bwMode="auto">
          <a:xfrm flipH="1">
            <a:off x="1123627" y="39486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20F405E-833E-5346-8F90-A628A82A2D68}"/>
              </a:ext>
            </a:extLst>
          </p:cNvPr>
          <p:cNvCxnSpPr>
            <a:cxnSpLocks/>
          </p:cNvCxnSpPr>
          <p:nvPr/>
        </p:nvCxnSpPr>
        <p:spPr bwMode="auto">
          <a:xfrm flipH="1">
            <a:off x="1123627" y="4339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490786B-A0D6-0378-660D-3544BBE4A28F}"/>
              </a:ext>
            </a:extLst>
          </p:cNvPr>
          <p:cNvCxnSpPr>
            <a:cxnSpLocks/>
          </p:cNvCxnSpPr>
          <p:nvPr/>
        </p:nvCxnSpPr>
        <p:spPr bwMode="auto">
          <a:xfrm flipH="1">
            <a:off x="1123627" y="4730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C28B8F8-0248-88AB-F1EA-CCFB94D919FB}"/>
              </a:ext>
            </a:extLst>
          </p:cNvPr>
          <p:cNvCxnSpPr>
            <a:cxnSpLocks/>
          </p:cNvCxnSpPr>
          <p:nvPr/>
        </p:nvCxnSpPr>
        <p:spPr bwMode="auto">
          <a:xfrm flipH="1">
            <a:off x="1123627" y="51211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BD6B257-604B-FE78-4E06-FCCF1BB3B211}"/>
              </a:ext>
            </a:extLst>
          </p:cNvPr>
          <p:cNvCxnSpPr>
            <a:cxnSpLocks/>
          </p:cNvCxnSpPr>
          <p:nvPr/>
        </p:nvCxnSpPr>
        <p:spPr bwMode="auto">
          <a:xfrm flipH="1">
            <a:off x="1123627" y="5511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D0A0911-12F4-32E6-7C18-FF1AE8C17304}"/>
              </a:ext>
            </a:extLst>
          </p:cNvPr>
          <p:cNvCxnSpPr>
            <a:cxnSpLocks/>
          </p:cNvCxnSpPr>
          <p:nvPr/>
        </p:nvCxnSpPr>
        <p:spPr bwMode="auto">
          <a:xfrm flipH="1">
            <a:off x="1123627" y="5902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4D55375-C05B-CA39-3C17-3CD850A5BCD6}"/>
              </a:ext>
            </a:extLst>
          </p:cNvPr>
          <p:cNvCxnSpPr>
            <a:cxnSpLocks/>
          </p:cNvCxnSpPr>
          <p:nvPr/>
        </p:nvCxnSpPr>
        <p:spPr bwMode="auto">
          <a:xfrm>
            <a:off x="1185483"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70FE6E6-A2D5-CB4E-8E2C-4B020B8957CE}"/>
              </a:ext>
            </a:extLst>
          </p:cNvPr>
          <p:cNvCxnSpPr>
            <a:cxnSpLocks/>
          </p:cNvCxnSpPr>
          <p:nvPr/>
        </p:nvCxnSpPr>
        <p:spPr bwMode="auto">
          <a:xfrm>
            <a:off x="2124159"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AD38B34-F921-1E1D-ADA3-DE7002454312}"/>
              </a:ext>
            </a:extLst>
          </p:cNvPr>
          <p:cNvCxnSpPr>
            <a:cxnSpLocks/>
          </p:cNvCxnSpPr>
          <p:nvPr/>
        </p:nvCxnSpPr>
        <p:spPr bwMode="auto">
          <a:xfrm>
            <a:off x="3062835"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8A29E1A-96FA-22C9-CDA2-7F679B2569F8}"/>
              </a:ext>
            </a:extLst>
          </p:cNvPr>
          <p:cNvCxnSpPr>
            <a:cxnSpLocks/>
          </p:cNvCxnSpPr>
          <p:nvPr/>
        </p:nvCxnSpPr>
        <p:spPr bwMode="auto">
          <a:xfrm>
            <a:off x="4940188"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961EA90-D97F-F59E-79B0-3D0E047FEE23}"/>
              </a:ext>
            </a:extLst>
          </p:cNvPr>
          <p:cNvCxnSpPr>
            <a:cxnSpLocks/>
          </p:cNvCxnSpPr>
          <p:nvPr/>
        </p:nvCxnSpPr>
        <p:spPr bwMode="auto">
          <a:xfrm>
            <a:off x="4001511" y="5889737"/>
            <a:ext cx="0" cy="60691"/>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66F8278A-7B36-9498-FDCF-3C929DE569B0}"/>
              </a:ext>
            </a:extLst>
          </p:cNvPr>
          <p:cNvSpPr txBox="1"/>
          <p:nvPr/>
        </p:nvSpPr>
        <p:spPr bwMode="auto">
          <a:xfrm>
            <a:off x="643316" y="3757486"/>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2" name="TextBox 31">
            <a:extLst>
              <a:ext uri="{FF2B5EF4-FFF2-40B4-BE49-F238E27FC236}">
                <a16:creationId xmlns:a16="http://schemas.microsoft.com/office/drawing/2014/main" id="{43F817B2-9F22-9AA2-AC6D-3418553587F1}"/>
              </a:ext>
            </a:extLst>
          </p:cNvPr>
          <p:cNvSpPr txBox="1"/>
          <p:nvPr/>
        </p:nvSpPr>
        <p:spPr bwMode="auto">
          <a:xfrm>
            <a:off x="643316" y="4150220"/>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3" name="TextBox 32">
            <a:extLst>
              <a:ext uri="{FF2B5EF4-FFF2-40B4-BE49-F238E27FC236}">
                <a16:creationId xmlns:a16="http://schemas.microsoft.com/office/drawing/2014/main" id="{F52D05D3-8F9C-C2B8-1C22-860D750A3160}"/>
              </a:ext>
            </a:extLst>
          </p:cNvPr>
          <p:cNvSpPr txBox="1"/>
          <p:nvPr/>
        </p:nvSpPr>
        <p:spPr bwMode="auto">
          <a:xfrm>
            <a:off x="643316" y="4542954"/>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4" name="TextBox 33">
            <a:extLst>
              <a:ext uri="{FF2B5EF4-FFF2-40B4-BE49-F238E27FC236}">
                <a16:creationId xmlns:a16="http://schemas.microsoft.com/office/drawing/2014/main" id="{06233759-A991-F53D-A7C1-255BBB9685CE}"/>
              </a:ext>
            </a:extLst>
          </p:cNvPr>
          <p:cNvSpPr txBox="1"/>
          <p:nvPr/>
        </p:nvSpPr>
        <p:spPr bwMode="auto">
          <a:xfrm>
            <a:off x="643316" y="4935688"/>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5" name="TextBox 34">
            <a:extLst>
              <a:ext uri="{FF2B5EF4-FFF2-40B4-BE49-F238E27FC236}">
                <a16:creationId xmlns:a16="http://schemas.microsoft.com/office/drawing/2014/main" id="{A0E83385-F7F9-7CE9-3C2D-5014D35CE3EC}"/>
              </a:ext>
            </a:extLst>
          </p:cNvPr>
          <p:cNvSpPr txBox="1"/>
          <p:nvPr/>
        </p:nvSpPr>
        <p:spPr bwMode="auto">
          <a:xfrm>
            <a:off x="643316" y="5328422"/>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6" name="TextBox 35">
            <a:extLst>
              <a:ext uri="{FF2B5EF4-FFF2-40B4-BE49-F238E27FC236}">
                <a16:creationId xmlns:a16="http://schemas.microsoft.com/office/drawing/2014/main" id="{C0A6EBDA-FEC0-6657-866E-00BB07BCA188}"/>
              </a:ext>
            </a:extLst>
          </p:cNvPr>
          <p:cNvSpPr txBox="1"/>
          <p:nvPr/>
        </p:nvSpPr>
        <p:spPr bwMode="auto">
          <a:xfrm>
            <a:off x="643316" y="5721154"/>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7" name="TextBox 36">
            <a:extLst>
              <a:ext uri="{FF2B5EF4-FFF2-40B4-BE49-F238E27FC236}">
                <a16:creationId xmlns:a16="http://schemas.microsoft.com/office/drawing/2014/main" id="{CE36D2DF-7EC4-7AF3-D283-2AD0CB71B48D}"/>
              </a:ext>
            </a:extLst>
          </p:cNvPr>
          <p:cNvSpPr txBox="1"/>
          <p:nvPr/>
        </p:nvSpPr>
        <p:spPr bwMode="auto">
          <a:xfrm>
            <a:off x="4683939"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8" name="TextBox 37">
            <a:extLst>
              <a:ext uri="{FF2B5EF4-FFF2-40B4-BE49-F238E27FC236}">
                <a16:creationId xmlns:a16="http://schemas.microsoft.com/office/drawing/2014/main" id="{40ADC7CE-1A9C-F00A-FF09-AB219F7C6E3B}"/>
              </a:ext>
            </a:extLst>
          </p:cNvPr>
          <p:cNvSpPr txBox="1"/>
          <p:nvPr/>
        </p:nvSpPr>
        <p:spPr bwMode="auto">
          <a:xfrm>
            <a:off x="911702"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9" name="TextBox 38">
            <a:extLst>
              <a:ext uri="{FF2B5EF4-FFF2-40B4-BE49-F238E27FC236}">
                <a16:creationId xmlns:a16="http://schemas.microsoft.com/office/drawing/2014/main" id="{355DC782-1AE6-22AF-F158-1895C49A05FC}"/>
              </a:ext>
            </a:extLst>
          </p:cNvPr>
          <p:cNvSpPr txBox="1"/>
          <p:nvPr/>
        </p:nvSpPr>
        <p:spPr bwMode="auto">
          <a:xfrm>
            <a:off x="1854761"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0" name="TextBox 39">
            <a:extLst>
              <a:ext uri="{FF2B5EF4-FFF2-40B4-BE49-F238E27FC236}">
                <a16:creationId xmlns:a16="http://schemas.microsoft.com/office/drawing/2014/main" id="{80216F34-B2D5-920E-FD52-454446B0627A}"/>
              </a:ext>
            </a:extLst>
          </p:cNvPr>
          <p:cNvSpPr txBox="1"/>
          <p:nvPr/>
        </p:nvSpPr>
        <p:spPr bwMode="auto">
          <a:xfrm>
            <a:off x="2797820"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126ABAA5-A1DA-C177-9817-61761277BF63}"/>
              </a:ext>
            </a:extLst>
          </p:cNvPr>
          <p:cNvSpPr txBox="1"/>
          <p:nvPr/>
        </p:nvSpPr>
        <p:spPr bwMode="auto">
          <a:xfrm>
            <a:off x="3740879"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2" name="TextBox 41">
            <a:extLst>
              <a:ext uri="{FF2B5EF4-FFF2-40B4-BE49-F238E27FC236}">
                <a16:creationId xmlns:a16="http://schemas.microsoft.com/office/drawing/2014/main" id="{3E6155E6-BBF0-3F8F-E45E-2B220D1BB5E8}"/>
              </a:ext>
            </a:extLst>
          </p:cNvPr>
          <p:cNvSpPr txBox="1"/>
          <p:nvPr/>
        </p:nvSpPr>
        <p:spPr bwMode="auto">
          <a:xfrm rot="16200000">
            <a:off x="-461551" y="4748203"/>
            <a:ext cx="2133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Overall Survival (%)</a:t>
            </a:r>
          </a:p>
        </p:txBody>
      </p:sp>
      <p:sp>
        <p:nvSpPr>
          <p:cNvPr id="43" name="TextBox 42">
            <a:extLst>
              <a:ext uri="{FF2B5EF4-FFF2-40B4-BE49-F238E27FC236}">
                <a16:creationId xmlns:a16="http://schemas.microsoft.com/office/drawing/2014/main" id="{DFF87AFB-BCED-68F7-C722-142D0431CED8}"/>
              </a:ext>
            </a:extLst>
          </p:cNvPr>
          <p:cNvSpPr txBox="1"/>
          <p:nvPr/>
        </p:nvSpPr>
        <p:spPr bwMode="auto">
          <a:xfrm>
            <a:off x="1197621" y="5547379"/>
            <a:ext cx="385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5-yr HR: 0.55 (95% CI: 0.34-0.88;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.011)</a:t>
            </a:r>
          </a:p>
        </p:txBody>
      </p:sp>
      <p:sp>
        <p:nvSpPr>
          <p:cNvPr id="44" name="TextBox 43">
            <a:extLst>
              <a:ext uri="{FF2B5EF4-FFF2-40B4-BE49-F238E27FC236}">
                <a16:creationId xmlns:a16="http://schemas.microsoft.com/office/drawing/2014/main" id="{8482B8A2-B23A-8350-8EBA-18EC9282D0D8}"/>
              </a:ext>
            </a:extLst>
          </p:cNvPr>
          <p:cNvSpPr txBox="1"/>
          <p:nvPr/>
        </p:nvSpPr>
        <p:spPr bwMode="auto">
          <a:xfrm>
            <a:off x="4243485" y="3705511"/>
            <a:ext cx="15206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cxnSp>
        <p:nvCxnSpPr>
          <p:cNvPr id="46" name="Straight Connector 45">
            <a:extLst>
              <a:ext uri="{FF2B5EF4-FFF2-40B4-BE49-F238E27FC236}">
                <a16:creationId xmlns:a16="http://schemas.microsoft.com/office/drawing/2014/main" id="{69669B46-8BBD-38E6-1B22-43BA6551B4D0}"/>
              </a:ext>
            </a:extLst>
          </p:cNvPr>
          <p:cNvCxnSpPr>
            <a:cxnSpLocks/>
          </p:cNvCxnSpPr>
          <p:nvPr/>
        </p:nvCxnSpPr>
        <p:spPr bwMode="auto">
          <a:xfrm flipH="1">
            <a:off x="4033768" y="3826999"/>
            <a:ext cx="234670" cy="0"/>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12D35E3-1C2F-C7AD-F8BB-14DEF6EF9FBF}"/>
              </a:ext>
            </a:extLst>
          </p:cNvPr>
          <p:cNvCxnSpPr>
            <a:cxnSpLocks/>
          </p:cNvCxnSpPr>
          <p:nvPr/>
        </p:nvCxnSpPr>
        <p:spPr bwMode="auto">
          <a:xfrm flipH="1">
            <a:off x="4033768" y="4084595"/>
            <a:ext cx="234670" cy="0"/>
          </a:xfrm>
          <a:prstGeom prst="line">
            <a:avLst/>
          </a:prstGeom>
          <a:noFill/>
          <a:ln w="28575" cap="flat" cmpd="sng" algn="ctr">
            <a:solidFill>
              <a:schemeClr val="accent3"/>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A4072761-7665-28B1-22D0-2D42DB0BF105}"/>
              </a:ext>
            </a:extLst>
          </p:cNvPr>
          <p:cNvSpPr txBox="1"/>
          <p:nvPr/>
        </p:nvSpPr>
        <p:spPr bwMode="auto">
          <a:xfrm rot="16200000">
            <a:off x="4910367" y="4933867"/>
            <a:ext cx="29001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Leukemia-Free Survival (%)</a:t>
            </a:r>
          </a:p>
        </p:txBody>
      </p:sp>
      <p:sp>
        <p:nvSpPr>
          <p:cNvPr id="387" name="Freeform 386">
            <a:extLst>
              <a:ext uri="{FF2B5EF4-FFF2-40B4-BE49-F238E27FC236}">
                <a16:creationId xmlns:a16="http://schemas.microsoft.com/office/drawing/2014/main" id="{88B55859-F792-3C8D-6634-F19DD48BABEC}"/>
              </a:ext>
            </a:extLst>
          </p:cNvPr>
          <p:cNvSpPr>
            <a:spLocks noChangeAspect="1"/>
          </p:cNvSpPr>
          <p:nvPr/>
        </p:nvSpPr>
        <p:spPr bwMode="auto">
          <a:xfrm>
            <a:off x="7152681" y="4097827"/>
            <a:ext cx="3880104" cy="441960"/>
          </a:xfrm>
          <a:custGeom>
            <a:avLst/>
            <a:gdLst>
              <a:gd name="connsiteX0" fmla="*/ 15875 w 4041775"/>
              <a:gd name="connsiteY0" fmla="*/ 0 h 460375"/>
              <a:gd name="connsiteX1" fmla="*/ 400050 w 4041775"/>
              <a:gd name="connsiteY1" fmla="*/ 0 h 460375"/>
              <a:gd name="connsiteX2" fmla="*/ 400050 w 4041775"/>
              <a:gd name="connsiteY2" fmla="*/ 28575 h 460375"/>
              <a:gd name="connsiteX3" fmla="*/ 488950 w 4041775"/>
              <a:gd name="connsiteY3" fmla="*/ 28575 h 460375"/>
              <a:gd name="connsiteX4" fmla="*/ 488950 w 4041775"/>
              <a:gd name="connsiteY4" fmla="*/ 60325 h 460375"/>
              <a:gd name="connsiteX5" fmla="*/ 631825 w 4041775"/>
              <a:gd name="connsiteY5" fmla="*/ 60325 h 460375"/>
              <a:gd name="connsiteX6" fmla="*/ 631825 w 4041775"/>
              <a:gd name="connsiteY6" fmla="*/ 69850 h 460375"/>
              <a:gd name="connsiteX7" fmla="*/ 803275 w 4041775"/>
              <a:gd name="connsiteY7" fmla="*/ 69850 h 460375"/>
              <a:gd name="connsiteX8" fmla="*/ 803275 w 4041775"/>
              <a:gd name="connsiteY8" fmla="*/ 127000 h 460375"/>
              <a:gd name="connsiteX9" fmla="*/ 936625 w 4041775"/>
              <a:gd name="connsiteY9" fmla="*/ 127000 h 460375"/>
              <a:gd name="connsiteX10" fmla="*/ 936625 w 4041775"/>
              <a:gd name="connsiteY10" fmla="*/ 142875 h 460375"/>
              <a:gd name="connsiteX11" fmla="*/ 1314450 w 4041775"/>
              <a:gd name="connsiteY11" fmla="*/ 142875 h 460375"/>
              <a:gd name="connsiteX12" fmla="*/ 1314450 w 4041775"/>
              <a:gd name="connsiteY12" fmla="*/ 168275 h 460375"/>
              <a:gd name="connsiteX13" fmla="*/ 4041775 w 4041775"/>
              <a:gd name="connsiteY13" fmla="*/ 168275 h 460375"/>
              <a:gd name="connsiteX14" fmla="*/ 4041775 w 4041775"/>
              <a:gd name="connsiteY14" fmla="*/ 460375 h 460375"/>
              <a:gd name="connsiteX15" fmla="*/ 1308100 w 4041775"/>
              <a:gd name="connsiteY15" fmla="*/ 460375 h 460375"/>
              <a:gd name="connsiteX16" fmla="*/ 1308100 w 4041775"/>
              <a:gd name="connsiteY16" fmla="*/ 431800 h 460375"/>
              <a:gd name="connsiteX17" fmla="*/ 927100 w 4041775"/>
              <a:gd name="connsiteY17" fmla="*/ 431800 h 460375"/>
              <a:gd name="connsiteX18" fmla="*/ 927100 w 4041775"/>
              <a:gd name="connsiteY18" fmla="*/ 403225 h 460375"/>
              <a:gd name="connsiteX19" fmla="*/ 822325 w 4041775"/>
              <a:gd name="connsiteY19" fmla="*/ 403225 h 460375"/>
              <a:gd name="connsiteX20" fmla="*/ 822325 w 4041775"/>
              <a:gd name="connsiteY20" fmla="*/ 371475 h 460375"/>
              <a:gd name="connsiteX21" fmla="*/ 806450 w 4041775"/>
              <a:gd name="connsiteY21" fmla="*/ 371475 h 460375"/>
              <a:gd name="connsiteX22" fmla="*/ 806450 w 4041775"/>
              <a:gd name="connsiteY22" fmla="*/ 323850 h 460375"/>
              <a:gd name="connsiteX23" fmla="*/ 790575 w 4041775"/>
              <a:gd name="connsiteY23" fmla="*/ 323850 h 460375"/>
              <a:gd name="connsiteX24" fmla="*/ 790575 w 4041775"/>
              <a:gd name="connsiteY24" fmla="*/ 295275 h 460375"/>
              <a:gd name="connsiteX25" fmla="*/ 622300 w 4041775"/>
              <a:gd name="connsiteY25" fmla="*/ 295275 h 460375"/>
              <a:gd name="connsiteX26" fmla="*/ 622300 w 4041775"/>
              <a:gd name="connsiteY26" fmla="*/ 295275 h 460375"/>
              <a:gd name="connsiteX27" fmla="*/ 622300 w 4041775"/>
              <a:gd name="connsiteY27" fmla="*/ 295275 h 460375"/>
              <a:gd name="connsiteX28" fmla="*/ 622300 w 4041775"/>
              <a:gd name="connsiteY28" fmla="*/ 266700 h 460375"/>
              <a:gd name="connsiteX29" fmla="*/ 482600 w 4041775"/>
              <a:gd name="connsiteY29" fmla="*/ 266700 h 460375"/>
              <a:gd name="connsiteX30" fmla="*/ 482600 w 4041775"/>
              <a:gd name="connsiteY30" fmla="*/ 212725 h 460375"/>
              <a:gd name="connsiteX31" fmla="*/ 390525 w 4041775"/>
              <a:gd name="connsiteY31" fmla="*/ 212725 h 460375"/>
              <a:gd name="connsiteX32" fmla="*/ 390525 w 4041775"/>
              <a:gd name="connsiteY32" fmla="*/ 177800 h 460375"/>
              <a:gd name="connsiteX33" fmla="*/ 374650 w 4041775"/>
              <a:gd name="connsiteY33" fmla="*/ 177800 h 460375"/>
              <a:gd name="connsiteX34" fmla="*/ 374650 w 4041775"/>
              <a:gd name="connsiteY34" fmla="*/ 177800 h 460375"/>
              <a:gd name="connsiteX35" fmla="*/ 374650 w 4041775"/>
              <a:gd name="connsiteY35" fmla="*/ 177800 h 460375"/>
              <a:gd name="connsiteX36" fmla="*/ 374650 w 4041775"/>
              <a:gd name="connsiteY36" fmla="*/ 158750 h 460375"/>
              <a:gd name="connsiteX37" fmla="*/ 177800 w 4041775"/>
              <a:gd name="connsiteY37" fmla="*/ 158750 h 460375"/>
              <a:gd name="connsiteX38" fmla="*/ 177800 w 4041775"/>
              <a:gd name="connsiteY38" fmla="*/ 127000 h 460375"/>
              <a:gd name="connsiteX39" fmla="*/ 60325 w 4041775"/>
              <a:gd name="connsiteY39" fmla="*/ 127000 h 460375"/>
              <a:gd name="connsiteX40" fmla="*/ 60325 w 4041775"/>
              <a:gd name="connsiteY40" fmla="*/ 69850 h 460375"/>
              <a:gd name="connsiteX41" fmla="*/ 0 w 4041775"/>
              <a:gd name="connsiteY41" fmla="*/ 69850 h 460375"/>
              <a:gd name="connsiteX42" fmla="*/ 15875 w 4041775"/>
              <a:gd name="connsiteY42" fmla="*/ 0 h 460375"/>
              <a:gd name="connsiteX0" fmla="*/ 3175 w 4041775"/>
              <a:gd name="connsiteY0" fmla="*/ 0 h 460375"/>
              <a:gd name="connsiteX1" fmla="*/ 400050 w 4041775"/>
              <a:gd name="connsiteY1" fmla="*/ 0 h 460375"/>
              <a:gd name="connsiteX2" fmla="*/ 400050 w 4041775"/>
              <a:gd name="connsiteY2" fmla="*/ 28575 h 460375"/>
              <a:gd name="connsiteX3" fmla="*/ 488950 w 4041775"/>
              <a:gd name="connsiteY3" fmla="*/ 28575 h 460375"/>
              <a:gd name="connsiteX4" fmla="*/ 488950 w 4041775"/>
              <a:gd name="connsiteY4" fmla="*/ 60325 h 460375"/>
              <a:gd name="connsiteX5" fmla="*/ 631825 w 4041775"/>
              <a:gd name="connsiteY5" fmla="*/ 60325 h 460375"/>
              <a:gd name="connsiteX6" fmla="*/ 631825 w 4041775"/>
              <a:gd name="connsiteY6" fmla="*/ 69850 h 460375"/>
              <a:gd name="connsiteX7" fmla="*/ 803275 w 4041775"/>
              <a:gd name="connsiteY7" fmla="*/ 69850 h 460375"/>
              <a:gd name="connsiteX8" fmla="*/ 803275 w 4041775"/>
              <a:gd name="connsiteY8" fmla="*/ 127000 h 460375"/>
              <a:gd name="connsiteX9" fmla="*/ 936625 w 4041775"/>
              <a:gd name="connsiteY9" fmla="*/ 127000 h 460375"/>
              <a:gd name="connsiteX10" fmla="*/ 936625 w 4041775"/>
              <a:gd name="connsiteY10" fmla="*/ 142875 h 460375"/>
              <a:gd name="connsiteX11" fmla="*/ 1314450 w 4041775"/>
              <a:gd name="connsiteY11" fmla="*/ 142875 h 460375"/>
              <a:gd name="connsiteX12" fmla="*/ 1314450 w 4041775"/>
              <a:gd name="connsiteY12" fmla="*/ 168275 h 460375"/>
              <a:gd name="connsiteX13" fmla="*/ 4041775 w 4041775"/>
              <a:gd name="connsiteY13" fmla="*/ 168275 h 460375"/>
              <a:gd name="connsiteX14" fmla="*/ 4041775 w 4041775"/>
              <a:gd name="connsiteY14" fmla="*/ 460375 h 460375"/>
              <a:gd name="connsiteX15" fmla="*/ 1308100 w 4041775"/>
              <a:gd name="connsiteY15" fmla="*/ 460375 h 460375"/>
              <a:gd name="connsiteX16" fmla="*/ 1308100 w 4041775"/>
              <a:gd name="connsiteY16" fmla="*/ 431800 h 460375"/>
              <a:gd name="connsiteX17" fmla="*/ 927100 w 4041775"/>
              <a:gd name="connsiteY17" fmla="*/ 431800 h 460375"/>
              <a:gd name="connsiteX18" fmla="*/ 927100 w 4041775"/>
              <a:gd name="connsiteY18" fmla="*/ 403225 h 460375"/>
              <a:gd name="connsiteX19" fmla="*/ 822325 w 4041775"/>
              <a:gd name="connsiteY19" fmla="*/ 403225 h 460375"/>
              <a:gd name="connsiteX20" fmla="*/ 822325 w 4041775"/>
              <a:gd name="connsiteY20" fmla="*/ 371475 h 460375"/>
              <a:gd name="connsiteX21" fmla="*/ 806450 w 4041775"/>
              <a:gd name="connsiteY21" fmla="*/ 371475 h 460375"/>
              <a:gd name="connsiteX22" fmla="*/ 806450 w 4041775"/>
              <a:gd name="connsiteY22" fmla="*/ 323850 h 460375"/>
              <a:gd name="connsiteX23" fmla="*/ 790575 w 4041775"/>
              <a:gd name="connsiteY23" fmla="*/ 323850 h 460375"/>
              <a:gd name="connsiteX24" fmla="*/ 790575 w 4041775"/>
              <a:gd name="connsiteY24" fmla="*/ 295275 h 460375"/>
              <a:gd name="connsiteX25" fmla="*/ 622300 w 4041775"/>
              <a:gd name="connsiteY25" fmla="*/ 295275 h 460375"/>
              <a:gd name="connsiteX26" fmla="*/ 622300 w 4041775"/>
              <a:gd name="connsiteY26" fmla="*/ 295275 h 460375"/>
              <a:gd name="connsiteX27" fmla="*/ 622300 w 4041775"/>
              <a:gd name="connsiteY27" fmla="*/ 295275 h 460375"/>
              <a:gd name="connsiteX28" fmla="*/ 622300 w 4041775"/>
              <a:gd name="connsiteY28" fmla="*/ 266700 h 460375"/>
              <a:gd name="connsiteX29" fmla="*/ 482600 w 4041775"/>
              <a:gd name="connsiteY29" fmla="*/ 266700 h 460375"/>
              <a:gd name="connsiteX30" fmla="*/ 482600 w 4041775"/>
              <a:gd name="connsiteY30" fmla="*/ 212725 h 460375"/>
              <a:gd name="connsiteX31" fmla="*/ 390525 w 4041775"/>
              <a:gd name="connsiteY31" fmla="*/ 212725 h 460375"/>
              <a:gd name="connsiteX32" fmla="*/ 390525 w 4041775"/>
              <a:gd name="connsiteY32" fmla="*/ 177800 h 460375"/>
              <a:gd name="connsiteX33" fmla="*/ 374650 w 4041775"/>
              <a:gd name="connsiteY33" fmla="*/ 177800 h 460375"/>
              <a:gd name="connsiteX34" fmla="*/ 374650 w 4041775"/>
              <a:gd name="connsiteY34" fmla="*/ 177800 h 460375"/>
              <a:gd name="connsiteX35" fmla="*/ 374650 w 4041775"/>
              <a:gd name="connsiteY35" fmla="*/ 177800 h 460375"/>
              <a:gd name="connsiteX36" fmla="*/ 374650 w 4041775"/>
              <a:gd name="connsiteY36" fmla="*/ 158750 h 460375"/>
              <a:gd name="connsiteX37" fmla="*/ 177800 w 4041775"/>
              <a:gd name="connsiteY37" fmla="*/ 158750 h 460375"/>
              <a:gd name="connsiteX38" fmla="*/ 177800 w 4041775"/>
              <a:gd name="connsiteY38" fmla="*/ 127000 h 460375"/>
              <a:gd name="connsiteX39" fmla="*/ 60325 w 4041775"/>
              <a:gd name="connsiteY39" fmla="*/ 127000 h 460375"/>
              <a:gd name="connsiteX40" fmla="*/ 60325 w 4041775"/>
              <a:gd name="connsiteY40" fmla="*/ 69850 h 460375"/>
              <a:gd name="connsiteX41" fmla="*/ 0 w 4041775"/>
              <a:gd name="connsiteY41" fmla="*/ 69850 h 460375"/>
              <a:gd name="connsiteX42" fmla="*/ 3175 w 4041775"/>
              <a:gd name="connsiteY42" fmla="*/ 0 h 46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41775" h="460375">
                <a:moveTo>
                  <a:pt x="3175" y="0"/>
                </a:moveTo>
                <a:lnTo>
                  <a:pt x="400050" y="0"/>
                </a:lnTo>
                <a:lnTo>
                  <a:pt x="400050" y="28575"/>
                </a:lnTo>
                <a:lnTo>
                  <a:pt x="488950" y="28575"/>
                </a:lnTo>
                <a:lnTo>
                  <a:pt x="488950" y="60325"/>
                </a:lnTo>
                <a:lnTo>
                  <a:pt x="631825" y="60325"/>
                </a:lnTo>
                <a:lnTo>
                  <a:pt x="631825" y="69850"/>
                </a:lnTo>
                <a:lnTo>
                  <a:pt x="803275" y="69850"/>
                </a:lnTo>
                <a:lnTo>
                  <a:pt x="803275" y="127000"/>
                </a:lnTo>
                <a:lnTo>
                  <a:pt x="936625" y="127000"/>
                </a:lnTo>
                <a:lnTo>
                  <a:pt x="936625" y="142875"/>
                </a:lnTo>
                <a:lnTo>
                  <a:pt x="1314450" y="142875"/>
                </a:lnTo>
                <a:lnTo>
                  <a:pt x="1314450" y="168275"/>
                </a:lnTo>
                <a:lnTo>
                  <a:pt x="4041775" y="168275"/>
                </a:lnTo>
                <a:lnTo>
                  <a:pt x="4041775" y="460375"/>
                </a:lnTo>
                <a:lnTo>
                  <a:pt x="1308100" y="460375"/>
                </a:lnTo>
                <a:lnTo>
                  <a:pt x="1308100" y="431800"/>
                </a:lnTo>
                <a:lnTo>
                  <a:pt x="927100" y="431800"/>
                </a:lnTo>
                <a:lnTo>
                  <a:pt x="927100" y="403225"/>
                </a:lnTo>
                <a:lnTo>
                  <a:pt x="822325" y="403225"/>
                </a:lnTo>
                <a:lnTo>
                  <a:pt x="822325" y="371475"/>
                </a:lnTo>
                <a:lnTo>
                  <a:pt x="806450" y="371475"/>
                </a:lnTo>
                <a:lnTo>
                  <a:pt x="806450" y="323850"/>
                </a:lnTo>
                <a:lnTo>
                  <a:pt x="790575" y="323850"/>
                </a:lnTo>
                <a:lnTo>
                  <a:pt x="790575" y="295275"/>
                </a:lnTo>
                <a:lnTo>
                  <a:pt x="622300" y="295275"/>
                </a:lnTo>
                <a:lnTo>
                  <a:pt x="622300" y="295275"/>
                </a:lnTo>
                <a:lnTo>
                  <a:pt x="622300" y="295275"/>
                </a:lnTo>
                <a:lnTo>
                  <a:pt x="622300" y="266700"/>
                </a:lnTo>
                <a:lnTo>
                  <a:pt x="482600" y="266700"/>
                </a:lnTo>
                <a:lnTo>
                  <a:pt x="482600" y="212725"/>
                </a:lnTo>
                <a:lnTo>
                  <a:pt x="390525" y="212725"/>
                </a:lnTo>
                <a:lnTo>
                  <a:pt x="390525" y="177800"/>
                </a:lnTo>
                <a:lnTo>
                  <a:pt x="374650" y="177800"/>
                </a:lnTo>
                <a:lnTo>
                  <a:pt x="374650" y="177800"/>
                </a:lnTo>
                <a:lnTo>
                  <a:pt x="374650" y="177800"/>
                </a:lnTo>
                <a:lnTo>
                  <a:pt x="374650" y="158750"/>
                </a:lnTo>
                <a:lnTo>
                  <a:pt x="177800" y="158750"/>
                </a:lnTo>
                <a:lnTo>
                  <a:pt x="177800" y="127000"/>
                </a:lnTo>
                <a:lnTo>
                  <a:pt x="60325" y="127000"/>
                </a:lnTo>
                <a:lnTo>
                  <a:pt x="60325" y="69850"/>
                </a:lnTo>
                <a:lnTo>
                  <a:pt x="0" y="69850"/>
                </a:lnTo>
                <a:lnTo>
                  <a:pt x="3175" y="0"/>
                </a:lnTo>
                <a:close/>
              </a:path>
            </a:pathLst>
          </a:custGeom>
          <a:solidFill>
            <a:srgbClr val="4DA1BB">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5" name="Freeform 384">
            <a:extLst>
              <a:ext uri="{FF2B5EF4-FFF2-40B4-BE49-F238E27FC236}">
                <a16:creationId xmlns:a16="http://schemas.microsoft.com/office/drawing/2014/main" id="{95F0CA15-A6A2-D0B1-9CE5-2797702215A2}"/>
              </a:ext>
            </a:extLst>
          </p:cNvPr>
          <p:cNvSpPr>
            <a:spLocks noChangeAspect="1"/>
          </p:cNvSpPr>
          <p:nvPr/>
        </p:nvSpPr>
        <p:spPr bwMode="auto">
          <a:xfrm>
            <a:off x="7122201" y="4097827"/>
            <a:ext cx="3883152" cy="911352"/>
          </a:xfrm>
          <a:custGeom>
            <a:avLst/>
            <a:gdLst>
              <a:gd name="connsiteX0" fmla="*/ 0 w 4044950"/>
              <a:gd name="connsiteY0" fmla="*/ 3175 h 949325"/>
              <a:gd name="connsiteX1" fmla="*/ 0 w 4044950"/>
              <a:gd name="connsiteY1" fmla="*/ 130175 h 949325"/>
              <a:gd name="connsiteX2" fmla="*/ 15875 w 4044950"/>
              <a:gd name="connsiteY2" fmla="*/ 130175 h 949325"/>
              <a:gd name="connsiteX3" fmla="*/ 15875 w 4044950"/>
              <a:gd name="connsiteY3" fmla="*/ 130175 h 949325"/>
              <a:gd name="connsiteX4" fmla="*/ 15875 w 4044950"/>
              <a:gd name="connsiteY4" fmla="*/ 130175 h 949325"/>
              <a:gd name="connsiteX5" fmla="*/ 15875 w 4044950"/>
              <a:gd name="connsiteY5" fmla="*/ 130175 h 949325"/>
              <a:gd name="connsiteX6" fmla="*/ 15875 w 4044950"/>
              <a:gd name="connsiteY6" fmla="*/ 158750 h 949325"/>
              <a:gd name="connsiteX7" fmla="*/ 60325 w 4044950"/>
              <a:gd name="connsiteY7" fmla="*/ 158750 h 949325"/>
              <a:gd name="connsiteX8" fmla="*/ 60325 w 4044950"/>
              <a:gd name="connsiteY8" fmla="*/ 193675 h 949325"/>
              <a:gd name="connsiteX9" fmla="*/ 82550 w 4044950"/>
              <a:gd name="connsiteY9" fmla="*/ 193675 h 949325"/>
              <a:gd name="connsiteX10" fmla="*/ 82550 w 4044950"/>
              <a:gd name="connsiteY10" fmla="*/ 250825 h 949325"/>
              <a:gd name="connsiteX11" fmla="*/ 101600 w 4044950"/>
              <a:gd name="connsiteY11" fmla="*/ 250825 h 949325"/>
              <a:gd name="connsiteX12" fmla="*/ 101600 w 4044950"/>
              <a:gd name="connsiteY12" fmla="*/ 330200 h 949325"/>
              <a:gd name="connsiteX13" fmla="*/ 117475 w 4044950"/>
              <a:gd name="connsiteY13" fmla="*/ 330200 h 949325"/>
              <a:gd name="connsiteX14" fmla="*/ 117475 w 4044950"/>
              <a:gd name="connsiteY14" fmla="*/ 454025 h 949325"/>
              <a:gd name="connsiteX15" fmla="*/ 117475 w 4044950"/>
              <a:gd name="connsiteY15" fmla="*/ 454025 h 949325"/>
              <a:gd name="connsiteX16" fmla="*/ 142875 w 4044950"/>
              <a:gd name="connsiteY16" fmla="*/ 454025 h 949325"/>
              <a:gd name="connsiteX17" fmla="*/ 142875 w 4044950"/>
              <a:gd name="connsiteY17" fmla="*/ 501650 h 949325"/>
              <a:gd name="connsiteX18" fmla="*/ 200025 w 4044950"/>
              <a:gd name="connsiteY18" fmla="*/ 501650 h 949325"/>
              <a:gd name="connsiteX19" fmla="*/ 200025 w 4044950"/>
              <a:gd name="connsiteY19" fmla="*/ 549275 h 949325"/>
              <a:gd name="connsiteX20" fmla="*/ 212725 w 4044950"/>
              <a:gd name="connsiteY20" fmla="*/ 549275 h 949325"/>
              <a:gd name="connsiteX21" fmla="*/ 212725 w 4044950"/>
              <a:gd name="connsiteY21" fmla="*/ 593725 h 949325"/>
              <a:gd name="connsiteX22" fmla="*/ 273050 w 4044950"/>
              <a:gd name="connsiteY22" fmla="*/ 593725 h 949325"/>
              <a:gd name="connsiteX23" fmla="*/ 273050 w 4044950"/>
              <a:gd name="connsiteY23" fmla="*/ 638175 h 949325"/>
              <a:gd name="connsiteX24" fmla="*/ 396875 w 4044950"/>
              <a:gd name="connsiteY24" fmla="*/ 638175 h 949325"/>
              <a:gd name="connsiteX25" fmla="*/ 396875 w 4044950"/>
              <a:gd name="connsiteY25" fmla="*/ 638175 h 949325"/>
              <a:gd name="connsiteX26" fmla="*/ 396875 w 4044950"/>
              <a:gd name="connsiteY26" fmla="*/ 638175 h 949325"/>
              <a:gd name="connsiteX27" fmla="*/ 396875 w 4044950"/>
              <a:gd name="connsiteY27" fmla="*/ 669925 h 949325"/>
              <a:gd name="connsiteX28" fmla="*/ 460375 w 4044950"/>
              <a:gd name="connsiteY28" fmla="*/ 669925 h 949325"/>
              <a:gd name="connsiteX29" fmla="*/ 460375 w 4044950"/>
              <a:gd name="connsiteY29" fmla="*/ 711200 h 949325"/>
              <a:gd name="connsiteX30" fmla="*/ 644525 w 4044950"/>
              <a:gd name="connsiteY30" fmla="*/ 711200 h 949325"/>
              <a:gd name="connsiteX31" fmla="*/ 644525 w 4044950"/>
              <a:gd name="connsiteY31" fmla="*/ 758825 h 949325"/>
              <a:gd name="connsiteX32" fmla="*/ 676275 w 4044950"/>
              <a:gd name="connsiteY32" fmla="*/ 758825 h 949325"/>
              <a:gd name="connsiteX33" fmla="*/ 676275 w 4044950"/>
              <a:gd name="connsiteY33" fmla="*/ 793750 h 949325"/>
              <a:gd name="connsiteX34" fmla="*/ 708025 w 4044950"/>
              <a:gd name="connsiteY34" fmla="*/ 793750 h 949325"/>
              <a:gd name="connsiteX35" fmla="*/ 708025 w 4044950"/>
              <a:gd name="connsiteY35" fmla="*/ 809625 h 949325"/>
              <a:gd name="connsiteX36" fmla="*/ 730250 w 4044950"/>
              <a:gd name="connsiteY36" fmla="*/ 809625 h 949325"/>
              <a:gd name="connsiteX37" fmla="*/ 730250 w 4044950"/>
              <a:gd name="connsiteY37" fmla="*/ 809625 h 949325"/>
              <a:gd name="connsiteX38" fmla="*/ 730250 w 4044950"/>
              <a:gd name="connsiteY38" fmla="*/ 809625 h 949325"/>
              <a:gd name="connsiteX39" fmla="*/ 730250 w 4044950"/>
              <a:gd name="connsiteY39" fmla="*/ 809625 h 949325"/>
              <a:gd name="connsiteX40" fmla="*/ 730250 w 4044950"/>
              <a:gd name="connsiteY40" fmla="*/ 809625 h 949325"/>
              <a:gd name="connsiteX41" fmla="*/ 730250 w 4044950"/>
              <a:gd name="connsiteY41" fmla="*/ 809625 h 949325"/>
              <a:gd name="connsiteX42" fmla="*/ 730250 w 4044950"/>
              <a:gd name="connsiteY42" fmla="*/ 809625 h 949325"/>
              <a:gd name="connsiteX43" fmla="*/ 730250 w 4044950"/>
              <a:gd name="connsiteY43" fmla="*/ 835025 h 949325"/>
              <a:gd name="connsiteX44" fmla="*/ 895350 w 4044950"/>
              <a:gd name="connsiteY44" fmla="*/ 835025 h 949325"/>
              <a:gd name="connsiteX45" fmla="*/ 895350 w 4044950"/>
              <a:gd name="connsiteY45" fmla="*/ 857250 h 949325"/>
              <a:gd name="connsiteX46" fmla="*/ 1066800 w 4044950"/>
              <a:gd name="connsiteY46" fmla="*/ 857250 h 949325"/>
              <a:gd name="connsiteX47" fmla="*/ 1066800 w 4044950"/>
              <a:gd name="connsiteY47" fmla="*/ 885825 h 949325"/>
              <a:gd name="connsiteX48" fmla="*/ 1425575 w 4044950"/>
              <a:gd name="connsiteY48" fmla="*/ 885825 h 949325"/>
              <a:gd name="connsiteX49" fmla="*/ 1425575 w 4044950"/>
              <a:gd name="connsiteY49" fmla="*/ 920750 h 949325"/>
              <a:gd name="connsiteX50" fmla="*/ 1476375 w 4044950"/>
              <a:gd name="connsiteY50" fmla="*/ 920750 h 949325"/>
              <a:gd name="connsiteX51" fmla="*/ 1476375 w 4044950"/>
              <a:gd name="connsiteY51" fmla="*/ 949325 h 949325"/>
              <a:gd name="connsiteX52" fmla="*/ 4044950 w 4044950"/>
              <a:gd name="connsiteY52" fmla="*/ 949325 h 949325"/>
              <a:gd name="connsiteX53" fmla="*/ 4044950 w 4044950"/>
              <a:gd name="connsiteY53" fmla="*/ 565150 h 949325"/>
              <a:gd name="connsiteX54" fmla="*/ 1479550 w 4044950"/>
              <a:gd name="connsiteY54" fmla="*/ 565150 h 949325"/>
              <a:gd name="connsiteX55" fmla="*/ 1479550 w 4044950"/>
              <a:gd name="connsiteY55" fmla="*/ 536575 h 949325"/>
              <a:gd name="connsiteX56" fmla="*/ 1438275 w 4044950"/>
              <a:gd name="connsiteY56" fmla="*/ 536575 h 949325"/>
              <a:gd name="connsiteX57" fmla="*/ 1438275 w 4044950"/>
              <a:gd name="connsiteY57" fmla="*/ 536575 h 949325"/>
              <a:gd name="connsiteX58" fmla="*/ 1422400 w 4044950"/>
              <a:gd name="connsiteY58" fmla="*/ 520700 h 949325"/>
              <a:gd name="connsiteX59" fmla="*/ 1422400 w 4044950"/>
              <a:gd name="connsiteY59" fmla="*/ 520700 h 949325"/>
              <a:gd name="connsiteX60" fmla="*/ 1422400 w 4044950"/>
              <a:gd name="connsiteY60" fmla="*/ 520700 h 949325"/>
              <a:gd name="connsiteX61" fmla="*/ 1422400 w 4044950"/>
              <a:gd name="connsiteY61" fmla="*/ 501650 h 949325"/>
              <a:gd name="connsiteX62" fmla="*/ 1066800 w 4044950"/>
              <a:gd name="connsiteY62" fmla="*/ 501650 h 949325"/>
              <a:gd name="connsiteX63" fmla="*/ 1066800 w 4044950"/>
              <a:gd name="connsiteY63" fmla="*/ 501650 h 949325"/>
              <a:gd name="connsiteX64" fmla="*/ 1066800 w 4044950"/>
              <a:gd name="connsiteY64" fmla="*/ 479425 h 949325"/>
              <a:gd name="connsiteX65" fmla="*/ 889000 w 4044950"/>
              <a:gd name="connsiteY65" fmla="*/ 479425 h 949325"/>
              <a:gd name="connsiteX66" fmla="*/ 889000 w 4044950"/>
              <a:gd name="connsiteY66" fmla="*/ 457200 h 949325"/>
              <a:gd name="connsiteX67" fmla="*/ 720725 w 4044950"/>
              <a:gd name="connsiteY67" fmla="*/ 457200 h 949325"/>
              <a:gd name="connsiteX68" fmla="*/ 720725 w 4044950"/>
              <a:gd name="connsiteY68" fmla="*/ 457200 h 949325"/>
              <a:gd name="connsiteX69" fmla="*/ 720725 w 4044950"/>
              <a:gd name="connsiteY69" fmla="*/ 428625 h 949325"/>
              <a:gd name="connsiteX70" fmla="*/ 688975 w 4044950"/>
              <a:gd name="connsiteY70" fmla="*/ 428625 h 949325"/>
              <a:gd name="connsiteX71" fmla="*/ 688975 w 4044950"/>
              <a:gd name="connsiteY71" fmla="*/ 400050 h 949325"/>
              <a:gd name="connsiteX72" fmla="*/ 644525 w 4044950"/>
              <a:gd name="connsiteY72" fmla="*/ 400050 h 949325"/>
              <a:gd name="connsiteX73" fmla="*/ 644525 w 4044950"/>
              <a:gd name="connsiteY73" fmla="*/ 361950 h 949325"/>
              <a:gd name="connsiteX74" fmla="*/ 457200 w 4044950"/>
              <a:gd name="connsiteY74" fmla="*/ 361950 h 949325"/>
              <a:gd name="connsiteX75" fmla="*/ 457200 w 4044950"/>
              <a:gd name="connsiteY75" fmla="*/ 323850 h 949325"/>
              <a:gd name="connsiteX76" fmla="*/ 393700 w 4044950"/>
              <a:gd name="connsiteY76" fmla="*/ 323850 h 949325"/>
              <a:gd name="connsiteX77" fmla="*/ 393700 w 4044950"/>
              <a:gd name="connsiteY77" fmla="*/ 304800 h 949325"/>
              <a:gd name="connsiteX78" fmla="*/ 266700 w 4044950"/>
              <a:gd name="connsiteY78" fmla="*/ 304800 h 949325"/>
              <a:gd name="connsiteX79" fmla="*/ 266700 w 4044950"/>
              <a:gd name="connsiteY79" fmla="*/ 273050 h 949325"/>
              <a:gd name="connsiteX80" fmla="*/ 209550 w 4044950"/>
              <a:gd name="connsiteY80" fmla="*/ 273050 h 949325"/>
              <a:gd name="connsiteX81" fmla="*/ 209550 w 4044950"/>
              <a:gd name="connsiteY81" fmla="*/ 206375 h 949325"/>
              <a:gd name="connsiteX82" fmla="*/ 146050 w 4044950"/>
              <a:gd name="connsiteY82" fmla="*/ 206375 h 949325"/>
              <a:gd name="connsiteX83" fmla="*/ 146050 w 4044950"/>
              <a:gd name="connsiteY83" fmla="*/ 171450 h 949325"/>
              <a:gd name="connsiteX84" fmla="*/ 146050 w 4044950"/>
              <a:gd name="connsiteY84" fmla="*/ 171450 h 949325"/>
              <a:gd name="connsiteX85" fmla="*/ 117475 w 4044950"/>
              <a:gd name="connsiteY85" fmla="*/ 171450 h 949325"/>
              <a:gd name="connsiteX86" fmla="*/ 117475 w 4044950"/>
              <a:gd name="connsiteY86" fmla="*/ 111125 h 949325"/>
              <a:gd name="connsiteX87" fmla="*/ 85725 w 4044950"/>
              <a:gd name="connsiteY87" fmla="*/ 111125 h 949325"/>
              <a:gd name="connsiteX88" fmla="*/ 85725 w 4044950"/>
              <a:gd name="connsiteY88" fmla="*/ 41275 h 949325"/>
              <a:gd name="connsiteX89" fmla="*/ 50800 w 4044950"/>
              <a:gd name="connsiteY89" fmla="*/ 41275 h 949325"/>
              <a:gd name="connsiteX90" fmla="*/ 50800 w 4044950"/>
              <a:gd name="connsiteY90" fmla="*/ 0 h 949325"/>
              <a:gd name="connsiteX91" fmla="*/ 0 w 4044950"/>
              <a:gd name="connsiteY91" fmla="*/ 317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44950" h="949325">
                <a:moveTo>
                  <a:pt x="0" y="3175"/>
                </a:moveTo>
                <a:lnTo>
                  <a:pt x="0" y="130175"/>
                </a:lnTo>
                <a:lnTo>
                  <a:pt x="15875" y="130175"/>
                </a:lnTo>
                <a:lnTo>
                  <a:pt x="15875" y="130175"/>
                </a:lnTo>
                <a:lnTo>
                  <a:pt x="15875" y="130175"/>
                </a:lnTo>
                <a:lnTo>
                  <a:pt x="15875" y="130175"/>
                </a:lnTo>
                <a:lnTo>
                  <a:pt x="15875" y="158750"/>
                </a:lnTo>
                <a:lnTo>
                  <a:pt x="60325" y="158750"/>
                </a:lnTo>
                <a:lnTo>
                  <a:pt x="60325" y="193675"/>
                </a:lnTo>
                <a:lnTo>
                  <a:pt x="82550" y="193675"/>
                </a:lnTo>
                <a:lnTo>
                  <a:pt x="82550" y="250825"/>
                </a:lnTo>
                <a:lnTo>
                  <a:pt x="101600" y="250825"/>
                </a:lnTo>
                <a:lnTo>
                  <a:pt x="101600" y="330200"/>
                </a:lnTo>
                <a:lnTo>
                  <a:pt x="117475" y="330200"/>
                </a:lnTo>
                <a:lnTo>
                  <a:pt x="117475" y="454025"/>
                </a:lnTo>
                <a:lnTo>
                  <a:pt x="117475" y="454025"/>
                </a:lnTo>
                <a:lnTo>
                  <a:pt x="142875" y="454025"/>
                </a:lnTo>
                <a:lnTo>
                  <a:pt x="142875" y="501650"/>
                </a:lnTo>
                <a:lnTo>
                  <a:pt x="200025" y="501650"/>
                </a:lnTo>
                <a:lnTo>
                  <a:pt x="200025" y="549275"/>
                </a:lnTo>
                <a:lnTo>
                  <a:pt x="212725" y="549275"/>
                </a:lnTo>
                <a:lnTo>
                  <a:pt x="212725" y="593725"/>
                </a:lnTo>
                <a:lnTo>
                  <a:pt x="273050" y="593725"/>
                </a:lnTo>
                <a:lnTo>
                  <a:pt x="273050" y="638175"/>
                </a:lnTo>
                <a:lnTo>
                  <a:pt x="396875" y="638175"/>
                </a:lnTo>
                <a:lnTo>
                  <a:pt x="396875" y="638175"/>
                </a:lnTo>
                <a:lnTo>
                  <a:pt x="396875" y="638175"/>
                </a:lnTo>
                <a:lnTo>
                  <a:pt x="396875" y="669925"/>
                </a:lnTo>
                <a:lnTo>
                  <a:pt x="460375" y="669925"/>
                </a:lnTo>
                <a:lnTo>
                  <a:pt x="460375" y="711200"/>
                </a:lnTo>
                <a:lnTo>
                  <a:pt x="644525" y="711200"/>
                </a:lnTo>
                <a:lnTo>
                  <a:pt x="644525" y="758825"/>
                </a:lnTo>
                <a:lnTo>
                  <a:pt x="676275" y="758825"/>
                </a:lnTo>
                <a:lnTo>
                  <a:pt x="676275" y="793750"/>
                </a:lnTo>
                <a:lnTo>
                  <a:pt x="708025" y="793750"/>
                </a:lnTo>
                <a:lnTo>
                  <a:pt x="708025" y="809625"/>
                </a:lnTo>
                <a:lnTo>
                  <a:pt x="730250" y="809625"/>
                </a:lnTo>
                <a:lnTo>
                  <a:pt x="730250" y="809625"/>
                </a:lnTo>
                <a:lnTo>
                  <a:pt x="730250" y="809625"/>
                </a:lnTo>
                <a:lnTo>
                  <a:pt x="730250" y="809625"/>
                </a:lnTo>
                <a:lnTo>
                  <a:pt x="730250" y="809625"/>
                </a:lnTo>
                <a:lnTo>
                  <a:pt x="730250" y="809625"/>
                </a:lnTo>
                <a:lnTo>
                  <a:pt x="730250" y="809625"/>
                </a:lnTo>
                <a:lnTo>
                  <a:pt x="730250" y="835025"/>
                </a:lnTo>
                <a:lnTo>
                  <a:pt x="895350" y="835025"/>
                </a:lnTo>
                <a:lnTo>
                  <a:pt x="895350" y="857250"/>
                </a:lnTo>
                <a:lnTo>
                  <a:pt x="1066800" y="857250"/>
                </a:lnTo>
                <a:lnTo>
                  <a:pt x="1066800" y="885825"/>
                </a:lnTo>
                <a:lnTo>
                  <a:pt x="1425575" y="885825"/>
                </a:lnTo>
                <a:lnTo>
                  <a:pt x="1425575" y="920750"/>
                </a:lnTo>
                <a:lnTo>
                  <a:pt x="1476375" y="920750"/>
                </a:lnTo>
                <a:lnTo>
                  <a:pt x="1476375" y="949325"/>
                </a:lnTo>
                <a:lnTo>
                  <a:pt x="4044950" y="949325"/>
                </a:lnTo>
                <a:lnTo>
                  <a:pt x="4044950" y="565150"/>
                </a:lnTo>
                <a:lnTo>
                  <a:pt x="1479550" y="565150"/>
                </a:lnTo>
                <a:lnTo>
                  <a:pt x="1479550" y="536575"/>
                </a:lnTo>
                <a:lnTo>
                  <a:pt x="1438275" y="536575"/>
                </a:lnTo>
                <a:lnTo>
                  <a:pt x="1438275" y="536575"/>
                </a:lnTo>
                <a:lnTo>
                  <a:pt x="1422400" y="520700"/>
                </a:lnTo>
                <a:lnTo>
                  <a:pt x="1422400" y="520700"/>
                </a:lnTo>
                <a:lnTo>
                  <a:pt x="1422400" y="520700"/>
                </a:lnTo>
                <a:lnTo>
                  <a:pt x="1422400" y="501650"/>
                </a:lnTo>
                <a:lnTo>
                  <a:pt x="1066800" y="501650"/>
                </a:lnTo>
                <a:lnTo>
                  <a:pt x="1066800" y="501650"/>
                </a:lnTo>
                <a:lnTo>
                  <a:pt x="1066800" y="479425"/>
                </a:lnTo>
                <a:lnTo>
                  <a:pt x="889000" y="479425"/>
                </a:lnTo>
                <a:lnTo>
                  <a:pt x="889000" y="457200"/>
                </a:lnTo>
                <a:lnTo>
                  <a:pt x="720725" y="457200"/>
                </a:lnTo>
                <a:lnTo>
                  <a:pt x="720725" y="457200"/>
                </a:lnTo>
                <a:lnTo>
                  <a:pt x="720725" y="428625"/>
                </a:lnTo>
                <a:lnTo>
                  <a:pt x="688975" y="428625"/>
                </a:lnTo>
                <a:lnTo>
                  <a:pt x="688975" y="400050"/>
                </a:lnTo>
                <a:lnTo>
                  <a:pt x="644525" y="400050"/>
                </a:lnTo>
                <a:lnTo>
                  <a:pt x="644525" y="361950"/>
                </a:lnTo>
                <a:lnTo>
                  <a:pt x="457200" y="361950"/>
                </a:lnTo>
                <a:lnTo>
                  <a:pt x="457200" y="323850"/>
                </a:lnTo>
                <a:lnTo>
                  <a:pt x="393700" y="323850"/>
                </a:lnTo>
                <a:lnTo>
                  <a:pt x="393700" y="304800"/>
                </a:lnTo>
                <a:lnTo>
                  <a:pt x="266700" y="304800"/>
                </a:lnTo>
                <a:lnTo>
                  <a:pt x="266700" y="273050"/>
                </a:lnTo>
                <a:lnTo>
                  <a:pt x="209550" y="273050"/>
                </a:lnTo>
                <a:lnTo>
                  <a:pt x="209550" y="206375"/>
                </a:lnTo>
                <a:lnTo>
                  <a:pt x="146050" y="206375"/>
                </a:lnTo>
                <a:lnTo>
                  <a:pt x="146050" y="171450"/>
                </a:lnTo>
                <a:lnTo>
                  <a:pt x="146050" y="171450"/>
                </a:lnTo>
                <a:lnTo>
                  <a:pt x="117475" y="171450"/>
                </a:lnTo>
                <a:lnTo>
                  <a:pt x="117475" y="111125"/>
                </a:lnTo>
                <a:lnTo>
                  <a:pt x="85725" y="111125"/>
                </a:lnTo>
                <a:lnTo>
                  <a:pt x="85725" y="41275"/>
                </a:lnTo>
                <a:lnTo>
                  <a:pt x="50800" y="41275"/>
                </a:lnTo>
                <a:lnTo>
                  <a:pt x="50800" y="0"/>
                </a:lnTo>
                <a:lnTo>
                  <a:pt x="0" y="3175"/>
                </a:lnTo>
                <a:close/>
              </a:path>
            </a:pathLst>
          </a:custGeom>
          <a:solidFill>
            <a:srgbClr val="E1471D">
              <a:alpha val="25098"/>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382" name="Group 381">
            <a:extLst>
              <a:ext uri="{FF2B5EF4-FFF2-40B4-BE49-F238E27FC236}">
                <a16:creationId xmlns:a16="http://schemas.microsoft.com/office/drawing/2014/main" id="{D3D2DA3B-483E-38DD-4734-29E021A73F00}"/>
              </a:ext>
            </a:extLst>
          </p:cNvPr>
          <p:cNvGrpSpPr>
            <a:grpSpLocks noChangeAspect="1"/>
          </p:cNvGrpSpPr>
          <p:nvPr/>
        </p:nvGrpSpPr>
        <p:grpSpPr>
          <a:xfrm>
            <a:off x="6988089" y="3924091"/>
            <a:ext cx="4145280" cy="595694"/>
            <a:chOff x="7010400" y="3930650"/>
            <a:chExt cx="4318000" cy="620514"/>
          </a:xfrm>
        </p:grpSpPr>
        <p:sp>
          <p:nvSpPr>
            <p:cNvPr id="115" name="Freeform 114">
              <a:extLst>
                <a:ext uri="{FF2B5EF4-FFF2-40B4-BE49-F238E27FC236}">
                  <a16:creationId xmlns:a16="http://schemas.microsoft.com/office/drawing/2014/main" id="{EA4EEAB8-87CF-BEF1-FC18-FA99E6A4D78F}"/>
                </a:ext>
              </a:extLst>
            </p:cNvPr>
            <p:cNvSpPr/>
            <p:nvPr/>
          </p:nvSpPr>
          <p:spPr bwMode="auto">
            <a:xfrm>
              <a:off x="7010400" y="4105275"/>
              <a:ext cx="4225925" cy="323850"/>
            </a:xfrm>
            <a:custGeom>
              <a:avLst/>
              <a:gdLst>
                <a:gd name="connsiteX0" fmla="*/ 4225925 w 4225925"/>
                <a:gd name="connsiteY0" fmla="*/ 323850 h 323850"/>
                <a:gd name="connsiteX1" fmla="*/ 1476375 w 4225925"/>
                <a:gd name="connsiteY1" fmla="*/ 323850 h 323850"/>
                <a:gd name="connsiteX2" fmla="*/ 1476375 w 4225925"/>
                <a:gd name="connsiteY2" fmla="*/ 304800 h 323850"/>
                <a:gd name="connsiteX3" fmla="*/ 1101725 w 4225925"/>
                <a:gd name="connsiteY3" fmla="*/ 304800 h 323850"/>
                <a:gd name="connsiteX4" fmla="*/ 1101725 w 4225925"/>
                <a:gd name="connsiteY4" fmla="*/ 282575 h 323850"/>
                <a:gd name="connsiteX5" fmla="*/ 993775 w 4225925"/>
                <a:gd name="connsiteY5" fmla="*/ 282575 h 323850"/>
                <a:gd name="connsiteX6" fmla="*/ 993775 w 4225925"/>
                <a:gd name="connsiteY6" fmla="*/ 254000 h 323850"/>
                <a:gd name="connsiteX7" fmla="*/ 981075 w 4225925"/>
                <a:gd name="connsiteY7" fmla="*/ 254000 h 323850"/>
                <a:gd name="connsiteX8" fmla="*/ 981075 w 4225925"/>
                <a:gd name="connsiteY8" fmla="*/ 254000 h 323850"/>
                <a:gd name="connsiteX9" fmla="*/ 981075 w 4225925"/>
                <a:gd name="connsiteY9" fmla="*/ 254000 h 323850"/>
                <a:gd name="connsiteX10" fmla="*/ 981075 w 4225925"/>
                <a:gd name="connsiteY10" fmla="*/ 238125 h 323850"/>
                <a:gd name="connsiteX11" fmla="*/ 981075 w 4225925"/>
                <a:gd name="connsiteY11" fmla="*/ 238125 h 323850"/>
                <a:gd name="connsiteX12" fmla="*/ 981075 w 4225925"/>
                <a:gd name="connsiteY12" fmla="*/ 238125 h 323850"/>
                <a:gd name="connsiteX13" fmla="*/ 965200 w 4225925"/>
                <a:gd name="connsiteY13" fmla="*/ 238125 h 323850"/>
                <a:gd name="connsiteX14" fmla="*/ 965200 w 4225925"/>
                <a:gd name="connsiteY14" fmla="*/ 187325 h 323850"/>
                <a:gd name="connsiteX15" fmla="*/ 793750 w 4225925"/>
                <a:gd name="connsiteY15" fmla="*/ 187325 h 323850"/>
                <a:gd name="connsiteX16" fmla="*/ 793750 w 4225925"/>
                <a:gd name="connsiteY16" fmla="*/ 187325 h 323850"/>
                <a:gd name="connsiteX17" fmla="*/ 793750 w 4225925"/>
                <a:gd name="connsiteY17" fmla="*/ 187325 h 323850"/>
                <a:gd name="connsiteX18" fmla="*/ 793750 w 4225925"/>
                <a:gd name="connsiteY18" fmla="*/ 168275 h 323850"/>
                <a:gd name="connsiteX19" fmla="*/ 650875 w 4225925"/>
                <a:gd name="connsiteY19" fmla="*/ 168275 h 323850"/>
                <a:gd name="connsiteX20" fmla="*/ 650875 w 4225925"/>
                <a:gd name="connsiteY20" fmla="*/ 123825 h 323850"/>
                <a:gd name="connsiteX21" fmla="*/ 561975 w 4225925"/>
                <a:gd name="connsiteY21" fmla="*/ 123825 h 323850"/>
                <a:gd name="connsiteX22" fmla="*/ 561975 w 4225925"/>
                <a:gd name="connsiteY22" fmla="*/ 92075 h 323850"/>
                <a:gd name="connsiteX23" fmla="*/ 361950 w 4225925"/>
                <a:gd name="connsiteY23" fmla="*/ 92075 h 323850"/>
                <a:gd name="connsiteX24" fmla="*/ 361950 w 4225925"/>
                <a:gd name="connsiteY24" fmla="*/ 92075 h 323850"/>
                <a:gd name="connsiteX25" fmla="*/ 361950 w 4225925"/>
                <a:gd name="connsiteY25" fmla="*/ 92075 h 323850"/>
                <a:gd name="connsiteX26" fmla="*/ 361950 w 4225925"/>
                <a:gd name="connsiteY26" fmla="*/ 92075 h 323850"/>
                <a:gd name="connsiteX27" fmla="*/ 361950 w 4225925"/>
                <a:gd name="connsiteY27" fmla="*/ 63500 h 323850"/>
                <a:gd name="connsiteX28" fmla="*/ 228600 w 4225925"/>
                <a:gd name="connsiteY28" fmla="*/ 63500 h 323850"/>
                <a:gd name="connsiteX29" fmla="*/ 228600 w 4225925"/>
                <a:gd name="connsiteY29" fmla="*/ 44450 h 323850"/>
                <a:gd name="connsiteX30" fmla="*/ 228600 w 4225925"/>
                <a:gd name="connsiteY30" fmla="*/ 44450 h 323850"/>
                <a:gd name="connsiteX31" fmla="*/ 228600 w 4225925"/>
                <a:gd name="connsiteY31" fmla="*/ 44450 h 323850"/>
                <a:gd name="connsiteX32" fmla="*/ 228600 w 4225925"/>
                <a:gd name="connsiteY32" fmla="*/ 44450 h 323850"/>
                <a:gd name="connsiteX33" fmla="*/ 228600 w 4225925"/>
                <a:gd name="connsiteY33" fmla="*/ 44450 h 323850"/>
                <a:gd name="connsiteX34" fmla="*/ 209550 w 4225925"/>
                <a:gd name="connsiteY34" fmla="*/ 44450 h 323850"/>
                <a:gd name="connsiteX35" fmla="*/ 209550 w 4225925"/>
                <a:gd name="connsiteY35" fmla="*/ 44450 h 323850"/>
                <a:gd name="connsiteX36" fmla="*/ 209550 w 4225925"/>
                <a:gd name="connsiteY36" fmla="*/ 44450 h 323850"/>
                <a:gd name="connsiteX37" fmla="*/ 209550 w 4225925"/>
                <a:gd name="connsiteY37" fmla="*/ 44450 h 323850"/>
                <a:gd name="connsiteX38" fmla="*/ 209550 w 4225925"/>
                <a:gd name="connsiteY38" fmla="*/ 22225 h 323850"/>
                <a:gd name="connsiteX39" fmla="*/ 155575 w 4225925"/>
                <a:gd name="connsiteY39" fmla="*/ 22225 h 323850"/>
                <a:gd name="connsiteX40" fmla="*/ 155575 w 4225925"/>
                <a:gd name="connsiteY40" fmla="*/ 0 h 323850"/>
                <a:gd name="connsiteX41" fmla="*/ 0 w 4225925"/>
                <a:gd name="connsiteY41"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25925" h="323850">
                  <a:moveTo>
                    <a:pt x="4225925" y="323850"/>
                  </a:moveTo>
                  <a:lnTo>
                    <a:pt x="1476375" y="323850"/>
                  </a:lnTo>
                  <a:lnTo>
                    <a:pt x="1476375" y="304800"/>
                  </a:lnTo>
                  <a:lnTo>
                    <a:pt x="1101725" y="304800"/>
                  </a:lnTo>
                  <a:lnTo>
                    <a:pt x="1101725" y="282575"/>
                  </a:lnTo>
                  <a:lnTo>
                    <a:pt x="993775" y="282575"/>
                  </a:lnTo>
                  <a:lnTo>
                    <a:pt x="993775" y="254000"/>
                  </a:lnTo>
                  <a:lnTo>
                    <a:pt x="981075" y="254000"/>
                  </a:lnTo>
                  <a:lnTo>
                    <a:pt x="981075" y="254000"/>
                  </a:lnTo>
                  <a:lnTo>
                    <a:pt x="981075" y="254000"/>
                  </a:lnTo>
                  <a:lnTo>
                    <a:pt x="981075" y="238125"/>
                  </a:lnTo>
                  <a:lnTo>
                    <a:pt x="981075" y="238125"/>
                  </a:lnTo>
                  <a:lnTo>
                    <a:pt x="981075" y="238125"/>
                  </a:lnTo>
                  <a:lnTo>
                    <a:pt x="965200" y="238125"/>
                  </a:lnTo>
                  <a:lnTo>
                    <a:pt x="965200" y="187325"/>
                  </a:lnTo>
                  <a:lnTo>
                    <a:pt x="793750" y="187325"/>
                  </a:lnTo>
                  <a:lnTo>
                    <a:pt x="793750" y="187325"/>
                  </a:lnTo>
                  <a:lnTo>
                    <a:pt x="793750" y="187325"/>
                  </a:lnTo>
                  <a:lnTo>
                    <a:pt x="793750" y="168275"/>
                  </a:lnTo>
                  <a:lnTo>
                    <a:pt x="650875" y="168275"/>
                  </a:lnTo>
                  <a:lnTo>
                    <a:pt x="650875" y="123825"/>
                  </a:lnTo>
                  <a:lnTo>
                    <a:pt x="561975" y="123825"/>
                  </a:lnTo>
                  <a:lnTo>
                    <a:pt x="561975" y="92075"/>
                  </a:lnTo>
                  <a:lnTo>
                    <a:pt x="361950" y="92075"/>
                  </a:lnTo>
                  <a:lnTo>
                    <a:pt x="361950" y="92075"/>
                  </a:lnTo>
                  <a:lnTo>
                    <a:pt x="361950" y="92075"/>
                  </a:lnTo>
                  <a:lnTo>
                    <a:pt x="361950" y="92075"/>
                  </a:lnTo>
                  <a:lnTo>
                    <a:pt x="361950" y="63500"/>
                  </a:lnTo>
                  <a:lnTo>
                    <a:pt x="228600" y="63500"/>
                  </a:lnTo>
                  <a:lnTo>
                    <a:pt x="228600" y="44450"/>
                  </a:lnTo>
                  <a:lnTo>
                    <a:pt x="228600" y="44450"/>
                  </a:lnTo>
                  <a:lnTo>
                    <a:pt x="228600" y="44450"/>
                  </a:lnTo>
                  <a:lnTo>
                    <a:pt x="228600" y="44450"/>
                  </a:lnTo>
                  <a:lnTo>
                    <a:pt x="228600" y="44450"/>
                  </a:lnTo>
                  <a:lnTo>
                    <a:pt x="209550" y="44450"/>
                  </a:lnTo>
                  <a:lnTo>
                    <a:pt x="209550" y="44450"/>
                  </a:lnTo>
                  <a:lnTo>
                    <a:pt x="209550" y="44450"/>
                  </a:lnTo>
                  <a:lnTo>
                    <a:pt x="209550" y="44450"/>
                  </a:lnTo>
                  <a:lnTo>
                    <a:pt x="209550" y="22225"/>
                  </a:lnTo>
                  <a:lnTo>
                    <a:pt x="155575" y="22225"/>
                  </a:lnTo>
                  <a:lnTo>
                    <a:pt x="155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330" name="Group 329">
              <a:extLst>
                <a:ext uri="{FF2B5EF4-FFF2-40B4-BE49-F238E27FC236}">
                  <a16:creationId xmlns:a16="http://schemas.microsoft.com/office/drawing/2014/main" id="{99A5AEE8-A7C8-D8EA-4435-CF7E60C45C21}"/>
                </a:ext>
              </a:extLst>
            </p:cNvPr>
            <p:cNvGrpSpPr/>
            <p:nvPr/>
          </p:nvGrpSpPr>
          <p:grpSpPr>
            <a:xfrm>
              <a:off x="7061200" y="3930650"/>
              <a:ext cx="4267200" cy="620514"/>
              <a:chOff x="7061200" y="3930650"/>
              <a:chExt cx="4267200" cy="620514"/>
            </a:xfrm>
          </p:grpSpPr>
          <p:sp>
            <p:nvSpPr>
              <p:cNvPr id="277" name="TextBox 276">
                <a:extLst>
                  <a:ext uri="{FF2B5EF4-FFF2-40B4-BE49-F238E27FC236}">
                    <a16:creationId xmlns:a16="http://schemas.microsoft.com/office/drawing/2014/main" id="{BACC7FB0-6B90-18B6-9608-29BCD7985441}"/>
                  </a:ext>
                </a:extLst>
              </p:cNvPr>
              <p:cNvSpPr txBox="1"/>
              <p:nvPr/>
            </p:nvSpPr>
            <p:spPr bwMode="auto">
              <a:xfrm>
                <a:off x="7219950" y="39814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8" name="TextBox 277">
                <a:extLst>
                  <a:ext uri="{FF2B5EF4-FFF2-40B4-BE49-F238E27FC236}">
                    <a16:creationId xmlns:a16="http://schemas.microsoft.com/office/drawing/2014/main" id="{013A4076-1AD1-5324-B5E2-9BD9F44E4C39}"/>
                  </a:ext>
                </a:extLst>
              </p:cNvPr>
              <p:cNvSpPr txBox="1"/>
              <p:nvPr/>
            </p:nvSpPr>
            <p:spPr bwMode="auto">
              <a:xfrm>
                <a:off x="7331075" y="40163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9" name="TextBox 278">
                <a:extLst>
                  <a:ext uri="{FF2B5EF4-FFF2-40B4-BE49-F238E27FC236}">
                    <a16:creationId xmlns:a16="http://schemas.microsoft.com/office/drawing/2014/main" id="{BB6C5269-4B3F-AF1B-CC89-9717FC30D6D0}"/>
                  </a:ext>
                </a:extLst>
              </p:cNvPr>
              <p:cNvSpPr txBox="1"/>
              <p:nvPr/>
            </p:nvSpPr>
            <p:spPr bwMode="auto">
              <a:xfrm>
                <a:off x="7429500" y="40132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0" name="TextBox 279">
                <a:extLst>
                  <a:ext uri="{FF2B5EF4-FFF2-40B4-BE49-F238E27FC236}">
                    <a16:creationId xmlns:a16="http://schemas.microsoft.com/office/drawing/2014/main" id="{298C68FC-3E89-F6B9-1333-995BD09DB3EF}"/>
                  </a:ext>
                </a:extLst>
              </p:cNvPr>
              <p:cNvSpPr txBox="1"/>
              <p:nvPr/>
            </p:nvSpPr>
            <p:spPr bwMode="auto">
              <a:xfrm>
                <a:off x="7375525" y="40163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1" name="TextBox 280">
                <a:extLst>
                  <a:ext uri="{FF2B5EF4-FFF2-40B4-BE49-F238E27FC236}">
                    <a16:creationId xmlns:a16="http://schemas.microsoft.com/office/drawing/2014/main" id="{DE6785A7-4E00-EAAB-ECCD-52E5F1A0FEE7}"/>
                  </a:ext>
                </a:extLst>
              </p:cNvPr>
              <p:cNvSpPr txBox="1"/>
              <p:nvPr/>
            </p:nvSpPr>
            <p:spPr bwMode="auto">
              <a:xfrm>
                <a:off x="7562850" y="40544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2" name="TextBox 281">
                <a:extLst>
                  <a:ext uri="{FF2B5EF4-FFF2-40B4-BE49-F238E27FC236}">
                    <a16:creationId xmlns:a16="http://schemas.microsoft.com/office/drawing/2014/main" id="{1A5D632D-65ED-815D-70B0-EBED141C57C8}"/>
                  </a:ext>
                </a:extLst>
              </p:cNvPr>
              <p:cNvSpPr txBox="1"/>
              <p:nvPr/>
            </p:nvSpPr>
            <p:spPr bwMode="auto">
              <a:xfrm>
                <a:off x="7610475" y="40925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3" name="TextBox 282">
                <a:extLst>
                  <a:ext uri="{FF2B5EF4-FFF2-40B4-BE49-F238E27FC236}">
                    <a16:creationId xmlns:a16="http://schemas.microsoft.com/office/drawing/2014/main" id="{68D04575-93CE-DE02-3807-1AA3A7DD59C7}"/>
                  </a:ext>
                </a:extLst>
              </p:cNvPr>
              <p:cNvSpPr txBox="1"/>
              <p:nvPr/>
            </p:nvSpPr>
            <p:spPr bwMode="auto">
              <a:xfrm>
                <a:off x="7673975" y="40989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4" name="TextBox 283">
                <a:extLst>
                  <a:ext uri="{FF2B5EF4-FFF2-40B4-BE49-F238E27FC236}">
                    <a16:creationId xmlns:a16="http://schemas.microsoft.com/office/drawing/2014/main" id="{3D4DCEF3-51DE-79CB-541E-868175F4F3A6}"/>
                  </a:ext>
                </a:extLst>
              </p:cNvPr>
              <p:cNvSpPr txBox="1"/>
              <p:nvPr/>
            </p:nvSpPr>
            <p:spPr bwMode="auto">
              <a:xfrm>
                <a:off x="7756525" y="41211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5" name="TextBox 284">
                <a:extLst>
                  <a:ext uri="{FF2B5EF4-FFF2-40B4-BE49-F238E27FC236}">
                    <a16:creationId xmlns:a16="http://schemas.microsoft.com/office/drawing/2014/main" id="{429C745F-A7F1-0314-288C-51B548250000}"/>
                  </a:ext>
                </a:extLst>
              </p:cNvPr>
              <p:cNvSpPr txBox="1"/>
              <p:nvPr/>
            </p:nvSpPr>
            <p:spPr bwMode="auto">
              <a:xfrm>
                <a:off x="7794625" y="41243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grpSp>
            <p:nvGrpSpPr>
              <p:cNvPr id="329" name="Group 328">
                <a:extLst>
                  <a:ext uri="{FF2B5EF4-FFF2-40B4-BE49-F238E27FC236}">
                    <a16:creationId xmlns:a16="http://schemas.microsoft.com/office/drawing/2014/main" id="{40910A6B-12A2-F656-338F-B7B3BE5DA072}"/>
                  </a:ext>
                </a:extLst>
              </p:cNvPr>
              <p:cNvGrpSpPr/>
              <p:nvPr/>
            </p:nvGrpSpPr>
            <p:grpSpPr>
              <a:xfrm>
                <a:off x="7061200" y="3930650"/>
                <a:ext cx="4267200" cy="620514"/>
                <a:chOff x="7061200" y="3930650"/>
                <a:chExt cx="4267200" cy="620514"/>
              </a:xfrm>
            </p:grpSpPr>
            <p:sp>
              <p:nvSpPr>
                <p:cNvPr id="276" name="TextBox 275">
                  <a:extLst>
                    <a:ext uri="{FF2B5EF4-FFF2-40B4-BE49-F238E27FC236}">
                      <a16:creationId xmlns:a16="http://schemas.microsoft.com/office/drawing/2014/main" id="{F25F9A1B-0E7B-4F7D-47C7-4AB7C61DAAB4}"/>
                    </a:ext>
                  </a:extLst>
                </p:cNvPr>
                <p:cNvSpPr txBox="1"/>
                <p:nvPr/>
              </p:nvSpPr>
              <p:spPr bwMode="auto">
                <a:xfrm>
                  <a:off x="7061200" y="3930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6" name="TextBox 285">
                  <a:extLst>
                    <a:ext uri="{FF2B5EF4-FFF2-40B4-BE49-F238E27FC236}">
                      <a16:creationId xmlns:a16="http://schemas.microsoft.com/office/drawing/2014/main" id="{60B7A6A2-2AB8-E9E9-BF3A-68C24C42A085}"/>
                    </a:ext>
                  </a:extLst>
                </p:cNvPr>
                <p:cNvSpPr txBox="1"/>
                <p:nvPr/>
              </p:nvSpPr>
              <p:spPr bwMode="auto">
                <a:xfrm>
                  <a:off x="86010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7" name="TextBox 286">
                  <a:extLst>
                    <a:ext uri="{FF2B5EF4-FFF2-40B4-BE49-F238E27FC236}">
                      <a16:creationId xmlns:a16="http://schemas.microsoft.com/office/drawing/2014/main" id="{818B4914-C0AB-027C-BE2E-3459DAA92557}"/>
                    </a:ext>
                  </a:extLst>
                </p:cNvPr>
                <p:cNvSpPr txBox="1"/>
                <p:nvPr/>
              </p:nvSpPr>
              <p:spPr bwMode="auto">
                <a:xfrm>
                  <a:off x="89122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8" name="TextBox 287">
                  <a:extLst>
                    <a:ext uri="{FF2B5EF4-FFF2-40B4-BE49-F238E27FC236}">
                      <a16:creationId xmlns:a16="http://schemas.microsoft.com/office/drawing/2014/main" id="{C8A0D56D-CF88-90B7-2061-70336543349E}"/>
                    </a:ext>
                  </a:extLst>
                </p:cNvPr>
                <p:cNvSpPr txBox="1"/>
                <p:nvPr/>
              </p:nvSpPr>
              <p:spPr bwMode="auto">
                <a:xfrm>
                  <a:off x="89439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89" name="TextBox 288">
                  <a:extLst>
                    <a:ext uri="{FF2B5EF4-FFF2-40B4-BE49-F238E27FC236}">
                      <a16:creationId xmlns:a16="http://schemas.microsoft.com/office/drawing/2014/main" id="{C3891339-AC32-9F8A-6B4C-7C5BBC514D2F}"/>
                    </a:ext>
                  </a:extLst>
                </p:cNvPr>
                <p:cNvSpPr txBox="1"/>
                <p:nvPr/>
              </p:nvSpPr>
              <p:spPr bwMode="auto">
                <a:xfrm>
                  <a:off x="90709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0" name="TextBox 289">
                  <a:extLst>
                    <a:ext uri="{FF2B5EF4-FFF2-40B4-BE49-F238E27FC236}">
                      <a16:creationId xmlns:a16="http://schemas.microsoft.com/office/drawing/2014/main" id="{A07246CB-0EC2-4B16-184A-2CA9982AF0AC}"/>
                    </a:ext>
                  </a:extLst>
                </p:cNvPr>
                <p:cNvSpPr txBox="1"/>
                <p:nvPr/>
              </p:nvSpPr>
              <p:spPr bwMode="auto">
                <a:xfrm>
                  <a:off x="95631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1" name="TextBox 290">
                  <a:extLst>
                    <a:ext uri="{FF2B5EF4-FFF2-40B4-BE49-F238E27FC236}">
                      <a16:creationId xmlns:a16="http://schemas.microsoft.com/office/drawing/2014/main" id="{EB91E813-7404-E223-C950-8EB358EBB772}"/>
                    </a:ext>
                  </a:extLst>
                </p:cNvPr>
                <p:cNvSpPr txBox="1"/>
                <p:nvPr/>
              </p:nvSpPr>
              <p:spPr bwMode="auto">
                <a:xfrm>
                  <a:off x="111410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2" name="TextBox 291">
                  <a:extLst>
                    <a:ext uri="{FF2B5EF4-FFF2-40B4-BE49-F238E27FC236}">
                      <a16:creationId xmlns:a16="http://schemas.microsoft.com/office/drawing/2014/main" id="{80CCED88-287C-16B3-3A34-26AC2F349D60}"/>
                    </a:ext>
                  </a:extLst>
                </p:cNvPr>
                <p:cNvSpPr txBox="1"/>
                <p:nvPr/>
              </p:nvSpPr>
              <p:spPr bwMode="auto">
                <a:xfrm>
                  <a:off x="96488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3" name="TextBox 292">
                  <a:extLst>
                    <a:ext uri="{FF2B5EF4-FFF2-40B4-BE49-F238E27FC236}">
                      <a16:creationId xmlns:a16="http://schemas.microsoft.com/office/drawing/2014/main" id="{ADBDBC74-EA03-0D25-1FE1-CAEF32352AA0}"/>
                    </a:ext>
                  </a:extLst>
                </p:cNvPr>
                <p:cNvSpPr txBox="1"/>
                <p:nvPr/>
              </p:nvSpPr>
              <p:spPr bwMode="auto">
                <a:xfrm>
                  <a:off x="96202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4" name="TextBox 293">
                  <a:extLst>
                    <a:ext uri="{FF2B5EF4-FFF2-40B4-BE49-F238E27FC236}">
                      <a16:creationId xmlns:a16="http://schemas.microsoft.com/office/drawing/2014/main" id="{EB0AD8D6-C07E-D26A-0BCA-79471BFB71DD}"/>
                    </a:ext>
                  </a:extLst>
                </p:cNvPr>
                <p:cNvSpPr txBox="1"/>
                <p:nvPr/>
              </p:nvSpPr>
              <p:spPr bwMode="auto">
                <a:xfrm>
                  <a:off x="95916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5" name="TextBox 294">
                  <a:extLst>
                    <a:ext uri="{FF2B5EF4-FFF2-40B4-BE49-F238E27FC236}">
                      <a16:creationId xmlns:a16="http://schemas.microsoft.com/office/drawing/2014/main" id="{3FE5C3B0-2BCD-EEAA-44A9-7D871A461368}"/>
                    </a:ext>
                  </a:extLst>
                </p:cNvPr>
                <p:cNvSpPr txBox="1"/>
                <p:nvPr/>
              </p:nvSpPr>
              <p:spPr bwMode="auto">
                <a:xfrm>
                  <a:off x="9575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6" name="TextBox 295">
                  <a:extLst>
                    <a:ext uri="{FF2B5EF4-FFF2-40B4-BE49-F238E27FC236}">
                      <a16:creationId xmlns:a16="http://schemas.microsoft.com/office/drawing/2014/main" id="{85E388F0-BE95-4480-1897-3116A9687B0C}"/>
                    </a:ext>
                  </a:extLst>
                </p:cNvPr>
                <p:cNvSpPr txBox="1"/>
                <p:nvPr/>
              </p:nvSpPr>
              <p:spPr bwMode="auto">
                <a:xfrm>
                  <a:off x="9702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7" name="TextBox 296">
                  <a:extLst>
                    <a:ext uri="{FF2B5EF4-FFF2-40B4-BE49-F238E27FC236}">
                      <a16:creationId xmlns:a16="http://schemas.microsoft.com/office/drawing/2014/main" id="{51231448-FA57-6EAC-DDDC-4C574EFFE3AD}"/>
                    </a:ext>
                  </a:extLst>
                </p:cNvPr>
                <p:cNvSpPr txBox="1"/>
                <p:nvPr/>
              </p:nvSpPr>
              <p:spPr bwMode="auto">
                <a:xfrm>
                  <a:off x="97345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8" name="TextBox 297">
                  <a:extLst>
                    <a:ext uri="{FF2B5EF4-FFF2-40B4-BE49-F238E27FC236}">
                      <a16:creationId xmlns:a16="http://schemas.microsoft.com/office/drawing/2014/main" id="{56EF42E6-8A7E-AD6B-E0E9-FD64DB075273}"/>
                    </a:ext>
                  </a:extLst>
                </p:cNvPr>
                <p:cNvSpPr txBox="1"/>
                <p:nvPr/>
              </p:nvSpPr>
              <p:spPr bwMode="auto">
                <a:xfrm>
                  <a:off x="9756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99" name="TextBox 298">
                  <a:extLst>
                    <a:ext uri="{FF2B5EF4-FFF2-40B4-BE49-F238E27FC236}">
                      <a16:creationId xmlns:a16="http://schemas.microsoft.com/office/drawing/2014/main" id="{0587D60B-60D1-8F3A-0766-E3D81278BAC0}"/>
                    </a:ext>
                  </a:extLst>
                </p:cNvPr>
                <p:cNvSpPr txBox="1"/>
                <p:nvPr/>
              </p:nvSpPr>
              <p:spPr bwMode="auto">
                <a:xfrm>
                  <a:off x="97821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0" name="TextBox 299">
                  <a:extLst>
                    <a:ext uri="{FF2B5EF4-FFF2-40B4-BE49-F238E27FC236}">
                      <a16:creationId xmlns:a16="http://schemas.microsoft.com/office/drawing/2014/main" id="{0211A281-041A-BC29-2DB0-F23A0ED6521B}"/>
                    </a:ext>
                  </a:extLst>
                </p:cNvPr>
                <p:cNvSpPr txBox="1"/>
                <p:nvPr/>
              </p:nvSpPr>
              <p:spPr bwMode="auto">
                <a:xfrm>
                  <a:off x="98552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1" name="TextBox 300">
                  <a:extLst>
                    <a:ext uri="{FF2B5EF4-FFF2-40B4-BE49-F238E27FC236}">
                      <a16:creationId xmlns:a16="http://schemas.microsoft.com/office/drawing/2014/main" id="{BDA962E9-6F50-9C36-D31F-67AAA97F403B}"/>
                    </a:ext>
                  </a:extLst>
                </p:cNvPr>
                <p:cNvSpPr txBox="1"/>
                <p:nvPr/>
              </p:nvSpPr>
              <p:spPr bwMode="auto">
                <a:xfrm>
                  <a:off x="98266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2" name="TextBox 301">
                  <a:extLst>
                    <a:ext uri="{FF2B5EF4-FFF2-40B4-BE49-F238E27FC236}">
                      <a16:creationId xmlns:a16="http://schemas.microsoft.com/office/drawing/2014/main" id="{F7AA964A-CCDA-BA8D-6F3E-47DCED46E77F}"/>
                    </a:ext>
                  </a:extLst>
                </p:cNvPr>
                <p:cNvSpPr txBox="1"/>
                <p:nvPr/>
              </p:nvSpPr>
              <p:spPr bwMode="auto">
                <a:xfrm>
                  <a:off x="98107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3" name="TextBox 302">
                  <a:extLst>
                    <a:ext uri="{FF2B5EF4-FFF2-40B4-BE49-F238E27FC236}">
                      <a16:creationId xmlns:a16="http://schemas.microsoft.com/office/drawing/2014/main" id="{9C0A71F2-0E7F-823B-46DE-DC93818362B7}"/>
                    </a:ext>
                  </a:extLst>
                </p:cNvPr>
                <p:cNvSpPr txBox="1"/>
                <p:nvPr/>
              </p:nvSpPr>
              <p:spPr bwMode="auto">
                <a:xfrm>
                  <a:off x="99187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4" name="TextBox 303">
                  <a:extLst>
                    <a:ext uri="{FF2B5EF4-FFF2-40B4-BE49-F238E27FC236}">
                      <a16:creationId xmlns:a16="http://schemas.microsoft.com/office/drawing/2014/main" id="{D5F5CA41-1772-BC8A-D7C8-ABF8D045D338}"/>
                    </a:ext>
                  </a:extLst>
                </p:cNvPr>
                <p:cNvSpPr txBox="1"/>
                <p:nvPr/>
              </p:nvSpPr>
              <p:spPr bwMode="auto">
                <a:xfrm>
                  <a:off x="9883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5" name="TextBox 304">
                  <a:extLst>
                    <a:ext uri="{FF2B5EF4-FFF2-40B4-BE49-F238E27FC236}">
                      <a16:creationId xmlns:a16="http://schemas.microsoft.com/office/drawing/2014/main" id="{14A33A62-9BFD-AB92-9683-8FC684D42E2C}"/>
                    </a:ext>
                  </a:extLst>
                </p:cNvPr>
                <p:cNvSpPr txBox="1"/>
                <p:nvPr/>
              </p:nvSpPr>
              <p:spPr bwMode="auto">
                <a:xfrm>
                  <a:off x="9896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6" name="TextBox 305">
                  <a:extLst>
                    <a:ext uri="{FF2B5EF4-FFF2-40B4-BE49-F238E27FC236}">
                      <a16:creationId xmlns:a16="http://schemas.microsoft.com/office/drawing/2014/main" id="{55ABF868-B32A-EF0F-E7D1-FC2763DE56AC}"/>
                    </a:ext>
                  </a:extLst>
                </p:cNvPr>
                <p:cNvSpPr txBox="1"/>
                <p:nvPr/>
              </p:nvSpPr>
              <p:spPr bwMode="auto">
                <a:xfrm>
                  <a:off x="99790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7" name="TextBox 306">
                  <a:extLst>
                    <a:ext uri="{FF2B5EF4-FFF2-40B4-BE49-F238E27FC236}">
                      <a16:creationId xmlns:a16="http://schemas.microsoft.com/office/drawing/2014/main" id="{C82C784D-AAA2-64AD-E8CE-7768FE60AE09}"/>
                    </a:ext>
                  </a:extLst>
                </p:cNvPr>
                <p:cNvSpPr txBox="1"/>
                <p:nvPr/>
              </p:nvSpPr>
              <p:spPr bwMode="auto">
                <a:xfrm>
                  <a:off x="10150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8" name="TextBox 307">
                  <a:extLst>
                    <a:ext uri="{FF2B5EF4-FFF2-40B4-BE49-F238E27FC236}">
                      <a16:creationId xmlns:a16="http://schemas.microsoft.com/office/drawing/2014/main" id="{29F7AC74-761F-3264-5A95-63013CEB7EB5}"/>
                    </a:ext>
                  </a:extLst>
                </p:cNvPr>
                <p:cNvSpPr txBox="1"/>
                <p:nvPr/>
              </p:nvSpPr>
              <p:spPr bwMode="auto">
                <a:xfrm>
                  <a:off x="10210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09" name="TextBox 308">
                  <a:extLst>
                    <a:ext uri="{FF2B5EF4-FFF2-40B4-BE49-F238E27FC236}">
                      <a16:creationId xmlns:a16="http://schemas.microsoft.com/office/drawing/2014/main" id="{6E53FB6B-C312-FCB1-79A0-EEAE9EA65768}"/>
                    </a:ext>
                  </a:extLst>
                </p:cNvPr>
                <p:cNvSpPr txBox="1"/>
                <p:nvPr/>
              </p:nvSpPr>
              <p:spPr bwMode="auto">
                <a:xfrm>
                  <a:off x="10010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0" name="TextBox 309">
                  <a:extLst>
                    <a:ext uri="{FF2B5EF4-FFF2-40B4-BE49-F238E27FC236}">
                      <a16:creationId xmlns:a16="http://schemas.microsoft.com/office/drawing/2014/main" id="{9B35F0A9-CDA8-28D0-8927-97919835EF5D}"/>
                    </a:ext>
                  </a:extLst>
                </p:cNvPr>
                <p:cNvSpPr txBox="1"/>
                <p:nvPr/>
              </p:nvSpPr>
              <p:spPr bwMode="auto">
                <a:xfrm>
                  <a:off x="10023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1" name="TextBox 310">
                  <a:extLst>
                    <a:ext uri="{FF2B5EF4-FFF2-40B4-BE49-F238E27FC236}">
                      <a16:creationId xmlns:a16="http://schemas.microsoft.com/office/drawing/2014/main" id="{471F2A50-0011-BAC7-2752-4BB6FB7E9242}"/>
                    </a:ext>
                  </a:extLst>
                </p:cNvPr>
                <p:cNvSpPr txBox="1"/>
                <p:nvPr/>
              </p:nvSpPr>
              <p:spPr bwMode="auto">
                <a:xfrm>
                  <a:off x="100774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2" name="TextBox 311">
                  <a:extLst>
                    <a:ext uri="{FF2B5EF4-FFF2-40B4-BE49-F238E27FC236}">
                      <a16:creationId xmlns:a16="http://schemas.microsoft.com/office/drawing/2014/main" id="{7EE4C52E-0280-5A7D-CCD7-805898887F6E}"/>
                    </a:ext>
                  </a:extLst>
                </p:cNvPr>
                <p:cNvSpPr txBox="1"/>
                <p:nvPr/>
              </p:nvSpPr>
              <p:spPr bwMode="auto">
                <a:xfrm>
                  <a:off x="100933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3" name="TextBox 312">
                  <a:extLst>
                    <a:ext uri="{FF2B5EF4-FFF2-40B4-BE49-F238E27FC236}">
                      <a16:creationId xmlns:a16="http://schemas.microsoft.com/office/drawing/2014/main" id="{77022C40-3E46-A6AD-8208-DB2243BF87EB}"/>
                    </a:ext>
                  </a:extLst>
                </p:cNvPr>
                <p:cNvSpPr txBox="1"/>
                <p:nvPr/>
              </p:nvSpPr>
              <p:spPr bwMode="auto">
                <a:xfrm>
                  <a:off x="103219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4" name="TextBox 313">
                  <a:extLst>
                    <a:ext uri="{FF2B5EF4-FFF2-40B4-BE49-F238E27FC236}">
                      <a16:creationId xmlns:a16="http://schemas.microsoft.com/office/drawing/2014/main" id="{5AD4474C-5F69-EC04-2D21-25692D3BE9EE}"/>
                    </a:ext>
                  </a:extLst>
                </p:cNvPr>
                <p:cNvSpPr txBox="1"/>
                <p:nvPr/>
              </p:nvSpPr>
              <p:spPr bwMode="auto">
                <a:xfrm>
                  <a:off x="104330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5" name="TextBox 314">
                  <a:extLst>
                    <a:ext uri="{FF2B5EF4-FFF2-40B4-BE49-F238E27FC236}">
                      <a16:creationId xmlns:a16="http://schemas.microsoft.com/office/drawing/2014/main" id="{9AE20470-C235-38F6-06FC-4EC9124EC31C}"/>
                    </a:ext>
                  </a:extLst>
                </p:cNvPr>
                <p:cNvSpPr txBox="1"/>
                <p:nvPr/>
              </p:nvSpPr>
              <p:spPr bwMode="auto">
                <a:xfrm>
                  <a:off x="10518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6" name="TextBox 315">
                  <a:extLst>
                    <a:ext uri="{FF2B5EF4-FFF2-40B4-BE49-F238E27FC236}">
                      <a16:creationId xmlns:a16="http://schemas.microsoft.com/office/drawing/2014/main" id="{645BE810-999F-49EA-D97F-CEF435DE5B44}"/>
                    </a:ext>
                  </a:extLst>
                </p:cNvPr>
                <p:cNvSpPr txBox="1"/>
                <p:nvPr/>
              </p:nvSpPr>
              <p:spPr bwMode="auto">
                <a:xfrm>
                  <a:off x="106330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7" name="TextBox 316">
                  <a:extLst>
                    <a:ext uri="{FF2B5EF4-FFF2-40B4-BE49-F238E27FC236}">
                      <a16:creationId xmlns:a16="http://schemas.microsoft.com/office/drawing/2014/main" id="{0F7FB093-EF3B-8B95-37B0-B26D402F3594}"/>
                    </a:ext>
                  </a:extLst>
                </p:cNvPr>
                <p:cNvSpPr txBox="1"/>
                <p:nvPr/>
              </p:nvSpPr>
              <p:spPr bwMode="auto">
                <a:xfrm>
                  <a:off x="106521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8" name="TextBox 317">
                  <a:extLst>
                    <a:ext uri="{FF2B5EF4-FFF2-40B4-BE49-F238E27FC236}">
                      <a16:creationId xmlns:a16="http://schemas.microsoft.com/office/drawing/2014/main" id="{B7606C41-F8EF-7648-CD59-BA130E5FA1EF}"/>
                    </a:ext>
                  </a:extLst>
                </p:cNvPr>
                <p:cNvSpPr txBox="1"/>
                <p:nvPr/>
              </p:nvSpPr>
              <p:spPr bwMode="auto">
                <a:xfrm>
                  <a:off x="103536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19" name="TextBox 318">
                  <a:extLst>
                    <a:ext uri="{FF2B5EF4-FFF2-40B4-BE49-F238E27FC236}">
                      <a16:creationId xmlns:a16="http://schemas.microsoft.com/office/drawing/2014/main" id="{56A0EF09-6BD4-2289-218B-4D5B0C8F7F46}"/>
                    </a:ext>
                  </a:extLst>
                </p:cNvPr>
                <p:cNvSpPr txBox="1"/>
                <p:nvPr/>
              </p:nvSpPr>
              <p:spPr bwMode="auto">
                <a:xfrm>
                  <a:off x="11099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0" name="TextBox 319">
                  <a:extLst>
                    <a:ext uri="{FF2B5EF4-FFF2-40B4-BE49-F238E27FC236}">
                      <a16:creationId xmlns:a16="http://schemas.microsoft.com/office/drawing/2014/main" id="{1CA8F9D9-9352-21E7-F17F-0E52D60D358A}"/>
                    </a:ext>
                  </a:extLst>
                </p:cNvPr>
                <p:cNvSpPr txBox="1"/>
                <p:nvPr/>
              </p:nvSpPr>
              <p:spPr bwMode="auto">
                <a:xfrm>
                  <a:off x="107442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1" name="TextBox 320">
                  <a:extLst>
                    <a:ext uri="{FF2B5EF4-FFF2-40B4-BE49-F238E27FC236}">
                      <a16:creationId xmlns:a16="http://schemas.microsoft.com/office/drawing/2014/main" id="{E8426C1D-7D03-89EB-AF83-350643210077}"/>
                    </a:ext>
                  </a:extLst>
                </p:cNvPr>
                <p:cNvSpPr txBox="1"/>
                <p:nvPr/>
              </p:nvSpPr>
              <p:spPr bwMode="auto">
                <a:xfrm>
                  <a:off x="107791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2" name="TextBox 321">
                  <a:extLst>
                    <a:ext uri="{FF2B5EF4-FFF2-40B4-BE49-F238E27FC236}">
                      <a16:creationId xmlns:a16="http://schemas.microsoft.com/office/drawing/2014/main" id="{F8A97A71-0113-6BC6-9B81-D66585FFFC5A}"/>
                    </a:ext>
                  </a:extLst>
                </p:cNvPr>
                <p:cNvSpPr txBox="1"/>
                <p:nvPr/>
              </p:nvSpPr>
              <p:spPr bwMode="auto">
                <a:xfrm>
                  <a:off x="108235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3" name="TextBox 322">
                  <a:extLst>
                    <a:ext uri="{FF2B5EF4-FFF2-40B4-BE49-F238E27FC236}">
                      <a16:creationId xmlns:a16="http://schemas.microsoft.com/office/drawing/2014/main" id="{F1499C4D-1B68-EC26-5C34-84A6531C8702}"/>
                    </a:ext>
                  </a:extLst>
                </p:cNvPr>
                <p:cNvSpPr txBox="1"/>
                <p:nvPr/>
              </p:nvSpPr>
              <p:spPr bwMode="auto">
                <a:xfrm>
                  <a:off x="10845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4" name="TextBox 323">
                  <a:extLst>
                    <a:ext uri="{FF2B5EF4-FFF2-40B4-BE49-F238E27FC236}">
                      <a16:creationId xmlns:a16="http://schemas.microsoft.com/office/drawing/2014/main" id="{2E17098A-03E1-784D-F875-03728FC579A3}"/>
                    </a:ext>
                  </a:extLst>
                </p:cNvPr>
                <p:cNvSpPr txBox="1"/>
                <p:nvPr/>
              </p:nvSpPr>
              <p:spPr bwMode="auto">
                <a:xfrm>
                  <a:off x="109442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5" name="TextBox 324">
                  <a:extLst>
                    <a:ext uri="{FF2B5EF4-FFF2-40B4-BE49-F238E27FC236}">
                      <a16:creationId xmlns:a16="http://schemas.microsoft.com/office/drawing/2014/main" id="{970B5EA9-CAD0-D698-9634-3179473636EB}"/>
                    </a:ext>
                  </a:extLst>
                </p:cNvPr>
                <p:cNvSpPr txBox="1"/>
                <p:nvPr/>
              </p:nvSpPr>
              <p:spPr bwMode="auto">
                <a:xfrm>
                  <a:off x="10912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6" name="TextBox 325">
                  <a:extLst>
                    <a:ext uri="{FF2B5EF4-FFF2-40B4-BE49-F238E27FC236}">
                      <a16:creationId xmlns:a16="http://schemas.microsoft.com/office/drawing/2014/main" id="{618625DA-5782-D830-0E73-46A4D93B96A1}"/>
                    </a:ext>
                  </a:extLst>
                </p:cNvPr>
                <p:cNvSpPr txBox="1"/>
                <p:nvPr/>
              </p:nvSpPr>
              <p:spPr bwMode="auto">
                <a:xfrm>
                  <a:off x="110363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7" name="TextBox 326">
                  <a:extLst>
                    <a:ext uri="{FF2B5EF4-FFF2-40B4-BE49-F238E27FC236}">
                      <a16:creationId xmlns:a16="http://schemas.microsoft.com/office/drawing/2014/main" id="{D72D3B49-42FF-34B0-0ADB-BB0BCEB35B04}"/>
                    </a:ext>
                  </a:extLst>
                </p:cNvPr>
                <p:cNvSpPr txBox="1"/>
                <p:nvPr/>
              </p:nvSpPr>
              <p:spPr bwMode="auto">
                <a:xfrm>
                  <a:off x="110204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328" name="TextBox 327">
                  <a:extLst>
                    <a:ext uri="{FF2B5EF4-FFF2-40B4-BE49-F238E27FC236}">
                      <a16:creationId xmlns:a16="http://schemas.microsoft.com/office/drawing/2014/main" id="{22AD08B5-6DB3-C49F-DD9A-4DF54CD7703E}"/>
                    </a:ext>
                  </a:extLst>
                </p:cNvPr>
                <p:cNvSpPr txBox="1"/>
                <p:nvPr/>
              </p:nvSpPr>
              <p:spPr bwMode="auto">
                <a:xfrm>
                  <a:off x="110045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grpSp>
        </p:grpSp>
      </p:grpSp>
      <p:grpSp>
        <p:nvGrpSpPr>
          <p:cNvPr id="383" name="Group 382">
            <a:extLst>
              <a:ext uri="{FF2B5EF4-FFF2-40B4-BE49-F238E27FC236}">
                <a16:creationId xmlns:a16="http://schemas.microsoft.com/office/drawing/2014/main" id="{566971C1-D1C2-50F7-4CFD-8DB59FAF231D}"/>
              </a:ext>
            </a:extLst>
          </p:cNvPr>
          <p:cNvGrpSpPr>
            <a:grpSpLocks noChangeAspect="1"/>
          </p:cNvGrpSpPr>
          <p:nvPr/>
        </p:nvGrpSpPr>
        <p:grpSpPr>
          <a:xfrm>
            <a:off x="7015521" y="3927139"/>
            <a:ext cx="4075176" cy="1034606"/>
            <a:chOff x="7038975" y="3933825"/>
            <a:chExt cx="4244975" cy="1077714"/>
          </a:xfrm>
        </p:grpSpPr>
        <p:sp>
          <p:nvSpPr>
            <p:cNvPr id="116" name="Freeform 115">
              <a:extLst>
                <a:ext uri="{FF2B5EF4-FFF2-40B4-BE49-F238E27FC236}">
                  <a16:creationId xmlns:a16="http://schemas.microsoft.com/office/drawing/2014/main" id="{7E08627F-B24C-E427-28E1-A919B69AE64E}"/>
                </a:ext>
              </a:extLst>
            </p:cNvPr>
            <p:cNvSpPr/>
            <p:nvPr/>
          </p:nvSpPr>
          <p:spPr bwMode="auto">
            <a:xfrm>
              <a:off x="7058025" y="4105274"/>
              <a:ext cx="4137025" cy="777875"/>
            </a:xfrm>
            <a:custGeom>
              <a:avLst/>
              <a:gdLst>
                <a:gd name="connsiteX0" fmla="*/ 4137025 w 4137025"/>
                <a:gd name="connsiteY0" fmla="*/ 787400 h 787400"/>
                <a:gd name="connsiteX1" fmla="*/ 1574800 w 4137025"/>
                <a:gd name="connsiteY1" fmla="*/ 787400 h 787400"/>
                <a:gd name="connsiteX2" fmla="*/ 1574800 w 4137025"/>
                <a:gd name="connsiteY2" fmla="*/ 787400 h 787400"/>
                <a:gd name="connsiteX3" fmla="*/ 1574800 w 4137025"/>
                <a:gd name="connsiteY3" fmla="*/ 758825 h 787400"/>
                <a:gd name="connsiteX4" fmla="*/ 1514475 w 4137025"/>
                <a:gd name="connsiteY4" fmla="*/ 758825 h 787400"/>
                <a:gd name="connsiteX5" fmla="*/ 1514475 w 4137025"/>
                <a:gd name="connsiteY5" fmla="*/ 727075 h 787400"/>
                <a:gd name="connsiteX6" fmla="*/ 1155700 w 4137025"/>
                <a:gd name="connsiteY6" fmla="*/ 727075 h 787400"/>
                <a:gd name="connsiteX7" fmla="*/ 1155700 w 4137025"/>
                <a:gd name="connsiteY7" fmla="*/ 698500 h 787400"/>
                <a:gd name="connsiteX8" fmla="*/ 974725 w 4137025"/>
                <a:gd name="connsiteY8" fmla="*/ 698500 h 787400"/>
                <a:gd name="connsiteX9" fmla="*/ 974725 w 4137025"/>
                <a:gd name="connsiteY9" fmla="*/ 669925 h 787400"/>
                <a:gd name="connsiteX10" fmla="*/ 803275 w 4137025"/>
                <a:gd name="connsiteY10" fmla="*/ 669925 h 787400"/>
                <a:gd name="connsiteX11" fmla="*/ 803275 w 4137025"/>
                <a:gd name="connsiteY11" fmla="*/ 669925 h 787400"/>
                <a:gd name="connsiteX12" fmla="*/ 803275 w 4137025"/>
                <a:gd name="connsiteY12" fmla="*/ 644525 h 787400"/>
                <a:gd name="connsiteX13" fmla="*/ 787400 w 4137025"/>
                <a:gd name="connsiteY13" fmla="*/ 644525 h 787400"/>
                <a:gd name="connsiteX14" fmla="*/ 787400 w 4137025"/>
                <a:gd name="connsiteY14" fmla="*/ 644525 h 787400"/>
                <a:gd name="connsiteX15" fmla="*/ 787400 w 4137025"/>
                <a:gd name="connsiteY15" fmla="*/ 644525 h 787400"/>
                <a:gd name="connsiteX16" fmla="*/ 787400 w 4137025"/>
                <a:gd name="connsiteY16" fmla="*/ 619125 h 787400"/>
                <a:gd name="connsiteX17" fmla="*/ 758825 w 4137025"/>
                <a:gd name="connsiteY17" fmla="*/ 619125 h 787400"/>
                <a:gd name="connsiteX18" fmla="*/ 758825 w 4137025"/>
                <a:gd name="connsiteY18" fmla="*/ 619125 h 787400"/>
                <a:gd name="connsiteX19" fmla="*/ 736600 w 4137025"/>
                <a:gd name="connsiteY19" fmla="*/ 596900 h 787400"/>
                <a:gd name="connsiteX20" fmla="*/ 736600 w 4137025"/>
                <a:gd name="connsiteY20" fmla="*/ 561975 h 787400"/>
                <a:gd name="connsiteX21" fmla="*/ 552450 w 4137025"/>
                <a:gd name="connsiteY21" fmla="*/ 561975 h 787400"/>
                <a:gd name="connsiteX22" fmla="*/ 552450 w 4137025"/>
                <a:gd name="connsiteY22" fmla="*/ 542925 h 787400"/>
                <a:gd name="connsiteX23" fmla="*/ 552450 w 4137025"/>
                <a:gd name="connsiteY23" fmla="*/ 542925 h 787400"/>
                <a:gd name="connsiteX24" fmla="*/ 539750 w 4137025"/>
                <a:gd name="connsiteY24" fmla="*/ 542925 h 787400"/>
                <a:gd name="connsiteX25" fmla="*/ 539750 w 4137025"/>
                <a:gd name="connsiteY25" fmla="*/ 542925 h 787400"/>
                <a:gd name="connsiteX26" fmla="*/ 539750 w 4137025"/>
                <a:gd name="connsiteY26" fmla="*/ 517525 h 787400"/>
                <a:gd name="connsiteX27" fmla="*/ 473075 w 4137025"/>
                <a:gd name="connsiteY27" fmla="*/ 517525 h 787400"/>
                <a:gd name="connsiteX28" fmla="*/ 473075 w 4137025"/>
                <a:gd name="connsiteY28" fmla="*/ 517525 h 787400"/>
                <a:gd name="connsiteX29" fmla="*/ 473075 w 4137025"/>
                <a:gd name="connsiteY29" fmla="*/ 492125 h 787400"/>
                <a:gd name="connsiteX30" fmla="*/ 368300 w 4137025"/>
                <a:gd name="connsiteY30" fmla="*/ 492125 h 787400"/>
                <a:gd name="connsiteX31" fmla="*/ 368300 w 4137025"/>
                <a:gd name="connsiteY31" fmla="*/ 450850 h 787400"/>
                <a:gd name="connsiteX32" fmla="*/ 292100 w 4137025"/>
                <a:gd name="connsiteY32" fmla="*/ 450850 h 787400"/>
                <a:gd name="connsiteX33" fmla="*/ 292100 w 4137025"/>
                <a:gd name="connsiteY33" fmla="*/ 403225 h 787400"/>
                <a:gd name="connsiteX34" fmla="*/ 285750 w 4137025"/>
                <a:gd name="connsiteY34" fmla="*/ 403225 h 787400"/>
                <a:gd name="connsiteX35" fmla="*/ 285750 w 4137025"/>
                <a:gd name="connsiteY35" fmla="*/ 403225 h 787400"/>
                <a:gd name="connsiteX36" fmla="*/ 285750 w 4137025"/>
                <a:gd name="connsiteY36" fmla="*/ 403225 h 787400"/>
                <a:gd name="connsiteX37" fmla="*/ 285750 w 4137025"/>
                <a:gd name="connsiteY37" fmla="*/ 403225 h 787400"/>
                <a:gd name="connsiteX38" fmla="*/ 285750 w 4137025"/>
                <a:gd name="connsiteY38" fmla="*/ 403225 h 787400"/>
                <a:gd name="connsiteX39" fmla="*/ 285750 w 4137025"/>
                <a:gd name="connsiteY39" fmla="*/ 374650 h 787400"/>
                <a:gd name="connsiteX40" fmla="*/ 228600 w 4137025"/>
                <a:gd name="connsiteY40" fmla="*/ 374650 h 787400"/>
                <a:gd name="connsiteX41" fmla="*/ 228600 w 4137025"/>
                <a:gd name="connsiteY41" fmla="*/ 336550 h 787400"/>
                <a:gd name="connsiteX42" fmla="*/ 215900 w 4137025"/>
                <a:gd name="connsiteY42" fmla="*/ 336550 h 787400"/>
                <a:gd name="connsiteX43" fmla="*/ 215900 w 4137025"/>
                <a:gd name="connsiteY43" fmla="*/ 269875 h 787400"/>
                <a:gd name="connsiteX44" fmla="*/ 200025 w 4137025"/>
                <a:gd name="connsiteY44" fmla="*/ 269875 h 787400"/>
                <a:gd name="connsiteX45" fmla="*/ 200025 w 4137025"/>
                <a:gd name="connsiteY45" fmla="*/ 200025 h 787400"/>
                <a:gd name="connsiteX46" fmla="*/ 187325 w 4137025"/>
                <a:gd name="connsiteY46" fmla="*/ 200025 h 787400"/>
                <a:gd name="connsiteX47" fmla="*/ 187325 w 4137025"/>
                <a:gd name="connsiteY47" fmla="*/ 155575 h 787400"/>
                <a:gd name="connsiteX48" fmla="*/ 152400 w 4137025"/>
                <a:gd name="connsiteY48" fmla="*/ 155575 h 787400"/>
                <a:gd name="connsiteX49" fmla="*/ 152400 w 4137025"/>
                <a:gd name="connsiteY49" fmla="*/ 107950 h 787400"/>
                <a:gd name="connsiteX50" fmla="*/ 107950 w 4137025"/>
                <a:gd name="connsiteY50" fmla="*/ 107950 h 787400"/>
                <a:gd name="connsiteX51" fmla="*/ 107950 w 4137025"/>
                <a:gd name="connsiteY51" fmla="*/ 31750 h 787400"/>
                <a:gd name="connsiteX52" fmla="*/ 107950 w 4137025"/>
                <a:gd name="connsiteY52" fmla="*/ 31750 h 787400"/>
                <a:gd name="connsiteX53" fmla="*/ 107950 w 4137025"/>
                <a:gd name="connsiteY53" fmla="*/ 31750 h 787400"/>
                <a:gd name="connsiteX54" fmla="*/ 107950 w 4137025"/>
                <a:gd name="connsiteY54" fmla="*/ 31750 h 787400"/>
                <a:gd name="connsiteX55" fmla="*/ 107950 w 4137025"/>
                <a:gd name="connsiteY55" fmla="*/ 0 h 787400"/>
                <a:gd name="connsiteX56" fmla="*/ 0 w 4137025"/>
                <a:gd name="connsiteY56" fmla="*/ 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137025" h="787400">
                  <a:moveTo>
                    <a:pt x="4137025" y="787400"/>
                  </a:moveTo>
                  <a:lnTo>
                    <a:pt x="1574800" y="787400"/>
                  </a:lnTo>
                  <a:lnTo>
                    <a:pt x="1574800" y="787400"/>
                  </a:lnTo>
                  <a:lnTo>
                    <a:pt x="1574800" y="758825"/>
                  </a:lnTo>
                  <a:lnTo>
                    <a:pt x="1514475" y="758825"/>
                  </a:lnTo>
                  <a:lnTo>
                    <a:pt x="1514475" y="727075"/>
                  </a:lnTo>
                  <a:lnTo>
                    <a:pt x="1155700" y="727075"/>
                  </a:lnTo>
                  <a:lnTo>
                    <a:pt x="1155700" y="698500"/>
                  </a:lnTo>
                  <a:lnTo>
                    <a:pt x="974725" y="698500"/>
                  </a:lnTo>
                  <a:lnTo>
                    <a:pt x="974725" y="669925"/>
                  </a:lnTo>
                  <a:lnTo>
                    <a:pt x="803275" y="669925"/>
                  </a:lnTo>
                  <a:lnTo>
                    <a:pt x="803275" y="669925"/>
                  </a:lnTo>
                  <a:lnTo>
                    <a:pt x="803275" y="644525"/>
                  </a:lnTo>
                  <a:lnTo>
                    <a:pt x="787400" y="644525"/>
                  </a:lnTo>
                  <a:lnTo>
                    <a:pt x="787400" y="644525"/>
                  </a:lnTo>
                  <a:lnTo>
                    <a:pt x="787400" y="644525"/>
                  </a:lnTo>
                  <a:lnTo>
                    <a:pt x="787400" y="619125"/>
                  </a:lnTo>
                  <a:lnTo>
                    <a:pt x="758825" y="619125"/>
                  </a:lnTo>
                  <a:lnTo>
                    <a:pt x="758825" y="619125"/>
                  </a:lnTo>
                  <a:lnTo>
                    <a:pt x="736600" y="596900"/>
                  </a:lnTo>
                  <a:lnTo>
                    <a:pt x="736600" y="561975"/>
                  </a:lnTo>
                  <a:lnTo>
                    <a:pt x="552450" y="561975"/>
                  </a:lnTo>
                  <a:lnTo>
                    <a:pt x="552450" y="542925"/>
                  </a:lnTo>
                  <a:lnTo>
                    <a:pt x="552450" y="542925"/>
                  </a:lnTo>
                  <a:lnTo>
                    <a:pt x="539750" y="542925"/>
                  </a:lnTo>
                  <a:lnTo>
                    <a:pt x="539750" y="542925"/>
                  </a:lnTo>
                  <a:lnTo>
                    <a:pt x="539750" y="517525"/>
                  </a:lnTo>
                  <a:lnTo>
                    <a:pt x="473075" y="517525"/>
                  </a:lnTo>
                  <a:lnTo>
                    <a:pt x="473075" y="517525"/>
                  </a:lnTo>
                  <a:lnTo>
                    <a:pt x="473075" y="492125"/>
                  </a:lnTo>
                  <a:lnTo>
                    <a:pt x="368300" y="492125"/>
                  </a:lnTo>
                  <a:lnTo>
                    <a:pt x="368300" y="450850"/>
                  </a:lnTo>
                  <a:lnTo>
                    <a:pt x="292100" y="450850"/>
                  </a:lnTo>
                  <a:lnTo>
                    <a:pt x="292100" y="403225"/>
                  </a:lnTo>
                  <a:lnTo>
                    <a:pt x="285750" y="403225"/>
                  </a:lnTo>
                  <a:lnTo>
                    <a:pt x="285750" y="403225"/>
                  </a:lnTo>
                  <a:lnTo>
                    <a:pt x="285750" y="403225"/>
                  </a:lnTo>
                  <a:lnTo>
                    <a:pt x="285750" y="403225"/>
                  </a:lnTo>
                  <a:lnTo>
                    <a:pt x="285750" y="403225"/>
                  </a:lnTo>
                  <a:lnTo>
                    <a:pt x="285750" y="374650"/>
                  </a:lnTo>
                  <a:lnTo>
                    <a:pt x="228600" y="374650"/>
                  </a:lnTo>
                  <a:lnTo>
                    <a:pt x="228600" y="336550"/>
                  </a:lnTo>
                  <a:lnTo>
                    <a:pt x="215900" y="336550"/>
                  </a:lnTo>
                  <a:lnTo>
                    <a:pt x="215900" y="269875"/>
                  </a:lnTo>
                  <a:lnTo>
                    <a:pt x="200025" y="269875"/>
                  </a:lnTo>
                  <a:lnTo>
                    <a:pt x="200025" y="200025"/>
                  </a:lnTo>
                  <a:lnTo>
                    <a:pt x="187325" y="200025"/>
                  </a:lnTo>
                  <a:lnTo>
                    <a:pt x="187325" y="155575"/>
                  </a:lnTo>
                  <a:lnTo>
                    <a:pt x="152400" y="155575"/>
                  </a:lnTo>
                  <a:lnTo>
                    <a:pt x="152400" y="107950"/>
                  </a:lnTo>
                  <a:lnTo>
                    <a:pt x="107950" y="107950"/>
                  </a:lnTo>
                  <a:lnTo>
                    <a:pt x="107950" y="31750"/>
                  </a:lnTo>
                  <a:lnTo>
                    <a:pt x="107950" y="31750"/>
                  </a:lnTo>
                  <a:lnTo>
                    <a:pt x="107950" y="31750"/>
                  </a:lnTo>
                  <a:lnTo>
                    <a:pt x="107950" y="31750"/>
                  </a:lnTo>
                  <a:lnTo>
                    <a:pt x="1079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376" name="Group 375">
              <a:extLst>
                <a:ext uri="{FF2B5EF4-FFF2-40B4-BE49-F238E27FC236}">
                  <a16:creationId xmlns:a16="http://schemas.microsoft.com/office/drawing/2014/main" id="{41502557-C21E-1134-607A-3406C01C0194}"/>
                </a:ext>
              </a:extLst>
            </p:cNvPr>
            <p:cNvGrpSpPr/>
            <p:nvPr/>
          </p:nvGrpSpPr>
          <p:grpSpPr>
            <a:xfrm>
              <a:off x="7038975" y="3933825"/>
              <a:ext cx="4244975" cy="1077714"/>
              <a:chOff x="7038975" y="3933825"/>
              <a:chExt cx="4244975" cy="1077714"/>
            </a:xfrm>
          </p:grpSpPr>
          <p:sp>
            <p:nvSpPr>
              <p:cNvPr id="331" name="TextBox 330">
                <a:extLst>
                  <a:ext uri="{FF2B5EF4-FFF2-40B4-BE49-F238E27FC236}">
                    <a16:creationId xmlns:a16="http://schemas.microsoft.com/office/drawing/2014/main" id="{95E32942-61F0-11A1-9B78-EE2D355407D2}"/>
                  </a:ext>
                </a:extLst>
              </p:cNvPr>
              <p:cNvSpPr txBox="1"/>
              <p:nvPr/>
            </p:nvSpPr>
            <p:spPr bwMode="auto">
              <a:xfrm>
                <a:off x="7038975" y="39338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2" name="TextBox 331">
                <a:extLst>
                  <a:ext uri="{FF2B5EF4-FFF2-40B4-BE49-F238E27FC236}">
                    <a16:creationId xmlns:a16="http://schemas.microsoft.com/office/drawing/2014/main" id="{93D2DA91-ED1D-DC4B-1E21-4F824FC23966}"/>
                  </a:ext>
                </a:extLst>
              </p:cNvPr>
              <p:cNvSpPr txBox="1"/>
              <p:nvPr/>
            </p:nvSpPr>
            <p:spPr bwMode="auto">
              <a:xfrm>
                <a:off x="7067550" y="39973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3" name="TextBox 332">
                <a:extLst>
                  <a:ext uri="{FF2B5EF4-FFF2-40B4-BE49-F238E27FC236}">
                    <a16:creationId xmlns:a16="http://schemas.microsoft.com/office/drawing/2014/main" id="{4B04E3AD-02E2-EDEA-02B6-8516DB46867D}"/>
                  </a:ext>
                </a:extLst>
              </p:cNvPr>
              <p:cNvSpPr txBox="1"/>
              <p:nvPr/>
            </p:nvSpPr>
            <p:spPr bwMode="auto">
              <a:xfrm>
                <a:off x="7118350" y="40290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4" name="TextBox 333">
                <a:extLst>
                  <a:ext uri="{FF2B5EF4-FFF2-40B4-BE49-F238E27FC236}">
                    <a16:creationId xmlns:a16="http://schemas.microsoft.com/office/drawing/2014/main" id="{FCADD42F-D2D2-4E92-C1F4-E0EA95F23FEC}"/>
                  </a:ext>
                </a:extLst>
              </p:cNvPr>
              <p:cNvSpPr txBox="1"/>
              <p:nvPr/>
            </p:nvSpPr>
            <p:spPr bwMode="auto">
              <a:xfrm>
                <a:off x="7296150" y="43751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5" name="TextBox 334">
                <a:extLst>
                  <a:ext uri="{FF2B5EF4-FFF2-40B4-BE49-F238E27FC236}">
                    <a16:creationId xmlns:a16="http://schemas.microsoft.com/office/drawing/2014/main" id="{F31000D3-6DA1-7CA7-74EC-CB0D46AA13D1}"/>
                  </a:ext>
                </a:extLst>
              </p:cNvPr>
              <p:cNvSpPr txBox="1"/>
              <p:nvPr/>
            </p:nvSpPr>
            <p:spPr bwMode="auto">
              <a:xfrm>
                <a:off x="7350125" y="44069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6" name="TextBox 335">
                <a:extLst>
                  <a:ext uri="{FF2B5EF4-FFF2-40B4-BE49-F238E27FC236}">
                    <a16:creationId xmlns:a16="http://schemas.microsoft.com/office/drawing/2014/main" id="{256652DB-40D8-FF71-2843-3C96D5AEDE03}"/>
                  </a:ext>
                </a:extLst>
              </p:cNvPr>
              <p:cNvSpPr txBox="1"/>
              <p:nvPr/>
            </p:nvSpPr>
            <p:spPr bwMode="auto">
              <a:xfrm>
                <a:off x="7426325" y="44100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7" name="TextBox 336">
                <a:extLst>
                  <a:ext uri="{FF2B5EF4-FFF2-40B4-BE49-F238E27FC236}">
                    <a16:creationId xmlns:a16="http://schemas.microsoft.com/office/drawing/2014/main" id="{44A0A919-E640-7CD9-A48D-7D064CC23F28}"/>
                  </a:ext>
                </a:extLst>
              </p:cNvPr>
              <p:cNvSpPr txBox="1"/>
              <p:nvPr/>
            </p:nvSpPr>
            <p:spPr bwMode="auto">
              <a:xfrm>
                <a:off x="7385050" y="44069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8" name="TextBox 337">
                <a:extLst>
                  <a:ext uri="{FF2B5EF4-FFF2-40B4-BE49-F238E27FC236}">
                    <a16:creationId xmlns:a16="http://schemas.microsoft.com/office/drawing/2014/main" id="{4DC971BD-747D-03BC-9653-3E8AD0CEAC3E}"/>
                  </a:ext>
                </a:extLst>
              </p:cNvPr>
              <p:cNvSpPr txBox="1"/>
              <p:nvPr/>
            </p:nvSpPr>
            <p:spPr bwMode="auto">
              <a:xfrm>
                <a:off x="7524750" y="44799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39" name="TextBox 338">
                <a:extLst>
                  <a:ext uri="{FF2B5EF4-FFF2-40B4-BE49-F238E27FC236}">
                    <a16:creationId xmlns:a16="http://schemas.microsoft.com/office/drawing/2014/main" id="{733FB6DC-1E68-B199-0FBD-8449D983568D}"/>
                  </a:ext>
                </a:extLst>
              </p:cNvPr>
              <p:cNvSpPr txBox="1"/>
              <p:nvPr/>
            </p:nvSpPr>
            <p:spPr bwMode="auto">
              <a:xfrm>
                <a:off x="7839075" y="45878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0" name="TextBox 339">
                <a:extLst>
                  <a:ext uri="{FF2B5EF4-FFF2-40B4-BE49-F238E27FC236}">
                    <a16:creationId xmlns:a16="http://schemas.microsoft.com/office/drawing/2014/main" id="{9B383304-62D1-E9C5-F866-519B524BE227}"/>
                  </a:ext>
                </a:extLst>
              </p:cNvPr>
              <p:cNvSpPr txBox="1"/>
              <p:nvPr/>
            </p:nvSpPr>
            <p:spPr bwMode="auto">
              <a:xfrm>
                <a:off x="8502650" y="46736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1" name="TextBox 340">
                <a:extLst>
                  <a:ext uri="{FF2B5EF4-FFF2-40B4-BE49-F238E27FC236}">
                    <a16:creationId xmlns:a16="http://schemas.microsoft.com/office/drawing/2014/main" id="{A9F8F959-991E-2BBD-BAC5-EDD9BAB887F9}"/>
                  </a:ext>
                </a:extLst>
              </p:cNvPr>
              <p:cNvSpPr txBox="1"/>
              <p:nvPr/>
            </p:nvSpPr>
            <p:spPr bwMode="auto">
              <a:xfrm>
                <a:off x="86741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2" name="TextBox 341">
                <a:extLst>
                  <a:ext uri="{FF2B5EF4-FFF2-40B4-BE49-F238E27FC236}">
                    <a16:creationId xmlns:a16="http://schemas.microsoft.com/office/drawing/2014/main" id="{E7C74D26-69C0-37C7-1230-9532979106AD}"/>
                  </a:ext>
                </a:extLst>
              </p:cNvPr>
              <p:cNvSpPr txBox="1"/>
              <p:nvPr/>
            </p:nvSpPr>
            <p:spPr bwMode="auto">
              <a:xfrm>
                <a:off x="94996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3" name="TextBox 342">
                <a:extLst>
                  <a:ext uri="{FF2B5EF4-FFF2-40B4-BE49-F238E27FC236}">
                    <a16:creationId xmlns:a16="http://schemas.microsoft.com/office/drawing/2014/main" id="{F8A05727-6D87-A85A-E6DD-FE5B1F8A9C9D}"/>
                  </a:ext>
                </a:extLst>
              </p:cNvPr>
              <p:cNvSpPr txBox="1"/>
              <p:nvPr/>
            </p:nvSpPr>
            <p:spPr bwMode="auto">
              <a:xfrm>
                <a:off x="95377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4" name="TextBox 343">
                <a:extLst>
                  <a:ext uri="{FF2B5EF4-FFF2-40B4-BE49-F238E27FC236}">
                    <a16:creationId xmlns:a16="http://schemas.microsoft.com/office/drawing/2014/main" id="{701EEEC3-E234-1E92-0C92-E6D883064771}"/>
                  </a:ext>
                </a:extLst>
              </p:cNvPr>
              <p:cNvSpPr txBox="1"/>
              <p:nvPr/>
            </p:nvSpPr>
            <p:spPr bwMode="auto">
              <a:xfrm>
                <a:off x="96996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5" name="TextBox 344">
                <a:extLst>
                  <a:ext uri="{FF2B5EF4-FFF2-40B4-BE49-F238E27FC236}">
                    <a16:creationId xmlns:a16="http://schemas.microsoft.com/office/drawing/2014/main" id="{B5F79C21-BD7D-EBF2-4592-234A0D365597}"/>
                  </a:ext>
                </a:extLst>
              </p:cNvPr>
              <p:cNvSpPr txBox="1"/>
              <p:nvPr/>
            </p:nvSpPr>
            <p:spPr bwMode="auto">
              <a:xfrm>
                <a:off x="97345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6" name="TextBox 345">
                <a:extLst>
                  <a:ext uri="{FF2B5EF4-FFF2-40B4-BE49-F238E27FC236}">
                    <a16:creationId xmlns:a16="http://schemas.microsoft.com/office/drawing/2014/main" id="{B25A721F-6996-8999-8C0B-64529CE7D3FC}"/>
                  </a:ext>
                </a:extLst>
              </p:cNvPr>
              <p:cNvSpPr txBox="1"/>
              <p:nvPr/>
            </p:nvSpPr>
            <p:spPr bwMode="auto">
              <a:xfrm>
                <a:off x="96456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7" name="TextBox 346">
                <a:extLst>
                  <a:ext uri="{FF2B5EF4-FFF2-40B4-BE49-F238E27FC236}">
                    <a16:creationId xmlns:a16="http://schemas.microsoft.com/office/drawing/2014/main" id="{EF5EC755-C816-1CA2-FDC3-F8FB52282818}"/>
                  </a:ext>
                </a:extLst>
              </p:cNvPr>
              <p:cNvSpPr txBox="1"/>
              <p:nvPr/>
            </p:nvSpPr>
            <p:spPr bwMode="auto">
              <a:xfrm>
                <a:off x="95853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8" name="TextBox 347">
                <a:extLst>
                  <a:ext uri="{FF2B5EF4-FFF2-40B4-BE49-F238E27FC236}">
                    <a16:creationId xmlns:a16="http://schemas.microsoft.com/office/drawing/2014/main" id="{E293C29F-1B09-6E01-A896-3AD07DB6806A}"/>
                  </a:ext>
                </a:extLst>
              </p:cNvPr>
              <p:cNvSpPr txBox="1"/>
              <p:nvPr/>
            </p:nvSpPr>
            <p:spPr bwMode="auto">
              <a:xfrm>
                <a:off x="110585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49" name="TextBox 348">
                <a:extLst>
                  <a:ext uri="{FF2B5EF4-FFF2-40B4-BE49-F238E27FC236}">
                    <a16:creationId xmlns:a16="http://schemas.microsoft.com/office/drawing/2014/main" id="{C59D9A85-E5E4-52C6-9391-C3A7ABFD246B}"/>
                  </a:ext>
                </a:extLst>
              </p:cNvPr>
              <p:cNvSpPr txBox="1"/>
              <p:nvPr/>
            </p:nvSpPr>
            <p:spPr bwMode="auto">
              <a:xfrm>
                <a:off x="110966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0" name="TextBox 349">
                <a:extLst>
                  <a:ext uri="{FF2B5EF4-FFF2-40B4-BE49-F238E27FC236}">
                    <a16:creationId xmlns:a16="http://schemas.microsoft.com/office/drawing/2014/main" id="{6D35CA52-D967-B935-1D4F-565B31AAB277}"/>
                  </a:ext>
                </a:extLst>
              </p:cNvPr>
              <p:cNvSpPr txBox="1"/>
              <p:nvPr/>
            </p:nvSpPr>
            <p:spPr bwMode="auto">
              <a:xfrm>
                <a:off x="96139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1" name="TextBox 350">
                <a:extLst>
                  <a:ext uri="{FF2B5EF4-FFF2-40B4-BE49-F238E27FC236}">
                    <a16:creationId xmlns:a16="http://schemas.microsoft.com/office/drawing/2014/main" id="{B614AA80-B4BB-4E5F-6F2B-4C2A1C9F0CBE}"/>
                  </a:ext>
                </a:extLst>
              </p:cNvPr>
              <p:cNvSpPr txBox="1"/>
              <p:nvPr/>
            </p:nvSpPr>
            <p:spPr bwMode="auto">
              <a:xfrm>
                <a:off x="95980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2" name="TextBox 351">
                <a:extLst>
                  <a:ext uri="{FF2B5EF4-FFF2-40B4-BE49-F238E27FC236}">
                    <a16:creationId xmlns:a16="http://schemas.microsoft.com/office/drawing/2014/main" id="{814E70D7-2EB1-77C4-C76D-79A27F64F512}"/>
                  </a:ext>
                </a:extLst>
              </p:cNvPr>
              <p:cNvSpPr txBox="1"/>
              <p:nvPr/>
            </p:nvSpPr>
            <p:spPr bwMode="auto">
              <a:xfrm>
                <a:off x="97663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3" name="TextBox 352">
                <a:extLst>
                  <a:ext uri="{FF2B5EF4-FFF2-40B4-BE49-F238E27FC236}">
                    <a16:creationId xmlns:a16="http://schemas.microsoft.com/office/drawing/2014/main" id="{98E2C925-D890-6939-D5D4-E44C9C104D15}"/>
                  </a:ext>
                </a:extLst>
              </p:cNvPr>
              <p:cNvSpPr txBox="1"/>
              <p:nvPr/>
            </p:nvSpPr>
            <p:spPr bwMode="auto">
              <a:xfrm>
                <a:off x="97917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4" name="TextBox 353">
                <a:extLst>
                  <a:ext uri="{FF2B5EF4-FFF2-40B4-BE49-F238E27FC236}">
                    <a16:creationId xmlns:a16="http://schemas.microsoft.com/office/drawing/2014/main" id="{99ECCF0C-898D-759A-5035-6235DF78D8F5}"/>
                  </a:ext>
                </a:extLst>
              </p:cNvPr>
              <p:cNvSpPr txBox="1"/>
              <p:nvPr/>
            </p:nvSpPr>
            <p:spPr bwMode="auto">
              <a:xfrm>
                <a:off x="98647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5" name="TextBox 354">
                <a:extLst>
                  <a:ext uri="{FF2B5EF4-FFF2-40B4-BE49-F238E27FC236}">
                    <a16:creationId xmlns:a16="http://schemas.microsoft.com/office/drawing/2014/main" id="{F7EC71E2-4E10-2F7D-A194-42813CEBD1FE}"/>
                  </a:ext>
                </a:extLst>
              </p:cNvPr>
              <p:cNvSpPr txBox="1"/>
              <p:nvPr/>
            </p:nvSpPr>
            <p:spPr bwMode="auto">
              <a:xfrm>
                <a:off x="101028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6" name="TextBox 355">
                <a:extLst>
                  <a:ext uri="{FF2B5EF4-FFF2-40B4-BE49-F238E27FC236}">
                    <a16:creationId xmlns:a16="http://schemas.microsoft.com/office/drawing/2014/main" id="{4AC24CD9-D365-A12E-00DB-E3EA8E6DF6B3}"/>
                  </a:ext>
                </a:extLst>
              </p:cNvPr>
              <p:cNvSpPr txBox="1"/>
              <p:nvPr/>
            </p:nvSpPr>
            <p:spPr bwMode="auto">
              <a:xfrm>
                <a:off x="102235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7" name="TextBox 356">
                <a:extLst>
                  <a:ext uri="{FF2B5EF4-FFF2-40B4-BE49-F238E27FC236}">
                    <a16:creationId xmlns:a16="http://schemas.microsoft.com/office/drawing/2014/main" id="{8EB3E293-A9DB-416A-917F-5F59C48B9383}"/>
                  </a:ext>
                </a:extLst>
              </p:cNvPr>
              <p:cNvSpPr txBox="1"/>
              <p:nvPr/>
            </p:nvSpPr>
            <p:spPr bwMode="auto">
              <a:xfrm>
                <a:off x="105314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8" name="TextBox 357">
                <a:extLst>
                  <a:ext uri="{FF2B5EF4-FFF2-40B4-BE49-F238E27FC236}">
                    <a16:creationId xmlns:a16="http://schemas.microsoft.com/office/drawing/2014/main" id="{6B815422-D81F-30CE-9078-D9ED598B44A1}"/>
                  </a:ext>
                </a:extLst>
              </p:cNvPr>
              <p:cNvSpPr txBox="1"/>
              <p:nvPr/>
            </p:nvSpPr>
            <p:spPr bwMode="auto">
              <a:xfrm>
                <a:off x="102870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59" name="TextBox 358">
                <a:extLst>
                  <a:ext uri="{FF2B5EF4-FFF2-40B4-BE49-F238E27FC236}">
                    <a16:creationId xmlns:a16="http://schemas.microsoft.com/office/drawing/2014/main" id="{034BE61F-32AF-CB32-7B3B-0D56AA9F1A14}"/>
                  </a:ext>
                </a:extLst>
              </p:cNvPr>
              <p:cNvSpPr txBox="1"/>
              <p:nvPr/>
            </p:nvSpPr>
            <p:spPr bwMode="auto">
              <a:xfrm>
                <a:off x="98901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0" name="TextBox 359">
                <a:extLst>
                  <a:ext uri="{FF2B5EF4-FFF2-40B4-BE49-F238E27FC236}">
                    <a16:creationId xmlns:a16="http://schemas.microsoft.com/office/drawing/2014/main" id="{F1437942-B8DC-7E82-84A4-919961F2A529}"/>
                  </a:ext>
                </a:extLst>
              </p:cNvPr>
              <p:cNvSpPr txBox="1"/>
              <p:nvPr/>
            </p:nvSpPr>
            <p:spPr bwMode="auto">
              <a:xfrm>
                <a:off x="99091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1" name="TextBox 360">
                <a:extLst>
                  <a:ext uri="{FF2B5EF4-FFF2-40B4-BE49-F238E27FC236}">
                    <a16:creationId xmlns:a16="http://schemas.microsoft.com/office/drawing/2014/main" id="{0BE7E323-6C84-5784-5CC6-42762578056D}"/>
                  </a:ext>
                </a:extLst>
              </p:cNvPr>
              <p:cNvSpPr txBox="1"/>
              <p:nvPr/>
            </p:nvSpPr>
            <p:spPr bwMode="auto">
              <a:xfrm>
                <a:off x="99345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2" name="TextBox 361">
                <a:extLst>
                  <a:ext uri="{FF2B5EF4-FFF2-40B4-BE49-F238E27FC236}">
                    <a16:creationId xmlns:a16="http://schemas.microsoft.com/office/drawing/2014/main" id="{BAE88BB7-F044-A5B8-D1C2-EE14EC2919C1}"/>
                  </a:ext>
                </a:extLst>
              </p:cNvPr>
              <p:cNvSpPr txBox="1"/>
              <p:nvPr/>
            </p:nvSpPr>
            <p:spPr bwMode="auto">
              <a:xfrm>
                <a:off x="99568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3" name="TextBox 362">
                <a:extLst>
                  <a:ext uri="{FF2B5EF4-FFF2-40B4-BE49-F238E27FC236}">
                    <a16:creationId xmlns:a16="http://schemas.microsoft.com/office/drawing/2014/main" id="{5627E325-F896-461E-54F9-4F41779545ED}"/>
                  </a:ext>
                </a:extLst>
              </p:cNvPr>
              <p:cNvSpPr txBox="1"/>
              <p:nvPr/>
            </p:nvSpPr>
            <p:spPr bwMode="auto">
              <a:xfrm>
                <a:off x="100012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4" name="TextBox 363">
                <a:extLst>
                  <a:ext uri="{FF2B5EF4-FFF2-40B4-BE49-F238E27FC236}">
                    <a16:creationId xmlns:a16="http://schemas.microsoft.com/office/drawing/2014/main" id="{8D04E937-CC32-630C-C04E-3A8BEC204089}"/>
                  </a:ext>
                </a:extLst>
              </p:cNvPr>
              <p:cNvSpPr txBox="1"/>
              <p:nvPr/>
            </p:nvSpPr>
            <p:spPr bwMode="auto">
              <a:xfrm>
                <a:off x="100298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5" name="TextBox 364">
                <a:extLst>
                  <a:ext uri="{FF2B5EF4-FFF2-40B4-BE49-F238E27FC236}">
                    <a16:creationId xmlns:a16="http://schemas.microsoft.com/office/drawing/2014/main" id="{9BC6FD42-5D98-73F0-BEFE-436D899E3AB4}"/>
                  </a:ext>
                </a:extLst>
              </p:cNvPr>
              <p:cNvSpPr txBox="1"/>
              <p:nvPr/>
            </p:nvSpPr>
            <p:spPr bwMode="auto">
              <a:xfrm>
                <a:off x="100615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6" name="TextBox 365">
                <a:extLst>
                  <a:ext uri="{FF2B5EF4-FFF2-40B4-BE49-F238E27FC236}">
                    <a16:creationId xmlns:a16="http://schemas.microsoft.com/office/drawing/2014/main" id="{E860D5F8-8938-9FEF-F519-DCF19CD9BED1}"/>
                  </a:ext>
                </a:extLst>
              </p:cNvPr>
              <p:cNvSpPr txBox="1"/>
              <p:nvPr/>
            </p:nvSpPr>
            <p:spPr bwMode="auto">
              <a:xfrm>
                <a:off x="100806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7" name="TextBox 366">
                <a:extLst>
                  <a:ext uri="{FF2B5EF4-FFF2-40B4-BE49-F238E27FC236}">
                    <a16:creationId xmlns:a16="http://schemas.microsoft.com/office/drawing/2014/main" id="{B95EFFC0-50BA-D010-3B1F-ED7858AF5BE6}"/>
                  </a:ext>
                </a:extLst>
              </p:cNvPr>
              <p:cNvSpPr txBox="1"/>
              <p:nvPr/>
            </p:nvSpPr>
            <p:spPr bwMode="auto">
              <a:xfrm>
                <a:off x="107791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8" name="TextBox 367">
                <a:extLst>
                  <a:ext uri="{FF2B5EF4-FFF2-40B4-BE49-F238E27FC236}">
                    <a16:creationId xmlns:a16="http://schemas.microsoft.com/office/drawing/2014/main" id="{625E1C4D-B5F1-21BC-27B1-84D4921AB60B}"/>
                  </a:ext>
                </a:extLst>
              </p:cNvPr>
              <p:cNvSpPr txBox="1"/>
              <p:nvPr/>
            </p:nvSpPr>
            <p:spPr bwMode="auto">
              <a:xfrm>
                <a:off x="105759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69" name="TextBox 368">
                <a:extLst>
                  <a:ext uri="{FF2B5EF4-FFF2-40B4-BE49-F238E27FC236}">
                    <a16:creationId xmlns:a16="http://schemas.microsoft.com/office/drawing/2014/main" id="{1ED641D0-364B-2184-41C7-5B822C6B92FB}"/>
                  </a:ext>
                </a:extLst>
              </p:cNvPr>
              <p:cNvSpPr txBox="1"/>
              <p:nvPr/>
            </p:nvSpPr>
            <p:spPr bwMode="auto">
              <a:xfrm>
                <a:off x="106013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70" name="TextBox 369">
                <a:extLst>
                  <a:ext uri="{FF2B5EF4-FFF2-40B4-BE49-F238E27FC236}">
                    <a16:creationId xmlns:a16="http://schemas.microsoft.com/office/drawing/2014/main" id="{B796B973-A096-7AD0-FB19-225DCBB8A190}"/>
                  </a:ext>
                </a:extLst>
              </p:cNvPr>
              <p:cNvSpPr txBox="1"/>
              <p:nvPr/>
            </p:nvSpPr>
            <p:spPr bwMode="auto">
              <a:xfrm>
                <a:off x="106172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71" name="TextBox 370">
                <a:extLst>
                  <a:ext uri="{FF2B5EF4-FFF2-40B4-BE49-F238E27FC236}">
                    <a16:creationId xmlns:a16="http://schemas.microsoft.com/office/drawing/2014/main" id="{AB8134BC-9A42-D0FB-8C0E-02136BBDA017}"/>
                  </a:ext>
                </a:extLst>
              </p:cNvPr>
              <p:cNvSpPr txBox="1"/>
              <p:nvPr/>
            </p:nvSpPr>
            <p:spPr bwMode="auto">
              <a:xfrm>
                <a:off x="106426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72" name="TextBox 371">
                <a:extLst>
                  <a:ext uri="{FF2B5EF4-FFF2-40B4-BE49-F238E27FC236}">
                    <a16:creationId xmlns:a16="http://schemas.microsoft.com/office/drawing/2014/main" id="{14BA4969-69C6-F112-93C2-6B647263C2B6}"/>
                  </a:ext>
                </a:extLst>
              </p:cNvPr>
              <p:cNvSpPr txBox="1"/>
              <p:nvPr/>
            </p:nvSpPr>
            <p:spPr bwMode="auto">
              <a:xfrm>
                <a:off x="106616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73" name="TextBox 372">
                <a:extLst>
                  <a:ext uri="{FF2B5EF4-FFF2-40B4-BE49-F238E27FC236}">
                    <a16:creationId xmlns:a16="http://schemas.microsoft.com/office/drawing/2014/main" id="{CED1C072-4A84-120A-D420-9252336C687B}"/>
                  </a:ext>
                </a:extLst>
              </p:cNvPr>
              <p:cNvSpPr txBox="1"/>
              <p:nvPr/>
            </p:nvSpPr>
            <p:spPr bwMode="auto">
              <a:xfrm>
                <a:off x="106838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74" name="TextBox 373">
                <a:extLst>
                  <a:ext uri="{FF2B5EF4-FFF2-40B4-BE49-F238E27FC236}">
                    <a16:creationId xmlns:a16="http://schemas.microsoft.com/office/drawing/2014/main" id="{97D85299-D3D5-514F-EFB9-4A62E8A7EC4E}"/>
                  </a:ext>
                </a:extLst>
              </p:cNvPr>
              <p:cNvSpPr txBox="1"/>
              <p:nvPr/>
            </p:nvSpPr>
            <p:spPr bwMode="auto">
              <a:xfrm>
                <a:off x="107188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375" name="TextBox 374">
                <a:extLst>
                  <a:ext uri="{FF2B5EF4-FFF2-40B4-BE49-F238E27FC236}">
                    <a16:creationId xmlns:a16="http://schemas.microsoft.com/office/drawing/2014/main" id="{C76C29D0-6210-AC9F-1BBD-B248526B7E17}"/>
                  </a:ext>
                </a:extLst>
              </p:cNvPr>
              <p:cNvSpPr txBox="1"/>
              <p:nvPr/>
            </p:nvSpPr>
            <p:spPr bwMode="auto">
              <a:xfrm>
                <a:off x="107442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grpSp>
      </p:grpSp>
      <p:sp>
        <p:nvSpPr>
          <p:cNvPr id="18" name="TextBox 17">
            <a:extLst>
              <a:ext uri="{FF2B5EF4-FFF2-40B4-BE49-F238E27FC236}">
                <a16:creationId xmlns:a16="http://schemas.microsoft.com/office/drawing/2014/main" id="{DD715AB0-8507-229A-AA2F-A1388FD1A21E}"/>
              </a:ext>
            </a:extLst>
          </p:cNvPr>
          <p:cNvSpPr txBox="1">
            <a:spLocks noChangeAspect="1"/>
          </p:cNvSpPr>
          <p:nvPr/>
        </p:nvSpPr>
        <p:spPr bwMode="auto">
          <a:xfrm>
            <a:off x="6975690" y="3766638"/>
            <a:ext cx="4151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Leukemia-Free Survival</a:t>
            </a:r>
          </a:p>
        </p:txBody>
      </p:sp>
      <p:cxnSp>
        <p:nvCxnSpPr>
          <p:cNvPr id="48" name="Straight Connector 47">
            <a:extLst>
              <a:ext uri="{FF2B5EF4-FFF2-40B4-BE49-F238E27FC236}">
                <a16:creationId xmlns:a16="http://schemas.microsoft.com/office/drawing/2014/main" id="{01713F9F-3EB7-E880-BD1F-850DBF655A81}"/>
              </a:ext>
            </a:extLst>
          </p:cNvPr>
          <p:cNvCxnSpPr>
            <a:cxnSpLocks noChangeAspect="1"/>
          </p:cNvCxnSpPr>
          <p:nvPr/>
        </p:nvCxnSpPr>
        <p:spPr bwMode="auto">
          <a:xfrm>
            <a:off x="6965771" y="5958520"/>
            <a:ext cx="407667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274F359-4832-1C67-C0EC-47A450ED7834}"/>
              </a:ext>
            </a:extLst>
          </p:cNvPr>
          <p:cNvCxnSpPr>
            <a:cxnSpLocks noChangeAspect="1"/>
          </p:cNvCxnSpPr>
          <p:nvPr/>
        </p:nvCxnSpPr>
        <p:spPr bwMode="auto">
          <a:xfrm flipV="1">
            <a:off x="6973210" y="4067727"/>
            <a:ext cx="0" cy="188955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61A758A-1454-7C65-AEAB-6BA426F34B7C}"/>
              </a:ext>
            </a:extLst>
          </p:cNvPr>
          <p:cNvCxnSpPr>
            <a:cxnSpLocks noChangeAspect="1"/>
          </p:cNvCxnSpPr>
          <p:nvPr/>
        </p:nvCxnSpPr>
        <p:spPr bwMode="auto">
          <a:xfrm flipH="1">
            <a:off x="6913697" y="4082606"/>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654783F-2C16-6A3F-4935-8FB096F6B29D}"/>
              </a:ext>
            </a:extLst>
          </p:cNvPr>
          <p:cNvCxnSpPr>
            <a:cxnSpLocks noChangeAspect="1"/>
          </p:cNvCxnSpPr>
          <p:nvPr/>
        </p:nvCxnSpPr>
        <p:spPr bwMode="auto">
          <a:xfrm flipH="1">
            <a:off x="6913697" y="4457788"/>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03E41EC-46F3-FCCF-582B-4EA2430E894A}"/>
              </a:ext>
            </a:extLst>
          </p:cNvPr>
          <p:cNvCxnSpPr>
            <a:cxnSpLocks noChangeAspect="1"/>
          </p:cNvCxnSpPr>
          <p:nvPr/>
        </p:nvCxnSpPr>
        <p:spPr bwMode="auto">
          <a:xfrm flipH="1">
            <a:off x="6913697" y="4832971"/>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8552156-BCEA-2FF0-F32B-74EDF91566E7}"/>
              </a:ext>
            </a:extLst>
          </p:cNvPr>
          <p:cNvCxnSpPr>
            <a:cxnSpLocks noChangeAspect="1"/>
          </p:cNvCxnSpPr>
          <p:nvPr/>
        </p:nvCxnSpPr>
        <p:spPr bwMode="auto">
          <a:xfrm flipH="1">
            <a:off x="6913697" y="5208153"/>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E0362CD-A1EE-3AF9-B690-0B3C4A17CE95}"/>
              </a:ext>
            </a:extLst>
          </p:cNvPr>
          <p:cNvCxnSpPr>
            <a:cxnSpLocks noChangeAspect="1"/>
          </p:cNvCxnSpPr>
          <p:nvPr/>
        </p:nvCxnSpPr>
        <p:spPr bwMode="auto">
          <a:xfrm flipH="1">
            <a:off x="6913697" y="5583336"/>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16330EC-14F6-2F1D-9E9C-1D84C858583A}"/>
              </a:ext>
            </a:extLst>
          </p:cNvPr>
          <p:cNvCxnSpPr>
            <a:cxnSpLocks noChangeAspect="1"/>
          </p:cNvCxnSpPr>
          <p:nvPr/>
        </p:nvCxnSpPr>
        <p:spPr bwMode="auto">
          <a:xfrm flipH="1">
            <a:off x="6913697" y="5958520"/>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0883C2F-DE42-F9ED-8E19-FCDFEB74099D}"/>
              </a:ext>
            </a:extLst>
          </p:cNvPr>
          <p:cNvCxnSpPr>
            <a:cxnSpLocks noChangeAspect="1"/>
          </p:cNvCxnSpPr>
          <p:nvPr/>
        </p:nvCxnSpPr>
        <p:spPr bwMode="auto">
          <a:xfrm>
            <a:off x="6973078"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0662C4B-34A5-10F9-664E-1EAB4FC9B81A}"/>
              </a:ext>
            </a:extLst>
          </p:cNvPr>
          <p:cNvCxnSpPr>
            <a:cxnSpLocks noChangeAspect="1"/>
          </p:cNvCxnSpPr>
          <p:nvPr/>
        </p:nvCxnSpPr>
        <p:spPr bwMode="auto">
          <a:xfrm>
            <a:off x="7874207"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F749A1D-19BA-F807-2788-5CC684C9FC50}"/>
              </a:ext>
            </a:extLst>
          </p:cNvPr>
          <p:cNvCxnSpPr>
            <a:cxnSpLocks noChangeAspect="1"/>
          </p:cNvCxnSpPr>
          <p:nvPr/>
        </p:nvCxnSpPr>
        <p:spPr bwMode="auto">
          <a:xfrm>
            <a:off x="8775336"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5615008-58C3-2518-B903-C37B18249F0D}"/>
              </a:ext>
            </a:extLst>
          </p:cNvPr>
          <p:cNvCxnSpPr>
            <a:cxnSpLocks noChangeAspect="1"/>
          </p:cNvCxnSpPr>
          <p:nvPr/>
        </p:nvCxnSpPr>
        <p:spPr bwMode="auto">
          <a:xfrm>
            <a:off x="10577595"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1494228-4C54-B896-3903-00B618E816DD}"/>
              </a:ext>
            </a:extLst>
          </p:cNvPr>
          <p:cNvCxnSpPr>
            <a:cxnSpLocks noChangeAspect="1"/>
          </p:cNvCxnSpPr>
          <p:nvPr/>
        </p:nvCxnSpPr>
        <p:spPr bwMode="auto">
          <a:xfrm>
            <a:off x="9676465" y="5946023"/>
            <a:ext cx="0" cy="58263"/>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D7589EE5-8A87-C2B7-079D-C81D3E3F826E}"/>
              </a:ext>
            </a:extLst>
          </p:cNvPr>
          <p:cNvSpPr txBox="1">
            <a:spLocks noChangeAspect="1"/>
          </p:cNvSpPr>
          <p:nvPr/>
        </p:nvSpPr>
        <p:spPr bwMode="auto">
          <a:xfrm>
            <a:off x="6452598" y="427608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62" name="TextBox 61">
            <a:extLst>
              <a:ext uri="{FF2B5EF4-FFF2-40B4-BE49-F238E27FC236}">
                <a16:creationId xmlns:a16="http://schemas.microsoft.com/office/drawing/2014/main" id="{12067DD1-417C-B3DE-2A11-0FFCD5B78338}"/>
              </a:ext>
            </a:extLst>
          </p:cNvPr>
          <p:cNvSpPr txBox="1">
            <a:spLocks noChangeAspect="1"/>
          </p:cNvSpPr>
          <p:nvPr/>
        </p:nvSpPr>
        <p:spPr bwMode="auto">
          <a:xfrm>
            <a:off x="6452598" y="4653111"/>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63" name="TextBox 62">
            <a:extLst>
              <a:ext uri="{FF2B5EF4-FFF2-40B4-BE49-F238E27FC236}">
                <a16:creationId xmlns:a16="http://schemas.microsoft.com/office/drawing/2014/main" id="{48002526-D2C8-A98B-52F7-147E56B7EF94}"/>
              </a:ext>
            </a:extLst>
          </p:cNvPr>
          <p:cNvSpPr txBox="1">
            <a:spLocks noChangeAspect="1"/>
          </p:cNvSpPr>
          <p:nvPr/>
        </p:nvSpPr>
        <p:spPr bwMode="auto">
          <a:xfrm>
            <a:off x="6452598" y="5030135"/>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64" name="TextBox 63">
            <a:extLst>
              <a:ext uri="{FF2B5EF4-FFF2-40B4-BE49-F238E27FC236}">
                <a16:creationId xmlns:a16="http://schemas.microsoft.com/office/drawing/2014/main" id="{43119B71-C8E4-1625-EBFF-363AB5DD1652}"/>
              </a:ext>
            </a:extLst>
          </p:cNvPr>
          <p:cNvSpPr txBox="1">
            <a:spLocks noChangeAspect="1"/>
          </p:cNvSpPr>
          <p:nvPr/>
        </p:nvSpPr>
        <p:spPr bwMode="auto">
          <a:xfrm>
            <a:off x="6452598" y="5407160"/>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65" name="TextBox 64">
            <a:extLst>
              <a:ext uri="{FF2B5EF4-FFF2-40B4-BE49-F238E27FC236}">
                <a16:creationId xmlns:a16="http://schemas.microsoft.com/office/drawing/2014/main" id="{F9359284-E836-BF2D-0757-229451608106}"/>
              </a:ext>
            </a:extLst>
          </p:cNvPr>
          <p:cNvSpPr txBox="1">
            <a:spLocks noChangeAspect="1"/>
          </p:cNvSpPr>
          <p:nvPr/>
        </p:nvSpPr>
        <p:spPr bwMode="auto">
          <a:xfrm>
            <a:off x="6452598" y="5784183"/>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66" name="TextBox 65">
            <a:extLst>
              <a:ext uri="{FF2B5EF4-FFF2-40B4-BE49-F238E27FC236}">
                <a16:creationId xmlns:a16="http://schemas.microsoft.com/office/drawing/2014/main" id="{2270DC61-8C12-B1E5-B882-FE7810701205}"/>
              </a:ext>
            </a:extLst>
          </p:cNvPr>
          <p:cNvSpPr txBox="1">
            <a:spLocks noChangeAspect="1"/>
          </p:cNvSpPr>
          <p:nvPr/>
        </p:nvSpPr>
        <p:spPr bwMode="auto">
          <a:xfrm>
            <a:off x="10331596"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67" name="TextBox 66">
            <a:extLst>
              <a:ext uri="{FF2B5EF4-FFF2-40B4-BE49-F238E27FC236}">
                <a16:creationId xmlns:a16="http://schemas.microsoft.com/office/drawing/2014/main" id="{5D218489-AAE1-923F-127E-F1B83923E57D}"/>
              </a:ext>
            </a:extLst>
          </p:cNvPr>
          <p:cNvSpPr txBox="1">
            <a:spLocks noChangeAspect="1"/>
          </p:cNvSpPr>
          <p:nvPr/>
        </p:nvSpPr>
        <p:spPr bwMode="auto">
          <a:xfrm>
            <a:off x="6710249"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68" name="TextBox 67">
            <a:extLst>
              <a:ext uri="{FF2B5EF4-FFF2-40B4-BE49-F238E27FC236}">
                <a16:creationId xmlns:a16="http://schemas.microsoft.com/office/drawing/2014/main" id="{6E8A24DC-5128-C459-4C38-9C12C125DC3A}"/>
              </a:ext>
            </a:extLst>
          </p:cNvPr>
          <p:cNvSpPr txBox="1">
            <a:spLocks noChangeAspect="1"/>
          </p:cNvSpPr>
          <p:nvPr/>
        </p:nvSpPr>
        <p:spPr bwMode="auto">
          <a:xfrm>
            <a:off x="7615585"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69" name="TextBox 68">
            <a:extLst>
              <a:ext uri="{FF2B5EF4-FFF2-40B4-BE49-F238E27FC236}">
                <a16:creationId xmlns:a16="http://schemas.microsoft.com/office/drawing/2014/main" id="{0AA4C527-D133-E59A-EC80-25A36A3C6880}"/>
              </a:ext>
            </a:extLst>
          </p:cNvPr>
          <p:cNvSpPr txBox="1">
            <a:spLocks noChangeAspect="1"/>
          </p:cNvSpPr>
          <p:nvPr/>
        </p:nvSpPr>
        <p:spPr bwMode="auto">
          <a:xfrm>
            <a:off x="8520922"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70" name="TextBox 69">
            <a:extLst>
              <a:ext uri="{FF2B5EF4-FFF2-40B4-BE49-F238E27FC236}">
                <a16:creationId xmlns:a16="http://schemas.microsoft.com/office/drawing/2014/main" id="{E81EAC70-A672-4439-AC2B-0B6ABE34A2B0}"/>
              </a:ext>
            </a:extLst>
          </p:cNvPr>
          <p:cNvSpPr txBox="1">
            <a:spLocks noChangeAspect="1"/>
          </p:cNvSpPr>
          <p:nvPr/>
        </p:nvSpPr>
        <p:spPr bwMode="auto">
          <a:xfrm>
            <a:off x="9426259"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72" name="TextBox 71">
            <a:extLst>
              <a:ext uri="{FF2B5EF4-FFF2-40B4-BE49-F238E27FC236}">
                <a16:creationId xmlns:a16="http://schemas.microsoft.com/office/drawing/2014/main" id="{B4852B2D-388D-DC2E-A24D-6E8B4328F86A}"/>
              </a:ext>
            </a:extLst>
          </p:cNvPr>
          <p:cNvSpPr txBox="1"/>
          <p:nvPr/>
        </p:nvSpPr>
        <p:spPr bwMode="auto">
          <a:xfrm>
            <a:off x="6984731" y="5617359"/>
            <a:ext cx="40825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5-yr HR: 0.47 (95% CI: 0.30-0.73;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.0007)</a:t>
            </a:r>
          </a:p>
        </p:txBody>
      </p:sp>
      <p:grpSp>
        <p:nvGrpSpPr>
          <p:cNvPr id="77" name="Group 76">
            <a:extLst>
              <a:ext uri="{FF2B5EF4-FFF2-40B4-BE49-F238E27FC236}">
                <a16:creationId xmlns:a16="http://schemas.microsoft.com/office/drawing/2014/main" id="{11B77E2E-4C55-903C-5DC4-CFBA64029EE7}"/>
              </a:ext>
            </a:extLst>
          </p:cNvPr>
          <p:cNvGrpSpPr/>
          <p:nvPr/>
        </p:nvGrpSpPr>
        <p:grpSpPr>
          <a:xfrm>
            <a:off x="7173015" y="5117568"/>
            <a:ext cx="1661133" cy="523220"/>
            <a:chOff x="10263946" y="3825502"/>
            <a:chExt cx="1730347" cy="545021"/>
          </a:xfrm>
        </p:grpSpPr>
        <p:sp>
          <p:nvSpPr>
            <p:cNvPr id="73" name="TextBox 72">
              <a:extLst>
                <a:ext uri="{FF2B5EF4-FFF2-40B4-BE49-F238E27FC236}">
                  <a16:creationId xmlns:a16="http://schemas.microsoft.com/office/drawing/2014/main" id="{F30D4D51-051D-4AFE-5AFC-C9C9344BA7E9}"/>
                </a:ext>
              </a:extLst>
            </p:cNvPr>
            <p:cNvSpPr txBox="1"/>
            <p:nvPr/>
          </p:nvSpPr>
          <p:spPr bwMode="auto">
            <a:xfrm>
              <a:off x="10473663" y="3825502"/>
              <a:ext cx="1520630" cy="545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cxnSp>
          <p:nvCxnSpPr>
            <p:cNvPr id="74" name="Straight Connector 73">
              <a:extLst>
                <a:ext uri="{FF2B5EF4-FFF2-40B4-BE49-F238E27FC236}">
                  <a16:creationId xmlns:a16="http://schemas.microsoft.com/office/drawing/2014/main" id="{C12298AB-4718-EDC8-634E-ADC7FB128A81}"/>
                </a:ext>
              </a:extLst>
            </p:cNvPr>
            <p:cNvCxnSpPr>
              <a:cxnSpLocks/>
            </p:cNvCxnSpPr>
            <p:nvPr/>
          </p:nvCxnSpPr>
          <p:spPr bwMode="auto">
            <a:xfrm flipH="1">
              <a:off x="10263946" y="3945038"/>
              <a:ext cx="234670"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0A5A31A-8C95-B732-9322-1C9314CD9C56}"/>
                </a:ext>
              </a:extLst>
            </p:cNvPr>
            <p:cNvCxnSpPr>
              <a:cxnSpLocks/>
            </p:cNvCxnSpPr>
            <p:nvPr/>
          </p:nvCxnSpPr>
          <p:spPr bwMode="auto">
            <a:xfrm flipH="1">
              <a:off x="10263946" y="4202634"/>
              <a:ext cx="234670" cy="0"/>
            </a:xfrm>
            <a:prstGeom prst="line">
              <a:avLst/>
            </a:prstGeom>
            <a:noFill/>
            <a:ln w="28575" cap="flat" cmpd="sng" algn="ctr">
              <a:solidFill>
                <a:schemeClr val="accent3"/>
              </a:solidFill>
              <a:prstDash val="solid"/>
              <a:round/>
              <a:headEnd type="none" w="med" len="med"/>
              <a:tailEnd type="none" w="med" len="med"/>
            </a:ln>
            <a:effectLst/>
          </p:spPr>
        </p:cxnSp>
      </p:grpSp>
      <p:sp>
        <p:nvSpPr>
          <p:cNvPr id="76" name="TextBox 75">
            <a:extLst>
              <a:ext uri="{FF2B5EF4-FFF2-40B4-BE49-F238E27FC236}">
                <a16:creationId xmlns:a16="http://schemas.microsoft.com/office/drawing/2014/main" id="{1F48C35B-99B4-57FE-3C1F-BD44091B5F96}"/>
              </a:ext>
            </a:extLst>
          </p:cNvPr>
          <p:cNvSpPr txBox="1">
            <a:spLocks noChangeAspect="1"/>
          </p:cNvSpPr>
          <p:nvPr/>
        </p:nvSpPr>
        <p:spPr bwMode="auto">
          <a:xfrm>
            <a:off x="6452598" y="3907412"/>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01" name="TextBox 100">
            <a:extLst>
              <a:ext uri="{FF2B5EF4-FFF2-40B4-BE49-F238E27FC236}">
                <a16:creationId xmlns:a16="http://schemas.microsoft.com/office/drawing/2014/main" id="{228FD467-4757-8142-57B9-C477EF51720B}"/>
              </a:ext>
            </a:extLst>
          </p:cNvPr>
          <p:cNvSpPr txBox="1"/>
          <p:nvPr/>
        </p:nvSpPr>
        <p:spPr bwMode="auto">
          <a:xfrm rot="16200000">
            <a:off x="4771867" y="2181211"/>
            <a:ext cx="29001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Cumulative Incidence </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of Relapse (%)</a:t>
            </a:r>
          </a:p>
        </p:txBody>
      </p:sp>
      <p:sp>
        <p:nvSpPr>
          <p:cNvPr id="102" name="TextBox 101">
            <a:extLst>
              <a:ext uri="{FF2B5EF4-FFF2-40B4-BE49-F238E27FC236}">
                <a16:creationId xmlns:a16="http://schemas.microsoft.com/office/drawing/2014/main" id="{619CD689-5E4D-A8CD-ECD0-10AFD294A90C}"/>
              </a:ext>
            </a:extLst>
          </p:cNvPr>
          <p:cNvSpPr txBox="1"/>
          <p:nvPr/>
        </p:nvSpPr>
        <p:spPr bwMode="auto">
          <a:xfrm>
            <a:off x="7004319" y="2111779"/>
            <a:ext cx="42526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5-yr HR: 0.33 (95% CI: 0.18-0.60;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.0003)</a:t>
            </a:r>
          </a:p>
        </p:txBody>
      </p:sp>
      <p:grpSp>
        <p:nvGrpSpPr>
          <p:cNvPr id="103" name="Group 102">
            <a:extLst>
              <a:ext uri="{FF2B5EF4-FFF2-40B4-BE49-F238E27FC236}">
                <a16:creationId xmlns:a16="http://schemas.microsoft.com/office/drawing/2014/main" id="{25E61C46-9C08-34D3-716D-4B33DA071148}"/>
              </a:ext>
            </a:extLst>
          </p:cNvPr>
          <p:cNvGrpSpPr/>
          <p:nvPr/>
        </p:nvGrpSpPr>
        <p:grpSpPr>
          <a:xfrm>
            <a:off x="7200448" y="1612656"/>
            <a:ext cx="1730347" cy="523220"/>
            <a:chOff x="10263946" y="3846996"/>
            <a:chExt cx="1730347" cy="523220"/>
          </a:xfrm>
        </p:grpSpPr>
        <p:sp>
          <p:nvSpPr>
            <p:cNvPr id="104" name="TextBox 103">
              <a:extLst>
                <a:ext uri="{FF2B5EF4-FFF2-40B4-BE49-F238E27FC236}">
                  <a16:creationId xmlns:a16="http://schemas.microsoft.com/office/drawing/2014/main" id="{435A2162-CF99-FD43-A3E2-358CA4F0E843}"/>
                </a:ext>
              </a:extLst>
            </p:cNvPr>
            <p:cNvSpPr txBox="1"/>
            <p:nvPr/>
          </p:nvSpPr>
          <p:spPr bwMode="auto">
            <a:xfrm>
              <a:off x="10473663" y="3846996"/>
              <a:ext cx="15206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cxnSp>
          <p:nvCxnSpPr>
            <p:cNvPr id="105" name="Straight Connector 104">
              <a:extLst>
                <a:ext uri="{FF2B5EF4-FFF2-40B4-BE49-F238E27FC236}">
                  <a16:creationId xmlns:a16="http://schemas.microsoft.com/office/drawing/2014/main" id="{81B7FA6C-F563-8E72-217C-92796A719F96}"/>
                </a:ext>
              </a:extLst>
            </p:cNvPr>
            <p:cNvCxnSpPr>
              <a:cxnSpLocks/>
            </p:cNvCxnSpPr>
            <p:nvPr/>
          </p:nvCxnSpPr>
          <p:spPr bwMode="auto">
            <a:xfrm flipH="1">
              <a:off x="10263946" y="3945038"/>
              <a:ext cx="234670" cy="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6EA2158-1921-30F7-6A6F-95A7D467C924}"/>
                </a:ext>
              </a:extLst>
            </p:cNvPr>
            <p:cNvCxnSpPr>
              <a:cxnSpLocks/>
            </p:cNvCxnSpPr>
            <p:nvPr/>
          </p:nvCxnSpPr>
          <p:spPr bwMode="auto">
            <a:xfrm flipH="1">
              <a:off x="10263946" y="4202634"/>
              <a:ext cx="23467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42EA2664-3008-6484-5F06-D923E845DA3B}"/>
              </a:ext>
            </a:extLst>
          </p:cNvPr>
          <p:cNvGrpSpPr>
            <a:grpSpLocks noChangeAspect="1"/>
          </p:cNvGrpSpPr>
          <p:nvPr/>
        </p:nvGrpSpPr>
        <p:grpSpPr>
          <a:xfrm>
            <a:off x="6450016" y="1283733"/>
            <a:ext cx="4668011" cy="2325209"/>
            <a:chOff x="6450014" y="1283731"/>
            <a:chExt cx="4862511" cy="2422093"/>
          </a:xfrm>
        </p:grpSpPr>
        <p:sp>
          <p:nvSpPr>
            <p:cNvPr id="395" name="Freeform 394">
              <a:extLst>
                <a:ext uri="{FF2B5EF4-FFF2-40B4-BE49-F238E27FC236}">
                  <a16:creationId xmlns:a16="http://schemas.microsoft.com/office/drawing/2014/main" id="{F34A9C09-67EF-6761-BB82-461D68055AD9}"/>
                </a:ext>
              </a:extLst>
            </p:cNvPr>
            <p:cNvSpPr/>
            <p:nvPr/>
          </p:nvSpPr>
          <p:spPr bwMode="auto">
            <a:xfrm>
              <a:off x="7137400" y="2530475"/>
              <a:ext cx="4035425" cy="873125"/>
            </a:xfrm>
            <a:custGeom>
              <a:avLst/>
              <a:gdLst>
                <a:gd name="connsiteX0" fmla="*/ 0 w 4035425"/>
                <a:gd name="connsiteY0" fmla="*/ 869950 h 873125"/>
                <a:gd name="connsiteX1" fmla="*/ 0 w 4035425"/>
                <a:gd name="connsiteY1" fmla="*/ 730250 h 873125"/>
                <a:gd name="connsiteX2" fmla="*/ 44450 w 4035425"/>
                <a:gd name="connsiteY2" fmla="*/ 730250 h 873125"/>
                <a:gd name="connsiteX3" fmla="*/ 44450 w 4035425"/>
                <a:gd name="connsiteY3" fmla="*/ 685800 h 873125"/>
                <a:gd name="connsiteX4" fmla="*/ 66675 w 4035425"/>
                <a:gd name="connsiteY4" fmla="*/ 685800 h 873125"/>
                <a:gd name="connsiteX5" fmla="*/ 66675 w 4035425"/>
                <a:gd name="connsiteY5" fmla="*/ 628650 h 873125"/>
                <a:gd name="connsiteX6" fmla="*/ 92075 w 4035425"/>
                <a:gd name="connsiteY6" fmla="*/ 628650 h 873125"/>
                <a:gd name="connsiteX7" fmla="*/ 92075 w 4035425"/>
                <a:gd name="connsiteY7" fmla="*/ 565150 h 873125"/>
                <a:gd name="connsiteX8" fmla="*/ 92075 w 4035425"/>
                <a:gd name="connsiteY8" fmla="*/ 565150 h 873125"/>
                <a:gd name="connsiteX9" fmla="*/ 92075 w 4035425"/>
                <a:gd name="connsiteY9" fmla="*/ 565150 h 873125"/>
                <a:gd name="connsiteX10" fmla="*/ 92075 w 4035425"/>
                <a:gd name="connsiteY10" fmla="*/ 565150 h 873125"/>
                <a:gd name="connsiteX11" fmla="*/ 107950 w 4035425"/>
                <a:gd name="connsiteY11" fmla="*/ 565150 h 873125"/>
                <a:gd name="connsiteX12" fmla="*/ 107950 w 4035425"/>
                <a:gd name="connsiteY12" fmla="*/ 488950 h 873125"/>
                <a:gd name="connsiteX13" fmla="*/ 123825 w 4035425"/>
                <a:gd name="connsiteY13" fmla="*/ 488950 h 873125"/>
                <a:gd name="connsiteX14" fmla="*/ 123825 w 4035425"/>
                <a:gd name="connsiteY14" fmla="*/ 431800 h 873125"/>
                <a:gd name="connsiteX15" fmla="*/ 142875 w 4035425"/>
                <a:gd name="connsiteY15" fmla="*/ 431800 h 873125"/>
                <a:gd name="connsiteX16" fmla="*/ 142875 w 4035425"/>
                <a:gd name="connsiteY16" fmla="*/ 393700 h 873125"/>
                <a:gd name="connsiteX17" fmla="*/ 200025 w 4035425"/>
                <a:gd name="connsiteY17" fmla="*/ 393700 h 873125"/>
                <a:gd name="connsiteX18" fmla="*/ 200025 w 4035425"/>
                <a:gd name="connsiteY18" fmla="*/ 311150 h 873125"/>
                <a:gd name="connsiteX19" fmla="*/ 269875 w 4035425"/>
                <a:gd name="connsiteY19" fmla="*/ 311150 h 873125"/>
                <a:gd name="connsiteX20" fmla="*/ 269875 w 4035425"/>
                <a:gd name="connsiteY20" fmla="*/ 269875 h 873125"/>
                <a:gd name="connsiteX21" fmla="*/ 393700 w 4035425"/>
                <a:gd name="connsiteY21" fmla="*/ 269875 h 873125"/>
                <a:gd name="connsiteX22" fmla="*/ 393700 w 4035425"/>
                <a:gd name="connsiteY22" fmla="*/ 269875 h 873125"/>
                <a:gd name="connsiteX23" fmla="*/ 393700 w 4035425"/>
                <a:gd name="connsiteY23" fmla="*/ 241300 h 873125"/>
                <a:gd name="connsiteX24" fmla="*/ 447675 w 4035425"/>
                <a:gd name="connsiteY24" fmla="*/ 241300 h 873125"/>
                <a:gd name="connsiteX25" fmla="*/ 447675 w 4035425"/>
                <a:gd name="connsiteY25" fmla="*/ 206375 h 873125"/>
                <a:gd name="connsiteX26" fmla="*/ 638175 w 4035425"/>
                <a:gd name="connsiteY26" fmla="*/ 206375 h 873125"/>
                <a:gd name="connsiteX27" fmla="*/ 638175 w 4035425"/>
                <a:gd name="connsiteY27" fmla="*/ 158750 h 873125"/>
                <a:gd name="connsiteX28" fmla="*/ 673100 w 4035425"/>
                <a:gd name="connsiteY28" fmla="*/ 158750 h 873125"/>
                <a:gd name="connsiteX29" fmla="*/ 673100 w 4035425"/>
                <a:gd name="connsiteY29" fmla="*/ 130175 h 873125"/>
                <a:gd name="connsiteX30" fmla="*/ 720725 w 4035425"/>
                <a:gd name="connsiteY30" fmla="*/ 130175 h 873125"/>
                <a:gd name="connsiteX31" fmla="*/ 720725 w 4035425"/>
                <a:gd name="connsiteY31" fmla="*/ 101600 h 873125"/>
                <a:gd name="connsiteX32" fmla="*/ 885825 w 4035425"/>
                <a:gd name="connsiteY32" fmla="*/ 101600 h 873125"/>
                <a:gd name="connsiteX33" fmla="*/ 885825 w 4035425"/>
                <a:gd name="connsiteY33" fmla="*/ 85725 h 873125"/>
                <a:gd name="connsiteX34" fmla="*/ 1066800 w 4035425"/>
                <a:gd name="connsiteY34" fmla="*/ 85725 h 873125"/>
                <a:gd name="connsiteX35" fmla="*/ 1066800 w 4035425"/>
                <a:gd name="connsiteY35" fmla="*/ 63500 h 873125"/>
                <a:gd name="connsiteX36" fmla="*/ 1428750 w 4035425"/>
                <a:gd name="connsiteY36" fmla="*/ 63500 h 873125"/>
                <a:gd name="connsiteX37" fmla="*/ 1428750 w 4035425"/>
                <a:gd name="connsiteY37" fmla="*/ 28575 h 873125"/>
                <a:gd name="connsiteX38" fmla="*/ 1473200 w 4035425"/>
                <a:gd name="connsiteY38" fmla="*/ 28575 h 873125"/>
                <a:gd name="connsiteX39" fmla="*/ 1473200 w 4035425"/>
                <a:gd name="connsiteY39" fmla="*/ 28575 h 873125"/>
                <a:gd name="connsiteX40" fmla="*/ 1473200 w 4035425"/>
                <a:gd name="connsiteY40" fmla="*/ 0 h 873125"/>
                <a:gd name="connsiteX41" fmla="*/ 4035425 w 4035425"/>
                <a:gd name="connsiteY41" fmla="*/ 0 h 873125"/>
                <a:gd name="connsiteX42" fmla="*/ 4035425 w 4035425"/>
                <a:gd name="connsiteY42" fmla="*/ 365125 h 873125"/>
                <a:gd name="connsiteX43" fmla="*/ 1476375 w 4035425"/>
                <a:gd name="connsiteY43" fmla="*/ 365125 h 873125"/>
                <a:gd name="connsiteX44" fmla="*/ 1476375 w 4035425"/>
                <a:gd name="connsiteY44" fmla="*/ 387350 h 873125"/>
                <a:gd name="connsiteX45" fmla="*/ 1422400 w 4035425"/>
                <a:gd name="connsiteY45" fmla="*/ 387350 h 873125"/>
                <a:gd name="connsiteX46" fmla="*/ 1422400 w 4035425"/>
                <a:gd name="connsiteY46" fmla="*/ 419100 h 873125"/>
                <a:gd name="connsiteX47" fmla="*/ 1063625 w 4035425"/>
                <a:gd name="connsiteY47" fmla="*/ 419100 h 873125"/>
                <a:gd name="connsiteX48" fmla="*/ 1063625 w 4035425"/>
                <a:gd name="connsiteY48" fmla="*/ 438150 h 873125"/>
                <a:gd name="connsiteX49" fmla="*/ 882650 w 4035425"/>
                <a:gd name="connsiteY49" fmla="*/ 438150 h 873125"/>
                <a:gd name="connsiteX50" fmla="*/ 882650 w 4035425"/>
                <a:gd name="connsiteY50" fmla="*/ 450850 h 873125"/>
                <a:gd name="connsiteX51" fmla="*/ 711200 w 4035425"/>
                <a:gd name="connsiteY51" fmla="*/ 450850 h 873125"/>
                <a:gd name="connsiteX52" fmla="*/ 711200 w 4035425"/>
                <a:gd name="connsiteY52" fmla="*/ 482600 h 873125"/>
                <a:gd name="connsiteX53" fmla="*/ 663575 w 4035425"/>
                <a:gd name="connsiteY53" fmla="*/ 482600 h 873125"/>
                <a:gd name="connsiteX54" fmla="*/ 663575 w 4035425"/>
                <a:gd name="connsiteY54" fmla="*/ 482600 h 873125"/>
                <a:gd name="connsiteX55" fmla="*/ 663575 w 4035425"/>
                <a:gd name="connsiteY55" fmla="*/ 482600 h 873125"/>
                <a:gd name="connsiteX56" fmla="*/ 641350 w 4035425"/>
                <a:gd name="connsiteY56" fmla="*/ 504825 h 873125"/>
                <a:gd name="connsiteX57" fmla="*/ 641350 w 4035425"/>
                <a:gd name="connsiteY57" fmla="*/ 536575 h 873125"/>
                <a:gd name="connsiteX58" fmla="*/ 450850 w 4035425"/>
                <a:gd name="connsiteY58" fmla="*/ 536575 h 873125"/>
                <a:gd name="connsiteX59" fmla="*/ 450850 w 4035425"/>
                <a:gd name="connsiteY59" fmla="*/ 568325 h 873125"/>
                <a:gd name="connsiteX60" fmla="*/ 387350 w 4035425"/>
                <a:gd name="connsiteY60" fmla="*/ 568325 h 873125"/>
                <a:gd name="connsiteX61" fmla="*/ 387350 w 4035425"/>
                <a:gd name="connsiteY61" fmla="*/ 593725 h 873125"/>
                <a:gd name="connsiteX62" fmla="*/ 276225 w 4035425"/>
                <a:gd name="connsiteY62" fmla="*/ 593725 h 873125"/>
                <a:gd name="connsiteX63" fmla="*/ 276225 w 4035425"/>
                <a:gd name="connsiteY63" fmla="*/ 625475 h 873125"/>
                <a:gd name="connsiteX64" fmla="*/ 196850 w 4035425"/>
                <a:gd name="connsiteY64" fmla="*/ 625475 h 873125"/>
                <a:gd name="connsiteX65" fmla="*/ 196850 w 4035425"/>
                <a:gd name="connsiteY65" fmla="*/ 685800 h 873125"/>
                <a:gd name="connsiteX66" fmla="*/ 136525 w 4035425"/>
                <a:gd name="connsiteY66" fmla="*/ 685800 h 873125"/>
                <a:gd name="connsiteX67" fmla="*/ 136525 w 4035425"/>
                <a:gd name="connsiteY67" fmla="*/ 717550 h 873125"/>
                <a:gd name="connsiteX68" fmla="*/ 117475 w 4035425"/>
                <a:gd name="connsiteY68" fmla="*/ 717550 h 873125"/>
                <a:gd name="connsiteX69" fmla="*/ 117475 w 4035425"/>
                <a:gd name="connsiteY69" fmla="*/ 793750 h 873125"/>
                <a:gd name="connsiteX70" fmla="*/ 85725 w 4035425"/>
                <a:gd name="connsiteY70" fmla="*/ 793750 h 873125"/>
                <a:gd name="connsiteX71" fmla="*/ 85725 w 4035425"/>
                <a:gd name="connsiteY71" fmla="*/ 873125 h 873125"/>
                <a:gd name="connsiteX72" fmla="*/ 0 w 4035425"/>
                <a:gd name="connsiteY72" fmla="*/ 869950 h 873125"/>
                <a:gd name="connsiteX0" fmla="*/ 0 w 4035425"/>
                <a:gd name="connsiteY0" fmla="*/ 869950 h 873125"/>
                <a:gd name="connsiteX1" fmla="*/ 0 w 4035425"/>
                <a:gd name="connsiteY1" fmla="*/ 730250 h 873125"/>
                <a:gd name="connsiteX2" fmla="*/ 44450 w 4035425"/>
                <a:gd name="connsiteY2" fmla="*/ 730250 h 873125"/>
                <a:gd name="connsiteX3" fmla="*/ 44450 w 4035425"/>
                <a:gd name="connsiteY3" fmla="*/ 685800 h 873125"/>
                <a:gd name="connsiteX4" fmla="*/ 66675 w 4035425"/>
                <a:gd name="connsiteY4" fmla="*/ 685800 h 873125"/>
                <a:gd name="connsiteX5" fmla="*/ 66675 w 4035425"/>
                <a:gd name="connsiteY5" fmla="*/ 628650 h 873125"/>
                <a:gd name="connsiteX6" fmla="*/ 92075 w 4035425"/>
                <a:gd name="connsiteY6" fmla="*/ 628650 h 873125"/>
                <a:gd name="connsiteX7" fmla="*/ 92075 w 4035425"/>
                <a:gd name="connsiteY7" fmla="*/ 565150 h 873125"/>
                <a:gd name="connsiteX8" fmla="*/ 92075 w 4035425"/>
                <a:gd name="connsiteY8" fmla="*/ 565150 h 873125"/>
                <a:gd name="connsiteX9" fmla="*/ 92075 w 4035425"/>
                <a:gd name="connsiteY9" fmla="*/ 565150 h 873125"/>
                <a:gd name="connsiteX10" fmla="*/ 92075 w 4035425"/>
                <a:gd name="connsiteY10" fmla="*/ 565150 h 873125"/>
                <a:gd name="connsiteX11" fmla="*/ 107950 w 4035425"/>
                <a:gd name="connsiteY11" fmla="*/ 565150 h 873125"/>
                <a:gd name="connsiteX12" fmla="*/ 107950 w 4035425"/>
                <a:gd name="connsiteY12" fmla="*/ 488950 h 873125"/>
                <a:gd name="connsiteX13" fmla="*/ 123825 w 4035425"/>
                <a:gd name="connsiteY13" fmla="*/ 488950 h 873125"/>
                <a:gd name="connsiteX14" fmla="*/ 123825 w 4035425"/>
                <a:gd name="connsiteY14" fmla="*/ 431800 h 873125"/>
                <a:gd name="connsiteX15" fmla="*/ 142875 w 4035425"/>
                <a:gd name="connsiteY15" fmla="*/ 431800 h 873125"/>
                <a:gd name="connsiteX16" fmla="*/ 142875 w 4035425"/>
                <a:gd name="connsiteY16" fmla="*/ 393700 h 873125"/>
                <a:gd name="connsiteX17" fmla="*/ 200025 w 4035425"/>
                <a:gd name="connsiteY17" fmla="*/ 393700 h 873125"/>
                <a:gd name="connsiteX18" fmla="*/ 200025 w 4035425"/>
                <a:gd name="connsiteY18" fmla="*/ 311150 h 873125"/>
                <a:gd name="connsiteX19" fmla="*/ 269875 w 4035425"/>
                <a:gd name="connsiteY19" fmla="*/ 311150 h 873125"/>
                <a:gd name="connsiteX20" fmla="*/ 269875 w 4035425"/>
                <a:gd name="connsiteY20" fmla="*/ 269875 h 873125"/>
                <a:gd name="connsiteX21" fmla="*/ 393700 w 4035425"/>
                <a:gd name="connsiteY21" fmla="*/ 269875 h 873125"/>
                <a:gd name="connsiteX22" fmla="*/ 393700 w 4035425"/>
                <a:gd name="connsiteY22" fmla="*/ 269875 h 873125"/>
                <a:gd name="connsiteX23" fmla="*/ 393700 w 4035425"/>
                <a:gd name="connsiteY23" fmla="*/ 241300 h 873125"/>
                <a:gd name="connsiteX24" fmla="*/ 447675 w 4035425"/>
                <a:gd name="connsiteY24" fmla="*/ 241300 h 873125"/>
                <a:gd name="connsiteX25" fmla="*/ 447675 w 4035425"/>
                <a:gd name="connsiteY25" fmla="*/ 206375 h 873125"/>
                <a:gd name="connsiteX26" fmla="*/ 638175 w 4035425"/>
                <a:gd name="connsiteY26" fmla="*/ 206375 h 873125"/>
                <a:gd name="connsiteX27" fmla="*/ 638175 w 4035425"/>
                <a:gd name="connsiteY27" fmla="*/ 158750 h 873125"/>
                <a:gd name="connsiteX28" fmla="*/ 673100 w 4035425"/>
                <a:gd name="connsiteY28" fmla="*/ 158750 h 873125"/>
                <a:gd name="connsiteX29" fmla="*/ 673100 w 4035425"/>
                <a:gd name="connsiteY29" fmla="*/ 130175 h 873125"/>
                <a:gd name="connsiteX30" fmla="*/ 720725 w 4035425"/>
                <a:gd name="connsiteY30" fmla="*/ 130175 h 873125"/>
                <a:gd name="connsiteX31" fmla="*/ 720725 w 4035425"/>
                <a:gd name="connsiteY31" fmla="*/ 101600 h 873125"/>
                <a:gd name="connsiteX32" fmla="*/ 885825 w 4035425"/>
                <a:gd name="connsiteY32" fmla="*/ 101600 h 873125"/>
                <a:gd name="connsiteX33" fmla="*/ 885825 w 4035425"/>
                <a:gd name="connsiteY33" fmla="*/ 85725 h 873125"/>
                <a:gd name="connsiteX34" fmla="*/ 1066800 w 4035425"/>
                <a:gd name="connsiteY34" fmla="*/ 85725 h 873125"/>
                <a:gd name="connsiteX35" fmla="*/ 1066800 w 4035425"/>
                <a:gd name="connsiteY35" fmla="*/ 63500 h 873125"/>
                <a:gd name="connsiteX36" fmla="*/ 1428750 w 4035425"/>
                <a:gd name="connsiteY36" fmla="*/ 63500 h 873125"/>
                <a:gd name="connsiteX37" fmla="*/ 1428750 w 4035425"/>
                <a:gd name="connsiteY37" fmla="*/ 28575 h 873125"/>
                <a:gd name="connsiteX38" fmla="*/ 1473200 w 4035425"/>
                <a:gd name="connsiteY38" fmla="*/ 28575 h 873125"/>
                <a:gd name="connsiteX39" fmla="*/ 1473200 w 4035425"/>
                <a:gd name="connsiteY39" fmla="*/ 28575 h 873125"/>
                <a:gd name="connsiteX40" fmla="*/ 1473200 w 4035425"/>
                <a:gd name="connsiteY40" fmla="*/ 0 h 873125"/>
                <a:gd name="connsiteX41" fmla="*/ 4035425 w 4035425"/>
                <a:gd name="connsiteY41" fmla="*/ 0 h 873125"/>
                <a:gd name="connsiteX42" fmla="*/ 4035425 w 4035425"/>
                <a:gd name="connsiteY42" fmla="*/ 365125 h 873125"/>
                <a:gd name="connsiteX43" fmla="*/ 1476375 w 4035425"/>
                <a:gd name="connsiteY43" fmla="*/ 365125 h 873125"/>
                <a:gd name="connsiteX44" fmla="*/ 1476375 w 4035425"/>
                <a:gd name="connsiteY44" fmla="*/ 387350 h 873125"/>
                <a:gd name="connsiteX45" fmla="*/ 1422400 w 4035425"/>
                <a:gd name="connsiteY45" fmla="*/ 387350 h 873125"/>
                <a:gd name="connsiteX46" fmla="*/ 1422400 w 4035425"/>
                <a:gd name="connsiteY46" fmla="*/ 419100 h 873125"/>
                <a:gd name="connsiteX47" fmla="*/ 1063625 w 4035425"/>
                <a:gd name="connsiteY47" fmla="*/ 419100 h 873125"/>
                <a:gd name="connsiteX48" fmla="*/ 1063625 w 4035425"/>
                <a:gd name="connsiteY48" fmla="*/ 438150 h 873125"/>
                <a:gd name="connsiteX49" fmla="*/ 882650 w 4035425"/>
                <a:gd name="connsiteY49" fmla="*/ 438150 h 873125"/>
                <a:gd name="connsiteX50" fmla="*/ 882650 w 4035425"/>
                <a:gd name="connsiteY50" fmla="*/ 450850 h 873125"/>
                <a:gd name="connsiteX51" fmla="*/ 711200 w 4035425"/>
                <a:gd name="connsiteY51" fmla="*/ 450850 h 873125"/>
                <a:gd name="connsiteX52" fmla="*/ 711200 w 4035425"/>
                <a:gd name="connsiteY52" fmla="*/ 482600 h 873125"/>
                <a:gd name="connsiteX53" fmla="*/ 663575 w 4035425"/>
                <a:gd name="connsiteY53" fmla="*/ 482600 h 873125"/>
                <a:gd name="connsiteX54" fmla="*/ 663575 w 4035425"/>
                <a:gd name="connsiteY54" fmla="*/ 482600 h 873125"/>
                <a:gd name="connsiteX55" fmla="*/ 660400 w 4035425"/>
                <a:gd name="connsiteY55" fmla="*/ 504825 h 873125"/>
                <a:gd name="connsiteX56" fmla="*/ 641350 w 4035425"/>
                <a:gd name="connsiteY56" fmla="*/ 504825 h 873125"/>
                <a:gd name="connsiteX57" fmla="*/ 641350 w 4035425"/>
                <a:gd name="connsiteY57" fmla="*/ 536575 h 873125"/>
                <a:gd name="connsiteX58" fmla="*/ 450850 w 4035425"/>
                <a:gd name="connsiteY58" fmla="*/ 536575 h 873125"/>
                <a:gd name="connsiteX59" fmla="*/ 450850 w 4035425"/>
                <a:gd name="connsiteY59" fmla="*/ 568325 h 873125"/>
                <a:gd name="connsiteX60" fmla="*/ 387350 w 4035425"/>
                <a:gd name="connsiteY60" fmla="*/ 568325 h 873125"/>
                <a:gd name="connsiteX61" fmla="*/ 387350 w 4035425"/>
                <a:gd name="connsiteY61" fmla="*/ 593725 h 873125"/>
                <a:gd name="connsiteX62" fmla="*/ 276225 w 4035425"/>
                <a:gd name="connsiteY62" fmla="*/ 593725 h 873125"/>
                <a:gd name="connsiteX63" fmla="*/ 276225 w 4035425"/>
                <a:gd name="connsiteY63" fmla="*/ 625475 h 873125"/>
                <a:gd name="connsiteX64" fmla="*/ 196850 w 4035425"/>
                <a:gd name="connsiteY64" fmla="*/ 625475 h 873125"/>
                <a:gd name="connsiteX65" fmla="*/ 196850 w 4035425"/>
                <a:gd name="connsiteY65" fmla="*/ 685800 h 873125"/>
                <a:gd name="connsiteX66" fmla="*/ 136525 w 4035425"/>
                <a:gd name="connsiteY66" fmla="*/ 685800 h 873125"/>
                <a:gd name="connsiteX67" fmla="*/ 136525 w 4035425"/>
                <a:gd name="connsiteY67" fmla="*/ 717550 h 873125"/>
                <a:gd name="connsiteX68" fmla="*/ 117475 w 4035425"/>
                <a:gd name="connsiteY68" fmla="*/ 717550 h 873125"/>
                <a:gd name="connsiteX69" fmla="*/ 117475 w 4035425"/>
                <a:gd name="connsiteY69" fmla="*/ 793750 h 873125"/>
                <a:gd name="connsiteX70" fmla="*/ 85725 w 4035425"/>
                <a:gd name="connsiteY70" fmla="*/ 793750 h 873125"/>
                <a:gd name="connsiteX71" fmla="*/ 85725 w 4035425"/>
                <a:gd name="connsiteY71" fmla="*/ 873125 h 873125"/>
                <a:gd name="connsiteX72" fmla="*/ 0 w 4035425"/>
                <a:gd name="connsiteY72" fmla="*/ 86995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035425" h="873125">
                  <a:moveTo>
                    <a:pt x="0" y="869950"/>
                  </a:moveTo>
                  <a:lnTo>
                    <a:pt x="0" y="730250"/>
                  </a:lnTo>
                  <a:lnTo>
                    <a:pt x="44450" y="730250"/>
                  </a:lnTo>
                  <a:lnTo>
                    <a:pt x="44450" y="685800"/>
                  </a:lnTo>
                  <a:lnTo>
                    <a:pt x="66675" y="685800"/>
                  </a:lnTo>
                  <a:lnTo>
                    <a:pt x="66675" y="628650"/>
                  </a:lnTo>
                  <a:lnTo>
                    <a:pt x="92075" y="628650"/>
                  </a:lnTo>
                  <a:lnTo>
                    <a:pt x="92075" y="565150"/>
                  </a:lnTo>
                  <a:lnTo>
                    <a:pt x="92075" y="565150"/>
                  </a:lnTo>
                  <a:lnTo>
                    <a:pt x="92075" y="565150"/>
                  </a:lnTo>
                  <a:lnTo>
                    <a:pt x="92075" y="565150"/>
                  </a:lnTo>
                  <a:lnTo>
                    <a:pt x="107950" y="565150"/>
                  </a:lnTo>
                  <a:lnTo>
                    <a:pt x="107950" y="488950"/>
                  </a:lnTo>
                  <a:lnTo>
                    <a:pt x="123825" y="488950"/>
                  </a:lnTo>
                  <a:lnTo>
                    <a:pt x="123825" y="431800"/>
                  </a:lnTo>
                  <a:lnTo>
                    <a:pt x="142875" y="431800"/>
                  </a:lnTo>
                  <a:lnTo>
                    <a:pt x="142875" y="393700"/>
                  </a:lnTo>
                  <a:lnTo>
                    <a:pt x="200025" y="393700"/>
                  </a:lnTo>
                  <a:lnTo>
                    <a:pt x="200025" y="311150"/>
                  </a:lnTo>
                  <a:lnTo>
                    <a:pt x="269875" y="311150"/>
                  </a:lnTo>
                  <a:lnTo>
                    <a:pt x="269875" y="269875"/>
                  </a:lnTo>
                  <a:lnTo>
                    <a:pt x="393700" y="269875"/>
                  </a:lnTo>
                  <a:lnTo>
                    <a:pt x="393700" y="269875"/>
                  </a:lnTo>
                  <a:lnTo>
                    <a:pt x="393700" y="241300"/>
                  </a:lnTo>
                  <a:lnTo>
                    <a:pt x="447675" y="241300"/>
                  </a:lnTo>
                  <a:lnTo>
                    <a:pt x="447675" y="206375"/>
                  </a:lnTo>
                  <a:lnTo>
                    <a:pt x="638175" y="206375"/>
                  </a:lnTo>
                  <a:lnTo>
                    <a:pt x="638175" y="158750"/>
                  </a:lnTo>
                  <a:lnTo>
                    <a:pt x="673100" y="158750"/>
                  </a:lnTo>
                  <a:lnTo>
                    <a:pt x="673100" y="130175"/>
                  </a:lnTo>
                  <a:lnTo>
                    <a:pt x="720725" y="130175"/>
                  </a:lnTo>
                  <a:lnTo>
                    <a:pt x="720725" y="101600"/>
                  </a:lnTo>
                  <a:lnTo>
                    <a:pt x="885825" y="101600"/>
                  </a:lnTo>
                  <a:lnTo>
                    <a:pt x="885825" y="85725"/>
                  </a:lnTo>
                  <a:lnTo>
                    <a:pt x="1066800" y="85725"/>
                  </a:lnTo>
                  <a:lnTo>
                    <a:pt x="1066800" y="63500"/>
                  </a:lnTo>
                  <a:lnTo>
                    <a:pt x="1428750" y="63500"/>
                  </a:lnTo>
                  <a:lnTo>
                    <a:pt x="1428750" y="28575"/>
                  </a:lnTo>
                  <a:lnTo>
                    <a:pt x="1473200" y="28575"/>
                  </a:lnTo>
                  <a:lnTo>
                    <a:pt x="1473200" y="28575"/>
                  </a:lnTo>
                  <a:lnTo>
                    <a:pt x="1473200" y="0"/>
                  </a:lnTo>
                  <a:lnTo>
                    <a:pt x="4035425" y="0"/>
                  </a:lnTo>
                  <a:lnTo>
                    <a:pt x="4035425" y="365125"/>
                  </a:lnTo>
                  <a:lnTo>
                    <a:pt x="1476375" y="365125"/>
                  </a:lnTo>
                  <a:lnTo>
                    <a:pt x="1476375" y="387350"/>
                  </a:lnTo>
                  <a:lnTo>
                    <a:pt x="1422400" y="387350"/>
                  </a:lnTo>
                  <a:lnTo>
                    <a:pt x="1422400" y="419100"/>
                  </a:lnTo>
                  <a:lnTo>
                    <a:pt x="1063625" y="419100"/>
                  </a:lnTo>
                  <a:lnTo>
                    <a:pt x="1063625" y="438150"/>
                  </a:lnTo>
                  <a:lnTo>
                    <a:pt x="882650" y="438150"/>
                  </a:lnTo>
                  <a:lnTo>
                    <a:pt x="882650" y="450850"/>
                  </a:lnTo>
                  <a:lnTo>
                    <a:pt x="711200" y="450850"/>
                  </a:lnTo>
                  <a:lnTo>
                    <a:pt x="711200" y="482600"/>
                  </a:lnTo>
                  <a:lnTo>
                    <a:pt x="663575" y="482600"/>
                  </a:lnTo>
                  <a:lnTo>
                    <a:pt x="663575" y="482600"/>
                  </a:lnTo>
                  <a:lnTo>
                    <a:pt x="660400" y="504825"/>
                  </a:lnTo>
                  <a:lnTo>
                    <a:pt x="641350" y="504825"/>
                  </a:lnTo>
                  <a:lnTo>
                    <a:pt x="641350" y="536575"/>
                  </a:lnTo>
                  <a:lnTo>
                    <a:pt x="450850" y="536575"/>
                  </a:lnTo>
                  <a:lnTo>
                    <a:pt x="450850" y="568325"/>
                  </a:lnTo>
                  <a:lnTo>
                    <a:pt x="387350" y="568325"/>
                  </a:lnTo>
                  <a:lnTo>
                    <a:pt x="387350" y="593725"/>
                  </a:lnTo>
                  <a:lnTo>
                    <a:pt x="276225" y="593725"/>
                  </a:lnTo>
                  <a:lnTo>
                    <a:pt x="276225" y="625475"/>
                  </a:lnTo>
                  <a:lnTo>
                    <a:pt x="196850" y="625475"/>
                  </a:lnTo>
                  <a:lnTo>
                    <a:pt x="196850" y="685800"/>
                  </a:lnTo>
                  <a:lnTo>
                    <a:pt x="136525" y="685800"/>
                  </a:lnTo>
                  <a:lnTo>
                    <a:pt x="136525" y="717550"/>
                  </a:lnTo>
                  <a:lnTo>
                    <a:pt x="117475" y="717550"/>
                  </a:lnTo>
                  <a:lnTo>
                    <a:pt x="117475" y="793750"/>
                  </a:lnTo>
                  <a:lnTo>
                    <a:pt x="85725" y="793750"/>
                  </a:lnTo>
                  <a:lnTo>
                    <a:pt x="85725" y="873125"/>
                  </a:lnTo>
                  <a:lnTo>
                    <a:pt x="0" y="869950"/>
                  </a:lnTo>
                  <a:close/>
                </a:path>
              </a:pathLst>
            </a:custGeom>
            <a:solidFill>
              <a:srgbClr val="E1471D">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2" name="Freeform 391">
              <a:extLst>
                <a:ext uri="{FF2B5EF4-FFF2-40B4-BE49-F238E27FC236}">
                  <a16:creationId xmlns:a16="http://schemas.microsoft.com/office/drawing/2014/main" id="{A9A4BA3F-2CCF-E91E-D9FB-51F47FA4A10B}"/>
                </a:ext>
              </a:extLst>
            </p:cNvPr>
            <p:cNvSpPr/>
            <p:nvPr/>
          </p:nvSpPr>
          <p:spPr bwMode="auto">
            <a:xfrm>
              <a:off x="7194550" y="2990850"/>
              <a:ext cx="4019550" cy="428625"/>
            </a:xfrm>
            <a:custGeom>
              <a:avLst/>
              <a:gdLst>
                <a:gd name="connsiteX0" fmla="*/ 0 w 4019550"/>
                <a:gd name="connsiteY0" fmla="*/ 393700 h 428625"/>
                <a:gd name="connsiteX1" fmla="*/ 0 w 4019550"/>
                <a:gd name="connsiteY1" fmla="*/ 349250 h 428625"/>
                <a:gd name="connsiteX2" fmla="*/ 53975 w 4019550"/>
                <a:gd name="connsiteY2" fmla="*/ 349250 h 428625"/>
                <a:gd name="connsiteX3" fmla="*/ 53975 w 4019550"/>
                <a:gd name="connsiteY3" fmla="*/ 301625 h 428625"/>
                <a:gd name="connsiteX4" fmla="*/ 196850 w 4019550"/>
                <a:gd name="connsiteY4" fmla="*/ 301625 h 428625"/>
                <a:gd name="connsiteX5" fmla="*/ 196850 w 4019550"/>
                <a:gd name="connsiteY5" fmla="*/ 266700 h 428625"/>
                <a:gd name="connsiteX6" fmla="*/ 390525 w 4019550"/>
                <a:gd name="connsiteY6" fmla="*/ 266700 h 428625"/>
                <a:gd name="connsiteX7" fmla="*/ 390525 w 4019550"/>
                <a:gd name="connsiteY7" fmla="*/ 244475 h 428625"/>
                <a:gd name="connsiteX8" fmla="*/ 409575 w 4019550"/>
                <a:gd name="connsiteY8" fmla="*/ 244475 h 428625"/>
                <a:gd name="connsiteX9" fmla="*/ 409575 w 4019550"/>
                <a:gd name="connsiteY9" fmla="*/ 212725 h 428625"/>
                <a:gd name="connsiteX10" fmla="*/ 501650 w 4019550"/>
                <a:gd name="connsiteY10" fmla="*/ 212725 h 428625"/>
                <a:gd name="connsiteX11" fmla="*/ 501650 w 4019550"/>
                <a:gd name="connsiteY11" fmla="*/ 165100 h 428625"/>
                <a:gd name="connsiteX12" fmla="*/ 635000 w 4019550"/>
                <a:gd name="connsiteY12" fmla="*/ 165100 h 428625"/>
                <a:gd name="connsiteX13" fmla="*/ 635000 w 4019550"/>
                <a:gd name="connsiteY13" fmla="*/ 165100 h 428625"/>
                <a:gd name="connsiteX14" fmla="*/ 635000 w 4019550"/>
                <a:gd name="connsiteY14" fmla="*/ 165100 h 428625"/>
                <a:gd name="connsiteX15" fmla="*/ 635000 w 4019550"/>
                <a:gd name="connsiteY15" fmla="*/ 142875 h 428625"/>
                <a:gd name="connsiteX16" fmla="*/ 803275 w 4019550"/>
                <a:gd name="connsiteY16" fmla="*/ 142875 h 428625"/>
                <a:gd name="connsiteX17" fmla="*/ 803275 w 4019550"/>
                <a:gd name="connsiteY17" fmla="*/ 92075 h 428625"/>
                <a:gd name="connsiteX18" fmla="*/ 803275 w 4019550"/>
                <a:gd name="connsiteY18" fmla="*/ 92075 h 428625"/>
                <a:gd name="connsiteX19" fmla="*/ 828675 w 4019550"/>
                <a:gd name="connsiteY19" fmla="*/ 92075 h 428625"/>
                <a:gd name="connsiteX20" fmla="*/ 828675 w 4019550"/>
                <a:gd name="connsiteY20" fmla="*/ 47625 h 428625"/>
                <a:gd name="connsiteX21" fmla="*/ 942975 w 4019550"/>
                <a:gd name="connsiteY21" fmla="*/ 47625 h 428625"/>
                <a:gd name="connsiteX22" fmla="*/ 942975 w 4019550"/>
                <a:gd name="connsiteY22" fmla="*/ 47625 h 428625"/>
                <a:gd name="connsiteX23" fmla="*/ 942975 w 4019550"/>
                <a:gd name="connsiteY23" fmla="*/ 25400 h 428625"/>
                <a:gd name="connsiteX24" fmla="*/ 1314450 w 4019550"/>
                <a:gd name="connsiteY24" fmla="*/ 25400 h 428625"/>
                <a:gd name="connsiteX25" fmla="*/ 1314450 w 4019550"/>
                <a:gd name="connsiteY25" fmla="*/ 25400 h 428625"/>
                <a:gd name="connsiteX26" fmla="*/ 1314450 w 4019550"/>
                <a:gd name="connsiteY26" fmla="*/ 25400 h 428625"/>
                <a:gd name="connsiteX27" fmla="*/ 1314450 w 4019550"/>
                <a:gd name="connsiteY27" fmla="*/ 0 h 428625"/>
                <a:gd name="connsiteX28" fmla="*/ 4019550 w 4019550"/>
                <a:gd name="connsiteY28" fmla="*/ 0 h 428625"/>
                <a:gd name="connsiteX29" fmla="*/ 4019550 w 4019550"/>
                <a:gd name="connsiteY29" fmla="*/ 269875 h 428625"/>
                <a:gd name="connsiteX30" fmla="*/ 1311275 w 4019550"/>
                <a:gd name="connsiteY30" fmla="*/ 269875 h 428625"/>
                <a:gd name="connsiteX31" fmla="*/ 1311275 w 4019550"/>
                <a:gd name="connsiteY31" fmla="*/ 288925 h 428625"/>
                <a:gd name="connsiteX32" fmla="*/ 939800 w 4019550"/>
                <a:gd name="connsiteY32" fmla="*/ 288925 h 428625"/>
                <a:gd name="connsiteX33" fmla="*/ 939800 w 4019550"/>
                <a:gd name="connsiteY33" fmla="*/ 304800 h 428625"/>
                <a:gd name="connsiteX34" fmla="*/ 828675 w 4019550"/>
                <a:gd name="connsiteY34" fmla="*/ 304800 h 428625"/>
                <a:gd name="connsiteX35" fmla="*/ 828675 w 4019550"/>
                <a:gd name="connsiteY35" fmla="*/ 333375 h 428625"/>
                <a:gd name="connsiteX36" fmla="*/ 828675 w 4019550"/>
                <a:gd name="connsiteY36" fmla="*/ 333375 h 428625"/>
                <a:gd name="connsiteX37" fmla="*/ 828675 w 4019550"/>
                <a:gd name="connsiteY37" fmla="*/ 333375 h 428625"/>
                <a:gd name="connsiteX38" fmla="*/ 803275 w 4019550"/>
                <a:gd name="connsiteY38" fmla="*/ 333375 h 428625"/>
                <a:gd name="connsiteX39" fmla="*/ 803275 w 4019550"/>
                <a:gd name="connsiteY39" fmla="*/ 358775 h 428625"/>
                <a:gd name="connsiteX40" fmla="*/ 638175 w 4019550"/>
                <a:gd name="connsiteY40" fmla="*/ 358775 h 428625"/>
                <a:gd name="connsiteX41" fmla="*/ 638175 w 4019550"/>
                <a:gd name="connsiteY41" fmla="*/ 377825 h 428625"/>
                <a:gd name="connsiteX42" fmla="*/ 492125 w 4019550"/>
                <a:gd name="connsiteY42" fmla="*/ 377825 h 428625"/>
                <a:gd name="connsiteX43" fmla="*/ 492125 w 4019550"/>
                <a:gd name="connsiteY43" fmla="*/ 377825 h 428625"/>
                <a:gd name="connsiteX44" fmla="*/ 492125 w 4019550"/>
                <a:gd name="connsiteY44" fmla="*/ 377825 h 428625"/>
                <a:gd name="connsiteX45" fmla="*/ 492125 w 4019550"/>
                <a:gd name="connsiteY45" fmla="*/ 400050 h 428625"/>
                <a:gd name="connsiteX46" fmla="*/ 396875 w 4019550"/>
                <a:gd name="connsiteY46" fmla="*/ 400050 h 428625"/>
                <a:gd name="connsiteX47" fmla="*/ 396875 w 4019550"/>
                <a:gd name="connsiteY47" fmla="*/ 428625 h 428625"/>
                <a:gd name="connsiteX48" fmla="*/ 0 w 4019550"/>
                <a:gd name="connsiteY48" fmla="*/ 393700 h 428625"/>
                <a:gd name="connsiteX0" fmla="*/ 0 w 4019550"/>
                <a:gd name="connsiteY0" fmla="*/ 425450 h 428625"/>
                <a:gd name="connsiteX1" fmla="*/ 0 w 4019550"/>
                <a:gd name="connsiteY1" fmla="*/ 349250 h 428625"/>
                <a:gd name="connsiteX2" fmla="*/ 53975 w 4019550"/>
                <a:gd name="connsiteY2" fmla="*/ 349250 h 428625"/>
                <a:gd name="connsiteX3" fmla="*/ 53975 w 4019550"/>
                <a:gd name="connsiteY3" fmla="*/ 301625 h 428625"/>
                <a:gd name="connsiteX4" fmla="*/ 196850 w 4019550"/>
                <a:gd name="connsiteY4" fmla="*/ 301625 h 428625"/>
                <a:gd name="connsiteX5" fmla="*/ 196850 w 4019550"/>
                <a:gd name="connsiteY5" fmla="*/ 266700 h 428625"/>
                <a:gd name="connsiteX6" fmla="*/ 390525 w 4019550"/>
                <a:gd name="connsiteY6" fmla="*/ 266700 h 428625"/>
                <a:gd name="connsiteX7" fmla="*/ 390525 w 4019550"/>
                <a:gd name="connsiteY7" fmla="*/ 244475 h 428625"/>
                <a:gd name="connsiteX8" fmla="*/ 409575 w 4019550"/>
                <a:gd name="connsiteY8" fmla="*/ 244475 h 428625"/>
                <a:gd name="connsiteX9" fmla="*/ 409575 w 4019550"/>
                <a:gd name="connsiteY9" fmla="*/ 212725 h 428625"/>
                <a:gd name="connsiteX10" fmla="*/ 501650 w 4019550"/>
                <a:gd name="connsiteY10" fmla="*/ 212725 h 428625"/>
                <a:gd name="connsiteX11" fmla="*/ 501650 w 4019550"/>
                <a:gd name="connsiteY11" fmla="*/ 165100 h 428625"/>
                <a:gd name="connsiteX12" fmla="*/ 635000 w 4019550"/>
                <a:gd name="connsiteY12" fmla="*/ 165100 h 428625"/>
                <a:gd name="connsiteX13" fmla="*/ 635000 w 4019550"/>
                <a:gd name="connsiteY13" fmla="*/ 165100 h 428625"/>
                <a:gd name="connsiteX14" fmla="*/ 635000 w 4019550"/>
                <a:gd name="connsiteY14" fmla="*/ 165100 h 428625"/>
                <a:gd name="connsiteX15" fmla="*/ 635000 w 4019550"/>
                <a:gd name="connsiteY15" fmla="*/ 142875 h 428625"/>
                <a:gd name="connsiteX16" fmla="*/ 803275 w 4019550"/>
                <a:gd name="connsiteY16" fmla="*/ 142875 h 428625"/>
                <a:gd name="connsiteX17" fmla="*/ 803275 w 4019550"/>
                <a:gd name="connsiteY17" fmla="*/ 92075 h 428625"/>
                <a:gd name="connsiteX18" fmla="*/ 803275 w 4019550"/>
                <a:gd name="connsiteY18" fmla="*/ 92075 h 428625"/>
                <a:gd name="connsiteX19" fmla="*/ 828675 w 4019550"/>
                <a:gd name="connsiteY19" fmla="*/ 92075 h 428625"/>
                <a:gd name="connsiteX20" fmla="*/ 828675 w 4019550"/>
                <a:gd name="connsiteY20" fmla="*/ 47625 h 428625"/>
                <a:gd name="connsiteX21" fmla="*/ 942975 w 4019550"/>
                <a:gd name="connsiteY21" fmla="*/ 47625 h 428625"/>
                <a:gd name="connsiteX22" fmla="*/ 942975 w 4019550"/>
                <a:gd name="connsiteY22" fmla="*/ 47625 h 428625"/>
                <a:gd name="connsiteX23" fmla="*/ 942975 w 4019550"/>
                <a:gd name="connsiteY23" fmla="*/ 25400 h 428625"/>
                <a:gd name="connsiteX24" fmla="*/ 1314450 w 4019550"/>
                <a:gd name="connsiteY24" fmla="*/ 25400 h 428625"/>
                <a:gd name="connsiteX25" fmla="*/ 1314450 w 4019550"/>
                <a:gd name="connsiteY25" fmla="*/ 25400 h 428625"/>
                <a:gd name="connsiteX26" fmla="*/ 1314450 w 4019550"/>
                <a:gd name="connsiteY26" fmla="*/ 25400 h 428625"/>
                <a:gd name="connsiteX27" fmla="*/ 1314450 w 4019550"/>
                <a:gd name="connsiteY27" fmla="*/ 0 h 428625"/>
                <a:gd name="connsiteX28" fmla="*/ 4019550 w 4019550"/>
                <a:gd name="connsiteY28" fmla="*/ 0 h 428625"/>
                <a:gd name="connsiteX29" fmla="*/ 4019550 w 4019550"/>
                <a:gd name="connsiteY29" fmla="*/ 269875 h 428625"/>
                <a:gd name="connsiteX30" fmla="*/ 1311275 w 4019550"/>
                <a:gd name="connsiteY30" fmla="*/ 269875 h 428625"/>
                <a:gd name="connsiteX31" fmla="*/ 1311275 w 4019550"/>
                <a:gd name="connsiteY31" fmla="*/ 288925 h 428625"/>
                <a:gd name="connsiteX32" fmla="*/ 939800 w 4019550"/>
                <a:gd name="connsiteY32" fmla="*/ 288925 h 428625"/>
                <a:gd name="connsiteX33" fmla="*/ 939800 w 4019550"/>
                <a:gd name="connsiteY33" fmla="*/ 304800 h 428625"/>
                <a:gd name="connsiteX34" fmla="*/ 828675 w 4019550"/>
                <a:gd name="connsiteY34" fmla="*/ 304800 h 428625"/>
                <a:gd name="connsiteX35" fmla="*/ 828675 w 4019550"/>
                <a:gd name="connsiteY35" fmla="*/ 333375 h 428625"/>
                <a:gd name="connsiteX36" fmla="*/ 828675 w 4019550"/>
                <a:gd name="connsiteY36" fmla="*/ 333375 h 428625"/>
                <a:gd name="connsiteX37" fmla="*/ 828675 w 4019550"/>
                <a:gd name="connsiteY37" fmla="*/ 333375 h 428625"/>
                <a:gd name="connsiteX38" fmla="*/ 803275 w 4019550"/>
                <a:gd name="connsiteY38" fmla="*/ 333375 h 428625"/>
                <a:gd name="connsiteX39" fmla="*/ 803275 w 4019550"/>
                <a:gd name="connsiteY39" fmla="*/ 358775 h 428625"/>
                <a:gd name="connsiteX40" fmla="*/ 638175 w 4019550"/>
                <a:gd name="connsiteY40" fmla="*/ 358775 h 428625"/>
                <a:gd name="connsiteX41" fmla="*/ 638175 w 4019550"/>
                <a:gd name="connsiteY41" fmla="*/ 377825 h 428625"/>
                <a:gd name="connsiteX42" fmla="*/ 492125 w 4019550"/>
                <a:gd name="connsiteY42" fmla="*/ 377825 h 428625"/>
                <a:gd name="connsiteX43" fmla="*/ 492125 w 4019550"/>
                <a:gd name="connsiteY43" fmla="*/ 377825 h 428625"/>
                <a:gd name="connsiteX44" fmla="*/ 492125 w 4019550"/>
                <a:gd name="connsiteY44" fmla="*/ 377825 h 428625"/>
                <a:gd name="connsiteX45" fmla="*/ 492125 w 4019550"/>
                <a:gd name="connsiteY45" fmla="*/ 400050 h 428625"/>
                <a:gd name="connsiteX46" fmla="*/ 396875 w 4019550"/>
                <a:gd name="connsiteY46" fmla="*/ 400050 h 428625"/>
                <a:gd name="connsiteX47" fmla="*/ 396875 w 4019550"/>
                <a:gd name="connsiteY47" fmla="*/ 428625 h 428625"/>
                <a:gd name="connsiteX48" fmla="*/ 0 w 4019550"/>
                <a:gd name="connsiteY48" fmla="*/ 4254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019550" h="428625">
                  <a:moveTo>
                    <a:pt x="0" y="425450"/>
                  </a:moveTo>
                  <a:lnTo>
                    <a:pt x="0" y="349250"/>
                  </a:lnTo>
                  <a:lnTo>
                    <a:pt x="53975" y="349250"/>
                  </a:lnTo>
                  <a:lnTo>
                    <a:pt x="53975" y="301625"/>
                  </a:lnTo>
                  <a:lnTo>
                    <a:pt x="196850" y="301625"/>
                  </a:lnTo>
                  <a:lnTo>
                    <a:pt x="196850" y="266700"/>
                  </a:lnTo>
                  <a:lnTo>
                    <a:pt x="390525" y="266700"/>
                  </a:lnTo>
                  <a:lnTo>
                    <a:pt x="390525" y="244475"/>
                  </a:lnTo>
                  <a:lnTo>
                    <a:pt x="409575" y="244475"/>
                  </a:lnTo>
                  <a:lnTo>
                    <a:pt x="409575" y="212725"/>
                  </a:lnTo>
                  <a:lnTo>
                    <a:pt x="501650" y="212725"/>
                  </a:lnTo>
                  <a:lnTo>
                    <a:pt x="501650" y="165100"/>
                  </a:lnTo>
                  <a:lnTo>
                    <a:pt x="635000" y="165100"/>
                  </a:lnTo>
                  <a:lnTo>
                    <a:pt x="635000" y="165100"/>
                  </a:lnTo>
                  <a:lnTo>
                    <a:pt x="635000" y="165100"/>
                  </a:lnTo>
                  <a:lnTo>
                    <a:pt x="635000" y="142875"/>
                  </a:lnTo>
                  <a:lnTo>
                    <a:pt x="803275" y="142875"/>
                  </a:lnTo>
                  <a:lnTo>
                    <a:pt x="803275" y="92075"/>
                  </a:lnTo>
                  <a:lnTo>
                    <a:pt x="803275" y="92075"/>
                  </a:lnTo>
                  <a:lnTo>
                    <a:pt x="828675" y="92075"/>
                  </a:lnTo>
                  <a:lnTo>
                    <a:pt x="828675" y="47625"/>
                  </a:lnTo>
                  <a:lnTo>
                    <a:pt x="942975" y="47625"/>
                  </a:lnTo>
                  <a:lnTo>
                    <a:pt x="942975" y="47625"/>
                  </a:lnTo>
                  <a:lnTo>
                    <a:pt x="942975" y="25400"/>
                  </a:lnTo>
                  <a:lnTo>
                    <a:pt x="1314450" y="25400"/>
                  </a:lnTo>
                  <a:lnTo>
                    <a:pt x="1314450" y="25400"/>
                  </a:lnTo>
                  <a:lnTo>
                    <a:pt x="1314450" y="25400"/>
                  </a:lnTo>
                  <a:lnTo>
                    <a:pt x="1314450" y="0"/>
                  </a:lnTo>
                  <a:lnTo>
                    <a:pt x="4019550" y="0"/>
                  </a:lnTo>
                  <a:lnTo>
                    <a:pt x="4019550" y="269875"/>
                  </a:lnTo>
                  <a:lnTo>
                    <a:pt x="1311275" y="269875"/>
                  </a:lnTo>
                  <a:lnTo>
                    <a:pt x="1311275" y="288925"/>
                  </a:lnTo>
                  <a:lnTo>
                    <a:pt x="939800" y="288925"/>
                  </a:lnTo>
                  <a:lnTo>
                    <a:pt x="939800" y="304800"/>
                  </a:lnTo>
                  <a:lnTo>
                    <a:pt x="828675" y="304800"/>
                  </a:lnTo>
                  <a:lnTo>
                    <a:pt x="828675" y="333375"/>
                  </a:lnTo>
                  <a:lnTo>
                    <a:pt x="828675" y="333375"/>
                  </a:lnTo>
                  <a:lnTo>
                    <a:pt x="828675" y="333375"/>
                  </a:lnTo>
                  <a:lnTo>
                    <a:pt x="803275" y="333375"/>
                  </a:lnTo>
                  <a:lnTo>
                    <a:pt x="803275" y="358775"/>
                  </a:lnTo>
                  <a:lnTo>
                    <a:pt x="638175" y="358775"/>
                  </a:lnTo>
                  <a:lnTo>
                    <a:pt x="638175" y="377825"/>
                  </a:lnTo>
                  <a:lnTo>
                    <a:pt x="492125" y="377825"/>
                  </a:lnTo>
                  <a:lnTo>
                    <a:pt x="492125" y="377825"/>
                  </a:lnTo>
                  <a:lnTo>
                    <a:pt x="492125" y="377825"/>
                  </a:lnTo>
                  <a:lnTo>
                    <a:pt x="492125" y="400050"/>
                  </a:lnTo>
                  <a:lnTo>
                    <a:pt x="396875" y="400050"/>
                  </a:lnTo>
                  <a:lnTo>
                    <a:pt x="396875" y="428625"/>
                  </a:lnTo>
                  <a:lnTo>
                    <a:pt x="0" y="425450"/>
                  </a:lnTo>
                  <a:close/>
                </a:path>
              </a:pathLst>
            </a:custGeom>
            <a:solidFill>
              <a:srgbClr val="4DA1BB">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389" name="Group 388">
              <a:extLst>
                <a:ext uri="{FF2B5EF4-FFF2-40B4-BE49-F238E27FC236}">
                  <a16:creationId xmlns:a16="http://schemas.microsoft.com/office/drawing/2014/main" id="{1DB09A4B-1268-F45A-7F76-A00A25A6EB47}"/>
                </a:ext>
              </a:extLst>
            </p:cNvPr>
            <p:cNvGrpSpPr/>
            <p:nvPr/>
          </p:nvGrpSpPr>
          <p:grpSpPr>
            <a:xfrm>
              <a:off x="7143750" y="2951162"/>
              <a:ext cx="4168775" cy="461963"/>
              <a:chOff x="7143750" y="2951162"/>
              <a:chExt cx="4168775" cy="461963"/>
            </a:xfrm>
          </p:grpSpPr>
          <p:sp>
            <p:nvSpPr>
              <p:cNvPr id="117" name="Freeform 116">
                <a:extLst>
                  <a:ext uri="{FF2B5EF4-FFF2-40B4-BE49-F238E27FC236}">
                    <a16:creationId xmlns:a16="http://schemas.microsoft.com/office/drawing/2014/main" id="{99A992D1-CE44-E7BA-57D5-FC932F7477A0}"/>
                  </a:ext>
                </a:extLst>
              </p:cNvPr>
              <p:cNvSpPr/>
              <p:nvPr/>
            </p:nvSpPr>
            <p:spPr bwMode="auto">
              <a:xfrm>
                <a:off x="7143750" y="3127375"/>
                <a:ext cx="4073525" cy="285750"/>
              </a:xfrm>
              <a:custGeom>
                <a:avLst/>
                <a:gdLst>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4762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82550 w 4073525"/>
                  <a:gd name="connsiteY27" fmla="*/ 241300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4762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85725 w 4073525"/>
                  <a:gd name="connsiteY27" fmla="*/ 263525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4762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79375 w 4073525"/>
                  <a:gd name="connsiteY27" fmla="*/ 260350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7725 w 4073525"/>
                  <a:gd name="connsiteY9" fmla="*/ 6667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79375 w 4073525"/>
                  <a:gd name="connsiteY27" fmla="*/ 260350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63500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79375 w 4073525"/>
                  <a:gd name="connsiteY27" fmla="*/ 260350 h 285750"/>
                  <a:gd name="connsiteX28" fmla="*/ 66675 w 4073525"/>
                  <a:gd name="connsiteY28" fmla="*/ 257175 h 285750"/>
                  <a:gd name="connsiteX29" fmla="*/ 66675 w 4073525"/>
                  <a:gd name="connsiteY29" fmla="*/ 285750 h 285750"/>
                  <a:gd name="connsiteX30" fmla="*/ 0 w 4073525"/>
                  <a:gd name="connsiteY30"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73525" h="285750">
                    <a:moveTo>
                      <a:pt x="4073525" y="0"/>
                    </a:moveTo>
                    <a:lnTo>
                      <a:pt x="1317625" y="0"/>
                    </a:lnTo>
                    <a:lnTo>
                      <a:pt x="1317625" y="0"/>
                    </a:lnTo>
                    <a:lnTo>
                      <a:pt x="1317625" y="25400"/>
                    </a:lnTo>
                    <a:lnTo>
                      <a:pt x="955675" y="25400"/>
                    </a:lnTo>
                    <a:lnTo>
                      <a:pt x="955675" y="25400"/>
                    </a:lnTo>
                    <a:lnTo>
                      <a:pt x="955675" y="25400"/>
                    </a:lnTo>
                    <a:lnTo>
                      <a:pt x="955675" y="47625"/>
                    </a:lnTo>
                    <a:lnTo>
                      <a:pt x="844550" y="47625"/>
                    </a:lnTo>
                    <a:lnTo>
                      <a:pt x="844550" y="63500"/>
                    </a:lnTo>
                    <a:lnTo>
                      <a:pt x="828675" y="63500"/>
                    </a:lnTo>
                    <a:lnTo>
                      <a:pt x="828675" y="92075"/>
                    </a:lnTo>
                    <a:lnTo>
                      <a:pt x="812800" y="92075"/>
                    </a:lnTo>
                    <a:lnTo>
                      <a:pt x="812800" y="127000"/>
                    </a:lnTo>
                    <a:lnTo>
                      <a:pt x="644525" y="127000"/>
                    </a:lnTo>
                    <a:lnTo>
                      <a:pt x="644525" y="127000"/>
                    </a:lnTo>
                    <a:lnTo>
                      <a:pt x="644525" y="127000"/>
                    </a:lnTo>
                    <a:lnTo>
                      <a:pt x="644525" y="127000"/>
                    </a:lnTo>
                    <a:lnTo>
                      <a:pt x="635000" y="136525"/>
                    </a:lnTo>
                    <a:lnTo>
                      <a:pt x="508000" y="136525"/>
                    </a:lnTo>
                    <a:lnTo>
                      <a:pt x="508000" y="187325"/>
                    </a:lnTo>
                    <a:lnTo>
                      <a:pt x="409575" y="187325"/>
                    </a:lnTo>
                    <a:lnTo>
                      <a:pt x="409575" y="215900"/>
                    </a:lnTo>
                    <a:lnTo>
                      <a:pt x="203200" y="215900"/>
                    </a:lnTo>
                    <a:lnTo>
                      <a:pt x="203200" y="215900"/>
                    </a:lnTo>
                    <a:lnTo>
                      <a:pt x="203200" y="241300"/>
                    </a:lnTo>
                    <a:lnTo>
                      <a:pt x="82550" y="241300"/>
                    </a:lnTo>
                    <a:lnTo>
                      <a:pt x="79375" y="260350"/>
                    </a:lnTo>
                    <a:lnTo>
                      <a:pt x="66675" y="257175"/>
                    </a:lnTo>
                    <a:lnTo>
                      <a:pt x="66675" y="285750"/>
                    </a:lnTo>
                    <a:lnTo>
                      <a:pt x="0" y="2857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275" name="Group 274">
                <a:extLst>
                  <a:ext uri="{FF2B5EF4-FFF2-40B4-BE49-F238E27FC236}">
                    <a16:creationId xmlns:a16="http://schemas.microsoft.com/office/drawing/2014/main" id="{98559916-4CD3-E6A9-B06D-5744302D4E51}"/>
                  </a:ext>
                </a:extLst>
              </p:cNvPr>
              <p:cNvGrpSpPr/>
              <p:nvPr/>
            </p:nvGrpSpPr>
            <p:grpSpPr>
              <a:xfrm>
                <a:off x="9540875" y="2951162"/>
                <a:ext cx="1771650" cy="307777"/>
                <a:chOff x="9540875" y="2951162"/>
                <a:chExt cx="1771650" cy="307777"/>
              </a:xfrm>
            </p:grpSpPr>
            <p:sp>
              <p:nvSpPr>
                <p:cNvPr id="236" name="TextBox 235">
                  <a:extLst>
                    <a:ext uri="{FF2B5EF4-FFF2-40B4-BE49-F238E27FC236}">
                      <a16:creationId xmlns:a16="http://schemas.microsoft.com/office/drawing/2014/main" id="{F44C73CB-580E-6B0D-691F-098129FD5A71}"/>
                    </a:ext>
                  </a:extLst>
                </p:cNvPr>
                <p:cNvSpPr txBox="1"/>
                <p:nvPr/>
              </p:nvSpPr>
              <p:spPr bwMode="auto">
                <a:xfrm>
                  <a:off x="95408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37" name="TextBox 236">
                  <a:extLst>
                    <a:ext uri="{FF2B5EF4-FFF2-40B4-BE49-F238E27FC236}">
                      <a16:creationId xmlns:a16="http://schemas.microsoft.com/office/drawing/2014/main" id="{4AE59ABF-01F3-41FB-AC5E-114383D3E8F3}"/>
                    </a:ext>
                  </a:extLst>
                </p:cNvPr>
                <p:cNvSpPr txBox="1"/>
                <p:nvPr/>
              </p:nvSpPr>
              <p:spPr bwMode="auto">
                <a:xfrm>
                  <a:off x="95948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38" name="TextBox 237">
                  <a:extLst>
                    <a:ext uri="{FF2B5EF4-FFF2-40B4-BE49-F238E27FC236}">
                      <a16:creationId xmlns:a16="http://schemas.microsoft.com/office/drawing/2014/main" id="{E5DE01AD-CB65-ACEE-1440-E3AD89F4B804}"/>
                    </a:ext>
                  </a:extLst>
                </p:cNvPr>
                <p:cNvSpPr txBox="1"/>
                <p:nvPr/>
              </p:nvSpPr>
              <p:spPr bwMode="auto">
                <a:xfrm>
                  <a:off x="95694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39" name="TextBox 238">
                  <a:extLst>
                    <a:ext uri="{FF2B5EF4-FFF2-40B4-BE49-F238E27FC236}">
                      <a16:creationId xmlns:a16="http://schemas.microsoft.com/office/drawing/2014/main" id="{053E7614-B069-5622-296B-A0CE97D54625}"/>
                    </a:ext>
                  </a:extLst>
                </p:cNvPr>
                <p:cNvSpPr txBox="1"/>
                <p:nvPr/>
              </p:nvSpPr>
              <p:spPr bwMode="auto">
                <a:xfrm>
                  <a:off x="95535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0" name="TextBox 239">
                  <a:extLst>
                    <a:ext uri="{FF2B5EF4-FFF2-40B4-BE49-F238E27FC236}">
                      <a16:creationId xmlns:a16="http://schemas.microsoft.com/office/drawing/2014/main" id="{E5FEB2D9-FCD9-8BFB-D0DE-E5E8FC4843C9}"/>
                    </a:ext>
                  </a:extLst>
                </p:cNvPr>
                <p:cNvSpPr txBox="1"/>
                <p:nvPr/>
              </p:nvSpPr>
              <p:spPr bwMode="auto">
                <a:xfrm>
                  <a:off x="96329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1" name="TextBox 240">
                  <a:extLst>
                    <a:ext uri="{FF2B5EF4-FFF2-40B4-BE49-F238E27FC236}">
                      <a16:creationId xmlns:a16="http://schemas.microsoft.com/office/drawing/2014/main" id="{4558A7A5-D168-E1AF-AB69-456F4BFC7A7E}"/>
                    </a:ext>
                  </a:extLst>
                </p:cNvPr>
                <p:cNvSpPr txBox="1"/>
                <p:nvPr/>
              </p:nvSpPr>
              <p:spPr bwMode="auto">
                <a:xfrm>
                  <a:off x="96869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2" name="TextBox 241">
                  <a:extLst>
                    <a:ext uri="{FF2B5EF4-FFF2-40B4-BE49-F238E27FC236}">
                      <a16:creationId xmlns:a16="http://schemas.microsoft.com/office/drawing/2014/main" id="{85915444-E2ED-2417-8246-2F585BABB1A3}"/>
                    </a:ext>
                  </a:extLst>
                </p:cNvPr>
                <p:cNvSpPr txBox="1"/>
                <p:nvPr/>
              </p:nvSpPr>
              <p:spPr bwMode="auto">
                <a:xfrm>
                  <a:off x="97250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3" name="TextBox 242">
                  <a:extLst>
                    <a:ext uri="{FF2B5EF4-FFF2-40B4-BE49-F238E27FC236}">
                      <a16:creationId xmlns:a16="http://schemas.microsoft.com/office/drawing/2014/main" id="{829F216E-6525-38F9-E429-1DF15B2E2084}"/>
                    </a:ext>
                  </a:extLst>
                </p:cNvPr>
                <p:cNvSpPr txBox="1"/>
                <p:nvPr/>
              </p:nvSpPr>
              <p:spPr bwMode="auto">
                <a:xfrm>
                  <a:off x="97440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4" name="TextBox 243">
                  <a:extLst>
                    <a:ext uri="{FF2B5EF4-FFF2-40B4-BE49-F238E27FC236}">
                      <a16:creationId xmlns:a16="http://schemas.microsoft.com/office/drawing/2014/main" id="{FA3B4AC1-2761-13E0-F2D1-A7421BE6616A}"/>
                    </a:ext>
                  </a:extLst>
                </p:cNvPr>
                <p:cNvSpPr txBox="1"/>
                <p:nvPr/>
              </p:nvSpPr>
              <p:spPr bwMode="auto">
                <a:xfrm>
                  <a:off x="111252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5" name="TextBox 244">
                  <a:extLst>
                    <a:ext uri="{FF2B5EF4-FFF2-40B4-BE49-F238E27FC236}">
                      <a16:creationId xmlns:a16="http://schemas.microsoft.com/office/drawing/2014/main" id="{D0D10D7B-0135-F629-F96F-53304D58F5E3}"/>
                    </a:ext>
                  </a:extLst>
                </p:cNvPr>
                <p:cNvSpPr txBox="1"/>
                <p:nvPr/>
              </p:nvSpPr>
              <p:spPr bwMode="auto">
                <a:xfrm>
                  <a:off x="109029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6" name="TextBox 245">
                  <a:extLst>
                    <a:ext uri="{FF2B5EF4-FFF2-40B4-BE49-F238E27FC236}">
                      <a16:creationId xmlns:a16="http://schemas.microsoft.com/office/drawing/2014/main" id="{876FD8BD-33D3-2A92-840C-57960BAFDFA5}"/>
                    </a:ext>
                  </a:extLst>
                </p:cNvPr>
                <p:cNvSpPr txBox="1"/>
                <p:nvPr/>
              </p:nvSpPr>
              <p:spPr bwMode="auto">
                <a:xfrm>
                  <a:off x="110807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7" name="TextBox 246">
                  <a:extLst>
                    <a:ext uri="{FF2B5EF4-FFF2-40B4-BE49-F238E27FC236}">
                      <a16:creationId xmlns:a16="http://schemas.microsoft.com/office/drawing/2014/main" id="{7C0AC087-00E4-CA41-3330-A3FA7BDE77ED}"/>
                    </a:ext>
                  </a:extLst>
                </p:cNvPr>
                <p:cNvSpPr txBox="1"/>
                <p:nvPr/>
              </p:nvSpPr>
              <p:spPr bwMode="auto">
                <a:xfrm>
                  <a:off x="109347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8" name="TextBox 247">
                  <a:extLst>
                    <a:ext uri="{FF2B5EF4-FFF2-40B4-BE49-F238E27FC236}">
                      <a16:creationId xmlns:a16="http://schemas.microsoft.com/office/drawing/2014/main" id="{9C203466-882D-C6C9-E875-09CE73905302}"/>
                    </a:ext>
                  </a:extLst>
                </p:cNvPr>
                <p:cNvSpPr txBox="1"/>
                <p:nvPr/>
              </p:nvSpPr>
              <p:spPr bwMode="auto">
                <a:xfrm>
                  <a:off x="108331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49" name="TextBox 248">
                  <a:extLst>
                    <a:ext uri="{FF2B5EF4-FFF2-40B4-BE49-F238E27FC236}">
                      <a16:creationId xmlns:a16="http://schemas.microsoft.com/office/drawing/2014/main" id="{D5DF7CD0-05CA-9A15-2CE2-4B7A930E893E}"/>
                    </a:ext>
                  </a:extLst>
                </p:cNvPr>
                <p:cNvSpPr txBox="1"/>
                <p:nvPr/>
              </p:nvSpPr>
              <p:spPr bwMode="auto">
                <a:xfrm>
                  <a:off x="108045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0" name="TextBox 249">
                  <a:extLst>
                    <a:ext uri="{FF2B5EF4-FFF2-40B4-BE49-F238E27FC236}">
                      <a16:creationId xmlns:a16="http://schemas.microsoft.com/office/drawing/2014/main" id="{4097EAC9-8E53-818C-E084-AE90073C78B4}"/>
                    </a:ext>
                  </a:extLst>
                </p:cNvPr>
                <p:cNvSpPr txBox="1"/>
                <p:nvPr/>
              </p:nvSpPr>
              <p:spPr bwMode="auto">
                <a:xfrm>
                  <a:off x="109855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1" name="TextBox 250">
                  <a:extLst>
                    <a:ext uri="{FF2B5EF4-FFF2-40B4-BE49-F238E27FC236}">
                      <a16:creationId xmlns:a16="http://schemas.microsoft.com/office/drawing/2014/main" id="{EC13AE70-B499-AAFF-0E60-AC722207E107}"/>
                    </a:ext>
                  </a:extLst>
                </p:cNvPr>
                <p:cNvSpPr txBox="1"/>
                <p:nvPr/>
              </p:nvSpPr>
              <p:spPr bwMode="auto">
                <a:xfrm>
                  <a:off x="110204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2" name="TextBox 251">
                  <a:extLst>
                    <a:ext uri="{FF2B5EF4-FFF2-40B4-BE49-F238E27FC236}">
                      <a16:creationId xmlns:a16="http://schemas.microsoft.com/office/drawing/2014/main" id="{D4D5148F-98FF-E0C6-C309-D6A0A7A3D7F5}"/>
                    </a:ext>
                  </a:extLst>
                </p:cNvPr>
                <p:cNvSpPr txBox="1"/>
                <p:nvPr/>
              </p:nvSpPr>
              <p:spPr bwMode="auto">
                <a:xfrm>
                  <a:off x="107632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3" name="TextBox 252">
                  <a:extLst>
                    <a:ext uri="{FF2B5EF4-FFF2-40B4-BE49-F238E27FC236}">
                      <a16:creationId xmlns:a16="http://schemas.microsoft.com/office/drawing/2014/main" id="{42AE4030-6E0D-D111-492D-D0EA7DE4C67C}"/>
                    </a:ext>
                  </a:extLst>
                </p:cNvPr>
                <p:cNvSpPr txBox="1"/>
                <p:nvPr/>
              </p:nvSpPr>
              <p:spPr bwMode="auto">
                <a:xfrm>
                  <a:off x="110013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4" name="TextBox 253">
                  <a:extLst>
                    <a:ext uri="{FF2B5EF4-FFF2-40B4-BE49-F238E27FC236}">
                      <a16:creationId xmlns:a16="http://schemas.microsoft.com/office/drawing/2014/main" id="{4E09AEA2-D2C3-938B-61AA-E402731ACC88}"/>
                    </a:ext>
                  </a:extLst>
                </p:cNvPr>
                <p:cNvSpPr txBox="1"/>
                <p:nvPr/>
              </p:nvSpPr>
              <p:spPr bwMode="auto">
                <a:xfrm>
                  <a:off x="107283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5" name="TextBox 254">
                  <a:extLst>
                    <a:ext uri="{FF2B5EF4-FFF2-40B4-BE49-F238E27FC236}">
                      <a16:creationId xmlns:a16="http://schemas.microsoft.com/office/drawing/2014/main" id="{A93DAEBD-B506-40C3-2EBC-7A27C0F8B543}"/>
                    </a:ext>
                  </a:extLst>
                </p:cNvPr>
                <p:cNvSpPr txBox="1"/>
                <p:nvPr/>
              </p:nvSpPr>
              <p:spPr bwMode="auto">
                <a:xfrm>
                  <a:off x="106108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6" name="TextBox 255">
                  <a:extLst>
                    <a:ext uri="{FF2B5EF4-FFF2-40B4-BE49-F238E27FC236}">
                      <a16:creationId xmlns:a16="http://schemas.microsoft.com/office/drawing/2014/main" id="{A8329666-8776-C738-B256-C151547D867F}"/>
                    </a:ext>
                  </a:extLst>
                </p:cNvPr>
                <p:cNvSpPr txBox="1"/>
                <p:nvPr/>
              </p:nvSpPr>
              <p:spPr bwMode="auto">
                <a:xfrm>
                  <a:off x="106330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7" name="TextBox 256">
                  <a:extLst>
                    <a:ext uri="{FF2B5EF4-FFF2-40B4-BE49-F238E27FC236}">
                      <a16:creationId xmlns:a16="http://schemas.microsoft.com/office/drawing/2014/main" id="{A8609A50-F69A-CBF7-19CD-E1D032B00193}"/>
                    </a:ext>
                  </a:extLst>
                </p:cNvPr>
                <p:cNvSpPr txBox="1"/>
                <p:nvPr/>
              </p:nvSpPr>
              <p:spPr bwMode="auto">
                <a:xfrm>
                  <a:off x="105029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8" name="TextBox 257">
                  <a:extLst>
                    <a:ext uri="{FF2B5EF4-FFF2-40B4-BE49-F238E27FC236}">
                      <a16:creationId xmlns:a16="http://schemas.microsoft.com/office/drawing/2014/main" id="{3BADA1C2-A3CE-311F-7A16-8D7DDEF53EE7}"/>
                    </a:ext>
                  </a:extLst>
                </p:cNvPr>
                <p:cNvSpPr txBox="1"/>
                <p:nvPr/>
              </p:nvSpPr>
              <p:spPr bwMode="auto">
                <a:xfrm>
                  <a:off x="104171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59" name="TextBox 258">
                  <a:extLst>
                    <a:ext uri="{FF2B5EF4-FFF2-40B4-BE49-F238E27FC236}">
                      <a16:creationId xmlns:a16="http://schemas.microsoft.com/office/drawing/2014/main" id="{1FCFF0AF-469B-A07D-814B-F25072647368}"/>
                    </a:ext>
                  </a:extLst>
                </p:cNvPr>
                <p:cNvSpPr txBox="1"/>
                <p:nvPr/>
              </p:nvSpPr>
              <p:spPr bwMode="auto">
                <a:xfrm>
                  <a:off x="101377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0" name="TextBox 259">
                  <a:extLst>
                    <a:ext uri="{FF2B5EF4-FFF2-40B4-BE49-F238E27FC236}">
                      <a16:creationId xmlns:a16="http://schemas.microsoft.com/office/drawing/2014/main" id="{12D07FE9-DC1E-413C-C35B-D9A3A2BAB25A}"/>
                    </a:ext>
                  </a:extLst>
                </p:cNvPr>
                <p:cNvSpPr txBox="1"/>
                <p:nvPr/>
              </p:nvSpPr>
              <p:spPr bwMode="auto">
                <a:xfrm>
                  <a:off x="103092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1" name="TextBox 260">
                  <a:extLst>
                    <a:ext uri="{FF2B5EF4-FFF2-40B4-BE49-F238E27FC236}">
                      <a16:creationId xmlns:a16="http://schemas.microsoft.com/office/drawing/2014/main" id="{B4F51D93-E8D3-04DF-8809-388075E4D28D}"/>
                    </a:ext>
                  </a:extLst>
                </p:cNvPr>
                <p:cNvSpPr txBox="1"/>
                <p:nvPr/>
              </p:nvSpPr>
              <p:spPr bwMode="auto">
                <a:xfrm>
                  <a:off x="103378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2" name="TextBox 261">
                  <a:extLst>
                    <a:ext uri="{FF2B5EF4-FFF2-40B4-BE49-F238E27FC236}">
                      <a16:creationId xmlns:a16="http://schemas.microsoft.com/office/drawing/2014/main" id="{5405B4AD-548C-E0D1-FBD1-2E1E4851A75B}"/>
                    </a:ext>
                  </a:extLst>
                </p:cNvPr>
                <p:cNvSpPr txBox="1"/>
                <p:nvPr/>
              </p:nvSpPr>
              <p:spPr bwMode="auto">
                <a:xfrm>
                  <a:off x="101949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3" name="TextBox 262">
                  <a:extLst>
                    <a:ext uri="{FF2B5EF4-FFF2-40B4-BE49-F238E27FC236}">
                      <a16:creationId xmlns:a16="http://schemas.microsoft.com/office/drawing/2014/main" id="{96A28B5F-7747-C502-406B-45F6278F4CC7}"/>
                    </a:ext>
                  </a:extLst>
                </p:cNvPr>
                <p:cNvSpPr txBox="1"/>
                <p:nvPr/>
              </p:nvSpPr>
              <p:spPr bwMode="auto">
                <a:xfrm>
                  <a:off x="97631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4" name="TextBox 263">
                  <a:extLst>
                    <a:ext uri="{FF2B5EF4-FFF2-40B4-BE49-F238E27FC236}">
                      <a16:creationId xmlns:a16="http://schemas.microsoft.com/office/drawing/2014/main" id="{DFDAC111-89EE-B5D2-F4BC-3D761AE56F47}"/>
                    </a:ext>
                  </a:extLst>
                </p:cNvPr>
                <p:cNvSpPr txBox="1"/>
                <p:nvPr/>
              </p:nvSpPr>
              <p:spPr bwMode="auto">
                <a:xfrm>
                  <a:off x="98456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5" name="TextBox 264">
                  <a:extLst>
                    <a:ext uri="{FF2B5EF4-FFF2-40B4-BE49-F238E27FC236}">
                      <a16:creationId xmlns:a16="http://schemas.microsoft.com/office/drawing/2014/main" id="{D955F297-F1C0-ACA2-BD6C-ACE6EABADD13}"/>
                    </a:ext>
                  </a:extLst>
                </p:cNvPr>
                <p:cNvSpPr txBox="1"/>
                <p:nvPr/>
              </p:nvSpPr>
              <p:spPr bwMode="auto">
                <a:xfrm>
                  <a:off x="99028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6" name="TextBox 265">
                  <a:extLst>
                    <a:ext uri="{FF2B5EF4-FFF2-40B4-BE49-F238E27FC236}">
                      <a16:creationId xmlns:a16="http://schemas.microsoft.com/office/drawing/2014/main" id="{21799057-838B-5075-85DE-5D82A1078979}"/>
                    </a:ext>
                  </a:extLst>
                </p:cNvPr>
                <p:cNvSpPr txBox="1"/>
                <p:nvPr/>
              </p:nvSpPr>
              <p:spPr bwMode="auto">
                <a:xfrm>
                  <a:off x="99631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7" name="TextBox 266">
                  <a:extLst>
                    <a:ext uri="{FF2B5EF4-FFF2-40B4-BE49-F238E27FC236}">
                      <a16:creationId xmlns:a16="http://schemas.microsoft.com/office/drawing/2014/main" id="{87CAC84E-FC17-63A2-3082-2A8A56D663B3}"/>
                    </a:ext>
                  </a:extLst>
                </p:cNvPr>
                <p:cNvSpPr txBox="1"/>
                <p:nvPr/>
              </p:nvSpPr>
              <p:spPr bwMode="auto">
                <a:xfrm>
                  <a:off x="98679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8" name="TextBox 267">
                  <a:extLst>
                    <a:ext uri="{FF2B5EF4-FFF2-40B4-BE49-F238E27FC236}">
                      <a16:creationId xmlns:a16="http://schemas.microsoft.com/office/drawing/2014/main" id="{A3EF9301-9B9C-5564-B508-3B0AD585AA32}"/>
                    </a:ext>
                  </a:extLst>
                </p:cNvPr>
                <p:cNvSpPr txBox="1"/>
                <p:nvPr/>
              </p:nvSpPr>
              <p:spPr bwMode="auto">
                <a:xfrm>
                  <a:off x="98806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69" name="TextBox 268">
                  <a:extLst>
                    <a:ext uri="{FF2B5EF4-FFF2-40B4-BE49-F238E27FC236}">
                      <a16:creationId xmlns:a16="http://schemas.microsoft.com/office/drawing/2014/main" id="{97F38294-7257-1EFE-5BD8-E2AC48E7B606}"/>
                    </a:ext>
                  </a:extLst>
                </p:cNvPr>
                <p:cNvSpPr txBox="1"/>
                <p:nvPr/>
              </p:nvSpPr>
              <p:spPr bwMode="auto">
                <a:xfrm>
                  <a:off x="97917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0" name="TextBox 269">
                  <a:extLst>
                    <a:ext uri="{FF2B5EF4-FFF2-40B4-BE49-F238E27FC236}">
                      <a16:creationId xmlns:a16="http://schemas.microsoft.com/office/drawing/2014/main" id="{6E97410C-BD15-1346-DF21-1B157E1E01CD}"/>
                    </a:ext>
                  </a:extLst>
                </p:cNvPr>
                <p:cNvSpPr txBox="1"/>
                <p:nvPr/>
              </p:nvSpPr>
              <p:spPr bwMode="auto">
                <a:xfrm>
                  <a:off x="98075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1" name="TextBox 270">
                  <a:extLst>
                    <a:ext uri="{FF2B5EF4-FFF2-40B4-BE49-F238E27FC236}">
                      <a16:creationId xmlns:a16="http://schemas.microsoft.com/office/drawing/2014/main" id="{E563ED99-E0EE-94CF-EA43-52A891F2F0AB}"/>
                    </a:ext>
                  </a:extLst>
                </p:cNvPr>
                <p:cNvSpPr txBox="1"/>
                <p:nvPr/>
              </p:nvSpPr>
              <p:spPr bwMode="auto">
                <a:xfrm>
                  <a:off x="99949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2" name="TextBox 271">
                  <a:extLst>
                    <a:ext uri="{FF2B5EF4-FFF2-40B4-BE49-F238E27FC236}">
                      <a16:creationId xmlns:a16="http://schemas.microsoft.com/office/drawing/2014/main" id="{37220588-F94D-1959-2EDA-D5604E5BD0E7}"/>
                    </a:ext>
                  </a:extLst>
                </p:cNvPr>
                <p:cNvSpPr txBox="1"/>
                <p:nvPr/>
              </p:nvSpPr>
              <p:spPr bwMode="auto">
                <a:xfrm>
                  <a:off x="100107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3" name="TextBox 272">
                  <a:extLst>
                    <a:ext uri="{FF2B5EF4-FFF2-40B4-BE49-F238E27FC236}">
                      <a16:creationId xmlns:a16="http://schemas.microsoft.com/office/drawing/2014/main" id="{FF5EFDD6-705F-561E-22E8-CF0715827F73}"/>
                    </a:ext>
                  </a:extLst>
                </p:cNvPr>
                <p:cNvSpPr txBox="1"/>
                <p:nvPr/>
              </p:nvSpPr>
              <p:spPr bwMode="auto">
                <a:xfrm>
                  <a:off x="100647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274" name="TextBox 273">
                  <a:extLst>
                    <a:ext uri="{FF2B5EF4-FFF2-40B4-BE49-F238E27FC236}">
                      <a16:creationId xmlns:a16="http://schemas.microsoft.com/office/drawing/2014/main" id="{77B79F0F-A7BF-121B-827A-E28D12CEFE0D}"/>
                    </a:ext>
                  </a:extLst>
                </p:cNvPr>
                <p:cNvSpPr txBox="1"/>
                <p:nvPr/>
              </p:nvSpPr>
              <p:spPr bwMode="auto">
                <a:xfrm>
                  <a:off x="100774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grpSp>
        </p:grpSp>
        <p:grpSp>
          <p:nvGrpSpPr>
            <p:cNvPr id="388" name="Group 387">
              <a:extLst>
                <a:ext uri="{FF2B5EF4-FFF2-40B4-BE49-F238E27FC236}">
                  <a16:creationId xmlns:a16="http://schemas.microsoft.com/office/drawing/2014/main" id="{0E393392-0184-40B2-501D-6BCD293A67F2}"/>
                </a:ext>
              </a:extLst>
            </p:cNvPr>
            <p:cNvGrpSpPr/>
            <p:nvPr/>
          </p:nvGrpSpPr>
          <p:grpSpPr>
            <a:xfrm>
              <a:off x="7143750" y="2533650"/>
              <a:ext cx="4124325" cy="860425"/>
              <a:chOff x="7143750" y="2533650"/>
              <a:chExt cx="4124325" cy="860425"/>
            </a:xfrm>
          </p:grpSpPr>
          <p:sp>
            <p:nvSpPr>
              <p:cNvPr id="118" name="Freeform 117">
                <a:extLst>
                  <a:ext uri="{FF2B5EF4-FFF2-40B4-BE49-F238E27FC236}">
                    <a16:creationId xmlns:a16="http://schemas.microsoft.com/office/drawing/2014/main" id="{1567B19B-6564-F9C3-9877-5FFF7B173BE6}"/>
                  </a:ext>
                </a:extLst>
              </p:cNvPr>
              <p:cNvSpPr/>
              <p:nvPr/>
            </p:nvSpPr>
            <p:spPr bwMode="auto">
              <a:xfrm>
                <a:off x="7143750" y="2717800"/>
                <a:ext cx="4032250" cy="676275"/>
              </a:xfrm>
              <a:custGeom>
                <a:avLst/>
                <a:gdLst>
                  <a:gd name="connsiteX0" fmla="*/ 4032250 w 4032250"/>
                  <a:gd name="connsiteY0" fmla="*/ 0 h 676275"/>
                  <a:gd name="connsiteX1" fmla="*/ 1470025 w 4032250"/>
                  <a:gd name="connsiteY1" fmla="*/ 0 h 676275"/>
                  <a:gd name="connsiteX2" fmla="*/ 1470025 w 4032250"/>
                  <a:gd name="connsiteY2" fmla="*/ 22225 h 676275"/>
                  <a:gd name="connsiteX3" fmla="*/ 1409700 w 4032250"/>
                  <a:gd name="connsiteY3" fmla="*/ 22225 h 676275"/>
                  <a:gd name="connsiteX4" fmla="*/ 1409700 w 4032250"/>
                  <a:gd name="connsiteY4" fmla="*/ 50800 h 676275"/>
                  <a:gd name="connsiteX5" fmla="*/ 1063625 w 4032250"/>
                  <a:gd name="connsiteY5" fmla="*/ 50800 h 676275"/>
                  <a:gd name="connsiteX6" fmla="*/ 1063625 w 4032250"/>
                  <a:gd name="connsiteY6" fmla="*/ 50800 h 676275"/>
                  <a:gd name="connsiteX7" fmla="*/ 1063625 w 4032250"/>
                  <a:gd name="connsiteY7" fmla="*/ 50800 h 676275"/>
                  <a:gd name="connsiteX8" fmla="*/ 1063625 w 4032250"/>
                  <a:gd name="connsiteY8" fmla="*/ 79375 h 676275"/>
                  <a:gd name="connsiteX9" fmla="*/ 876300 w 4032250"/>
                  <a:gd name="connsiteY9" fmla="*/ 79375 h 676275"/>
                  <a:gd name="connsiteX10" fmla="*/ 876300 w 4032250"/>
                  <a:gd name="connsiteY10" fmla="*/ 95250 h 676275"/>
                  <a:gd name="connsiteX11" fmla="*/ 704850 w 4032250"/>
                  <a:gd name="connsiteY11" fmla="*/ 95250 h 676275"/>
                  <a:gd name="connsiteX12" fmla="*/ 704850 w 4032250"/>
                  <a:gd name="connsiteY12" fmla="*/ 123825 h 676275"/>
                  <a:gd name="connsiteX13" fmla="*/ 673100 w 4032250"/>
                  <a:gd name="connsiteY13" fmla="*/ 123825 h 676275"/>
                  <a:gd name="connsiteX14" fmla="*/ 673100 w 4032250"/>
                  <a:gd name="connsiteY14" fmla="*/ 123825 h 676275"/>
                  <a:gd name="connsiteX15" fmla="*/ 673100 w 4032250"/>
                  <a:gd name="connsiteY15" fmla="*/ 123825 h 676275"/>
                  <a:gd name="connsiteX16" fmla="*/ 673100 w 4032250"/>
                  <a:gd name="connsiteY16" fmla="*/ 149225 h 676275"/>
                  <a:gd name="connsiteX17" fmla="*/ 635000 w 4032250"/>
                  <a:gd name="connsiteY17" fmla="*/ 149225 h 676275"/>
                  <a:gd name="connsiteX18" fmla="*/ 635000 w 4032250"/>
                  <a:gd name="connsiteY18" fmla="*/ 190500 h 676275"/>
                  <a:gd name="connsiteX19" fmla="*/ 447675 w 4032250"/>
                  <a:gd name="connsiteY19" fmla="*/ 190500 h 676275"/>
                  <a:gd name="connsiteX20" fmla="*/ 447675 w 4032250"/>
                  <a:gd name="connsiteY20" fmla="*/ 225425 h 676275"/>
                  <a:gd name="connsiteX21" fmla="*/ 377825 w 4032250"/>
                  <a:gd name="connsiteY21" fmla="*/ 225425 h 676275"/>
                  <a:gd name="connsiteX22" fmla="*/ 377825 w 4032250"/>
                  <a:gd name="connsiteY22" fmla="*/ 225425 h 676275"/>
                  <a:gd name="connsiteX23" fmla="*/ 377825 w 4032250"/>
                  <a:gd name="connsiteY23" fmla="*/ 250825 h 676275"/>
                  <a:gd name="connsiteX24" fmla="*/ 266700 w 4032250"/>
                  <a:gd name="connsiteY24" fmla="*/ 250825 h 676275"/>
                  <a:gd name="connsiteX25" fmla="*/ 266700 w 4032250"/>
                  <a:gd name="connsiteY25" fmla="*/ 285750 h 676275"/>
                  <a:gd name="connsiteX26" fmla="*/ 187325 w 4032250"/>
                  <a:gd name="connsiteY26" fmla="*/ 285750 h 676275"/>
                  <a:gd name="connsiteX27" fmla="*/ 187325 w 4032250"/>
                  <a:gd name="connsiteY27" fmla="*/ 339725 h 676275"/>
                  <a:gd name="connsiteX28" fmla="*/ 180975 w 4032250"/>
                  <a:gd name="connsiteY28" fmla="*/ 339725 h 676275"/>
                  <a:gd name="connsiteX29" fmla="*/ 180975 w 4032250"/>
                  <a:gd name="connsiteY29" fmla="*/ 368300 h 676275"/>
                  <a:gd name="connsiteX30" fmla="*/ 130175 w 4032250"/>
                  <a:gd name="connsiteY30" fmla="*/ 368300 h 676275"/>
                  <a:gd name="connsiteX31" fmla="*/ 130175 w 4032250"/>
                  <a:gd name="connsiteY31" fmla="*/ 368300 h 676275"/>
                  <a:gd name="connsiteX32" fmla="*/ 114300 w 4032250"/>
                  <a:gd name="connsiteY32" fmla="*/ 384175 h 676275"/>
                  <a:gd name="connsiteX33" fmla="*/ 114300 w 4032250"/>
                  <a:gd name="connsiteY33" fmla="*/ 463550 h 676275"/>
                  <a:gd name="connsiteX34" fmla="*/ 95250 w 4032250"/>
                  <a:gd name="connsiteY34" fmla="*/ 463550 h 676275"/>
                  <a:gd name="connsiteX35" fmla="*/ 95250 w 4032250"/>
                  <a:gd name="connsiteY35" fmla="*/ 546100 h 676275"/>
                  <a:gd name="connsiteX36" fmla="*/ 76200 w 4032250"/>
                  <a:gd name="connsiteY36" fmla="*/ 546100 h 676275"/>
                  <a:gd name="connsiteX37" fmla="*/ 76200 w 4032250"/>
                  <a:gd name="connsiteY37" fmla="*/ 581025 h 676275"/>
                  <a:gd name="connsiteX38" fmla="*/ 57150 w 4032250"/>
                  <a:gd name="connsiteY38" fmla="*/ 581025 h 676275"/>
                  <a:gd name="connsiteX39" fmla="*/ 57150 w 4032250"/>
                  <a:gd name="connsiteY39" fmla="*/ 612775 h 676275"/>
                  <a:gd name="connsiteX40" fmla="*/ 38100 w 4032250"/>
                  <a:gd name="connsiteY40" fmla="*/ 612775 h 676275"/>
                  <a:gd name="connsiteX41" fmla="*/ 38100 w 4032250"/>
                  <a:gd name="connsiteY41" fmla="*/ 612775 h 676275"/>
                  <a:gd name="connsiteX42" fmla="*/ 38100 w 4032250"/>
                  <a:gd name="connsiteY42" fmla="*/ 612775 h 676275"/>
                  <a:gd name="connsiteX43" fmla="*/ 38100 w 4032250"/>
                  <a:gd name="connsiteY43" fmla="*/ 638175 h 676275"/>
                  <a:gd name="connsiteX44" fmla="*/ 0 w 4032250"/>
                  <a:gd name="connsiteY44" fmla="*/ 638175 h 676275"/>
                  <a:gd name="connsiteX45" fmla="*/ 0 w 4032250"/>
                  <a:gd name="connsiteY45" fmla="*/ 676275 h 676275"/>
                  <a:gd name="connsiteX0" fmla="*/ 4032250 w 4032250"/>
                  <a:gd name="connsiteY0" fmla="*/ 0 h 676275"/>
                  <a:gd name="connsiteX1" fmla="*/ 1470025 w 4032250"/>
                  <a:gd name="connsiteY1" fmla="*/ 0 h 676275"/>
                  <a:gd name="connsiteX2" fmla="*/ 1470025 w 4032250"/>
                  <a:gd name="connsiteY2" fmla="*/ 22225 h 676275"/>
                  <a:gd name="connsiteX3" fmla="*/ 1409700 w 4032250"/>
                  <a:gd name="connsiteY3" fmla="*/ 22225 h 676275"/>
                  <a:gd name="connsiteX4" fmla="*/ 1409700 w 4032250"/>
                  <a:gd name="connsiteY4" fmla="*/ 50800 h 676275"/>
                  <a:gd name="connsiteX5" fmla="*/ 1063625 w 4032250"/>
                  <a:gd name="connsiteY5" fmla="*/ 50800 h 676275"/>
                  <a:gd name="connsiteX6" fmla="*/ 1063625 w 4032250"/>
                  <a:gd name="connsiteY6" fmla="*/ 50800 h 676275"/>
                  <a:gd name="connsiteX7" fmla="*/ 1063625 w 4032250"/>
                  <a:gd name="connsiteY7" fmla="*/ 50800 h 676275"/>
                  <a:gd name="connsiteX8" fmla="*/ 1063625 w 4032250"/>
                  <a:gd name="connsiteY8" fmla="*/ 79375 h 676275"/>
                  <a:gd name="connsiteX9" fmla="*/ 876300 w 4032250"/>
                  <a:gd name="connsiteY9" fmla="*/ 79375 h 676275"/>
                  <a:gd name="connsiteX10" fmla="*/ 876300 w 4032250"/>
                  <a:gd name="connsiteY10" fmla="*/ 95250 h 676275"/>
                  <a:gd name="connsiteX11" fmla="*/ 704850 w 4032250"/>
                  <a:gd name="connsiteY11" fmla="*/ 95250 h 676275"/>
                  <a:gd name="connsiteX12" fmla="*/ 704850 w 4032250"/>
                  <a:gd name="connsiteY12" fmla="*/ 123825 h 676275"/>
                  <a:gd name="connsiteX13" fmla="*/ 673100 w 4032250"/>
                  <a:gd name="connsiteY13" fmla="*/ 123825 h 676275"/>
                  <a:gd name="connsiteX14" fmla="*/ 673100 w 4032250"/>
                  <a:gd name="connsiteY14" fmla="*/ 123825 h 676275"/>
                  <a:gd name="connsiteX15" fmla="*/ 673100 w 4032250"/>
                  <a:gd name="connsiteY15" fmla="*/ 123825 h 676275"/>
                  <a:gd name="connsiteX16" fmla="*/ 673100 w 4032250"/>
                  <a:gd name="connsiteY16" fmla="*/ 149225 h 676275"/>
                  <a:gd name="connsiteX17" fmla="*/ 635000 w 4032250"/>
                  <a:gd name="connsiteY17" fmla="*/ 149225 h 676275"/>
                  <a:gd name="connsiteX18" fmla="*/ 635000 w 4032250"/>
                  <a:gd name="connsiteY18" fmla="*/ 190500 h 676275"/>
                  <a:gd name="connsiteX19" fmla="*/ 447675 w 4032250"/>
                  <a:gd name="connsiteY19" fmla="*/ 190500 h 676275"/>
                  <a:gd name="connsiteX20" fmla="*/ 447675 w 4032250"/>
                  <a:gd name="connsiteY20" fmla="*/ 225425 h 676275"/>
                  <a:gd name="connsiteX21" fmla="*/ 377825 w 4032250"/>
                  <a:gd name="connsiteY21" fmla="*/ 225425 h 676275"/>
                  <a:gd name="connsiteX22" fmla="*/ 377825 w 4032250"/>
                  <a:gd name="connsiteY22" fmla="*/ 225425 h 676275"/>
                  <a:gd name="connsiteX23" fmla="*/ 377825 w 4032250"/>
                  <a:gd name="connsiteY23" fmla="*/ 250825 h 676275"/>
                  <a:gd name="connsiteX24" fmla="*/ 266700 w 4032250"/>
                  <a:gd name="connsiteY24" fmla="*/ 250825 h 676275"/>
                  <a:gd name="connsiteX25" fmla="*/ 266700 w 4032250"/>
                  <a:gd name="connsiteY25" fmla="*/ 285750 h 676275"/>
                  <a:gd name="connsiteX26" fmla="*/ 187325 w 4032250"/>
                  <a:gd name="connsiteY26" fmla="*/ 285750 h 676275"/>
                  <a:gd name="connsiteX27" fmla="*/ 187325 w 4032250"/>
                  <a:gd name="connsiteY27" fmla="*/ 339725 h 676275"/>
                  <a:gd name="connsiteX28" fmla="*/ 180975 w 4032250"/>
                  <a:gd name="connsiteY28" fmla="*/ 339725 h 676275"/>
                  <a:gd name="connsiteX29" fmla="*/ 180975 w 4032250"/>
                  <a:gd name="connsiteY29" fmla="*/ 368300 h 676275"/>
                  <a:gd name="connsiteX30" fmla="*/ 130175 w 4032250"/>
                  <a:gd name="connsiteY30" fmla="*/ 368300 h 676275"/>
                  <a:gd name="connsiteX31" fmla="*/ 127000 w 4032250"/>
                  <a:gd name="connsiteY31" fmla="*/ 387350 h 676275"/>
                  <a:gd name="connsiteX32" fmla="*/ 114300 w 4032250"/>
                  <a:gd name="connsiteY32" fmla="*/ 384175 h 676275"/>
                  <a:gd name="connsiteX33" fmla="*/ 114300 w 4032250"/>
                  <a:gd name="connsiteY33" fmla="*/ 463550 h 676275"/>
                  <a:gd name="connsiteX34" fmla="*/ 95250 w 4032250"/>
                  <a:gd name="connsiteY34" fmla="*/ 463550 h 676275"/>
                  <a:gd name="connsiteX35" fmla="*/ 95250 w 4032250"/>
                  <a:gd name="connsiteY35" fmla="*/ 546100 h 676275"/>
                  <a:gd name="connsiteX36" fmla="*/ 76200 w 4032250"/>
                  <a:gd name="connsiteY36" fmla="*/ 546100 h 676275"/>
                  <a:gd name="connsiteX37" fmla="*/ 76200 w 4032250"/>
                  <a:gd name="connsiteY37" fmla="*/ 581025 h 676275"/>
                  <a:gd name="connsiteX38" fmla="*/ 57150 w 4032250"/>
                  <a:gd name="connsiteY38" fmla="*/ 581025 h 676275"/>
                  <a:gd name="connsiteX39" fmla="*/ 57150 w 4032250"/>
                  <a:gd name="connsiteY39" fmla="*/ 612775 h 676275"/>
                  <a:gd name="connsiteX40" fmla="*/ 38100 w 4032250"/>
                  <a:gd name="connsiteY40" fmla="*/ 612775 h 676275"/>
                  <a:gd name="connsiteX41" fmla="*/ 38100 w 4032250"/>
                  <a:gd name="connsiteY41" fmla="*/ 612775 h 676275"/>
                  <a:gd name="connsiteX42" fmla="*/ 38100 w 4032250"/>
                  <a:gd name="connsiteY42" fmla="*/ 612775 h 676275"/>
                  <a:gd name="connsiteX43" fmla="*/ 38100 w 4032250"/>
                  <a:gd name="connsiteY43" fmla="*/ 638175 h 676275"/>
                  <a:gd name="connsiteX44" fmla="*/ 0 w 4032250"/>
                  <a:gd name="connsiteY44" fmla="*/ 638175 h 676275"/>
                  <a:gd name="connsiteX45" fmla="*/ 0 w 4032250"/>
                  <a:gd name="connsiteY45" fmla="*/ 676275 h 676275"/>
                  <a:gd name="connsiteX0" fmla="*/ 4032250 w 4032250"/>
                  <a:gd name="connsiteY0" fmla="*/ 0 h 676275"/>
                  <a:gd name="connsiteX1" fmla="*/ 1470025 w 4032250"/>
                  <a:gd name="connsiteY1" fmla="*/ 0 h 676275"/>
                  <a:gd name="connsiteX2" fmla="*/ 1470025 w 4032250"/>
                  <a:gd name="connsiteY2" fmla="*/ 22225 h 676275"/>
                  <a:gd name="connsiteX3" fmla="*/ 1409700 w 4032250"/>
                  <a:gd name="connsiteY3" fmla="*/ 22225 h 676275"/>
                  <a:gd name="connsiteX4" fmla="*/ 1409700 w 4032250"/>
                  <a:gd name="connsiteY4" fmla="*/ 50800 h 676275"/>
                  <a:gd name="connsiteX5" fmla="*/ 1063625 w 4032250"/>
                  <a:gd name="connsiteY5" fmla="*/ 50800 h 676275"/>
                  <a:gd name="connsiteX6" fmla="*/ 1063625 w 4032250"/>
                  <a:gd name="connsiteY6" fmla="*/ 50800 h 676275"/>
                  <a:gd name="connsiteX7" fmla="*/ 1063625 w 4032250"/>
                  <a:gd name="connsiteY7" fmla="*/ 50800 h 676275"/>
                  <a:gd name="connsiteX8" fmla="*/ 1063625 w 4032250"/>
                  <a:gd name="connsiteY8" fmla="*/ 79375 h 676275"/>
                  <a:gd name="connsiteX9" fmla="*/ 876300 w 4032250"/>
                  <a:gd name="connsiteY9" fmla="*/ 79375 h 676275"/>
                  <a:gd name="connsiteX10" fmla="*/ 876300 w 4032250"/>
                  <a:gd name="connsiteY10" fmla="*/ 95250 h 676275"/>
                  <a:gd name="connsiteX11" fmla="*/ 704850 w 4032250"/>
                  <a:gd name="connsiteY11" fmla="*/ 95250 h 676275"/>
                  <a:gd name="connsiteX12" fmla="*/ 704850 w 4032250"/>
                  <a:gd name="connsiteY12" fmla="*/ 123825 h 676275"/>
                  <a:gd name="connsiteX13" fmla="*/ 673100 w 4032250"/>
                  <a:gd name="connsiteY13" fmla="*/ 123825 h 676275"/>
                  <a:gd name="connsiteX14" fmla="*/ 673100 w 4032250"/>
                  <a:gd name="connsiteY14" fmla="*/ 123825 h 676275"/>
                  <a:gd name="connsiteX15" fmla="*/ 673100 w 4032250"/>
                  <a:gd name="connsiteY15" fmla="*/ 123825 h 676275"/>
                  <a:gd name="connsiteX16" fmla="*/ 673100 w 4032250"/>
                  <a:gd name="connsiteY16" fmla="*/ 149225 h 676275"/>
                  <a:gd name="connsiteX17" fmla="*/ 635000 w 4032250"/>
                  <a:gd name="connsiteY17" fmla="*/ 149225 h 676275"/>
                  <a:gd name="connsiteX18" fmla="*/ 635000 w 4032250"/>
                  <a:gd name="connsiteY18" fmla="*/ 190500 h 676275"/>
                  <a:gd name="connsiteX19" fmla="*/ 447675 w 4032250"/>
                  <a:gd name="connsiteY19" fmla="*/ 190500 h 676275"/>
                  <a:gd name="connsiteX20" fmla="*/ 447675 w 4032250"/>
                  <a:gd name="connsiteY20" fmla="*/ 225425 h 676275"/>
                  <a:gd name="connsiteX21" fmla="*/ 377825 w 4032250"/>
                  <a:gd name="connsiteY21" fmla="*/ 225425 h 676275"/>
                  <a:gd name="connsiteX22" fmla="*/ 377825 w 4032250"/>
                  <a:gd name="connsiteY22" fmla="*/ 225425 h 676275"/>
                  <a:gd name="connsiteX23" fmla="*/ 377825 w 4032250"/>
                  <a:gd name="connsiteY23" fmla="*/ 250825 h 676275"/>
                  <a:gd name="connsiteX24" fmla="*/ 266700 w 4032250"/>
                  <a:gd name="connsiteY24" fmla="*/ 250825 h 676275"/>
                  <a:gd name="connsiteX25" fmla="*/ 266700 w 4032250"/>
                  <a:gd name="connsiteY25" fmla="*/ 285750 h 676275"/>
                  <a:gd name="connsiteX26" fmla="*/ 187325 w 4032250"/>
                  <a:gd name="connsiteY26" fmla="*/ 285750 h 676275"/>
                  <a:gd name="connsiteX27" fmla="*/ 187325 w 4032250"/>
                  <a:gd name="connsiteY27" fmla="*/ 339725 h 676275"/>
                  <a:gd name="connsiteX28" fmla="*/ 180975 w 4032250"/>
                  <a:gd name="connsiteY28" fmla="*/ 339725 h 676275"/>
                  <a:gd name="connsiteX29" fmla="*/ 180975 w 4032250"/>
                  <a:gd name="connsiteY29" fmla="*/ 368300 h 676275"/>
                  <a:gd name="connsiteX30" fmla="*/ 130175 w 4032250"/>
                  <a:gd name="connsiteY30" fmla="*/ 368300 h 676275"/>
                  <a:gd name="connsiteX31" fmla="*/ 127000 w 4032250"/>
                  <a:gd name="connsiteY31" fmla="*/ 387350 h 676275"/>
                  <a:gd name="connsiteX32" fmla="*/ 117475 w 4032250"/>
                  <a:gd name="connsiteY32" fmla="*/ 393700 h 676275"/>
                  <a:gd name="connsiteX33" fmla="*/ 114300 w 4032250"/>
                  <a:gd name="connsiteY33" fmla="*/ 463550 h 676275"/>
                  <a:gd name="connsiteX34" fmla="*/ 95250 w 4032250"/>
                  <a:gd name="connsiteY34" fmla="*/ 463550 h 676275"/>
                  <a:gd name="connsiteX35" fmla="*/ 95250 w 4032250"/>
                  <a:gd name="connsiteY35" fmla="*/ 546100 h 676275"/>
                  <a:gd name="connsiteX36" fmla="*/ 76200 w 4032250"/>
                  <a:gd name="connsiteY36" fmla="*/ 546100 h 676275"/>
                  <a:gd name="connsiteX37" fmla="*/ 76200 w 4032250"/>
                  <a:gd name="connsiteY37" fmla="*/ 581025 h 676275"/>
                  <a:gd name="connsiteX38" fmla="*/ 57150 w 4032250"/>
                  <a:gd name="connsiteY38" fmla="*/ 581025 h 676275"/>
                  <a:gd name="connsiteX39" fmla="*/ 57150 w 4032250"/>
                  <a:gd name="connsiteY39" fmla="*/ 612775 h 676275"/>
                  <a:gd name="connsiteX40" fmla="*/ 38100 w 4032250"/>
                  <a:gd name="connsiteY40" fmla="*/ 612775 h 676275"/>
                  <a:gd name="connsiteX41" fmla="*/ 38100 w 4032250"/>
                  <a:gd name="connsiteY41" fmla="*/ 612775 h 676275"/>
                  <a:gd name="connsiteX42" fmla="*/ 38100 w 4032250"/>
                  <a:gd name="connsiteY42" fmla="*/ 612775 h 676275"/>
                  <a:gd name="connsiteX43" fmla="*/ 38100 w 4032250"/>
                  <a:gd name="connsiteY43" fmla="*/ 638175 h 676275"/>
                  <a:gd name="connsiteX44" fmla="*/ 0 w 4032250"/>
                  <a:gd name="connsiteY44" fmla="*/ 638175 h 676275"/>
                  <a:gd name="connsiteX45" fmla="*/ 0 w 4032250"/>
                  <a:gd name="connsiteY45"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032250" h="676275">
                    <a:moveTo>
                      <a:pt x="4032250" y="0"/>
                    </a:moveTo>
                    <a:lnTo>
                      <a:pt x="1470025" y="0"/>
                    </a:lnTo>
                    <a:lnTo>
                      <a:pt x="1470025" y="22225"/>
                    </a:lnTo>
                    <a:lnTo>
                      <a:pt x="1409700" y="22225"/>
                    </a:lnTo>
                    <a:lnTo>
                      <a:pt x="1409700" y="50800"/>
                    </a:lnTo>
                    <a:lnTo>
                      <a:pt x="1063625" y="50800"/>
                    </a:lnTo>
                    <a:lnTo>
                      <a:pt x="1063625" y="50800"/>
                    </a:lnTo>
                    <a:lnTo>
                      <a:pt x="1063625" y="50800"/>
                    </a:lnTo>
                    <a:lnTo>
                      <a:pt x="1063625" y="79375"/>
                    </a:lnTo>
                    <a:lnTo>
                      <a:pt x="876300" y="79375"/>
                    </a:lnTo>
                    <a:lnTo>
                      <a:pt x="876300" y="95250"/>
                    </a:lnTo>
                    <a:lnTo>
                      <a:pt x="704850" y="95250"/>
                    </a:lnTo>
                    <a:lnTo>
                      <a:pt x="704850" y="123825"/>
                    </a:lnTo>
                    <a:lnTo>
                      <a:pt x="673100" y="123825"/>
                    </a:lnTo>
                    <a:lnTo>
                      <a:pt x="673100" y="123825"/>
                    </a:lnTo>
                    <a:lnTo>
                      <a:pt x="673100" y="123825"/>
                    </a:lnTo>
                    <a:lnTo>
                      <a:pt x="673100" y="149225"/>
                    </a:lnTo>
                    <a:lnTo>
                      <a:pt x="635000" y="149225"/>
                    </a:lnTo>
                    <a:lnTo>
                      <a:pt x="635000" y="190500"/>
                    </a:lnTo>
                    <a:lnTo>
                      <a:pt x="447675" y="190500"/>
                    </a:lnTo>
                    <a:lnTo>
                      <a:pt x="447675" y="225425"/>
                    </a:lnTo>
                    <a:lnTo>
                      <a:pt x="377825" y="225425"/>
                    </a:lnTo>
                    <a:lnTo>
                      <a:pt x="377825" y="225425"/>
                    </a:lnTo>
                    <a:lnTo>
                      <a:pt x="377825" y="250825"/>
                    </a:lnTo>
                    <a:lnTo>
                      <a:pt x="266700" y="250825"/>
                    </a:lnTo>
                    <a:lnTo>
                      <a:pt x="266700" y="285750"/>
                    </a:lnTo>
                    <a:lnTo>
                      <a:pt x="187325" y="285750"/>
                    </a:lnTo>
                    <a:lnTo>
                      <a:pt x="187325" y="339725"/>
                    </a:lnTo>
                    <a:lnTo>
                      <a:pt x="180975" y="339725"/>
                    </a:lnTo>
                    <a:lnTo>
                      <a:pt x="180975" y="368300"/>
                    </a:lnTo>
                    <a:lnTo>
                      <a:pt x="130175" y="368300"/>
                    </a:lnTo>
                    <a:lnTo>
                      <a:pt x="127000" y="387350"/>
                    </a:lnTo>
                    <a:lnTo>
                      <a:pt x="117475" y="393700"/>
                    </a:lnTo>
                    <a:lnTo>
                      <a:pt x="114300" y="463550"/>
                    </a:lnTo>
                    <a:lnTo>
                      <a:pt x="95250" y="463550"/>
                    </a:lnTo>
                    <a:lnTo>
                      <a:pt x="95250" y="546100"/>
                    </a:lnTo>
                    <a:lnTo>
                      <a:pt x="76200" y="546100"/>
                    </a:lnTo>
                    <a:lnTo>
                      <a:pt x="76200" y="581025"/>
                    </a:lnTo>
                    <a:lnTo>
                      <a:pt x="57150" y="581025"/>
                    </a:lnTo>
                    <a:lnTo>
                      <a:pt x="57150" y="612775"/>
                    </a:lnTo>
                    <a:lnTo>
                      <a:pt x="38100" y="612775"/>
                    </a:lnTo>
                    <a:lnTo>
                      <a:pt x="38100" y="612775"/>
                    </a:lnTo>
                    <a:lnTo>
                      <a:pt x="38100" y="612775"/>
                    </a:lnTo>
                    <a:lnTo>
                      <a:pt x="38100" y="638175"/>
                    </a:lnTo>
                    <a:lnTo>
                      <a:pt x="0" y="638175"/>
                    </a:lnTo>
                    <a:lnTo>
                      <a:pt x="0" y="67627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235" name="Group 234">
                <a:extLst>
                  <a:ext uri="{FF2B5EF4-FFF2-40B4-BE49-F238E27FC236}">
                    <a16:creationId xmlns:a16="http://schemas.microsoft.com/office/drawing/2014/main" id="{1145A3EB-B624-7A98-8F5A-0179BAF2B251}"/>
                  </a:ext>
                </a:extLst>
              </p:cNvPr>
              <p:cNvGrpSpPr/>
              <p:nvPr/>
            </p:nvGrpSpPr>
            <p:grpSpPr>
              <a:xfrm>
                <a:off x="9480550" y="2533650"/>
                <a:ext cx="1787525" cy="307777"/>
                <a:chOff x="9480550" y="2533650"/>
                <a:chExt cx="1787525" cy="307777"/>
              </a:xfrm>
            </p:grpSpPr>
            <p:sp>
              <p:nvSpPr>
                <p:cNvPr id="201" name="TextBox 200">
                  <a:extLst>
                    <a:ext uri="{FF2B5EF4-FFF2-40B4-BE49-F238E27FC236}">
                      <a16:creationId xmlns:a16="http://schemas.microsoft.com/office/drawing/2014/main" id="{B5DC2B1E-22ED-6B8B-DBA8-1A8D28E5C93C}"/>
                    </a:ext>
                  </a:extLst>
                </p:cNvPr>
                <p:cNvSpPr txBox="1"/>
                <p:nvPr/>
              </p:nvSpPr>
              <p:spPr bwMode="auto">
                <a:xfrm>
                  <a:off x="94805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2" name="TextBox 201">
                  <a:extLst>
                    <a:ext uri="{FF2B5EF4-FFF2-40B4-BE49-F238E27FC236}">
                      <a16:creationId xmlns:a16="http://schemas.microsoft.com/office/drawing/2014/main" id="{0E6ED1E1-8882-7F8E-EB91-B7D7FE0766EA}"/>
                    </a:ext>
                  </a:extLst>
                </p:cNvPr>
                <p:cNvSpPr txBox="1"/>
                <p:nvPr/>
              </p:nvSpPr>
              <p:spPr bwMode="auto">
                <a:xfrm>
                  <a:off x="95218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3" name="TextBox 202">
                  <a:extLst>
                    <a:ext uri="{FF2B5EF4-FFF2-40B4-BE49-F238E27FC236}">
                      <a16:creationId xmlns:a16="http://schemas.microsoft.com/office/drawing/2014/main" id="{92CC6EE8-CAAE-9D1E-2583-1A4D095588F1}"/>
                    </a:ext>
                  </a:extLst>
                </p:cNvPr>
                <p:cNvSpPr txBox="1"/>
                <p:nvPr/>
              </p:nvSpPr>
              <p:spPr bwMode="auto">
                <a:xfrm>
                  <a:off x="102044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4" name="TextBox 203">
                  <a:extLst>
                    <a:ext uri="{FF2B5EF4-FFF2-40B4-BE49-F238E27FC236}">
                      <a16:creationId xmlns:a16="http://schemas.microsoft.com/office/drawing/2014/main" id="{F49EF55E-C0E4-5B5B-7825-B19AA447F739}"/>
                    </a:ext>
                  </a:extLst>
                </p:cNvPr>
                <p:cNvSpPr txBox="1"/>
                <p:nvPr/>
              </p:nvSpPr>
              <p:spPr bwMode="auto">
                <a:xfrm>
                  <a:off x="105156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5" name="TextBox 204">
                  <a:extLst>
                    <a:ext uri="{FF2B5EF4-FFF2-40B4-BE49-F238E27FC236}">
                      <a16:creationId xmlns:a16="http://schemas.microsoft.com/office/drawing/2014/main" id="{A7C0959C-6CFF-B3B9-28CB-109B81EA82AC}"/>
                    </a:ext>
                  </a:extLst>
                </p:cNvPr>
                <p:cNvSpPr txBox="1"/>
                <p:nvPr/>
              </p:nvSpPr>
              <p:spPr bwMode="auto">
                <a:xfrm>
                  <a:off x="110807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6" name="TextBox 205">
                  <a:extLst>
                    <a:ext uri="{FF2B5EF4-FFF2-40B4-BE49-F238E27FC236}">
                      <a16:creationId xmlns:a16="http://schemas.microsoft.com/office/drawing/2014/main" id="{95914BEF-5650-068D-795F-8C16E2E2286E}"/>
                    </a:ext>
                  </a:extLst>
                </p:cNvPr>
                <p:cNvSpPr txBox="1"/>
                <p:nvPr/>
              </p:nvSpPr>
              <p:spPr bwMode="auto">
                <a:xfrm>
                  <a:off x="102647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7" name="TextBox 206">
                  <a:extLst>
                    <a:ext uri="{FF2B5EF4-FFF2-40B4-BE49-F238E27FC236}">
                      <a16:creationId xmlns:a16="http://schemas.microsoft.com/office/drawing/2014/main" id="{72D1E277-2E39-1A78-439D-5643396B786F}"/>
                    </a:ext>
                  </a:extLst>
                </p:cNvPr>
                <p:cNvSpPr txBox="1"/>
                <p:nvPr/>
              </p:nvSpPr>
              <p:spPr bwMode="auto">
                <a:xfrm>
                  <a:off x="96774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8" name="TextBox 207">
                  <a:extLst>
                    <a:ext uri="{FF2B5EF4-FFF2-40B4-BE49-F238E27FC236}">
                      <a16:creationId xmlns:a16="http://schemas.microsoft.com/office/drawing/2014/main" id="{8D9FDE6B-9FB0-2751-D4E8-D561F0542EA3}"/>
                    </a:ext>
                  </a:extLst>
                </p:cNvPr>
                <p:cNvSpPr txBox="1"/>
                <p:nvPr/>
              </p:nvSpPr>
              <p:spPr bwMode="auto">
                <a:xfrm>
                  <a:off x="110426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09" name="TextBox 208">
                  <a:extLst>
                    <a:ext uri="{FF2B5EF4-FFF2-40B4-BE49-F238E27FC236}">
                      <a16:creationId xmlns:a16="http://schemas.microsoft.com/office/drawing/2014/main" id="{8FB82934-BD49-7036-3AF6-799C119526A0}"/>
                    </a:ext>
                  </a:extLst>
                </p:cNvPr>
                <p:cNvSpPr txBox="1"/>
                <p:nvPr/>
              </p:nvSpPr>
              <p:spPr bwMode="auto">
                <a:xfrm>
                  <a:off x="100457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0" name="TextBox 209">
                  <a:extLst>
                    <a:ext uri="{FF2B5EF4-FFF2-40B4-BE49-F238E27FC236}">
                      <a16:creationId xmlns:a16="http://schemas.microsoft.com/office/drawing/2014/main" id="{7A830CB9-B9F5-AFE3-38E5-EB2EA2F359A2}"/>
                    </a:ext>
                  </a:extLst>
                </p:cNvPr>
                <p:cNvSpPr txBox="1"/>
                <p:nvPr/>
              </p:nvSpPr>
              <p:spPr bwMode="auto">
                <a:xfrm>
                  <a:off x="100615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1" name="TextBox 210">
                  <a:extLst>
                    <a:ext uri="{FF2B5EF4-FFF2-40B4-BE49-F238E27FC236}">
                      <a16:creationId xmlns:a16="http://schemas.microsoft.com/office/drawing/2014/main" id="{46E3E039-30B5-FD96-7D5D-6C33580CB984}"/>
                    </a:ext>
                  </a:extLst>
                </p:cNvPr>
                <p:cNvSpPr txBox="1"/>
                <p:nvPr/>
              </p:nvSpPr>
              <p:spPr bwMode="auto">
                <a:xfrm>
                  <a:off x="99885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2" name="TextBox 211">
                  <a:extLst>
                    <a:ext uri="{FF2B5EF4-FFF2-40B4-BE49-F238E27FC236}">
                      <a16:creationId xmlns:a16="http://schemas.microsoft.com/office/drawing/2014/main" id="{68306F44-595A-03BC-8023-575242A7622B}"/>
                    </a:ext>
                  </a:extLst>
                </p:cNvPr>
                <p:cNvSpPr txBox="1"/>
                <p:nvPr/>
              </p:nvSpPr>
              <p:spPr bwMode="auto">
                <a:xfrm>
                  <a:off x="100139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3" name="TextBox 212">
                  <a:extLst>
                    <a:ext uri="{FF2B5EF4-FFF2-40B4-BE49-F238E27FC236}">
                      <a16:creationId xmlns:a16="http://schemas.microsoft.com/office/drawing/2014/main" id="{97194E64-0C3C-DFD7-716A-C53FAFD00EB6}"/>
                    </a:ext>
                  </a:extLst>
                </p:cNvPr>
                <p:cNvSpPr txBox="1"/>
                <p:nvPr/>
              </p:nvSpPr>
              <p:spPr bwMode="auto">
                <a:xfrm>
                  <a:off x="100806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4" name="TextBox 213">
                  <a:extLst>
                    <a:ext uri="{FF2B5EF4-FFF2-40B4-BE49-F238E27FC236}">
                      <a16:creationId xmlns:a16="http://schemas.microsoft.com/office/drawing/2014/main" id="{DC9BF402-9C46-A8F7-B457-80D554B5D12B}"/>
                    </a:ext>
                  </a:extLst>
                </p:cNvPr>
                <p:cNvSpPr txBox="1"/>
                <p:nvPr/>
              </p:nvSpPr>
              <p:spPr bwMode="auto">
                <a:xfrm>
                  <a:off x="96297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5" name="TextBox 214">
                  <a:extLst>
                    <a:ext uri="{FF2B5EF4-FFF2-40B4-BE49-F238E27FC236}">
                      <a16:creationId xmlns:a16="http://schemas.microsoft.com/office/drawing/2014/main" id="{9106479E-2F3A-9120-73F3-906B0EC52313}"/>
                    </a:ext>
                  </a:extLst>
                </p:cNvPr>
                <p:cNvSpPr txBox="1"/>
                <p:nvPr/>
              </p:nvSpPr>
              <p:spPr bwMode="auto">
                <a:xfrm>
                  <a:off x="95948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6" name="TextBox 215">
                  <a:extLst>
                    <a:ext uri="{FF2B5EF4-FFF2-40B4-BE49-F238E27FC236}">
                      <a16:creationId xmlns:a16="http://schemas.microsoft.com/office/drawing/2014/main" id="{737600C0-52A8-0C03-5A10-3A2593FD3137}"/>
                    </a:ext>
                  </a:extLst>
                </p:cNvPr>
                <p:cNvSpPr txBox="1"/>
                <p:nvPr/>
              </p:nvSpPr>
              <p:spPr bwMode="auto">
                <a:xfrm>
                  <a:off x="95694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7" name="TextBox 216">
                  <a:extLst>
                    <a:ext uri="{FF2B5EF4-FFF2-40B4-BE49-F238E27FC236}">
                      <a16:creationId xmlns:a16="http://schemas.microsoft.com/office/drawing/2014/main" id="{6C1B0A21-6D64-2EFC-A578-986F36D4B3FB}"/>
                    </a:ext>
                  </a:extLst>
                </p:cNvPr>
                <p:cNvSpPr txBox="1"/>
                <p:nvPr/>
              </p:nvSpPr>
              <p:spPr bwMode="auto">
                <a:xfrm>
                  <a:off x="95821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8" name="TextBox 217">
                  <a:extLst>
                    <a:ext uri="{FF2B5EF4-FFF2-40B4-BE49-F238E27FC236}">
                      <a16:creationId xmlns:a16="http://schemas.microsoft.com/office/drawing/2014/main" id="{70EFCE31-F58A-D4FE-EA92-D21247AFA493}"/>
                    </a:ext>
                  </a:extLst>
                </p:cNvPr>
                <p:cNvSpPr txBox="1"/>
                <p:nvPr/>
              </p:nvSpPr>
              <p:spPr bwMode="auto">
                <a:xfrm>
                  <a:off x="97186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19" name="TextBox 218">
                  <a:extLst>
                    <a:ext uri="{FF2B5EF4-FFF2-40B4-BE49-F238E27FC236}">
                      <a16:creationId xmlns:a16="http://schemas.microsoft.com/office/drawing/2014/main" id="{CDB3A55F-D9B0-8E16-7227-734925C14772}"/>
                    </a:ext>
                  </a:extLst>
                </p:cNvPr>
                <p:cNvSpPr txBox="1"/>
                <p:nvPr/>
              </p:nvSpPr>
              <p:spPr bwMode="auto">
                <a:xfrm>
                  <a:off x="97504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0" name="TextBox 219">
                  <a:extLst>
                    <a:ext uri="{FF2B5EF4-FFF2-40B4-BE49-F238E27FC236}">
                      <a16:creationId xmlns:a16="http://schemas.microsoft.com/office/drawing/2014/main" id="{0DCF3E5C-FC37-31D1-5CE9-BF5DC5012A07}"/>
                    </a:ext>
                  </a:extLst>
                </p:cNvPr>
                <p:cNvSpPr txBox="1"/>
                <p:nvPr/>
              </p:nvSpPr>
              <p:spPr bwMode="auto">
                <a:xfrm>
                  <a:off x="97726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1" name="TextBox 220">
                  <a:extLst>
                    <a:ext uri="{FF2B5EF4-FFF2-40B4-BE49-F238E27FC236}">
                      <a16:creationId xmlns:a16="http://schemas.microsoft.com/office/drawing/2014/main" id="{3A8A5AD4-A135-FC6E-7238-E77F0101A7E8}"/>
                    </a:ext>
                  </a:extLst>
                </p:cNvPr>
                <p:cNvSpPr txBox="1"/>
                <p:nvPr/>
              </p:nvSpPr>
              <p:spPr bwMode="auto">
                <a:xfrm>
                  <a:off x="98393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2" name="TextBox 221">
                  <a:extLst>
                    <a:ext uri="{FF2B5EF4-FFF2-40B4-BE49-F238E27FC236}">
                      <a16:creationId xmlns:a16="http://schemas.microsoft.com/office/drawing/2014/main" id="{2A62DE3D-EDC5-12C8-049A-82FA3FEE1778}"/>
                    </a:ext>
                  </a:extLst>
                </p:cNvPr>
                <p:cNvSpPr txBox="1"/>
                <p:nvPr/>
              </p:nvSpPr>
              <p:spPr bwMode="auto">
                <a:xfrm>
                  <a:off x="98679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3" name="TextBox 222">
                  <a:extLst>
                    <a:ext uri="{FF2B5EF4-FFF2-40B4-BE49-F238E27FC236}">
                      <a16:creationId xmlns:a16="http://schemas.microsoft.com/office/drawing/2014/main" id="{4DADA019-0E34-0426-9FC3-4B77C2567E5A}"/>
                    </a:ext>
                  </a:extLst>
                </p:cNvPr>
                <p:cNvSpPr txBox="1"/>
                <p:nvPr/>
              </p:nvSpPr>
              <p:spPr bwMode="auto">
                <a:xfrm>
                  <a:off x="98933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4" name="TextBox 223">
                  <a:extLst>
                    <a:ext uri="{FF2B5EF4-FFF2-40B4-BE49-F238E27FC236}">
                      <a16:creationId xmlns:a16="http://schemas.microsoft.com/office/drawing/2014/main" id="{7974D537-BB82-F051-CDD6-8344A15D221C}"/>
                    </a:ext>
                  </a:extLst>
                </p:cNvPr>
                <p:cNvSpPr txBox="1"/>
                <p:nvPr/>
              </p:nvSpPr>
              <p:spPr bwMode="auto">
                <a:xfrm>
                  <a:off x="99377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5" name="TextBox 224">
                  <a:extLst>
                    <a:ext uri="{FF2B5EF4-FFF2-40B4-BE49-F238E27FC236}">
                      <a16:creationId xmlns:a16="http://schemas.microsoft.com/office/drawing/2014/main" id="{6E16ADE6-9CA2-8667-FFEE-17A477B69C15}"/>
                    </a:ext>
                  </a:extLst>
                </p:cNvPr>
                <p:cNvSpPr txBox="1"/>
                <p:nvPr/>
              </p:nvSpPr>
              <p:spPr bwMode="auto">
                <a:xfrm>
                  <a:off x="99155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6" name="TextBox 225">
                  <a:extLst>
                    <a:ext uri="{FF2B5EF4-FFF2-40B4-BE49-F238E27FC236}">
                      <a16:creationId xmlns:a16="http://schemas.microsoft.com/office/drawing/2014/main" id="{C2F9EDBF-7536-D938-7E2A-82C3C162DBF8}"/>
                    </a:ext>
                  </a:extLst>
                </p:cNvPr>
                <p:cNvSpPr txBox="1"/>
                <p:nvPr/>
              </p:nvSpPr>
              <p:spPr bwMode="auto">
                <a:xfrm>
                  <a:off x="105600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7" name="TextBox 226">
                  <a:extLst>
                    <a:ext uri="{FF2B5EF4-FFF2-40B4-BE49-F238E27FC236}">
                      <a16:creationId xmlns:a16="http://schemas.microsoft.com/office/drawing/2014/main" id="{E02354CB-750E-5EC1-565E-C0071B8D5847}"/>
                    </a:ext>
                  </a:extLst>
                </p:cNvPr>
                <p:cNvSpPr txBox="1"/>
                <p:nvPr/>
              </p:nvSpPr>
              <p:spPr bwMode="auto">
                <a:xfrm>
                  <a:off x="106965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8" name="TextBox 227">
                  <a:extLst>
                    <a:ext uri="{FF2B5EF4-FFF2-40B4-BE49-F238E27FC236}">
                      <a16:creationId xmlns:a16="http://schemas.microsoft.com/office/drawing/2014/main" id="{FD7F04F7-5C42-CD01-B746-BE2396F4AD37}"/>
                    </a:ext>
                  </a:extLst>
                </p:cNvPr>
                <p:cNvSpPr txBox="1"/>
                <p:nvPr/>
              </p:nvSpPr>
              <p:spPr bwMode="auto">
                <a:xfrm>
                  <a:off x="107251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29" name="TextBox 228">
                  <a:extLst>
                    <a:ext uri="{FF2B5EF4-FFF2-40B4-BE49-F238E27FC236}">
                      <a16:creationId xmlns:a16="http://schemas.microsoft.com/office/drawing/2014/main" id="{9F585E94-0861-E1E3-D127-2A0A22ABE87B}"/>
                    </a:ext>
                  </a:extLst>
                </p:cNvPr>
                <p:cNvSpPr txBox="1"/>
                <p:nvPr/>
              </p:nvSpPr>
              <p:spPr bwMode="auto">
                <a:xfrm>
                  <a:off x="107696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30" name="TextBox 229">
                  <a:extLst>
                    <a:ext uri="{FF2B5EF4-FFF2-40B4-BE49-F238E27FC236}">
                      <a16:creationId xmlns:a16="http://schemas.microsoft.com/office/drawing/2014/main" id="{E9A1100B-150F-333E-5FBE-7B88D5519376}"/>
                    </a:ext>
                  </a:extLst>
                </p:cNvPr>
                <p:cNvSpPr txBox="1"/>
                <p:nvPr/>
              </p:nvSpPr>
              <p:spPr bwMode="auto">
                <a:xfrm>
                  <a:off x="106616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31" name="TextBox 230">
                  <a:extLst>
                    <a:ext uri="{FF2B5EF4-FFF2-40B4-BE49-F238E27FC236}">
                      <a16:creationId xmlns:a16="http://schemas.microsoft.com/office/drawing/2014/main" id="{7EC2A0F1-865A-8D78-73D6-AFE772B2377C}"/>
                    </a:ext>
                  </a:extLst>
                </p:cNvPr>
                <p:cNvSpPr txBox="1"/>
                <p:nvPr/>
              </p:nvSpPr>
              <p:spPr bwMode="auto">
                <a:xfrm>
                  <a:off x="106267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32" name="TextBox 231">
                  <a:extLst>
                    <a:ext uri="{FF2B5EF4-FFF2-40B4-BE49-F238E27FC236}">
                      <a16:creationId xmlns:a16="http://schemas.microsoft.com/office/drawing/2014/main" id="{051D264F-BEF9-BEFD-DBC8-C521BFF62DDB}"/>
                    </a:ext>
                  </a:extLst>
                </p:cNvPr>
                <p:cNvSpPr txBox="1"/>
                <p:nvPr/>
              </p:nvSpPr>
              <p:spPr bwMode="auto">
                <a:xfrm>
                  <a:off x="106426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33" name="TextBox 232">
                  <a:extLst>
                    <a:ext uri="{FF2B5EF4-FFF2-40B4-BE49-F238E27FC236}">
                      <a16:creationId xmlns:a16="http://schemas.microsoft.com/office/drawing/2014/main" id="{AB606F6B-3F99-BA57-79EA-77389FEADDAA}"/>
                    </a:ext>
                  </a:extLst>
                </p:cNvPr>
                <p:cNvSpPr txBox="1"/>
                <p:nvPr/>
              </p:nvSpPr>
              <p:spPr bwMode="auto">
                <a:xfrm>
                  <a:off x="105854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234" name="TextBox 233">
                  <a:extLst>
                    <a:ext uri="{FF2B5EF4-FFF2-40B4-BE49-F238E27FC236}">
                      <a16:creationId xmlns:a16="http://schemas.microsoft.com/office/drawing/2014/main" id="{D9E0EA9D-4F75-B3AA-FC33-59F4C17B2AAF}"/>
                    </a:ext>
                  </a:extLst>
                </p:cNvPr>
                <p:cNvSpPr txBox="1"/>
                <p:nvPr/>
              </p:nvSpPr>
              <p:spPr bwMode="auto">
                <a:xfrm>
                  <a:off x="106013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grpSp>
        </p:grpSp>
        <p:cxnSp>
          <p:nvCxnSpPr>
            <p:cNvPr id="78" name="Straight Connector 77">
              <a:extLst>
                <a:ext uri="{FF2B5EF4-FFF2-40B4-BE49-F238E27FC236}">
                  <a16:creationId xmlns:a16="http://schemas.microsoft.com/office/drawing/2014/main" id="{D5F15CCF-0BA8-E313-BCD5-6483FE88DEB5}"/>
                </a:ext>
              </a:extLst>
            </p:cNvPr>
            <p:cNvCxnSpPr>
              <a:cxnSpLocks/>
            </p:cNvCxnSpPr>
            <p:nvPr/>
          </p:nvCxnSpPr>
          <p:spPr bwMode="auto">
            <a:xfrm>
              <a:off x="6984569" y="3420301"/>
              <a:ext cx="424653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CAEDB86-1FFB-A423-8B8B-7E05A35884C6}"/>
                </a:ext>
              </a:extLst>
            </p:cNvPr>
            <p:cNvCxnSpPr/>
            <p:nvPr/>
          </p:nvCxnSpPr>
          <p:spPr bwMode="auto">
            <a:xfrm flipV="1">
              <a:off x="6992318" y="1450725"/>
              <a:ext cx="0" cy="196828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CE7DECF-51C9-0D14-F737-F2C5FAE90FAA}"/>
                </a:ext>
              </a:extLst>
            </p:cNvPr>
            <p:cNvCxnSpPr>
              <a:cxnSpLocks/>
            </p:cNvCxnSpPr>
            <p:nvPr/>
          </p:nvCxnSpPr>
          <p:spPr bwMode="auto">
            <a:xfrm flipH="1">
              <a:off x="6930325" y="1466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FFB7CA7-EEB3-15E1-C97C-1077624A474E}"/>
                </a:ext>
              </a:extLst>
            </p:cNvPr>
            <p:cNvCxnSpPr>
              <a:cxnSpLocks/>
            </p:cNvCxnSpPr>
            <p:nvPr/>
          </p:nvCxnSpPr>
          <p:spPr bwMode="auto">
            <a:xfrm flipH="1">
              <a:off x="6930325" y="18570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136D878-D483-9102-1EBA-A19EA9FCAD1C}"/>
                </a:ext>
              </a:extLst>
            </p:cNvPr>
            <p:cNvCxnSpPr>
              <a:cxnSpLocks/>
            </p:cNvCxnSpPr>
            <p:nvPr/>
          </p:nvCxnSpPr>
          <p:spPr bwMode="auto">
            <a:xfrm flipH="1">
              <a:off x="6930325" y="22478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EC82390-5DC4-1AA5-10A6-EA73226BEACE}"/>
                </a:ext>
              </a:extLst>
            </p:cNvPr>
            <p:cNvCxnSpPr>
              <a:cxnSpLocks/>
            </p:cNvCxnSpPr>
            <p:nvPr/>
          </p:nvCxnSpPr>
          <p:spPr bwMode="auto">
            <a:xfrm flipH="1">
              <a:off x="6930325" y="2638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9403A05-1AF2-4E21-D46D-702EB42E7635}"/>
                </a:ext>
              </a:extLst>
            </p:cNvPr>
            <p:cNvCxnSpPr>
              <a:cxnSpLocks/>
            </p:cNvCxnSpPr>
            <p:nvPr/>
          </p:nvCxnSpPr>
          <p:spPr bwMode="auto">
            <a:xfrm flipH="1">
              <a:off x="6930325" y="302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5B2F4AD-FE86-4876-AE35-395D24CE617F}"/>
                </a:ext>
              </a:extLst>
            </p:cNvPr>
            <p:cNvCxnSpPr>
              <a:cxnSpLocks/>
            </p:cNvCxnSpPr>
            <p:nvPr/>
          </p:nvCxnSpPr>
          <p:spPr bwMode="auto">
            <a:xfrm flipH="1">
              <a:off x="6930325" y="34203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BFF7E52-2F2B-7A61-94FF-CD535C6336C6}"/>
                </a:ext>
              </a:extLst>
            </p:cNvPr>
            <p:cNvCxnSpPr>
              <a:cxnSpLocks/>
            </p:cNvCxnSpPr>
            <p:nvPr/>
          </p:nvCxnSpPr>
          <p:spPr bwMode="auto">
            <a:xfrm>
              <a:off x="6992181"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83A57B4-A884-623E-0B1F-B055E6DB3374}"/>
                </a:ext>
              </a:extLst>
            </p:cNvPr>
            <p:cNvCxnSpPr>
              <a:cxnSpLocks/>
            </p:cNvCxnSpPr>
            <p:nvPr/>
          </p:nvCxnSpPr>
          <p:spPr bwMode="auto">
            <a:xfrm>
              <a:off x="7930857"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918ACD6-DFD1-454A-D4DB-21F40A75ED05}"/>
                </a:ext>
              </a:extLst>
            </p:cNvPr>
            <p:cNvCxnSpPr>
              <a:cxnSpLocks/>
            </p:cNvCxnSpPr>
            <p:nvPr/>
          </p:nvCxnSpPr>
          <p:spPr bwMode="auto">
            <a:xfrm>
              <a:off x="8869533"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54E0A0FE-055B-4778-1C98-D992D5C755E7}"/>
                </a:ext>
              </a:extLst>
            </p:cNvPr>
            <p:cNvCxnSpPr>
              <a:cxnSpLocks/>
            </p:cNvCxnSpPr>
            <p:nvPr/>
          </p:nvCxnSpPr>
          <p:spPr bwMode="auto">
            <a:xfrm>
              <a:off x="10746886"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0402B5F-E07A-48FB-54E2-5291DBDDE1DC}"/>
                </a:ext>
              </a:extLst>
            </p:cNvPr>
            <p:cNvCxnSpPr>
              <a:cxnSpLocks/>
            </p:cNvCxnSpPr>
            <p:nvPr/>
          </p:nvCxnSpPr>
          <p:spPr bwMode="auto">
            <a:xfrm>
              <a:off x="9808209" y="3407283"/>
              <a:ext cx="0" cy="60691"/>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D245A977-9CBF-2350-F15C-7C7B433885D2}"/>
                </a:ext>
              </a:extLst>
            </p:cNvPr>
            <p:cNvSpPr txBox="1"/>
            <p:nvPr/>
          </p:nvSpPr>
          <p:spPr bwMode="auto">
            <a:xfrm>
              <a:off x="6450014" y="1667766"/>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92" name="TextBox 91">
              <a:extLst>
                <a:ext uri="{FF2B5EF4-FFF2-40B4-BE49-F238E27FC236}">
                  <a16:creationId xmlns:a16="http://schemas.microsoft.com/office/drawing/2014/main" id="{4541202D-81CA-DE29-BF3C-C1109E2C995F}"/>
                </a:ext>
              </a:extLst>
            </p:cNvPr>
            <p:cNvSpPr txBox="1"/>
            <p:nvPr/>
          </p:nvSpPr>
          <p:spPr bwMode="auto">
            <a:xfrm>
              <a:off x="6450014" y="2060500"/>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93" name="TextBox 92">
              <a:extLst>
                <a:ext uri="{FF2B5EF4-FFF2-40B4-BE49-F238E27FC236}">
                  <a16:creationId xmlns:a16="http://schemas.microsoft.com/office/drawing/2014/main" id="{6262135C-E1CB-2ECD-19AB-62D19A0A52BC}"/>
                </a:ext>
              </a:extLst>
            </p:cNvPr>
            <p:cNvSpPr txBox="1"/>
            <p:nvPr/>
          </p:nvSpPr>
          <p:spPr bwMode="auto">
            <a:xfrm>
              <a:off x="6450014" y="2453234"/>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94" name="TextBox 93">
              <a:extLst>
                <a:ext uri="{FF2B5EF4-FFF2-40B4-BE49-F238E27FC236}">
                  <a16:creationId xmlns:a16="http://schemas.microsoft.com/office/drawing/2014/main" id="{0C05323D-91A8-FD7A-62E4-18AA5651F465}"/>
                </a:ext>
              </a:extLst>
            </p:cNvPr>
            <p:cNvSpPr txBox="1"/>
            <p:nvPr/>
          </p:nvSpPr>
          <p:spPr bwMode="auto">
            <a:xfrm>
              <a:off x="6450014" y="2845968"/>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95" name="TextBox 94">
              <a:extLst>
                <a:ext uri="{FF2B5EF4-FFF2-40B4-BE49-F238E27FC236}">
                  <a16:creationId xmlns:a16="http://schemas.microsoft.com/office/drawing/2014/main" id="{79C80F5A-20F8-28E3-509B-CAA390E359D4}"/>
                </a:ext>
              </a:extLst>
            </p:cNvPr>
            <p:cNvSpPr txBox="1"/>
            <p:nvPr/>
          </p:nvSpPr>
          <p:spPr bwMode="auto">
            <a:xfrm>
              <a:off x="6450014" y="3238700"/>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96" name="TextBox 95">
              <a:extLst>
                <a:ext uri="{FF2B5EF4-FFF2-40B4-BE49-F238E27FC236}">
                  <a16:creationId xmlns:a16="http://schemas.microsoft.com/office/drawing/2014/main" id="{9E17247B-8B11-3644-4337-109672805D00}"/>
                </a:ext>
              </a:extLst>
            </p:cNvPr>
            <p:cNvSpPr txBox="1"/>
            <p:nvPr/>
          </p:nvSpPr>
          <p:spPr bwMode="auto">
            <a:xfrm>
              <a:off x="10490637"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97" name="TextBox 96">
              <a:extLst>
                <a:ext uri="{FF2B5EF4-FFF2-40B4-BE49-F238E27FC236}">
                  <a16:creationId xmlns:a16="http://schemas.microsoft.com/office/drawing/2014/main" id="{36FB4C9C-030A-3168-8121-149D58A7B50A}"/>
                </a:ext>
              </a:extLst>
            </p:cNvPr>
            <p:cNvSpPr txBox="1"/>
            <p:nvPr/>
          </p:nvSpPr>
          <p:spPr bwMode="auto">
            <a:xfrm>
              <a:off x="6718400"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98" name="TextBox 97">
              <a:extLst>
                <a:ext uri="{FF2B5EF4-FFF2-40B4-BE49-F238E27FC236}">
                  <a16:creationId xmlns:a16="http://schemas.microsoft.com/office/drawing/2014/main" id="{61B0E8AD-24A1-EFED-D745-28A7D0537E75}"/>
                </a:ext>
              </a:extLst>
            </p:cNvPr>
            <p:cNvSpPr txBox="1"/>
            <p:nvPr/>
          </p:nvSpPr>
          <p:spPr bwMode="auto">
            <a:xfrm>
              <a:off x="7661459"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99" name="TextBox 98">
              <a:extLst>
                <a:ext uri="{FF2B5EF4-FFF2-40B4-BE49-F238E27FC236}">
                  <a16:creationId xmlns:a16="http://schemas.microsoft.com/office/drawing/2014/main" id="{8268CCD2-6E94-86C6-36FF-FD6D5F4338D2}"/>
                </a:ext>
              </a:extLst>
            </p:cNvPr>
            <p:cNvSpPr txBox="1"/>
            <p:nvPr/>
          </p:nvSpPr>
          <p:spPr bwMode="auto">
            <a:xfrm>
              <a:off x="8604518"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00" name="TextBox 99">
              <a:extLst>
                <a:ext uri="{FF2B5EF4-FFF2-40B4-BE49-F238E27FC236}">
                  <a16:creationId xmlns:a16="http://schemas.microsoft.com/office/drawing/2014/main" id="{8B2021DA-5F64-71FF-D5A4-15F1775523A6}"/>
                </a:ext>
              </a:extLst>
            </p:cNvPr>
            <p:cNvSpPr txBox="1"/>
            <p:nvPr/>
          </p:nvSpPr>
          <p:spPr bwMode="auto">
            <a:xfrm>
              <a:off x="9547577"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07" name="TextBox 106">
              <a:extLst>
                <a:ext uri="{FF2B5EF4-FFF2-40B4-BE49-F238E27FC236}">
                  <a16:creationId xmlns:a16="http://schemas.microsoft.com/office/drawing/2014/main" id="{272944A2-1FF8-7232-3476-DD560D6EBF63}"/>
                </a:ext>
              </a:extLst>
            </p:cNvPr>
            <p:cNvSpPr txBox="1"/>
            <p:nvPr/>
          </p:nvSpPr>
          <p:spPr bwMode="auto">
            <a:xfrm>
              <a:off x="6450014" y="128373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grpSp>
        <p:nvGrpSpPr>
          <p:cNvPr id="379" name="Group 378">
            <a:extLst>
              <a:ext uri="{FF2B5EF4-FFF2-40B4-BE49-F238E27FC236}">
                <a16:creationId xmlns:a16="http://schemas.microsoft.com/office/drawing/2014/main" id="{AFB3E0EF-36FD-6404-2F5E-A4B144DABC25}"/>
              </a:ext>
            </a:extLst>
          </p:cNvPr>
          <p:cNvGrpSpPr/>
          <p:nvPr/>
        </p:nvGrpSpPr>
        <p:grpSpPr>
          <a:xfrm>
            <a:off x="1187450" y="3937000"/>
            <a:ext cx="4289425" cy="679252"/>
            <a:chOff x="1187450" y="4079875"/>
            <a:chExt cx="4289425" cy="679252"/>
          </a:xfrm>
        </p:grpSpPr>
        <p:sp>
          <p:nvSpPr>
            <p:cNvPr id="109" name="Freeform 108">
              <a:extLst>
                <a:ext uri="{FF2B5EF4-FFF2-40B4-BE49-F238E27FC236}">
                  <a16:creationId xmlns:a16="http://schemas.microsoft.com/office/drawing/2014/main" id="{FAD2431C-36F1-CA00-6DF4-39BEE9C3CED1}"/>
                </a:ext>
              </a:extLst>
            </p:cNvPr>
            <p:cNvSpPr/>
            <p:nvPr/>
          </p:nvSpPr>
          <p:spPr bwMode="auto">
            <a:xfrm>
              <a:off x="1187450" y="4079875"/>
              <a:ext cx="4200525" cy="549275"/>
            </a:xfrm>
            <a:custGeom>
              <a:avLst/>
              <a:gdLst>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38175 w 4200525"/>
                <a:gd name="connsiteY28" fmla="*/ 279400 h 549275"/>
                <a:gd name="connsiteX29" fmla="*/ 657225 w 4200525"/>
                <a:gd name="connsiteY29" fmla="*/ 29845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38175 w 4200525"/>
                <a:gd name="connsiteY28" fmla="*/ 279400 h 549275"/>
                <a:gd name="connsiteX29" fmla="*/ 663575 w 4200525"/>
                <a:gd name="connsiteY29" fmla="*/ 27940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38175 w 4200525"/>
                <a:gd name="connsiteY28" fmla="*/ 279400 h 549275"/>
                <a:gd name="connsiteX29" fmla="*/ 663575 w 4200525"/>
                <a:gd name="connsiteY29" fmla="*/ 29845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63575 w 4200525"/>
                <a:gd name="connsiteY28" fmla="*/ 279400 h 549275"/>
                <a:gd name="connsiteX29" fmla="*/ 663575 w 4200525"/>
                <a:gd name="connsiteY29" fmla="*/ 29845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200525" h="549275">
                  <a:moveTo>
                    <a:pt x="0" y="0"/>
                  </a:moveTo>
                  <a:lnTo>
                    <a:pt x="130175" y="0"/>
                  </a:lnTo>
                  <a:lnTo>
                    <a:pt x="130175" y="19050"/>
                  </a:lnTo>
                  <a:lnTo>
                    <a:pt x="158750" y="19050"/>
                  </a:lnTo>
                  <a:lnTo>
                    <a:pt x="158750" y="38100"/>
                  </a:lnTo>
                  <a:lnTo>
                    <a:pt x="263525" y="38100"/>
                  </a:lnTo>
                  <a:lnTo>
                    <a:pt x="263525" y="60325"/>
                  </a:lnTo>
                  <a:lnTo>
                    <a:pt x="263525" y="60325"/>
                  </a:lnTo>
                  <a:lnTo>
                    <a:pt x="285750" y="60325"/>
                  </a:lnTo>
                  <a:lnTo>
                    <a:pt x="285750" y="92075"/>
                  </a:lnTo>
                  <a:lnTo>
                    <a:pt x="288925" y="92075"/>
                  </a:lnTo>
                  <a:lnTo>
                    <a:pt x="288925" y="104775"/>
                  </a:lnTo>
                  <a:lnTo>
                    <a:pt x="352425" y="104775"/>
                  </a:lnTo>
                  <a:lnTo>
                    <a:pt x="352425" y="114300"/>
                  </a:lnTo>
                  <a:lnTo>
                    <a:pt x="403225" y="114300"/>
                  </a:lnTo>
                  <a:lnTo>
                    <a:pt x="403225" y="114300"/>
                  </a:lnTo>
                  <a:lnTo>
                    <a:pt x="403225" y="139700"/>
                  </a:lnTo>
                  <a:lnTo>
                    <a:pt x="403225" y="158750"/>
                  </a:lnTo>
                  <a:lnTo>
                    <a:pt x="431800" y="158750"/>
                  </a:lnTo>
                  <a:lnTo>
                    <a:pt x="431800" y="177800"/>
                  </a:lnTo>
                  <a:lnTo>
                    <a:pt x="495300" y="177800"/>
                  </a:lnTo>
                  <a:lnTo>
                    <a:pt x="495300" y="200025"/>
                  </a:lnTo>
                  <a:lnTo>
                    <a:pt x="546100" y="200025"/>
                  </a:lnTo>
                  <a:lnTo>
                    <a:pt x="546100" y="219075"/>
                  </a:lnTo>
                  <a:lnTo>
                    <a:pt x="619125" y="219075"/>
                  </a:lnTo>
                  <a:lnTo>
                    <a:pt x="619125" y="234950"/>
                  </a:lnTo>
                  <a:lnTo>
                    <a:pt x="638175" y="234950"/>
                  </a:lnTo>
                  <a:lnTo>
                    <a:pt x="638175" y="279400"/>
                  </a:lnTo>
                  <a:lnTo>
                    <a:pt x="663575" y="279400"/>
                  </a:lnTo>
                  <a:lnTo>
                    <a:pt x="663575" y="298450"/>
                  </a:lnTo>
                  <a:lnTo>
                    <a:pt x="676275" y="298450"/>
                  </a:lnTo>
                  <a:lnTo>
                    <a:pt x="676275" y="298450"/>
                  </a:lnTo>
                  <a:lnTo>
                    <a:pt x="676275" y="298450"/>
                  </a:lnTo>
                  <a:lnTo>
                    <a:pt x="676275" y="323850"/>
                  </a:lnTo>
                  <a:lnTo>
                    <a:pt x="749300" y="323850"/>
                  </a:lnTo>
                  <a:lnTo>
                    <a:pt x="749300" y="330200"/>
                  </a:lnTo>
                  <a:lnTo>
                    <a:pt x="809625" y="330200"/>
                  </a:lnTo>
                  <a:lnTo>
                    <a:pt x="809625" y="352425"/>
                  </a:lnTo>
                  <a:lnTo>
                    <a:pt x="828675" y="352425"/>
                  </a:lnTo>
                  <a:lnTo>
                    <a:pt x="828675" y="352425"/>
                  </a:lnTo>
                  <a:lnTo>
                    <a:pt x="828675" y="352425"/>
                  </a:lnTo>
                  <a:lnTo>
                    <a:pt x="828675" y="381000"/>
                  </a:lnTo>
                  <a:lnTo>
                    <a:pt x="857250" y="381000"/>
                  </a:lnTo>
                  <a:lnTo>
                    <a:pt x="857250" y="396875"/>
                  </a:lnTo>
                  <a:lnTo>
                    <a:pt x="1066800" y="396875"/>
                  </a:lnTo>
                  <a:lnTo>
                    <a:pt x="1066800" y="422275"/>
                  </a:lnTo>
                  <a:lnTo>
                    <a:pt x="1149350" y="422275"/>
                  </a:lnTo>
                  <a:lnTo>
                    <a:pt x="1155700" y="428625"/>
                  </a:lnTo>
                  <a:lnTo>
                    <a:pt x="1606550" y="428625"/>
                  </a:lnTo>
                  <a:lnTo>
                    <a:pt x="1606550" y="447675"/>
                  </a:lnTo>
                  <a:lnTo>
                    <a:pt x="1682750" y="447675"/>
                  </a:lnTo>
                  <a:lnTo>
                    <a:pt x="1682750" y="447675"/>
                  </a:lnTo>
                  <a:lnTo>
                    <a:pt x="1682750" y="476250"/>
                  </a:lnTo>
                  <a:lnTo>
                    <a:pt x="1892300" y="476250"/>
                  </a:lnTo>
                  <a:lnTo>
                    <a:pt x="1892300" y="495300"/>
                  </a:lnTo>
                  <a:lnTo>
                    <a:pt x="1987550" y="495300"/>
                  </a:lnTo>
                  <a:lnTo>
                    <a:pt x="1987550" y="514350"/>
                  </a:lnTo>
                  <a:lnTo>
                    <a:pt x="2006600" y="514350"/>
                  </a:lnTo>
                  <a:lnTo>
                    <a:pt x="2006600" y="514350"/>
                  </a:lnTo>
                  <a:lnTo>
                    <a:pt x="2006600" y="514350"/>
                  </a:lnTo>
                  <a:lnTo>
                    <a:pt x="2006600" y="542925"/>
                  </a:lnTo>
                  <a:lnTo>
                    <a:pt x="2143125" y="542925"/>
                  </a:lnTo>
                  <a:lnTo>
                    <a:pt x="2143125" y="549275"/>
                  </a:lnTo>
                  <a:lnTo>
                    <a:pt x="4200525" y="5492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163" name="Group 162">
              <a:extLst>
                <a:ext uri="{FF2B5EF4-FFF2-40B4-BE49-F238E27FC236}">
                  <a16:creationId xmlns:a16="http://schemas.microsoft.com/office/drawing/2014/main" id="{0AAC6179-E2D7-729F-C4E2-BB142CED16C0}"/>
                </a:ext>
              </a:extLst>
            </p:cNvPr>
            <p:cNvGrpSpPr/>
            <p:nvPr/>
          </p:nvGrpSpPr>
          <p:grpSpPr>
            <a:xfrm>
              <a:off x="3721100" y="4451350"/>
              <a:ext cx="1755775" cy="307777"/>
              <a:chOff x="3721100" y="4451350"/>
              <a:chExt cx="1755775" cy="307777"/>
            </a:xfrm>
          </p:grpSpPr>
          <p:sp>
            <p:nvSpPr>
              <p:cNvPr id="122" name="TextBox 121">
                <a:extLst>
                  <a:ext uri="{FF2B5EF4-FFF2-40B4-BE49-F238E27FC236}">
                    <a16:creationId xmlns:a16="http://schemas.microsoft.com/office/drawing/2014/main" id="{B2CD6AB3-B29F-33B4-EFF3-E6ED508F6F74}"/>
                  </a:ext>
                </a:extLst>
              </p:cNvPr>
              <p:cNvSpPr txBox="1"/>
              <p:nvPr/>
            </p:nvSpPr>
            <p:spPr bwMode="auto">
              <a:xfrm>
                <a:off x="37211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3" name="TextBox 122">
                <a:extLst>
                  <a:ext uri="{FF2B5EF4-FFF2-40B4-BE49-F238E27FC236}">
                    <a16:creationId xmlns:a16="http://schemas.microsoft.com/office/drawing/2014/main" id="{3CA8AAF6-3C0D-7921-366A-14694C30843B}"/>
                  </a:ext>
                </a:extLst>
              </p:cNvPr>
              <p:cNvSpPr txBox="1"/>
              <p:nvPr/>
            </p:nvSpPr>
            <p:spPr bwMode="auto">
              <a:xfrm>
                <a:off x="38163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4" name="TextBox 123">
                <a:extLst>
                  <a:ext uri="{FF2B5EF4-FFF2-40B4-BE49-F238E27FC236}">
                    <a16:creationId xmlns:a16="http://schemas.microsoft.com/office/drawing/2014/main" id="{7E91FF56-60D2-5820-CF6A-9138F6EEBECA}"/>
                  </a:ext>
                </a:extLst>
              </p:cNvPr>
              <p:cNvSpPr txBox="1"/>
              <p:nvPr/>
            </p:nvSpPr>
            <p:spPr bwMode="auto">
              <a:xfrm>
                <a:off x="37814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5" name="TextBox 124">
                <a:extLst>
                  <a:ext uri="{FF2B5EF4-FFF2-40B4-BE49-F238E27FC236}">
                    <a16:creationId xmlns:a16="http://schemas.microsoft.com/office/drawing/2014/main" id="{721E09A1-8D86-CE2A-4684-37FAFCB4BF2A}"/>
                  </a:ext>
                </a:extLst>
              </p:cNvPr>
              <p:cNvSpPr txBox="1"/>
              <p:nvPr/>
            </p:nvSpPr>
            <p:spPr bwMode="auto">
              <a:xfrm>
                <a:off x="37401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6" name="TextBox 125">
                <a:extLst>
                  <a:ext uri="{FF2B5EF4-FFF2-40B4-BE49-F238E27FC236}">
                    <a16:creationId xmlns:a16="http://schemas.microsoft.com/office/drawing/2014/main" id="{14C3F937-417D-3F15-B7E9-3608F7E83837}"/>
                  </a:ext>
                </a:extLst>
              </p:cNvPr>
              <p:cNvSpPr txBox="1"/>
              <p:nvPr/>
            </p:nvSpPr>
            <p:spPr bwMode="auto">
              <a:xfrm>
                <a:off x="3857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7" name="TextBox 126">
                <a:extLst>
                  <a:ext uri="{FF2B5EF4-FFF2-40B4-BE49-F238E27FC236}">
                    <a16:creationId xmlns:a16="http://schemas.microsoft.com/office/drawing/2014/main" id="{82DB4F2F-11AD-66DE-0DC3-78D0D7102F35}"/>
                  </a:ext>
                </a:extLst>
              </p:cNvPr>
              <p:cNvSpPr txBox="1"/>
              <p:nvPr/>
            </p:nvSpPr>
            <p:spPr bwMode="auto">
              <a:xfrm>
                <a:off x="52895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8" name="TextBox 127">
                <a:extLst>
                  <a:ext uri="{FF2B5EF4-FFF2-40B4-BE49-F238E27FC236}">
                    <a16:creationId xmlns:a16="http://schemas.microsoft.com/office/drawing/2014/main" id="{AE843BD1-2457-6351-4718-DB7CB9641D48}"/>
                  </a:ext>
                </a:extLst>
              </p:cNvPr>
              <p:cNvSpPr txBox="1"/>
              <p:nvPr/>
            </p:nvSpPr>
            <p:spPr bwMode="auto">
              <a:xfrm>
                <a:off x="37528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29" name="TextBox 128">
                <a:extLst>
                  <a:ext uri="{FF2B5EF4-FFF2-40B4-BE49-F238E27FC236}">
                    <a16:creationId xmlns:a16="http://schemas.microsoft.com/office/drawing/2014/main" id="{2A20549D-6BE8-D024-C11F-5BF7C743DA69}"/>
                  </a:ext>
                </a:extLst>
              </p:cNvPr>
              <p:cNvSpPr txBox="1"/>
              <p:nvPr/>
            </p:nvSpPr>
            <p:spPr bwMode="auto">
              <a:xfrm>
                <a:off x="5254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0" name="TextBox 129">
                <a:extLst>
                  <a:ext uri="{FF2B5EF4-FFF2-40B4-BE49-F238E27FC236}">
                    <a16:creationId xmlns:a16="http://schemas.microsoft.com/office/drawing/2014/main" id="{07A9F91A-D021-D414-ACEE-445CA3D27FE2}"/>
                  </a:ext>
                </a:extLst>
              </p:cNvPr>
              <p:cNvSpPr txBox="1"/>
              <p:nvPr/>
            </p:nvSpPr>
            <p:spPr bwMode="auto">
              <a:xfrm>
                <a:off x="5099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1" name="TextBox 130">
                <a:extLst>
                  <a:ext uri="{FF2B5EF4-FFF2-40B4-BE49-F238E27FC236}">
                    <a16:creationId xmlns:a16="http://schemas.microsoft.com/office/drawing/2014/main" id="{3D0A0114-D650-0B61-25E6-83D99FB2DBC5}"/>
                  </a:ext>
                </a:extLst>
              </p:cNvPr>
              <p:cNvSpPr txBox="1"/>
              <p:nvPr/>
            </p:nvSpPr>
            <p:spPr bwMode="auto">
              <a:xfrm>
                <a:off x="51498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2" name="TextBox 131">
                <a:extLst>
                  <a:ext uri="{FF2B5EF4-FFF2-40B4-BE49-F238E27FC236}">
                    <a16:creationId xmlns:a16="http://schemas.microsoft.com/office/drawing/2014/main" id="{0153ACF1-4EA6-39F9-0786-D72CD6618C60}"/>
                  </a:ext>
                </a:extLst>
              </p:cNvPr>
              <p:cNvSpPr txBox="1"/>
              <p:nvPr/>
            </p:nvSpPr>
            <p:spPr bwMode="auto">
              <a:xfrm>
                <a:off x="50673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3" name="TextBox 132">
                <a:extLst>
                  <a:ext uri="{FF2B5EF4-FFF2-40B4-BE49-F238E27FC236}">
                    <a16:creationId xmlns:a16="http://schemas.microsoft.com/office/drawing/2014/main" id="{A23D975F-9090-FAA5-30E0-90F742AFDA18}"/>
                  </a:ext>
                </a:extLst>
              </p:cNvPr>
              <p:cNvSpPr txBox="1"/>
              <p:nvPr/>
            </p:nvSpPr>
            <p:spPr bwMode="auto">
              <a:xfrm>
                <a:off x="51752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4" name="TextBox 133">
                <a:extLst>
                  <a:ext uri="{FF2B5EF4-FFF2-40B4-BE49-F238E27FC236}">
                    <a16:creationId xmlns:a16="http://schemas.microsoft.com/office/drawing/2014/main" id="{9128BA80-C27E-AEF9-7F06-AB2A4D70606C}"/>
                  </a:ext>
                </a:extLst>
              </p:cNvPr>
              <p:cNvSpPr txBox="1"/>
              <p:nvPr/>
            </p:nvSpPr>
            <p:spPr bwMode="auto">
              <a:xfrm>
                <a:off x="52038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5" name="TextBox 134">
                <a:extLst>
                  <a:ext uri="{FF2B5EF4-FFF2-40B4-BE49-F238E27FC236}">
                    <a16:creationId xmlns:a16="http://schemas.microsoft.com/office/drawing/2014/main" id="{910A1C53-2C1A-170E-88C5-7FF23B378749}"/>
                  </a:ext>
                </a:extLst>
              </p:cNvPr>
              <p:cNvSpPr txBox="1"/>
              <p:nvPr/>
            </p:nvSpPr>
            <p:spPr bwMode="auto">
              <a:xfrm>
                <a:off x="43116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6" name="TextBox 135">
                <a:extLst>
                  <a:ext uri="{FF2B5EF4-FFF2-40B4-BE49-F238E27FC236}">
                    <a16:creationId xmlns:a16="http://schemas.microsoft.com/office/drawing/2014/main" id="{B28429D4-30E2-7930-CC18-E82288DC7EBE}"/>
                  </a:ext>
                </a:extLst>
              </p:cNvPr>
              <p:cNvSpPr txBox="1"/>
              <p:nvPr/>
            </p:nvSpPr>
            <p:spPr bwMode="auto">
              <a:xfrm>
                <a:off x="4365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7" name="TextBox 136">
                <a:extLst>
                  <a:ext uri="{FF2B5EF4-FFF2-40B4-BE49-F238E27FC236}">
                    <a16:creationId xmlns:a16="http://schemas.microsoft.com/office/drawing/2014/main" id="{80179DAF-4549-12F4-1441-CD5D5853ED62}"/>
                  </a:ext>
                </a:extLst>
              </p:cNvPr>
              <p:cNvSpPr txBox="1"/>
              <p:nvPr/>
            </p:nvSpPr>
            <p:spPr bwMode="auto">
              <a:xfrm>
                <a:off x="41433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8" name="TextBox 137">
                <a:extLst>
                  <a:ext uri="{FF2B5EF4-FFF2-40B4-BE49-F238E27FC236}">
                    <a16:creationId xmlns:a16="http://schemas.microsoft.com/office/drawing/2014/main" id="{7D2FA3DD-ADAC-4BD2-C972-FCC7C02ECDB8}"/>
                  </a:ext>
                </a:extLst>
              </p:cNvPr>
              <p:cNvSpPr txBox="1"/>
              <p:nvPr/>
            </p:nvSpPr>
            <p:spPr bwMode="auto">
              <a:xfrm>
                <a:off x="44862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39" name="TextBox 138">
                <a:extLst>
                  <a:ext uri="{FF2B5EF4-FFF2-40B4-BE49-F238E27FC236}">
                    <a16:creationId xmlns:a16="http://schemas.microsoft.com/office/drawing/2014/main" id="{DD93C47E-D0C6-12B5-482E-45645F292851}"/>
                  </a:ext>
                </a:extLst>
              </p:cNvPr>
              <p:cNvSpPr txBox="1"/>
              <p:nvPr/>
            </p:nvSpPr>
            <p:spPr bwMode="auto">
              <a:xfrm>
                <a:off x="45085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0" name="TextBox 139">
                <a:extLst>
                  <a:ext uri="{FF2B5EF4-FFF2-40B4-BE49-F238E27FC236}">
                    <a16:creationId xmlns:a16="http://schemas.microsoft.com/office/drawing/2014/main" id="{1C65C38D-035C-53E7-AE82-57C9D5073F8F}"/>
                  </a:ext>
                </a:extLst>
              </p:cNvPr>
              <p:cNvSpPr txBox="1"/>
              <p:nvPr/>
            </p:nvSpPr>
            <p:spPr bwMode="auto">
              <a:xfrm>
                <a:off x="4591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1" name="TextBox 140">
                <a:extLst>
                  <a:ext uri="{FF2B5EF4-FFF2-40B4-BE49-F238E27FC236}">
                    <a16:creationId xmlns:a16="http://schemas.microsoft.com/office/drawing/2014/main" id="{7AEFF4EC-AA95-1ECD-E70E-730CF759708F}"/>
                  </a:ext>
                </a:extLst>
              </p:cNvPr>
              <p:cNvSpPr txBox="1"/>
              <p:nvPr/>
            </p:nvSpPr>
            <p:spPr bwMode="auto">
              <a:xfrm>
                <a:off x="46799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2" name="TextBox 141">
                <a:extLst>
                  <a:ext uri="{FF2B5EF4-FFF2-40B4-BE49-F238E27FC236}">
                    <a16:creationId xmlns:a16="http://schemas.microsoft.com/office/drawing/2014/main" id="{93D6A1B0-35A3-EFF7-3E37-83CD9B335A26}"/>
                  </a:ext>
                </a:extLst>
              </p:cNvPr>
              <p:cNvSpPr txBox="1"/>
              <p:nvPr/>
            </p:nvSpPr>
            <p:spPr bwMode="auto">
              <a:xfrm>
                <a:off x="47783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3" name="TextBox 142">
                <a:extLst>
                  <a:ext uri="{FF2B5EF4-FFF2-40B4-BE49-F238E27FC236}">
                    <a16:creationId xmlns:a16="http://schemas.microsoft.com/office/drawing/2014/main" id="{B71DFDD8-E81C-519B-F81C-FD5C2ACFE165}"/>
                  </a:ext>
                </a:extLst>
              </p:cNvPr>
              <p:cNvSpPr txBox="1"/>
              <p:nvPr/>
            </p:nvSpPr>
            <p:spPr bwMode="auto">
              <a:xfrm>
                <a:off x="48006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4" name="TextBox 143">
                <a:extLst>
                  <a:ext uri="{FF2B5EF4-FFF2-40B4-BE49-F238E27FC236}">
                    <a16:creationId xmlns:a16="http://schemas.microsoft.com/office/drawing/2014/main" id="{5DBC7AEF-C7D8-5B87-77FA-8E84C45A7525}"/>
                  </a:ext>
                </a:extLst>
              </p:cNvPr>
              <p:cNvSpPr txBox="1"/>
              <p:nvPr/>
            </p:nvSpPr>
            <p:spPr bwMode="auto">
              <a:xfrm>
                <a:off x="48895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5" name="TextBox 144">
                <a:extLst>
                  <a:ext uri="{FF2B5EF4-FFF2-40B4-BE49-F238E27FC236}">
                    <a16:creationId xmlns:a16="http://schemas.microsoft.com/office/drawing/2014/main" id="{CCE8A345-5FD3-C244-4A6C-2A1952DB597C}"/>
                  </a:ext>
                </a:extLst>
              </p:cNvPr>
              <p:cNvSpPr txBox="1"/>
              <p:nvPr/>
            </p:nvSpPr>
            <p:spPr bwMode="auto">
              <a:xfrm>
                <a:off x="49180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6" name="TextBox 145">
                <a:extLst>
                  <a:ext uri="{FF2B5EF4-FFF2-40B4-BE49-F238E27FC236}">
                    <a16:creationId xmlns:a16="http://schemas.microsoft.com/office/drawing/2014/main" id="{0269254D-B0DF-5F09-6CD4-AE0178A56108}"/>
                  </a:ext>
                </a:extLst>
              </p:cNvPr>
              <p:cNvSpPr txBox="1"/>
              <p:nvPr/>
            </p:nvSpPr>
            <p:spPr bwMode="auto">
              <a:xfrm>
                <a:off x="49434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7" name="TextBox 146">
                <a:extLst>
                  <a:ext uri="{FF2B5EF4-FFF2-40B4-BE49-F238E27FC236}">
                    <a16:creationId xmlns:a16="http://schemas.microsoft.com/office/drawing/2014/main" id="{E19B43B9-DDF1-E995-7199-E9ACA880A0E6}"/>
                  </a:ext>
                </a:extLst>
              </p:cNvPr>
              <p:cNvSpPr txBox="1"/>
              <p:nvPr/>
            </p:nvSpPr>
            <p:spPr bwMode="auto">
              <a:xfrm>
                <a:off x="49815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8" name="TextBox 147">
                <a:extLst>
                  <a:ext uri="{FF2B5EF4-FFF2-40B4-BE49-F238E27FC236}">
                    <a16:creationId xmlns:a16="http://schemas.microsoft.com/office/drawing/2014/main" id="{324518E9-BBBD-E88C-573D-58CE606CD678}"/>
                  </a:ext>
                </a:extLst>
              </p:cNvPr>
              <p:cNvSpPr txBox="1"/>
              <p:nvPr/>
            </p:nvSpPr>
            <p:spPr bwMode="auto">
              <a:xfrm>
                <a:off x="5000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49" name="TextBox 148">
                <a:extLst>
                  <a:ext uri="{FF2B5EF4-FFF2-40B4-BE49-F238E27FC236}">
                    <a16:creationId xmlns:a16="http://schemas.microsoft.com/office/drawing/2014/main" id="{54437216-9412-F042-FF02-2207654F3568}"/>
                  </a:ext>
                </a:extLst>
              </p:cNvPr>
              <p:cNvSpPr txBox="1"/>
              <p:nvPr/>
            </p:nvSpPr>
            <p:spPr bwMode="auto">
              <a:xfrm>
                <a:off x="42608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0" name="TextBox 149">
                <a:extLst>
                  <a:ext uri="{FF2B5EF4-FFF2-40B4-BE49-F238E27FC236}">
                    <a16:creationId xmlns:a16="http://schemas.microsoft.com/office/drawing/2014/main" id="{F2F9A948-A6E0-8F7E-F1A3-D75705B04C9F}"/>
                  </a:ext>
                </a:extLst>
              </p:cNvPr>
              <p:cNvSpPr txBox="1"/>
              <p:nvPr/>
            </p:nvSpPr>
            <p:spPr bwMode="auto">
              <a:xfrm>
                <a:off x="42418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1" name="TextBox 150">
                <a:extLst>
                  <a:ext uri="{FF2B5EF4-FFF2-40B4-BE49-F238E27FC236}">
                    <a16:creationId xmlns:a16="http://schemas.microsoft.com/office/drawing/2014/main" id="{6353F8C1-9A71-F6BF-4E48-63B8BB03EABB}"/>
                  </a:ext>
                </a:extLst>
              </p:cNvPr>
              <p:cNvSpPr txBox="1"/>
              <p:nvPr/>
            </p:nvSpPr>
            <p:spPr bwMode="auto">
              <a:xfrm>
                <a:off x="39655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2" name="TextBox 151">
                <a:extLst>
                  <a:ext uri="{FF2B5EF4-FFF2-40B4-BE49-F238E27FC236}">
                    <a16:creationId xmlns:a16="http://schemas.microsoft.com/office/drawing/2014/main" id="{FA20D8EF-FACD-3C2B-5967-D22AC2AA1B80}"/>
                  </a:ext>
                </a:extLst>
              </p:cNvPr>
              <p:cNvSpPr txBox="1"/>
              <p:nvPr/>
            </p:nvSpPr>
            <p:spPr bwMode="auto">
              <a:xfrm>
                <a:off x="39941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3" name="TextBox 152">
                <a:extLst>
                  <a:ext uri="{FF2B5EF4-FFF2-40B4-BE49-F238E27FC236}">
                    <a16:creationId xmlns:a16="http://schemas.microsoft.com/office/drawing/2014/main" id="{A4CFF685-8DD1-2562-FE26-6C6DEF3CC12D}"/>
                  </a:ext>
                </a:extLst>
              </p:cNvPr>
              <p:cNvSpPr txBox="1"/>
              <p:nvPr/>
            </p:nvSpPr>
            <p:spPr bwMode="auto">
              <a:xfrm>
                <a:off x="39084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4" name="TextBox 153">
                <a:extLst>
                  <a:ext uri="{FF2B5EF4-FFF2-40B4-BE49-F238E27FC236}">
                    <a16:creationId xmlns:a16="http://schemas.microsoft.com/office/drawing/2014/main" id="{B5A4CCEA-5FDC-955F-B0BC-89F635455421}"/>
                  </a:ext>
                </a:extLst>
              </p:cNvPr>
              <p:cNvSpPr txBox="1"/>
              <p:nvPr/>
            </p:nvSpPr>
            <p:spPr bwMode="auto">
              <a:xfrm>
                <a:off x="39211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5" name="TextBox 154">
                <a:extLst>
                  <a:ext uri="{FF2B5EF4-FFF2-40B4-BE49-F238E27FC236}">
                    <a16:creationId xmlns:a16="http://schemas.microsoft.com/office/drawing/2014/main" id="{873F436B-8439-231B-7A36-257426A0C614}"/>
                  </a:ext>
                </a:extLst>
              </p:cNvPr>
              <p:cNvSpPr txBox="1"/>
              <p:nvPr/>
            </p:nvSpPr>
            <p:spPr bwMode="auto">
              <a:xfrm>
                <a:off x="39370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6" name="TextBox 155">
                <a:extLst>
                  <a:ext uri="{FF2B5EF4-FFF2-40B4-BE49-F238E27FC236}">
                    <a16:creationId xmlns:a16="http://schemas.microsoft.com/office/drawing/2014/main" id="{F6EE6C59-0AEE-6FA8-9DFE-49E528637303}"/>
                  </a:ext>
                </a:extLst>
              </p:cNvPr>
              <p:cNvSpPr txBox="1"/>
              <p:nvPr/>
            </p:nvSpPr>
            <p:spPr bwMode="auto">
              <a:xfrm>
                <a:off x="4083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7" name="TextBox 156">
                <a:extLst>
                  <a:ext uri="{FF2B5EF4-FFF2-40B4-BE49-F238E27FC236}">
                    <a16:creationId xmlns:a16="http://schemas.microsoft.com/office/drawing/2014/main" id="{750A42D4-193E-1D0A-199F-4FD526EFC7F1}"/>
                  </a:ext>
                </a:extLst>
              </p:cNvPr>
              <p:cNvSpPr txBox="1"/>
              <p:nvPr/>
            </p:nvSpPr>
            <p:spPr bwMode="auto">
              <a:xfrm>
                <a:off x="41656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8" name="TextBox 157">
                <a:extLst>
                  <a:ext uri="{FF2B5EF4-FFF2-40B4-BE49-F238E27FC236}">
                    <a16:creationId xmlns:a16="http://schemas.microsoft.com/office/drawing/2014/main" id="{05A84794-F8DF-7B68-AD2B-4B1ABDCE61C8}"/>
                  </a:ext>
                </a:extLst>
              </p:cNvPr>
              <p:cNvSpPr txBox="1"/>
              <p:nvPr/>
            </p:nvSpPr>
            <p:spPr bwMode="auto">
              <a:xfrm>
                <a:off x="3956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59" name="TextBox 158">
                <a:extLst>
                  <a:ext uri="{FF2B5EF4-FFF2-40B4-BE49-F238E27FC236}">
                    <a16:creationId xmlns:a16="http://schemas.microsoft.com/office/drawing/2014/main" id="{E4B82F72-A366-400F-9295-DD01F85C135A}"/>
                  </a:ext>
                </a:extLst>
              </p:cNvPr>
              <p:cNvSpPr txBox="1"/>
              <p:nvPr/>
            </p:nvSpPr>
            <p:spPr bwMode="auto">
              <a:xfrm>
                <a:off x="41814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60" name="TextBox 159">
                <a:extLst>
                  <a:ext uri="{FF2B5EF4-FFF2-40B4-BE49-F238E27FC236}">
                    <a16:creationId xmlns:a16="http://schemas.microsoft.com/office/drawing/2014/main" id="{3B16926E-9A5C-639C-D75F-7E958593B30C}"/>
                  </a:ext>
                </a:extLst>
              </p:cNvPr>
              <p:cNvSpPr txBox="1"/>
              <p:nvPr/>
            </p:nvSpPr>
            <p:spPr bwMode="auto">
              <a:xfrm>
                <a:off x="40576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61" name="TextBox 160">
                <a:extLst>
                  <a:ext uri="{FF2B5EF4-FFF2-40B4-BE49-F238E27FC236}">
                    <a16:creationId xmlns:a16="http://schemas.microsoft.com/office/drawing/2014/main" id="{1937408D-2C25-9A7F-AD2A-FF893AC53108}"/>
                  </a:ext>
                </a:extLst>
              </p:cNvPr>
              <p:cNvSpPr txBox="1"/>
              <p:nvPr/>
            </p:nvSpPr>
            <p:spPr bwMode="auto">
              <a:xfrm>
                <a:off x="40259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sp>
            <p:nvSpPr>
              <p:cNvPr id="162" name="TextBox 161">
                <a:extLst>
                  <a:ext uri="{FF2B5EF4-FFF2-40B4-BE49-F238E27FC236}">
                    <a16:creationId xmlns:a16="http://schemas.microsoft.com/office/drawing/2014/main" id="{243DF420-10B3-80DF-FA1E-96CF2EA8831E}"/>
                  </a:ext>
                </a:extLst>
              </p:cNvPr>
              <p:cNvSpPr txBox="1"/>
              <p:nvPr/>
            </p:nvSpPr>
            <p:spPr bwMode="auto">
              <a:xfrm>
                <a:off x="40354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mn-cs"/>
                  </a:rPr>
                  <a:t>+</a:t>
                </a:r>
              </a:p>
            </p:txBody>
          </p:sp>
        </p:grpSp>
      </p:grpSp>
      <p:grpSp>
        <p:nvGrpSpPr>
          <p:cNvPr id="380" name="Group 379">
            <a:extLst>
              <a:ext uri="{FF2B5EF4-FFF2-40B4-BE49-F238E27FC236}">
                <a16:creationId xmlns:a16="http://schemas.microsoft.com/office/drawing/2014/main" id="{214C1B9B-4C2E-41CB-3781-B2B68EE499CC}"/>
              </a:ext>
            </a:extLst>
          </p:cNvPr>
          <p:cNvGrpSpPr/>
          <p:nvPr/>
        </p:nvGrpSpPr>
        <p:grpSpPr>
          <a:xfrm>
            <a:off x="1292225" y="3927475"/>
            <a:ext cx="4152900" cy="1011039"/>
            <a:chOff x="1292225" y="4070350"/>
            <a:chExt cx="4152900" cy="1011039"/>
          </a:xfrm>
        </p:grpSpPr>
        <p:grpSp>
          <p:nvGrpSpPr>
            <p:cNvPr id="114" name="Group 113">
              <a:extLst>
                <a:ext uri="{FF2B5EF4-FFF2-40B4-BE49-F238E27FC236}">
                  <a16:creationId xmlns:a16="http://schemas.microsoft.com/office/drawing/2014/main" id="{63F27699-E5ED-91E3-E065-255012F2A67A}"/>
                </a:ext>
              </a:extLst>
            </p:cNvPr>
            <p:cNvGrpSpPr/>
            <p:nvPr/>
          </p:nvGrpSpPr>
          <p:grpSpPr>
            <a:xfrm>
              <a:off x="1292225" y="4070350"/>
              <a:ext cx="4060825" cy="882650"/>
              <a:chOff x="1292225" y="4070350"/>
              <a:chExt cx="4060825" cy="882650"/>
            </a:xfrm>
          </p:grpSpPr>
          <p:sp>
            <p:nvSpPr>
              <p:cNvPr id="110" name="Freeform 109">
                <a:extLst>
                  <a:ext uri="{FF2B5EF4-FFF2-40B4-BE49-F238E27FC236}">
                    <a16:creationId xmlns:a16="http://schemas.microsoft.com/office/drawing/2014/main" id="{FEEBA663-95DA-938B-AD54-8C3279218454}"/>
                  </a:ext>
                </a:extLst>
              </p:cNvPr>
              <p:cNvSpPr/>
              <p:nvPr/>
            </p:nvSpPr>
            <p:spPr bwMode="auto">
              <a:xfrm>
                <a:off x="1908175" y="4718050"/>
                <a:ext cx="3444875" cy="234950"/>
              </a:xfrm>
              <a:custGeom>
                <a:avLst/>
                <a:gdLst>
                  <a:gd name="connsiteX0" fmla="*/ 3444875 w 3444875"/>
                  <a:gd name="connsiteY0" fmla="*/ 234950 h 234950"/>
                  <a:gd name="connsiteX1" fmla="*/ 1876425 w 3444875"/>
                  <a:gd name="connsiteY1" fmla="*/ 234950 h 234950"/>
                  <a:gd name="connsiteX2" fmla="*/ 1876425 w 3444875"/>
                  <a:gd name="connsiteY2" fmla="*/ 234950 h 234950"/>
                  <a:gd name="connsiteX3" fmla="*/ 1860550 w 3444875"/>
                  <a:gd name="connsiteY3" fmla="*/ 219075 h 234950"/>
                  <a:gd name="connsiteX4" fmla="*/ 1800225 w 3444875"/>
                  <a:gd name="connsiteY4" fmla="*/ 219075 h 234950"/>
                  <a:gd name="connsiteX5" fmla="*/ 1800225 w 3444875"/>
                  <a:gd name="connsiteY5" fmla="*/ 193675 h 234950"/>
                  <a:gd name="connsiteX6" fmla="*/ 1495425 w 3444875"/>
                  <a:gd name="connsiteY6" fmla="*/ 193675 h 234950"/>
                  <a:gd name="connsiteX7" fmla="*/ 1495425 w 3444875"/>
                  <a:gd name="connsiteY7" fmla="*/ 174625 h 234950"/>
                  <a:gd name="connsiteX8" fmla="*/ 1374775 w 3444875"/>
                  <a:gd name="connsiteY8" fmla="*/ 174625 h 234950"/>
                  <a:gd name="connsiteX9" fmla="*/ 1374775 w 3444875"/>
                  <a:gd name="connsiteY9" fmla="*/ 174625 h 234950"/>
                  <a:gd name="connsiteX10" fmla="*/ 1374775 w 3444875"/>
                  <a:gd name="connsiteY10" fmla="*/ 174625 h 234950"/>
                  <a:gd name="connsiteX11" fmla="*/ 1374775 w 3444875"/>
                  <a:gd name="connsiteY11" fmla="*/ 174625 h 234950"/>
                  <a:gd name="connsiteX12" fmla="*/ 1374775 w 3444875"/>
                  <a:gd name="connsiteY12" fmla="*/ 146050 h 234950"/>
                  <a:gd name="connsiteX13" fmla="*/ 1025525 w 3444875"/>
                  <a:gd name="connsiteY13" fmla="*/ 146050 h 234950"/>
                  <a:gd name="connsiteX14" fmla="*/ 1025525 w 3444875"/>
                  <a:gd name="connsiteY14" fmla="*/ 136525 h 234950"/>
                  <a:gd name="connsiteX15" fmla="*/ 946150 w 3444875"/>
                  <a:gd name="connsiteY15" fmla="*/ 136525 h 234950"/>
                  <a:gd name="connsiteX16" fmla="*/ 946150 w 3444875"/>
                  <a:gd name="connsiteY16" fmla="*/ 120650 h 234950"/>
                  <a:gd name="connsiteX17" fmla="*/ 854075 w 3444875"/>
                  <a:gd name="connsiteY17" fmla="*/ 120650 h 234950"/>
                  <a:gd name="connsiteX18" fmla="*/ 854075 w 3444875"/>
                  <a:gd name="connsiteY18" fmla="*/ 98425 h 234950"/>
                  <a:gd name="connsiteX19" fmla="*/ 431800 w 3444875"/>
                  <a:gd name="connsiteY19" fmla="*/ 98425 h 234950"/>
                  <a:gd name="connsiteX20" fmla="*/ 431800 w 3444875"/>
                  <a:gd name="connsiteY20" fmla="*/ 98425 h 234950"/>
                  <a:gd name="connsiteX21" fmla="*/ 431800 w 3444875"/>
                  <a:gd name="connsiteY21" fmla="*/ 73025 h 234950"/>
                  <a:gd name="connsiteX22" fmla="*/ 171450 w 3444875"/>
                  <a:gd name="connsiteY22" fmla="*/ 73025 h 234950"/>
                  <a:gd name="connsiteX23" fmla="*/ 171450 w 3444875"/>
                  <a:gd name="connsiteY23" fmla="*/ 44450 h 234950"/>
                  <a:gd name="connsiteX24" fmla="*/ 98425 w 3444875"/>
                  <a:gd name="connsiteY24" fmla="*/ 44450 h 234950"/>
                  <a:gd name="connsiteX25" fmla="*/ 98425 w 3444875"/>
                  <a:gd name="connsiteY25" fmla="*/ 44450 h 234950"/>
                  <a:gd name="connsiteX26" fmla="*/ 98425 w 3444875"/>
                  <a:gd name="connsiteY26" fmla="*/ 44450 h 234950"/>
                  <a:gd name="connsiteX27" fmla="*/ 98425 w 3444875"/>
                  <a:gd name="connsiteY27" fmla="*/ 19050 h 234950"/>
                  <a:gd name="connsiteX28" fmla="*/ 66675 w 3444875"/>
                  <a:gd name="connsiteY28" fmla="*/ 19050 h 234950"/>
                  <a:gd name="connsiteX29" fmla="*/ 66675 w 3444875"/>
                  <a:gd name="connsiteY29" fmla="*/ 0 h 234950"/>
                  <a:gd name="connsiteX30" fmla="*/ 0 w 3444875"/>
                  <a:gd name="connsiteY30" fmla="*/ 0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444875" h="234950">
                    <a:moveTo>
                      <a:pt x="3444875" y="234950"/>
                    </a:moveTo>
                    <a:lnTo>
                      <a:pt x="1876425" y="234950"/>
                    </a:lnTo>
                    <a:lnTo>
                      <a:pt x="1876425" y="234950"/>
                    </a:lnTo>
                    <a:lnTo>
                      <a:pt x="1860550" y="219075"/>
                    </a:lnTo>
                    <a:lnTo>
                      <a:pt x="1800225" y="219075"/>
                    </a:lnTo>
                    <a:lnTo>
                      <a:pt x="1800225" y="193675"/>
                    </a:lnTo>
                    <a:lnTo>
                      <a:pt x="1495425" y="193675"/>
                    </a:lnTo>
                    <a:lnTo>
                      <a:pt x="1495425" y="174625"/>
                    </a:lnTo>
                    <a:lnTo>
                      <a:pt x="1374775" y="174625"/>
                    </a:lnTo>
                    <a:lnTo>
                      <a:pt x="1374775" y="174625"/>
                    </a:lnTo>
                    <a:lnTo>
                      <a:pt x="1374775" y="174625"/>
                    </a:lnTo>
                    <a:lnTo>
                      <a:pt x="1374775" y="174625"/>
                    </a:lnTo>
                    <a:lnTo>
                      <a:pt x="1374775" y="146050"/>
                    </a:lnTo>
                    <a:lnTo>
                      <a:pt x="1025525" y="146050"/>
                    </a:lnTo>
                    <a:lnTo>
                      <a:pt x="1025525" y="136525"/>
                    </a:lnTo>
                    <a:lnTo>
                      <a:pt x="946150" y="136525"/>
                    </a:lnTo>
                    <a:lnTo>
                      <a:pt x="946150" y="120650"/>
                    </a:lnTo>
                    <a:lnTo>
                      <a:pt x="854075" y="120650"/>
                    </a:lnTo>
                    <a:lnTo>
                      <a:pt x="854075" y="98425"/>
                    </a:lnTo>
                    <a:lnTo>
                      <a:pt x="431800" y="98425"/>
                    </a:lnTo>
                    <a:lnTo>
                      <a:pt x="431800" y="98425"/>
                    </a:lnTo>
                    <a:lnTo>
                      <a:pt x="431800" y="73025"/>
                    </a:lnTo>
                    <a:lnTo>
                      <a:pt x="171450" y="73025"/>
                    </a:lnTo>
                    <a:lnTo>
                      <a:pt x="171450" y="44450"/>
                    </a:lnTo>
                    <a:lnTo>
                      <a:pt x="98425" y="44450"/>
                    </a:lnTo>
                    <a:lnTo>
                      <a:pt x="98425" y="44450"/>
                    </a:lnTo>
                    <a:lnTo>
                      <a:pt x="98425" y="44450"/>
                    </a:lnTo>
                    <a:lnTo>
                      <a:pt x="98425" y="19050"/>
                    </a:lnTo>
                    <a:lnTo>
                      <a:pt x="66675" y="19050"/>
                    </a:lnTo>
                    <a:lnTo>
                      <a:pt x="666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sp>
            <p:nvSpPr>
              <p:cNvPr id="113" name="Freeform 112">
                <a:extLst>
                  <a:ext uri="{FF2B5EF4-FFF2-40B4-BE49-F238E27FC236}">
                    <a16:creationId xmlns:a16="http://schemas.microsoft.com/office/drawing/2014/main" id="{7B9648EE-BDA5-5620-B09C-D8DB716BD098}"/>
                  </a:ext>
                </a:extLst>
              </p:cNvPr>
              <p:cNvSpPr/>
              <p:nvPr/>
            </p:nvSpPr>
            <p:spPr bwMode="auto">
              <a:xfrm>
                <a:off x="1292225" y="4070350"/>
                <a:ext cx="622300" cy="644525"/>
              </a:xfrm>
              <a:custGeom>
                <a:avLst/>
                <a:gdLst>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08000 w 622300"/>
                  <a:gd name="connsiteY48" fmla="*/ 57467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00075 w 622300"/>
                  <a:gd name="connsiteY53" fmla="*/ 622300 h 644525"/>
                  <a:gd name="connsiteX54" fmla="*/ 622300 w 622300"/>
                  <a:gd name="connsiteY54"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01650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00075 w 622300"/>
                  <a:gd name="connsiteY53" fmla="*/ 622300 h 644525"/>
                  <a:gd name="connsiteX54" fmla="*/ 622300 w 622300"/>
                  <a:gd name="connsiteY54"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00075 w 622300"/>
                  <a:gd name="connsiteY53" fmla="*/ 622300 h 644525"/>
                  <a:gd name="connsiteX54" fmla="*/ 622300 w 622300"/>
                  <a:gd name="connsiteY54"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22300 w 622300"/>
                  <a:gd name="connsiteY53"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15950 w 622300"/>
                  <a:gd name="connsiteY52" fmla="*/ 625475 h 644525"/>
                  <a:gd name="connsiteX53" fmla="*/ 622300 w 622300"/>
                  <a:gd name="connsiteY53"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952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15950 w 622300"/>
                  <a:gd name="connsiteY52" fmla="*/ 625475 h 644525"/>
                  <a:gd name="connsiteX53" fmla="*/ 622300 w 622300"/>
                  <a:gd name="connsiteY53"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82575 w 622300"/>
                  <a:gd name="connsiteY24" fmla="*/ 327025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15950 w 622300"/>
                  <a:gd name="connsiteY52" fmla="*/ 625475 h 644525"/>
                  <a:gd name="connsiteX53" fmla="*/ 622300 w 622300"/>
                  <a:gd name="connsiteY53" fmla="*/ 644525 h 64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22300" h="644525">
                    <a:moveTo>
                      <a:pt x="0" y="0"/>
                    </a:moveTo>
                    <a:lnTo>
                      <a:pt x="0" y="38100"/>
                    </a:lnTo>
                    <a:lnTo>
                      <a:pt x="38100" y="38100"/>
                    </a:lnTo>
                    <a:lnTo>
                      <a:pt x="38100" y="38100"/>
                    </a:lnTo>
                    <a:lnTo>
                      <a:pt x="38100" y="38100"/>
                    </a:lnTo>
                    <a:lnTo>
                      <a:pt x="60325" y="60325"/>
                    </a:lnTo>
                    <a:lnTo>
                      <a:pt x="76200" y="76200"/>
                    </a:lnTo>
                    <a:lnTo>
                      <a:pt x="76200" y="120650"/>
                    </a:lnTo>
                    <a:lnTo>
                      <a:pt x="101600" y="120650"/>
                    </a:lnTo>
                    <a:lnTo>
                      <a:pt x="101600" y="120650"/>
                    </a:lnTo>
                    <a:lnTo>
                      <a:pt x="101600" y="149225"/>
                    </a:lnTo>
                    <a:lnTo>
                      <a:pt x="187325" y="149225"/>
                    </a:lnTo>
                    <a:lnTo>
                      <a:pt x="187325" y="149225"/>
                    </a:lnTo>
                    <a:lnTo>
                      <a:pt x="187325" y="174625"/>
                    </a:lnTo>
                    <a:lnTo>
                      <a:pt x="219075" y="174625"/>
                    </a:lnTo>
                    <a:lnTo>
                      <a:pt x="219075" y="209550"/>
                    </a:lnTo>
                    <a:lnTo>
                      <a:pt x="238125" y="209550"/>
                    </a:lnTo>
                    <a:lnTo>
                      <a:pt x="238125" y="247650"/>
                    </a:lnTo>
                    <a:lnTo>
                      <a:pt x="254000" y="247650"/>
                    </a:lnTo>
                    <a:lnTo>
                      <a:pt x="254000" y="304800"/>
                    </a:lnTo>
                    <a:lnTo>
                      <a:pt x="269875" y="304800"/>
                    </a:lnTo>
                    <a:lnTo>
                      <a:pt x="269875" y="323850"/>
                    </a:lnTo>
                    <a:lnTo>
                      <a:pt x="269875" y="323850"/>
                    </a:lnTo>
                    <a:lnTo>
                      <a:pt x="269875" y="323850"/>
                    </a:lnTo>
                    <a:lnTo>
                      <a:pt x="282575" y="327025"/>
                    </a:lnTo>
                    <a:lnTo>
                      <a:pt x="285750" y="339725"/>
                    </a:lnTo>
                    <a:lnTo>
                      <a:pt x="285750" y="339725"/>
                    </a:lnTo>
                    <a:lnTo>
                      <a:pt x="311150" y="339725"/>
                    </a:lnTo>
                    <a:lnTo>
                      <a:pt x="311150" y="393700"/>
                    </a:lnTo>
                    <a:lnTo>
                      <a:pt x="342900" y="393700"/>
                    </a:lnTo>
                    <a:lnTo>
                      <a:pt x="342900" y="428625"/>
                    </a:lnTo>
                    <a:lnTo>
                      <a:pt x="361950" y="428625"/>
                    </a:lnTo>
                    <a:lnTo>
                      <a:pt x="361950" y="428625"/>
                    </a:lnTo>
                    <a:lnTo>
                      <a:pt x="361950" y="428625"/>
                    </a:lnTo>
                    <a:lnTo>
                      <a:pt x="361950" y="428625"/>
                    </a:lnTo>
                    <a:lnTo>
                      <a:pt x="361950" y="457200"/>
                    </a:lnTo>
                    <a:lnTo>
                      <a:pt x="390525" y="457200"/>
                    </a:lnTo>
                    <a:lnTo>
                      <a:pt x="390525" y="476250"/>
                    </a:lnTo>
                    <a:lnTo>
                      <a:pt x="419100" y="476250"/>
                    </a:lnTo>
                    <a:lnTo>
                      <a:pt x="419100" y="476250"/>
                    </a:lnTo>
                    <a:lnTo>
                      <a:pt x="419100" y="476250"/>
                    </a:lnTo>
                    <a:lnTo>
                      <a:pt x="419100" y="476250"/>
                    </a:lnTo>
                    <a:lnTo>
                      <a:pt x="419100" y="501650"/>
                    </a:lnTo>
                    <a:lnTo>
                      <a:pt x="457200" y="501650"/>
                    </a:lnTo>
                    <a:lnTo>
                      <a:pt x="457200" y="542925"/>
                    </a:lnTo>
                    <a:lnTo>
                      <a:pt x="492125" y="542925"/>
                    </a:lnTo>
                    <a:lnTo>
                      <a:pt x="492125" y="574675"/>
                    </a:lnTo>
                    <a:lnTo>
                      <a:pt x="508000" y="574675"/>
                    </a:lnTo>
                    <a:lnTo>
                      <a:pt x="511175" y="593725"/>
                    </a:lnTo>
                    <a:lnTo>
                      <a:pt x="530225" y="596900"/>
                    </a:lnTo>
                    <a:lnTo>
                      <a:pt x="530225" y="622300"/>
                    </a:lnTo>
                    <a:lnTo>
                      <a:pt x="600075" y="622300"/>
                    </a:lnTo>
                    <a:lnTo>
                      <a:pt x="615950" y="625475"/>
                    </a:lnTo>
                    <a:lnTo>
                      <a:pt x="622300" y="64452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00" name="Group 199">
              <a:extLst>
                <a:ext uri="{FF2B5EF4-FFF2-40B4-BE49-F238E27FC236}">
                  <a16:creationId xmlns:a16="http://schemas.microsoft.com/office/drawing/2014/main" id="{406998AF-B97B-A543-5734-9563F7468C1F}"/>
                </a:ext>
              </a:extLst>
            </p:cNvPr>
            <p:cNvGrpSpPr/>
            <p:nvPr/>
          </p:nvGrpSpPr>
          <p:grpSpPr>
            <a:xfrm>
              <a:off x="3657600" y="4751387"/>
              <a:ext cx="1787525" cy="330002"/>
              <a:chOff x="3657600" y="4751387"/>
              <a:chExt cx="1787525" cy="330002"/>
            </a:xfrm>
          </p:grpSpPr>
          <p:sp>
            <p:nvSpPr>
              <p:cNvPr id="164" name="TextBox 163">
                <a:extLst>
                  <a:ext uri="{FF2B5EF4-FFF2-40B4-BE49-F238E27FC236}">
                    <a16:creationId xmlns:a16="http://schemas.microsoft.com/office/drawing/2014/main" id="{553876CD-17B3-C380-6460-73E7C6D5113B}"/>
                  </a:ext>
                </a:extLst>
              </p:cNvPr>
              <p:cNvSpPr txBox="1"/>
              <p:nvPr/>
            </p:nvSpPr>
            <p:spPr bwMode="auto">
              <a:xfrm>
                <a:off x="3657600" y="4751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65" name="TextBox 164">
                <a:extLst>
                  <a:ext uri="{FF2B5EF4-FFF2-40B4-BE49-F238E27FC236}">
                    <a16:creationId xmlns:a16="http://schemas.microsoft.com/office/drawing/2014/main" id="{C521C50A-C42F-9D85-D31B-9EB414ABF822}"/>
                  </a:ext>
                </a:extLst>
              </p:cNvPr>
              <p:cNvSpPr txBox="1"/>
              <p:nvPr/>
            </p:nvSpPr>
            <p:spPr bwMode="auto">
              <a:xfrm>
                <a:off x="43846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66" name="TextBox 165">
                <a:extLst>
                  <a:ext uri="{FF2B5EF4-FFF2-40B4-BE49-F238E27FC236}">
                    <a16:creationId xmlns:a16="http://schemas.microsoft.com/office/drawing/2014/main" id="{1F655756-7B41-9679-DE46-D2BBD9B17932}"/>
                  </a:ext>
                </a:extLst>
              </p:cNvPr>
              <p:cNvSpPr txBox="1"/>
              <p:nvPr/>
            </p:nvSpPr>
            <p:spPr bwMode="auto">
              <a:xfrm>
                <a:off x="4435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67" name="TextBox 166">
                <a:extLst>
                  <a:ext uri="{FF2B5EF4-FFF2-40B4-BE49-F238E27FC236}">
                    <a16:creationId xmlns:a16="http://schemas.microsoft.com/office/drawing/2014/main" id="{212D67C5-8825-96B5-6979-55211711C994}"/>
                  </a:ext>
                </a:extLst>
              </p:cNvPr>
              <p:cNvSpPr txBox="1"/>
              <p:nvPr/>
            </p:nvSpPr>
            <p:spPr bwMode="auto">
              <a:xfrm>
                <a:off x="36988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68" name="TextBox 167">
                <a:extLst>
                  <a:ext uri="{FF2B5EF4-FFF2-40B4-BE49-F238E27FC236}">
                    <a16:creationId xmlns:a16="http://schemas.microsoft.com/office/drawing/2014/main" id="{7626D42F-AD26-E00F-F21C-A3D0194C4649}"/>
                  </a:ext>
                </a:extLst>
              </p:cNvPr>
              <p:cNvSpPr txBox="1"/>
              <p:nvPr/>
            </p:nvSpPr>
            <p:spPr bwMode="auto">
              <a:xfrm>
                <a:off x="4689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69" name="TextBox 168">
                <a:extLst>
                  <a:ext uri="{FF2B5EF4-FFF2-40B4-BE49-F238E27FC236}">
                    <a16:creationId xmlns:a16="http://schemas.microsoft.com/office/drawing/2014/main" id="{EEA3A33D-D235-0C7A-B3B3-DEA550301322}"/>
                  </a:ext>
                </a:extLst>
              </p:cNvPr>
              <p:cNvSpPr txBox="1"/>
              <p:nvPr/>
            </p:nvSpPr>
            <p:spPr bwMode="auto">
              <a:xfrm>
                <a:off x="52101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0" name="TextBox 169">
                <a:extLst>
                  <a:ext uri="{FF2B5EF4-FFF2-40B4-BE49-F238E27FC236}">
                    <a16:creationId xmlns:a16="http://schemas.microsoft.com/office/drawing/2014/main" id="{177B0B4E-33B2-A075-BCB0-245035DB2141}"/>
                  </a:ext>
                </a:extLst>
              </p:cNvPr>
              <p:cNvSpPr txBox="1"/>
              <p:nvPr/>
            </p:nvSpPr>
            <p:spPr bwMode="auto">
              <a:xfrm>
                <a:off x="52578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1" name="TextBox 170">
                <a:extLst>
                  <a:ext uri="{FF2B5EF4-FFF2-40B4-BE49-F238E27FC236}">
                    <a16:creationId xmlns:a16="http://schemas.microsoft.com/office/drawing/2014/main" id="{77C12D74-9DE8-ABD0-E64E-EAE7FC5D896F}"/>
                  </a:ext>
                </a:extLst>
              </p:cNvPr>
              <p:cNvSpPr txBox="1"/>
              <p:nvPr/>
            </p:nvSpPr>
            <p:spPr bwMode="auto">
              <a:xfrm>
                <a:off x="37941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2" name="TextBox 171">
                <a:extLst>
                  <a:ext uri="{FF2B5EF4-FFF2-40B4-BE49-F238E27FC236}">
                    <a16:creationId xmlns:a16="http://schemas.microsoft.com/office/drawing/2014/main" id="{4E1CBDD2-E156-9FA6-BB48-274B68DFDD36}"/>
                  </a:ext>
                </a:extLst>
              </p:cNvPr>
              <p:cNvSpPr txBox="1"/>
              <p:nvPr/>
            </p:nvSpPr>
            <p:spPr bwMode="auto">
              <a:xfrm>
                <a:off x="38163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3" name="TextBox 172">
                <a:extLst>
                  <a:ext uri="{FF2B5EF4-FFF2-40B4-BE49-F238E27FC236}">
                    <a16:creationId xmlns:a16="http://schemas.microsoft.com/office/drawing/2014/main" id="{F08C6F56-E866-17E6-6396-6A68130F6BD5}"/>
                  </a:ext>
                </a:extLst>
              </p:cNvPr>
              <p:cNvSpPr txBox="1"/>
              <p:nvPr/>
            </p:nvSpPr>
            <p:spPr bwMode="auto">
              <a:xfrm>
                <a:off x="37433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4" name="TextBox 173">
                <a:extLst>
                  <a:ext uri="{FF2B5EF4-FFF2-40B4-BE49-F238E27FC236}">
                    <a16:creationId xmlns:a16="http://schemas.microsoft.com/office/drawing/2014/main" id="{37DDBCE6-72E1-28F8-5D2E-FF522972B008}"/>
                  </a:ext>
                </a:extLst>
              </p:cNvPr>
              <p:cNvSpPr txBox="1"/>
              <p:nvPr/>
            </p:nvSpPr>
            <p:spPr bwMode="auto">
              <a:xfrm>
                <a:off x="38512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5" name="TextBox 174">
                <a:extLst>
                  <a:ext uri="{FF2B5EF4-FFF2-40B4-BE49-F238E27FC236}">
                    <a16:creationId xmlns:a16="http://schemas.microsoft.com/office/drawing/2014/main" id="{D55C4012-DD0E-D8C0-7ADC-420B459807E3}"/>
                  </a:ext>
                </a:extLst>
              </p:cNvPr>
              <p:cNvSpPr txBox="1"/>
              <p:nvPr/>
            </p:nvSpPr>
            <p:spPr bwMode="auto">
              <a:xfrm>
                <a:off x="37655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6" name="TextBox 175">
                <a:extLst>
                  <a:ext uri="{FF2B5EF4-FFF2-40B4-BE49-F238E27FC236}">
                    <a16:creationId xmlns:a16="http://schemas.microsoft.com/office/drawing/2014/main" id="{A14B42F1-FDDA-DDC1-ACA1-AF91FDE84C7B}"/>
                  </a:ext>
                </a:extLst>
              </p:cNvPr>
              <p:cNvSpPr txBox="1"/>
              <p:nvPr/>
            </p:nvSpPr>
            <p:spPr bwMode="auto">
              <a:xfrm>
                <a:off x="39020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7" name="TextBox 176">
                <a:extLst>
                  <a:ext uri="{FF2B5EF4-FFF2-40B4-BE49-F238E27FC236}">
                    <a16:creationId xmlns:a16="http://schemas.microsoft.com/office/drawing/2014/main" id="{1363E2DD-B02F-8E77-C3A1-A745CE289661}"/>
                  </a:ext>
                </a:extLst>
              </p:cNvPr>
              <p:cNvSpPr txBox="1"/>
              <p:nvPr/>
            </p:nvSpPr>
            <p:spPr bwMode="auto">
              <a:xfrm>
                <a:off x="3927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8" name="TextBox 177">
                <a:extLst>
                  <a:ext uri="{FF2B5EF4-FFF2-40B4-BE49-F238E27FC236}">
                    <a16:creationId xmlns:a16="http://schemas.microsoft.com/office/drawing/2014/main" id="{6572ED62-6F1F-8563-8E82-D3510E79F51C}"/>
                  </a:ext>
                </a:extLst>
              </p:cNvPr>
              <p:cNvSpPr txBox="1"/>
              <p:nvPr/>
            </p:nvSpPr>
            <p:spPr bwMode="auto">
              <a:xfrm>
                <a:off x="39592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79" name="TextBox 178">
                <a:extLst>
                  <a:ext uri="{FF2B5EF4-FFF2-40B4-BE49-F238E27FC236}">
                    <a16:creationId xmlns:a16="http://schemas.microsoft.com/office/drawing/2014/main" id="{8051A27F-523D-1851-5E41-7A073C72F90F}"/>
                  </a:ext>
                </a:extLst>
              </p:cNvPr>
              <p:cNvSpPr txBox="1"/>
              <p:nvPr/>
            </p:nvSpPr>
            <p:spPr bwMode="auto">
              <a:xfrm>
                <a:off x="40068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0" name="TextBox 179">
                <a:extLst>
                  <a:ext uri="{FF2B5EF4-FFF2-40B4-BE49-F238E27FC236}">
                    <a16:creationId xmlns:a16="http://schemas.microsoft.com/office/drawing/2014/main" id="{090250D2-E4E0-4329-3A50-6AD65DE5DAD4}"/>
                  </a:ext>
                </a:extLst>
              </p:cNvPr>
              <p:cNvSpPr txBox="1"/>
              <p:nvPr/>
            </p:nvSpPr>
            <p:spPr bwMode="auto">
              <a:xfrm>
                <a:off x="47529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1" name="TextBox 180">
                <a:extLst>
                  <a:ext uri="{FF2B5EF4-FFF2-40B4-BE49-F238E27FC236}">
                    <a16:creationId xmlns:a16="http://schemas.microsoft.com/office/drawing/2014/main" id="{62739505-339D-EFB9-9B3F-040558DF766D}"/>
                  </a:ext>
                </a:extLst>
              </p:cNvPr>
              <p:cNvSpPr txBox="1"/>
              <p:nvPr/>
            </p:nvSpPr>
            <p:spPr bwMode="auto">
              <a:xfrm>
                <a:off x="40259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2" name="TextBox 181">
                <a:extLst>
                  <a:ext uri="{FF2B5EF4-FFF2-40B4-BE49-F238E27FC236}">
                    <a16:creationId xmlns:a16="http://schemas.microsoft.com/office/drawing/2014/main" id="{9F4F8B08-097D-B6F9-19F4-B795DD8833F5}"/>
                  </a:ext>
                </a:extLst>
              </p:cNvPr>
              <p:cNvSpPr txBox="1"/>
              <p:nvPr/>
            </p:nvSpPr>
            <p:spPr bwMode="auto">
              <a:xfrm>
                <a:off x="47275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3" name="TextBox 182">
                <a:extLst>
                  <a:ext uri="{FF2B5EF4-FFF2-40B4-BE49-F238E27FC236}">
                    <a16:creationId xmlns:a16="http://schemas.microsoft.com/office/drawing/2014/main" id="{6CC8BA50-AB78-BA4E-7A8F-3BD55F33AB63}"/>
                  </a:ext>
                </a:extLst>
              </p:cNvPr>
              <p:cNvSpPr txBox="1"/>
              <p:nvPr/>
            </p:nvSpPr>
            <p:spPr bwMode="auto">
              <a:xfrm>
                <a:off x="40894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4" name="TextBox 183">
                <a:extLst>
                  <a:ext uri="{FF2B5EF4-FFF2-40B4-BE49-F238E27FC236}">
                    <a16:creationId xmlns:a16="http://schemas.microsoft.com/office/drawing/2014/main" id="{9CC050B3-C183-4B32-D644-6B1D3F9C8250}"/>
                  </a:ext>
                </a:extLst>
              </p:cNvPr>
              <p:cNvSpPr txBox="1"/>
              <p:nvPr/>
            </p:nvSpPr>
            <p:spPr bwMode="auto">
              <a:xfrm>
                <a:off x="40608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5" name="TextBox 184">
                <a:extLst>
                  <a:ext uri="{FF2B5EF4-FFF2-40B4-BE49-F238E27FC236}">
                    <a16:creationId xmlns:a16="http://schemas.microsoft.com/office/drawing/2014/main" id="{8DA9CC5B-C0F0-5CA8-1B47-978420160FD1}"/>
                  </a:ext>
                </a:extLst>
              </p:cNvPr>
              <p:cNvSpPr txBox="1"/>
              <p:nvPr/>
            </p:nvSpPr>
            <p:spPr bwMode="auto">
              <a:xfrm>
                <a:off x="41148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6" name="TextBox 185">
                <a:extLst>
                  <a:ext uri="{FF2B5EF4-FFF2-40B4-BE49-F238E27FC236}">
                    <a16:creationId xmlns:a16="http://schemas.microsoft.com/office/drawing/2014/main" id="{19A1255D-64C4-3972-F39B-DD6B48B82E4D}"/>
                  </a:ext>
                </a:extLst>
              </p:cNvPr>
              <p:cNvSpPr txBox="1"/>
              <p:nvPr/>
            </p:nvSpPr>
            <p:spPr bwMode="auto">
              <a:xfrm>
                <a:off x="40417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7" name="TextBox 186">
                <a:extLst>
                  <a:ext uri="{FF2B5EF4-FFF2-40B4-BE49-F238E27FC236}">
                    <a16:creationId xmlns:a16="http://schemas.microsoft.com/office/drawing/2014/main" id="{6A5930A6-30F7-79EB-80D2-BED014D4F371}"/>
                  </a:ext>
                </a:extLst>
              </p:cNvPr>
              <p:cNvSpPr txBox="1"/>
              <p:nvPr/>
            </p:nvSpPr>
            <p:spPr bwMode="auto">
              <a:xfrm>
                <a:off x="41592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8" name="TextBox 187">
                <a:extLst>
                  <a:ext uri="{FF2B5EF4-FFF2-40B4-BE49-F238E27FC236}">
                    <a16:creationId xmlns:a16="http://schemas.microsoft.com/office/drawing/2014/main" id="{75750F9E-9BFC-D1ED-991C-AB84EB223934}"/>
                  </a:ext>
                </a:extLst>
              </p:cNvPr>
              <p:cNvSpPr txBox="1"/>
              <p:nvPr/>
            </p:nvSpPr>
            <p:spPr bwMode="auto">
              <a:xfrm>
                <a:off x="42164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89" name="TextBox 188">
                <a:extLst>
                  <a:ext uri="{FF2B5EF4-FFF2-40B4-BE49-F238E27FC236}">
                    <a16:creationId xmlns:a16="http://schemas.microsoft.com/office/drawing/2014/main" id="{FB5C10B4-1D5B-63BE-096A-780C2675EDD3}"/>
                  </a:ext>
                </a:extLst>
              </p:cNvPr>
              <p:cNvSpPr txBox="1"/>
              <p:nvPr/>
            </p:nvSpPr>
            <p:spPr bwMode="auto">
              <a:xfrm>
                <a:off x="41846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0" name="TextBox 189">
                <a:extLst>
                  <a:ext uri="{FF2B5EF4-FFF2-40B4-BE49-F238E27FC236}">
                    <a16:creationId xmlns:a16="http://schemas.microsoft.com/office/drawing/2014/main" id="{5C9A664C-756C-F8D9-C925-E2118244DFEA}"/>
                  </a:ext>
                </a:extLst>
              </p:cNvPr>
              <p:cNvSpPr txBox="1"/>
              <p:nvPr/>
            </p:nvSpPr>
            <p:spPr bwMode="auto">
              <a:xfrm>
                <a:off x="42672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1" name="TextBox 190">
                <a:extLst>
                  <a:ext uri="{FF2B5EF4-FFF2-40B4-BE49-F238E27FC236}">
                    <a16:creationId xmlns:a16="http://schemas.microsoft.com/office/drawing/2014/main" id="{6F927DE9-C12E-B7E8-68B0-F79807676423}"/>
                  </a:ext>
                </a:extLst>
              </p:cNvPr>
              <p:cNvSpPr txBox="1"/>
              <p:nvPr/>
            </p:nvSpPr>
            <p:spPr bwMode="auto">
              <a:xfrm>
                <a:off x="42481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2" name="TextBox 191">
                <a:extLst>
                  <a:ext uri="{FF2B5EF4-FFF2-40B4-BE49-F238E27FC236}">
                    <a16:creationId xmlns:a16="http://schemas.microsoft.com/office/drawing/2014/main" id="{79EFEB82-73FF-0613-F5B4-7BAF402E9DA0}"/>
                  </a:ext>
                </a:extLst>
              </p:cNvPr>
              <p:cNvSpPr txBox="1"/>
              <p:nvPr/>
            </p:nvSpPr>
            <p:spPr bwMode="auto">
              <a:xfrm>
                <a:off x="47974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3" name="TextBox 192">
                <a:extLst>
                  <a:ext uri="{FF2B5EF4-FFF2-40B4-BE49-F238E27FC236}">
                    <a16:creationId xmlns:a16="http://schemas.microsoft.com/office/drawing/2014/main" id="{A245DB4F-C37A-101A-FF3F-8BDEF5064D2C}"/>
                  </a:ext>
                </a:extLst>
              </p:cNvPr>
              <p:cNvSpPr txBox="1"/>
              <p:nvPr/>
            </p:nvSpPr>
            <p:spPr bwMode="auto">
              <a:xfrm>
                <a:off x="49339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4" name="TextBox 193">
                <a:extLst>
                  <a:ext uri="{FF2B5EF4-FFF2-40B4-BE49-F238E27FC236}">
                    <a16:creationId xmlns:a16="http://schemas.microsoft.com/office/drawing/2014/main" id="{F8584196-13D9-6DE2-EC7D-0100DA446017}"/>
                  </a:ext>
                </a:extLst>
              </p:cNvPr>
              <p:cNvSpPr txBox="1"/>
              <p:nvPr/>
            </p:nvSpPr>
            <p:spPr bwMode="auto">
              <a:xfrm>
                <a:off x="47752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5" name="TextBox 194">
                <a:extLst>
                  <a:ext uri="{FF2B5EF4-FFF2-40B4-BE49-F238E27FC236}">
                    <a16:creationId xmlns:a16="http://schemas.microsoft.com/office/drawing/2014/main" id="{E74A106B-2B71-C148-B7B9-7B6EAB558218}"/>
                  </a:ext>
                </a:extLst>
              </p:cNvPr>
              <p:cNvSpPr txBox="1"/>
              <p:nvPr/>
            </p:nvSpPr>
            <p:spPr bwMode="auto">
              <a:xfrm>
                <a:off x="49688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6" name="TextBox 195">
                <a:extLst>
                  <a:ext uri="{FF2B5EF4-FFF2-40B4-BE49-F238E27FC236}">
                    <a16:creationId xmlns:a16="http://schemas.microsoft.com/office/drawing/2014/main" id="{2B0A07CB-936A-D470-C7EA-EDC82B579068}"/>
                  </a:ext>
                </a:extLst>
              </p:cNvPr>
              <p:cNvSpPr txBox="1"/>
              <p:nvPr/>
            </p:nvSpPr>
            <p:spPr bwMode="auto">
              <a:xfrm>
                <a:off x="48418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7" name="TextBox 196">
                <a:extLst>
                  <a:ext uri="{FF2B5EF4-FFF2-40B4-BE49-F238E27FC236}">
                    <a16:creationId xmlns:a16="http://schemas.microsoft.com/office/drawing/2014/main" id="{CA249A4C-652C-FBF4-85C7-386EB8A52B69}"/>
                  </a:ext>
                </a:extLst>
              </p:cNvPr>
              <p:cNvSpPr txBox="1"/>
              <p:nvPr/>
            </p:nvSpPr>
            <p:spPr bwMode="auto">
              <a:xfrm>
                <a:off x="4816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8" name="TextBox 197">
                <a:extLst>
                  <a:ext uri="{FF2B5EF4-FFF2-40B4-BE49-F238E27FC236}">
                    <a16:creationId xmlns:a16="http://schemas.microsoft.com/office/drawing/2014/main" id="{E6E5BA2A-0A1A-0960-202D-11D86F5F2336}"/>
                  </a:ext>
                </a:extLst>
              </p:cNvPr>
              <p:cNvSpPr txBox="1"/>
              <p:nvPr/>
            </p:nvSpPr>
            <p:spPr bwMode="auto">
              <a:xfrm>
                <a:off x="48990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sp>
            <p:nvSpPr>
              <p:cNvPr id="199" name="TextBox 198">
                <a:extLst>
                  <a:ext uri="{FF2B5EF4-FFF2-40B4-BE49-F238E27FC236}">
                    <a16:creationId xmlns:a16="http://schemas.microsoft.com/office/drawing/2014/main" id="{4286AA5F-2807-2C55-75E0-54C769EEB141}"/>
                  </a:ext>
                </a:extLst>
              </p:cNvPr>
              <p:cNvSpPr txBox="1"/>
              <p:nvPr/>
            </p:nvSpPr>
            <p:spPr bwMode="auto">
              <a:xfrm>
                <a:off x="48672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mn-cs"/>
                  </a:rPr>
                  <a:t>+</a:t>
                </a:r>
              </a:p>
            </p:txBody>
          </p:sp>
        </p:grpSp>
      </p:grpSp>
      <p:sp>
        <p:nvSpPr>
          <p:cNvPr id="5" name="TextBox 4">
            <a:extLst>
              <a:ext uri="{FF2B5EF4-FFF2-40B4-BE49-F238E27FC236}">
                <a16:creationId xmlns:a16="http://schemas.microsoft.com/office/drawing/2014/main" id="{E7336BC7-C996-118B-EB40-BAA7987BBA69}"/>
              </a:ext>
            </a:extLst>
          </p:cNvPr>
          <p:cNvSpPr txBox="1"/>
          <p:nvPr/>
        </p:nvSpPr>
        <p:spPr bwMode="auto">
          <a:xfrm>
            <a:off x="2223754" y="6124951"/>
            <a:ext cx="1691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Transplant</a:t>
            </a:r>
          </a:p>
        </p:txBody>
      </p:sp>
      <p:sp>
        <p:nvSpPr>
          <p:cNvPr id="8" name="TextBox 7">
            <a:extLst>
              <a:ext uri="{FF2B5EF4-FFF2-40B4-BE49-F238E27FC236}">
                <a16:creationId xmlns:a16="http://schemas.microsoft.com/office/drawing/2014/main" id="{48EB9698-CD95-0ABF-9A12-87E3028153D0}"/>
              </a:ext>
            </a:extLst>
          </p:cNvPr>
          <p:cNvSpPr txBox="1"/>
          <p:nvPr/>
        </p:nvSpPr>
        <p:spPr bwMode="auto">
          <a:xfrm>
            <a:off x="8305053" y="6126339"/>
            <a:ext cx="1691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Transplant</a:t>
            </a:r>
          </a:p>
        </p:txBody>
      </p:sp>
      <p:sp>
        <p:nvSpPr>
          <p:cNvPr id="45" name="TextBox 44">
            <a:extLst>
              <a:ext uri="{FF2B5EF4-FFF2-40B4-BE49-F238E27FC236}">
                <a16:creationId xmlns:a16="http://schemas.microsoft.com/office/drawing/2014/main" id="{64EF104C-1A9C-9B70-8A87-B5B41215A844}"/>
              </a:ext>
            </a:extLst>
          </p:cNvPr>
          <p:cNvSpPr txBox="1"/>
          <p:nvPr/>
        </p:nvSpPr>
        <p:spPr bwMode="auto">
          <a:xfrm>
            <a:off x="8170136" y="3535513"/>
            <a:ext cx="1691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Transplant</a:t>
            </a:r>
          </a:p>
        </p:txBody>
      </p:sp>
    </p:spTree>
    <p:extLst>
      <p:ext uri="{BB962C8B-B14F-4D97-AF65-F5344CB8AC3E}">
        <p14:creationId xmlns:p14="http://schemas.microsoft.com/office/powerpoint/2010/main" val="23805833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DEDB0-F4C8-9A13-A35B-05FDE374E9A9}"/>
              </a:ext>
            </a:extLst>
          </p:cNvPr>
          <p:cNvSpPr>
            <a:spLocks noGrp="1"/>
          </p:cNvSpPr>
          <p:nvPr>
            <p:ph type="title"/>
          </p:nvPr>
        </p:nvSpPr>
        <p:spPr>
          <a:xfrm>
            <a:off x="609759" y="238127"/>
            <a:ext cx="10872444" cy="1103313"/>
          </a:xfrm>
        </p:spPr>
        <p:txBody>
          <a:bodyPr/>
          <a:lstStyle/>
          <a:p>
            <a:r>
              <a:rPr lang="en-US"/>
              <a:t>MORPHO: Gilteritinib vs Placebo as </a:t>
            </a:r>
            <a:br>
              <a:rPr lang="en-US"/>
            </a:br>
            <a:r>
              <a:rPr lang="en-US"/>
              <a:t>Post-transplant Maintenance in </a:t>
            </a:r>
            <a:r>
              <a:rPr lang="en-US" i="1"/>
              <a:t>FLT3</a:t>
            </a:r>
            <a:r>
              <a:rPr lang="en-US"/>
              <a:t>-ITD+ AML</a:t>
            </a:r>
          </a:p>
        </p:txBody>
      </p:sp>
      <p:sp>
        <p:nvSpPr>
          <p:cNvPr id="3" name="Content Placeholder 2">
            <a:extLst>
              <a:ext uri="{FF2B5EF4-FFF2-40B4-BE49-F238E27FC236}">
                <a16:creationId xmlns:a16="http://schemas.microsoft.com/office/drawing/2014/main" id="{B30CC8B4-583B-232D-5E4D-FF5663BAD706}"/>
              </a:ext>
            </a:extLst>
          </p:cNvPr>
          <p:cNvSpPr>
            <a:spLocks noGrp="1"/>
          </p:cNvSpPr>
          <p:nvPr>
            <p:ph idx="1"/>
          </p:nvPr>
        </p:nvSpPr>
        <p:spPr>
          <a:xfrm>
            <a:off x="604838" y="1512889"/>
            <a:ext cx="11168062" cy="483180"/>
          </a:xfrm>
        </p:spPr>
        <p:txBody>
          <a:bodyPr/>
          <a:lstStyle/>
          <a:p>
            <a:r>
              <a:rPr lang="en-US" sz="2400"/>
              <a:t>Multicenter, double-blind, placebo-controlled, randomized phase III trial</a:t>
            </a:r>
          </a:p>
          <a:p>
            <a:endParaRPr lang="en-US" sz="2400"/>
          </a:p>
          <a:p>
            <a:endParaRPr lang="en-US" sz="2400"/>
          </a:p>
          <a:p>
            <a:endParaRPr lang="en-US" sz="2400"/>
          </a:p>
          <a:p>
            <a:endParaRPr lang="en-US" sz="2400"/>
          </a:p>
          <a:p>
            <a:pPr marL="0" indent="0">
              <a:buNone/>
            </a:pPr>
            <a:endParaRPr lang="en-US" sz="2400"/>
          </a:p>
          <a:p>
            <a:pPr lvl="0">
              <a:buClr>
                <a:srgbClr val="000000"/>
              </a:buClr>
              <a:defRPr/>
            </a:pPr>
            <a:endParaRPr lang="en-US" sz="2400" b="1">
              <a:solidFill>
                <a:srgbClr val="000000"/>
              </a:solidFill>
            </a:endParaRPr>
          </a:p>
          <a:p>
            <a:pPr lvl="0">
              <a:buClr>
                <a:srgbClr val="000000"/>
              </a:buClr>
              <a:defRPr/>
            </a:pPr>
            <a:r>
              <a:rPr lang="en-US" sz="2400" b="1">
                <a:solidFill>
                  <a:srgbClr val="000000"/>
                </a:solidFill>
              </a:rPr>
              <a:t>Primary endpoint: </a:t>
            </a:r>
            <a:r>
              <a:rPr lang="en-US" sz="2400">
                <a:solidFill>
                  <a:srgbClr val="000000"/>
                </a:solidFill>
              </a:rPr>
              <a:t>RFS</a:t>
            </a:r>
          </a:p>
          <a:p>
            <a:pPr lvl="0">
              <a:buClr>
                <a:srgbClr val="000000"/>
              </a:buClr>
              <a:defRPr/>
            </a:pPr>
            <a:r>
              <a:rPr lang="en-US" sz="2400" b="1">
                <a:solidFill>
                  <a:srgbClr val="000000"/>
                </a:solidFill>
              </a:rPr>
              <a:t>Key secondary endpoints: </a:t>
            </a:r>
            <a:r>
              <a:rPr lang="en-US" sz="2400">
                <a:solidFill>
                  <a:srgbClr val="000000"/>
                </a:solidFill>
              </a:rPr>
              <a:t>OS, EFS, GVHD incidence, safety, nonrelapse mortality</a:t>
            </a:r>
            <a:endParaRPr lang="en-US" sz="2400"/>
          </a:p>
          <a:p>
            <a:endParaRPr lang="en-US" sz="2400"/>
          </a:p>
          <a:p>
            <a:endParaRPr lang="en-US" sz="2400"/>
          </a:p>
          <a:p>
            <a:endParaRPr lang="en-US" sz="2400"/>
          </a:p>
          <a:p>
            <a:endParaRPr lang="en-US" sz="2400"/>
          </a:p>
        </p:txBody>
      </p:sp>
      <p:sp>
        <p:nvSpPr>
          <p:cNvPr id="4" name="Text Box 11">
            <a:extLst>
              <a:ext uri="{FF2B5EF4-FFF2-40B4-BE49-F238E27FC236}">
                <a16:creationId xmlns:a16="http://schemas.microsoft.com/office/drawing/2014/main" id="{7FE135BA-2DE5-5902-35CE-43EFB41CAA80}"/>
              </a:ext>
            </a:extLst>
          </p:cNvPr>
          <p:cNvSpPr txBox="1">
            <a:spLocks noChangeArrowheads="1"/>
          </p:cNvSpPr>
          <p:nvPr/>
        </p:nvSpPr>
        <p:spPr bwMode="auto">
          <a:xfrm>
            <a:off x="414339" y="63634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Levis. JCO. 2024;42:1766. </a:t>
            </a:r>
          </a:p>
        </p:txBody>
      </p:sp>
      <p:sp>
        <p:nvSpPr>
          <p:cNvPr id="5" name="Text Box 45">
            <a:extLst>
              <a:ext uri="{FF2B5EF4-FFF2-40B4-BE49-F238E27FC236}">
                <a16:creationId xmlns:a16="http://schemas.microsoft.com/office/drawing/2014/main" id="{19A629C5-946B-0BEE-6878-3703092E8492}"/>
              </a:ext>
            </a:extLst>
          </p:cNvPr>
          <p:cNvSpPr txBox="1">
            <a:spLocks noChangeArrowheads="1"/>
          </p:cNvSpPr>
          <p:nvPr/>
        </p:nvSpPr>
        <p:spPr bwMode="auto">
          <a:xfrm>
            <a:off x="1044141" y="3375115"/>
            <a:ext cx="2258798" cy="93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Adults with </a:t>
            </a:r>
            <a:r>
              <a:rPr kumimoji="0" lang="en-GB" alt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FLT3</a:t>
            </a: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-ITD+ AML with CR1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356)</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6DA22F8D-269A-D23B-EE1A-D206AF78C8D4}"/>
              </a:ext>
            </a:extLst>
          </p:cNvPr>
          <p:cNvSpPr>
            <a:spLocks noChangeArrowheads="1"/>
          </p:cNvSpPr>
          <p:nvPr/>
        </p:nvSpPr>
        <p:spPr bwMode="auto">
          <a:xfrm>
            <a:off x="4606789" y="2909862"/>
            <a:ext cx="3346202" cy="845196"/>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Gilteritinib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120 mg/day</a:t>
            </a:r>
          </a:p>
        </p:txBody>
      </p:sp>
      <p:sp>
        <p:nvSpPr>
          <p:cNvPr id="8" name="Rectangle 50">
            <a:extLst>
              <a:ext uri="{FF2B5EF4-FFF2-40B4-BE49-F238E27FC236}">
                <a16:creationId xmlns:a16="http://schemas.microsoft.com/office/drawing/2014/main" id="{9E45689A-8A4B-D0D6-DD6C-0567FD06426B}"/>
              </a:ext>
            </a:extLst>
          </p:cNvPr>
          <p:cNvSpPr>
            <a:spLocks noChangeArrowheads="1"/>
          </p:cNvSpPr>
          <p:nvPr/>
        </p:nvSpPr>
        <p:spPr bwMode="auto">
          <a:xfrm>
            <a:off x="4606790" y="3854410"/>
            <a:ext cx="3346200" cy="84717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Placebo</a:t>
            </a:r>
          </a:p>
        </p:txBody>
      </p:sp>
      <p:sp>
        <p:nvSpPr>
          <p:cNvPr id="10" name="Line 53">
            <a:extLst>
              <a:ext uri="{FF2B5EF4-FFF2-40B4-BE49-F238E27FC236}">
                <a16:creationId xmlns:a16="http://schemas.microsoft.com/office/drawing/2014/main" id="{FD82E421-95FD-97E5-7CCB-D816721EAACE}"/>
              </a:ext>
            </a:extLst>
          </p:cNvPr>
          <p:cNvSpPr>
            <a:spLocks noChangeShapeType="1"/>
          </p:cNvSpPr>
          <p:nvPr/>
        </p:nvSpPr>
        <p:spPr bwMode="auto">
          <a:xfrm>
            <a:off x="3871660" y="3924025"/>
            <a:ext cx="622972" cy="3563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58A37DA6-7E6D-465D-3BED-FC8B50CA8371}"/>
              </a:ext>
            </a:extLst>
          </p:cNvPr>
          <p:cNvSpPr>
            <a:spLocks noChangeShapeType="1"/>
          </p:cNvSpPr>
          <p:nvPr/>
        </p:nvSpPr>
        <p:spPr bwMode="auto">
          <a:xfrm flipV="1">
            <a:off x="3871660" y="3347123"/>
            <a:ext cx="622972" cy="35313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5357FDC2-2107-1CB9-06F0-B2585A5605ED}"/>
              </a:ext>
            </a:extLst>
          </p:cNvPr>
          <p:cNvSpPr/>
          <p:nvPr/>
        </p:nvSpPr>
        <p:spPr bwMode="auto">
          <a:xfrm rot="16200000">
            <a:off x="2473917" y="3619598"/>
            <a:ext cx="2053108" cy="395062"/>
          </a:xfrm>
          <a:prstGeom prst="rect">
            <a:avLst/>
          </a:prstGeom>
          <a:solidFill>
            <a:schemeClr val="tx2"/>
          </a:solidFill>
          <a:ln w="0">
            <a:solidFill>
              <a:schemeClr val="tx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AlloHSCT*</a:t>
            </a:r>
          </a:p>
        </p:txBody>
      </p:sp>
      <p:sp>
        <p:nvSpPr>
          <p:cNvPr id="15" name="TextBox 14">
            <a:extLst>
              <a:ext uri="{FF2B5EF4-FFF2-40B4-BE49-F238E27FC236}">
                <a16:creationId xmlns:a16="http://schemas.microsoft.com/office/drawing/2014/main" id="{54481A71-9358-4265-D5BD-00471B6C8CFF}"/>
              </a:ext>
            </a:extLst>
          </p:cNvPr>
          <p:cNvSpPr txBox="1"/>
          <p:nvPr/>
        </p:nvSpPr>
        <p:spPr bwMode="auto">
          <a:xfrm>
            <a:off x="4606789" y="4687514"/>
            <a:ext cx="3346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*Subjects in CR1 ≥30 to ≤90 days after alloHSCT with stable engraftment and without active grade II-IV acute GvHD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went on to randomization. </a:t>
            </a:r>
          </a:p>
        </p:txBody>
      </p:sp>
      <p:sp>
        <p:nvSpPr>
          <p:cNvPr id="16" name="TextBox 15">
            <a:extLst>
              <a:ext uri="{FF2B5EF4-FFF2-40B4-BE49-F238E27FC236}">
                <a16:creationId xmlns:a16="http://schemas.microsoft.com/office/drawing/2014/main" id="{6643EEFA-06F9-636F-597C-BE6FEDBB7ACB}"/>
              </a:ext>
            </a:extLst>
          </p:cNvPr>
          <p:cNvSpPr txBox="1"/>
          <p:nvPr/>
        </p:nvSpPr>
        <p:spPr bwMode="auto">
          <a:xfrm>
            <a:off x="7514423" y="2203358"/>
            <a:ext cx="778618" cy="375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mo</a:t>
            </a:r>
          </a:p>
        </p:txBody>
      </p:sp>
      <p:cxnSp>
        <p:nvCxnSpPr>
          <p:cNvPr id="18" name="Straight Arrow Connector 17">
            <a:extLst>
              <a:ext uri="{FF2B5EF4-FFF2-40B4-BE49-F238E27FC236}">
                <a16:creationId xmlns:a16="http://schemas.microsoft.com/office/drawing/2014/main" id="{068E4164-06CF-481E-C4BD-006B1CABA787}"/>
              </a:ext>
            </a:extLst>
          </p:cNvPr>
          <p:cNvCxnSpPr/>
          <p:nvPr/>
        </p:nvCxnSpPr>
        <p:spPr bwMode="auto">
          <a:xfrm>
            <a:off x="7913564" y="2591525"/>
            <a:ext cx="0" cy="292286"/>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1B3B19C6-D73B-8574-952E-FCE89873886B}"/>
              </a:ext>
            </a:extLst>
          </p:cNvPr>
          <p:cNvCxnSpPr/>
          <p:nvPr/>
        </p:nvCxnSpPr>
        <p:spPr bwMode="auto">
          <a:xfrm>
            <a:off x="4091940" y="2786984"/>
            <a:ext cx="0" cy="591876"/>
          </a:xfrm>
          <a:prstGeom prst="straightConnector1">
            <a:avLst/>
          </a:prstGeom>
          <a:noFill/>
          <a:ln w="28575" cap="flat" cmpd="sng" algn="ctr">
            <a:solidFill>
              <a:schemeClr val="bg1"/>
            </a:solidFill>
            <a:prstDash val="dash"/>
            <a:round/>
            <a:headEnd type="none" w="med" len="med"/>
            <a:tailEnd type="triangle"/>
          </a:ln>
          <a:effectLst/>
        </p:spPr>
      </p:cxnSp>
      <p:sp>
        <p:nvSpPr>
          <p:cNvPr id="12" name="TextBox 11">
            <a:extLst>
              <a:ext uri="{FF2B5EF4-FFF2-40B4-BE49-F238E27FC236}">
                <a16:creationId xmlns:a16="http://schemas.microsoft.com/office/drawing/2014/main" id="{DFF77A09-1779-FE98-275F-26F12F87D73C}"/>
              </a:ext>
            </a:extLst>
          </p:cNvPr>
          <p:cNvSpPr txBox="1"/>
          <p:nvPr/>
        </p:nvSpPr>
        <p:spPr bwMode="auto">
          <a:xfrm>
            <a:off x="1885847" y="1992009"/>
            <a:ext cx="45945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Stratified by conditioning regimen (myeloablative vs reduced intensity, time to transplant [30-60 days vs 61-90 days]), MRD ≥10</a:t>
            </a:r>
            <a:r>
              <a:rPr kumimoji="0" lang="en-US" sz="1400" b="0" i="1" u="none" strike="noStrike" kern="1200" cap="none" spc="0" normalizeH="0" baseline="30000" noProof="0">
                <a:ln>
                  <a:noFill/>
                </a:ln>
                <a:solidFill>
                  <a:srgbClr val="000000"/>
                </a:solidFill>
                <a:effectLst/>
                <a:uLnTx/>
                <a:uFillTx/>
                <a:latin typeface="Calibri" panose="020F0502020204030204" pitchFamily="34" charset="0"/>
                <a:ea typeface="+mn-ea"/>
                <a:cs typeface="+mn-cs"/>
              </a:rPr>
              <a:t>-4</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 (presence or absence at registration) </a:t>
            </a:r>
          </a:p>
        </p:txBody>
      </p:sp>
      <p:sp>
        <p:nvSpPr>
          <p:cNvPr id="13" name="TextBox 12">
            <a:extLst>
              <a:ext uri="{FF2B5EF4-FFF2-40B4-BE49-F238E27FC236}">
                <a16:creationId xmlns:a16="http://schemas.microsoft.com/office/drawing/2014/main" id="{1B840A80-736F-703B-AF53-0B334C7BE9DA}"/>
              </a:ext>
            </a:extLst>
          </p:cNvPr>
          <p:cNvSpPr txBox="1"/>
          <p:nvPr/>
        </p:nvSpPr>
        <p:spPr bwMode="auto">
          <a:xfrm>
            <a:off x="8493999" y="3434436"/>
            <a:ext cx="2887875" cy="867930"/>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base" latinLnBrk="0" hangingPunct="1">
              <a:lnSpc>
                <a:spcPct val="90000"/>
              </a:lnSpc>
              <a:spcBef>
                <a:spcPts val="1000"/>
              </a:spcBef>
              <a:spcAft>
                <a:spcPts val="700"/>
              </a:spcAft>
              <a:buClr>
                <a:srgbClr val="000000"/>
              </a:buClr>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mn-cs"/>
              </a:rPr>
              <a:t>Marrow samples for MRD analysis were collected pretransplant, prerandomization, and at 3, 6, 12, 18, and 24 mo postrandomization.</a:t>
            </a:r>
          </a:p>
        </p:txBody>
      </p:sp>
    </p:spTree>
    <p:extLst>
      <p:ext uri="{BB962C8B-B14F-4D97-AF65-F5344CB8AC3E}">
        <p14:creationId xmlns:p14="http://schemas.microsoft.com/office/powerpoint/2010/main" val="5669368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9680F-1B71-7F9E-8338-4F04D23E895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69014EF-4782-EABA-1ACB-8A1620356421}"/>
              </a:ext>
            </a:extLst>
          </p:cNvPr>
          <p:cNvGraphicFramePr>
            <a:graphicFrameLocks noGrp="1"/>
          </p:cNvGraphicFramePr>
          <p:nvPr/>
        </p:nvGraphicFramePr>
        <p:xfrm>
          <a:off x="717551" y="1600200"/>
          <a:ext cx="10788649" cy="4297680"/>
        </p:xfrm>
        <a:graphic>
          <a:graphicData uri="http://schemas.openxmlformats.org/drawingml/2006/table">
            <a:tbl>
              <a:tblPr firstRow="1" bandRow="1">
                <a:tableStyleId>{5C22544A-7EE6-4342-B048-85BDC9FD1C3A}</a:tableStyleId>
              </a:tblPr>
              <a:tblGrid>
                <a:gridCol w="4031087">
                  <a:extLst>
                    <a:ext uri="{9D8B030D-6E8A-4147-A177-3AD203B41FA5}">
                      <a16:colId xmlns:a16="http://schemas.microsoft.com/office/drawing/2014/main" val="3322943557"/>
                    </a:ext>
                  </a:extLst>
                </a:gridCol>
                <a:gridCol w="2378143">
                  <a:extLst>
                    <a:ext uri="{9D8B030D-6E8A-4147-A177-3AD203B41FA5}">
                      <a16:colId xmlns:a16="http://schemas.microsoft.com/office/drawing/2014/main" val="2849102263"/>
                    </a:ext>
                  </a:extLst>
                </a:gridCol>
                <a:gridCol w="2146129">
                  <a:extLst>
                    <a:ext uri="{9D8B030D-6E8A-4147-A177-3AD203B41FA5}">
                      <a16:colId xmlns:a16="http://schemas.microsoft.com/office/drawing/2014/main" val="770648854"/>
                    </a:ext>
                  </a:extLst>
                </a:gridCol>
                <a:gridCol w="2233290">
                  <a:extLst>
                    <a:ext uri="{9D8B030D-6E8A-4147-A177-3AD203B41FA5}">
                      <a16:colId xmlns:a16="http://schemas.microsoft.com/office/drawing/2014/main" val="3195032762"/>
                    </a:ext>
                  </a:extLst>
                </a:gridCol>
              </a:tblGrid>
              <a:tr h="465325">
                <a:tc>
                  <a:txBody>
                    <a:bodyPr/>
                    <a:lstStyle/>
                    <a:p>
                      <a:pPr algn="l"/>
                      <a:r>
                        <a:rPr lang="en-US" sz="1800">
                          <a:solidFill>
                            <a:schemeClr val="tx1"/>
                          </a:solidFill>
                        </a:rPr>
                        <a:t>Grade ≥3 Adverse Event, n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solidFill>
                            <a:schemeClr val="tx1"/>
                          </a:solidFill>
                        </a:rPr>
                        <a:t>Gilteritinib</a:t>
                      </a:r>
                    </a:p>
                    <a:p>
                      <a:pPr algn="ctr"/>
                      <a:r>
                        <a:rPr lang="en-US" sz="1800">
                          <a:solidFill>
                            <a:schemeClr val="tx1"/>
                          </a:solidFill>
                        </a:rPr>
                        <a:t>(n = 178)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solidFill>
                            <a:schemeClr val="tx1"/>
                          </a:solidFill>
                        </a:rPr>
                        <a:t>Placebo</a:t>
                      </a:r>
                    </a:p>
                    <a:p>
                      <a:pPr algn="ctr"/>
                      <a:r>
                        <a:rPr lang="en-US" sz="1800">
                          <a:solidFill>
                            <a:schemeClr val="tx1"/>
                          </a:solidFill>
                        </a:rPr>
                        <a:t>(n = 177)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solidFill>
                            <a:schemeClr val="tx1"/>
                          </a:solidFill>
                        </a:rPr>
                        <a:t>Total</a:t>
                      </a:r>
                    </a:p>
                    <a:p>
                      <a:pPr algn="ctr"/>
                      <a:r>
                        <a:rPr lang="en-US" sz="1800">
                          <a:solidFill>
                            <a:schemeClr val="tx1"/>
                          </a:solidFill>
                        </a:rPr>
                        <a:t>(n = 355)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45211610"/>
                  </a:ext>
                </a:extLst>
              </a:tr>
              <a:tr h="263010">
                <a:tc>
                  <a:txBody>
                    <a:bodyPr/>
                    <a:lstStyle/>
                    <a:p>
                      <a:pPr algn="l"/>
                      <a:r>
                        <a:rPr lang="en-US" sz="1800" b="0">
                          <a:solidFill>
                            <a:schemeClr val="bg1"/>
                          </a:solidFill>
                        </a:rPr>
                        <a:t>Hematologic</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b="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b="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b="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75734709"/>
                  </a:ext>
                </a:extLst>
              </a:tr>
              <a:tr h="263010">
                <a:tc>
                  <a:txBody>
                    <a:bodyPr/>
                    <a:lstStyle/>
                    <a:p>
                      <a:pPr marL="342900" indent="-342900" algn="l">
                        <a:buFont typeface="Wingdings" panose="05000000000000000000" pitchFamily="2" charset="2"/>
                        <a:buChar char="§"/>
                      </a:pPr>
                      <a:r>
                        <a:rPr lang="en-US" sz="1800" b="0">
                          <a:solidFill>
                            <a:schemeClr val="bg1"/>
                          </a:solidFill>
                        </a:rPr>
                        <a:t>Neutrophil count decreased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64 (36)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23 (13)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87 (24.5)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22711870"/>
                  </a:ext>
                </a:extLst>
              </a:tr>
              <a:tr h="263010">
                <a:tc>
                  <a:txBody>
                    <a:bodyPr/>
                    <a:lstStyle/>
                    <a:p>
                      <a:pPr marL="342900" indent="-342900" algn="l">
                        <a:buFont typeface="Wingdings" panose="05000000000000000000" pitchFamily="2" charset="2"/>
                        <a:buChar char="§"/>
                      </a:pPr>
                      <a:r>
                        <a:rPr lang="en-US" sz="1800" b="0">
                          <a:solidFill>
                            <a:schemeClr val="bg1"/>
                          </a:solidFill>
                        </a:rPr>
                        <a:t>Platelet count decreased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38 (21.3)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20 (11.3)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58 (16.3)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69137257"/>
                  </a:ext>
                </a:extLst>
              </a:tr>
              <a:tr h="263010">
                <a:tc>
                  <a:txBody>
                    <a:bodyPr/>
                    <a:lstStyle/>
                    <a:p>
                      <a:pPr marL="342900" indent="-342900" algn="l">
                        <a:buFont typeface="Wingdings" panose="05000000000000000000" pitchFamily="2" charset="2"/>
                        <a:buChar char="§"/>
                      </a:pPr>
                      <a:r>
                        <a:rPr lang="en-US" sz="1800" b="0">
                          <a:solidFill>
                            <a:schemeClr val="bg1"/>
                          </a:solidFill>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17 (9.6)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14 (7.9)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31 (8.7)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6480777"/>
                  </a:ext>
                </a:extLst>
              </a:tr>
              <a:tr h="263010">
                <a:tc>
                  <a:txBody>
                    <a:bodyPr/>
                    <a:lstStyle/>
                    <a:p>
                      <a:pPr marL="342900" indent="-342900" algn="l">
                        <a:buFont typeface="Wingdings" panose="05000000000000000000" pitchFamily="2" charset="2"/>
                        <a:buChar char="§"/>
                      </a:pPr>
                      <a:r>
                        <a:rPr lang="en-US" sz="1800" b="0">
                          <a:solidFill>
                            <a:schemeClr val="bg1"/>
                          </a:solidFill>
                        </a:rPr>
                        <a:t>WBC count decreased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18 (10.1)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3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b="0">
                          <a:solidFill>
                            <a:schemeClr val="bg1"/>
                          </a:solidFill>
                        </a:rPr>
                        <a:t>21 (5.9)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81962522"/>
                  </a:ext>
                </a:extLst>
              </a:tr>
              <a:tr h="263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chemeClr val="bg1"/>
                          </a:solidFill>
                        </a:rPr>
                        <a:t>Nonhematologic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b="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b="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b="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83196351"/>
                  </a:ext>
                </a:extLst>
              </a:tr>
              <a:tr h="263010">
                <a:tc>
                  <a:txBody>
                    <a:bodyPr/>
                    <a:lstStyle/>
                    <a:p>
                      <a:pPr marL="342900" indent="-342900" algn="l">
                        <a:buFont typeface="Wingdings" panose="05000000000000000000" pitchFamily="2" charset="2"/>
                        <a:buChar char="§"/>
                      </a:pPr>
                      <a:r>
                        <a:rPr lang="en-US" sz="1800" b="0">
                          <a:solidFill>
                            <a:schemeClr val="bg1"/>
                          </a:solidFill>
                        </a:rPr>
                        <a:t>ALT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11 (6.2)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8 (4.5)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19 (5.4)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93449699"/>
                  </a:ext>
                </a:extLst>
              </a:tr>
              <a:tr h="263010">
                <a:tc>
                  <a:txBody>
                    <a:bodyPr/>
                    <a:lstStyle/>
                    <a:p>
                      <a:pPr marL="342900" indent="-342900" algn="l">
                        <a:buFont typeface="Wingdings" panose="05000000000000000000" pitchFamily="2" charset="2"/>
                        <a:buChar char="§"/>
                      </a:pPr>
                      <a:r>
                        <a:rPr lang="en-US" sz="1800" b="0">
                          <a:solidFill>
                            <a:schemeClr val="bg1"/>
                          </a:solidFill>
                        </a:rPr>
                        <a:t>AST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11 (6.2)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6 (3.4)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17 (4.8)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8903374"/>
                  </a:ext>
                </a:extLst>
              </a:tr>
              <a:tr h="263010">
                <a:tc>
                  <a:txBody>
                    <a:bodyPr/>
                    <a:lstStyle/>
                    <a:p>
                      <a:pPr marL="342900" indent="-342900" algn="l">
                        <a:buFont typeface="Wingdings" panose="05000000000000000000" pitchFamily="2" charset="2"/>
                        <a:buChar char="§"/>
                      </a:pPr>
                      <a:r>
                        <a:rPr lang="en-US" sz="1800" b="0">
                          <a:solidFill>
                            <a:schemeClr val="bg1"/>
                          </a:solidFill>
                        </a:rPr>
                        <a:t>Hypertension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11 (6.2)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6 (3.4)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17 (4.8)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46497726"/>
                  </a:ext>
                </a:extLst>
              </a:tr>
              <a:tr h="263010">
                <a:tc>
                  <a:txBody>
                    <a:bodyPr/>
                    <a:lstStyle/>
                    <a:p>
                      <a:pPr marL="342900" indent="-342900" algn="l">
                        <a:buFont typeface="Wingdings" panose="05000000000000000000" pitchFamily="2" charset="2"/>
                        <a:buChar char="§"/>
                      </a:pPr>
                      <a:r>
                        <a:rPr lang="en-US" sz="1800" b="0">
                          <a:solidFill>
                            <a:schemeClr val="bg1"/>
                          </a:solidFill>
                        </a:rPr>
                        <a:t>Creatine phosphokinase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14 (7.9)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 (0.6)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a:solidFill>
                            <a:schemeClr val="bg1"/>
                          </a:solidFill>
                        </a:rPr>
                        <a:t>15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6704627"/>
                  </a:ext>
                </a:extLst>
              </a:tr>
            </a:tbl>
          </a:graphicData>
        </a:graphic>
      </p:graphicFrame>
      <p:sp>
        <p:nvSpPr>
          <p:cNvPr id="6" name="Title 5">
            <a:extLst>
              <a:ext uri="{FF2B5EF4-FFF2-40B4-BE49-F238E27FC236}">
                <a16:creationId xmlns:a16="http://schemas.microsoft.com/office/drawing/2014/main" id="{3CC47076-D8AF-DFF5-F447-5874EC457A0E}"/>
              </a:ext>
            </a:extLst>
          </p:cNvPr>
          <p:cNvSpPr>
            <a:spLocks noGrp="1"/>
          </p:cNvSpPr>
          <p:nvPr>
            <p:ph type="title"/>
          </p:nvPr>
        </p:nvSpPr>
        <p:spPr/>
        <p:txBody>
          <a:bodyPr/>
          <a:lstStyle/>
          <a:p>
            <a:r>
              <a:rPr lang="en-US"/>
              <a:t>MORPHO: Safety</a:t>
            </a:r>
          </a:p>
        </p:txBody>
      </p:sp>
      <p:sp>
        <p:nvSpPr>
          <p:cNvPr id="7" name="Text Box 11">
            <a:extLst>
              <a:ext uri="{FF2B5EF4-FFF2-40B4-BE49-F238E27FC236}">
                <a16:creationId xmlns:a16="http://schemas.microsoft.com/office/drawing/2014/main" id="{7940722D-ECE6-B0D6-77F5-C480C78D2318}"/>
              </a:ext>
            </a:extLst>
          </p:cNvPr>
          <p:cNvSpPr txBox="1">
            <a:spLocks noChangeArrowheads="1"/>
          </p:cNvSpPr>
          <p:nvPr/>
        </p:nvSpPr>
        <p:spPr bwMode="auto">
          <a:xfrm>
            <a:off x="414339" y="63634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Levis. JCO. 2024;42:1766. </a:t>
            </a:r>
          </a:p>
        </p:txBody>
      </p:sp>
    </p:spTree>
    <p:extLst>
      <p:ext uri="{BB962C8B-B14F-4D97-AF65-F5344CB8AC3E}">
        <p14:creationId xmlns:p14="http://schemas.microsoft.com/office/powerpoint/2010/main" val="37656407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E824-213E-190D-35F6-0BD68B4B3128}"/>
              </a:ext>
            </a:extLst>
          </p:cNvPr>
          <p:cNvSpPr>
            <a:spLocks noGrp="1"/>
          </p:cNvSpPr>
          <p:nvPr>
            <p:ph type="title"/>
          </p:nvPr>
        </p:nvSpPr>
        <p:spPr/>
        <p:txBody>
          <a:bodyPr/>
          <a:lstStyle/>
          <a:p>
            <a:r>
              <a:rPr lang="en-US"/>
              <a:t>MORPHO: RFS (Primary Endpoint)</a:t>
            </a:r>
          </a:p>
        </p:txBody>
      </p:sp>
      <p:grpSp>
        <p:nvGrpSpPr>
          <p:cNvPr id="360" name="Group 359">
            <a:extLst>
              <a:ext uri="{FF2B5EF4-FFF2-40B4-BE49-F238E27FC236}">
                <a16:creationId xmlns:a16="http://schemas.microsoft.com/office/drawing/2014/main" id="{DD3FB7D2-56C4-D9E9-3778-666BC779F91E}"/>
              </a:ext>
            </a:extLst>
          </p:cNvPr>
          <p:cNvGrpSpPr>
            <a:grpSpLocks noChangeAspect="1"/>
          </p:cNvGrpSpPr>
          <p:nvPr/>
        </p:nvGrpSpPr>
        <p:grpSpPr>
          <a:xfrm>
            <a:off x="704069" y="2317962"/>
            <a:ext cx="4753572" cy="3496408"/>
            <a:chOff x="644171" y="1837007"/>
            <a:chExt cx="5111364" cy="3759578"/>
          </a:xfrm>
        </p:grpSpPr>
        <p:sp>
          <p:nvSpPr>
            <p:cNvPr id="4" name="TextBox 3">
              <a:extLst>
                <a:ext uri="{FF2B5EF4-FFF2-40B4-BE49-F238E27FC236}">
                  <a16:creationId xmlns:a16="http://schemas.microsoft.com/office/drawing/2014/main" id="{A170D330-B606-DF7D-FFDA-51762F8F1C5E}"/>
                </a:ext>
              </a:extLst>
            </p:cNvPr>
            <p:cNvSpPr txBox="1">
              <a:spLocks noChangeAspect="1"/>
            </p:cNvSpPr>
            <p:nvPr/>
          </p:nvSpPr>
          <p:spPr bwMode="auto">
            <a:xfrm>
              <a:off x="1925819" y="3526662"/>
              <a:ext cx="1214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Gilteritinib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5" name="TextBox 4">
              <a:extLst>
                <a:ext uri="{FF2B5EF4-FFF2-40B4-BE49-F238E27FC236}">
                  <a16:creationId xmlns:a16="http://schemas.microsoft.com/office/drawing/2014/main" id="{069F234A-8FDF-2A0D-93A9-A86080F36B58}"/>
                </a:ext>
              </a:extLst>
            </p:cNvPr>
            <p:cNvSpPr txBox="1">
              <a:spLocks noChangeAspect="1"/>
            </p:cNvSpPr>
            <p:nvPr/>
          </p:nvSpPr>
          <p:spPr bwMode="auto">
            <a:xfrm>
              <a:off x="3491387" y="3249663"/>
              <a:ext cx="10577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Events/N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45/178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58/178</a:t>
              </a:r>
            </a:p>
          </p:txBody>
        </p:sp>
        <p:grpSp>
          <p:nvGrpSpPr>
            <p:cNvPr id="6" name="Group 5">
              <a:extLst>
                <a:ext uri="{FF2B5EF4-FFF2-40B4-BE49-F238E27FC236}">
                  <a16:creationId xmlns:a16="http://schemas.microsoft.com/office/drawing/2014/main" id="{006F8AA8-A49A-B477-7529-90190F873D20}"/>
                </a:ext>
              </a:extLst>
            </p:cNvPr>
            <p:cNvGrpSpPr>
              <a:grpSpLocks noChangeAspect="1"/>
            </p:cNvGrpSpPr>
            <p:nvPr/>
          </p:nvGrpSpPr>
          <p:grpSpPr>
            <a:xfrm>
              <a:off x="1668141" y="3702164"/>
              <a:ext cx="257677" cy="269507"/>
              <a:chOff x="2312402" y="4328028"/>
              <a:chExt cx="494832" cy="269507"/>
            </a:xfrm>
          </p:grpSpPr>
          <p:cxnSp>
            <p:nvCxnSpPr>
              <p:cNvPr id="7" name="Straight Connector 6">
                <a:extLst>
                  <a:ext uri="{FF2B5EF4-FFF2-40B4-BE49-F238E27FC236}">
                    <a16:creationId xmlns:a16="http://schemas.microsoft.com/office/drawing/2014/main" id="{3D14CC05-C14A-99B8-DBA0-1B5276890274}"/>
                  </a:ext>
                </a:extLst>
              </p:cNvPr>
              <p:cNvCxnSpPr>
                <a:cxnSpLocks/>
              </p:cNvCxnSpPr>
              <p:nvPr/>
            </p:nvCxnSpPr>
            <p:spPr bwMode="auto">
              <a:xfrm>
                <a:off x="2312402" y="4328028"/>
                <a:ext cx="494832" cy="0"/>
              </a:xfrm>
              <a:prstGeom prst="line">
                <a:avLst/>
              </a:prstGeom>
              <a:noFill/>
              <a:ln w="28575" cap="flat" cmpd="sng" algn="ctr">
                <a:solidFill>
                  <a:schemeClr val="accent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E923EE4-1433-4BE6-4B81-82AB50BA5357}"/>
                  </a:ext>
                </a:extLst>
              </p:cNvPr>
              <p:cNvCxnSpPr>
                <a:cxnSpLocks/>
              </p:cNvCxnSpPr>
              <p:nvPr/>
            </p:nvCxnSpPr>
            <p:spPr bwMode="auto">
              <a:xfrm>
                <a:off x="2312402" y="4597535"/>
                <a:ext cx="49483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DACDB901-59CE-F5DE-4C25-FEBB47B170B4}"/>
                </a:ext>
              </a:extLst>
            </p:cNvPr>
            <p:cNvGrpSpPr>
              <a:grpSpLocks noChangeAspect="1"/>
            </p:cNvGrpSpPr>
            <p:nvPr/>
          </p:nvGrpSpPr>
          <p:grpSpPr>
            <a:xfrm>
              <a:off x="644171" y="1837007"/>
              <a:ext cx="4947451" cy="3759578"/>
              <a:chOff x="1297779" y="2462871"/>
              <a:chExt cx="4947451" cy="3759578"/>
            </a:xfrm>
          </p:grpSpPr>
          <p:sp>
            <p:nvSpPr>
              <p:cNvPr id="10" name="TextBox 9">
                <a:extLst>
                  <a:ext uri="{FF2B5EF4-FFF2-40B4-BE49-F238E27FC236}">
                    <a16:creationId xmlns:a16="http://schemas.microsoft.com/office/drawing/2014/main" id="{90C98F08-B2D1-90A7-68D1-800E0412EBD0}"/>
                  </a:ext>
                </a:extLst>
              </p:cNvPr>
              <p:cNvSpPr txBox="1"/>
              <p:nvPr/>
            </p:nvSpPr>
            <p:spPr bwMode="auto">
              <a:xfrm>
                <a:off x="3773104" y="5853117"/>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11" name="TextBox 10">
                <a:extLst>
                  <a:ext uri="{FF2B5EF4-FFF2-40B4-BE49-F238E27FC236}">
                    <a16:creationId xmlns:a16="http://schemas.microsoft.com/office/drawing/2014/main" id="{2D740ABE-D2A1-ADA6-8649-A31EF2AEBAAD}"/>
                  </a:ext>
                </a:extLst>
              </p:cNvPr>
              <p:cNvSpPr txBox="1"/>
              <p:nvPr/>
            </p:nvSpPr>
            <p:spPr bwMode="auto">
              <a:xfrm rot="16200000">
                <a:off x="338221" y="3871035"/>
                <a:ext cx="2288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Probability of Survival</a:t>
                </a:r>
              </a:p>
            </p:txBody>
          </p:sp>
          <p:grpSp>
            <p:nvGrpSpPr>
              <p:cNvPr id="12" name="Group 11">
                <a:extLst>
                  <a:ext uri="{FF2B5EF4-FFF2-40B4-BE49-F238E27FC236}">
                    <a16:creationId xmlns:a16="http://schemas.microsoft.com/office/drawing/2014/main" id="{B4D0D426-5E87-1B53-DC49-F1E9D1783C0F}"/>
                  </a:ext>
                </a:extLst>
              </p:cNvPr>
              <p:cNvGrpSpPr/>
              <p:nvPr/>
            </p:nvGrpSpPr>
            <p:grpSpPr>
              <a:xfrm>
                <a:off x="1582360" y="2462871"/>
                <a:ext cx="485482" cy="3166583"/>
                <a:chOff x="1284068" y="2462871"/>
                <a:chExt cx="485482" cy="3166583"/>
              </a:xfrm>
            </p:grpSpPr>
            <p:sp>
              <p:nvSpPr>
                <p:cNvPr id="37" name="TextBox 36">
                  <a:extLst>
                    <a:ext uri="{FF2B5EF4-FFF2-40B4-BE49-F238E27FC236}">
                      <a16:creationId xmlns:a16="http://schemas.microsoft.com/office/drawing/2014/main" id="{D4A5B1FA-2AF3-A519-AAE4-C790A386EA73}"/>
                    </a:ext>
                  </a:extLst>
                </p:cNvPr>
                <p:cNvSpPr txBox="1"/>
                <p:nvPr/>
              </p:nvSpPr>
              <p:spPr bwMode="auto">
                <a:xfrm>
                  <a:off x="1458795" y="52601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8" name="TextBox 37">
                  <a:extLst>
                    <a:ext uri="{FF2B5EF4-FFF2-40B4-BE49-F238E27FC236}">
                      <a16:creationId xmlns:a16="http://schemas.microsoft.com/office/drawing/2014/main" id="{60C3BFAE-F771-0C73-F954-D3F5A4BDA49F}"/>
                    </a:ext>
                  </a:extLst>
                </p:cNvPr>
                <p:cNvSpPr txBox="1"/>
                <p:nvPr/>
              </p:nvSpPr>
              <p:spPr bwMode="auto">
                <a:xfrm>
                  <a:off x="1293137" y="47007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39" name="TextBox 38">
                  <a:extLst>
                    <a:ext uri="{FF2B5EF4-FFF2-40B4-BE49-F238E27FC236}">
                      <a16:creationId xmlns:a16="http://schemas.microsoft.com/office/drawing/2014/main" id="{3BAC71AE-7543-86EE-C94E-280968F7D844}"/>
                    </a:ext>
                  </a:extLst>
                </p:cNvPr>
                <p:cNvSpPr txBox="1"/>
                <p:nvPr/>
              </p:nvSpPr>
              <p:spPr bwMode="auto">
                <a:xfrm>
                  <a:off x="1284068" y="41474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40" name="TextBox 39">
                  <a:extLst>
                    <a:ext uri="{FF2B5EF4-FFF2-40B4-BE49-F238E27FC236}">
                      <a16:creationId xmlns:a16="http://schemas.microsoft.com/office/drawing/2014/main" id="{5398654A-6474-3644-B11E-5FBF437BD30B}"/>
                    </a:ext>
                  </a:extLst>
                </p:cNvPr>
                <p:cNvSpPr txBox="1"/>
                <p:nvPr/>
              </p:nvSpPr>
              <p:spPr bwMode="auto">
                <a:xfrm>
                  <a:off x="1293137" y="358803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41" name="TextBox 40">
                  <a:extLst>
                    <a:ext uri="{FF2B5EF4-FFF2-40B4-BE49-F238E27FC236}">
                      <a16:creationId xmlns:a16="http://schemas.microsoft.com/office/drawing/2014/main" id="{F2CC501D-F4EF-018C-66DD-96B1C2E5D425}"/>
                    </a:ext>
                  </a:extLst>
                </p:cNvPr>
                <p:cNvSpPr txBox="1"/>
                <p:nvPr/>
              </p:nvSpPr>
              <p:spPr bwMode="auto">
                <a:xfrm>
                  <a:off x="1284068" y="30222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42" name="TextBox 41">
                  <a:extLst>
                    <a:ext uri="{FF2B5EF4-FFF2-40B4-BE49-F238E27FC236}">
                      <a16:creationId xmlns:a16="http://schemas.microsoft.com/office/drawing/2014/main" id="{C6AF7341-A6AE-653D-046A-CE35937833C9}"/>
                    </a:ext>
                  </a:extLst>
                </p:cNvPr>
                <p:cNvSpPr txBox="1"/>
                <p:nvPr/>
              </p:nvSpPr>
              <p:spPr bwMode="auto">
                <a:xfrm>
                  <a:off x="1293137" y="246287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grpSp>
          <p:grpSp>
            <p:nvGrpSpPr>
              <p:cNvPr id="13" name="Group 12">
                <a:extLst>
                  <a:ext uri="{FF2B5EF4-FFF2-40B4-BE49-F238E27FC236}">
                    <a16:creationId xmlns:a16="http://schemas.microsoft.com/office/drawing/2014/main" id="{2F026C34-37B5-7A67-F8EA-0F4DE5B83C44}"/>
                  </a:ext>
                </a:extLst>
              </p:cNvPr>
              <p:cNvGrpSpPr/>
              <p:nvPr/>
            </p:nvGrpSpPr>
            <p:grpSpPr>
              <a:xfrm>
                <a:off x="1962391" y="5548918"/>
                <a:ext cx="4187213" cy="369332"/>
                <a:chOff x="1962391" y="5575086"/>
                <a:chExt cx="4187213" cy="369332"/>
              </a:xfrm>
            </p:grpSpPr>
            <p:sp>
              <p:nvSpPr>
                <p:cNvPr id="30" name="TextBox 29">
                  <a:extLst>
                    <a:ext uri="{FF2B5EF4-FFF2-40B4-BE49-F238E27FC236}">
                      <a16:creationId xmlns:a16="http://schemas.microsoft.com/office/drawing/2014/main" id="{62C59BAD-5032-8F99-EC76-B95F07EE3B99}"/>
                    </a:ext>
                  </a:extLst>
                </p:cNvPr>
                <p:cNvSpPr txBox="1"/>
                <p:nvPr/>
              </p:nvSpPr>
              <p:spPr bwMode="auto">
                <a:xfrm>
                  <a:off x="1962391" y="55750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CF0EE362-1DD0-701E-8386-D64A027F90C2}"/>
                    </a:ext>
                  </a:extLst>
                </p:cNvPr>
                <p:cNvSpPr txBox="1"/>
                <p:nvPr/>
              </p:nvSpPr>
              <p:spPr bwMode="auto">
                <a:xfrm>
                  <a:off x="2549557"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2" name="TextBox 31">
                  <a:extLst>
                    <a:ext uri="{FF2B5EF4-FFF2-40B4-BE49-F238E27FC236}">
                      <a16:creationId xmlns:a16="http://schemas.microsoft.com/office/drawing/2014/main" id="{98BCC50A-695F-4050-7722-0E5CC26BD290}"/>
                    </a:ext>
                  </a:extLst>
                </p:cNvPr>
                <p:cNvSpPr txBox="1"/>
                <p:nvPr/>
              </p:nvSpPr>
              <p:spPr bwMode="auto">
                <a:xfrm>
                  <a:off x="318176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33" name="TextBox 32">
                  <a:extLst>
                    <a:ext uri="{FF2B5EF4-FFF2-40B4-BE49-F238E27FC236}">
                      <a16:creationId xmlns:a16="http://schemas.microsoft.com/office/drawing/2014/main" id="{30804E81-A62E-D591-F339-B96F7EFF4D2A}"/>
                    </a:ext>
                  </a:extLst>
                </p:cNvPr>
                <p:cNvSpPr txBox="1"/>
                <p:nvPr/>
              </p:nvSpPr>
              <p:spPr bwMode="auto">
                <a:xfrm>
                  <a:off x="3815915"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34" name="TextBox 33">
                  <a:extLst>
                    <a:ext uri="{FF2B5EF4-FFF2-40B4-BE49-F238E27FC236}">
                      <a16:creationId xmlns:a16="http://schemas.microsoft.com/office/drawing/2014/main" id="{8C6C15BA-01D7-C988-A073-AB69AC03ECCA}"/>
                    </a:ext>
                  </a:extLst>
                </p:cNvPr>
                <p:cNvSpPr txBox="1"/>
                <p:nvPr/>
              </p:nvSpPr>
              <p:spPr bwMode="auto">
                <a:xfrm>
                  <a:off x="4448552"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35" name="TextBox 34">
                  <a:extLst>
                    <a:ext uri="{FF2B5EF4-FFF2-40B4-BE49-F238E27FC236}">
                      <a16:creationId xmlns:a16="http://schemas.microsoft.com/office/drawing/2014/main" id="{F8A1416C-C9EB-53B1-F3E3-4C4F5490B7F1}"/>
                    </a:ext>
                  </a:extLst>
                </p:cNvPr>
                <p:cNvSpPr txBox="1"/>
                <p:nvPr/>
              </p:nvSpPr>
              <p:spPr bwMode="auto">
                <a:xfrm>
                  <a:off x="509607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6" name="TextBox 35">
                  <a:extLst>
                    <a:ext uri="{FF2B5EF4-FFF2-40B4-BE49-F238E27FC236}">
                      <a16:creationId xmlns:a16="http://schemas.microsoft.com/office/drawing/2014/main" id="{921F2DEC-9F97-9CAC-7765-8CE562214A01}"/>
                    </a:ext>
                  </a:extLst>
                </p:cNvPr>
                <p:cNvSpPr txBox="1"/>
                <p:nvPr/>
              </p:nvSpPr>
              <p:spPr bwMode="auto">
                <a:xfrm>
                  <a:off x="5730900"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grpSp>
          <p:sp>
            <p:nvSpPr>
              <p:cNvPr id="14" name="Freeform: Shape 13">
                <a:extLst>
                  <a:ext uri="{FF2B5EF4-FFF2-40B4-BE49-F238E27FC236}">
                    <a16:creationId xmlns:a16="http://schemas.microsoft.com/office/drawing/2014/main" id="{2AEA6061-E238-D9AD-B976-47FDDF0825B8}"/>
                  </a:ext>
                </a:extLst>
              </p:cNvPr>
              <p:cNvSpPr/>
              <p:nvPr/>
            </p:nvSpPr>
            <p:spPr bwMode="auto">
              <a:xfrm>
                <a:off x="2113234" y="2571750"/>
                <a:ext cx="4078016" cy="2863850"/>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78414C78-64A3-4959-05E3-B1E3AEB5BC4A}"/>
                  </a:ext>
                </a:extLst>
              </p:cNvPr>
              <p:cNvGrpSpPr/>
              <p:nvPr/>
            </p:nvGrpSpPr>
            <p:grpSpPr>
              <a:xfrm>
                <a:off x="2014110" y="2647537"/>
                <a:ext cx="90056" cy="2785352"/>
                <a:chOff x="1458795" y="2647537"/>
                <a:chExt cx="886146" cy="2785352"/>
              </a:xfrm>
            </p:grpSpPr>
            <p:cxnSp>
              <p:nvCxnSpPr>
                <p:cNvPr id="24" name="Straight Connector 23">
                  <a:extLst>
                    <a:ext uri="{FF2B5EF4-FFF2-40B4-BE49-F238E27FC236}">
                      <a16:creationId xmlns:a16="http://schemas.microsoft.com/office/drawing/2014/main" id="{8A4A9672-2295-9680-2113-B4280DD8595F}"/>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8CBCCBA-0F1E-A06A-AEB7-41AB53AB0A2E}"/>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7B336D7-23A2-A4D1-76F9-DB07E1C01EFF}"/>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EFEB15B-DE18-8132-07DF-923314EA4EB5}"/>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42758DF-0E86-AE17-A92B-26B671895FAD}"/>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2B81174-E917-8954-B42C-4A48087EF8C7}"/>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B6597D40-A25B-C5D7-EE41-9348B4B95852}"/>
                  </a:ext>
                </a:extLst>
              </p:cNvPr>
              <p:cNvGrpSpPr/>
              <p:nvPr/>
            </p:nvGrpSpPr>
            <p:grpSpPr>
              <a:xfrm rot="5400000">
                <a:off x="4513387" y="3843245"/>
                <a:ext cx="142199" cy="3321486"/>
                <a:chOff x="1458795" y="2111403"/>
                <a:chExt cx="886148" cy="3321486"/>
              </a:xfrm>
            </p:grpSpPr>
            <p:cxnSp>
              <p:nvCxnSpPr>
                <p:cNvPr id="17" name="Straight Connector 16">
                  <a:extLst>
                    <a:ext uri="{FF2B5EF4-FFF2-40B4-BE49-F238E27FC236}">
                      <a16:creationId xmlns:a16="http://schemas.microsoft.com/office/drawing/2014/main" id="{24381688-B45B-0489-C840-9C27F99DAB08}"/>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70303AF-A163-622E-456A-B05792F2EB14}"/>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BFBEC4D-B98A-AEFC-E4BE-CD27A453343B}"/>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55E05C5-CFF4-8487-1822-DA51002D022C}"/>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114E10B-CBC0-3AE9-8DC9-47F8D8CE75A3}"/>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32041D5-56A2-6940-B183-72AF328AE925}"/>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7B632EF-8245-36D2-5FFC-8102405E8B0A}"/>
                    </a:ext>
                  </a:extLst>
                </p:cNvPr>
                <p:cNvCxnSpPr>
                  <a:cxnSpLocks/>
                </p:cNvCxnSpPr>
                <p:nvPr/>
              </p:nvCxnSpPr>
              <p:spPr bwMode="auto">
                <a:xfrm>
                  <a:off x="1458797" y="2111403"/>
                  <a:ext cx="886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3" name="TextBox 42">
              <a:extLst>
                <a:ext uri="{FF2B5EF4-FFF2-40B4-BE49-F238E27FC236}">
                  <a16:creationId xmlns:a16="http://schemas.microsoft.com/office/drawing/2014/main" id="{15CFC91D-8EDD-D47D-F276-3A2422EBA345}"/>
                </a:ext>
              </a:extLst>
            </p:cNvPr>
            <p:cNvSpPr txBox="1">
              <a:spLocks noChangeAspect="1"/>
            </p:cNvSpPr>
            <p:nvPr/>
          </p:nvSpPr>
          <p:spPr bwMode="auto">
            <a:xfrm>
              <a:off x="1673930" y="4149489"/>
              <a:ext cx="4081605" cy="69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(95% CI): 0.679 (0.459-1.005;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.0518)</a:t>
              </a:r>
            </a:p>
          </p:txBody>
        </p:sp>
        <p:grpSp>
          <p:nvGrpSpPr>
            <p:cNvPr id="44" name="Group 43">
              <a:extLst>
                <a:ext uri="{FF2B5EF4-FFF2-40B4-BE49-F238E27FC236}">
                  <a16:creationId xmlns:a16="http://schemas.microsoft.com/office/drawing/2014/main" id="{9A81D4D9-5DD8-584B-724F-52E8C0E95610}"/>
                </a:ext>
              </a:extLst>
            </p:cNvPr>
            <p:cNvGrpSpPr>
              <a:grpSpLocks noChangeAspect="1"/>
            </p:cNvGrpSpPr>
            <p:nvPr/>
          </p:nvGrpSpPr>
          <p:grpSpPr>
            <a:xfrm>
              <a:off x="1479992" y="1980813"/>
              <a:ext cx="3228975" cy="1066799"/>
              <a:chOff x="2133600" y="2606677"/>
              <a:chExt cx="3228975" cy="1066799"/>
            </a:xfrm>
          </p:grpSpPr>
          <p:sp>
            <p:nvSpPr>
              <p:cNvPr id="45" name="Freeform: Shape 44">
                <a:extLst>
                  <a:ext uri="{FF2B5EF4-FFF2-40B4-BE49-F238E27FC236}">
                    <a16:creationId xmlns:a16="http://schemas.microsoft.com/office/drawing/2014/main" id="{4476B3D1-D082-ABD7-C72E-3777D3ADE7E8}"/>
                  </a:ext>
                </a:extLst>
              </p:cNvPr>
              <p:cNvSpPr/>
              <p:nvPr/>
            </p:nvSpPr>
            <p:spPr bwMode="auto">
              <a:xfrm>
                <a:off x="2133600" y="2671763"/>
                <a:ext cx="3228975" cy="942975"/>
              </a:xfrm>
              <a:custGeom>
                <a:avLst/>
                <a:gdLst>
                  <a:gd name="connsiteX0" fmla="*/ 3195638 w 3195638"/>
                  <a:gd name="connsiteY0" fmla="*/ 942975 h 942975"/>
                  <a:gd name="connsiteX1" fmla="*/ 1938338 w 3195638"/>
                  <a:gd name="connsiteY1" fmla="*/ 942975 h 942975"/>
                  <a:gd name="connsiteX2" fmla="*/ 1938338 w 3195638"/>
                  <a:gd name="connsiteY2" fmla="*/ 914400 h 942975"/>
                  <a:gd name="connsiteX3" fmla="*/ 1795463 w 3195638"/>
                  <a:gd name="connsiteY3" fmla="*/ 914400 h 942975"/>
                  <a:gd name="connsiteX4" fmla="*/ 1795463 w 3195638"/>
                  <a:gd name="connsiteY4" fmla="*/ 881062 h 942975"/>
                  <a:gd name="connsiteX5" fmla="*/ 1595438 w 3195638"/>
                  <a:gd name="connsiteY5" fmla="*/ 881062 h 942975"/>
                  <a:gd name="connsiteX6" fmla="*/ 1595438 w 3195638"/>
                  <a:gd name="connsiteY6" fmla="*/ 871537 h 942975"/>
                  <a:gd name="connsiteX7" fmla="*/ 1366838 w 3195638"/>
                  <a:gd name="connsiteY7" fmla="*/ 871537 h 942975"/>
                  <a:gd name="connsiteX8" fmla="*/ 1366838 w 3195638"/>
                  <a:gd name="connsiteY8" fmla="*/ 838200 h 942975"/>
                  <a:gd name="connsiteX9" fmla="*/ 1338263 w 3195638"/>
                  <a:gd name="connsiteY9" fmla="*/ 838200 h 942975"/>
                  <a:gd name="connsiteX10" fmla="*/ 1338263 w 3195638"/>
                  <a:gd name="connsiteY10" fmla="*/ 814387 h 942975"/>
                  <a:gd name="connsiteX11" fmla="*/ 1171575 w 3195638"/>
                  <a:gd name="connsiteY11" fmla="*/ 814387 h 942975"/>
                  <a:gd name="connsiteX12" fmla="*/ 1171575 w 3195638"/>
                  <a:gd name="connsiteY12" fmla="*/ 776287 h 942975"/>
                  <a:gd name="connsiteX13" fmla="*/ 1095375 w 3195638"/>
                  <a:gd name="connsiteY13" fmla="*/ 776287 h 942975"/>
                  <a:gd name="connsiteX14" fmla="*/ 1000125 w 3195638"/>
                  <a:gd name="connsiteY14" fmla="*/ 776287 h 942975"/>
                  <a:gd name="connsiteX15" fmla="*/ 1000125 w 3195638"/>
                  <a:gd name="connsiteY15" fmla="*/ 762000 h 942975"/>
                  <a:gd name="connsiteX16" fmla="*/ 947738 w 3195638"/>
                  <a:gd name="connsiteY16" fmla="*/ 762000 h 942975"/>
                  <a:gd name="connsiteX17" fmla="*/ 919163 w 3195638"/>
                  <a:gd name="connsiteY17" fmla="*/ 695325 h 942975"/>
                  <a:gd name="connsiteX18" fmla="*/ 742950 w 3195638"/>
                  <a:gd name="connsiteY18" fmla="*/ 695325 h 942975"/>
                  <a:gd name="connsiteX19" fmla="*/ 742950 w 3195638"/>
                  <a:gd name="connsiteY19" fmla="*/ 681037 h 942975"/>
                  <a:gd name="connsiteX20" fmla="*/ 638175 w 3195638"/>
                  <a:gd name="connsiteY20" fmla="*/ 681037 h 942975"/>
                  <a:gd name="connsiteX21" fmla="*/ 638175 w 3195638"/>
                  <a:gd name="connsiteY21" fmla="*/ 647700 h 942975"/>
                  <a:gd name="connsiteX22" fmla="*/ 485775 w 3195638"/>
                  <a:gd name="connsiteY22" fmla="*/ 647700 h 942975"/>
                  <a:gd name="connsiteX23" fmla="*/ 485775 w 3195638"/>
                  <a:gd name="connsiteY23" fmla="*/ 638175 h 942975"/>
                  <a:gd name="connsiteX24" fmla="*/ 414338 w 3195638"/>
                  <a:gd name="connsiteY24" fmla="*/ 638175 h 942975"/>
                  <a:gd name="connsiteX25" fmla="*/ 414338 w 3195638"/>
                  <a:gd name="connsiteY25" fmla="*/ 604837 h 942975"/>
                  <a:gd name="connsiteX26" fmla="*/ 352425 w 3195638"/>
                  <a:gd name="connsiteY26" fmla="*/ 604837 h 942975"/>
                  <a:gd name="connsiteX27" fmla="*/ 352425 w 3195638"/>
                  <a:gd name="connsiteY27" fmla="*/ 561975 h 942975"/>
                  <a:gd name="connsiteX28" fmla="*/ 328613 w 3195638"/>
                  <a:gd name="connsiteY28" fmla="*/ 561975 h 942975"/>
                  <a:gd name="connsiteX29" fmla="*/ 328613 w 3195638"/>
                  <a:gd name="connsiteY29" fmla="*/ 533400 h 942975"/>
                  <a:gd name="connsiteX30" fmla="*/ 295275 w 3195638"/>
                  <a:gd name="connsiteY30" fmla="*/ 533400 h 942975"/>
                  <a:gd name="connsiteX31" fmla="*/ 295275 w 3195638"/>
                  <a:gd name="connsiteY31" fmla="*/ 495300 h 942975"/>
                  <a:gd name="connsiteX32" fmla="*/ 233363 w 3195638"/>
                  <a:gd name="connsiteY32" fmla="*/ 495300 h 942975"/>
                  <a:gd name="connsiteX33" fmla="*/ 233363 w 3195638"/>
                  <a:gd name="connsiteY33" fmla="*/ 442912 h 942975"/>
                  <a:gd name="connsiteX34" fmla="*/ 190500 w 3195638"/>
                  <a:gd name="connsiteY34" fmla="*/ 442912 h 942975"/>
                  <a:gd name="connsiteX35" fmla="*/ 190500 w 3195638"/>
                  <a:gd name="connsiteY35" fmla="*/ 390525 h 942975"/>
                  <a:gd name="connsiteX36" fmla="*/ 157163 w 3195638"/>
                  <a:gd name="connsiteY36" fmla="*/ 390525 h 942975"/>
                  <a:gd name="connsiteX37" fmla="*/ 157163 w 3195638"/>
                  <a:gd name="connsiteY37" fmla="*/ 319087 h 942975"/>
                  <a:gd name="connsiteX38" fmla="*/ 142875 w 3195638"/>
                  <a:gd name="connsiteY38" fmla="*/ 319087 h 942975"/>
                  <a:gd name="connsiteX39" fmla="*/ 142875 w 3195638"/>
                  <a:gd name="connsiteY39" fmla="*/ 257175 h 942975"/>
                  <a:gd name="connsiteX40" fmla="*/ 104775 w 3195638"/>
                  <a:gd name="connsiteY40" fmla="*/ 257175 h 942975"/>
                  <a:gd name="connsiteX41" fmla="*/ 104775 w 3195638"/>
                  <a:gd name="connsiteY41" fmla="*/ 200025 h 942975"/>
                  <a:gd name="connsiteX42" fmla="*/ 76200 w 3195638"/>
                  <a:gd name="connsiteY42" fmla="*/ 200025 h 942975"/>
                  <a:gd name="connsiteX43" fmla="*/ 76200 w 3195638"/>
                  <a:gd name="connsiteY43" fmla="*/ 80962 h 942975"/>
                  <a:gd name="connsiteX44" fmla="*/ 57150 w 3195638"/>
                  <a:gd name="connsiteY44" fmla="*/ 80962 h 942975"/>
                  <a:gd name="connsiteX45" fmla="*/ 57150 w 3195638"/>
                  <a:gd name="connsiteY45" fmla="*/ 38100 h 942975"/>
                  <a:gd name="connsiteX46" fmla="*/ 28575 w 3195638"/>
                  <a:gd name="connsiteY46" fmla="*/ 38100 h 942975"/>
                  <a:gd name="connsiteX47" fmla="*/ 28575 w 3195638"/>
                  <a:gd name="connsiteY47" fmla="*/ 0 h 942975"/>
                  <a:gd name="connsiteX48" fmla="*/ 0 w 3195638"/>
                  <a:gd name="connsiteY48" fmla="*/ 0 h 942975"/>
                  <a:gd name="connsiteX0" fmla="*/ 3228975 w 3228975"/>
                  <a:gd name="connsiteY0" fmla="*/ 938212 h 942975"/>
                  <a:gd name="connsiteX1" fmla="*/ 1938338 w 3228975"/>
                  <a:gd name="connsiteY1" fmla="*/ 942975 h 942975"/>
                  <a:gd name="connsiteX2" fmla="*/ 1938338 w 3228975"/>
                  <a:gd name="connsiteY2" fmla="*/ 914400 h 942975"/>
                  <a:gd name="connsiteX3" fmla="*/ 1795463 w 3228975"/>
                  <a:gd name="connsiteY3" fmla="*/ 914400 h 942975"/>
                  <a:gd name="connsiteX4" fmla="*/ 1795463 w 3228975"/>
                  <a:gd name="connsiteY4" fmla="*/ 881062 h 942975"/>
                  <a:gd name="connsiteX5" fmla="*/ 1595438 w 3228975"/>
                  <a:gd name="connsiteY5" fmla="*/ 881062 h 942975"/>
                  <a:gd name="connsiteX6" fmla="*/ 1595438 w 3228975"/>
                  <a:gd name="connsiteY6" fmla="*/ 871537 h 942975"/>
                  <a:gd name="connsiteX7" fmla="*/ 1366838 w 3228975"/>
                  <a:gd name="connsiteY7" fmla="*/ 871537 h 942975"/>
                  <a:gd name="connsiteX8" fmla="*/ 1366838 w 3228975"/>
                  <a:gd name="connsiteY8" fmla="*/ 838200 h 942975"/>
                  <a:gd name="connsiteX9" fmla="*/ 1338263 w 3228975"/>
                  <a:gd name="connsiteY9" fmla="*/ 838200 h 942975"/>
                  <a:gd name="connsiteX10" fmla="*/ 1338263 w 3228975"/>
                  <a:gd name="connsiteY10" fmla="*/ 814387 h 942975"/>
                  <a:gd name="connsiteX11" fmla="*/ 1171575 w 3228975"/>
                  <a:gd name="connsiteY11" fmla="*/ 814387 h 942975"/>
                  <a:gd name="connsiteX12" fmla="*/ 1171575 w 3228975"/>
                  <a:gd name="connsiteY12" fmla="*/ 776287 h 942975"/>
                  <a:gd name="connsiteX13" fmla="*/ 1095375 w 3228975"/>
                  <a:gd name="connsiteY13" fmla="*/ 776287 h 942975"/>
                  <a:gd name="connsiteX14" fmla="*/ 1000125 w 3228975"/>
                  <a:gd name="connsiteY14" fmla="*/ 776287 h 942975"/>
                  <a:gd name="connsiteX15" fmla="*/ 1000125 w 3228975"/>
                  <a:gd name="connsiteY15" fmla="*/ 762000 h 942975"/>
                  <a:gd name="connsiteX16" fmla="*/ 947738 w 3228975"/>
                  <a:gd name="connsiteY16" fmla="*/ 762000 h 942975"/>
                  <a:gd name="connsiteX17" fmla="*/ 919163 w 3228975"/>
                  <a:gd name="connsiteY17" fmla="*/ 695325 h 942975"/>
                  <a:gd name="connsiteX18" fmla="*/ 742950 w 3228975"/>
                  <a:gd name="connsiteY18" fmla="*/ 695325 h 942975"/>
                  <a:gd name="connsiteX19" fmla="*/ 742950 w 3228975"/>
                  <a:gd name="connsiteY19" fmla="*/ 681037 h 942975"/>
                  <a:gd name="connsiteX20" fmla="*/ 638175 w 3228975"/>
                  <a:gd name="connsiteY20" fmla="*/ 681037 h 942975"/>
                  <a:gd name="connsiteX21" fmla="*/ 638175 w 3228975"/>
                  <a:gd name="connsiteY21" fmla="*/ 647700 h 942975"/>
                  <a:gd name="connsiteX22" fmla="*/ 485775 w 3228975"/>
                  <a:gd name="connsiteY22" fmla="*/ 647700 h 942975"/>
                  <a:gd name="connsiteX23" fmla="*/ 485775 w 3228975"/>
                  <a:gd name="connsiteY23" fmla="*/ 638175 h 942975"/>
                  <a:gd name="connsiteX24" fmla="*/ 414338 w 3228975"/>
                  <a:gd name="connsiteY24" fmla="*/ 638175 h 942975"/>
                  <a:gd name="connsiteX25" fmla="*/ 414338 w 3228975"/>
                  <a:gd name="connsiteY25" fmla="*/ 604837 h 942975"/>
                  <a:gd name="connsiteX26" fmla="*/ 352425 w 3228975"/>
                  <a:gd name="connsiteY26" fmla="*/ 604837 h 942975"/>
                  <a:gd name="connsiteX27" fmla="*/ 352425 w 3228975"/>
                  <a:gd name="connsiteY27" fmla="*/ 561975 h 942975"/>
                  <a:gd name="connsiteX28" fmla="*/ 328613 w 3228975"/>
                  <a:gd name="connsiteY28" fmla="*/ 561975 h 942975"/>
                  <a:gd name="connsiteX29" fmla="*/ 328613 w 3228975"/>
                  <a:gd name="connsiteY29" fmla="*/ 533400 h 942975"/>
                  <a:gd name="connsiteX30" fmla="*/ 295275 w 3228975"/>
                  <a:gd name="connsiteY30" fmla="*/ 533400 h 942975"/>
                  <a:gd name="connsiteX31" fmla="*/ 295275 w 3228975"/>
                  <a:gd name="connsiteY31" fmla="*/ 495300 h 942975"/>
                  <a:gd name="connsiteX32" fmla="*/ 233363 w 3228975"/>
                  <a:gd name="connsiteY32" fmla="*/ 495300 h 942975"/>
                  <a:gd name="connsiteX33" fmla="*/ 233363 w 3228975"/>
                  <a:gd name="connsiteY33" fmla="*/ 442912 h 942975"/>
                  <a:gd name="connsiteX34" fmla="*/ 190500 w 3228975"/>
                  <a:gd name="connsiteY34" fmla="*/ 442912 h 942975"/>
                  <a:gd name="connsiteX35" fmla="*/ 190500 w 3228975"/>
                  <a:gd name="connsiteY35" fmla="*/ 390525 h 942975"/>
                  <a:gd name="connsiteX36" fmla="*/ 157163 w 3228975"/>
                  <a:gd name="connsiteY36" fmla="*/ 390525 h 942975"/>
                  <a:gd name="connsiteX37" fmla="*/ 157163 w 3228975"/>
                  <a:gd name="connsiteY37" fmla="*/ 319087 h 942975"/>
                  <a:gd name="connsiteX38" fmla="*/ 142875 w 3228975"/>
                  <a:gd name="connsiteY38" fmla="*/ 319087 h 942975"/>
                  <a:gd name="connsiteX39" fmla="*/ 142875 w 3228975"/>
                  <a:gd name="connsiteY39" fmla="*/ 257175 h 942975"/>
                  <a:gd name="connsiteX40" fmla="*/ 104775 w 3228975"/>
                  <a:gd name="connsiteY40" fmla="*/ 257175 h 942975"/>
                  <a:gd name="connsiteX41" fmla="*/ 104775 w 3228975"/>
                  <a:gd name="connsiteY41" fmla="*/ 200025 h 942975"/>
                  <a:gd name="connsiteX42" fmla="*/ 76200 w 3228975"/>
                  <a:gd name="connsiteY42" fmla="*/ 200025 h 942975"/>
                  <a:gd name="connsiteX43" fmla="*/ 76200 w 3228975"/>
                  <a:gd name="connsiteY43" fmla="*/ 80962 h 942975"/>
                  <a:gd name="connsiteX44" fmla="*/ 57150 w 3228975"/>
                  <a:gd name="connsiteY44" fmla="*/ 80962 h 942975"/>
                  <a:gd name="connsiteX45" fmla="*/ 57150 w 3228975"/>
                  <a:gd name="connsiteY45" fmla="*/ 38100 h 942975"/>
                  <a:gd name="connsiteX46" fmla="*/ 28575 w 3228975"/>
                  <a:gd name="connsiteY46" fmla="*/ 38100 h 942975"/>
                  <a:gd name="connsiteX47" fmla="*/ 28575 w 3228975"/>
                  <a:gd name="connsiteY47" fmla="*/ 0 h 942975"/>
                  <a:gd name="connsiteX48" fmla="*/ 0 w 3228975"/>
                  <a:gd name="connsiteY48" fmla="*/ 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228975" h="942975">
                    <a:moveTo>
                      <a:pt x="3228975" y="938212"/>
                    </a:moveTo>
                    <a:lnTo>
                      <a:pt x="1938338" y="942975"/>
                    </a:lnTo>
                    <a:lnTo>
                      <a:pt x="1938338" y="914400"/>
                    </a:lnTo>
                    <a:lnTo>
                      <a:pt x="1795463" y="914400"/>
                    </a:lnTo>
                    <a:lnTo>
                      <a:pt x="1795463" y="881062"/>
                    </a:lnTo>
                    <a:lnTo>
                      <a:pt x="1595438" y="881062"/>
                    </a:lnTo>
                    <a:lnTo>
                      <a:pt x="1595438" y="871537"/>
                    </a:lnTo>
                    <a:lnTo>
                      <a:pt x="1366838" y="871537"/>
                    </a:lnTo>
                    <a:lnTo>
                      <a:pt x="1366838" y="838200"/>
                    </a:lnTo>
                    <a:lnTo>
                      <a:pt x="1338263" y="838200"/>
                    </a:lnTo>
                    <a:lnTo>
                      <a:pt x="1338263" y="814387"/>
                    </a:lnTo>
                    <a:lnTo>
                      <a:pt x="1171575" y="814387"/>
                    </a:lnTo>
                    <a:lnTo>
                      <a:pt x="1171575" y="776287"/>
                    </a:lnTo>
                    <a:lnTo>
                      <a:pt x="1095375" y="776287"/>
                    </a:lnTo>
                    <a:lnTo>
                      <a:pt x="1000125" y="776287"/>
                    </a:lnTo>
                    <a:lnTo>
                      <a:pt x="1000125" y="762000"/>
                    </a:lnTo>
                    <a:lnTo>
                      <a:pt x="947738" y="762000"/>
                    </a:lnTo>
                    <a:lnTo>
                      <a:pt x="919163" y="695325"/>
                    </a:lnTo>
                    <a:lnTo>
                      <a:pt x="742950" y="695325"/>
                    </a:lnTo>
                    <a:lnTo>
                      <a:pt x="742950" y="681037"/>
                    </a:lnTo>
                    <a:lnTo>
                      <a:pt x="638175" y="681037"/>
                    </a:lnTo>
                    <a:lnTo>
                      <a:pt x="638175" y="647700"/>
                    </a:lnTo>
                    <a:lnTo>
                      <a:pt x="485775" y="647700"/>
                    </a:lnTo>
                    <a:lnTo>
                      <a:pt x="485775" y="638175"/>
                    </a:lnTo>
                    <a:lnTo>
                      <a:pt x="414338" y="638175"/>
                    </a:lnTo>
                    <a:lnTo>
                      <a:pt x="414338" y="604837"/>
                    </a:lnTo>
                    <a:lnTo>
                      <a:pt x="352425" y="604837"/>
                    </a:lnTo>
                    <a:lnTo>
                      <a:pt x="352425" y="561975"/>
                    </a:lnTo>
                    <a:lnTo>
                      <a:pt x="328613" y="561975"/>
                    </a:lnTo>
                    <a:lnTo>
                      <a:pt x="328613" y="533400"/>
                    </a:lnTo>
                    <a:lnTo>
                      <a:pt x="295275" y="533400"/>
                    </a:lnTo>
                    <a:lnTo>
                      <a:pt x="295275" y="495300"/>
                    </a:lnTo>
                    <a:lnTo>
                      <a:pt x="233363" y="495300"/>
                    </a:lnTo>
                    <a:lnTo>
                      <a:pt x="233363" y="442912"/>
                    </a:lnTo>
                    <a:lnTo>
                      <a:pt x="190500" y="442912"/>
                    </a:lnTo>
                    <a:lnTo>
                      <a:pt x="190500" y="390525"/>
                    </a:lnTo>
                    <a:lnTo>
                      <a:pt x="157163" y="390525"/>
                    </a:lnTo>
                    <a:lnTo>
                      <a:pt x="157163" y="319087"/>
                    </a:lnTo>
                    <a:lnTo>
                      <a:pt x="142875" y="319087"/>
                    </a:lnTo>
                    <a:lnTo>
                      <a:pt x="142875" y="257175"/>
                    </a:lnTo>
                    <a:lnTo>
                      <a:pt x="104775" y="257175"/>
                    </a:lnTo>
                    <a:lnTo>
                      <a:pt x="104775" y="200025"/>
                    </a:lnTo>
                    <a:lnTo>
                      <a:pt x="76200" y="200025"/>
                    </a:lnTo>
                    <a:lnTo>
                      <a:pt x="76200" y="80962"/>
                    </a:lnTo>
                    <a:lnTo>
                      <a:pt x="57150" y="80962"/>
                    </a:lnTo>
                    <a:lnTo>
                      <a:pt x="57150" y="38100"/>
                    </a:lnTo>
                    <a:lnTo>
                      <a:pt x="28575" y="38100"/>
                    </a:lnTo>
                    <a:lnTo>
                      <a:pt x="285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46" name="Straight Connector 45">
                <a:extLst>
                  <a:ext uri="{FF2B5EF4-FFF2-40B4-BE49-F238E27FC236}">
                    <a16:creationId xmlns:a16="http://schemas.microsoft.com/office/drawing/2014/main" id="{435480A3-09C2-5032-7987-DA553BBCAA74}"/>
                  </a:ext>
                </a:extLst>
              </p:cNvPr>
              <p:cNvCxnSpPr/>
              <p:nvPr/>
            </p:nvCxnSpPr>
            <p:spPr bwMode="auto">
              <a:xfrm>
                <a:off x="5319711"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139C2B0-C56B-3012-1931-E9A0574443C3}"/>
                  </a:ext>
                </a:extLst>
              </p:cNvPr>
              <p:cNvCxnSpPr/>
              <p:nvPr/>
            </p:nvCxnSpPr>
            <p:spPr bwMode="auto">
              <a:xfrm>
                <a:off x="5284786"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C778B23-6CA6-7602-0681-84B49E442B0B}"/>
                  </a:ext>
                </a:extLst>
              </p:cNvPr>
              <p:cNvCxnSpPr/>
              <p:nvPr/>
            </p:nvCxnSpPr>
            <p:spPr bwMode="auto">
              <a:xfrm>
                <a:off x="5230811"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0653CCC-09D2-DF8E-7327-8851C3027278}"/>
                  </a:ext>
                </a:extLst>
              </p:cNvPr>
              <p:cNvCxnSpPr/>
              <p:nvPr/>
            </p:nvCxnSpPr>
            <p:spPr bwMode="auto">
              <a:xfrm>
                <a:off x="5195886"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480DC80-302C-9C35-C875-1F1160681C41}"/>
                  </a:ext>
                </a:extLst>
              </p:cNvPr>
              <p:cNvCxnSpPr/>
              <p:nvPr/>
            </p:nvCxnSpPr>
            <p:spPr bwMode="auto">
              <a:xfrm>
                <a:off x="5154657"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3F3F5E2-856E-50EB-0F59-F1F66998679C}"/>
                  </a:ext>
                </a:extLst>
              </p:cNvPr>
              <p:cNvCxnSpPr/>
              <p:nvPr/>
            </p:nvCxnSpPr>
            <p:spPr bwMode="auto">
              <a:xfrm>
                <a:off x="5113583"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C36EB10-CE30-9BD4-3814-B291AE1CC812}"/>
                  </a:ext>
                </a:extLst>
              </p:cNvPr>
              <p:cNvCxnSpPr/>
              <p:nvPr/>
            </p:nvCxnSpPr>
            <p:spPr bwMode="auto">
              <a:xfrm>
                <a:off x="507885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5C654C1-050D-ED0D-3049-6CCB91C75459}"/>
                  </a:ext>
                </a:extLst>
              </p:cNvPr>
              <p:cNvCxnSpPr/>
              <p:nvPr/>
            </p:nvCxnSpPr>
            <p:spPr bwMode="auto">
              <a:xfrm>
                <a:off x="50375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A8064E3-FFDA-FA65-7BA4-D5F62295555B}"/>
                  </a:ext>
                </a:extLst>
              </p:cNvPr>
              <p:cNvCxnSpPr/>
              <p:nvPr/>
            </p:nvCxnSpPr>
            <p:spPr bwMode="auto">
              <a:xfrm>
                <a:off x="50121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A7285FB-A30C-A626-B677-0AE6F212435A}"/>
                  </a:ext>
                </a:extLst>
              </p:cNvPr>
              <p:cNvCxnSpPr/>
              <p:nvPr/>
            </p:nvCxnSpPr>
            <p:spPr bwMode="auto">
              <a:xfrm>
                <a:off x="49740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5A22E1F-17C6-022D-82B1-27447045C2E5}"/>
                  </a:ext>
                </a:extLst>
              </p:cNvPr>
              <p:cNvCxnSpPr/>
              <p:nvPr/>
            </p:nvCxnSpPr>
            <p:spPr bwMode="auto">
              <a:xfrm>
                <a:off x="493280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AC387B8-B19F-3C97-01BE-57B1E369BFB8}"/>
                  </a:ext>
                </a:extLst>
              </p:cNvPr>
              <p:cNvCxnSpPr/>
              <p:nvPr/>
            </p:nvCxnSpPr>
            <p:spPr bwMode="auto">
              <a:xfrm>
                <a:off x="489153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964F52C-5907-C823-79D6-36E36743800D}"/>
                  </a:ext>
                </a:extLst>
              </p:cNvPr>
              <p:cNvCxnSpPr/>
              <p:nvPr/>
            </p:nvCxnSpPr>
            <p:spPr bwMode="auto">
              <a:xfrm>
                <a:off x="483755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BC6F572-7686-2A1F-EE96-6211E6B827F1}"/>
                  </a:ext>
                </a:extLst>
              </p:cNvPr>
              <p:cNvCxnSpPr/>
              <p:nvPr/>
            </p:nvCxnSpPr>
            <p:spPr bwMode="auto">
              <a:xfrm>
                <a:off x="481215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C99F2C4-1940-4F90-DF82-E5849BC2821F}"/>
                  </a:ext>
                </a:extLst>
              </p:cNvPr>
              <p:cNvCxnSpPr/>
              <p:nvPr/>
            </p:nvCxnSpPr>
            <p:spPr bwMode="auto">
              <a:xfrm>
                <a:off x="47581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F58A481-19F2-FB94-D6A5-DA2E730C0452}"/>
                  </a:ext>
                </a:extLst>
              </p:cNvPr>
              <p:cNvCxnSpPr/>
              <p:nvPr/>
            </p:nvCxnSpPr>
            <p:spPr bwMode="auto">
              <a:xfrm>
                <a:off x="47200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9407B59-7198-3BAD-0D7D-5CD3C71C36DE}"/>
                  </a:ext>
                </a:extLst>
              </p:cNvPr>
              <p:cNvCxnSpPr/>
              <p:nvPr/>
            </p:nvCxnSpPr>
            <p:spPr bwMode="auto">
              <a:xfrm>
                <a:off x="46769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4B55DCA-1914-904B-6E6C-5B033E9E0476}"/>
                  </a:ext>
                </a:extLst>
              </p:cNvPr>
              <p:cNvCxnSpPr/>
              <p:nvPr/>
            </p:nvCxnSpPr>
            <p:spPr bwMode="auto">
              <a:xfrm>
                <a:off x="46515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51AE7A1-F232-D4E3-D2AF-9CF342BD980E}"/>
                  </a:ext>
                </a:extLst>
              </p:cNvPr>
              <p:cNvCxnSpPr/>
              <p:nvPr/>
            </p:nvCxnSpPr>
            <p:spPr bwMode="auto">
              <a:xfrm>
                <a:off x="462935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8028B12-BB35-0FE5-A6E5-ED28070F43F0}"/>
                  </a:ext>
                </a:extLst>
              </p:cNvPr>
              <p:cNvCxnSpPr/>
              <p:nvPr/>
            </p:nvCxnSpPr>
            <p:spPr bwMode="auto">
              <a:xfrm>
                <a:off x="460712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D1D6217-04A7-02E6-FF30-6B988ED8C977}"/>
                  </a:ext>
                </a:extLst>
              </p:cNvPr>
              <p:cNvCxnSpPr/>
              <p:nvPr/>
            </p:nvCxnSpPr>
            <p:spPr bwMode="auto">
              <a:xfrm>
                <a:off x="45499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F75EA7D-436C-5101-4FFE-0CF8FD0DAF04}"/>
                  </a:ext>
                </a:extLst>
              </p:cNvPr>
              <p:cNvCxnSpPr/>
              <p:nvPr/>
            </p:nvCxnSpPr>
            <p:spPr bwMode="auto">
              <a:xfrm>
                <a:off x="44991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E73D462-26DB-F541-A294-9EDA3B05CBFC}"/>
                  </a:ext>
                </a:extLst>
              </p:cNvPr>
              <p:cNvCxnSpPr/>
              <p:nvPr/>
            </p:nvCxnSpPr>
            <p:spPr bwMode="auto">
              <a:xfrm>
                <a:off x="447695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F764E8D-79DF-306C-F041-90A0A105A9CA}"/>
                  </a:ext>
                </a:extLst>
              </p:cNvPr>
              <p:cNvCxnSpPr/>
              <p:nvPr/>
            </p:nvCxnSpPr>
            <p:spPr bwMode="auto">
              <a:xfrm>
                <a:off x="4439027"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8CE96AC-8EC2-3F01-9FC7-8DE8AE247B28}"/>
                  </a:ext>
                </a:extLst>
              </p:cNvPr>
              <p:cNvCxnSpPr/>
              <p:nvPr/>
            </p:nvCxnSpPr>
            <p:spPr bwMode="auto">
              <a:xfrm>
                <a:off x="4391852"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C0A297B-BDAA-CE31-55BD-7B16B37E25DA}"/>
                  </a:ext>
                </a:extLst>
              </p:cNvPr>
              <p:cNvCxnSpPr/>
              <p:nvPr/>
            </p:nvCxnSpPr>
            <p:spPr bwMode="auto">
              <a:xfrm>
                <a:off x="4363277"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5A89207-297E-E020-5333-1226D292C803}"/>
                  </a:ext>
                </a:extLst>
              </p:cNvPr>
              <p:cNvCxnSpPr/>
              <p:nvPr/>
            </p:nvCxnSpPr>
            <p:spPr bwMode="auto">
              <a:xfrm>
                <a:off x="4334702"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162A391-A8BE-573F-6F35-819803908FD7}"/>
                  </a:ext>
                </a:extLst>
              </p:cNvPr>
              <p:cNvCxnSpPr/>
              <p:nvPr/>
            </p:nvCxnSpPr>
            <p:spPr bwMode="auto">
              <a:xfrm>
                <a:off x="4287182"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DFB976C-5B57-F5EC-DF22-10578A109CA5}"/>
                  </a:ext>
                </a:extLst>
              </p:cNvPr>
              <p:cNvCxnSpPr/>
              <p:nvPr/>
            </p:nvCxnSpPr>
            <p:spPr bwMode="auto">
              <a:xfrm>
                <a:off x="423461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4F6BF88-4A94-8298-E2EE-8B5ABF364B3C}"/>
                  </a:ext>
                </a:extLst>
              </p:cNvPr>
              <p:cNvCxnSpPr/>
              <p:nvPr/>
            </p:nvCxnSpPr>
            <p:spPr bwMode="auto">
              <a:xfrm>
                <a:off x="417746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4B2DACF-5F06-AE0F-7162-2F0EF733C8EB}"/>
                  </a:ext>
                </a:extLst>
              </p:cNvPr>
              <p:cNvCxnSpPr/>
              <p:nvPr/>
            </p:nvCxnSpPr>
            <p:spPr bwMode="auto">
              <a:xfrm>
                <a:off x="415841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B4C43F3-3BAB-A4C8-28EC-5D82BF41C5B4}"/>
                  </a:ext>
                </a:extLst>
              </p:cNvPr>
              <p:cNvCxnSpPr/>
              <p:nvPr/>
            </p:nvCxnSpPr>
            <p:spPr bwMode="auto">
              <a:xfrm>
                <a:off x="4107619" y="352612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B7867F4-7932-D810-FDB2-ECA160D7B69D}"/>
                  </a:ext>
                </a:extLst>
              </p:cNvPr>
              <p:cNvCxnSpPr/>
              <p:nvPr/>
            </p:nvCxnSpPr>
            <p:spPr bwMode="auto">
              <a:xfrm>
                <a:off x="4085394" y="351659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7DFD81A-7D64-C009-B085-5630869E2C28}"/>
                  </a:ext>
                </a:extLst>
              </p:cNvPr>
              <p:cNvCxnSpPr/>
              <p:nvPr/>
            </p:nvCxnSpPr>
            <p:spPr bwMode="auto">
              <a:xfrm>
                <a:off x="4021413" y="351659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B95E4DC-16D8-27ED-BA54-CDDAC674F909}"/>
                  </a:ext>
                </a:extLst>
              </p:cNvPr>
              <p:cNvCxnSpPr/>
              <p:nvPr/>
            </p:nvCxnSpPr>
            <p:spPr bwMode="auto">
              <a:xfrm>
                <a:off x="3938863" y="350390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14CA389-8D1C-6699-426E-6A76EFE5698F}"/>
                  </a:ext>
                </a:extLst>
              </p:cNvPr>
              <p:cNvCxnSpPr/>
              <p:nvPr/>
            </p:nvCxnSpPr>
            <p:spPr bwMode="auto">
              <a:xfrm>
                <a:off x="3903938"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D3D1CA2-04DA-32AA-9751-8BAC3AC7E345}"/>
                  </a:ext>
                </a:extLst>
              </p:cNvPr>
              <p:cNvCxnSpPr/>
              <p:nvPr/>
            </p:nvCxnSpPr>
            <p:spPr bwMode="auto">
              <a:xfrm>
                <a:off x="3881713"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DE77443-6CA6-1842-23D9-C8C39E3750B2}"/>
                  </a:ext>
                </a:extLst>
              </p:cNvPr>
              <p:cNvCxnSpPr/>
              <p:nvPr/>
            </p:nvCxnSpPr>
            <p:spPr bwMode="auto">
              <a:xfrm>
                <a:off x="3820953"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3D423DA-C3C0-0B2E-2D9D-FD7643DEFFE4}"/>
                  </a:ext>
                </a:extLst>
              </p:cNvPr>
              <p:cNvCxnSpPr/>
              <p:nvPr/>
            </p:nvCxnSpPr>
            <p:spPr bwMode="auto">
              <a:xfrm>
                <a:off x="3761832"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75D015B-CEF7-2135-FB5F-5194317285FC}"/>
                  </a:ext>
                </a:extLst>
              </p:cNvPr>
              <p:cNvCxnSpPr/>
              <p:nvPr/>
            </p:nvCxnSpPr>
            <p:spPr bwMode="auto">
              <a:xfrm>
                <a:off x="3720557" y="347373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48CDCA4-EB3C-627C-33C9-0217370AEE07}"/>
                  </a:ext>
                </a:extLst>
              </p:cNvPr>
              <p:cNvCxnSpPr/>
              <p:nvPr/>
            </p:nvCxnSpPr>
            <p:spPr bwMode="auto">
              <a:xfrm>
                <a:off x="3507832" y="346421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CE20E81-EFD6-DB37-E34C-D1C23BDA6629}"/>
                  </a:ext>
                </a:extLst>
              </p:cNvPr>
              <p:cNvCxnSpPr/>
              <p:nvPr/>
            </p:nvCxnSpPr>
            <p:spPr bwMode="auto">
              <a:xfrm>
                <a:off x="3472907" y="3425826"/>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B9B841F-7884-37E8-2D51-0BAAF23AA6ED}"/>
                  </a:ext>
                </a:extLst>
              </p:cNvPr>
              <p:cNvCxnSpPr/>
              <p:nvPr/>
            </p:nvCxnSpPr>
            <p:spPr bwMode="auto">
              <a:xfrm>
                <a:off x="2647407" y="3248026"/>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DCDC433-8DF8-4058-A603-C0FC4C8683D0}"/>
                  </a:ext>
                </a:extLst>
              </p:cNvPr>
              <p:cNvCxnSpPr/>
              <p:nvPr/>
            </p:nvCxnSpPr>
            <p:spPr bwMode="auto">
              <a:xfrm>
                <a:off x="2561714" y="3222626"/>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717C815-E4C2-5A82-D422-2C5BAFDA0D78}"/>
                  </a:ext>
                </a:extLst>
              </p:cNvPr>
              <p:cNvCxnSpPr/>
              <p:nvPr/>
            </p:nvCxnSpPr>
            <p:spPr bwMode="auto">
              <a:xfrm>
                <a:off x="2254041" y="284956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E913221-361F-A06D-43C0-A5F29A766BB5}"/>
                  </a:ext>
                </a:extLst>
              </p:cNvPr>
              <p:cNvCxnSpPr/>
              <p:nvPr/>
            </p:nvCxnSpPr>
            <p:spPr bwMode="auto">
              <a:xfrm>
                <a:off x="2143125" y="260667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FC0BB7E-3F0D-57E6-6F86-622CEB2F5735}"/>
                  </a:ext>
                </a:extLst>
              </p:cNvPr>
              <p:cNvCxnSpPr/>
              <p:nvPr/>
            </p:nvCxnSpPr>
            <p:spPr bwMode="auto">
              <a:xfrm>
                <a:off x="2413000" y="31051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579FE51-A0D9-37E4-D6CC-4AC958B52C96}"/>
                  </a:ext>
                </a:extLst>
              </p:cNvPr>
              <p:cNvCxnSpPr/>
              <p:nvPr/>
            </p:nvCxnSpPr>
            <p:spPr bwMode="auto">
              <a:xfrm>
                <a:off x="3080001" y="3346451"/>
                <a:ext cx="0" cy="1238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9DB34A15-CE8B-B03E-4CBC-17B4C4BAA0E2}"/>
                </a:ext>
              </a:extLst>
            </p:cNvPr>
            <p:cNvGrpSpPr>
              <a:grpSpLocks noChangeAspect="1"/>
            </p:cNvGrpSpPr>
            <p:nvPr/>
          </p:nvGrpSpPr>
          <p:grpSpPr>
            <a:xfrm>
              <a:off x="1482373" y="1957793"/>
              <a:ext cx="3331368" cy="875509"/>
              <a:chOff x="2135981" y="2583657"/>
              <a:chExt cx="3331368" cy="875509"/>
            </a:xfrm>
          </p:grpSpPr>
          <p:sp>
            <p:nvSpPr>
              <p:cNvPr id="95" name="Freeform: Shape 94">
                <a:extLst>
                  <a:ext uri="{FF2B5EF4-FFF2-40B4-BE49-F238E27FC236}">
                    <a16:creationId xmlns:a16="http://schemas.microsoft.com/office/drawing/2014/main" id="{81AC1C05-9B81-0313-04C9-055620F29FD8}"/>
                  </a:ext>
                </a:extLst>
              </p:cNvPr>
              <p:cNvSpPr/>
              <p:nvPr/>
            </p:nvSpPr>
            <p:spPr bwMode="auto">
              <a:xfrm>
                <a:off x="2135981" y="2645570"/>
                <a:ext cx="3331368" cy="762001"/>
              </a:xfrm>
              <a:custGeom>
                <a:avLst/>
                <a:gdLst>
                  <a:gd name="connsiteX0" fmla="*/ 0 w 3276600"/>
                  <a:gd name="connsiteY0" fmla="*/ 0 h 740569"/>
                  <a:gd name="connsiteX1" fmla="*/ 100013 w 3276600"/>
                  <a:gd name="connsiteY1" fmla="*/ 0 h 740569"/>
                  <a:gd name="connsiteX2" fmla="*/ 100013 w 3276600"/>
                  <a:gd name="connsiteY2" fmla="*/ 57150 h 740569"/>
                  <a:gd name="connsiteX3" fmla="*/ 145257 w 3276600"/>
                  <a:gd name="connsiteY3" fmla="*/ 57150 h 740569"/>
                  <a:gd name="connsiteX4" fmla="*/ 145257 w 3276600"/>
                  <a:gd name="connsiteY4" fmla="*/ 85725 h 740569"/>
                  <a:gd name="connsiteX5" fmla="*/ 183357 w 3276600"/>
                  <a:gd name="connsiteY5" fmla="*/ 85725 h 740569"/>
                  <a:gd name="connsiteX6" fmla="*/ 183357 w 3276600"/>
                  <a:gd name="connsiteY6" fmla="*/ 138112 h 740569"/>
                  <a:gd name="connsiteX7" fmla="*/ 209550 w 3276600"/>
                  <a:gd name="connsiteY7" fmla="*/ 138112 h 740569"/>
                  <a:gd name="connsiteX8" fmla="*/ 209550 w 3276600"/>
                  <a:gd name="connsiteY8" fmla="*/ 202406 h 740569"/>
                  <a:gd name="connsiteX9" fmla="*/ 235744 w 3276600"/>
                  <a:gd name="connsiteY9" fmla="*/ 202406 h 740569"/>
                  <a:gd name="connsiteX10" fmla="*/ 235744 w 3276600"/>
                  <a:gd name="connsiteY10" fmla="*/ 250031 h 740569"/>
                  <a:gd name="connsiteX11" fmla="*/ 335757 w 3276600"/>
                  <a:gd name="connsiteY11" fmla="*/ 250031 h 740569"/>
                  <a:gd name="connsiteX12" fmla="*/ 335757 w 3276600"/>
                  <a:gd name="connsiteY12" fmla="*/ 271462 h 740569"/>
                  <a:gd name="connsiteX13" fmla="*/ 364332 w 3276600"/>
                  <a:gd name="connsiteY13" fmla="*/ 271462 h 740569"/>
                  <a:gd name="connsiteX14" fmla="*/ 364332 w 3276600"/>
                  <a:gd name="connsiteY14" fmla="*/ 307181 h 740569"/>
                  <a:gd name="connsiteX15" fmla="*/ 414338 w 3276600"/>
                  <a:gd name="connsiteY15" fmla="*/ 307181 h 740569"/>
                  <a:gd name="connsiteX16" fmla="*/ 414338 w 3276600"/>
                  <a:gd name="connsiteY16" fmla="*/ 335756 h 740569"/>
                  <a:gd name="connsiteX17" fmla="*/ 509588 w 3276600"/>
                  <a:gd name="connsiteY17" fmla="*/ 335756 h 740569"/>
                  <a:gd name="connsiteX18" fmla="*/ 509588 w 3276600"/>
                  <a:gd name="connsiteY18" fmla="*/ 392906 h 740569"/>
                  <a:gd name="connsiteX19" fmla="*/ 595313 w 3276600"/>
                  <a:gd name="connsiteY19" fmla="*/ 392906 h 740569"/>
                  <a:gd name="connsiteX20" fmla="*/ 595313 w 3276600"/>
                  <a:gd name="connsiteY20" fmla="*/ 447675 h 740569"/>
                  <a:gd name="connsiteX21" fmla="*/ 642938 w 3276600"/>
                  <a:gd name="connsiteY21" fmla="*/ 447675 h 740569"/>
                  <a:gd name="connsiteX22" fmla="*/ 642938 w 3276600"/>
                  <a:gd name="connsiteY22" fmla="*/ 469106 h 740569"/>
                  <a:gd name="connsiteX23" fmla="*/ 702469 w 3276600"/>
                  <a:gd name="connsiteY23" fmla="*/ 469106 h 740569"/>
                  <a:gd name="connsiteX24" fmla="*/ 702469 w 3276600"/>
                  <a:gd name="connsiteY24" fmla="*/ 495300 h 740569"/>
                  <a:gd name="connsiteX25" fmla="*/ 890588 w 3276600"/>
                  <a:gd name="connsiteY25" fmla="*/ 495300 h 740569"/>
                  <a:gd name="connsiteX26" fmla="*/ 890588 w 3276600"/>
                  <a:gd name="connsiteY26" fmla="*/ 550069 h 740569"/>
                  <a:gd name="connsiteX27" fmla="*/ 1066800 w 3276600"/>
                  <a:gd name="connsiteY27" fmla="*/ 550069 h 740569"/>
                  <a:gd name="connsiteX28" fmla="*/ 1066800 w 3276600"/>
                  <a:gd name="connsiteY28" fmla="*/ 578644 h 740569"/>
                  <a:gd name="connsiteX29" fmla="*/ 1090613 w 3276600"/>
                  <a:gd name="connsiteY29" fmla="*/ 578644 h 740569"/>
                  <a:gd name="connsiteX30" fmla="*/ 1090613 w 3276600"/>
                  <a:gd name="connsiteY30" fmla="*/ 614362 h 740569"/>
                  <a:gd name="connsiteX31" fmla="*/ 1123950 w 3276600"/>
                  <a:gd name="connsiteY31" fmla="*/ 614362 h 740569"/>
                  <a:gd name="connsiteX32" fmla="*/ 1123950 w 3276600"/>
                  <a:gd name="connsiteY32" fmla="*/ 633412 h 740569"/>
                  <a:gd name="connsiteX33" fmla="*/ 1338263 w 3276600"/>
                  <a:gd name="connsiteY33" fmla="*/ 633412 h 740569"/>
                  <a:gd name="connsiteX34" fmla="*/ 1338263 w 3276600"/>
                  <a:gd name="connsiteY34" fmla="*/ 661987 h 740569"/>
                  <a:gd name="connsiteX35" fmla="*/ 1516857 w 3276600"/>
                  <a:gd name="connsiteY35" fmla="*/ 661987 h 740569"/>
                  <a:gd name="connsiteX36" fmla="*/ 1516857 w 3276600"/>
                  <a:gd name="connsiteY36" fmla="*/ 676275 h 740569"/>
                  <a:gd name="connsiteX37" fmla="*/ 1614488 w 3276600"/>
                  <a:gd name="connsiteY37" fmla="*/ 676275 h 740569"/>
                  <a:gd name="connsiteX38" fmla="*/ 1614488 w 3276600"/>
                  <a:gd name="connsiteY38" fmla="*/ 690562 h 740569"/>
                  <a:gd name="connsiteX39" fmla="*/ 1766888 w 3276600"/>
                  <a:gd name="connsiteY39" fmla="*/ 690562 h 740569"/>
                  <a:gd name="connsiteX40" fmla="*/ 1766888 w 3276600"/>
                  <a:gd name="connsiteY40" fmla="*/ 711994 h 740569"/>
                  <a:gd name="connsiteX41" fmla="*/ 1912144 w 3276600"/>
                  <a:gd name="connsiteY41" fmla="*/ 711994 h 740569"/>
                  <a:gd name="connsiteX42" fmla="*/ 1912144 w 3276600"/>
                  <a:gd name="connsiteY42" fmla="*/ 731044 h 740569"/>
                  <a:gd name="connsiteX43" fmla="*/ 2047875 w 3276600"/>
                  <a:gd name="connsiteY43" fmla="*/ 731044 h 740569"/>
                  <a:gd name="connsiteX44" fmla="*/ 2038350 w 3276600"/>
                  <a:gd name="connsiteY44" fmla="*/ 740569 h 740569"/>
                  <a:gd name="connsiteX45" fmla="*/ 3276600 w 3276600"/>
                  <a:gd name="connsiteY45" fmla="*/ 740569 h 740569"/>
                  <a:gd name="connsiteX0" fmla="*/ 0 w 3331368"/>
                  <a:gd name="connsiteY0" fmla="*/ 0 h 754857"/>
                  <a:gd name="connsiteX1" fmla="*/ 100013 w 3331368"/>
                  <a:gd name="connsiteY1" fmla="*/ 0 h 754857"/>
                  <a:gd name="connsiteX2" fmla="*/ 100013 w 3331368"/>
                  <a:gd name="connsiteY2" fmla="*/ 57150 h 754857"/>
                  <a:gd name="connsiteX3" fmla="*/ 145257 w 3331368"/>
                  <a:gd name="connsiteY3" fmla="*/ 57150 h 754857"/>
                  <a:gd name="connsiteX4" fmla="*/ 145257 w 3331368"/>
                  <a:gd name="connsiteY4" fmla="*/ 85725 h 754857"/>
                  <a:gd name="connsiteX5" fmla="*/ 183357 w 3331368"/>
                  <a:gd name="connsiteY5" fmla="*/ 85725 h 754857"/>
                  <a:gd name="connsiteX6" fmla="*/ 183357 w 3331368"/>
                  <a:gd name="connsiteY6" fmla="*/ 138112 h 754857"/>
                  <a:gd name="connsiteX7" fmla="*/ 209550 w 3331368"/>
                  <a:gd name="connsiteY7" fmla="*/ 138112 h 754857"/>
                  <a:gd name="connsiteX8" fmla="*/ 209550 w 3331368"/>
                  <a:gd name="connsiteY8" fmla="*/ 202406 h 754857"/>
                  <a:gd name="connsiteX9" fmla="*/ 235744 w 3331368"/>
                  <a:gd name="connsiteY9" fmla="*/ 202406 h 754857"/>
                  <a:gd name="connsiteX10" fmla="*/ 235744 w 3331368"/>
                  <a:gd name="connsiteY10" fmla="*/ 250031 h 754857"/>
                  <a:gd name="connsiteX11" fmla="*/ 335757 w 3331368"/>
                  <a:gd name="connsiteY11" fmla="*/ 250031 h 754857"/>
                  <a:gd name="connsiteX12" fmla="*/ 335757 w 3331368"/>
                  <a:gd name="connsiteY12" fmla="*/ 271462 h 754857"/>
                  <a:gd name="connsiteX13" fmla="*/ 364332 w 3331368"/>
                  <a:gd name="connsiteY13" fmla="*/ 271462 h 754857"/>
                  <a:gd name="connsiteX14" fmla="*/ 364332 w 3331368"/>
                  <a:gd name="connsiteY14" fmla="*/ 307181 h 754857"/>
                  <a:gd name="connsiteX15" fmla="*/ 414338 w 3331368"/>
                  <a:gd name="connsiteY15" fmla="*/ 307181 h 754857"/>
                  <a:gd name="connsiteX16" fmla="*/ 414338 w 3331368"/>
                  <a:gd name="connsiteY16" fmla="*/ 335756 h 754857"/>
                  <a:gd name="connsiteX17" fmla="*/ 509588 w 3331368"/>
                  <a:gd name="connsiteY17" fmla="*/ 335756 h 754857"/>
                  <a:gd name="connsiteX18" fmla="*/ 509588 w 3331368"/>
                  <a:gd name="connsiteY18" fmla="*/ 392906 h 754857"/>
                  <a:gd name="connsiteX19" fmla="*/ 595313 w 3331368"/>
                  <a:gd name="connsiteY19" fmla="*/ 392906 h 754857"/>
                  <a:gd name="connsiteX20" fmla="*/ 595313 w 3331368"/>
                  <a:gd name="connsiteY20" fmla="*/ 447675 h 754857"/>
                  <a:gd name="connsiteX21" fmla="*/ 642938 w 3331368"/>
                  <a:gd name="connsiteY21" fmla="*/ 447675 h 754857"/>
                  <a:gd name="connsiteX22" fmla="*/ 642938 w 3331368"/>
                  <a:gd name="connsiteY22" fmla="*/ 469106 h 754857"/>
                  <a:gd name="connsiteX23" fmla="*/ 702469 w 3331368"/>
                  <a:gd name="connsiteY23" fmla="*/ 469106 h 754857"/>
                  <a:gd name="connsiteX24" fmla="*/ 702469 w 3331368"/>
                  <a:gd name="connsiteY24" fmla="*/ 495300 h 754857"/>
                  <a:gd name="connsiteX25" fmla="*/ 890588 w 3331368"/>
                  <a:gd name="connsiteY25" fmla="*/ 495300 h 754857"/>
                  <a:gd name="connsiteX26" fmla="*/ 890588 w 3331368"/>
                  <a:gd name="connsiteY26" fmla="*/ 550069 h 754857"/>
                  <a:gd name="connsiteX27" fmla="*/ 1066800 w 3331368"/>
                  <a:gd name="connsiteY27" fmla="*/ 550069 h 754857"/>
                  <a:gd name="connsiteX28" fmla="*/ 1066800 w 3331368"/>
                  <a:gd name="connsiteY28" fmla="*/ 578644 h 754857"/>
                  <a:gd name="connsiteX29" fmla="*/ 1090613 w 3331368"/>
                  <a:gd name="connsiteY29" fmla="*/ 578644 h 754857"/>
                  <a:gd name="connsiteX30" fmla="*/ 1090613 w 3331368"/>
                  <a:gd name="connsiteY30" fmla="*/ 614362 h 754857"/>
                  <a:gd name="connsiteX31" fmla="*/ 1123950 w 3331368"/>
                  <a:gd name="connsiteY31" fmla="*/ 614362 h 754857"/>
                  <a:gd name="connsiteX32" fmla="*/ 1123950 w 3331368"/>
                  <a:gd name="connsiteY32" fmla="*/ 633412 h 754857"/>
                  <a:gd name="connsiteX33" fmla="*/ 1338263 w 3331368"/>
                  <a:gd name="connsiteY33" fmla="*/ 633412 h 754857"/>
                  <a:gd name="connsiteX34" fmla="*/ 1338263 w 3331368"/>
                  <a:gd name="connsiteY34" fmla="*/ 661987 h 754857"/>
                  <a:gd name="connsiteX35" fmla="*/ 1516857 w 3331368"/>
                  <a:gd name="connsiteY35" fmla="*/ 661987 h 754857"/>
                  <a:gd name="connsiteX36" fmla="*/ 1516857 w 3331368"/>
                  <a:gd name="connsiteY36" fmla="*/ 676275 h 754857"/>
                  <a:gd name="connsiteX37" fmla="*/ 1614488 w 3331368"/>
                  <a:gd name="connsiteY37" fmla="*/ 676275 h 754857"/>
                  <a:gd name="connsiteX38" fmla="*/ 1614488 w 3331368"/>
                  <a:gd name="connsiteY38" fmla="*/ 690562 h 754857"/>
                  <a:gd name="connsiteX39" fmla="*/ 1766888 w 3331368"/>
                  <a:gd name="connsiteY39" fmla="*/ 690562 h 754857"/>
                  <a:gd name="connsiteX40" fmla="*/ 1766888 w 3331368"/>
                  <a:gd name="connsiteY40" fmla="*/ 711994 h 754857"/>
                  <a:gd name="connsiteX41" fmla="*/ 1912144 w 3331368"/>
                  <a:gd name="connsiteY41" fmla="*/ 711994 h 754857"/>
                  <a:gd name="connsiteX42" fmla="*/ 1912144 w 3331368"/>
                  <a:gd name="connsiteY42" fmla="*/ 731044 h 754857"/>
                  <a:gd name="connsiteX43" fmla="*/ 2047875 w 3331368"/>
                  <a:gd name="connsiteY43" fmla="*/ 731044 h 754857"/>
                  <a:gd name="connsiteX44" fmla="*/ 2038350 w 3331368"/>
                  <a:gd name="connsiteY44" fmla="*/ 740569 h 754857"/>
                  <a:gd name="connsiteX45" fmla="*/ 3331368 w 3331368"/>
                  <a:gd name="connsiteY45" fmla="*/ 754857 h 754857"/>
                  <a:gd name="connsiteX0" fmla="*/ 0 w 3331368"/>
                  <a:gd name="connsiteY0" fmla="*/ 0 h 757238"/>
                  <a:gd name="connsiteX1" fmla="*/ 100013 w 3331368"/>
                  <a:gd name="connsiteY1" fmla="*/ 0 h 757238"/>
                  <a:gd name="connsiteX2" fmla="*/ 100013 w 3331368"/>
                  <a:gd name="connsiteY2" fmla="*/ 57150 h 757238"/>
                  <a:gd name="connsiteX3" fmla="*/ 145257 w 3331368"/>
                  <a:gd name="connsiteY3" fmla="*/ 57150 h 757238"/>
                  <a:gd name="connsiteX4" fmla="*/ 145257 w 3331368"/>
                  <a:gd name="connsiteY4" fmla="*/ 85725 h 757238"/>
                  <a:gd name="connsiteX5" fmla="*/ 183357 w 3331368"/>
                  <a:gd name="connsiteY5" fmla="*/ 85725 h 757238"/>
                  <a:gd name="connsiteX6" fmla="*/ 183357 w 3331368"/>
                  <a:gd name="connsiteY6" fmla="*/ 138112 h 757238"/>
                  <a:gd name="connsiteX7" fmla="*/ 209550 w 3331368"/>
                  <a:gd name="connsiteY7" fmla="*/ 138112 h 757238"/>
                  <a:gd name="connsiteX8" fmla="*/ 209550 w 3331368"/>
                  <a:gd name="connsiteY8" fmla="*/ 202406 h 757238"/>
                  <a:gd name="connsiteX9" fmla="*/ 235744 w 3331368"/>
                  <a:gd name="connsiteY9" fmla="*/ 202406 h 757238"/>
                  <a:gd name="connsiteX10" fmla="*/ 235744 w 3331368"/>
                  <a:gd name="connsiteY10" fmla="*/ 250031 h 757238"/>
                  <a:gd name="connsiteX11" fmla="*/ 335757 w 3331368"/>
                  <a:gd name="connsiteY11" fmla="*/ 250031 h 757238"/>
                  <a:gd name="connsiteX12" fmla="*/ 335757 w 3331368"/>
                  <a:gd name="connsiteY12" fmla="*/ 271462 h 757238"/>
                  <a:gd name="connsiteX13" fmla="*/ 364332 w 3331368"/>
                  <a:gd name="connsiteY13" fmla="*/ 271462 h 757238"/>
                  <a:gd name="connsiteX14" fmla="*/ 364332 w 3331368"/>
                  <a:gd name="connsiteY14" fmla="*/ 307181 h 757238"/>
                  <a:gd name="connsiteX15" fmla="*/ 414338 w 3331368"/>
                  <a:gd name="connsiteY15" fmla="*/ 307181 h 757238"/>
                  <a:gd name="connsiteX16" fmla="*/ 414338 w 3331368"/>
                  <a:gd name="connsiteY16" fmla="*/ 335756 h 757238"/>
                  <a:gd name="connsiteX17" fmla="*/ 509588 w 3331368"/>
                  <a:gd name="connsiteY17" fmla="*/ 335756 h 757238"/>
                  <a:gd name="connsiteX18" fmla="*/ 509588 w 3331368"/>
                  <a:gd name="connsiteY18" fmla="*/ 392906 h 757238"/>
                  <a:gd name="connsiteX19" fmla="*/ 595313 w 3331368"/>
                  <a:gd name="connsiteY19" fmla="*/ 392906 h 757238"/>
                  <a:gd name="connsiteX20" fmla="*/ 595313 w 3331368"/>
                  <a:gd name="connsiteY20" fmla="*/ 447675 h 757238"/>
                  <a:gd name="connsiteX21" fmla="*/ 642938 w 3331368"/>
                  <a:gd name="connsiteY21" fmla="*/ 447675 h 757238"/>
                  <a:gd name="connsiteX22" fmla="*/ 642938 w 3331368"/>
                  <a:gd name="connsiteY22" fmla="*/ 469106 h 757238"/>
                  <a:gd name="connsiteX23" fmla="*/ 702469 w 3331368"/>
                  <a:gd name="connsiteY23" fmla="*/ 469106 h 757238"/>
                  <a:gd name="connsiteX24" fmla="*/ 702469 w 3331368"/>
                  <a:gd name="connsiteY24" fmla="*/ 495300 h 757238"/>
                  <a:gd name="connsiteX25" fmla="*/ 890588 w 3331368"/>
                  <a:gd name="connsiteY25" fmla="*/ 495300 h 757238"/>
                  <a:gd name="connsiteX26" fmla="*/ 890588 w 3331368"/>
                  <a:gd name="connsiteY26" fmla="*/ 550069 h 757238"/>
                  <a:gd name="connsiteX27" fmla="*/ 1066800 w 3331368"/>
                  <a:gd name="connsiteY27" fmla="*/ 550069 h 757238"/>
                  <a:gd name="connsiteX28" fmla="*/ 1066800 w 3331368"/>
                  <a:gd name="connsiteY28" fmla="*/ 578644 h 757238"/>
                  <a:gd name="connsiteX29" fmla="*/ 1090613 w 3331368"/>
                  <a:gd name="connsiteY29" fmla="*/ 578644 h 757238"/>
                  <a:gd name="connsiteX30" fmla="*/ 1090613 w 3331368"/>
                  <a:gd name="connsiteY30" fmla="*/ 614362 h 757238"/>
                  <a:gd name="connsiteX31" fmla="*/ 1123950 w 3331368"/>
                  <a:gd name="connsiteY31" fmla="*/ 614362 h 757238"/>
                  <a:gd name="connsiteX32" fmla="*/ 1123950 w 3331368"/>
                  <a:gd name="connsiteY32" fmla="*/ 633412 h 757238"/>
                  <a:gd name="connsiteX33" fmla="*/ 1338263 w 3331368"/>
                  <a:gd name="connsiteY33" fmla="*/ 633412 h 757238"/>
                  <a:gd name="connsiteX34" fmla="*/ 1338263 w 3331368"/>
                  <a:gd name="connsiteY34" fmla="*/ 661987 h 757238"/>
                  <a:gd name="connsiteX35" fmla="*/ 1516857 w 3331368"/>
                  <a:gd name="connsiteY35" fmla="*/ 661987 h 757238"/>
                  <a:gd name="connsiteX36" fmla="*/ 1516857 w 3331368"/>
                  <a:gd name="connsiteY36" fmla="*/ 676275 h 757238"/>
                  <a:gd name="connsiteX37" fmla="*/ 1614488 w 3331368"/>
                  <a:gd name="connsiteY37" fmla="*/ 676275 h 757238"/>
                  <a:gd name="connsiteX38" fmla="*/ 1614488 w 3331368"/>
                  <a:gd name="connsiteY38" fmla="*/ 690562 h 757238"/>
                  <a:gd name="connsiteX39" fmla="*/ 1766888 w 3331368"/>
                  <a:gd name="connsiteY39" fmla="*/ 690562 h 757238"/>
                  <a:gd name="connsiteX40" fmla="*/ 1766888 w 3331368"/>
                  <a:gd name="connsiteY40" fmla="*/ 711994 h 757238"/>
                  <a:gd name="connsiteX41" fmla="*/ 1912144 w 3331368"/>
                  <a:gd name="connsiteY41" fmla="*/ 711994 h 757238"/>
                  <a:gd name="connsiteX42" fmla="*/ 1912144 w 3331368"/>
                  <a:gd name="connsiteY42" fmla="*/ 731044 h 757238"/>
                  <a:gd name="connsiteX43" fmla="*/ 2047875 w 3331368"/>
                  <a:gd name="connsiteY43" fmla="*/ 731044 h 757238"/>
                  <a:gd name="connsiteX44" fmla="*/ 2040731 w 3331368"/>
                  <a:gd name="connsiteY44" fmla="*/ 757238 h 757238"/>
                  <a:gd name="connsiteX45" fmla="*/ 3331368 w 3331368"/>
                  <a:gd name="connsiteY45" fmla="*/ 754857 h 757238"/>
                  <a:gd name="connsiteX0" fmla="*/ 0 w 3331368"/>
                  <a:gd name="connsiteY0" fmla="*/ 0 h 762001"/>
                  <a:gd name="connsiteX1" fmla="*/ 100013 w 3331368"/>
                  <a:gd name="connsiteY1" fmla="*/ 0 h 762001"/>
                  <a:gd name="connsiteX2" fmla="*/ 100013 w 3331368"/>
                  <a:gd name="connsiteY2" fmla="*/ 57150 h 762001"/>
                  <a:gd name="connsiteX3" fmla="*/ 145257 w 3331368"/>
                  <a:gd name="connsiteY3" fmla="*/ 57150 h 762001"/>
                  <a:gd name="connsiteX4" fmla="*/ 145257 w 3331368"/>
                  <a:gd name="connsiteY4" fmla="*/ 85725 h 762001"/>
                  <a:gd name="connsiteX5" fmla="*/ 183357 w 3331368"/>
                  <a:gd name="connsiteY5" fmla="*/ 85725 h 762001"/>
                  <a:gd name="connsiteX6" fmla="*/ 183357 w 3331368"/>
                  <a:gd name="connsiteY6" fmla="*/ 138112 h 762001"/>
                  <a:gd name="connsiteX7" fmla="*/ 209550 w 3331368"/>
                  <a:gd name="connsiteY7" fmla="*/ 138112 h 762001"/>
                  <a:gd name="connsiteX8" fmla="*/ 209550 w 3331368"/>
                  <a:gd name="connsiteY8" fmla="*/ 202406 h 762001"/>
                  <a:gd name="connsiteX9" fmla="*/ 235744 w 3331368"/>
                  <a:gd name="connsiteY9" fmla="*/ 202406 h 762001"/>
                  <a:gd name="connsiteX10" fmla="*/ 235744 w 3331368"/>
                  <a:gd name="connsiteY10" fmla="*/ 250031 h 762001"/>
                  <a:gd name="connsiteX11" fmla="*/ 335757 w 3331368"/>
                  <a:gd name="connsiteY11" fmla="*/ 250031 h 762001"/>
                  <a:gd name="connsiteX12" fmla="*/ 335757 w 3331368"/>
                  <a:gd name="connsiteY12" fmla="*/ 271462 h 762001"/>
                  <a:gd name="connsiteX13" fmla="*/ 364332 w 3331368"/>
                  <a:gd name="connsiteY13" fmla="*/ 271462 h 762001"/>
                  <a:gd name="connsiteX14" fmla="*/ 364332 w 3331368"/>
                  <a:gd name="connsiteY14" fmla="*/ 307181 h 762001"/>
                  <a:gd name="connsiteX15" fmla="*/ 414338 w 3331368"/>
                  <a:gd name="connsiteY15" fmla="*/ 307181 h 762001"/>
                  <a:gd name="connsiteX16" fmla="*/ 414338 w 3331368"/>
                  <a:gd name="connsiteY16" fmla="*/ 335756 h 762001"/>
                  <a:gd name="connsiteX17" fmla="*/ 509588 w 3331368"/>
                  <a:gd name="connsiteY17" fmla="*/ 335756 h 762001"/>
                  <a:gd name="connsiteX18" fmla="*/ 509588 w 3331368"/>
                  <a:gd name="connsiteY18" fmla="*/ 392906 h 762001"/>
                  <a:gd name="connsiteX19" fmla="*/ 595313 w 3331368"/>
                  <a:gd name="connsiteY19" fmla="*/ 392906 h 762001"/>
                  <a:gd name="connsiteX20" fmla="*/ 595313 w 3331368"/>
                  <a:gd name="connsiteY20" fmla="*/ 447675 h 762001"/>
                  <a:gd name="connsiteX21" fmla="*/ 642938 w 3331368"/>
                  <a:gd name="connsiteY21" fmla="*/ 447675 h 762001"/>
                  <a:gd name="connsiteX22" fmla="*/ 642938 w 3331368"/>
                  <a:gd name="connsiteY22" fmla="*/ 469106 h 762001"/>
                  <a:gd name="connsiteX23" fmla="*/ 702469 w 3331368"/>
                  <a:gd name="connsiteY23" fmla="*/ 469106 h 762001"/>
                  <a:gd name="connsiteX24" fmla="*/ 702469 w 3331368"/>
                  <a:gd name="connsiteY24" fmla="*/ 495300 h 762001"/>
                  <a:gd name="connsiteX25" fmla="*/ 890588 w 3331368"/>
                  <a:gd name="connsiteY25" fmla="*/ 495300 h 762001"/>
                  <a:gd name="connsiteX26" fmla="*/ 890588 w 3331368"/>
                  <a:gd name="connsiteY26" fmla="*/ 550069 h 762001"/>
                  <a:gd name="connsiteX27" fmla="*/ 1066800 w 3331368"/>
                  <a:gd name="connsiteY27" fmla="*/ 550069 h 762001"/>
                  <a:gd name="connsiteX28" fmla="*/ 1066800 w 3331368"/>
                  <a:gd name="connsiteY28" fmla="*/ 578644 h 762001"/>
                  <a:gd name="connsiteX29" fmla="*/ 1090613 w 3331368"/>
                  <a:gd name="connsiteY29" fmla="*/ 578644 h 762001"/>
                  <a:gd name="connsiteX30" fmla="*/ 1090613 w 3331368"/>
                  <a:gd name="connsiteY30" fmla="*/ 614362 h 762001"/>
                  <a:gd name="connsiteX31" fmla="*/ 1123950 w 3331368"/>
                  <a:gd name="connsiteY31" fmla="*/ 614362 h 762001"/>
                  <a:gd name="connsiteX32" fmla="*/ 1123950 w 3331368"/>
                  <a:gd name="connsiteY32" fmla="*/ 633412 h 762001"/>
                  <a:gd name="connsiteX33" fmla="*/ 1338263 w 3331368"/>
                  <a:gd name="connsiteY33" fmla="*/ 633412 h 762001"/>
                  <a:gd name="connsiteX34" fmla="*/ 1338263 w 3331368"/>
                  <a:gd name="connsiteY34" fmla="*/ 661987 h 762001"/>
                  <a:gd name="connsiteX35" fmla="*/ 1516857 w 3331368"/>
                  <a:gd name="connsiteY35" fmla="*/ 661987 h 762001"/>
                  <a:gd name="connsiteX36" fmla="*/ 1516857 w 3331368"/>
                  <a:gd name="connsiteY36" fmla="*/ 676275 h 762001"/>
                  <a:gd name="connsiteX37" fmla="*/ 1614488 w 3331368"/>
                  <a:gd name="connsiteY37" fmla="*/ 676275 h 762001"/>
                  <a:gd name="connsiteX38" fmla="*/ 1614488 w 3331368"/>
                  <a:gd name="connsiteY38" fmla="*/ 690562 h 762001"/>
                  <a:gd name="connsiteX39" fmla="*/ 1766888 w 3331368"/>
                  <a:gd name="connsiteY39" fmla="*/ 690562 h 762001"/>
                  <a:gd name="connsiteX40" fmla="*/ 1766888 w 3331368"/>
                  <a:gd name="connsiteY40" fmla="*/ 711994 h 762001"/>
                  <a:gd name="connsiteX41" fmla="*/ 1912144 w 3331368"/>
                  <a:gd name="connsiteY41" fmla="*/ 711994 h 762001"/>
                  <a:gd name="connsiteX42" fmla="*/ 1912144 w 3331368"/>
                  <a:gd name="connsiteY42" fmla="*/ 731044 h 762001"/>
                  <a:gd name="connsiteX43" fmla="*/ 2047875 w 3331368"/>
                  <a:gd name="connsiteY43" fmla="*/ 731044 h 762001"/>
                  <a:gd name="connsiteX44" fmla="*/ 2050256 w 3331368"/>
                  <a:gd name="connsiteY44" fmla="*/ 762001 h 762001"/>
                  <a:gd name="connsiteX45" fmla="*/ 3331368 w 3331368"/>
                  <a:gd name="connsiteY45" fmla="*/ 754857 h 76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31368" h="762001">
                    <a:moveTo>
                      <a:pt x="0" y="0"/>
                    </a:moveTo>
                    <a:lnTo>
                      <a:pt x="100013" y="0"/>
                    </a:lnTo>
                    <a:lnTo>
                      <a:pt x="100013" y="57150"/>
                    </a:lnTo>
                    <a:lnTo>
                      <a:pt x="145257" y="57150"/>
                    </a:lnTo>
                    <a:lnTo>
                      <a:pt x="145257" y="85725"/>
                    </a:lnTo>
                    <a:lnTo>
                      <a:pt x="183357" y="85725"/>
                    </a:lnTo>
                    <a:lnTo>
                      <a:pt x="183357" y="138112"/>
                    </a:lnTo>
                    <a:lnTo>
                      <a:pt x="209550" y="138112"/>
                    </a:lnTo>
                    <a:lnTo>
                      <a:pt x="209550" y="202406"/>
                    </a:lnTo>
                    <a:lnTo>
                      <a:pt x="235744" y="202406"/>
                    </a:lnTo>
                    <a:lnTo>
                      <a:pt x="235744" y="250031"/>
                    </a:lnTo>
                    <a:lnTo>
                      <a:pt x="335757" y="250031"/>
                    </a:lnTo>
                    <a:lnTo>
                      <a:pt x="335757" y="271462"/>
                    </a:lnTo>
                    <a:lnTo>
                      <a:pt x="364332" y="271462"/>
                    </a:lnTo>
                    <a:lnTo>
                      <a:pt x="364332" y="307181"/>
                    </a:lnTo>
                    <a:lnTo>
                      <a:pt x="414338" y="307181"/>
                    </a:lnTo>
                    <a:lnTo>
                      <a:pt x="414338" y="335756"/>
                    </a:lnTo>
                    <a:lnTo>
                      <a:pt x="509588" y="335756"/>
                    </a:lnTo>
                    <a:lnTo>
                      <a:pt x="509588" y="392906"/>
                    </a:lnTo>
                    <a:lnTo>
                      <a:pt x="595313" y="392906"/>
                    </a:lnTo>
                    <a:lnTo>
                      <a:pt x="595313" y="447675"/>
                    </a:lnTo>
                    <a:lnTo>
                      <a:pt x="642938" y="447675"/>
                    </a:lnTo>
                    <a:lnTo>
                      <a:pt x="642938" y="469106"/>
                    </a:lnTo>
                    <a:lnTo>
                      <a:pt x="702469" y="469106"/>
                    </a:lnTo>
                    <a:lnTo>
                      <a:pt x="702469" y="495300"/>
                    </a:lnTo>
                    <a:lnTo>
                      <a:pt x="890588" y="495300"/>
                    </a:lnTo>
                    <a:lnTo>
                      <a:pt x="890588" y="550069"/>
                    </a:lnTo>
                    <a:lnTo>
                      <a:pt x="1066800" y="550069"/>
                    </a:lnTo>
                    <a:lnTo>
                      <a:pt x="1066800" y="578644"/>
                    </a:lnTo>
                    <a:lnTo>
                      <a:pt x="1090613" y="578644"/>
                    </a:lnTo>
                    <a:lnTo>
                      <a:pt x="1090613" y="614362"/>
                    </a:lnTo>
                    <a:lnTo>
                      <a:pt x="1123950" y="614362"/>
                    </a:lnTo>
                    <a:lnTo>
                      <a:pt x="1123950" y="633412"/>
                    </a:lnTo>
                    <a:lnTo>
                      <a:pt x="1338263" y="633412"/>
                    </a:lnTo>
                    <a:lnTo>
                      <a:pt x="1338263" y="661987"/>
                    </a:lnTo>
                    <a:lnTo>
                      <a:pt x="1516857" y="661987"/>
                    </a:lnTo>
                    <a:lnTo>
                      <a:pt x="1516857" y="676275"/>
                    </a:lnTo>
                    <a:lnTo>
                      <a:pt x="1614488" y="676275"/>
                    </a:lnTo>
                    <a:lnTo>
                      <a:pt x="1614488" y="690562"/>
                    </a:lnTo>
                    <a:lnTo>
                      <a:pt x="1766888" y="690562"/>
                    </a:lnTo>
                    <a:lnTo>
                      <a:pt x="1766888" y="711994"/>
                    </a:lnTo>
                    <a:lnTo>
                      <a:pt x="1912144" y="711994"/>
                    </a:lnTo>
                    <a:lnTo>
                      <a:pt x="1912144" y="731044"/>
                    </a:lnTo>
                    <a:lnTo>
                      <a:pt x="2047875" y="731044"/>
                    </a:lnTo>
                    <a:lnTo>
                      <a:pt x="2050256" y="762001"/>
                    </a:lnTo>
                    <a:lnTo>
                      <a:pt x="3331368" y="75485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96" name="Straight Connector 95">
                <a:extLst>
                  <a:ext uri="{FF2B5EF4-FFF2-40B4-BE49-F238E27FC236}">
                    <a16:creationId xmlns:a16="http://schemas.microsoft.com/office/drawing/2014/main" id="{8717CD56-E002-8BEC-44E3-B7857BDCB27A}"/>
                  </a:ext>
                </a:extLst>
              </p:cNvPr>
              <p:cNvCxnSpPr/>
              <p:nvPr/>
            </p:nvCxnSpPr>
            <p:spPr bwMode="auto">
              <a:xfrm>
                <a:off x="5421934"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D28085C-773C-4B7A-A132-6CECB38191A3}"/>
                  </a:ext>
                </a:extLst>
              </p:cNvPr>
              <p:cNvCxnSpPr/>
              <p:nvPr/>
            </p:nvCxnSpPr>
            <p:spPr bwMode="auto">
              <a:xfrm>
                <a:off x="5388597"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30C705E-0011-62D9-DF94-52CAAB63B3C5}"/>
                  </a:ext>
                </a:extLst>
              </p:cNvPr>
              <p:cNvCxnSpPr/>
              <p:nvPr/>
            </p:nvCxnSpPr>
            <p:spPr bwMode="auto">
              <a:xfrm>
                <a:off x="527747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456C952-A8E6-96A3-88BA-52FF46B9C144}"/>
                  </a:ext>
                </a:extLst>
              </p:cNvPr>
              <p:cNvCxnSpPr/>
              <p:nvPr/>
            </p:nvCxnSpPr>
            <p:spPr bwMode="auto">
              <a:xfrm>
                <a:off x="520841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7695893-F581-C792-2C5C-958E3EAE07CF}"/>
                  </a:ext>
                </a:extLst>
              </p:cNvPr>
              <p:cNvCxnSpPr/>
              <p:nvPr/>
            </p:nvCxnSpPr>
            <p:spPr bwMode="auto">
              <a:xfrm>
                <a:off x="5175074"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3C7D837-40D7-E079-ED71-8FD8F2B46EC0}"/>
                  </a:ext>
                </a:extLst>
              </p:cNvPr>
              <p:cNvCxnSpPr/>
              <p:nvPr/>
            </p:nvCxnSpPr>
            <p:spPr bwMode="auto">
              <a:xfrm>
                <a:off x="5135433"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A275568-59BA-C10A-9B6C-9DBD719106B8}"/>
                  </a:ext>
                </a:extLst>
              </p:cNvPr>
              <p:cNvCxnSpPr/>
              <p:nvPr/>
            </p:nvCxnSpPr>
            <p:spPr bwMode="auto">
              <a:xfrm>
                <a:off x="511266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4A52A2C-19CF-2A73-CE6E-4456D3429E02}"/>
                  </a:ext>
                </a:extLst>
              </p:cNvPr>
              <p:cNvCxnSpPr/>
              <p:nvPr/>
            </p:nvCxnSpPr>
            <p:spPr bwMode="auto">
              <a:xfrm>
                <a:off x="503770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4DEE5DF-4FF2-84E4-26ED-A5938F6FE2BE}"/>
                  </a:ext>
                </a:extLst>
              </p:cNvPr>
              <p:cNvCxnSpPr/>
              <p:nvPr/>
            </p:nvCxnSpPr>
            <p:spPr bwMode="auto">
              <a:xfrm>
                <a:off x="501354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DDB3B92-2FDC-3A6C-BBB3-76B65326DB80}"/>
                  </a:ext>
                </a:extLst>
              </p:cNvPr>
              <p:cNvCxnSpPr/>
              <p:nvPr/>
            </p:nvCxnSpPr>
            <p:spPr bwMode="auto">
              <a:xfrm>
                <a:off x="4933818"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58AFE3B-64D1-1B47-A104-116366014247}"/>
                  </a:ext>
                </a:extLst>
              </p:cNvPr>
              <p:cNvCxnSpPr/>
              <p:nvPr/>
            </p:nvCxnSpPr>
            <p:spPr bwMode="auto">
              <a:xfrm>
                <a:off x="4864743"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16A1713-955D-B054-D05C-C72016CFF028}"/>
                  </a:ext>
                </a:extLst>
              </p:cNvPr>
              <p:cNvCxnSpPr/>
              <p:nvPr/>
            </p:nvCxnSpPr>
            <p:spPr bwMode="auto">
              <a:xfrm>
                <a:off x="484217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C57F1DE-DC0E-683C-640C-E82151C1E250}"/>
                  </a:ext>
                </a:extLst>
              </p:cNvPr>
              <p:cNvCxnSpPr/>
              <p:nvPr/>
            </p:nvCxnSpPr>
            <p:spPr bwMode="auto">
              <a:xfrm>
                <a:off x="4812159"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3399EBC-76AA-C8FF-2DD4-4408CF9210FA}"/>
                  </a:ext>
                </a:extLst>
              </p:cNvPr>
              <p:cNvCxnSpPr/>
              <p:nvPr/>
            </p:nvCxnSpPr>
            <p:spPr bwMode="auto">
              <a:xfrm>
                <a:off x="4769743"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55A05C9-A76F-2450-2BA0-4959239B6C76}"/>
                  </a:ext>
                </a:extLst>
              </p:cNvPr>
              <p:cNvCxnSpPr/>
              <p:nvPr/>
            </p:nvCxnSpPr>
            <p:spPr bwMode="auto">
              <a:xfrm>
                <a:off x="475342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79F2AA9-A39A-6EFE-9696-C4C44563B4DD}"/>
                  </a:ext>
                </a:extLst>
              </p:cNvPr>
              <p:cNvCxnSpPr/>
              <p:nvPr/>
            </p:nvCxnSpPr>
            <p:spPr bwMode="auto">
              <a:xfrm>
                <a:off x="471294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E507DB4-F4C6-6F1E-8A17-2973FF6112D9}"/>
                  </a:ext>
                </a:extLst>
              </p:cNvPr>
              <p:cNvCxnSpPr/>
              <p:nvPr/>
            </p:nvCxnSpPr>
            <p:spPr bwMode="auto">
              <a:xfrm>
                <a:off x="467539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D026710-D7B9-F853-D415-E6B05BDC43D4}"/>
                  </a:ext>
                </a:extLst>
              </p:cNvPr>
              <p:cNvCxnSpPr/>
              <p:nvPr/>
            </p:nvCxnSpPr>
            <p:spPr bwMode="auto">
              <a:xfrm>
                <a:off x="463829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B0C5C42-EAC9-B29C-6088-7B9F52C504F4}"/>
                  </a:ext>
                </a:extLst>
              </p:cNvPr>
              <p:cNvCxnSpPr/>
              <p:nvPr/>
            </p:nvCxnSpPr>
            <p:spPr bwMode="auto">
              <a:xfrm>
                <a:off x="458352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A30008A-02F8-DE08-AC94-39D2CC4DAD68}"/>
                  </a:ext>
                </a:extLst>
              </p:cNvPr>
              <p:cNvCxnSpPr/>
              <p:nvPr/>
            </p:nvCxnSpPr>
            <p:spPr bwMode="auto">
              <a:xfrm>
                <a:off x="4519229"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54DC0F9-1D6D-D7F5-7C49-2602F4315CDB}"/>
                  </a:ext>
                </a:extLst>
              </p:cNvPr>
              <p:cNvCxnSpPr/>
              <p:nvPr/>
            </p:nvCxnSpPr>
            <p:spPr bwMode="auto">
              <a:xfrm>
                <a:off x="4498795"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A03A9A8-A986-8FDC-96EA-D054898E3F11}"/>
                  </a:ext>
                </a:extLst>
              </p:cNvPr>
              <p:cNvCxnSpPr/>
              <p:nvPr/>
            </p:nvCxnSpPr>
            <p:spPr bwMode="auto">
              <a:xfrm>
                <a:off x="445869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F1E584C-E6AE-D2B1-889F-37B3D90AC0D2}"/>
                  </a:ext>
                </a:extLst>
              </p:cNvPr>
              <p:cNvCxnSpPr/>
              <p:nvPr/>
            </p:nvCxnSpPr>
            <p:spPr bwMode="auto">
              <a:xfrm>
                <a:off x="442059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9D0CF21-A732-A6EA-95B6-49694A3F77B0}"/>
                  </a:ext>
                </a:extLst>
              </p:cNvPr>
              <p:cNvCxnSpPr/>
              <p:nvPr/>
            </p:nvCxnSpPr>
            <p:spPr bwMode="auto">
              <a:xfrm>
                <a:off x="438808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C532485-49E7-BF3D-40FB-7B849B79C023}"/>
                  </a:ext>
                </a:extLst>
              </p:cNvPr>
              <p:cNvCxnSpPr/>
              <p:nvPr/>
            </p:nvCxnSpPr>
            <p:spPr bwMode="auto">
              <a:xfrm>
                <a:off x="4363277"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A9E32FF-1E7A-DB50-1E3C-02DFBBD0156D}"/>
                  </a:ext>
                </a:extLst>
              </p:cNvPr>
              <p:cNvCxnSpPr/>
              <p:nvPr/>
            </p:nvCxnSpPr>
            <p:spPr bwMode="auto">
              <a:xfrm>
                <a:off x="4288769"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A9289EB-39DB-7A30-3CA0-9FDEAC300B4E}"/>
                  </a:ext>
                </a:extLst>
              </p:cNvPr>
              <p:cNvCxnSpPr/>
              <p:nvPr/>
            </p:nvCxnSpPr>
            <p:spPr bwMode="auto">
              <a:xfrm>
                <a:off x="4237138" y="332969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30D5D43-A480-35DE-5C95-7C804DC09A6A}"/>
                  </a:ext>
                </a:extLst>
              </p:cNvPr>
              <p:cNvCxnSpPr/>
              <p:nvPr/>
            </p:nvCxnSpPr>
            <p:spPr bwMode="auto">
              <a:xfrm>
                <a:off x="4206938"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5713EA0-E0BA-90B1-BB2E-F2B12941E7E1}"/>
                  </a:ext>
                </a:extLst>
              </p:cNvPr>
              <p:cNvCxnSpPr/>
              <p:nvPr/>
            </p:nvCxnSpPr>
            <p:spPr bwMode="auto">
              <a:xfrm>
                <a:off x="4177469"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D3475B2-91B2-48EF-C695-9C424EC0167C}"/>
                  </a:ext>
                </a:extLst>
              </p:cNvPr>
              <p:cNvCxnSpPr/>
              <p:nvPr/>
            </p:nvCxnSpPr>
            <p:spPr bwMode="auto">
              <a:xfrm>
                <a:off x="4149650"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ABE1D85-5E75-4692-63D9-365DB1618CB6}"/>
                  </a:ext>
                </a:extLst>
              </p:cNvPr>
              <p:cNvCxnSpPr/>
              <p:nvPr/>
            </p:nvCxnSpPr>
            <p:spPr bwMode="auto">
              <a:xfrm>
                <a:off x="4107619"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429E144-5672-DE4A-718D-1EDC73081BC1}"/>
                  </a:ext>
                </a:extLst>
              </p:cNvPr>
              <p:cNvCxnSpPr/>
              <p:nvPr/>
            </p:nvCxnSpPr>
            <p:spPr bwMode="auto">
              <a:xfrm>
                <a:off x="4057613"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8DD7891-28E5-09FF-608D-E9950F3269B5}"/>
                  </a:ext>
                </a:extLst>
              </p:cNvPr>
              <p:cNvCxnSpPr/>
              <p:nvPr/>
            </p:nvCxnSpPr>
            <p:spPr bwMode="auto">
              <a:xfrm>
                <a:off x="4034942"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415D84C-F045-4716-27A7-670E11DA6BF7}"/>
                  </a:ext>
                </a:extLst>
              </p:cNvPr>
              <p:cNvCxnSpPr/>
              <p:nvPr/>
            </p:nvCxnSpPr>
            <p:spPr bwMode="auto">
              <a:xfrm>
                <a:off x="4008747"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ACBBA37-0D7E-D13F-169E-8998EB078867}"/>
                  </a:ext>
                </a:extLst>
              </p:cNvPr>
              <p:cNvCxnSpPr/>
              <p:nvPr/>
            </p:nvCxnSpPr>
            <p:spPr bwMode="auto">
              <a:xfrm>
                <a:off x="3973028" y="328295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7EC2052-1A95-B489-ABC7-24D818507C05}"/>
                  </a:ext>
                </a:extLst>
              </p:cNvPr>
              <p:cNvCxnSpPr/>
              <p:nvPr/>
            </p:nvCxnSpPr>
            <p:spPr bwMode="auto">
              <a:xfrm>
                <a:off x="3942347" y="328295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8CB7668-7C52-F661-7465-48B96E7610C6}"/>
                  </a:ext>
                </a:extLst>
              </p:cNvPr>
              <p:cNvCxnSpPr/>
              <p:nvPr/>
            </p:nvCxnSpPr>
            <p:spPr bwMode="auto">
              <a:xfrm>
                <a:off x="3904246" y="328374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498FE47-C291-FB32-77DA-4CA0DA146156}"/>
                  </a:ext>
                </a:extLst>
              </p:cNvPr>
              <p:cNvCxnSpPr/>
              <p:nvPr/>
            </p:nvCxnSpPr>
            <p:spPr bwMode="auto">
              <a:xfrm>
                <a:off x="3842334" y="328374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83B110B-5B11-95CC-C8E0-C1E6E41A2F3F}"/>
                  </a:ext>
                </a:extLst>
              </p:cNvPr>
              <p:cNvCxnSpPr/>
              <p:nvPr/>
            </p:nvCxnSpPr>
            <p:spPr bwMode="auto">
              <a:xfrm>
                <a:off x="3742782" y="327422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6CBAF12-6E58-E916-BFCF-B6B06AFFAA39}"/>
                  </a:ext>
                </a:extLst>
              </p:cNvPr>
              <p:cNvCxnSpPr/>
              <p:nvPr/>
            </p:nvCxnSpPr>
            <p:spPr bwMode="auto">
              <a:xfrm>
                <a:off x="3685632" y="324802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1DBB77E-C9B6-DAEB-747F-D34A5FEA6CC0}"/>
                  </a:ext>
                </a:extLst>
              </p:cNvPr>
              <p:cNvCxnSpPr/>
              <p:nvPr/>
            </p:nvCxnSpPr>
            <p:spPr bwMode="auto">
              <a:xfrm>
                <a:off x="3638746" y="324802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AEDDA2A-D50A-EAF8-5791-E111108CF068}"/>
                  </a:ext>
                </a:extLst>
              </p:cNvPr>
              <p:cNvCxnSpPr/>
              <p:nvPr/>
            </p:nvCxnSpPr>
            <p:spPr bwMode="auto">
              <a:xfrm>
                <a:off x="3426815" y="3221039"/>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152C26D-4CE0-A7C7-4D4F-A363923ADADB}"/>
                  </a:ext>
                </a:extLst>
              </p:cNvPr>
              <p:cNvCxnSpPr/>
              <p:nvPr/>
            </p:nvCxnSpPr>
            <p:spPr bwMode="auto">
              <a:xfrm>
                <a:off x="3283940"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5DD3375-642A-783D-2E43-F2F64AA76110}"/>
                  </a:ext>
                </a:extLst>
              </p:cNvPr>
              <p:cNvCxnSpPr/>
              <p:nvPr/>
            </p:nvCxnSpPr>
            <p:spPr bwMode="auto">
              <a:xfrm>
                <a:off x="3107728" y="31242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8A94E5E-A2BD-BE22-2D2B-F57B9EDEE12A}"/>
                  </a:ext>
                </a:extLst>
              </p:cNvPr>
              <p:cNvCxnSpPr/>
              <p:nvPr/>
            </p:nvCxnSpPr>
            <p:spPr bwMode="auto">
              <a:xfrm>
                <a:off x="3233934" y="318611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AD9C006-26B4-C7C5-70F9-3E1AC90D0B16}"/>
                  </a:ext>
                </a:extLst>
              </p:cNvPr>
              <p:cNvCxnSpPr/>
              <p:nvPr/>
            </p:nvCxnSpPr>
            <p:spPr bwMode="auto">
              <a:xfrm>
                <a:off x="2771603" y="302942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86229B5-F4A1-20F8-FCEA-4042E5E852E0}"/>
                  </a:ext>
                </a:extLst>
              </p:cNvPr>
              <p:cNvCxnSpPr/>
              <p:nvPr/>
            </p:nvCxnSpPr>
            <p:spPr bwMode="auto">
              <a:xfrm>
                <a:off x="2549557" y="289845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BAFC793-2C52-FF21-3298-37733AD9E2B2}"/>
                  </a:ext>
                </a:extLst>
              </p:cNvPr>
              <p:cNvCxnSpPr/>
              <p:nvPr/>
            </p:nvCxnSpPr>
            <p:spPr bwMode="auto">
              <a:xfrm>
                <a:off x="2264077" y="2615085"/>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603B74F-BC34-FDEB-E2E8-57E3BCEE426D}"/>
                  </a:ext>
                </a:extLst>
              </p:cNvPr>
              <p:cNvCxnSpPr/>
              <p:nvPr/>
            </p:nvCxnSpPr>
            <p:spPr bwMode="auto">
              <a:xfrm>
                <a:off x="2204546" y="258365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785A1F3-275D-28B5-59BE-D329ECDADF51}"/>
                  </a:ext>
                </a:extLst>
              </p:cNvPr>
              <p:cNvCxnSpPr/>
              <p:nvPr/>
            </p:nvCxnSpPr>
            <p:spPr bwMode="auto">
              <a:xfrm>
                <a:off x="2185496" y="258365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FAB022E-0F7B-7146-EFC8-42F6DAD3C083}"/>
                  </a:ext>
                </a:extLst>
              </p:cNvPr>
              <p:cNvCxnSpPr/>
              <p:nvPr/>
            </p:nvCxnSpPr>
            <p:spPr bwMode="auto">
              <a:xfrm>
                <a:off x="2156921" y="2583657"/>
                <a:ext cx="0" cy="12382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182" name="TextBox 181">
            <a:extLst>
              <a:ext uri="{FF2B5EF4-FFF2-40B4-BE49-F238E27FC236}">
                <a16:creationId xmlns:a16="http://schemas.microsoft.com/office/drawing/2014/main" id="{AA65FA2D-BFCC-7D31-A99D-FE3716D2A91A}"/>
              </a:ext>
            </a:extLst>
          </p:cNvPr>
          <p:cNvSpPr txBox="1"/>
          <p:nvPr/>
        </p:nvSpPr>
        <p:spPr bwMode="auto">
          <a:xfrm>
            <a:off x="5719243" y="1819250"/>
            <a:ext cx="7008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RFS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MRD+</a:t>
            </a:r>
          </a:p>
        </p:txBody>
      </p:sp>
      <p:grpSp>
        <p:nvGrpSpPr>
          <p:cNvPr id="251" name="Group 250">
            <a:extLst>
              <a:ext uri="{FF2B5EF4-FFF2-40B4-BE49-F238E27FC236}">
                <a16:creationId xmlns:a16="http://schemas.microsoft.com/office/drawing/2014/main" id="{E2061164-995B-95DC-5C0F-1E882303BD7F}"/>
              </a:ext>
            </a:extLst>
          </p:cNvPr>
          <p:cNvGrpSpPr>
            <a:grpSpLocks noChangeAspect="1"/>
          </p:cNvGrpSpPr>
          <p:nvPr/>
        </p:nvGrpSpPr>
        <p:grpSpPr>
          <a:xfrm>
            <a:off x="6530516" y="1131707"/>
            <a:ext cx="4367548" cy="2813783"/>
            <a:chOff x="5761768" y="1112895"/>
            <a:chExt cx="5753657" cy="3706782"/>
          </a:xfrm>
        </p:grpSpPr>
        <p:grpSp>
          <p:nvGrpSpPr>
            <p:cNvPr id="147" name="Group 146">
              <a:extLst>
                <a:ext uri="{FF2B5EF4-FFF2-40B4-BE49-F238E27FC236}">
                  <a16:creationId xmlns:a16="http://schemas.microsoft.com/office/drawing/2014/main" id="{D7649E5D-E4F9-A244-F351-E15B929A9734}"/>
                </a:ext>
              </a:extLst>
            </p:cNvPr>
            <p:cNvGrpSpPr/>
            <p:nvPr/>
          </p:nvGrpSpPr>
          <p:grpSpPr>
            <a:xfrm>
              <a:off x="5761768" y="1112895"/>
              <a:ext cx="5128181" cy="3706782"/>
              <a:chOff x="1117049" y="2462871"/>
              <a:chExt cx="5128181" cy="3706782"/>
            </a:xfrm>
          </p:grpSpPr>
          <p:sp>
            <p:nvSpPr>
              <p:cNvPr id="148" name="TextBox 147">
                <a:extLst>
                  <a:ext uri="{FF2B5EF4-FFF2-40B4-BE49-F238E27FC236}">
                    <a16:creationId xmlns:a16="http://schemas.microsoft.com/office/drawing/2014/main" id="{F78C8086-933F-B35F-988B-C18735305F18}"/>
                  </a:ext>
                </a:extLst>
              </p:cNvPr>
              <p:cNvSpPr txBox="1"/>
              <p:nvPr/>
            </p:nvSpPr>
            <p:spPr bwMode="auto">
              <a:xfrm>
                <a:off x="3745448" y="5772307"/>
                <a:ext cx="565389"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149" name="TextBox 148">
                <a:extLst>
                  <a:ext uri="{FF2B5EF4-FFF2-40B4-BE49-F238E27FC236}">
                    <a16:creationId xmlns:a16="http://schemas.microsoft.com/office/drawing/2014/main" id="{00F3603A-5F78-BA67-66AD-A1DBDBBCBAF6}"/>
                  </a:ext>
                </a:extLst>
              </p:cNvPr>
              <p:cNvSpPr txBox="1"/>
              <p:nvPr/>
            </p:nvSpPr>
            <p:spPr bwMode="auto">
              <a:xfrm rot="16200000">
                <a:off x="136930" y="3871384"/>
                <a:ext cx="2357584"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Probability of Survival</a:t>
                </a:r>
              </a:p>
            </p:txBody>
          </p:sp>
          <p:grpSp>
            <p:nvGrpSpPr>
              <p:cNvPr id="150" name="Group 149">
                <a:extLst>
                  <a:ext uri="{FF2B5EF4-FFF2-40B4-BE49-F238E27FC236}">
                    <a16:creationId xmlns:a16="http://schemas.microsoft.com/office/drawing/2014/main" id="{241144EF-01C1-1AD1-29CF-04230A05C2BF}"/>
                  </a:ext>
                </a:extLst>
              </p:cNvPr>
              <p:cNvGrpSpPr/>
              <p:nvPr/>
            </p:nvGrpSpPr>
            <p:grpSpPr>
              <a:xfrm>
                <a:off x="1526495" y="2462871"/>
                <a:ext cx="541347" cy="3194597"/>
                <a:chOff x="1228203" y="2462871"/>
                <a:chExt cx="541347" cy="3194597"/>
              </a:xfrm>
            </p:grpSpPr>
            <p:sp>
              <p:nvSpPr>
                <p:cNvPr id="175" name="TextBox 174">
                  <a:extLst>
                    <a:ext uri="{FF2B5EF4-FFF2-40B4-BE49-F238E27FC236}">
                      <a16:creationId xmlns:a16="http://schemas.microsoft.com/office/drawing/2014/main" id="{235E8AAE-C7AF-C6F5-CAF4-BC62F795E380}"/>
                    </a:ext>
                  </a:extLst>
                </p:cNvPr>
                <p:cNvSpPr txBox="1"/>
                <p:nvPr/>
              </p:nvSpPr>
              <p:spPr bwMode="auto">
                <a:xfrm>
                  <a:off x="1404112" y="5260122"/>
                  <a:ext cx="35637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76" name="TextBox 175">
                  <a:extLst>
                    <a:ext uri="{FF2B5EF4-FFF2-40B4-BE49-F238E27FC236}">
                      <a16:creationId xmlns:a16="http://schemas.microsoft.com/office/drawing/2014/main" id="{EF32380A-B7B1-0D6D-5372-81438EBBBB32}"/>
                    </a:ext>
                  </a:extLst>
                </p:cNvPr>
                <p:cNvSpPr txBox="1"/>
                <p:nvPr/>
              </p:nvSpPr>
              <p:spPr bwMode="auto">
                <a:xfrm>
                  <a:off x="1237272" y="4700715"/>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177" name="TextBox 176">
                  <a:extLst>
                    <a:ext uri="{FF2B5EF4-FFF2-40B4-BE49-F238E27FC236}">
                      <a16:creationId xmlns:a16="http://schemas.microsoft.com/office/drawing/2014/main" id="{9540EE1E-ED44-7540-EA53-1D3474590A9C}"/>
                    </a:ext>
                  </a:extLst>
                </p:cNvPr>
                <p:cNvSpPr txBox="1"/>
                <p:nvPr/>
              </p:nvSpPr>
              <p:spPr bwMode="auto">
                <a:xfrm>
                  <a:off x="1228203" y="4147442"/>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178" name="TextBox 177">
                  <a:extLst>
                    <a:ext uri="{FF2B5EF4-FFF2-40B4-BE49-F238E27FC236}">
                      <a16:creationId xmlns:a16="http://schemas.microsoft.com/office/drawing/2014/main" id="{966FACC6-B98B-31C4-943C-D22CB06743F4}"/>
                    </a:ext>
                  </a:extLst>
                </p:cNvPr>
                <p:cNvSpPr txBox="1"/>
                <p:nvPr/>
              </p:nvSpPr>
              <p:spPr bwMode="auto">
                <a:xfrm>
                  <a:off x="1237272" y="3588035"/>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179" name="TextBox 178">
                  <a:extLst>
                    <a:ext uri="{FF2B5EF4-FFF2-40B4-BE49-F238E27FC236}">
                      <a16:creationId xmlns:a16="http://schemas.microsoft.com/office/drawing/2014/main" id="{5B1A52CF-781A-3D1A-074D-D7977CC31639}"/>
                    </a:ext>
                  </a:extLst>
                </p:cNvPr>
                <p:cNvSpPr txBox="1"/>
                <p:nvPr/>
              </p:nvSpPr>
              <p:spPr bwMode="auto">
                <a:xfrm>
                  <a:off x="1228203" y="3022278"/>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180" name="TextBox 179">
                  <a:extLst>
                    <a:ext uri="{FF2B5EF4-FFF2-40B4-BE49-F238E27FC236}">
                      <a16:creationId xmlns:a16="http://schemas.microsoft.com/office/drawing/2014/main" id="{834BF86E-BE6F-8375-F694-343C43FF6EC1}"/>
                    </a:ext>
                  </a:extLst>
                </p:cNvPr>
                <p:cNvSpPr txBox="1"/>
                <p:nvPr/>
              </p:nvSpPr>
              <p:spPr bwMode="auto">
                <a:xfrm>
                  <a:off x="1237272" y="2462871"/>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grpSp>
          <p:grpSp>
            <p:nvGrpSpPr>
              <p:cNvPr id="151" name="Group 150">
                <a:extLst>
                  <a:ext uri="{FF2B5EF4-FFF2-40B4-BE49-F238E27FC236}">
                    <a16:creationId xmlns:a16="http://schemas.microsoft.com/office/drawing/2014/main" id="{A48C47A7-A2B7-39F9-2011-6C6364923905}"/>
                  </a:ext>
                </a:extLst>
              </p:cNvPr>
              <p:cNvGrpSpPr/>
              <p:nvPr/>
            </p:nvGrpSpPr>
            <p:grpSpPr>
              <a:xfrm>
                <a:off x="1935050" y="5548918"/>
                <a:ext cx="4242367" cy="397346"/>
                <a:chOff x="1935050" y="5575086"/>
                <a:chExt cx="4242367" cy="397346"/>
              </a:xfrm>
            </p:grpSpPr>
            <p:sp>
              <p:nvSpPr>
                <p:cNvPr id="168" name="TextBox 167">
                  <a:extLst>
                    <a:ext uri="{FF2B5EF4-FFF2-40B4-BE49-F238E27FC236}">
                      <a16:creationId xmlns:a16="http://schemas.microsoft.com/office/drawing/2014/main" id="{1F4AB23A-778B-C929-9921-E4C3283C9C5E}"/>
                    </a:ext>
                  </a:extLst>
                </p:cNvPr>
                <p:cNvSpPr txBox="1"/>
                <p:nvPr/>
              </p:nvSpPr>
              <p:spPr bwMode="auto">
                <a:xfrm>
                  <a:off x="1935050" y="5575086"/>
                  <a:ext cx="35637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69" name="TextBox 168">
                  <a:extLst>
                    <a:ext uri="{FF2B5EF4-FFF2-40B4-BE49-F238E27FC236}">
                      <a16:creationId xmlns:a16="http://schemas.microsoft.com/office/drawing/2014/main" id="{078F1795-605F-13F6-5922-9B654A7589D6}"/>
                    </a:ext>
                  </a:extLst>
                </p:cNvPr>
                <p:cNvSpPr txBox="1"/>
                <p:nvPr/>
              </p:nvSpPr>
              <p:spPr bwMode="auto">
                <a:xfrm>
                  <a:off x="2521744"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70" name="TextBox 169">
                  <a:extLst>
                    <a:ext uri="{FF2B5EF4-FFF2-40B4-BE49-F238E27FC236}">
                      <a16:creationId xmlns:a16="http://schemas.microsoft.com/office/drawing/2014/main" id="{689869ED-C769-D0AF-3411-F969CBCEED3E}"/>
                    </a:ext>
                  </a:extLst>
                </p:cNvPr>
                <p:cNvSpPr txBox="1"/>
                <p:nvPr/>
              </p:nvSpPr>
              <p:spPr bwMode="auto">
                <a:xfrm>
                  <a:off x="3153953"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71" name="TextBox 170">
                  <a:extLst>
                    <a:ext uri="{FF2B5EF4-FFF2-40B4-BE49-F238E27FC236}">
                      <a16:creationId xmlns:a16="http://schemas.microsoft.com/office/drawing/2014/main" id="{721A2AA2-B0B3-30CB-41EC-FC035A097B14}"/>
                    </a:ext>
                  </a:extLst>
                </p:cNvPr>
                <p:cNvSpPr txBox="1"/>
                <p:nvPr/>
              </p:nvSpPr>
              <p:spPr bwMode="auto">
                <a:xfrm>
                  <a:off x="3788102"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172" name="TextBox 171">
                  <a:extLst>
                    <a:ext uri="{FF2B5EF4-FFF2-40B4-BE49-F238E27FC236}">
                      <a16:creationId xmlns:a16="http://schemas.microsoft.com/office/drawing/2014/main" id="{1C842B40-2A81-C2E4-E3C1-8CB942CF6828}"/>
                    </a:ext>
                  </a:extLst>
                </p:cNvPr>
                <p:cNvSpPr txBox="1"/>
                <p:nvPr/>
              </p:nvSpPr>
              <p:spPr bwMode="auto">
                <a:xfrm>
                  <a:off x="4420740"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173" name="TextBox 172">
                  <a:extLst>
                    <a:ext uri="{FF2B5EF4-FFF2-40B4-BE49-F238E27FC236}">
                      <a16:creationId xmlns:a16="http://schemas.microsoft.com/office/drawing/2014/main" id="{3A52862C-7385-4814-D0B6-5DC8D53D8309}"/>
                    </a:ext>
                  </a:extLst>
                </p:cNvPr>
                <p:cNvSpPr txBox="1"/>
                <p:nvPr/>
              </p:nvSpPr>
              <p:spPr bwMode="auto">
                <a:xfrm>
                  <a:off x="5068264"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74" name="TextBox 173">
                  <a:extLst>
                    <a:ext uri="{FF2B5EF4-FFF2-40B4-BE49-F238E27FC236}">
                      <a16:creationId xmlns:a16="http://schemas.microsoft.com/office/drawing/2014/main" id="{5298CF13-C225-E533-6DA5-6778F61444C1}"/>
                    </a:ext>
                  </a:extLst>
                </p:cNvPr>
                <p:cNvSpPr txBox="1"/>
                <p:nvPr/>
              </p:nvSpPr>
              <p:spPr bwMode="auto">
                <a:xfrm>
                  <a:off x="5703087"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grpSp>
          <p:sp>
            <p:nvSpPr>
              <p:cNvPr id="152" name="Freeform: Shape 151">
                <a:extLst>
                  <a:ext uri="{FF2B5EF4-FFF2-40B4-BE49-F238E27FC236}">
                    <a16:creationId xmlns:a16="http://schemas.microsoft.com/office/drawing/2014/main" id="{80B075A0-3282-B406-E97A-EA060464D6A1}"/>
                  </a:ext>
                </a:extLst>
              </p:cNvPr>
              <p:cNvSpPr/>
              <p:nvPr/>
            </p:nvSpPr>
            <p:spPr bwMode="auto">
              <a:xfrm>
                <a:off x="2113234" y="2571750"/>
                <a:ext cx="4078016" cy="2863850"/>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153" name="Group 152">
                <a:extLst>
                  <a:ext uri="{FF2B5EF4-FFF2-40B4-BE49-F238E27FC236}">
                    <a16:creationId xmlns:a16="http://schemas.microsoft.com/office/drawing/2014/main" id="{CFFCD019-271B-9A60-DAF8-0BE6F3119991}"/>
                  </a:ext>
                </a:extLst>
              </p:cNvPr>
              <p:cNvGrpSpPr/>
              <p:nvPr/>
            </p:nvGrpSpPr>
            <p:grpSpPr>
              <a:xfrm>
                <a:off x="2014110" y="2647537"/>
                <a:ext cx="90056" cy="2785352"/>
                <a:chOff x="1458795" y="2647537"/>
                <a:chExt cx="886146" cy="2785352"/>
              </a:xfrm>
            </p:grpSpPr>
            <p:cxnSp>
              <p:nvCxnSpPr>
                <p:cNvPr id="162" name="Straight Connector 161">
                  <a:extLst>
                    <a:ext uri="{FF2B5EF4-FFF2-40B4-BE49-F238E27FC236}">
                      <a16:creationId xmlns:a16="http://schemas.microsoft.com/office/drawing/2014/main" id="{1780F4AB-7239-D889-110E-FE205ACBAB1C}"/>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F4C8B5C-EB9C-016B-89C2-1D90EE202CD2}"/>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7598915-6428-ECE4-0C31-1FF808D8C284}"/>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C4120E4-B571-50B0-255D-B4368A3032C7}"/>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965C285-4F32-E307-A613-B18FD76BAA28}"/>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A20A0A9-EDD8-212E-719B-CBB00D05A263}"/>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C839627-384E-D317-6DE9-D3C4AAF74662}"/>
                  </a:ext>
                </a:extLst>
              </p:cNvPr>
              <p:cNvGrpSpPr/>
              <p:nvPr/>
            </p:nvGrpSpPr>
            <p:grpSpPr>
              <a:xfrm rot="5400000">
                <a:off x="4513387" y="3843245"/>
                <a:ext cx="142199" cy="3321486"/>
                <a:chOff x="1458795" y="2111403"/>
                <a:chExt cx="886148" cy="3321486"/>
              </a:xfrm>
            </p:grpSpPr>
            <p:cxnSp>
              <p:nvCxnSpPr>
                <p:cNvPr id="155" name="Straight Connector 154">
                  <a:extLst>
                    <a:ext uri="{FF2B5EF4-FFF2-40B4-BE49-F238E27FC236}">
                      <a16:creationId xmlns:a16="http://schemas.microsoft.com/office/drawing/2014/main" id="{646479CD-0729-3FB8-0A68-1007D6FC720B}"/>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92672CF-7FF6-08AA-7199-4562015AF100}"/>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6456CA3-F273-7588-0AB2-7A30FF74923C}"/>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5ED1031-A983-ABD7-D111-9FE72EC73194}"/>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EB5BA4F-2E72-BC9D-C8A9-6CB8DB850722}"/>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6C6935B-391D-A724-2B44-F5508E0C3027}"/>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82A5C48-B8E8-20D2-9516-4F9AC38D7AB3}"/>
                    </a:ext>
                  </a:extLst>
                </p:cNvPr>
                <p:cNvCxnSpPr>
                  <a:cxnSpLocks/>
                </p:cNvCxnSpPr>
                <p:nvPr/>
              </p:nvCxnSpPr>
              <p:spPr bwMode="auto">
                <a:xfrm>
                  <a:off x="1458797" y="2111403"/>
                  <a:ext cx="886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81" name="TextBox 180">
              <a:extLst>
                <a:ext uri="{FF2B5EF4-FFF2-40B4-BE49-F238E27FC236}">
                  <a16:creationId xmlns:a16="http://schemas.microsoft.com/office/drawing/2014/main" id="{E6B19259-3910-2EFE-2285-34EC5C7B5D22}"/>
                </a:ext>
              </a:extLst>
            </p:cNvPr>
            <p:cNvSpPr txBox="1"/>
            <p:nvPr/>
          </p:nvSpPr>
          <p:spPr bwMode="auto">
            <a:xfrm>
              <a:off x="8554761" y="2651947"/>
              <a:ext cx="1118031" cy="9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Events/N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26/89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43/91</a:t>
              </a:r>
            </a:p>
          </p:txBody>
        </p:sp>
        <p:sp>
          <p:nvSpPr>
            <p:cNvPr id="183" name="TextBox 182">
              <a:extLst>
                <a:ext uri="{FF2B5EF4-FFF2-40B4-BE49-F238E27FC236}">
                  <a16:creationId xmlns:a16="http://schemas.microsoft.com/office/drawing/2014/main" id="{A502CB2D-530E-CF23-F288-0DEF6AA89648}"/>
                </a:ext>
              </a:extLst>
            </p:cNvPr>
            <p:cNvSpPr txBox="1"/>
            <p:nvPr/>
          </p:nvSpPr>
          <p:spPr bwMode="auto">
            <a:xfrm>
              <a:off x="6895839" y="3644453"/>
              <a:ext cx="4619586" cy="40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(95% CI): 0.515 (0.316-0.838; </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.0065)</a:t>
              </a:r>
            </a:p>
          </p:txBody>
        </p:sp>
        <p:grpSp>
          <p:nvGrpSpPr>
            <p:cNvPr id="184" name="Group 183">
              <a:extLst>
                <a:ext uri="{FF2B5EF4-FFF2-40B4-BE49-F238E27FC236}">
                  <a16:creationId xmlns:a16="http://schemas.microsoft.com/office/drawing/2014/main" id="{4EC94E47-2271-0B78-03EA-CC75142BFBFC}"/>
                </a:ext>
              </a:extLst>
            </p:cNvPr>
            <p:cNvGrpSpPr/>
            <p:nvPr/>
          </p:nvGrpSpPr>
          <p:grpSpPr>
            <a:xfrm>
              <a:off x="6781494" y="1294800"/>
              <a:ext cx="3314700" cy="938212"/>
              <a:chOff x="2136775" y="2644776"/>
              <a:chExt cx="3314700" cy="938212"/>
            </a:xfrm>
          </p:grpSpPr>
          <p:sp>
            <p:nvSpPr>
              <p:cNvPr id="185" name="Freeform: Shape 184">
                <a:extLst>
                  <a:ext uri="{FF2B5EF4-FFF2-40B4-BE49-F238E27FC236}">
                    <a16:creationId xmlns:a16="http://schemas.microsoft.com/office/drawing/2014/main" id="{C856BAF5-BEBD-8E54-714C-5BB9461BE610}"/>
                  </a:ext>
                </a:extLst>
              </p:cNvPr>
              <p:cNvSpPr/>
              <p:nvPr/>
            </p:nvSpPr>
            <p:spPr bwMode="auto">
              <a:xfrm>
                <a:off x="2136775" y="2644776"/>
                <a:ext cx="3314700" cy="876300"/>
              </a:xfrm>
              <a:custGeom>
                <a:avLst/>
                <a:gdLst>
                  <a:gd name="connsiteX0" fmla="*/ 3321050 w 3321050"/>
                  <a:gd name="connsiteY0" fmla="*/ 911225 h 911225"/>
                  <a:gd name="connsiteX1" fmla="*/ 1758950 w 3321050"/>
                  <a:gd name="connsiteY1" fmla="*/ 911225 h 911225"/>
                  <a:gd name="connsiteX2" fmla="*/ 1758950 w 3321050"/>
                  <a:gd name="connsiteY2" fmla="*/ 873125 h 911225"/>
                  <a:gd name="connsiteX3" fmla="*/ 1501775 w 3321050"/>
                  <a:gd name="connsiteY3" fmla="*/ 873125 h 911225"/>
                  <a:gd name="connsiteX4" fmla="*/ 1501775 w 3321050"/>
                  <a:gd name="connsiteY4" fmla="*/ 844550 h 911225"/>
                  <a:gd name="connsiteX5" fmla="*/ 1317625 w 3321050"/>
                  <a:gd name="connsiteY5" fmla="*/ 844550 h 911225"/>
                  <a:gd name="connsiteX6" fmla="*/ 1317625 w 3321050"/>
                  <a:gd name="connsiteY6" fmla="*/ 809625 h 911225"/>
                  <a:gd name="connsiteX7" fmla="*/ 1092200 w 3321050"/>
                  <a:gd name="connsiteY7" fmla="*/ 809625 h 911225"/>
                  <a:gd name="connsiteX8" fmla="*/ 1092200 w 3321050"/>
                  <a:gd name="connsiteY8" fmla="*/ 711200 h 911225"/>
                  <a:gd name="connsiteX9" fmla="*/ 1050925 w 3321050"/>
                  <a:gd name="connsiteY9" fmla="*/ 711200 h 911225"/>
                  <a:gd name="connsiteX10" fmla="*/ 1050925 w 3321050"/>
                  <a:gd name="connsiteY10" fmla="*/ 666750 h 911225"/>
                  <a:gd name="connsiteX11" fmla="*/ 1025525 w 3321050"/>
                  <a:gd name="connsiteY11" fmla="*/ 666750 h 911225"/>
                  <a:gd name="connsiteX12" fmla="*/ 1025525 w 3321050"/>
                  <a:gd name="connsiteY12" fmla="*/ 644525 h 911225"/>
                  <a:gd name="connsiteX13" fmla="*/ 898525 w 3321050"/>
                  <a:gd name="connsiteY13" fmla="*/ 644525 h 911225"/>
                  <a:gd name="connsiteX14" fmla="*/ 898525 w 3321050"/>
                  <a:gd name="connsiteY14" fmla="*/ 568325 h 911225"/>
                  <a:gd name="connsiteX15" fmla="*/ 688975 w 3321050"/>
                  <a:gd name="connsiteY15" fmla="*/ 568325 h 911225"/>
                  <a:gd name="connsiteX16" fmla="*/ 688975 w 3321050"/>
                  <a:gd name="connsiteY16" fmla="*/ 533400 h 911225"/>
                  <a:gd name="connsiteX17" fmla="*/ 600075 w 3321050"/>
                  <a:gd name="connsiteY17" fmla="*/ 533400 h 911225"/>
                  <a:gd name="connsiteX18" fmla="*/ 600075 w 3321050"/>
                  <a:gd name="connsiteY18" fmla="*/ 504825 h 911225"/>
                  <a:gd name="connsiteX19" fmla="*/ 587375 w 3321050"/>
                  <a:gd name="connsiteY19" fmla="*/ 504825 h 911225"/>
                  <a:gd name="connsiteX20" fmla="*/ 587375 w 3321050"/>
                  <a:gd name="connsiteY20" fmla="*/ 422275 h 911225"/>
                  <a:gd name="connsiteX21" fmla="*/ 546100 w 3321050"/>
                  <a:gd name="connsiteY21" fmla="*/ 422275 h 911225"/>
                  <a:gd name="connsiteX22" fmla="*/ 546100 w 3321050"/>
                  <a:gd name="connsiteY22" fmla="*/ 406400 h 911225"/>
                  <a:gd name="connsiteX23" fmla="*/ 523875 w 3321050"/>
                  <a:gd name="connsiteY23" fmla="*/ 406400 h 911225"/>
                  <a:gd name="connsiteX24" fmla="*/ 523875 w 3321050"/>
                  <a:gd name="connsiteY24" fmla="*/ 381000 h 911225"/>
                  <a:gd name="connsiteX25" fmla="*/ 415925 w 3321050"/>
                  <a:gd name="connsiteY25" fmla="*/ 381000 h 911225"/>
                  <a:gd name="connsiteX26" fmla="*/ 415925 w 3321050"/>
                  <a:gd name="connsiteY26" fmla="*/ 327025 h 911225"/>
                  <a:gd name="connsiteX27" fmla="*/ 400050 w 3321050"/>
                  <a:gd name="connsiteY27" fmla="*/ 327025 h 911225"/>
                  <a:gd name="connsiteX28" fmla="*/ 400050 w 3321050"/>
                  <a:gd name="connsiteY28" fmla="*/ 298450 h 911225"/>
                  <a:gd name="connsiteX29" fmla="*/ 371475 w 3321050"/>
                  <a:gd name="connsiteY29" fmla="*/ 298450 h 911225"/>
                  <a:gd name="connsiteX30" fmla="*/ 371475 w 3321050"/>
                  <a:gd name="connsiteY30" fmla="*/ 266700 h 911225"/>
                  <a:gd name="connsiteX31" fmla="*/ 222250 w 3321050"/>
                  <a:gd name="connsiteY31" fmla="*/ 266700 h 911225"/>
                  <a:gd name="connsiteX32" fmla="*/ 222250 w 3321050"/>
                  <a:gd name="connsiteY32" fmla="*/ 231775 h 911225"/>
                  <a:gd name="connsiteX33" fmla="*/ 206375 w 3321050"/>
                  <a:gd name="connsiteY33" fmla="*/ 231775 h 911225"/>
                  <a:gd name="connsiteX34" fmla="*/ 206375 w 3321050"/>
                  <a:gd name="connsiteY34" fmla="*/ 203200 h 911225"/>
                  <a:gd name="connsiteX35" fmla="*/ 165100 w 3321050"/>
                  <a:gd name="connsiteY35" fmla="*/ 203200 h 911225"/>
                  <a:gd name="connsiteX36" fmla="*/ 165100 w 3321050"/>
                  <a:gd name="connsiteY36" fmla="*/ 136525 h 911225"/>
                  <a:gd name="connsiteX37" fmla="*/ 98425 w 3321050"/>
                  <a:gd name="connsiteY37" fmla="*/ 136525 h 911225"/>
                  <a:gd name="connsiteX38" fmla="*/ 98425 w 3321050"/>
                  <a:gd name="connsiteY38" fmla="*/ 82550 h 911225"/>
                  <a:gd name="connsiteX39" fmla="*/ 57150 w 3321050"/>
                  <a:gd name="connsiteY39" fmla="*/ 82550 h 911225"/>
                  <a:gd name="connsiteX40" fmla="*/ 57150 w 3321050"/>
                  <a:gd name="connsiteY40" fmla="*/ 34925 h 911225"/>
                  <a:gd name="connsiteX41" fmla="*/ 25400 w 3321050"/>
                  <a:gd name="connsiteY41" fmla="*/ 0 h 911225"/>
                  <a:gd name="connsiteX42" fmla="*/ 0 w 3321050"/>
                  <a:gd name="connsiteY42" fmla="*/ 25400 h 911225"/>
                  <a:gd name="connsiteX0" fmla="*/ 3321050 w 3321050"/>
                  <a:gd name="connsiteY0" fmla="*/ 885825 h 885825"/>
                  <a:gd name="connsiteX1" fmla="*/ 1758950 w 3321050"/>
                  <a:gd name="connsiteY1" fmla="*/ 885825 h 885825"/>
                  <a:gd name="connsiteX2" fmla="*/ 1758950 w 3321050"/>
                  <a:gd name="connsiteY2" fmla="*/ 847725 h 885825"/>
                  <a:gd name="connsiteX3" fmla="*/ 1501775 w 3321050"/>
                  <a:gd name="connsiteY3" fmla="*/ 847725 h 885825"/>
                  <a:gd name="connsiteX4" fmla="*/ 1501775 w 3321050"/>
                  <a:gd name="connsiteY4" fmla="*/ 819150 h 885825"/>
                  <a:gd name="connsiteX5" fmla="*/ 1317625 w 3321050"/>
                  <a:gd name="connsiteY5" fmla="*/ 819150 h 885825"/>
                  <a:gd name="connsiteX6" fmla="*/ 1317625 w 3321050"/>
                  <a:gd name="connsiteY6" fmla="*/ 784225 h 885825"/>
                  <a:gd name="connsiteX7" fmla="*/ 1092200 w 3321050"/>
                  <a:gd name="connsiteY7" fmla="*/ 784225 h 885825"/>
                  <a:gd name="connsiteX8" fmla="*/ 1092200 w 3321050"/>
                  <a:gd name="connsiteY8" fmla="*/ 685800 h 885825"/>
                  <a:gd name="connsiteX9" fmla="*/ 1050925 w 3321050"/>
                  <a:gd name="connsiteY9" fmla="*/ 685800 h 885825"/>
                  <a:gd name="connsiteX10" fmla="*/ 1050925 w 3321050"/>
                  <a:gd name="connsiteY10" fmla="*/ 641350 h 885825"/>
                  <a:gd name="connsiteX11" fmla="*/ 1025525 w 3321050"/>
                  <a:gd name="connsiteY11" fmla="*/ 641350 h 885825"/>
                  <a:gd name="connsiteX12" fmla="*/ 1025525 w 3321050"/>
                  <a:gd name="connsiteY12" fmla="*/ 619125 h 885825"/>
                  <a:gd name="connsiteX13" fmla="*/ 898525 w 3321050"/>
                  <a:gd name="connsiteY13" fmla="*/ 619125 h 885825"/>
                  <a:gd name="connsiteX14" fmla="*/ 898525 w 3321050"/>
                  <a:gd name="connsiteY14" fmla="*/ 542925 h 885825"/>
                  <a:gd name="connsiteX15" fmla="*/ 688975 w 3321050"/>
                  <a:gd name="connsiteY15" fmla="*/ 542925 h 885825"/>
                  <a:gd name="connsiteX16" fmla="*/ 688975 w 3321050"/>
                  <a:gd name="connsiteY16" fmla="*/ 508000 h 885825"/>
                  <a:gd name="connsiteX17" fmla="*/ 600075 w 3321050"/>
                  <a:gd name="connsiteY17" fmla="*/ 508000 h 885825"/>
                  <a:gd name="connsiteX18" fmla="*/ 600075 w 3321050"/>
                  <a:gd name="connsiteY18" fmla="*/ 479425 h 885825"/>
                  <a:gd name="connsiteX19" fmla="*/ 587375 w 3321050"/>
                  <a:gd name="connsiteY19" fmla="*/ 479425 h 885825"/>
                  <a:gd name="connsiteX20" fmla="*/ 587375 w 3321050"/>
                  <a:gd name="connsiteY20" fmla="*/ 396875 h 885825"/>
                  <a:gd name="connsiteX21" fmla="*/ 546100 w 3321050"/>
                  <a:gd name="connsiteY21" fmla="*/ 396875 h 885825"/>
                  <a:gd name="connsiteX22" fmla="*/ 546100 w 3321050"/>
                  <a:gd name="connsiteY22" fmla="*/ 381000 h 885825"/>
                  <a:gd name="connsiteX23" fmla="*/ 523875 w 3321050"/>
                  <a:gd name="connsiteY23" fmla="*/ 381000 h 885825"/>
                  <a:gd name="connsiteX24" fmla="*/ 523875 w 3321050"/>
                  <a:gd name="connsiteY24" fmla="*/ 355600 h 885825"/>
                  <a:gd name="connsiteX25" fmla="*/ 415925 w 3321050"/>
                  <a:gd name="connsiteY25" fmla="*/ 355600 h 885825"/>
                  <a:gd name="connsiteX26" fmla="*/ 415925 w 3321050"/>
                  <a:gd name="connsiteY26" fmla="*/ 301625 h 885825"/>
                  <a:gd name="connsiteX27" fmla="*/ 400050 w 3321050"/>
                  <a:gd name="connsiteY27" fmla="*/ 301625 h 885825"/>
                  <a:gd name="connsiteX28" fmla="*/ 400050 w 3321050"/>
                  <a:gd name="connsiteY28" fmla="*/ 273050 h 885825"/>
                  <a:gd name="connsiteX29" fmla="*/ 371475 w 3321050"/>
                  <a:gd name="connsiteY29" fmla="*/ 273050 h 885825"/>
                  <a:gd name="connsiteX30" fmla="*/ 371475 w 3321050"/>
                  <a:gd name="connsiteY30" fmla="*/ 241300 h 885825"/>
                  <a:gd name="connsiteX31" fmla="*/ 222250 w 3321050"/>
                  <a:gd name="connsiteY31" fmla="*/ 241300 h 885825"/>
                  <a:gd name="connsiteX32" fmla="*/ 222250 w 3321050"/>
                  <a:gd name="connsiteY32" fmla="*/ 206375 h 885825"/>
                  <a:gd name="connsiteX33" fmla="*/ 206375 w 3321050"/>
                  <a:gd name="connsiteY33" fmla="*/ 206375 h 885825"/>
                  <a:gd name="connsiteX34" fmla="*/ 206375 w 3321050"/>
                  <a:gd name="connsiteY34" fmla="*/ 177800 h 885825"/>
                  <a:gd name="connsiteX35" fmla="*/ 165100 w 3321050"/>
                  <a:gd name="connsiteY35" fmla="*/ 177800 h 885825"/>
                  <a:gd name="connsiteX36" fmla="*/ 165100 w 3321050"/>
                  <a:gd name="connsiteY36" fmla="*/ 111125 h 885825"/>
                  <a:gd name="connsiteX37" fmla="*/ 98425 w 3321050"/>
                  <a:gd name="connsiteY37" fmla="*/ 111125 h 885825"/>
                  <a:gd name="connsiteX38" fmla="*/ 98425 w 3321050"/>
                  <a:gd name="connsiteY38" fmla="*/ 57150 h 885825"/>
                  <a:gd name="connsiteX39" fmla="*/ 57150 w 3321050"/>
                  <a:gd name="connsiteY39" fmla="*/ 57150 h 885825"/>
                  <a:gd name="connsiteX40" fmla="*/ 57150 w 3321050"/>
                  <a:gd name="connsiteY40" fmla="*/ 9525 h 885825"/>
                  <a:gd name="connsiteX41" fmla="*/ 0 w 3321050"/>
                  <a:gd name="connsiteY41" fmla="*/ 0 h 885825"/>
                  <a:gd name="connsiteX0" fmla="*/ 3314700 w 3314700"/>
                  <a:gd name="connsiteY0" fmla="*/ 876300 h 876300"/>
                  <a:gd name="connsiteX1" fmla="*/ 1752600 w 3314700"/>
                  <a:gd name="connsiteY1" fmla="*/ 876300 h 876300"/>
                  <a:gd name="connsiteX2" fmla="*/ 1752600 w 3314700"/>
                  <a:gd name="connsiteY2" fmla="*/ 838200 h 876300"/>
                  <a:gd name="connsiteX3" fmla="*/ 1495425 w 3314700"/>
                  <a:gd name="connsiteY3" fmla="*/ 838200 h 876300"/>
                  <a:gd name="connsiteX4" fmla="*/ 1495425 w 3314700"/>
                  <a:gd name="connsiteY4" fmla="*/ 809625 h 876300"/>
                  <a:gd name="connsiteX5" fmla="*/ 1311275 w 3314700"/>
                  <a:gd name="connsiteY5" fmla="*/ 809625 h 876300"/>
                  <a:gd name="connsiteX6" fmla="*/ 1311275 w 3314700"/>
                  <a:gd name="connsiteY6" fmla="*/ 774700 h 876300"/>
                  <a:gd name="connsiteX7" fmla="*/ 1085850 w 3314700"/>
                  <a:gd name="connsiteY7" fmla="*/ 774700 h 876300"/>
                  <a:gd name="connsiteX8" fmla="*/ 1085850 w 3314700"/>
                  <a:gd name="connsiteY8" fmla="*/ 676275 h 876300"/>
                  <a:gd name="connsiteX9" fmla="*/ 1044575 w 3314700"/>
                  <a:gd name="connsiteY9" fmla="*/ 676275 h 876300"/>
                  <a:gd name="connsiteX10" fmla="*/ 1044575 w 3314700"/>
                  <a:gd name="connsiteY10" fmla="*/ 631825 h 876300"/>
                  <a:gd name="connsiteX11" fmla="*/ 1019175 w 3314700"/>
                  <a:gd name="connsiteY11" fmla="*/ 631825 h 876300"/>
                  <a:gd name="connsiteX12" fmla="*/ 1019175 w 3314700"/>
                  <a:gd name="connsiteY12" fmla="*/ 609600 h 876300"/>
                  <a:gd name="connsiteX13" fmla="*/ 892175 w 3314700"/>
                  <a:gd name="connsiteY13" fmla="*/ 609600 h 876300"/>
                  <a:gd name="connsiteX14" fmla="*/ 892175 w 3314700"/>
                  <a:gd name="connsiteY14" fmla="*/ 533400 h 876300"/>
                  <a:gd name="connsiteX15" fmla="*/ 682625 w 3314700"/>
                  <a:gd name="connsiteY15" fmla="*/ 533400 h 876300"/>
                  <a:gd name="connsiteX16" fmla="*/ 682625 w 3314700"/>
                  <a:gd name="connsiteY16" fmla="*/ 498475 h 876300"/>
                  <a:gd name="connsiteX17" fmla="*/ 593725 w 3314700"/>
                  <a:gd name="connsiteY17" fmla="*/ 498475 h 876300"/>
                  <a:gd name="connsiteX18" fmla="*/ 593725 w 3314700"/>
                  <a:gd name="connsiteY18" fmla="*/ 469900 h 876300"/>
                  <a:gd name="connsiteX19" fmla="*/ 581025 w 3314700"/>
                  <a:gd name="connsiteY19" fmla="*/ 469900 h 876300"/>
                  <a:gd name="connsiteX20" fmla="*/ 581025 w 3314700"/>
                  <a:gd name="connsiteY20" fmla="*/ 387350 h 876300"/>
                  <a:gd name="connsiteX21" fmla="*/ 539750 w 3314700"/>
                  <a:gd name="connsiteY21" fmla="*/ 387350 h 876300"/>
                  <a:gd name="connsiteX22" fmla="*/ 539750 w 3314700"/>
                  <a:gd name="connsiteY22" fmla="*/ 371475 h 876300"/>
                  <a:gd name="connsiteX23" fmla="*/ 517525 w 3314700"/>
                  <a:gd name="connsiteY23" fmla="*/ 371475 h 876300"/>
                  <a:gd name="connsiteX24" fmla="*/ 517525 w 3314700"/>
                  <a:gd name="connsiteY24" fmla="*/ 346075 h 876300"/>
                  <a:gd name="connsiteX25" fmla="*/ 409575 w 3314700"/>
                  <a:gd name="connsiteY25" fmla="*/ 346075 h 876300"/>
                  <a:gd name="connsiteX26" fmla="*/ 409575 w 3314700"/>
                  <a:gd name="connsiteY26" fmla="*/ 292100 h 876300"/>
                  <a:gd name="connsiteX27" fmla="*/ 393700 w 3314700"/>
                  <a:gd name="connsiteY27" fmla="*/ 292100 h 876300"/>
                  <a:gd name="connsiteX28" fmla="*/ 393700 w 3314700"/>
                  <a:gd name="connsiteY28" fmla="*/ 263525 h 876300"/>
                  <a:gd name="connsiteX29" fmla="*/ 365125 w 3314700"/>
                  <a:gd name="connsiteY29" fmla="*/ 263525 h 876300"/>
                  <a:gd name="connsiteX30" fmla="*/ 365125 w 3314700"/>
                  <a:gd name="connsiteY30" fmla="*/ 231775 h 876300"/>
                  <a:gd name="connsiteX31" fmla="*/ 215900 w 3314700"/>
                  <a:gd name="connsiteY31" fmla="*/ 231775 h 876300"/>
                  <a:gd name="connsiteX32" fmla="*/ 215900 w 3314700"/>
                  <a:gd name="connsiteY32" fmla="*/ 196850 h 876300"/>
                  <a:gd name="connsiteX33" fmla="*/ 200025 w 3314700"/>
                  <a:gd name="connsiteY33" fmla="*/ 196850 h 876300"/>
                  <a:gd name="connsiteX34" fmla="*/ 200025 w 3314700"/>
                  <a:gd name="connsiteY34" fmla="*/ 168275 h 876300"/>
                  <a:gd name="connsiteX35" fmla="*/ 158750 w 3314700"/>
                  <a:gd name="connsiteY35" fmla="*/ 168275 h 876300"/>
                  <a:gd name="connsiteX36" fmla="*/ 158750 w 3314700"/>
                  <a:gd name="connsiteY36" fmla="*/ 101600 h 876300"/>
                  <a:gd name="connsiteX37" fmla="*/ 92075 w 3314700"/>
                  <a:gd name="connsiteY37" fmla="*/ 101600 h 876300"/>
                  <a:gd name="connsiteX38" fmla="*/ 92075 w 3314700"/>
                  <a:gd name="connsiteY38" fmla="*/ 47625 h 876300"/>
                  <a:gd name="connsiteX39" fmla="*/ 50800 w 3314700"/>
                  <a:gd name="connsiteY39" fmla="*/ 47625 h 876300"/>
                  <a:gd name="connsiteX40" fmla="*/ 50800 w 3314700"/>
                  <a:gd name="connsiteY40" fmla="*/ 0 h 876300"/>
                  <a:gd name="connsiteX41" fmla="*/ 0 w 3314700"/>
                  <a:gd name="connsiteY4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14700" h="876300">
                    <a:moveTo>
                      <a:pt x="3314700" y="876300"/>
                    </a:moveTo>
                    <a:lnTo>
                      <a:pt x="1752600" y="876300"/>
                    </a:lnTo>
                    <a:lnTo>
                      <a:pt x="1752600" y="838200"/>
                    </a:lnTo>
                    <a:lnTo>
                      <a:pt x="1495425" y="838200"/>
                    </a:lnTo>
                    <a:lnTo>
                      <a:pt x="1495425" y="809625"/>
                    </a:lnTo>
                    <a:lnTo>
                      <a:pt x="1311275" y="809625"/>
                    </a:lnTo>
                    <a:lnTo>
                      <a:pt x="1311275" y="774700"/>
                    </a:lnTo>
                    <a:lnTo>
                      <a:pt x="1085850" y="774700"/>
                    </a:lnTo>
                    <a:lnTo>
                      <a:pt x="1085850" y="676275"/>
                    </a:lnTo>
                    <a:lnTo>
                      <a:pt x="1044575" y="676275"/>
                    </a:lnTo>
                    <a:lnTo>
                      <a:pt x="1044575" y="631825"/>
                    </a:lnTo>
                    <a:lnTo>
                      <a:pt x="1019175" y="631825"/>
                    </a:lnTo>
                    <a:lnTo>
                      <a:pt x="1019175" y="609600"/>
                    </a:lnTo>
                    <a:lnTo>
                      <a:pt x="892175" y="609600"/>
                    </a:lnTo>
                    <a:lnTo>
                      <a:pt x="892175" y="533400"/>
                    </a:lnTo>
                    <a:lnTo>
                      <a:pt x="682625" y="533400"/>
                    </a:lnTo>
                    <a:lnTo>
                      <a:pt x="682625" y="498475"/>
                    </a:lnTo>
                    <a:lnTo>
                      <a:pt x="593725" y="498475"/>
                    </a:lnTo>
                    <a:lnTo>
                      <a:pt x="593725" y="469900"/>
                    </a:lnTo>
                    <a:lnTo>
                      <a:pt x="581025" y="469900"/>
                    </a:lnTo>
                    <a:lnTo>
                      <a:pt x="581025" y="387350"/>
                    </a:lnTo>
                    <a:lnTo>
                      <a:pt x="539750" y="387350"/>
                    </a:lnTo>
                    <a:lnTo>
                      <a:pt x="539750" y="371475"/>
                    </a:lnTo>
                    <a:lnTo>
                      <a:pt x="517525" y="371475"/>
                    </a:lnTo>
                    <a:lnTo>
                      <a:pt x="517525" y="346075"/>
                    </a:lnTo>
                    <a:lnTo>
                      <a:pt x="409575" y="346075"/>
                    </a:lnTo>
                    <a:lnTo>
                      <a:pt x="409575" y="292100"/>
                    </a:lnTo>
                    <a:lnTo>
                      <a:pt x="393700" y="292100"/>
                    </a:lnTo>
                    <a:lnTo>
                      <a:pt x="393700" y="263525"/>
                    </a:lnTo>
                    <a:lnTo>
                      <a:pt x="365125" y="263525"/>
                    </a:lnTo>
                    <a:lnTo>
                      <a:pt x="365125" y="231775"/>
                    </a:lnTo>
                    <a:lnTo>
                      <a:pt x="215900" y="231775"/>
                    </a:lnTo>
                    <a:lnTo>
                      <a:pt x="215900" y="196850"/>
                    </a:lnTo>
                    <a:lnTo>
                      <a:pt x="200025" y="196850"/>
                    </a:lnTo>
                    <a:lnTo>
                      <a:pt x="200025" y="168275"/>
                    </a:lnTo>
                    <a:lnTo>
                      <a:pt x="158750" y="168275"/>
                    </a:lnTo>
                    <a:lnTo>
                      <a:pt x="158750" y="101600"/>
                    </a:lnTo>
                    <a:lnTo>
                      <a:pt x="92075" y="101600"/>
                    </a:lnTo>
                    <a:lnTo>
                      <a:pt x="92075" y="47625"/>
                    </a:lnTo>
                    <a:lnTo>
                      <a:pt x="50800" y="47625"/>
                    </a:lnTo>
                    <a:lnTo>
                      <a:pt x="508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cxnSp>
            <p:nvCxnSpPr>
              <p:cNvPr id="186" name="Straight Connector 185">
                <a:extLst>
                  <a:ext uri="{FF2B5EF4-FFF2-40B4-BE49-F238E27FC236}">
                    <a16:creationId xmlns:a16="http://schemas.microsoft.com/office/drawing/2014/main" id="{64ADB11D-9907-DC79-4194-1D00671E5FCF}"/>
                  </a:ext>
                </a:extLst>
              </p:cNvPr>
              <p:cNvCxnSpPr/>
              <p:nvPr/>
            </p:nvCxnSpPr>
            <p:spPr bwMode="auto">
              <a:xfrm>
                <a:off x="5401665"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0B3D96A-9B84-8F7B-BA1A-785ADEC36974}"/>
                  </a:ext>
                </a:extLst>
              </p:cNvPr>
              <p:cNvCxnSpPr/>
              <p:nvPr/>
            </p:nvCxnSpPr>
            <p:spPr bwMode="auto">
              <a:xfrm>
                <a:off x="5211165"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2DCA29F-A0E2-BB4A-EB88-A681833A22EF}"/>
                  </a:ext>
                </a:extLst>
              </p:cNvPr>
              <p:cNvCxnSpPr/>
              <p:nvPr/>
            </p:nvCxnSpPr>
            <p:spPr bwMode="auto">
              <a:xfrm>
                <a:off x="5150840"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808176E-7B92-4014-C77D-EE86F2EB7442}"/>
                  </a:ext>
                </a:extLst>
              </p:cNvPr>
              <p:cNvCxnSpPr/>
              <p:nvPr/>
            </p:nvCxnSpPr>
            <p:spPr bwMode="auto">
              <a:xfrm>
                <a:off x="510659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9861192-934D-FA8B-BA73-554B6403C473}"/>
                  </a:ext>
                </a:extLst>
              </p:cNvPr>
              <p:cNvCxnSpPr/>
              <p:nvPr/>
            </p:nvCxnSpPr>
            <p:spPr bwMode="auto">
              <a:xfrm>
                <a:off x="5039916"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B1B01C7-329E-05C9-3572-92C0881393BD}"/>
                  </a:ext>
                </a:extLst>
              </p:cNvPr>
              <p:cNvCxnSpPr/>
              <p:nvPr/>
            </p:nvCxnSpPr>
            <p:spPr bwMode="auto">
              <a:xfrm>
                <a:off x="5014516"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4B7EBF1-DAA0-A916-D2C1-AF474F873CED}"/>
                  </a:ext>
                </a:extLst>
              </p:cNvPr>
              <p:cNvCxnSpPr/>
              <p:nvPr/>
            </p:nvCxnSpPr>
            <p:spPr bwMode="auto">
              <a:xfrm>
                <a:off x="492879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9E3086F-144D-CAA1-099C-CE33BD83949B}"/>
                  </a:ext>
                </a:extLst>
              </p:cNvPr>
              <p:cNvCxnSpPr/>
              <p:nvPr/>
            </p:nvCxnSpPr>
            <p:spPr bwMode="auto">
              <a:xfrm>
                <a:off x="486844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841B6D6-75AA-5D4E-9B17-E0A710164683}"/>
                  </a:ext>
                </a:extLst>
              </p:cNvPr>
              <p:cNvCxnSpPr/>
              <p:nvPr/>
            </p:nvCxnSpPr>
            <p:spPr bwMode="auto">
              <a:xfrm>
                <a:off x="478907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63EC8314-32AC-F1ED-711F-9E1F1F210C2B}"/>
                  </a:ext>
                </a:extLst>
              </p:cNvPr>
              <p:cNvCxnSpPr/>
              <p:nvPr/>
            </p:nvCxnSpPr>
            <p:spPr bwMode="auto">
              <a:xfrm>
                <a:off x="474144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7C2C8BB-2E7B-D7C3-6743-C487F8932E77}"/>
                  </a:ext>
                </a:extLst>
              </p:cNvPr>
              <p:cNvCxnSpPr/>
              <p:nvPr/>
            </p:nvCxnSpPr>
            <p:spPr bwMode="auto">
              <a:xfrm>
                <a:off x="470652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2C4C1E2-34AF-B525-DD3B-CCF242D7E378}"/>
                  </a:ext>
                </a:extLst>
              </p:cNvPr>
              <p:cNvCxnSpPr/>
              <p:nvPr/>
            </p:nvCxnSpPr>
            <p:spPr bwMode="auto">
              <a:xfrm>
                <a:off x="459222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5F15E67-6E95-A72B-D567-0B81171DB3DE}"/>
                  </a:ext>
                </a:extLst>
              </p:cNvPr>
              <p:cNvCxnSpPr/>
              <p:nvPr/>
            </p:nvCxnSpPr>
            <p:spPr bwMode="auto">
              <a:xfrm>
                <a:off x="452460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A1BE92D-F5CE-C6F7-94EE-0A33F2518C7D}"/>
                  </a:ext>
                </a:extLst>
              </p:cNvPr>
              <p:cNvCxnSpPr/>
              <p:nvPr/>
            </p:nvCxnSpPr>
            <p:spPr bwMode="auto">
              <a:xfrm>
                <a:off x="448650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2AFF2A6-3F1C-D694-BB84-F278F8C81B21}"/>
                  </a:ext>
                </a:extLst>
              </p:cNvPr>
              <p:cNvCxnSpPr/>
              <p:nvPr/>
            </p:nvCxnSpPr>
            <p:spPr bwMode="auto">
              <a:xfrm>
                <a:off x="440727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59D97B5-D612-5EF3-2F04-716099FA00D1}"/>
                  </a:ext>
                </a:extLst>
              </p:cNvPr>
              <p:cNvCxnSpPr/>
              <p:nvPr/>
            </p:nvCxnSpPr>
            <p:spPr bwMode="auto">
              <a:xfrm>
                <a:off x="445210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0DCC0E6-9322-B0FD-1D39-E8B46542CEAE}"/>
                  </a:ext>
                </a:extLst>
              </p:cNvPr>
              <p:cNvCxnSpPr/>
              <p:nvPr/>
            </p:nvCxnSpPr>
            <p:spPr bwMode="auto">
              <a:xfrm>
                <a:off x="436320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758F7D1-500E-3BFA-E437-1AF9FFEA8F91}"/>
                  </a:ext>
                </a:extLst>
              </p:cNvPr>
              <p:cNvCxnSpPr/>
              <p:nvPr/>
            </p:nvCxnSpPr>
            <p:spPr bwMode="auto">
              <a:xfrm>
                <a:off x="433145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D39ADC54-389C-81C6-6429-D356711EAD06}"/>
                  </a:ext>
                </a:extLst>
              </p:cNvPr>
              <p:cNvCxnSpPr/>
              <p:nvPr/>
            </p:nvCxnSpPr>
            <p:spPr bwMode="auto">
              <a:xfrm>
                <a:off x="429028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097C989-66C9-7D05-4675-2B463B1D4CF1}"/>
                  </a:ext>
                </a:extLst>
              </p:cNvPr>
              <p:cNvCxnSpPr/>
              <p:nvPr/>
            </p:nvCxnSpPr>
            <p:spPr bwMode="auto">
              <a:xfrm>
                <a:off x="420773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3910B15-BCCD-8E26-F80F-9145EF2569CB}"/>
                  </a:ext>
                </a:extLst>
              </p:cNvPr>
              <p:cNvCxnSpPr/>
              <p:nvPr/>
            </p:nvCxnSpPr>
            <p:spPr bwMode="auto">
              <a:xfrm>
                <a:off x="4178390"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707BF43-6C45-CC86-579A-4D32F2F9BB10}"/>
                  </a:ext>
                </a:extLst>
              </p:cNvPr>
              <p:cNvCxnSpPr/>
              <p:nvPr/>
            </p:nvCxnSpPr>
            <p:spPr bwMode="auto">
              <a:xfrm>
                <a:off x="4149815"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702589F-BF80-1526-25E9-43F01C1588CE}"/>
                  </a:ext>
                </a:extLst>
              </p:cNvPr>
              <p:cNvCxnSpPr/>
              <p:nvPr/>
            </p:nvCxnSpPr>
            <p:spPr bwMode="auto">
              <a:xfrm>
                <a:off x="404773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7493B3E-F590-95FF-5CBC-9824C87F41A2}"/>
                  </a:ext>
                </a:extLst>
              </p:cNvPr>
              <p:cNvCxnSpPr/>
              <p:nvPr/>
            </p:nvCxnSpPr>
            <p:spPr bwMode="auto">
              <a:xfrm>
                <a:off x="401280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0D3072A-7E30-3414-767E-0B4C5A02831A}"/>
                  </a:ext>
                </a:extLst>
              </p:cNvPr>
              <p:cNvCxnSpPr/>
              <p:nvPr/>
            </p:nvCxnSpPr>
            <p:spPr bwMode="auto">
              <a:xfrm>
                <a:off x="397788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870F1C7-0178-5570-9EF0-E95501A5DF69}"/>
                  </a:ext>
                </a:extLst>
              </p:cNvPr>
              <p:cNvCxnSpPr/>
              <p:nvPr/>
            </p:nvCxnSpPr>
            <p:spPr bwMode="auto">
              <a:xfrm>
                <a:off x="394930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80714AB-CD6D-AFDA-5324-F82FDEFD644D}"/>
                  </a:ext>
                </a:extLst>
              </p:cNvPr>
              <p:cNvCxnSpPr/>
              <p:nvPr/>
            </p:nvCxnSpPr>
            <p:spPr bwMode="auto">
              <a:xfrm>
                <a:off x="390168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F543329-EBB5-470D-6A5B-D41082080545}"/>
                  </a:ext>
                </a:extLst>
              </p:cNvPr>
              <p:cNvCxnSpPr/>
              <p:nvPr/>
            </p:nvCxnSpPr>
            <p:spPr bwMode="auto">
              <a:xfrm>
                <a:off x="3822265" y="3422650"/>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E48B1A5-B916-9D0C-30FD-145DC341899D}"/>
                  </a:ext>
                </a:extLst>
              </p:cNvPr>
              <p:cNvCxnSpPr/>
              <p:nvPr/>
            </p:nvCxnSpPr>
            <p:spPr bwMode="auto">
              <a:xfrm>
                <a:off x="3742890" y="3422650"/>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B2A45C1-2962-70F9-14D3-521F86A043EB}"/>
                  </a:ext>
                </a:extLst>
              </p:cNvPr>
              <p:cNvCxnSpPr/>
              <p:nvPr/>
            </p:nvCxnSpPr>
            <p:spPr bwMode="auto">
              <a:xfrm>
                <a:off x="3282515" y="336073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E19FC68C-8434-D026-21BA-EA0F70287AA5}"/>
                  </a:ext>
                </a:extLst>
              </p:cNvPr>
              <p:cNvCxnSpPr/>
              <p:nvPr/>
            </p:nvCxnSpPr>
            <p:spPr bwMode="auto">
              <a:xfrm>
                <a:off x="3171806" y="321413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6695237-1CA6-61D8-D074-8606EEE4043F}"/>
                  </a:ext>
                </a:extLst>
              </p:cNvPr>
              <p:cNvCxnSpPr/>
              <p:nvPr/>
            </p:nvCxnSpPr>
            <p:spPr bwMode="auto">
              <a:xfrm>
                <a:off x="2754936" y="3080782"/>
                <a:ext cx="0" cy="1238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220FAE72-F5CE-5C0C-2BE4-2B5DC7628F41}"/>
                </a:ext>
              </a:extLst>
            </p:cNvPr>
            <p:cNvGrpSpPr/>
            <p:nvPr/>
          </p:nvGrpSpPr>
          <p:grpSpPr>
            <a:xfrm>
              <a:off x="6787844" y="1278924"/>
              <a:ext cx="3216275" cy="1418685"/>
              <a:chOff x="2143125" y="2628900"/>
              <a:chExt cx="3216275" cy="1418685"/>
            </a:xfrm>
          </p:grpSpPr>
          <p:sp>
            <p:nvSpPr>
              <p:cNvPr id="219" name="Freeform: Shape 218">
                <a:extLst>
                  <a:ext uri="{FF2B5EF4-FFF2-40B4-BE49-F238E27FC236}">
                    <a16:creationId xmlns:a16="http://schemas.microsoft.com/office/drawing/2014/main" id="{A323E824-5D14-06C2-14C5-A5A9BEC6BF67}"/>
                  </a:ext>
                </a:extLst>
              </p:cNvPr>
              <p:cNvSpPr/>
              <p:nvPr/>
            </p:nvSpPr>
            <p:spPr bwMode="auto">
              <a:xfrm>
                <a:off x="2143125" y="2628900"/>
                <a:ext cx="3216275" cy="1362075"/>
              </a:xfrm>
              <a:custGeom>
                <a:avLst/>
                <a:gdLst>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58875 w 3216275"/>
                  <a:gd name="connsiteY12" fmla="*/ 1165225 h 1362075"/>
                  <a:gd name="connsiteX13" fmla="*/ 895350 w 3216275"/>
                  <a:gd name="connsiteY13" fmla="*/ 1165225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39825 w 3216275"/>
                  <a:gd name="connsiteY12" fmla="*/ 1165225 h 1362075"/>
                  <a:gd name="connsiteX13" fmla="*/ 895350 w 3216275"/>
                  <a:gd name="connsiteY13" fmla="*/ 1165225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39825 w 3216275"/>
                  <a:gd name="connsiteY12" fmla="*/ 1155700 h 1362075"/>
                  <a:gd name="connsiteX13" fmla="*/ 895350 w 3216275"/>
                  <a:gd name="connsiteY13" fmla="*/ 1165225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39825 w 3216275"/>
                  <a:gd name="connsiteY12" fmla="*/ 1155700 h 1362075"/>
                  <a:gd name="connsiteX13" fmla="*/ 895350 w 3216275"/>
                  <a:gd name="connsiteY13" fmla="*/ 1155700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216275" h="1362075">
                    <a:moveTo>
                      <a:pt x="3216275" y="1362075"/>
                    </a:moveTo>
                    <a:lnTo>
                      <a:pt x="1946275" y="1362075"/>
                    </a:lnTo>
                    <a:lnTo>
                      <a:pt x="1946275" y="1320800"/>
                    </a:lnTo>
                    <a:lnTo>
                      <a:pt x="1593850" y="1320800"/>
                    </a:lnTo>
                    <a:lnTo>
                      <a:pt x="1593850" y="1301750"/>
                    </a:lnTo>
                    <a:lnTo>
                      <a:pt x="1562100" y="1301750"/>
                    </a:lnTo>
                    <a:lnTo>
                      <a:pt x="1562100" y="1270000"/>
                    </a:lnTo>
                    <a:lnTo>
                      <a:pt x="1346200" y="1270000"/>
                    </a:lnTo>
                    <a:lnTo>
                      <a:pt x="1346200" y="1212850"/>
                    </a:lnTo>
                    <a:lnTo>
                      <a:pt x="1304925" y="1212850"/>
                    </a:lnTo>
                    <a:lnTo>
                      <a:pt x="1304925" y="1184275"/>
                    </a:lnTo>
                    <a:lnTo>
                      <a:pt x="1139825" y="1184275"/>
                    </a:lnTo>
                    <a:lnTo>
                      <a:pt x="1139825" y="1155700"/>
                    </a:lnTo>
                    <a:lnTo>
                      <a:pt x="895350" y="1155700"/>
                    </a:lnTo>
                    <a:lnTo>
                      <a:pt x="895350" y="1133475"/>
                    </a:lnTo>
                    <a:lnTo>
                      <a:pt x="723900" y="1133475"/>
                    </a:lnTo>
                    <a:lnTo>
                      <a:pt x="723900" y="1111250"/>
                    </a:lnTo>
                    <a:lnTo>
                      <a:pt x="625475" y="1111250"/>
                    </a:lnTo>
                    <a:lnTo>
                      <a:pt x="625475" y="1038225"/>
                    </a:lnTo>
                    <a:lnTo>
                      <a:pt x="460375" y="1038225"/>
                    </a:lnTo>
                    <a:lnTo>
                      <a:pt x="460375" y="1003300"/>
                    </a:lnTo>
                    <a:lnTo>
                      <a:pt x="393700" y="1003300"/>
                    </a:lnTo>
                    <a:lnTo>
                      <a:pt x="393700" y="1003300"/>
                    </a:lnTo>
                    <a:lnTo>
                      <a:pt x="311150" y="1003300"/>
                    </a:lnTo>
                    <a:lnTo>
                      <a:pt x="311150" y="892175"/>
                    </a:lnTo>
                    <a:lnTo>
                      <a:pt x="257175" y="892175"/>
                    </a:lnTo>
                    <a:lnTo>
                      <a:pt x="257175" y="825500"/>
                    </a:lnTo>
                    <a:lnTo>
                      <a:pt x="187325" y="825500"/>
                    </a:lnTo>
                    <a:lnTo>
                      <a:pt x="187325" y="777875"/>
                    </a:lnTo>
                    <a:lnTo>
                      <a:pt x="168275" y="777875"/>
                    </a:lnTo>
                    <a:lnTo>
                      <a:pt x="168275" y="730250"/>
                    </a:lnTo>
                    <a:lnTo>
                      <a:pt x="149225" y="730250"/>
                    </a:lnTo>
                    <a:lnTo>
                      <a:pt x="149225" y="692150"/>
                    </a:lnTo>
                    <a:lnTo>
                      <a:pt x="127000" y="692150"/>
                    </a:lnTo>
                    <a:lnTo>
                      <a:pt x="127000" y="593725"/>
                    </a:lnTo>
                    <a:lnTo>
                      <a:pt x="117475" y="593725"/>
                    </a:lnTo>
                    <a:lnTo>
                      <a:pt x="117475" y="498475"/>
                    </a:lnTo>
                    <a:lnTo>
                      <a:pt x="95250" y="498475"/>
                    </a:lnTo>
                    <a:lnTo>
                      <a:pt x="95250" y="457200"/>
                    </a:lnTo>
                    <a:lnTo>
                      <a:pt x="82550" y="457200"/>
                    </a:lnTo>
                    <a:lnTo>
                      <a:pt x="82550" y="415925"/>
                    </a:lnTo>
                    <a:lnTo>
                      <a:pt x="50800" y="415925"/>
                    </a:lnTo>
                    <a:lnTo>
                      <a:pt x="50800" y="266700"/>
                    </a:lnTo>
                    <a:lnTo>
                      <a:pt x="31750" y="266700"/>
                    </a:lnTo>
                    <a:lnTo>
                      <a:pt x="31750" y="168275"/>
                    </a:lnTo>
                    <a:lnTo>
                      <a:pt x="22225" y="158750"/>
                    </a:lnTo>
                    <a:lnTo>
                      <a:pt x="22225" y="104775"/>
                    </a:lnTo>
                    <a:lnTo>
                      <a:pt x="0" y="104775"/>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cxnSp>
            <p:nvCxnSpPr>
              <p:cNvPr id="220" name="Straight Connector 219">
                <a:extLst>
                  <a:ext uri="{FF2B5EF4-FFF2-40B4-BE49-F238E27FC236}">
                    <a16:creationId xmlns:a16="http://schemas.microsoft.com/office/drawing/2014/main" id="{6C143DCB-BB5B-E774-0EB2-ABD35B23F290}"/>
                  </a:ext>
                </a:extLst>
              </p:cNvPr>
              <p:cNvCxnSpPr/>
              <p:nvPr/>
            </p:nvCxnSpPr>
            <p:spPr bwMode="auto">
              <a:xfrm>
                <a:off x="2620365" y="358298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9654770-F42B-45A3-67A2-97C4556AD8A5}"/>
                  </a:ext>
                </a:extLst>
              </p:cNvPr>
              <p:cNvCxnSpPr/>
              <p:nvPr/>
            </p:nvCxnSpPr>
            <p:spPr bwMode="auto">
              <a:xfrm>
                <a:off x="2549557" y="358298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B25C3AA-926E-4B95-37FC-091FA0F716F7}"/>
                  </a:ext>
                </a:extLst>
              </p:cNvPr>
              <p:cNvCxnSpPr/>
              <p:nvPr/>
            </p:nvCxnSpPr>
            <p:spPr bwMode="auto">
              <a:xfrm>
                <a:off x="3742890"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ED2FEE04-A039-FEEF-B2C3-DF469A4C9F9D}"/>
                  </a:ext>
                </a:extLst>
              </p:cNvPr>
              <p:cNvCxnSpPr/>
              <p:nvPr/>
            </p:nvCxnSpPr>
            <p:spPr bwMode="auto">
              <a:xfrm>
                <a:off x="3815915"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1CDFA7D9-E04F-D038-07C2-B27D958BB210}"/>
                  </a:ext>
                </a:extLst>
              </p:cNvPr>
              <p:cNvCxnSpPr/>
              <p:nvPr/>
            </p:nvCxnSpPr>
            <p:spPr bwMode="auto">
              <a:xfrm>
                <a:off x="3901682"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6205D3A-D605-5DB7-08B2-7D0E2BA8CC64}"/>
                  </a:ext>
                </a:extLst>
              </p:cNvPr>
              <p:cNvCxnSpPr/>
              <p:nvPr/>
            </p:nvCxnSpPr>
            <p:spPr bwMode="auto">
              <a:xfrm>
                <a:off x="4002889"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920BADDE-0A85-4EF1-2445-28CCE011DEF3}"/>
                  </a:ext>
                </a:extLst>
              </p:cNvPr>
              <p:cNvCxnSpPr/>
              <p:nvPr/>
            </p:nvCxnSpPr>
            <p:spPr bwMode="auto">
              <a:xfrm>
                <a:off x="4088614"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5916FF4-6D30-66E1-5360-7D06F2140E13}"/>
                  </a:ext>
                </a:extLst>
              </p:cNvPr>
              <p:cNvCxnSpPr/>
              <p:nvPr/>
            </p:nvCxnSpPr>
            <p:spPr bwMode="auto">
              <a:xfrm>
                <a:off x="414585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0CA87DD0-D157-F46C-1FA7-8993991ABEA4}"/>
                  </a:ext>
                </a:extLst>
              </p:cNvPr>
              <p:cNvCxnSpPr/>
              <p:nvPr/>
            </p:nvCxnSpPr>
            <p:spPr bwMode="auto">
              <a:xfrm>
                <a:off x="420773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384AE99-B273-95D4-DD5A-4C478D2F2B5E}"/>
                  </a:ext>
                </a:extLst>
              </p:cNvPr>
              <p:cNvCxnSpPr/>
              <p:nvPr/>
            </p:nvCxnSpPr>
            <p:spPr bwMode="auto">
              <a:xfrm>
                <a:off x="429028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1D797BB-1E76-BC01-4C3C-02646B3E8605}"/>
                  </a:ext>
                </a:extLst>
              </p:cNvPr>
              <p:cNvCxnSpPr/>
              <p:nvPr/>
            </p:nvCxnSpPr>
            <p:spPr bwMode="auto">
              <a:xfrm>
                <a:off x="436320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9AE8772F-6106-84CD-9258-D149F01CE62C}"/>
                  </a:ext>
                </a:extLst>
              </p:cNvPr>
              <p:cNvCxnSpPr/>
              <p:nvPr/>
            </p:nvCxnSpPr>
            <p:spPr bwMode="auto">
              <a:xfrm>
                <a:off x="4400833"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9A577E5-23D7-DB6C-51B4-493FA51BA969}"/>
                  </a:ext>
                </a:extLst>
              </p:cNvPr>
              <p:cNvCxnSpPr/>
              <p:nvPr/>
            </p:nvCxnSpPr>
            <p:spPr bwMode="auto">
              <a:xfrm>
                <a:off x="449313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C1BDFCE-0B9A-4C89-432C-B9BB1A2EFCE2}"/>
                  </a:ext>
                </a:extLst>
              </p:cNvPr>
              <p:cNvCxnSpPr/>
              <p:nvPr/>
            </p:nvCxnSpPr>
            <p:spPr bwMode="auto">
              <a:xfrm>
                <a:off x="463283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B2E662D-76B1-6C29-7BD0-EC1629E42B85}"/>
                  </a:ext>
                </a:extLst>
              </p:cNvPr>
              <p:cNvCxnSpPr/>
              <p:nvPr/>
            </p:nvCxnSpPr>
            <p:spPr bwMode="auto">
              <a:xfrm>
                <a:off x="4697506"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3863294-D825-C6AB-2D46-93E195564836}"/>
                  </a:ext>
                </a:extLst>
              </p:cNvPr>
              <p:cNvCxnSpPr/>
              <p:nvPr/>
            </p:nvCxnSpPr>
            <p:spPr bwMode="auto">
              <a:xfrm>
                <a:off x="4719222"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B131436-4A62-8F8A-F9D8-B0AC320E0CB9}"/>
                  </a:ext>
                </a:extLst>
              </p:cNvPr>
              <p:cNvCxnSpPr/>
              <p:nvPr/>
            </p:nvCxnSpPr>
            <p:spPr bwMode="auto">
              <a:xfrm>
                <a:off x="476484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03C650F-A225-821F-4EA3-4B672B0F68AF}"/>
                  </a:ext>
                </a:extLst>
              </p:cNvPr>
              <p:cNvCxnSpPr/>
              <p:nvPr/>
            </p:nvCxnSpPr>
            <p:spPr bwMode="auto">
              <a:xfrm>
                <a:off x="483469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7723D26-D517-6A82-5AA4-45916F455ADC}"/>
                  </a:ext>
                </a:extLst>
              </p:cNvPr>
              <p:cNvCxnSpPr/>
              <p:nvPr/>
            </p:nvCxnSpPr>
            <p:spPr bwMode="auto">
              <a:xfrm>
                <a:off x="488549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227530D-DDA8-6FFE-1E48-996212CB96DE}"/>
                  </a:ext>
                </a:extLst>
              </p:cNvPr>
              <p:cNvCxnSpPr/>
              <p:nvPr/>
            </p:nvCxnSpPr>
            <p:spPr bwMode="auto">
              <a:xfrm>
                <a:off x="5010510"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D7AEE50-2D89-23AF-2FD1-5D586671F62B}"/>
                  </a:ext>
                </a:extLst>
              </p:cNvPr>
              <p:cNvCxnSpPr/>
              <p:nvPr/>
            </p:nvCxnSpPr>
            <p:spPr bwMode="auto">
              <a:xfrm>
                <a:off x="5040276"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0C958E8-CCF1-998F-007F-905BB7785478}"/>
                  </a:ext>
                </a:extLst>
              </p:cNvPr>
              <p:cNvCxnSpPr/>
              <p:nvPr/>
            </p:nvCxnSpPr>
            <p:spPr bwMode="auto">
              <a:xfrm>
                <a:off x="5108142"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E4F9752-A884-D457-B168-A7E7741B01A6}"/>
                  </a:ext>
                </a:extLst>
              </p:cNvPr>
              <p:cNvCxnSpPr/>
              <p:nvPr/>
            </p:nvCxnSpPr>
            <p:spPr bwMode="auto">
              <a:xfrm>
                <a:off x="5150840"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C7E5A0E-9382-ADD3-D823-AD4036C19C0A}"/>
                  </a:ext>
                </a:extLst>
              </p:cNvPr>
              <p:cNvCxnSpPr/>
              <p:nvPr/>
            </p:nvCxnSpPr>
            <p:spPr bwMode="auto">
              <a:xfrm>
                <a:off x="5188940"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B29F5B7A-37EE-2F6B-A9A9-F5FA9228DD30}"/>
                  </a:ext>
                </a:extLst>
              </p:cNvPr>
              <p:cNvCxnSpPr/>
              <p:nvPr/>
            </p:nvCxnSpPr>
            <p:spPr bwMode="auto">
              <a:xfrm>
                <a:off x="5218505"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21DCF94-2961-2D7C-4038-5F801F5C2AA6}"/>
                  </a:ext>
                </a:extLst>
              </p:cNvPr>
              <p:cNvCxnSpPr/>
              <p:nvPr/>
            </p:nvCxnSpPr>
            <p:spPr bwMode="auto">
              <a:xfrm>
                <a:off x="5310578"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07D8A3D-A866-9643-BD27-6D368EF943CB}"/>
                  </a:ext>
                </a:extLst>
              </p:cNvPr>
              <p:cNvCxnSpPr/>
              <p:nvPr/>
            </p:nvCxnSpPr>
            <p:spPr bwMode="auto">
              <a:xfrm>
                <a:off x="5288353" y="3923760"/>
                <a:ext cx="0" cy="123825"/>
              </a:xfrm>
              <a:prstGeom prst="line">
                <a:avLst/>
              </a:prstGeom>
              <a:noFill/>
              <a:ln w="28575" cap="flat" cmpd="sng" algn="ctr">
                <a:solidFill>
                  <a:schemeClr val="accent3"/>
                </a:solidFill>
                <a:prstDash val="solid"/>
                <a:round/>
                <a:headEnd type="none" w="med" len="med"/>
                <a:tailEnd type="none" w="med" len="med"/>
              </a:ln>
              <a:effectLst/>
            </p:spPr>
          </p:cxnSp>
        </p:grpSp>
        <p:sp>
          <p:nvSpPr>
            <p:cNvPr id="247" name="TextBox 246">
              <a:extLst>
                <a:ext uri="{FF2B5EF4-FFF2-40B4-BE49-F238E27FC236}">
                  <a16:creationId xmlns:a16="http://schemas.microsoft.com/office/drawing/2014/main" id="{6EF2696A-6356-06F3-C776-394D3F32AEFF}"/>
                </a:ext>
              </a:extLst>
            </p:cNvPr>
            <p:cNvSpPr txBox="1"/>
            <p:nvPr/>
          </p:nvSpPr>
          <p:spPr bwMode="auto">
            <a:xfrm>
              <a:off x="7272550" y="2951186"/>
              <a:ext cx="1249982" cy="67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Gilteritinib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grpSp>
          <p:nvGrpSpPr>
            <p:cNvPr id="248" name="Group 247">
              <a:extLst>
                <a:ext uri="{FF2B5EF4-FFF2-40B4-BE49-F238E27FC236}">
                  <a16:creationId xmlns:a16="http://schemas.microsoft.com/office/drawing/2014/main" id="{865FBDB5-B2EF-E210-8CBB-4F9FD0156E51}"/>
                </a:ext>
              </a:extLst>
            </p:cNvPr>
            <p:cNvGrpSpPr/>
            <p:nvPr/>
          </p:nvGrpSpPr>
          <p:grpSpPr>
            <a:xfrm>
              <a:off x="7014872" y="3126688"/>
              <a:ext cx="257677" cy="269507"/>
              <a:chOff x="2312402" y="4328028"/>
              <a:chExt cx="494832" cy="269507"/>
            </a:xfrm>
          </p:grpSpPr>
          <p:cxnSp>
            <p:nvCxnSpPr>
              <p:cNvPr id="249" name="Straight Connector 248">
                <a:extLst>
                  <a:ext uri="{FF2B5EF4-FFF2-40B4-BE49-F238E27FC236}">
                    <a16:creationId xmlns:a16="http://schemas.microsoft.com/office/drawing/2014/main" id="{CF33C58F-E42A-1BE8-C252-DF5F25B1F829}"/>
                  </a:ext>
                </a:extLst>
              </p:cNvPr>
              <p:cNvCxnSpPr>
                <a:cxnSpLocks/>
              </p:cNvCxnSpPr>
              <p:nvPr/>
            </p:nvCxnSpPr>
            <p:spPr bwMode="auto">
              <a:xfrm>
                <a:off x="2312402" y="4328028"/>
                <a:ext cx="494832" cy="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B23E300-A965-2264-84F0-905BBB5F6699}"/>
                  </a:ext>
                </a:extLst>
              </p:cNvPr>
              <p:cNvCxnSpPr>
                <a:cxnSpLocks/>
              </p:cNvCxnSpPr>
              <p:nvPr/>
            </p:nvCxnSpPr>
            <p:spPr bwMode="auto">
              <a:xfrm>
                <a:off x="2312402" y="4597535"/>
                <a:ext cx="494832"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252" name="Group 251">
            <a:extLst>
              <a:ext uri="{FF2B5EF4-FFF2-40B4-BE49-F238E27FC236}">
                <a16:creationId xmlns:a16="http://schemas.microsoft.com/office/drawing/2014/main" id="{3B428E0B-198A-D0DC-2D9C-594F38C590C9}"/>
              </a:ext>
            </a:extLst>
          </p:cNvPr>
          <p:cNvGrpSpPr>
            <a:grpSpLocks noChangeAspect="1"/>
          </p:cNvGrpSpPr>
          <p:nvPr/>
        </p:nvGrpSpPr>
        <p:grpSpPr>
          <a:xfrm>
            <a:off x="6514418" y="3823543"/>
            <a:ext cx="3796792" cy="2645799"/>
            <a:chOff x="6291406" y="2462871"/>
            <a:chExt cx="5190797" cy="3617213"/>
          </a:xfrm>
        </p:grpSpPr>
        <p:grpSp>
          <p:nvGrpSpPr>
            <p:cNvPr id="253" name="Group 252">
              <a:extLst>
                <a:ext uri="{FF2B5EF4-FFF2-40B4-BE49-F238E27FC236}">
                  <a16:creationId xmlns:a16="http://schemas.microsoft.com/office/drawing/2014/main" id="{26B29029-9EEE-E6EE-944B-2840347BB05D}"/>
                </a:ext>
              </a:extLst>
            </p:cNvPr>
            <p:cNvGrpSpPr/>
            <p:nvPr/>
          </p:nvGrpSpPr>
          <p:grpSpPr>
            <a:xfrm>
              <a:off x="6291406" y="2462871"/>
              <a:ext cx="5190797" cy="3617213"/>
              <a:chOff x="1000453" y="2462871"/>
              <a:chExt cx="5190797" cy="3617213"/>
            </a:xfrm>
          </p:grpSpPr>
          <p:sp>
            <p:nvSpPr>
              <p:cNvPr id="326" name="TextBox 325">
                <a:extLst>
                  <a:ext uri="{FF2B5EF4-FFF2-40B4-BE49-F238E27FC236}">
                    <a16:creationId xmlns:a16="http://schemas.microsoft.com/office/drawing/2014/main" id="{BC422998-2DAC-F761-8223-6A17738EECE0}"/>
                  </a:ext>
                </a:extLst>
              </p:cNvPr>
              <p:cNvSpPr txBox="1"/>
              <p:nvPr/>
            </p:nvSpPr>
            <p:spPr bwMode="auto">
              <a:xfrm>
                <a:off x="3809172" y="5772307"/>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327" name="TextBox 326">
                <a:extLst>
                  <a:ext uri="{FF2B5EF4-FFF2-40B4-BE49-F238E27FC236}">
                    <a16:creationId xmlns:a16="http://schemas.microsoft.com/office/drawing/2014/main" id="{FA47A6C5-50AC-9A28-7C35-743F07595133}"/>
                  </a:ext>
                </a:extLst>
              </p:cNvPr>
              <p:cNvSpPr txBox="1"/>
              <p:nvPr/>
            </p:nvSpPr>
            <p:spPr bwMode="auto">
              <a:xfrm rot="16200000">
                <a:off x="241271" y="3865595"/>
                <a:ext cx="1826141"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Probability of Survival</a:t>
                </a:r>
              </a:p>
            </p:txBody>
          </p:sp>
          <p:grpSp>
            <p:nvGrpSpPr>
              <p:cNvPr id="328" name="Group 327">
                <a:extLst>
                  <a:ext uri="{FF2B5EF4-FFF2-40B4-BE49-F238E27FC236}">
                    <a16:creationId xmlns:a16="http://schemas.microsoft.com/office/drawing/2014/main" id="{16B59702-C888-B81D-625B-DE36353E1257}"/>
                  </a:ext>
                </a:extLst>
              </p:cNvPr>
              <p:cNvGrpSpPr/>
              <p:nvPr/>
            </p:nvGrpSpPr>
            <p:grpSpPr>
              <a:xfrm>
                <a:off x="1646481" y="2462871"/>
                <a:ext cx="421361" cy="3105028"/>
                <a:chOff x="1348189" y="2462871"/>
                <a:chExt cx="421361" cy="3105028"/>
              </a:xfrm>
            </p:grpSpPr>
            <p:sp>
              <p:nvSpPr>
                <p:cNvPr id="353" name="TextBox 352">
                  <a:extLst>
                    <a:ext uri="{FF2B5EF4-FFF2-40B4-BE49-F238E27FC236}">
                      <a16:creationId xmlns:a16="http://schemas.microsoft.com/office/drawing/2014/main" id="{3987A0B1-F828-BAEC-3986-9CE75C1B3AED}"/>
                    </a:ext>
                  </a:extLst>
                </p:cNvPr>
                <p:cNvSpPr txBox="1"/>
                <p:nvPr/>
              </p:nvSpPr>
              <p:spPr bwMode="auto">
                <a:xfrm>
                  <a:off x="1484444" y="526012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54" name="TextBox 353">
                  <a:extLst>
                    <a:ext uri="{FF2B5EF4-FFF2-40B4-BE49-F238E27FC236}">
                      <a16:creationId xmlns:a16="http://schemas.microsoft.com/office/drawing/2014/main" id="{CBD926AE-FF9D-A358-3020-F71EC0F1F31C}"/>
                    </a:ext>
                  </a:extLst>
                </p:cNvPr>
                <p:cNvSpPr txBox="1"/>
                <p:nvPr/>
              </p:nvSpPr>
              <p:spPr bwMode="auto">
                <a:xfrm>
                  <a:off x="1357258" y="470071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355" name="TextBox 354">
                  <a:extLst>
                    <a:ext uri="{FF2B5EF4-FFF2-40B4-BE49-F238E27FC236}">
                      <a16:creationId xmlns:a16="http://schemas.microsoft.com/office/drawing/2014/main" id="{627848F7-2C82-340B-16F3-8A0CED521C37}"/>
                    </a:ext>
                  </a:extLst>
                </p:cNvPr>
                <p:cNvSpPr txBox="1"/>
                <p:nvPr/>
              </p:nvSpPr>
              <p:spPr bwMode="auto">
                <a:xfrm>
                  <a:off x="1348189" y="414744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356" name="TextBox 355">
                  <a:extLst>
                    <a:ext uri="{FF2B5EF4-FFF2-40B4-BE49-F238E27FC236}">
                      <a16:creationId xmlns:a16="http://schemas.microsoft.com/office/drawing/2014/main" id="{EA57B752-CA46-EB0E-560E-350649913EE5}"/>
                    </a:ext>
                  </a:extLst>
                </p:cNvPr>
                <p:cNvSpPr txBox="1"/>
                <p:nvPr/>
              </p:nvSpPr>
              <p:spPr bwMode="auto">
                <a:xfrm>
                  <a:off x="1357258" y="35880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357" name="TextBox 356">
                  <a:extLst>
                    <a:ext uri="{FF2B5EF4-FFF2-40B4-BE49-F238E27FC236}">
                      <a16:creationId xmlns:a16="http://schemas.microsoft.com/office/drawing/2014/main" id="{1180DEAA-E0B0-6406-E395-20FEB398AE22}"/>
                    </a:ext>
                  </a:extLst>
                </p:cNvPr>
                <p:cNvSpPr txBox="1"/>
                <p:nvPr/>
              </p:nvSpPr>
              <p:spPr bwMode="auto">
                <a:xfrm>
                  <a:off x="1348189" y="302227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358" name="TextBox 357">
                  <a:extLst>
                    <a:ext uri="{FF2B5EF4-FFF2-40B4-BE49-F238E27FC236}">
                      <a16:creationId xmlns:a16="http://schemas.microsoft.com/office/drawing/2014/main" id="{4FBF0303-A542-7CA7-283D-3ABAACBD6AD8}"/>
                    </a:ext>
                  </a:extLst>
                </p:cNvPr>
                <p:cNvSpPr txBox="1"/>
                <p:nvPr/>
              </p:nvSpPr>
              <p:spPr bwMode="auto">
                <a:xfrm>
                  <a:off x="1357258" y="24628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grpSp>
          <p:grpSp>
            <p:nvGrpSpPr>
              <p:cNvPr id="329" name="Group 328">
                <a:extLst>
                  <a:ext uri="{FF2B5EF4-FFF2-40B4-BE49-F238E27FC236}">
                    <a16:creationId xmlns:a16="http://schemas.microsoft.com/office/drawing/2014/main" id="{A654B87C-2548-3492-C548-80046A348703}"/>
                  </a:ext>
                </a:extLst>
              </p:cNvPr>
              <p:cNvGrpSpPr/>
              <p:nvPr/>
            </p:nvGrpSpPr>
            <p:grpSpPr>
              <a:xfrm>
                <a:off x="1975215" y="5548918"/>
                <a:ext cx="4148741" cy="307777"/>
                <a:chOff x="1975215" y="5575086"/>
                <a:chExt cx="4148741" cy="307777"/>
              </a:xfrm>
            </p:grpSpPr>
            <p:sp>
              <p:nvSpPr>
                <p:cNvPr id="346" name="TextBox 345">
                  <a:extLst>
                    <a:ext uri="{FF2B5EF4-FFF2-40B4-BE49-F238E27FC236}">
                      <a16:creationId xmlns:a16="http://schemas.microsoft.com/office/drawing/2014/main" id="{A8318D2E-6C1A-F23D-14E9-51E76D055599}"/>
                    </a:ext>
                  </a:extLst>
                </p:cNvPr>
                <p:cNvSpPr txBox="1"/>
                <p:nvPr/>
              </p:nvSpPr>
              <p:spPr bwMode="auto">
                <a:xfrm>
                  <a:off x="1975215" y="557508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47" name="TextBox 346">
                  <a:extLst>
                    <a:ext uri="{FF2B5EF4-FFF2-40B4-BE49-F238E27FC236}">
                      <a16:creationId xmlns:a16="http://schemas.microsoft.com/office/drawing/2014/main" id="{327CF944-EB25-B0B9-029B-0C41597C2AD2}"/>
                    </a:ext>
                  </a:extLst>
                </p:cNvPr>
                <p:cNvSpPr txBox="1"/>
                <p:nvPr/>
              </p:nvSpPr>
              <p:spPr bwMode="auto">
                <a:xfrm>
                  <a:off x="2575205"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48" name="TextBox 347">
                  <a:extLst>
                    <a:ext uri="{FF2B5EF4-FFF2-40B4-BE49-F238E27FC236}">
                      <a16:creationId xmlns:a16="http://schemas.microsoft.com/office/drawing/2014/main" id="{DE1CEBFB-4E21-DD77-43B7-11BC7D91A834}"/>
                    </a:ext>
                  </a:extLst>
                </p:cNvPr>
                <p:cNvSpPr txBox="1"/>
                <p:nvPr/>
              </p:nvSpPr>
              <p:spPr bwMode="auto">
                <a:xfrm>
                  <a:off x="3207414"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349" name="TextBox 348">
                  <a:extLst>
                    <a:ext uri="{FF2B5EF4-FFF2-40B4-BE49-F238E27FC236}">
                      <a16:creationId xmlns:a16="http://schemas.microsoft.com/office/drawing/2014/main" id="{169A00B6-D845-079A-6B22-9A079BE7D2A5}"/>
                    </a:ext>
                  </a:extLst>
                </p:cNvPr>
                <p:cNvSpPr txBox="1"/>
                <p:nvPr/>
              </p:nvSpPr>
              <p:spPr bwMode="auto">
                <a:xfrm>
                  <a:off x="3841563"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350" name="TextBox 349">
                  <a:extLst>
                    <a:ext uri="{FF2B5EF4-FFF2-40B4-BE49-F238E27FC236}">
                      <a16:creationId xmlns:a16="http://schemas.microsoft.com/office/drawing/2014/main" id="{35AC8020-E836-18A8-6083-CC97FBBB23DE}"/>
                    </a:ext>
                  </a:extLst>
                </p:cNvPr>
                <p:cNvSpPr txBox="1"/>
                <p:nvPr/>
              </p:nvSpPr>
              <p:spPr bwMode="auto">
                <a:xfrm>
                  <a:off x="4474200"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351" name="TextBox 350">
                  <a:extLst>
                    <a:ext uri="{FF2B5EF4-FFF2-40B4-BE49-F238E27FC236}">
                      <a16:creationId xmlns:a16="http://schemas.microsoft.com/office/drawing/2014/main" id="{101E4B73-90ED-65EF-8B65-901B784BE0BF}"/>
                    </a:ext>
                  </a:extLst>
                </p:cNvPr>
                <p:cNvSpPr txBox="1"/>
                <p:nvPr/>
              </p:nvSpPr>
              <p:spPr bwMode="auto">
                <a:xfrm>
                  <a:off x="5121724"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52" name="TextBox 351">
                  <a:extLst>
                    <a:ext uri="{FF2B5EF4-FFF2-40B4-BE49-F238E27FC236}">
                      <a16:creationId xmlns:a16="http://schemas.microsoft.com/office/drawing/2014/main" id="{A3016C39-94A0-9DA2-A61C-ED7A06D9C38E}"/>
                    </a:ext>
                  </a:extLst>
                </p:cNvPr>
                <p:cNvSpPr txBox="1"/>
                <p:nvPr/>
              </p:nvSpPr>
              <p:spPr bwMode="auto">
                <a:xfrm>
                  <a:off x="5756548"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grpSp>
          <p:sp>
            <p:nvSpPr>
              <p:cNvPr id="330" name="Freeform: Shape 329">
                <a:extLst>
                  <a:ext uri="{FF2B5EF4-FFF2-40B4-BE49-F238E27FC236}">
                    <a16:creationId xmlns:a16="http://schemas.microsoft.com/office/drawing/2014/main" id="{B59847CC-161D-2D1A-6451-F7FAFB74FBFD}"/>
                  </a:ext>
                </a:extLst>
              </p:cNvPr>
              <p:cNvSpPr/>
              <p:nvPr/>
            </p:nvSpPr>
            <p:spPr bwMode="auto">
              <a:xfrm>
                <a:off x="2113234" y="2571750"/>
                <a:ext cx="4078016" cy="2863850"/>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grpSp>
            <p:nvGrpSpPr>
              <p:cNvPr id="331" name="Group 330">
                <a:extLst>
                  <a:ext uri="{FF2B5EF4-FFF2-40B4-BE49-F238E27FC236}">
                    <a16:creationId xmlns:a16="http://schemas.microsoft.com/office/drawing/2014/main" id="{B173582F-2004-C229-A8DE-99C3BEDE1163}"/>
                  </a:ext>
                </a:extLst>
              </p:cNvPr>
              <p:cNvGrpSpPr/>
              <p:nvPr/>
            </p:nvGrpSpPr>
            <p:grpSpPr>
              <a:xfrm>
                <a:off x="2014110" y="2647537"/>
                <a:ext cx="90056" cy="2785352"/>
                <a:chOff x="1458795" y="2647537"/>
                <a:chExt cx="886146" cy="2785352"/>
              </a:xfrm>
            </p:grpSpPr>
            <p:cxnSp>
              <p:nvCxnSpPr>
                <p:cNvPr id="340" name="Straight Connector 339">
                  <a:extLst>
                    <a:ext uri="{FF2B5EF4-FFF2-40B4-BE49-F238E27FC236}">
                      <a16:creationId xmlns:a16="http://schemas.microsoft.com/office/drawing/2014/main" id="{FB72B872-2F11-BAB0-5D5E-FF01CF6F402C}"/>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6C4A7F12-A04C-7459-7385-3941CADF000E}"/>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D2C0177-0395-E76C-A4A5-8F0E63636876}"/>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A05C8B8C-4EB1-7207-D33A-A77CDEF598B4}"/>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3FBDD00-00F5-40FF-C692-64EAABFB1875}"/>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C4E5F7FF-3401-D79B-33A4-1D43D15B308C}"/>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2E33CFE2-5BBD-2138-EC7B-53A1DA004940}"/>
                  </a:ext>
                </a:extLst>
              </p:cNvPr>
              <p:cNvGrpSpPr/>
              <p:nvPr/>
            </p:nvGrpSpPr>
            <p:grpSpPr>
              <a:xfrm rot="5400000">
                <a:off x="3951815" y="3596005"/>
                <a:ext cx="142199" cy="3815967"/>
                <a:chOff x="1458795" y="2111403"/>
                <a:chExt cx="886148" cy="3321486"/>
              </a:xfrm>
            </p:grpSpPr>
            <p:cxnSp>
              <p:nvCxnSpPr>
                <p:cNvPr id="333" name="Straight Connector 332">
                  <a:extLst>
                    <a:ext uri="{FF2B5EF4-FFF2-40B4-BE49-F238E27FC236}">
                      <a16:creationId xmlns:a16="http://schemas.microsoft.com/office/drawing/2014/main" id="{D389CC49-D492-F32E-D914-548BC90CBD19}"/>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794F581-938C-FCA8-077B-96F115350FC6}"/>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A02573C-25FB-9C6C-682F-4B72065325E8}"/>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7A25EDD1-CD41-9F76-4B77-365323F1EA89}"/>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0C2CC055-064D-5156-7CEA-05F3FB977753}"/>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D6CEAC6-5D45-75AB-29DB-4CBDB7C8B255}"/>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8B568596-6ECA-283E-F912-CACDF559D25E}"/>
                    </a:ext>
                  </a:extLst>
                </p:cNvPr>
                <p:cNvCxnSpPr>
                  <a:cxnSpLocks/>
                </p:cNvCxnSpPr>
                <p:nvPr/>
              </p:nvCxnSpPr>
              <p:spPr bwMode="auto">
                <a:xfrm>
                  <a:off x="1458797" y="2111403"/>
                  <a:ext cx="886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54" name="TextBox 253">
              <a:extLst>
                <a:ext uri="{FF2B5EF4-FFF2-40B4-BE49-F238E27FC236}">
                  <a16:creationId xmlns:a16="http://schemas.microsoft.com/office/drawing/2014/main" id="{A9EF2817-7845-93A3-6A34-72CE93BC0216}"/>
                </a:ext>
              </a:extLst>
            </p:cNvPr>
            <p:cNvSpPr txBox="1"/>
            <p:nvPr/>
          </p:nvSpPr>
          <p:spPr bwMode="auto">
            <a:xfrm>
              <a:off x="9231551" y="4001923"/>
              <a:ext cx="8660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Events/N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19/89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15/87</a:t>
              </a:r>
            </a:p>
          </p:txBody>
        </p:sp>
        <p:sp>
          <p:nvSpPr>
            <p:cNvPr id="255" name="TextBox 254">
              <a:extLst>
                <a:ext uri="{FF2B5EF4-FFF2-40B4-BE49-F238E27FC236}">
                  <a16:creationId xmlns:a16="http://schemas.microsoft.com/office/drawing/2014/main" id="{21A739C9-23B6-C6C4-0ED8-4EEBECA4B924}"/>
                </a:ext>
              </a:extLst>
            </p:cNvPr>
            <p:cNvSpPr txBox="1"/>
            <p:nvPr/>
          </p:nvSpPr>
          <p:spPr bwMode="auto">
            <a:xfrm>
              <a:off x="9036601" y="5023835"/>
              <a:ext cx="857927"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 .5750</a:t>
              </a:r>
            </a:p>
          </p:txBody>
        </p:sp>
        <p:grpSp>
          <p:nvGrpSpPr>
            <p:cNvPr id="256" name="Group 255">
              <a:extLst>
                <a:ext uri="{FF2B5EF4-FFF2-40B4-BE49-F238E27FC236}">
                  <a16:creationId xmlns:a16="http://schemas.microsoft.com/office/drawing/2014/main" id="{62A2270B-D1C8-6649-6E39-1CB7B56875C2}"/>
                </a:ext>
              </a:extLst>
            </p:cNvPr>
            <p:cNvGrpSpPr/>
            <p:nvPr/>
          </p:nvGrpSpPr>
          <p:grpSpPr>
            <a:xfrm>
              <a:off x="7537450" y="2619375"/>
              <a:ext cx="3216275" cy="709057"/>
              <a:chOff x="7537450" y="2619375"/>
              <a:chExt cx="3216275" cy="709057"/>
            </a:xfrm>
          </p:grpSpPr>
          <p:sp>
            <p:nvSpPr>
              <p:cNvPr id="295" name="Freeform: Shape 294">
                <a:extLst>
                  <a:ext uri="{FF2B5EF4-FFF2-40B4-BE49-F238E27FC236}">
                    <a16:creationId xmlns:a16="http://schemas.microsoft.com/office/drawing/2014/main" id="{ECC355BF-ED1F-83B6-A1AC-96610AD8629C}"/>
                  </a:ext>
                </a:extLst>
              </p:cNvPr>
              <p:cNvSpPr/>
              <p:nvPr/>
            </p:nvSpPr>
            <p:spPr bwMode="auto">
              <a:xfrm>
                <a:off x="7537450" y="2619375"/>
                <a:ext cx="3216275" cy="644525"/>
              </a:xfrm>
              <a:custGeom>
                <a:avLst/>
                <a:gdLst>
                  <a:gd name="connsiteX0" fmla="*/ 3216275 w 3216275"/>
                  <a:gd name="connsiteY0" fmla="*/ 644525 h 644525"/>
                  <a:gd name="connsiteX1" fmla="*/ 1990725 w 3216275"/>
                  <a:gd name="connsiteY1" fmla="*/ 644525 h 644525"/>
                  <a:gd name="connsiteX2" fmla="*/ 1990725 w 3216275"/>
                  <a:gd name="connsiteY2" fmla="*/ 593725 h 644525"/>
                  <a:gd name="connsiteX3" fmla="*/ 1736725 w 3216275"/>
                  <a:gd name="connsiteY3" fmla="*/ 593725 h 644525"/>
                  <a:gd name="connsiteX4" fmla="*/ 1736725 w 3216275"/>
                  <a:gd name="connsiteY4" fmla="*/ 587375 h 644525"/>
                  <a:gd name="connsiteX5" fmla="*/ 1736725 w 3216275"/>
                  <a:gd name="connsiteY5" fmla="*/ 587375 h 644525"/>
                  <a:gd name="connsiteX6" fmla="*/ 1736725 w 3216275"/>
                  <a:gd name="connsiteY6" fmla="*/ 561975 h 644525"/>
                  <a:gd name="connsiteX7" fmla="*/ 1476375 w 3216275"/>
                  <a:gd name="connsiteY7" fmla="*/ 561975 h 644525"/>
                  <a:gd name="connsiteX8" fmla="*/ 1476375 w 3216275"/>
                  <a:gd name="connsiteY8" fmla="*/ 527050 h 644525"/>
                  <a:gd name="connsiteX9" fmla="*/ 1031875 w 3216275"/>
                  <a:gd name="connsiteY9" fmla="*/ 527050 h 644525"/>
                  <a:gd name="connsiteX10" fmla="*/ 1031875 w 3216275"/>
                  <a:gd name="connsiteY10" fmla="*/ 482600 h 644525"/>
                  <a:gd name="connsiteX11" fmla="*/ 717550 w 3216275"/>
                  <a:gd name="connsiteY11" fmla="*/ 482600 h 644525"/>
                  <a:gd name="connsiteX12" fmla="*/ 717550 w 3216275"/>
                  <a:gd name="connsiteY12" fmla="*/ 434975 h 644525"/>
                  <a:gd name="connsiteX13" fmla="*/ 552450 w 3216275"/>
                  <a:gd name="connsiteY13" fmla="*/ 434975 h 644525"/>
                  <a:gd name="connsiteX14" fmla="*/ 552450 w 3216275"/>
                  <a:gd name="connsiteY14" fmla="*/ 409575 h 644525"/>
                  <a:gd name="connsiteX15" fmla="*/ 361950 w 3216275"/>
                  <a:gd name="connsiteY15" fmla="*/ 409575 h 644525"/>
                  <a:gd name="connsiteX16" fmla="*/ 361950 w 3216275"/>
                  <a:gd name="connsiteY16" fmla="*/ 358775 h 644525"/>
                  <a:gd name="connsiteX17" fmla="*/ 254000 w 3216275"/>
                  <a:gd name="connsiteY17" fmla="*/ 358775 h 644525"/>
                  <a:gd name="connsiteX18" fmla="*/ 254000 w 3216275"/>
                  <a:gd name="connsiteY18" fmla="*/ 323850 h 644525"/>
                  <a:gd name="connsiteX19" fmla="*/ 203200 w 3216275"/>
                  <a:gd name="connsiteY19" fmla="*/ 323850 h 644525"/>
                  <a:gd name="connsiteX20" fmla="*/ 203200 w 3216275"/>
                  <a:gd name="connsiteY20" fmla="*/ 295275 h 644525"/>
                  <a:gd name="connsiteX21" fmla="*/ 168275 w 3216275"/>
                  <a:gd name="connsiteY21" fmla="*/ 295275 h 644525"/>
                  <a:gd name="connsiteX22" fmla="*/ 168275 w 3216275"/>
                  <a:gd name="connsiteY22" fmla="*/ 260350 h 644525"/>
                  <a:gd name="connsiteX23" fmla="*/ 107950 w 3216275"/>
                  <a:gd name="connsiteY23" fmla="*/ 260350 h 644525"/>
                  <a:gd name="connsiteX24" fmla="*/ 107950 w 3216275"/>
                  <a:gd name="connsiteY24" fmla="*/ 228600 h 644525"/>
                  <a:gd name="connsiteX25" fmla="*/ 92075 w 3216275"/>
                  <a:gd name="connsiteY25" fmla="*/ 228600 h 644525"/>
                  <a:gd name="connsiteX26" fmla="*/ 111125 w 3216275"/>
                  <a:gd name="connsiteY26" fmla="*/ 209550 h 644525"/>
                  <a:gd name="connsiteX27" fmla="*/ 66675 w 3216275"/>
                  <a:gd name="connsiteY27" fmla="*/ 209550 h 644525"/>
                  <a:gd name="connsiteX28" fmla="*/ 66675 w 3216275"/>
                  <a:gd name="connsiteY28" fmla="*/ 111125 h 644525"/>
                  <a:gd name="connsiteX29" fmla="*/ 44450 w 3216275"/>
                  <a:gd name="connsiteY29" fmla="*/ 111125 h 644525"/>
                  <a:gd name="connsiteX30" fmla="*/ 44450 w 3216275"/>
                  <a:gd name="connsiteY30" fmla="*/ 76200 h 644525"/>
                  <a:gd name="connsiteX31" fmla="*/ 0 w 3216275"/>
                  <a:gd name="connsiteY31" fmla="*/ 76200 h 644525"/>
                  <a:gd name="connsiteX32" fmla="*/ 0 w 3216275"/>
                  <a:gd name="connsiteY32" fmla="*/ 0 h 644525"/>
                  <a:gd name="connsiteX0" fmla="*/ 3216275 w 3216275"/>
                  <a:gd name="connsiteY0" fmla="*/ 644525 h 644525"/>
                  <a:gd name="connsiteX1" fmla="*/ 1990725 w 3216275"/>
                  <a:gd name="connsiteY1" fmla="*/ 644525 h 644525"/>
                  <a:gd name="connsiteX2" fmla="*/ 1990725 w 3216275"/>
                  <a:gd name="connsiteY2" fmla="*/ 593725 h 644525"/>
                  <a:gd name="connsiteX3" fmla="*/ 1736725 w 3216275"/>
                  <a:gd name="connsiteY3" fmla="*/ 593725 h 644525"/>
                  <a:gd name="connsiteX4" fmla="*/ 1736725 w 3216275"/>
                  <a:gd name="connsiteY4" fmla="*/ 587375 h 644525"/>
                  <a:gd name="connsiteX5" fmla="*/ 1736725 w 3216275"/>
                  <a:gd name="connsiteY5" fmla="*/ 587375 h 644525"/>
                  <a:gd name="connsiteX6" fmla="*/ 1736725 w 3216275"/>
                  <a:gd name="connsiteY6" fmla="*/ 561975 h 644525"/>
                  <a:gd name="connsiteX7" fmla="*/ 1476375 w 3216275"/>
                  <a:gd name="connsiteY7" fmla="*/ 561975 h 644525"/>
                  <a:gd name="connsiteX8" fmla="*/ 1476375 w 3216275"/>
                  <a:gd name="connsiteY8" fmla="*/ 527050 h 644525"/>
                  <a:gd name="connsiteX9" fmla="*/ 1031875 w 3216275"/>
                  <a:gd name="connsiteY9" fmla="*/ 527050 h 644525"/>
                  <a:gd name="connsiteX10" fmla="*/ 1031875 w 3216275"/>
                  <a:gd name="connsiteY10" fmla="*/ 482600 h 644525"/>
                  <a:gd name="connsiteX11" fmla="*/ 717550 w 3216275"/>
                  <a:gd name="connsiteY11" fmla="*/ 482600 h 644525"/>
                  <a:gd name="connsiteX12" fmla="*/ 717550 w 3216275"/>
                  <a:gd name="connsiteY12" fmla="*/ 434975 h 644525"/>
                  <a:gd name="connsiteX13" fmla="*/ 552450 w 3216275"/>
                  <a:gd name="connsiteY13" fmla="*/ 434975 h 644525"/>
                  <a:gd name="connsiteX14" fmla="*/ 552450 w 3216275"/>
                  <a:gd name="connsiteY14" fmla="*/ 409575 h 644525"/>
                  <a:gd name="connsiteX15" fmla="*/ 361950 w 3216275"/>
                  <a:gd name="connsiteY15" fmla="*/ 409575 h 644525"/>
                  <a:gd name="connsiteX16" fmla="*/ 361950 w 3216275"/>
                  <a:gd name="connsiteY16" fmla="*/ 358775 h 644525"/>
                  <a:gd name="connsiteX17" fmla="*/ 254000 w 3216275"/>
                  <a:gd name="connsiteY17" fmla="*/ 358775 h 644525"/>
                  <a:gd name="connsiteX18" fmla="*/ 254000 w 3216275"/>
                  <a:gd name="connsiteY18" fmla="*/ 323850 h 644525"/>
                  <a:gd name="connsiteX19" fmla="*/ 203200 w 3216275"/>
                  <a:gd name="connsiteY19" fmla="*/ 323850 h 644525"/>
                  <a:gd name="connsiteX20" fmla="*/ 203200 w 3216275"/>
                  <a:gd name="connsiteY20" fmla="*/ 295275 h 644525"/>
                  <a:gd name="connsiteX21" fmla="*/ 168275 w 3216275"/>
                  <a:gd name="connsiteY21" fmla="*/ 295275 h 644525"/>
                  <a:gd name="connsiteX22" fmla="*/ 168275 w 3216275"/>
                  <a:gd name="connsiteY22" fmla="*/ 260350 h 644525"/>
                  <a:gd name="connsiteX23" fmla="*/ 107950 w 3216275"/>
                  <a:gd name="connsiteY23" fmla="*/ 260350 h 644525"/>
                  <a:gd name="connsiteX24" fmla="*/ 107950 w 3216275"/>
                  <a:gd name="connsiteY24" fmla="*/ 228600 h 644525"/>
                  <a:gd name="connsiteX25" fmla="*/ 111125 w 3216275"/>
                  <a:gd name="connsiteY25" fmla="*/ 209550 h 644525"/>
                  <a:gd name="connsiteX26" fmla="*/ 66675 w 3216275"/>
                  <a:gd name="connsiteY26" fmla="*/ 209550 h 644525"/>
                  <a:gd name="connsiteX27" fmla="*/ 66675 w 3216275"/>
                  <a:gd name="connsiteY27" fmla="*/ 111125 h 644525"/>
                  <a:gd name="connsiteX28" fmla="*/ 44450 w 3216275"/>
                  <a:gd name="connsiteY28" fmla="*/ 111125 h 644525"/>
                  <a:gd name="connsiteX29" fmla="*/ 44450 w 3216275"/>
                  <a:gd name="connsiteY29" fmla="*/ 76200 h 644525"/>
                  <a:gd name="connsiteX30" fmla="*/ 0 w 3216275"/>
                  <a:gd name="connsiteY30" fmla="*/ 76200 h 644525"/>
                  <a:gd name="connsiteX31" fmla="*/ 0 w 3216275"/>
                  <a:gd name="connsiteY31" fmla="*/ 0 h 64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16275" h="644525">
                    <a:moveTo>
                      <a:pt x="3216275" y="644525"/>
                    </a:moveTo>
                    <a:lnTo>
                      <a:pt x="1990725" y="644525"/>
                    </a:lnTo>
                    <a:lnTo>
                      <a:pt x="1990725" y="593725"/>
                    </a:lnTo>
                    <a:lnTo>
                      <a:pt x="1736725" y="593725"/>
                    </a:lnTo>
                    <a:lnTo>
                      <a:pt x="1736725" y="587375"/>
                    </a:lnTo>
                    <a:lnTo>
                      <a:pt x="1736725" y="587375"/>
                    </a:lnTo>
                    <a:lnTo>
                      <a:pt x="1736725" y="561975"/>
                    </a:lnTo>
                    <a:lnTo>
                      <a:pt x="1476375" y="561975"/>
                    </a:lnTo>
                    <a:lnTo>
                      <a:pt x="1476375" y="527050"/>
                    </a:lnTo>
                    <a:lnTo>
                      <a:pt x="1031875" y="527050"/>
                    </a:lnTo>
                    <a:lnTo>
                      <a:pt x="1031875" y="482600"/>
                    </a:lnTo>
                    <a:lnTo>
                      <a:pt x="717550" y="482600"/>
                    </a:lnTo>
                    <a:lnTo>
                      <a:pt x="717550" y="434975"/>
                    </a:lnTo>
                    <a:lnTo>
                      <a:pt x="552450" y="434975"/>
                    </a:lnTo>
                    <a:lnTo>
                      <a:pt x="552450" y="409575"/>
                    </a:lnTo>
                    <a:lnTo>
                      <a:pt x="361950" y="409575"/>
                    </a:lnTo>
                    <a:lnTo>
                      <a:pt x="361950" y="358775"/>
                    </a:lnTo>
                    <a:lnTo>
                      <a:pt x="254000" y="358775"/>
                    </a:lnTo>
                    <a:lnTo>
                      <a:pt x="254000" y="323850"/>
                    </a:lnTo>
                    <a:lnTo>
                      <a:pt x="203200" y="323850"/>
                    </a:lnTo>
                    <a:lnTo>
                      <a:pt x="203200" y="295275"/>
                    </a:lnTo>
                    <a:lnTo>
                      <a:pt x="168275" y="295275"/>
                    </a:lnTo>
                    <a:lnTo>
                      <a:pt x="168275" y="260350"/>
                    </a:lnTo>
                    <a:lnTo>
                      <a:pt x="107950" y="260350"/>
                    </a:lnTo>
                    <a:lnTo>
                      <a:pt x="107950" y="228600"/>
                    </a:lnTo>
                    <a:lnTo>
                      <a:pt x="111125" y="209550"/>
                    </a:lnTo>
                    <a:lnTo>
                      <a:pt x="66675" y="209550"/>
                    </a:lnTo>
                    <a:lnTo>
                      <a:pt x="66675" y="111125"/>
                    </a:lnTo>
                    <a:lnTo>
                      <a:pt x="44450" y="111125"/>
                    </a:lnTo>
                    <a:lnTo>
                      <a:pt x="44450" y="76200"/>
                    </a:lnTo>
                    <a:lnTo>
                      <a:pt x="0" y="7620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cxnSp>
            <p:nvCxnSpPr>
              <p:cNvPr id="296" name="Straight Connector 295">
                <a:extLst>
                  <a:ext uri="{FF2B5EF4-FFF2-40B4-BE49-F238E27FC236}">
                    <a16:creationId xmlns:a16="http://schemas.microsoft.com/office/drawing/2014/main" id="{F347A13A-9AC4-B178-A52D-8B2CCEDA3E87}"/>
                  </a:ext>
                </a:extLst>
              </p:cNvPr>
              <p:cNvCxnSpPr/>
              <p:nvPr/>
            </p:nvCxnSpPr>
            <p:spPr bwMode="auto">
              <a:xfrm>
                <a:off x="8362755" y="304450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C4F29E6-A57E-567F-33E9-2A83E404DAF2}"/>
                  </a:ext>
                </a:extLst>
              </p:cNvPr>
              <p:cNvCxnSpPr/>
              <p:nvPr/>
            </p:nvCxnSpPr>
            <p:spPr bwMode="auto">
              <a:xfrm>
                <a:off x="8472719" y="304450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C7686475-B34F-5DF1-0FFC-ADA89F386FDA}"/>
                  </a:ext>
                </a:extLst>
              </p:cNvPr>
              <p:cNvCxnSpPr/>
              <p:nvPr/>
            </p:nvCxnSpPr>
            <p:spPr bwMode="auto">
              <a:xfrm>
                <a:off x="8697236" y="30903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61FD8517-3149-C0EA-F6AA-58961F41465F}"/>
                  </a:ext>
                </a:extLst>
              </p:cNvPr>
              <p:cNvCxnSpPr/>
              <p:nvPr/>
            </p:nvCxnSpPr>
            <p:spPr bwMode="auto">
              <a:xfrm>
                <a:off x="8954411" y="30903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6AE0774-5C3C-CD21-189B-FCC49A7116FD}"/>
                  </a:ext>
                </a:extLst>
              </p:cNvPr>
              <p:cNvCxnSpPr/>
              <p:nvPr/>
            </p:nvCxnSpPr>
            <p:spPr bwMode="auto">
              <a:xfrm>
                <a:off x="9033786" y="3115385"/>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4F121E8-6C49-86DE-D314-9166050F7070}"/>
                  </a:ext>
                </a:extLst>
              </p:cNvPr>
              <p:cNvCxnSpPr/>
              <p:nvPr/>
            </p:nvCxnSpPr>
            <p:spPr bwMode="auto">
              <a:xfrm>
                <a:off x="9294136"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75D2657-A3A0-8C83-FFE1-247D763E5F2F}"/>
                  </a:ext>
                </a:extLst>
              </p:cNvPr>
              <p:cNvCxnSpPr/>
              <p:nvPr/>
            </p:nvCxnSpPr>
            <p:spPr bwMode="auto">
              <a:xfrm>
                <a:off x="9329981"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DF16D1CE-513E-19BC-AEBA-4968F9C5F1D9}"/>
                  </a:ext>
                </a:extLst>
              </p:cNvPr>
              <p:cNvCxnSpPr/>
              <p:nvPr/>
            </p:nvCxnSpPr>
            <p:spPr bwMode="auto">
              <a:xfrm>
                <a:off x="9370712"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C962CB33-D9EB-6DBF-BB12-A1FB5648F897}"/>
                  </a:ext>
                </a:extLst>
              </p:cNvPr>
              <p:cNvCxnSpPr/>
              <p:nvPr/>
            </p:nvCxnSpPr>
            <p:spPr bwMode="auto">
              <a:xfrm>
                <a:off x="9411987"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D1EA2D3-C719-CE59-D8DF-AD147ADDEA85}"/>
                  </a:ext>
                </a:extLst>
              </p:cNvPr>
              <p:cNvCxnSpPr/>
              <p:nvPr/>
            </p:nvCxnSpPr>
            <p:spPr bwMode="auto">
              <a:xfrm>
                <a:off x="9456437"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85782F3-3881-6631-8392-8FA659AA1E68}"/>
                  </a:ext>
                </a:extLst>
              </p:cNvPr>
              <p:cNvCxnSpPr/>
              <p:nvPr/>
            </p:nvCxnSpPr>
            <p:spPr bwMode="auto">
              <a:xfrm>
                <a:off x="9512872"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6EF0773-DE77-064D-F231-3FC16A431B01}"/>
                  </a:ext>
                </a:extLst>
              </p:cNvPr>
              <p:cNvCxnSpPr/>
              <p:nvPr/>
            </p:nvCxnSpPr>
            <p:spPr bwMode="auto">
              <a:xfrm>
                <a:off x="9611297"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0DFF42D-1200-948B-AF65-8F8CFE95D027}"/>
                  </a:ext>
                </a:extLst>
              </p:cNvPr>
              <p:cNvCxnSpPr/>
              <p:nvPr/>
            </p:nvCxnSpPr>
            <p:spPr bwMode="auto">
              <a:xfrm>
                <a:off x="9646222"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1848B60-54BE-653A-E9DD-B63E507E9EEA}"/>
                  </a:ext>
                </a:extLst>
              </p:cNvPr>
              <p:cNvCxnSpPr/>
              <p:nvPr/>
            </p:nvCxnSpPr>
            <p:spPr bwMode="auto">
              <a:xfrm>
                <a:off x="967353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0391B6C4-1666-D2D1-A897-D7B636FBD3A7}"/>
                  </a:ext>
                </a:extLst>
              </p:cNvPr>
              <p:cNvCxnSpPr/>
              <p:nvPr/>
            </p:nvCxnSpPr>
            <p:spPr bwMode="auto">
              <a:xfrm>
                <a:off x="9722101"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860369B-51BC-0300-7744-B365243900E4}"/>
                  </a:ext>
                </a:extLst>
              </p:cNvPr>
              <p:cNvCxnSpPr/>
              <p:nvPr/>
            </p:nvCxnSpPr>
            <p:spPr bwMode="auto">
              <a:xfrm>
                <a:off x="9769726"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57C466B0-AE24-8260-38E0-A804B25D996B}"/>
                  </a:ext>
                </a:extLst>
              </p:cNvPr>
              <p:cNvCxnSpPr/>
              <p:nvPr/>
            </p:nvCxnSpPr>
            <p:spPr bwMode="auto">
              <a:xfrm>
                <a:off x="9864976"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1CFBF3C-B7C1-18AC-3AB4-97AB25FFFBCE}"/>
                  </a:ext>
                </a:extLst>
              </p:cNvPr>
              <p:cNvCxnSpPr>
                <a:cxnSpLocks/>
              </p:cNvCxnSpPr>
              <p:nvPr/>
            </p:nvCxnSpPr>
            <p:spPr bwMode="auto">
              <a:xfrm>
                <a:off x="9918951"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1B7F1A6D-9D1A-5907-B875-A28393D0BAC6}"/>
                  </a:ext>
                </a:extLst>
              </p:cNvPr>
              <p:cNvCxnSpPr>
                <a:cxnSpLocks/>
              </p:cNvCxnSpPr>
              <p:nvPr/>
            </p:nvCxnSpPr>
            <p:spPr bwMode="auto">
              <a:xfrm>
                <a:off x="996932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4AEB774E-03F8-2A27-6DA5-B333BD297735}"/>
                  </a:ext>
                </a:extLst>
              </p:cNvPr>
              <p:cNvCxnSpPr>
                <a:cxnSpLocks/>
              </p:cNvCxnSpPr>
              <p:nvPr/>
            </p:nvCxnSpPr>
            <p:spPr bwMode="auto">
              <a:xfrm>
                <a:off x="100359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40A7A07-5D48-2B35-285D-0A3F2D9861F3}"/>
                  </a:ext>
                </a:extLst>
              </p:cNvPr>
              <p:cNvCxnSpPr>
                <a:cxnSpLocks/>
              </p:cNvCxnSpPr>
              <p:nvPr/>
            </p:nvCxnSpPr>
            <p:spPr bwMode="auto">
              <a:xfrm>
                <a:off x="1008362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3AADAA84-6700-918A-9982-172A841287A8}"/>
                  </a:ext>
                </a:extLst>
              </p:cNvPr>
              <p:cNvCxnSpPr>
                <a:cxnSpLocks/>
              </p:cNvCxnSpPr>
              <p:nvPr/>
            </p:nvCxnSpPr>
            <p:spPr bwMode="auto">
              <a:xfrm>
                <a:off x="101248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5CE6A17-ABC5-B062-AA39-1634AE367EE3}"/>
                  </a:ext>
                </a:extLst>
              </p:cNvPr>
              <p:cNvCxnSpPr>
                <a:cxnSpLocks/>
              </p:cNvCxnSpPr>
              <p:nvPr/>
            </p:nvCxnSpPr>
            <p:spPr bwMode="auto">
              <a:xfrm>
                <a:off x="101883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C2A84BCF-151F-FC55-D519-3F6318A18CDB}"/>
                  </a:ext>
                </a:extLst>
              </p:cNvPr>
              <p:cNvCxnSpPr>
                <a:cxnSpLocks/>
              </p:cNvCxnSpPr>
              <p:nvPr/>
            </p:nvCxnSpPr>
            <p:spPr bwMode="auto">
              <a:xfrm>
                <a:off x="1021697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62672223-CA68-46A3-82EA-5704174CDFF7}"/>
                  </a:ext>
                </a:extLst>
              </p:cNvPr>
              <p:cNvCxnSpPr>
                <a:cxnSpLocks/>
              </p:cNvCxnSpPr>
              <p:nvPr/>
            </p:nvCxnSpPr>
            <p:spPr bwMode="auto">
              <a:xfrm>
                <a:off x="102772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E6CA5D00-8EE6-03E8-9721-A9B2B3D0AA4E}"/>
                  </a:ext>
                </a:extLst>
              </p:cNvPr>
              <p:cNvCxnSpPr>
                <a:cxnSpLocks/>
              </p:cNvCxnSpPr>
              <p:nvPr/>
            </p:nvCxnSpPr>
            <p:spPr bwMode="auto">
              <a:xfrm>
                <a:off x="1031222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96D4F66-B5E1-54D0-5583-F7597D11A8D2}"/>
                  </a:ext>
                </a:extLst>
              </p:cNvPr>
              <p:cNvCxnSpPr>
                <a:cxnSpLocks/>
              </p:cNvCxnSpPr>
              <p:nvPr/>
            </p:nvCxnSpPr>
            <p:spPr bwMode="auto">
              <a:xfrm>
                <a:off x="1038702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2844EA24-1C84-8B74-0C39-4E292C1F29A5}"/>
                  </a:ext>
                </a:extLst>
              </p:cNvPr>
              <p:cNvCxnSpPr>
                <a:cxnSpLocks/>
              </p:cNvCxnSpPr>
              <p:nvPr/>
            </p:nvCxnSpPr>
            <p:spPr bwMode="auto">
              <a:xfrm>
                <a:off x="1042512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B61FEE2-7B29-FCED-F520-FE2F30C3A11C}"/>
                  </a:ext>
                </a:extLst>
              </p:cNvPr>
              <p:cNvCxnSpPr>
                <a:cxnSpLocks/>
              </p:cNvCxnSpPr>
              <p:nvPr/>
            </p:nvCxnSpPr>
            <p:spPr bwMode="auto">
              <a:xfrm>
                <a:off x="1055212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1549BFBA-660E-696B-8B41-F7709F3EB3C5}"/>
                  </a:ext>
                </a:extLst>
              </p:cNvPr>
              <p:cNvCxnSpPr>
                <a:cxnSpLocks/>
              </p:cNvCxnSpPr>
              <p:nvPr/>
            </p:nvCxnSpPr>
            <p:spPr bwMode="auto">
              <a:xfrm>
                <a:off x="10698179" y="3204607"/>
                <a:ext cx="0" cy="1238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C760D340-AC6B-8543-D3A5-5B3FD745EEB8}"/>
                </a:ext>
              </a:extLst>
            </p:cNvPr>
            <p:cNvGrpSpPr/>
            <p:nvPr/>
          </p:nvGrpSpPr>
          <p:grpSpPr>
            <a:xfrm>
              <a:off x="7417594" y="2619375"/>
              <a:ext cx="3098006" cy="557922"/>
              <a:chOff x="7417594" y="2619375"/>
              <a:chExt cx="3098006" cy="557922"/>
            </a:xfrm>
          </p:grpSpPr>
          <p:sp>
            <p:nvSpPr>
              <p:cNvPr id="262" name="Freeform: Shape 261">
                <a:extLst>
                  <a:ext uri="{FF2B5EF4-FFF2-40B4-BE49-F238E27FC236}">
                    <a16:creationId xmlns:a16="http://schemas.microsoft.com/office/drawing/2014/main" id="{B37A7410-A356-AE79-7C9B-83E9979ED01D}"/>
                  </a:ext>
                </a:extLst>
              </p:cNvPr>
              <p:cNvSpPr/>
              <p:nvPr/>
            </p:nvSpPr>
            <p:spPr bwMode="auto">
              <a:xfrm>
                <a:off x="7417594" y="2624138"/>
                <a:ext cx="3098006" cy="511968"/>
              </a:xfrm>
              <a:custGeom>
                <a:avLst/>
                <a:gdLst>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09637 w 3098006"/>
                  <a:gd name="connsiteY9" fmla="*/ 369093 h 511968"/>
                  <a:gd name="connsiteX10" fmla="*/ 909637 w 3098006"/>
                  <a:gd name="connsiteY10" fmla="*/ 335756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95250 w 3098006"/>
                  <a:gd name="connsiteY25" fmla="*/ 69056 h 511968"/>
                  <a:gd name="connsiteX26" fmla="*/ 114300 w 3098006"/>
                  <a:gd name="connsiteY26" fmla="*/ 50006 h 511968"/>
                  <a:gd name="connsiteX27" fmla="*/ 59531 w 3098006"/>
                  <a:gd name="connsiteY27" fmla="*/ 50006 h 511968"/>
                  <a:gd name="connsiteX28" fmla="*/ 59531 w 3098006"/>
                  <a:gd name="connsiteY28" fmla="*/ 0 h 511968"/>
                  <a:gd name="connsiteX29" fmla="*/ 0 w 3098006"/>
                  <a:gd name="connsiteY29"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09637 w 3098006"/>
                  <a:gd name="connsiteY9" fmla="*/ 369093 h 511968"/>
                  <a:gd name="connsiteX10" fmla="*/ 909637 w 3098006"/>
                  <a:gd name="connsiteY10" fmla="*/ 335756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09637 w 3098006"/>
                  <a:gd name="connsiteY9" fmla="*/ 369093 h 511968"/>
                  <a:gd name="connsiteX10" fmla="*/ 931068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31068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31068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21543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31068 w 3098006"/>
                  <a:gd name="connsiteY10" fmla="*/ 330994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19162 w 3098006"/>
                  <a:gd name="connsiteY10" fmla="*/ 328613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26306 w 3098006"/>
                  <a:gd name="connsiteY10" fmla="*/ 328613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23925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98006" h="511968">
                    <a:moveTo>
                      <a:pt x="3098006" y="511968"/>
                    </a:moveTo>
                    <a:lnTo>
                      <a:pt x="1764506" y="511968"/>
                    </a:lnTo>
                    <a:lnTo>
                      <a:pt x="1764506" y="471487"/>
                    </a:lnTo>
                    <a:lnTo>
                      <a:pt x="1228725" y="471487"/>
                    </a:lnTo>
                    <a:lnTo>
                      <a:pt x="1228725" y="438150"/>
                    </a:lnTo>
                    <a:lnTo>
                      <a:pt x="1092994" y="438150"/>
                    </a:lnTo>
                    <a:lnTo>
                      <a:pt x="1092994" y="388143"/>
                    </a:lnTo>
                    <a:lnTo>
                      <a:pt x="1000125" y="388143"/>
                    </a:lnTo>
                    <a:lnTo>
                      <a:pt x="1000125" y="369093"/>
                    </a:lnTo>
                    <a:lnTo>
                      <a:pt x="926306" y="371474"/>
                    </a:lnTo>
                    <a:lnTo>
                      <a:pt x="923925" y="333375"/>
                    </a:lnTo>
                    <a:lnTo>
                      <a:pt x="873919" y="335756"/>
                    </a:lnTo>
                    <a:lnTo>
                      <a:pt x="873919" y="304800"/>
                    </a:lnTo>
                    <a:lnTo>
                      <a:pt x="426244" y="304800"/>
                    </a:lnTo>
                    <a:lnTo>
                      <a:pt x="426244" y="269081"/>
                    </a:lnTo>
                    <a:lnTo>
                      <a:pt x="342900" y="269081"/>
                    </a:lnTo>
                    <a:lnTo>
                      <a:pt x="342900" y="221456"/>
                    </a:lnTo>
                    <a:lnTo>
                      <a:pt x="290512" y="221456"/>
                    </a:lnTo>
                    <a:lnTo>
                      <a:pt x="290512" y="197643"/>
                    </a:lnTo>
                    <a:lnTo>
                      <a:pt x="235744" y="197643"/>
                    </a:lnTo>
                    <a:lnTo>
                      <a:pt x="235744" y="166687"/>
                    </a:lnTo>
                    <a:lnTo>
                      <a:pt x="188119" y="166687"/>
                    </a:lnTo>
                    <a:lnTo>
                      <a:pt x="188119" y="130968"/>
                    </a:lnTo>
                    <a:lnTo>
                      <a:pt x="119062" y="130968"/>
                    </a:lnTo>
                    <a:lnTo>
                      <a:pt x="119062" y="69056"/>
                    </a:lnTo>
                    <a:lnTo>
                      <a:pt x="114300" y="50006"/>
                    </a:lnTo>
                    <a:lnTo>
                      <a:pt x="59531" y="50006"/>
                    </a:lnTo>
                    <a:lnTo>
                      <a:pt x="59531"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mn-ea"/>
                  <a:cs typeface="+mn-cs"/>
                </a:endParaRPr>
              </a:p>
            </p:txBody>
          </p:sp>
          <p:cxnSp>
            <p:nvCxnSpPr>
              <p:cNvPr id="263" name="Straight Connector 262">
                <a:extLst>
                  <a:ext uri="{FF2B5EF4-FFF2-40B4-BE49-F238E27FC236}">
                    <a16:creationId xmlns:a16="http://schemas.microsoft.com/office/drawing/2014/main" id="{6B9EF38A-DFC0-1C31-FA45-779A75C0BE3E}"/>
                  </a:ext>
                </a:extLst>
              </p:cNvPr>
              <p:cNvCxnSpPr/>
              <p:nvPr/>
            </p:nvCxnSpPr>
            <p:spPr bwMode="auto">
              <a:xfrm>
                <a:off x="7509035" y="261937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D5D2B69-3CBF-CB50-EE3A-0DD725C028B4}"/>
                  </a:ext>
                </a:extLst>
              </p:cNvPr>
              <p:cNvCxnSpPr/>
              <p:nvPr/>
            </p:nvCxnSpPr>
            <p:spPr bwMode="auto">
              <a:xfrm>
                <a:off x="7932897" y="285670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34E7CDE6-ECCF-2316-2A69-111473F491FC}"/>
                  </a:ext>
                </a:extLst>
              </p:cNvPr>
              <p:cNvCxnSpPr/>
              <p:nvPr/>
            </p:nvCxnSpPr>
            <p:spPr bwMode="auto">
              <a:xfrm>
                <a:off x="8747285"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CF4F4E8-E0D8-BA26-73AB-9A1195739137}"/>
                  </a:ext>
                </a:extLst>
              </p:cNvPr>
              <p:cNvCxnSpPr/>
              <p:nvPr/>
            </p:nvCxnSpPr>
            <p:spPr bwMode="auto">
              <a:xfrm>
                <a:off x="8785385"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0E75891-42C3-1F1A-506F-40368CC4C562}"/>
                  </a:ext>
                </a:extLst>
              </p:cNvPr>
              <p:cNvCxnSpPr/>
              <p:nvPr/>
            </p:nvCxnSpPr>
            <p:spPr bwMode="auto">
              <a:xfrm>
                <a:off x="8955365"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6A5C93A-7D96-C831-04C5-970E7B5CC76A}"/>
                  </a:ext>
                </a:extLst>
              </p:cNvPr>
              <p:cNvCxnSpPr/>
              <p:nvPr/>
            </p:nvCxnSpPr>
            <p:spPr bwMode="auto">
              <a:xfrm>
                <a:off x="8995846"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2095A22-6AAE-8620-9BA7-3C3FD137CA92}"/>
                  </a:ext>
                </a:extLst>
              </p:cNvPr>
              <p:cNvCxnSpPr/>
              <p:nvPr/>
            </p:nvCxnSpPr>
            <p:spPr bwMode="auto">
              <a:xfrm>
                <a:off x="9145864"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D912B12-7058-02C1-D036-653C7044A126}"/>
                  </a:ext>
                </a:extLst>
              </p:cNvPr>
              <p:cNvCxnSpPr/>
              <p:nvPr/>
            </p:nvCxnSpPr>
            <p:spPr bwMode="auto">
              <a:xfrm>
                <a:off x="9172058"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E61D040-0728-8386-4BCC-CACFE9AFD258}"/>
                  </a:ext>
                </a:extLst>
              </p:cNvPr>
              <p:cNvCxnSpPr/>
              <p:nvPr/>
            </p:nvCxnSpPr>
            <p:spPr bwMode="auto">
              <a:xfrm>
                <a:off x="9210158"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2A958798-5447-72C7-9919-50FAAE7C6360}"/>
                  </a:ext>
                </a:extLst>
              </p:cNvPr>
              <p:cNvCxnSpPr/>
              <p:nvPr/>
            </p:nvCxnSpPr>
            <p:spPr bwMode="auto">
              <a:xfrm>
                <a:off x="9296000"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B096C5C-470D-BC56-E614-DAD7FA49C92B}"/>
                  </a:ext>
                </a:extLst>
              </p:cNvPr>
              <p:cNvCxnSpPr/>
              <p:nvPr/>
            </p:nvCxnSpPr>
            <p:spPr bwMode="auto">
              <a:xfrm>
                <a:off x="9350769"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98714F1-20DE-7325-EA5E-F4B16CD96220}"/>
                  </a:ext>
                </a:extLst>
              </p:cNvPr>
              <p:cNvCxnSpPr/>
              <p:nvPr/>
            </p:nvCxnSpPr>
            <p:spPr bwMode="auto">
              <a:xfrm>
                <a:off x="9377456"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C7D45CD2-2517-5DD6-FB47-DA633C605A18}"/>
                  </a:ext>
                </a:extLst>
              </p:cNvPr>
              <p:cNvCxnSpPr/>
              <p:nvPr/>
            </p:nvCxnSpPr>
            <p:spPr bwMode="auto">
              <a:xfrm>
                <a:off x="9434606"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111B2E1-72E2-0F2B-B9DF-BCF06CE44CF6}"/>
                  </a:ext>
                </a:extLst>
              </p:cNvPr>
              <p:cNvCxnSpPr/>
              <p:nvPr/>
            </p:nvCxnSpPr>
            <p:spPr bwMode="auto">
              <a:xfrm>
                <a:off x="9461293"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1EB9D60-C549-2E9C-3694-0A2F03BBC84E}"/>
                  </a:ext>
                </a:extLst>
              </p:cNvPr>
              <p:cNvCxnSpPr/>
              <p:nvPr/>
            </p:nvCxnSpPr>
            <p:spPr bwMode="auto">
              <a:xfrm>
                <a:off x="9526159"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AE258D5-DDA9-8A5F-D4D8-7AA408090F93}"/>
                  </a:ext>
                </a:extLst>
              </p:cNvPr>
              <p:cNvCxnSpPr/>
              <p:nvPr/>
            </p:nvCxnSpPr>
            <p:spPr bwMode="auto">
              <a:xfrm>
                <a:off x="9610075"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622AFC4-D289-2106-D206-D0CDA582EB21}"/>
                  </a:ext>
                </a:extLst>
              </p:cNvPr>
              <p:cNvCxnSpPr/>
              <p:nvPr/>
            </p:nvCxnSpPr>
            <p:spPr bwMode="auto">
              <a:xfrm>
                <a:off x="9571102"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CA180D5-4F4A-1EB4-7017-079D696E23B0}"/>
                  </a:ext>
                </a:extLst>
              </p:cNvPr>
              <p:cNvCxnSpPr/>
              <p:nvPr/>
            </p:nvCxnSpPr>
            <p:spPr bwMode="auto">
              <a:xfrm>
                <a:off x="9666415"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3D2A412-8B1A-A17F-E90D-28CD2102B0B7}"/>
                  </a:ext>
                </a:extLst>
              </p:cNvPr>
              <p:cNvCxnSpPr/>
              <p:nvPr/>
            </p:nvCxnSpPr>
            <p:spPr bwMode="auto">
              <a:xfrm>
                <a:off x="9636991" y="305291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F01AADDB-CE43-D1AB-DB9A-F36127C114C8}"/>
                  </a:ext>
                </a:extLst>
              </p:cNvPr>
              <p:cNvCxnSpPr/>
              <p:nvPr/>
            </p:nvCxnSpPr>
            <p:spPr bwMode="auto">
              <a:xfrm>
                <a:off x="9792133"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13F2975-8757-6776-3198-35D4BFC7F9E6}"/>
                  </a:ext>
                </a:extLst>
              </p:cNvPr>
              <p:cNvCxnSpPr/>
              <p:nvPr/>
            </p:nvCxnSpPr>
            <p:spPr bwMode="auto">
              <a:xfrm>
                <a:off x="9735052"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C3E9125-4D4F-E676-C3FB-26577A447ADE}"/>
                  </a:ext>
                </a:extLst>
              </p:cNvPr>
              <p:cNvCxnSpPr/>
              <p:nvPr/>
            </p:nvCxnSpPr>
            <p:spPr bwMode="auto">
              <a:xfrm>
                <a:off x="9839758"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E528608-C9F8-3BED-E612-F6342AD9E387}"/>
                  </a:ext>
                </a:extLst>
              </p:cNvPr>
              <p:cNvCxnSpPr/>
              <p:nvPr/>
            </p:nvCxnSpPr>
            <p:spPr bwMode="auto">
              <a:xfrm>
                <a:off x="9894527"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1FE716F8-9532-6EF6-48DF-4AC8CF92F3AE}"/>
                  </a:ext>
                </a:extLst>
              </p:cNvPr>
              <p:cNvCxnSpPr/>
              <p:nvPr/>
            </p:nvCxnSpPr>
            <p:spPr bwMode="auto">
              <a:xfrm>
                <a:off x="9944534"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B5A66DE-B612-945D-F684-6E72BB629184}"/>
                  </a:ext>
                </a:extLst>
              </p:cNvPr>
              <p:cNvCxnSpPr/>
              <p:nvPr/>
            </p:nvCxnSpPr>
            <p:spPr bwMode="auto">
              <a:xfrm>
                <a:off x="10084058"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2FCB5E90-604B-65BB-C6AC-A2680701CF50}"/>
                  </a:ext>
                </a:extLst>
              </p:cNvPr>
              <p:cNvCxnSpPr/>
              <p:nvPr/>
            </p:nvCxnSpPr>
            <p:spPr bwMode="auto">
              <a:xfrm>
                <a:off x="10158209"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236A0A3-CC4A-928A-B555-82BCA51FD9DA}"/>
                  </a:ext>
                </a:extLst>
              </p:cNvPr>
              <p:cNvCxnSpPr/>
              <p:nvPr/>
            </p:nvCxnSpPr>
            <p:spPr bwMode="auto">
              <a:xfrm>
                <a:off x="10183433"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C8FE6D7-C12B-31E0-A3C1-56C9DB45B43C}"/>
                  </a:ext>
                </a:extLst>
              </p:cNvPr>
              <p:cNvCxnSpPr/>
              <p:nvPr/>
            </p:nvCxnSpPr>
            <p:spPr bwMode="auto">
              <a:xfrm>
                <a:off x="10216974"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1F3CA3E-9029-4F43-36D5-007960A293B5}"/>
                  </a:ext>
                </a:extLst>
              </p:cNvPr>
              <p:cNvCxnSpPr/>
              <p:nvPr/>
            </p:nvCxnSpPr>
            <p:spPr bwMode="auto">
              <a:xfrm>
                <a:off x="10252693"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50D24D20-C46B-00C5-82BA-93F5CDE94091}"/>
                  </a:ext>
                </a:extLst>
              </p:cNvPr>
              <p:cNvCxnSpPr/>
              <p:nvPr/>
            </p:nvCxnSpPr>
            <p:spPr bwMode="auto">
              <a:xfrm>
                <a:off x="10364612"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B56CCFAF-E9B1-5795-DFA7-4D3E1BAEE7CF}"/>
                  </a:ext>
                </a:extLst>
              </p:cNvPr>
              <p:cNvCxnSpPr/>
              <p:nvPr/>
            </p:nvCxnSpPr>
            <p:spPr bwMode="auto">
              <a:xfrm>
                <a:off x="10432272"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2AD7A35-E45F-F284-2F1E-D54F6FF7F6A3}"/>
                  </a:ext>
                </a:extLst>
              </p:cNvPr>
              <p:cNvCxnSpPr/>
              <p:nvPr/>
            </p:nvCxnSpPr>
            <p:spPr bwMode="auto">
              <a:xfrm>
                <a:off x="10475135" y="3051091"/>
                <a:ext cx="0" cy="123825"/>
              </a:xfrm>
              <a:prstGeom prst="line">
                <a:avLst/>
              </a:prstGeom>
              <a:noFill/>
              <a:ln w="28575" cap="flat" cmpd="sng" algn="ctr">
                <a:solidFill>
                  <a:schemeClr val="accent3"/>
                </a:solidFill>
                <a:prstDash val="solid"/>
                <a:round/>
                <a:headEnd type="none" w="med" len="med"/>
                <a:tailEnd type="none" w="med" len="med"/>
              </a:ln>
              <a:effectLst/>
            </p:spPr>
          </p:cxnSp>
        </p:grpSp>
        <p:sp>
          <p:nvSpPr>
            <p:cNvPr id="258" name="TextBox 257">
              <a:extLst>
                <a:ext uri="{FF2B5EF4-FFF2-40B4-BE49-F238E27FC236}">
                  <a16:creationId xmlns:a16="http://schemas.microsoft.com/office/drawing/2014/main" id="{5DDA9357-4DF5-DA51-56A9-F47150486E70}"/>
                </a:ext>
              </a:extLst>
            </p:cNvPr>
            <p:cNvSpPr txBox="1"/>
            <p:nvPr/>
          </p:nvSpPr>
          <p:spPr bwMode="auto">
            <a:xfrm>
              <a:off x="7977130" y="4301162"/>
              <a:ext cx="968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Gilteritinib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grpSp>
          <p:nvGrpSpPr>
            <p:cNvPr id="259" name="Group 258">
              <a:extLst>
                <a:ext uri="{FF2B5EF4-FFF2-40B4-BE49-F238E27FC236}">
                  <a16:creationId xmlns:a16="http://schemas.microsoft.com/office/drawing/2014/main" id="{68E3B7BB-6B70-B752-A869-D38E64EA1596}"/>
                </a:ext>
              </a:extLst>
            </p:cNvPr>
            <p:cNvGrpSpPr/>
            <p:nvPr/>
          </p:nvGrpSpPr>
          <p:grpSpPr>
            <a:xfrm>
              <a:off x="7719452" y="4476664"/>
              <a:ext cx="257677" cy="269507"/>
              <a:chOff x="7661701" y="4328028"/>
              <a:chExt cx="494832" cy="269507"/>
            </a:xfrm>
          </p:grpSpPr>
          <p:cxnSp>
            <p:nvCxnSpPr>
              <p:cNvPr id="260" name="Straight Connector 259">
                <a:extLst>
                  <a:ext uri="{FF2B5EF4-FFF2-40B4-BE49-F238E27FC236}">
                    <a16:creationId xmlns:a16="http://schemas.microsoft.com/office/drawing/2014/main" id="{D0E10645-EFD1-C4CB-2933-DD63B04FA241}"/>
                  </a:ext>
                </a:extLst>
              </p:cNvPr>
              <p:cNvCxnSpPr>
                <a:cxnSpLocks/>
              </p:cNvCxnSpPr>
              <p:nvPr/>
            </p:nvCxnSpPr>
            <p:spPr bwMode="auto">
              <a:xfrm>
                <a:off x="7661701" y="4328028"/>
                <a:ext cx="494832" cy="0"/>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24E0936-9C9F-C640-B898-DB5204C18E21}"/>
                  </a:ext>
                </a:extLst>
              </p:cNvPr>
              <p:cNvCxnSpPr>
                <a:cxnSpLocks/>
              </p:cNvCxnSpPr>
              <p:nvPr/>
            </p:nvCxnSpPr>
            <p:spPr bwMode="auto">
              <a:xfrm>
                <a:off x="7661701" y="4597535"/>
                <a:ext cx="494832"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59" name="TextBox 358">
            <a:extLst>
              <a:ext uri="{FF2B5EF4-FFF2-40B4-BE49-F238E27FC236}">
                <a16:creationId xmlns:a16="http://schemas.microsoft.com/office/drawing/2014/main" id="{0C2BDEF1-F304-F1C1-60B7-0CA23DE98A9A}"/>
              </a:ext>
            </a:extLst>
          </p:cNvPr>
          <p:cNvSpPr txBox="1"/>
          <p:nvPr/>
        </p:nvSpPr>
        <p:spPr bwMode="auto">
          <a:xfrm>
            <a:off x="5814408" y="4543280"/>
            <a:ext cx="660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RFS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MRD-</a:t>
            </a:r>
          </a:p>
        </p:txBody>
      </p:sp>
      <p:sp>
        <p:nvSpPr>
          <p:cNvPr id="361" name="TextBox 360">
            <a:extLst>
              <a:ext uri="{FF2B5EF4-FFF2-40B4-BE49-F238E27FC236}">
                <a16:creationId xmlns:a16="http://schemas.microsoft.com/office/drawing/2014/main" id="{06C072B4-00A8-4C42-EDF2-F5ED81B8E54C}"/>
              </a:ext>
            </a:extLst>
          </p:cNvPr>
          <p:cNvSpPr txBox="1"/>
          <p:nvPr/>
        </p:nvSpPr>
        <p:spPr bwMode="auto">
          <a:xfrm>
            <a:off x="2276168" y="1895095"/>
            <a:ext cx="14524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RFS: Overall</a:t>
            </a:r>
          </a:p>
        </p:txBody>
      </p:sp>
      <p:sp>
        <p:nvSpPr>
          <p:cNvPr id="362" name="Text Box 11">
            <a:extLst>
              <a:ext uri="{FF2B5EF4-FFF2-40B4-BE49-F238E27FC236}">
                <a16:creationId xmlns:a16="http://schemas.microsoft.com/office/drawing/2014/main" id="{FAC1C4D4-1F09-3587-D6FB-23E5C9569DC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Levis. JCO. 2024;42:1766. </a:t>
            </a:r>
          </a:p>
        </p:txBody>
      </p:sp>
    </p:spTree>
    <p:extLst>
      <p:ext uri="{BB962C8B-B14F-4D97-AF65-F5344CB8AC3E}">
        <p14:creationId xmlns:p14="http://schemas.microsoft.com/office/powerpoint/2010/main" val="30035951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CD6A71-4861-0D09-10E1-046B4A295A99}"/>
              </a:ext>
            </a:extLst>
          </p:cNvPr>
          <p:cNvSpPr>
            <a:spLocks noGrp="1"/>
          </p:cNvSpPr>
          <p:nvPr>
            <p:ph type="title"/>
          </p:nvPr>
        </p:nvSpPr>
        <p:spPr/>
        <p:txBody>
          <a:bodyPr/>
          <a:lstStyle/>
          <a:p>
            <a:r>
              <a:rPr lang="en-US" dirty="0"/>
              <a:t>MORPHO: Impact of MRD on OS Regardless of </a:t>
            </a:r>
            <a:br>
              <a:rPr lang="en-US" dirty="0"/>
            </a:br>
            <a:r>
              <a:rPr lang="en-US" dirty="0"/>
              <a:t>Treatment Arm Based on MRD6 Pre-SCT or Post-SCT </a:t>
            </a:r>
          </a:p>
        </p:txBody>
      </p:sp>
      <p:sp>
        <p:nvSpPr>
          <p:cNvPr id="7" name="Text Box 11">
            <a:extLst>
              <a:ext uri="{FF2B5EF4-FFF2-40B4-BE49-F238E27FC236}">
                <a16:creationId xmlns:a16="http://schemas.microsoft.com/office/drawing/2014/main" id="{2088DCB9-E55D-5342-1F22-2076FB898FB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Levis. JCO. 2024;42:1766. </a:t>
            </a:r>
          </a:p>
        </p:txBody>
      </p:sp>
      <p:graphicFrame>
        <p:nvGraphicFramePr>
          <p:cNvPr id="9" name="Group 49">
            <a:extLst>
              <a:ext uri="{FF2B5EF4-FFF2-40B4-BE49-F238E27FC236}">
                <a16:creationId xmlns:a16="http://schemas.microsoft.com/office/drawing/2014/main" id="{96AC4679-1FC8-BE93-5F09-2DAB0E20CEE7}"/>
              </a:ext>
            </a:extLst>
          </p:cNvPr>
          <p:cNvGraphicFramePr>
            <a:graphicFrameLocks/>
          </p:cNvGraphicFramePr>
          <p:nvPr/>
        </p:nvGraphicFramePr>
        <p:xfrm>
          <a:off x="3458694" y="4300432"/>
          <a:ext cx="6261687" cy="661497"/>
        </p:xfrm>
        <a:graphic>
          <a:graphicData uri="http://schemas.openxmlformats.org/drawingml/2006/table">
            <a:tbl>
              <a:tblPr>
                <a:tableStyleId>{2D5ABB26-0587-4C30-8999-92F81FD0307C}</a:tableStyleId>
              </a:tblPr>
              <a:tblGrid>
                <a:gridCol w="1189704">
                  <a:extLst>
                    <a:ext uri="{9D8B030D-6E8A-4147-A177-3AD203B41FA5}">
                      <a16:colId xmlns:a16="http://schemas.microsoft.com/office/drawing/2014/main" val="20000"/>
                    </a:ext>
                  </a:extLst>
                </a:gridCol>
                <a:gridCol w="1278193">
                  <a:extLst>
                    <a:ext uri="{9D8B030D-6E8A-4147-A177-3AD203B41FA5}">
                      <a16:colId xmlns:a16="http://schemas.microsoft.com/office/drawing/2014/main" val="20001"/>
                    </a:ext>
                  </a:extLst>
                </a:gridCol>
                <a:gridCol w="1091381">
                  <a:extLst>
                    <a:ext uri="{9D8B030D-6E8A-4147-A177-3AD203B41FA5}">
                      <a16:colId xmlns:a16="http://schemas.microsoft.com/office/drawing/2014/main" val="20002"/>
                    </a:ext>
                  </a:extLst>
                </a:gridCol>
                <a:gridCol w="1689695">
                  <a:extLst>
                    <a:ext uri="{9D8B030D-6E8A-4147-A177-3AD203B41FA5}">
                      <a16:colId xmlns:a16="http://schemas.microsoft.com/office/drawing/2014/main" val="1514436993"/>
                    </a:ext>
                  </a:extLst>
                </a:gridCol>
                <a:gridCol w="1012714">
                  <a:extLst>
                    <a:ext uri="{9D8B030D-6E8A-4147-A177-3AD203B41FA5}">
                      <a16:colId xmlns:a16="http://schemas.microsoft.com/office/drawing/2014/main" val="781643853"/>
                    </a:ext>
                  </a:extLst>
                </a:gridCol>
              </a:tblGrid>
              <a:tr h="173180">
                <a:tc>
                  <a:txBody>
                    <a:bodyPr/>
                    <a:lstStyle/>
                    <a:p>
                      <a:pPr marL="0" marR="0" lvl="0" indent="120650" algn="l" defTabSz="914400" rtl="0" eaLnBrk="1" fontAlgn="base" latinLnBrk="0" hangingPunct="1">
                        <a:lnSpc>
                          <a:spcPct val="90000"/>
                        </a:lnSpc>
                        <a:spcBef>
                          <a:spcPct val="0"/>
                        </a:spcBef>
                        <a:spcAft>
                          <a:spcPct val="0"/>
                        </a:spcAft>
                        <a:buClr>
                          <a:schemeClr val="tx2"/>
                        </a:buClr>
                        <a:buSzTx/>
                        <a:buFont typeface="Wingdings" charset="2"/>
                        <a:buNone/>
                        <a:tabLst/>
                      </a:pPr>
                      <a:r>
                        <a:rPr lang="en-US" sz="1500" b="1" kern="1200">
                          <a:solidFill>
                            <a:schemeClr val="tx1"/>
                          </a:solidFill>
                          <a:latin typeface="Calibri   "/>
                        </a:rPr>
                        <a:t>Outcome</a:t>
                      </a:r>
                      <a:endParaRPr lang="en-US" sz="1500" b="1" i="0" kern="1200">
                        <a:solidFill>
                          <a:schemeClr val="tx1"/>
                        </a:solidFill>
                        <a:latin typeface="Calibri   "/>
                        <a:ea typeface="+mn-ea"/>
                        <a:cs typeface="Calibri"/>
                      </a:endParaRPr>
                    </a:p>
                  </a:txBody>
                  <a:tcPr marL="0" marR="67915" marT="32787" marB="65575" anchor="ctr" horzOverflow="overflow">
                    <a:lnL>
                      <a:noFill/>
                    </a:lnL>
                    <a:lnR>
                      <a:noFill/>
                    </a:ln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tx2"/>
                        </a:buClr>
                        <a:buSzTx/>
                        <a:buFont typeface="Wingdings" charset="2"/>
                        <a:buNone/>
                        <a:tabLst/>
                      </a:pPr>
                      <a:r>
                        <a:rPr lang="en-US" sz="1500" b="1" kern="1200">
                          <a:solidFill>
                            <a:schemeClr val="tx1"/>
                          </a:solidFill>
                          <a:latin typeface="Calibri   "/>
                        </a:rPr>
                        <a:t>MRD-</a:t>
                      </a:r>
                    </a:p>
                  </a:txBody>
                  <a:tcPr marL="0" marR="67915" marT="32787" marB="65575" anchor="ctr" horzOverflow="overflow">
                    <a:lnL>
                      <a:noFill/>
                    </a:lnL>
                    <a:lnR>
                      <a:noFill/>
                    </a:ln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tx2"/>
                        </a:buClr>
                        <a:buSzTx/>
                        <a:buFont typeface="Wingdings" charset="2"/>
                        <a:buNone/>
                        <a:tabLst/>
                      </a:pPr>
                      <a:r>
                        <a:rPr lang="en-US" sz="1500" b="1" kern="1200">
                          <a:solidFill>
                            <a:schemeClr val="tx1"/>
                          </a:solidFill>
                          <a:latin typeface="Calibri   "/>
                        </a:rPr>
                        <a:t>MRD+</a:t>
                      </a:r>
                    </a:p>
                  </a:txBody>
                  <a:tcPr marL="0" marR="67915" marT="32787" marB="65575" anchor="ctr" horzOverflow="overflow">
                    <a:lnL>
                      <a:noFill/>
                    </a:lnL>
                    <a:lnR>
                      <a:noFill/>
                    </a:ln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tx2"/>
                        </a:buClr>
                        <a:buSzTx/>
                        <a:buFont typeface="Wingdings" charset="2"/>
                        <a:buNone/>
                        <a:tabLst/>
                      </a:pPr>
                      <a:r>
                        <a:rPr lang="en-US" sz="1500" b="1" kern="1200">
                          <a:solidFill>
                            <a:schemeClr val="tx1"/>
                          </a:solidFill>
                          <a:latin typeface="Calibri   "/>
                          <a:ea typeface="+mn-ea"/>
                          <a:cs typeface="Calibri"/>
                        </a:rPr>
                        <a:t>HR (95% CI)</a:t>
                      </a:r>
                    </a:p>
                  </a:txBody>
                  <a:tcPr marL="0" marR="67915" marT="32787" marB="65575" anchor="ctr" horzOverflow="overflow">
                    <a:lnL>
                      <a:noFill/>
                    </a:lnL>
                    <a:lnR>
                      <a:noFill/>
                    </a:ln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tx2"/>
                        </a:buClr>
                        <a:buSzTx/>
                        <a:buFont typeface="Wingdings" charset="2"/>
                        <a:buNone/>
                        <a:tabLst/>
                      </a:pPr>
                      <a:r>
                        <a:rPr lang="en-US" sz="1500" b="1" i="1" kern="1200" baseline="0">
                          <a:solidFill>
                            <a:schemeClr val="tx1"/>
                          </a:solidFill>
                          <a:latin typeface="Calibri   "/>
                          <a:ea typeface="+mn-ea"/>
                          <a:cs typeface="Calibri"/>
                        </a:rPr>
                        <a:t>P </a:t>
                      </a:r>
                      <a:r>
                        <a:rPr lang="en-US" sz="1500" b="1" i="0" kern="1200" baseline="0">
                          <a:solidFill>
                            <a:schemeClr val="tx1"/>
                          </a:solidFill>
                          <a:latin typeface="Calibri   "/>
                          <a:ea typeface="+mn-ea"/>
                          <a:cs typeface="Calibri"/>
                        </a:rPr>
                        <a:t>Value</a:t>
                      </a:r>
                      <a:endParaRPr lang="en-US" sz="1500" b="1" kern="1200">
                        <a:solidFill>
                          <a:schemeClr val="tx1"/>
                        </a:solidFill>
                        <a:latin typeface="Calibri   "/>
                        <a:ea typeface="+mn-ea"/>
                        <a:cs typeface="Calibri"/>
                      </a:endParaRPr>
                    </a:p>
                  </a:txBody>
                  <a:tcPr marL="0" marR="67915" marT="32787" marB="65575" anchor="ctr" horzOverflow="overflow">
                    <a:lnL>
                      <a:noFill/>
                    </a:lnL>
                    <a:lnR>
                      <a:noFill/>
                    </a:ln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0000"/>
                  </a:ext>
                </a:extLst>
              </a:tr>
              <a:tr h="35739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bg1"/>
                          </a:solidFill>
                          <a:effectLst/>
                          <a:latin typeface="Calibri   "/>
                          <a:ea typeface="ＭＳ Ｐゴシック" charset="-128"/>
                          <a:cs typeface="Calibri"/>
                        </a:rPr>
                        <a:t>Events, n/N</a:t>
                      </a:r>
                    </a:p>
                  </a:txBody>
                  <a:tcPr marL="135827" marR="67915" marT="32787" marB="0" anchor="ctr" horzOverflow="overflow">
                    <a:lnL>
                      <a:noFill/>
                    </a:lnL>
                    <a:lnR>
                      <a:noFill/>
                    </a:lnR>
                    <a:lnT w="190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bg1"/>
                          </a:solidFill>
                          <a:effectLst/>
                          <a:latin typeface="Calibri   "/>
                          <a:ea typeface="ＭＳ Ｐゴシック" charset="-128"/>
                          <a:cs typeface="Calibri"/>
                        </a:rPr>
                        <a:t>31/176</a:t>
                      </a:r>
                    </a:p>
                  </a:txBody>
                  <a:tcPr marL="67915" marR="67915" marT="32787" marB="32787" anchor="ctr" horzOverflow="overflow">
                    <a:lnL>
                      <a:noFill/>
                    </a:lnL>
                    <a:lnR>
                      <a:noFill/>
                    </a:lnR>
                    <a:lnT w="190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bg1"/>
                          </a:solidFill>
                          <a:effectLst/>
                          <a:latin typeface="Calibri   "/>
                          <a:ea typeface="ＭＳ Ｐゴシック" charset="-128"/>
                          <a:cs typeface="Calibri"/>
                        </a:rPr>
                        <a:t>55/180</a:t>
                      </a:r>
                    </a:p>
                  </a:txBody>
                  <a:tcPr marL="67915" marR="67915" marT="32787" marB="32787" anchor="ctr" horzOverflow="overflow">
                    <a:lnL>
                      <a:noFill/>
                    </a:lnL>
                    <a:lnR>
                      <a:noFill/>
                    </a:lnR>
                    <a:lnT w="190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bg1"/>
                          </a:solidFill>
                          <a:effectLst/>
                          <a:latin typeface="Calibri   "/>
                          <a:ea typeface="ＭＳ Ｐゴシック" charset="-128"/>
                          <a:cs typeface="Calibri"/>
                        </a:rPr>
                        <a:t>0.514 (0.331-0.798)</a:t>
                      </a:r>
                    </a:p>
                  </a:txBody>
                  <a:tcPr marL="67915" marR="67915" marT="32787" marB="32787" anchor="ctr" horzOverflow="overflow">
                    <a:lnL>
                      <a:noFill/>
                    </a:lnL>
                    <a:lnR>
                      <a:noFill/>
                    </a:lnR>
                    <a:lnT w="190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500" b="0" i="0" u="none" strike="noStrike" cap="none" normalizeH="0" baseline="0">
                          <a:ln>
                            <a:noFill/>
                          </a:ln>
                          <a:solidFill>
                            <a:schemeClr val="bg1"/>
                          </a:solidFill>
                          <a:effectLst/>
                          <a:latin typeface="Calibri   "/>
                          <a:ea typeface="ＭＳ Ｐゴシック" charset="-128"/>
                          <a:cs typeface="Calibri"/>
                        </a:rPr>
                        <a:t>.0025</a:t>
                      </a:r>
                    </a:p>
                  </a:txBody>
                  <a:tcPr marL="67915" marR="67915" marT="32787" marB="32787" anchor="ctr" horzOverflow="overflow">
                    <a:lnL>
                      <a:noFill/>
                    </a:lnL>
                    <a:lnR>
                      <a:noFill/>
                    </a:lnR>
                    <a:lnT w="190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00B1EF96-0DB3-D839-9E0D-008EFE87FC77}"/>
              </a:ext>
            </a:extLst>
          </p:cNvPr>
          <p:cNvSpPr txBox="1"/>
          <p:nvPr/>
        </p:nvSpPr>
        <p:spPr bwMode="auto">
          <a:xfrm>
            <a:off x="5771736" y="564845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Calibri" panose="020F0502020204030204" pitchFamily="34" charset="0"/>
              </a:rPr>
              <a:t>Mo</a:t>
            </a:r>
          </a:p>
        </p:txBody>
      </p:sp>
      <p:grpSp>
        <p:nvGrpSpPr>
          <p:cNvPr id="3" name="Group 2">
            <a:extLst>
              <a:ext uri="{FF2B5EF4-FFF2-40B4-BE49-F238E27FC236}">
                <a16:creationId xmlns:a16="http://schemas.microsoft.com/office/drawing/2014/main" id="{7548FCC2-C996-E61A-A8C6-08EBF87CB626}"/>
              </a:ext>
            </a:extLst>
          </p:cNvPr>
          <p:cNvGrpSpPr/>
          <p:nvPr/>
        </p:nvGrpSpPr>
        <p:grpSpPr>
          <a:xfrm>
            <a:off x="2681091" y="1979970"/>
            <a:ext cx="476413" cy="3465169"/>
            <a:chOff x="1330223" y="2219156"/>
            <a:chExt cx="476413" cy="2936304"/>
          </a:xfrm>
        </p:grpSpPr>
        <p:sp>
          <p:nvSpPr>
            <p:cNvPr id="10" name="TextBox 9">
              <a:extLst>
                <a:ext uri="{FF2B5EF4-FFF2-40B4-BE49-F238E27FC236}">
                  <a16:creationId xmlns:a16="http://schemas.microsoft.com/office/drawing/2014/main" id="{1C4B16D3-28EA-7726-0D2C-C09B7CAD2914}"/>
                </a:ext>
              </a:extLst>
            </p:cNvPr>
            <p:cNvSpPr txBox="1"/>
            <p:nvPr/>
          </p:nvSpPr>
          <p:spPr bwMode="auto">
            <a:xfrm>
              <a:off x="1504950" y="4842497"/>
              <a:ext cx="301686" cy="3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0</a:t>
              </a:r>
            </a:p>
          </p:txBody>
        </p:sp>
        <p:sp>
          <p:nvSpPr>
            <p:cNvPr id="11" name="TextBox 10">
              <a:extLst>
                <a:ext uri="{FF2B5EF4-FFF2-40B4-BE49-F238E27FC236}">
                  <a16:creationId xmlns:a16="http://schemas.microsoft.com/office/drawing/2014/main" id="{7362D4A5-E1D9-E17B-282C-F4AA496DD3E5}"/>
                </a:ext>
              </a:extLst>
            </p:cNvPr>
            <p:cNvSpPr txBox="1"/>
            <p:nvPr/>
          </p:nvSpPr>
          <p:spPr bwMode="auto">
            <a:xfrm>
              <a:off x="1330223" y="4317828"/>
              <a:ext cx="476413" cy="3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0.2</a:t>
              </a:r>
            </a:p>
          </p:txBody>
        </p:sp>
        <p:sp>
          <p:nvSpPr>
            <p:cNvPr id="12" name="TextBox 11">
              <a:extLst>
                <a:ext uri="{FF2B5EF4-FFF2-40B4-BE49-F238E27FC236}">
                  <a16:creationId xmlns:a16="http://schemas.microsoft.com/office/drawing/2014/main" id="{EE077CAC-3E9D-04AD-612E-82E511503291}"/>
                </a:ext>
              </a:extLst>
            </p:cNvPr>
            <p:cNvSpPr txBox="1"/>
            <p:nvPr/>
          </p:nvSpPr>
          <p:spPr bwMode="auto">
            <a:xfrm>
              <a:off x="1330223" y="3793160"/>
              <a:ext cx="476413" cy="3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0.4</a:t>
              </a:r>
            </a:p>
          </p:txBody>
        </p:sp>
        <p:sp>
          <p:nvSpPr>
            <p:cNvPr id="13" name="TextBox 12">
              <a:extLst>
                <a:ext uri="{FF2B5EF4-FFF2-40B4-BE49-F238E27FC236}">
                  <a16:creationId xmlns:a16="http://schemas.microsoft.com/office/drawing/2014/main" id="{D96C2A74-9DA5-9FBF-0C80-D34015EB8C60}"/>
                </a:ext>
              </a:extLst>
            </p:cNvPr>
            <p:cNvSpPr txBox="1"/>
            <p:nvPr/>
          </p:nvSpPr>
          <p:spPr bwMode="auto">
            <a:xfrm>
              <a:off x="1330223" y="3268492"/>
              <a:ext cx="476413" cy="3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0.6</a:t>
              </a:r>
            </a:p>
          </p:txBody>
        </p:sp>
        <p:sp>
          <p:nvSpPr>
            <p:cNvPr id="14" name="TextBox 13">
              <a:extLst>
                <a:ext uri="{FF2B5EF4-FFF2-40B4-BE49-F238E27FC236}">
                  <a16:creationId xmlns:a16="http://schemas.microsoft.com/office/drawing/2014/main" id="{2C96F804-0ABE-BF56-D379-7AFC7F4902E8}"/>
                </a:ext>
              </a:extLst>
            </p:cNvPr>
            <p:cNvSpPr txBox="1"/>
            <p:nvPr/>
          </p:nvSpPr>
          <p:spPr bwMode="auto">
            <a:xfrm>
              <a:off x="1330223" y="2743824"/>
              <a:ext cx="476413" cy="3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0.8</a:t>
              </a:r>
            </a:p>
          </p:txBody>
        </p:sp>
        <p:sp>
          <p:nvSpPr>
            <p:cNvPr id="15" name="TextBox 14">
              <a:extLst>
                <a:ext uri="{FF2B5EF4-FFF2-40B4-BE49-F238E27FC236}">
                  <a16:creationId xmlns:a16="http://schemas.microsoft.com/office/drawing/2014/main" id="{F341259D-35D3-86E4-F685-750A6396745E}"/>
                </a:ext>
              </a:extLst>
            </p:cNvPr>
            <p:cNvSpPr txBox="1"/>
            <p:nvPr/>
          </p:nvSpPr>
          <p:spPr bwMode="auto">
            <a:xfrm>
              <a:off x="1330223" y="2219156"/>
              <a:ext cx="476413" cy="3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1.0</a:t>
              </a:r>
            </a:p>
          </p:txBody>
        </p:sp>
      </p:grpSp>
      <p:grpSp>
        <p:nvGrpSpPr>
          <p:cNvPr id="16" name="Group 15">
            <a:extLst>
              <a:ext uri="{FF2B5EF4-FFF2-40B4-BE49-F238E27FC236}">
                <a16:creationId xmlns:a16="http://schemas.microsoft.com/office/drawing/2014/main" id="{9CDE6903-BB92-A9C2-B8BF-C0E774F3DD14}"/>
              </a:ext>
            </a:extLst>
          </p:cNvPr>
          <p:cNvGrpSpPr/>
          <p:nvPr/>
        </p:nvGrpSpPr>
        <p:grpSpPr>
          <a:xfrm>
            <a:off x="3097118" y="2171700"/>
            <a:ext cx="98563" cy="3060699"/>
            <a:chOff x="1742406" y="2398593"/>
            <a:chExt cx="306193" cy="2603020"/>
          </a:xfrm>
        </p:grpSpPr>
        <p:cxnSp>
          <p:nvCxnSpPr>
            <p:cNvPr id="17" name="Straight Connector 16">
              <a:extLst>
                <a:ext uri="{FF2B5EF4-FFF2-40B4-BE49-F238E27FC236}">
                  <a16:creationId xmlns:a16="http://schemas.microsoft.com/office/drawing/2014/main" id="{FC94395D-E640-DBF4-0415-959DC1126B1F}"/>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A736D4C-9261-6F34-5F3F-26C501A22B1C}"/>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F667DF0-1994-C282-C3BA-ECC157F8E4EF}"/>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A75F493-EC00-9D51-9D21-84C92CDF68EB}"/>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AA2701E-1542-5C1F-B659-0FAE179235A3}"/>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D02A55-60A1-0225-F63D-AF17C1320471}"/>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E3C354A1-AA9C-4948-CE19-544256AB3057}"/>
              </a:ext>
            </a:extLst>
          </p:cNvPr>
          <p:cNvGrpSpPr/>
          <p:nvPr/>
        </p:nvGrpSpPr>
        <p:grpSpPr>
          <a:xfrm>
            <a:off x="2943225" y="5272374"/>
            <a:ext cx="7686675" cy="341632"/>
            <a:chOff x="1699016" y="5028630"/>
            <a:chExt cx="4263025" cy="341632"/>
          </a:xfrm>
        </p:grpSpPr>
        <p:sp>
          <p:nvSpPr>
            <p:cNvPr id="30" name="TextBox 29">
              <a:extLst>
                <a:ext uri="{FF2B5EF4-FFF2-40B4-BE49-F238E27FC236}">
                  <a16:creationId xmlns:a16="http://schemas.microsoft.com/office/drawing/2014/main" id="{1D837135-AB21-FBCA-1640-8876C194B171}"/>
                </a:ext>
              </a:extLst>
            </p:cNvPr>
            <p:cNvSpPr txBox="1"/>
            <p:nvPr/>
          </p:nvSpPr>
          <p:spPr bwMode="auto">
            <a:xfrm>
              <a:off x="1699016" y="5028630"/>
              <a:ext cx="308899"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0</a:t>
              </a:r>
            </a:p>
          </p:txBody>
        </p:sp>
        <p:sp>
          <p:nvSpPr>
            <p:cNvPr id="31" name="TextBox 30">
              <a:extLst>
                <a:ext uri="{FF2B5EF4-FFF2-40B4-BE49-F238E27FC236}">
                  <a16:creationId xmlns:a16="http://schemas.microsoft.com/office/drawing/2014/main" id="{87DCE68B-0A9A-6F92-2AFF-D8A0D9FB2706}"/>
                </a:ext>
              </a:extLst>
            </p:cNvPr>
            <p:cNvSpPr txBox="1"/>
            <p:nvPr/>
          </p:nvSpPr>
          <p:spPr bwMode="auto">
            <a:xfrm>
              <a:off x="2226345" y="5028630"/>
              <a:ext cx="23221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12</a:t>
              </a:r>
            </a:p>
          </p:txBody>
        </p:sp>
        <p:sp>
          <p:nvSpPr>
            <p:cNvPr id="32" name="TextBox 31">
              <a:extLst>
                <a:ext uri="{FF2B5EF4-FFF2-40B4-BE49-F238E27FC236}">
                  <a16:creationId xmlns:a16="http://schemas.microsoft.com/office/drawing/2014/main" id="{A7918982-4E61-A4F9-C70D-F836F07F3A18}"/>
                </a:ext>
              </a:extLst>
            </p:cNvPr>
            <p:cNvSpPr txBox="1"/>
            <p:nvPr/>
          </p:nvSpPr>
          <p:spPr bwMode="auto">
            <a:xfrm>
              <a:off x="2790497" y="5028630"/>
              <a:ext cx="23221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24</a:t>
              </a:r>
            </a:p>
          </p:txBody>
        </p:sp>
        <p:sp>
          <p:nvSpPr>
            <p:cNvPr id="33" name="TextBox 32">
              <a:extLst>
                <a:ext uri="{FF2B5EF4-FFF2-40B4-BE49-F238E27FC236}">
                  <a16:creationId xmlns:a16="http://schemas.microsoft.com/office/drawing/2014/main" id="{C1DC1F7F-A34D-3D78-3ACD-D24F84CDD1BE}"/>
                </a:ext>
              </a:extLst>
            </p:cNvPr>
            <p:cNvSpPr txBox="1"/>
            <p:nvPr/>
          </p:nvSpPr>
          <p:spPr bwMode="auto">
            <a:xfrm>
              <a:off x="3308981" y="5028630"/>
              <a:ext cx="23221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36</a:t>
              </a:r>
            </a:p>
          </p:txBody>
        </p:sp>
        <p:sp>
          <p:nvSpPr>
            <p:cNvPr id="34" name="TextBox 33">
              <a:extLst>
                <a:ext uri="{FF2B5EF4-FFF2-40B4-BE49-F238E27FC236}">
                  <a16:creationId xmlns:a16="http://schemas.microsoft.com/office/drawing/2014/main" id="{D42110F7-6064-1999-E36B-069F514D95FD}"/>
                </a:ext>
              </a:extLst>
            </p:cNvPr>
            <p:cNvSpPr txBox="1"/>
            <p:nvPr/>
          </p:nvSpPr>
          <p:spPr bwMode="auto">
            <a:xfrm>
              <a:off x="3817958" y="5028630"/>
              <a:ext cx="23221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48</a:t>
              </a:r>
            </a:p>
          </p:txBody>
        </p:sp>
        <p:sp>
          <p:nvSpPr>
            <p:cNvPr id="35" name="TextBox 34">
              <a:extLst>
                <a:ext uri="{FF2B5EF4-FFF2-40B4-BE49-F238E27FC236}">
                  <a16:creationId xmlns:a16="http://schemas.microsoft.com/office/drawing/2014/main" id="{B061049E-6292-CFA2-70BC-8EB439BD28F3}"/>
                </a:ext>
              </a:extLst>
            </p:cNvPr>
            <p:cNvSpPr txBox="1"/>
            <p:nvPr/>
          </p:nvSpPr>
          <p:spPr bwMode="auto">
            <a:xfrm>
              <a:off x="4326610" y="5028630"/>
              <a:ext cx="23221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60</a:t>
              </a:r>
            </a:p>
          </p:txBody>
        </p:sp>
        <p:sp>
          <p:nvSpPr>
            <p:cNvPr id="36" name="TextBox 35">
              <a:extLst>
                <a:ext uri="{FF2B5EF4-FFF2-40B4-BE49-F238E27FC236}">
                  <a16:creationId xmlns:a16="http://schemas.microsoft.com/office/drawing/2014/main" id="{1009B315-2E10-D843-94C2-16E7E3369507}"/>
                </a:ext>
              </a:extLst>
            </p:cNvPr>
            <p:cNvSpPr txBox="1"/>
            <p:nvPr/>
          </p:nvSpPr>
          <p:spPr bwMode="auto">
            <a:xfrm>
              <a:off x="4851425" y="5028630"/>
              <a:ext cx="23221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72</a:t>
              </a:r>
            </a:p>
          </p:txBody>
        </p:sp>
        <p:sp>
          <p:nvSpPr>
            <p:cNvPr id="38" name="TextBox 37">
              <a:extLst>
                <a:ext uri="{FF2B5EF4-FFF2-40B4-BE49-F238E27FC236}">
                  <a16:creationId xmlns:a16="http://schemas.microsoft.com/office/drawing/2014/main" id="{63E033D1-907E-0236-F848-E26BFA6A8978}"/>
                </a:ext>
              </a:extLst>
            </p:cNvPr>
            <p:cNvSpPr txBox="1"/>
            <p:nvPr/>
          </p:nvSpPr>
          <p:spPr bwMode="auto">
            <a:xfrm>
              <a:off x="5772893" y="5028630"/>
              <a:ext cx="18914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Calibri" panose="020F0502020204030204" pitchFamily="34" charset="0"/>
              </a:endParaRPr>
            </a:p>
          </p:txBody>
        </p:sp>
      </p:grpSp>
      <p:grpSp>
        <p:nvGrpSpPr>
          <p:cNvPr id="41" name="Group 40">
            <a:extLst>
              <a:ext uri="{FF2B5EF4-FFF2-40B4-BE49-F238E27FC236}">
                <a16:creationId xmlns:a16="http://schemas.microsoft.com/office/drawing/2014/main" id="{631BA18A-A57C-63A2-9767-47B4D83552E4}"/>
              </a:ext>
            </a:extLst>
          </p:cNvPr>
          <p:cNvGrpSpPr/>
          <p:nvPr/>
        </p:nvGrpSpPr>
        <p:grpSpPr>
          <a:xfrm>
            <a:off x="3200400" y="5232399"/>
            <a:ext cx="5638799" cy="85134"/>
            <a:chOff x="2007621" y="4982978"/>
            <a:chExt cx="3040737" cy="250873"/>
          </a:xfrm>
        </p:grpSpPr>
        <p:grpSp>
          <p:nvGrpSpPr>
            <p:cNvPr id="48" name="Group 47">
              <a:extLst>
                <a:ext uri="{FF2B5EF4-FFF2-40B4-BE49-F238E27FC236}">
                  <a16:creationId xmlns:a16="http://schemas.microsoft.com/office/drawing/2014/main" id="{48A5AE82-FD53-A56A-F28E-3167C0C75FFA}"/>
                </a:ext>
              </a:extLst>
            </p:cNvPr>
            <p:cNvGrpSpPr/>
            <p:nvPr/>
          </p:nvGrpSpPr>
          <p:grpSpPr>
            <a:xfrm rot="5400000">
              <a:off x="3183696" y="3806906"/>
              <a:ext cx="250870" cy="2603020"/>
              <a:chOff x="1742406" y="2398593"/>
              <a:chExt cx="306193" cy="2603020"/>
            </a:xfrm>
          </p:grpSpPr>
          <p:cxnSp>
            <p:nvCxnSpPr>
              <p:cNvPr id="52" name="Straight Connector 51">
                <a:extLst>
                  <a:ext uri="{FF2B5EF4-FFF2-40B4-BE49-F238E27FC236}">
                    <a16:creationId xmlns:a16="http://schemas.microsoft.com/office/drawing/2014/main" id="{1CC41B82-496D-B406-1C20-53C031FC0B77}"/>
                  </a:ext>
                </a:extLst>
              </p:cNvPr>
              <p:cNvCxnSpPr>
                <a:cxnSpLocks/>
              </p:cNvCxnSpPr>
              <p:nvPr/>
            </p:nvCxnSpPr>
            <p:spPr bwMode="auto">
              <a:xfrm>
                <a:off x="1742406" y="2398593"/>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35C532A-92C7-333E-82CA-7937D5B7B661}"/>
                  </a:ext>
                </a:extLst>
              </p:cNvPr>
              <p:cNvCxnSpPr>
                <a:cxnSpLocks/>
              </p:cNvCxnSpPr>
              <p:nvPr/>
            </p:nvCxnSpPr>
            <p:spPr bwMode="auto">
              <a:xfrm>
                <a:off x="1742406" y="2919197"/>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D3358F0-5647-DFC5-CCAD-8BD774391939}"/>
                  </a:ext>
                </a:extLst>
              </p:cNvPr>
              <p:cNvCxnSpPr>
                <a:cxnSpLocks/>
              </p:cNvCxnSpPr>
              <p:nvPr/>
            </p:nvCxnSpPr>
            <p:spPr bwMode="auto">
              <a:xfrm>
                <a:off x="1742406" y="3439801"/>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962DB33-36E8-D682-62D3-593D07B3B761}"/>
                  </a:ext>
                </a:extLst>
              </p:cNvPr>
              <p:cNvCxnSpPr>
                <a:cxnSpLocks/>
              </p:cNvCxnSpPr>
              <p:nvPr/>
            </p:nvCxnSpPr>
            <p:spPr bwMode="auto">
              <a:xfrm>
                <a:off x="1742406" y="3960405"/>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C0C7C5C-BA08-EE63-2105-224112F90642}"/>
                  </a:ext>
                </a:extLst>
              </p:cNvPr>
              <p:cNvCxnSpPr>
                <a:cxnSpLocks/>
              </p:cNvCxnSpPr>
              <p:nvPr/>
            </p:nvCxnSpPr>
            <p:spPr bwMode="auto">
              <a:xfrm>
                <a:off x="1742406" y="4481009"/>
                <a:ext cx="30619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530E96E-B533-6AC2-3F51-4C99C4666C5D}"/>
                  </a:ext>
                </a:extLst>
              </p:cNvPr>
              <p:cNvCxnSpPr>
                <a:cxnSpLocks/>
              </p:cNvCxnSpPr>
              <p:nvPr/>
            </p:nvCxnSpPr>
            <p:spPr bwMode="auto">
              <a:xfrm>
                <a:off x="1742406" y="5001613"/>
                <a:ext cx="306193"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73FA425A-1A44-7835-1B4E-6BB1EEB4DC47}"/>
                </a:ext>
              </a:extLst>
            </p:cNvPr>
            <p:cNvCxnSpPr>
              <a:cxnSpLocks/>
            </p:cNvCxnSpPr>
            <p:nvPr/>
          </p:nvCxnSpPr>
          <p:spPr bwMode="auto">
            <a:xfrm rot="5400000">
              <a:off x="4922923" y="5108413"/>
              <a:ext cx="250870" cy="0"/>
            </a:xfrm>
            <a:prstGeom prst="line">
              <a:avLst/>
            </a:prstGeom>
            <a:noFill/>
            <a:ln w="28575" cap="flat" cmpd="sng" algn="ctr">
              <a:solidFill>
                <a:schemeClr val="bg1"/>
              </a:solidFill>
              <a:prstDash val="solid"/>
              <a:round/>
              <a:headEnd type="none" w="med" len="med"/>
              <a:tailEnd type="none" w="med" len="med"/>
            </a:ln>
            <a:effectLst/>
          </p:spPr>
        </p:cxnSp>
      </p:grpSp>
      <p:sp>
        <p:nvSpPr>
          <p:cNvPr id="58" name="Freeform: Shape 57">
            <a:extLst>
              <a:ext uri="{FF2B5EF4-FFF2-40B4-BE49-F238E27FC236}">
                <a16:creationId xmlns:a16="http://schemas.microsoft.com/office/drawing/2014/main" id="{F2D97EA9-09FB-87FE-0298-D36C4349FBCF}"/>
              </a:ext>
            </a:extLst>
          </p:cNvPr>
          <p:cNvSpPr/>
          <p:nvPr/>
        </p:nvSpPr>
        <p:spPr bwMode="auto">
          <a:xfrm>
            <a:off x="3195681" y="2124348"/>
            <a:ext cx="6075079" cy="3113574"/>
          </a:xfrm>
          <a:custGeom>
            <a:avLst/>
            <a:gdLst>
              <a:gd name="connsiteX0" fmla="*/ 0 w 7048500"/>
              <a:gd name="connsiteY0" fmla="*/ 0 h 3238500"/>
              <a:gd name="connsiteX1" fmla="*/ 0 w 7048500"/>
              <a:gd name="connsiteY1" fmla="*/ 3238500 h 3238500"/>
              <a:gd name="connsiteX2" fmla="*/ 7048500 w 7048500"/>
              <a:gd name="connsiteY2" fmla="*/ 3238500 h 3238500"/>
            </a:gdLst>
            <a:ahLst/>
            <a:cxnLst>
              <a:cxn ang="0">
                <a:pos x="connsiteX0" y="connsiteY0"/>
              </a:cxn>
              <a:cxn ang="0">
                <a:pos x="connsiteX1" y="connsiteY1"/>
              </a:cxn>
              <a:cxn ang="0">
                <a:pos x="connsiteX2" y="connsiteY2"/>
              </a:cxn>
            </a:cxnLst>
            <a:rect l="l" t="t" r="r" b="b"/>
            <a:pathLst>
              <a:path w="7048500" h="3238500">
                <a:moveTo>
                  <a:pt x="0" y="0"/>
                </a:moveTo>
                <a:lnTo>
                  <a:pt x="0" y="3238500"/>
                </a:lnTo>
                <a:lnTo>
                  <a:pt x="7048500" y="3238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a:ea typeface="+mn-ea"/>
              <a:cs typeface="Calibri" panose="020F0502020204030204" pitchFamily="34" charset="0"/>
            </a:endParaRPr>
          </a:p>
        </p:txBody>
      </p:sp>
      <p:sp>
        <p:nvSpPr>
          <p:cNvPr id="59" name="TextBox 58">
            <a:extLst>
              <a:ext uri="{FF2B5EF4-FFF2-40B4-BE49-F238E27FC236}">
                <a16:creationId xmlns:a16="http://schemas.microsoft.com/office/drawing/2014/main" id="{CEA9DE34-C6FE-E700-C8C2-455AD1CD3BE5}"/>
              </a:ext>
            </a:extLst>
          </p:cNvPr>
          <p:cNvSpPr txBox="1"/>
          <p:nvPr/>
        </p:nvSpPr>
        <p:spPr bwMode="auto">
          <a:xfrm rot="16200000">
            <a:off x="1568558" y="3571210"/>
            <a:ext cx="2091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Calibri" panose="020F0502020204030204" pitchFamily="34" charset="0"/>
              </a:rPr>
              <a:t>Probability Survival </a:t>
            </a:r>
          </a:p>
        </p:txBody>
      </p:sp>
      <p:sp>
        <p:nvSpPr>
          <p:cNvPr id="60" name="TextBox 59">
            <a:extLst>
              <a:ext uri="{FF2B5EF4-FFF2-40B4-BE49-F238E27FC236}">
                <a16:creationId xmlns:a16="http://schemas.microsoft.com/office/drawing/2014/main" id="{BC775D7A-F195-E060-0555-12AE212CE691}"/>
              </a:ext>
            </a:extLst>
          </p:cNvPr>
          <p:cNvSpPr txBox="1"/>
          <p:nvPr/>
        </p:nvSpPr>
        <p:spPr>
          <a:xfrm>
            <a:off x="3913944" y="3596059"/>
            <a:ext cx="77777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MRD-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mn-cs"/>
              </a:rPr>
              <a:t>MRD+</a:t>
            </a:r>
          </a:p>
        </p:txBody>
      </p:sp>
      <p:cxnSp>
        <p:nvCxnSpPr>
          <p:cNvPr id="62" name="Straight Connector 61">
            <a:extLst>
              <a:ext uri="{FF2B5EF4-FFF2-40B4-BE49-F238E27FC236}">
                <a16:creationId xmlns:a16="http://schemas.microsoft.com/office/drawing/2014/main" id="{740FB54C-5E3C-8A10-0999-D08CD65C695D}"/>
              </a:ext>
            </a:extLst>
          </p:cNvPr>
          <p:cNvCxnSpPr/>
          <p:nvPr/>
        </p:nvCxnSpPr>
        <p:spPr bwMode="auto">
          <a:xfrm>
            <a:off x="3660456" y="3774925"/>
            <a:ext cx="281223"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E7F4A56-988F-3D3B-5603-AA2D6556311B}"/>
              </a:ext>
            </a:extLst>
          </p:cNvPr>
          <p:cNvCxnSpPr/>
          <p:nvPr/>
        </p:nvCxnSpPr>
        <p:spPr bwMode="auto">
          <a:xfrm>
            <a:off x="3660456" y="4051149"/>
            <a:ext cx="281223" cy="0"/>
          </a:xfrm>
          <a:prstGeom prst="line">
            <a:avLst/>
          </a:prstGeom>
          <a:noFill/>
          <a:ln w="28575" cap="flat" cmpd="sng" algn="ctr">
            <a:solidFill>
              <a:schemeClr val="accent3"/>
            </a:solidFill>
            <a:prstDash val="solid"/>
            <a:round/>
            <a:headEnd type="none" w="med" len="med"/>
            <a:tailEnd type="none" w="med" len="med"/>
          </a:ln>
          <a:effectLst/>
        </p:spPr>
      </p:cxnSp>
      <p:grpSp>
        <p:nvGrpSpPr>
          <p:cNvPr id="312" name="Group 311">
            <a:extLst>
              <a:ext uri="{FF2B5EF4-FFF2-40B4-BE49-F238E27FC236}">
                <a16:creationId xmlns:a16="http://schemas.microsoft.com/office/drawing/2014/main" id="{C1EC3B4C-178A-95E2-71F6-A2D53319231B}"/>
              </a:ext>
            </a:extLst>
          </p:cNvPr>
          <p:cNvGrpSpPr/>
          <p:nvPr/>
        </p:nvGrpSpPr>
        <p:grpSpPr>
          <a:xfrm>
            <a:off x="3195681" y="2035665"/>
            <a:ext cx="5113375" cy="742424"/>
            <a:chOff x="3195681" y="2035665"/>
            <a:chExt cx="5113375" cy="742424"/>
          </a:xfrm>
        </p:grpSpPr>
        <p:sp>
          <p:nvSpPr>
            <p:cNvPr id="65" name="Freeform: Shape 64">
              <a:extLst>
                <a:ext uri="{FF2B5EF4-FFF2-40B4-BE49-F238E27FC236}">
                  <a16:creationId xmlns:a16="http://schemas.microsoft.com/office/drawing/2014/main" id="{01AA7A33-1640-1E92-134F-418F0D087096}"/>
                </a:ext>
              </a:extLst>
            </p:cNvPr>
            <p:cNvSpPr/>
            <p:nvPr/>
          </p:nvSpPr>
          <p:spPr bwMode="auto">
            <a:xfrm>
              <a:off x="3262313" y="2114550"/>
              <a:ext cx="4976812" cy="595313"/>
            </a:xfrm>
            <a:custGeom>
              <a:avLst/>
              <a:gdLst>
                <a:gd name="connsiteX0" fmla="*/ 4976812 w 4976812"/>
                <a:gd name="connsiteY0" fmla="*/ 595313 h 595313"/>
                <a:gd name="connsiteX1" fmla="*/ 3352800 w 4976812"/>
                <a:gd name="connsiteY1" fmla="*/ 595313 h 595313"/>
                <a:gd name="connsiteX2" fmla="*/ 3352800 w 4976812"/>
                <a:gd name="connsiteY2" fmla="*/ 595313 h 595313"/>
                <a:gd name="connsiteX3" fmla="*/ 3352800 w 4976812"/>
                <a:gd name="connsiteY3" fmla="*/ 571500 h 595313"/>
                <a:gd name="connsiteX4" fmla="*/ 3086100 w 4976812"/>
                <a:gd name="connsiteY4" fmla="*/ 571500 h 595313"/>
                <a:gd name="connsiteX5" fmla="*/ 3086100 w 4976812"/>
                <a:gd name="connsiteY5" fmla="*/ 542925 h 595313"/>
                <a:gd name="connsiteX6" fmla="*/ 2714625 w 4976812"/>
                <a:gd name="connsiteY6" fmla="*/ 542925 h 595313"/>
                <a:gd name="connsiteX7" fmla="*/ 2714625 w 4976812"/>
                <a:gd name="connsiteY7" fmla="*/ 519113 h 595313"/>
                <a:gd name="connsiteX8" fmla="*/ 2657475 w 4976812"/>
                <a:gd name="connsiteY8" fmla="*/ 519113 h 595313"/>
                <a:gd name="connsiteX9" fmla="*/ 2657475 w 4976812"/>
                <a:gd name="connsiteY9" fmla="*/ 509588 h 595313"/>
                <a:gd name="connsiteX10" fmla="*/ 2028825 w 4976812"/>
                <a:gd name="connsiteY10" fmla="*/ 509588 h 595313"/>
                <a:gd name="connsiteX11" fmla="*/ 2028825 w 4976812"/>
                <a:gd name="connsiteY11" fmla="*/ 490538 h 595313"/>
                <a:gd name="connsiteX12" fmla="*/ 1781175 w 4976812"/>
                <a:gd name="connsiteY12" fmla="*/ 490538 h 595313"/>
                <a:gd name="connsiteX13" fmla="*/ 1781175 w 4976812"/>
                <a:gd name="connsiteY13" fmla="*/ 466725 h 595313"/>
                <a:gd name="connsiteX14" fmla="*/ 1747837 w 4976812"/>
                <a:gd name="connsiteY14" fmla="*/ 466725 h 595313"/>
                <a:gd name="connsiteX15" fmla="*/ 1747837 w 4976812"/>
                <a:gd name="connsiteY15" fmla="*/ 447675 h 595313"/>
                <a:gd name="connsiteX16" fmla="*/ 1585912 w 4976812"/>
                <a:gd name="connsiteY16" fmla="*/ 447675 h 595313"/>
                <a:gd name="connsiteX17" fmla="*/ 1585912 w 4976812"/>
                <a:gd name="connsiteY17" fmla="*/ 409575 h 595313"/>
                <a:gd name="connsiteX18" fmla="*/ 1543050 w 4976812"/>
                <a:gd name="connsiteY18" fmla="*/ 409575 h 595313"/>
                <a:gd name="connsiteX19" fmla="*/ 1543050 w 4976812"/>
                <a:gd name="connsiteY19" fmla="*/ 385763 h 595313"/>
                <a:gd name="connsiteX20" fmla="*/ 1457325 w 4976812"/>
                <a:gd name="connsiteY20" fmla="*/ 385763 h 595313"/>
                <a:gd name="connsiteX21" fmla="*/ 1457325 w 4976812"/>
                <a:gd name="connsiteY21" fmla="*/ 333375 h 595313"/>
                <a:gd name="connsiteX22" fmla="*/ 1433512 w 4976812"/>
                <a:gd name="connsiteY22" fmla="*/ 333375 h 595313"/>
                <a:gd name="connsiteX23" fmla="*/ 1433512 w 4976812"/>
                <a:gd name="connsiteY23" fmla="*/ 304800 h 595313"/>
                <a:gd name="connsiteX24" fmla="*/ 1352550 w 4976812"/>
                <a:gd name="connsiteY24" fmla="*/ 304800 h 595313"/>
                <a:gd name="connsiteX25" fmla="*/ 1352550 w 4976812"/>
                <a:gd name="connsiteY25" fmla="*/ 280988 h 595313"/>
                <a:gd name="connsiteX26" fmla="*/ 1233487 w 4976812"/>
                <a:gd name="connsiteY26" fmla="*/ 280988 h 595313"/>
                <a:gd name="connsiteX27" fmla="*/ 1233487 w 4976812"/>
                <a:gd name="connsiteY27" fmla="*/ 266700 h 595313"/>
                <a:gd name="connsiteX28" fmla="*/ 995362 w 4976812"/>
                <a:gd name="connsiteY28" fmla="*/ 266700 h 595313"/>
                <a:gd name="connsiteX29" fmla="*/ 995362 w 4976812"/>
                <a:gd name="connsiteY29" fmla="*/ 247650 h 595313"/>
                <a:gd name="connsiteX30" fmla="*/ 742950 w 4976812"/>
                <a:gd name="connsiteY30" fmla="*/ 247650 h 595313"/>
                <a:gd name="connsiteX31" fmla="*/ 742950 w 4976812"/>
                <a:gd name="connsiteY31" fmla="*/ 223838 h 595313"/>
                <a:gd name="connsiteX32" fmla="*/ 652462 w 4976812"/>
                <a:gd name="connsiteY32" fmla="*/ 223838 h 595313"/>
                <a:gd name="connsiteX33" fmla="*/ 652462 w 4976812"/>
                <a:gd name="connsiteY33" fmla="*/ 204788 h 595313"/>
                <a:gd name="connsiteX34" fmla="*/ 581025 w 4976812"/>
                <a:gd name="connsiteY34" fmla="*/ 204788 h 595313"/>
                <a:gd name="connsiteX35" fmla="*/ 581025 w 4976812"/>
                <a:gd name="connsiteY35" fmla="*/ 176213 h 595313"/>
                <a:gd name="connsiteX36" fmla="*/ 485775 w 4976812"/>
                <a:gd name="connsiteY36" fmla="*/ 176213 h 595313"/>
                <a:gd name="connsiteX37" fmla="*/ 485775 w 4976812"/>
                <a:gd name="connsiteY37" fmla="*/ 152400 h 595313"/>
                <a:gd name="connsiteX38" fmla="*/ 433387 w 4976812"/>
                <a:gd name="connsiteY38" fmla="*/ 152400 h 595313"/>
                <a:gd name="connsiteX39" fmla="*/ 433387 w 4976812"/>
                <a:gd name="connsiteY39" fmla="*/ 138113 h 595313"/>
                <a:gd name="connsiteX40" fmla="*/ 338137 w 4976812"/>
                <a:gd name="connsiteY40" fmla="*/ 138113 h 595313"/>
                <a:gd name="connsiteX41" fmla="*/ 338137 w 4976812"/>
                <a:gd name="connsiteY41" fmla="*/ 109538 h 595313"/>
                <a:gd name="connsiteX42" fmla="*/ 295275 w 4976812"/>
                <a:gd name="connsiteY42" fmla="*/ 109538 h 595313"/>
                <a:gd name="connsiteX43" fmla="*/ 295275 w 4976812"/>
                <a:gd name="connsiteY43" fmla="*/ 85725 h 595313"/>
                <a:gd name="connsiteX44" fmla="*/ 252412 w 4976812"/>
                <a:gd name="connsiteY44" fmla="*/ 85725 h 595313"/>
                <a:gd name="connsiteX45" fmla="*/ 252412 w 4976812"/>
                <a:gd name="connsiteY45" fmla="*/ 57150 h 595313"/>
                <a:gd name="connsiteX46" fmla="*/ 147637 w 4976812"/>
                <a:gd name="connsiteY46" fmla="*/ 57150 h 595313"/>
                <a:gd name="connsiteX47" fmla="*/ 147637 w 4976812"/>
                <a:gd name="connsiteY47" fmla="*/ 28575 h 595313"/>
                <a:gd name="connsiteX48" fmla="*/ 42862 w 4976812"/>
                <a:gd name="connsiteY48" fmla="*/ 28575 h 595313"/>
                <a:gd name="connsiteX49" fmla="*/ 42862 w 4976812"/>
                <a:gd name="connsiteY49" fmla="*/ 0 h 595313"/>
                <a:gd name="connsiteX50" fmla="*/ 0 w 4976812"/>
                <a:gd name="connsiteY50" fmla="*/ 0 h 59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976812" h="595313">
                  <a:moveTo>
                    <a:pt x="4976812" y="595313"/>
                  </a:moveTo>
                  <a:lnTo>
                    <a:pt x="3352800" y="595313"/>
                  </a:lnTo>
                  <a:lnTo>
                    <a:pt x="3352800" y="595313"/>
                  </a:lnTo>
                  <a:lnTo>
                    <a:pt x="3352800" y="571500"/>
                  </a:lnTo>
                  <a:lnTo>
                    <a:pt x="3086100" y="571500"/>
                  </a:lnTo>
                  <a:lnTo>
                    <a:pt x="3086100" y="542925"/>
                  </a:lnTo>
                  <a:lnTo>
                    <a:pt x="2714625" y="542925"/>
                  </a:lnTo>
                  <a:lnTo>
                    <a:pt x="2714625" y="519113"/>
                  </a:lnTo>
                  <a:lnTo>
                    <a:pt x="2657475" y="519113"/>
                  </a:lnTo>
                  <a:lnTo>
                    <a:pt x="2657475" y="509588"/>
                  </a:lnTo>
                  <a:lnTo>
                    <a:pt x="2028825" y="509588"/>
                  </a:lnTo>
                  <a:lnTo>
                    <a:pt x="2028825" y="490538"/>
                  </a:lnTo>
                  <a:lnTo>
                    <a:pt x="1781175" y="490538"/>
                  </a:lnTo>
                  <a:lnTo>
                    <a:pt x="1781175" y="466725"/>
                  </a:lnTo>
                  <a:lnTo>
                    <a:pt x="1747837" y="466725"/>
                  </a:lnTo>
                  <a:lnTo>
                    <a:pt x="1747837" y="447675"/>
                  </a:lnTo>
                  <a:lnTo>
                    <a:pt x="1585912" y="447675"/>
                  </a:lnTo>
                  <a:lnTo>
                    <a:pt x="1585912" y="409575"/>
                  </a:lnTo>
                  <a:lnTo>
                    <a:pt x="1543050" y="409575"/>
                  </a:lnTo>
                  <a:lnTo>
                    <a:pt x="1543050" y="385763"/>
                  </a:lnTo>
                  <a:lnTo>
                    <a:pt x="1457325" y="385763"/>
                  </a:lnTo>
                  <a:lnTo>
                    <a:pt x="1457325" y="333375"/>
                  </a:lnTo>
                  <a:lnTo>
                    <a:pt x="1433512" y="333375"/>
                  </a:lnTo>
                  <a:lnTo>
                    <a:pt x="1433512" y="304800"/>
                  </a:lnTo>
                  <a:lnTo>
                    <a:pt x="1352550" y="304800"/>
                  </a:lnTo>
                  <a:lnTo>
                    <a:pt x="1352550" y="280988"/>
                  </a:lnTo>
                  <a:lnTo>
                    <a:pt x="1233487" y="280988"/>
                  </a:lnTo>
                  <a:lnTo>
                    <a:pt x="1233487" y="266700"/>
                  </a:lnTo>
                  <a:lnTo>
                    <a:pt x="995362" y="266700"/>
                  </a:lnTo>
                  <a:lnTo>
                    <a:pt x="995362" y="247650"/>
                  </a:lnTo>
                  <a:lnTo>
                    <a:pt x="742950" y="247650"/>
                  </a:lnTo>
                  <a:lnTo>
                    <a:pt x="742950" y="223838"/>
                  </a:lnTo>
                  <a:lnTo>
                    <a:pt x="652462" y="223838"/>
                  </a:lnTo>
                  <a:lnTo>
                    <a:pt x="652462" y="204788"/>
                  </a:lnTo>
                  <a:lnTo>
                    <a:pt x="581025" y="204788"/>
                  </a:lnTo>
                  <a:lnTo>
                    <a:pt x="581025" y="176213"/>
                  </a:lnTo>
                  <a:lnTo>
                    <a:pt x="485775" y="176213"/>
                  </a:lnTo>
                  <a:lnTo>
                    <a:pt x="485775" y="152400"/>
                  </a:lnTo>
                  <a:lnTo>
                    <a:pt x="433387" y="152400"/>
                  </a:lnTo>
                  <a:lnTo>
                    <a:pt x="433387" y="138113"/>
                  </a:lnTo>
                  <a:lnTo>
                    <a:pt x="338137" y="138113"/>
                  </a:lnTo>
                  <a:lnTo>
                    <a:pt x="338137" y="109538"/>
                  </a:lnTo>
                  <a:lnTo>
                    <a:pt x="295275" y="109538"/>
                  </a:lnTo>
                  <a:lnTo>
                    <a:pt x="295275" y="85725"/>
                  </a:lnTo>
                  <a:lnTo>
                    <a:pt x="252412" y="85725"/>
                  </a:lnTo>
                  <a:lnTo>
                    <a:pt x="252412" y="57150"/>
                  </a:lnTo>
                  <a:lnTo>
                    <a:pt x="147637" y="57150"/>
                  </a:lnTo>
                  <a:lnTo>
                    <a:pt x="147637" y="28575"/>
                  </a:lnTo>
                  <a:lnTo>
                    <a:pt x="42862" y="28575"/>
                  </a:lnTo>
                  <a:lnTo>
                    <a:pt x="4286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67" name="Group 66">
              <a:extLst>
                <a:ext uri="{FF2B5EF4-FFF2-40B4-BE49-F238E27FC236}">
                  <a16:creationId xmlns:a16="http://schemas.microsoft.com/office/drawing/2014/main" id="{0D471EF7-1AC8-2FC0-C57E-FA18458EF94C}"/>
                </a:ext>
              </a:extLst>
            </p:cNvPr>
            <p:cNvGrpSpPr/>
            <p:nvPr/>
          </p:nvGrpSpPr>
          <p:grpSpPr>
            <a:xfrm>
              <a:off x="8161083" y="2630116"/>
              <a:ext cx="147973" cy="147973"/>
              <a:chOff x="6545172" y="2866868"/>
              <a:chExt cx="147973" cy="147973"/>
            </a:xfrm>
          </p:grpSpPr>
          <p:cxnSp>
            <p:nvCxnSpPr>
              <p:cNvPr id="68" name="Straight Connector 67">
                <a:extLst>
                  <a:ext uri="{FF2B5EF4-FFF2-40B4-BE49-F238E27FC236}">
                    <a16:creationId xmlns:a16="http://schemas.microsoft.com/office/drawing/2014/main" id="{85F4B9A0-C79A-BAA7-4259-8DEA697C6CA0}"/>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D2105EF-C910-C0F3-5BE5-7B194E2166C0}"/>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3B390FC0-3328-B973-8246-0B9D41F8223B}"/>
                </a:ext>
              </a:extLst>
            </p:cNvPr>
            <p:cNvGrpSpPr/>
            <p:nvPr/>
          </p:nvGrpSpPr>
          <p:grpSpPr>
            <a:xfrm>
              <a:off x="8003651" y="2630116"/>
              <a:ext cx="147973" cy="147973"/>
              <a:chOff x="6545172" y="2866868"/>
              <a:chExt cx="147973" cy="147973"/>
            </a:xfrm>
          </p:grpSpPr>
          <p:cxnSp>
            <p:nvCxnSpPr>
              <p:cNvPr id="71" name="Straight Connector 70">
                <a:extLst>
                  <a:ext uri="{FF2B5EF4-FFF2-40B4-BE49-F238E27FC236}">
                    <a16:creationId xmlns:a16="http://schemas.microsoft.com/office/drawing/2014/main" id="{BFE1F50A-43EB-0C33-DFD4-A6A631DBA4A2}"/>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09C41DB-BB00-A176-0724-C4EA3E4A6735}"/>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C0F2F10A-D97A-BAC0-2BA5-5BAE666AC46C}"/>
                </a:ext>
              </a:extLst>
            </p:cNvPr>
            <p:cNvGrpSpPr/>
            <p:nvPr/>
          </p:nvGrpSpPr>
          <p:grpSpPr>
            <a:xfrm>
              <a:off x="7771620" y="2630116"/>
              <a:ext cx="147973" cy="147973"/>
              <a:chOff x="6545172" y="2866868"/>
              <a:chExt cx="147973" cy="147973"/>
            </a:xfrm>
          </p:grpSpPr>
          <p:cxnSp>
            <p:nvCxnSpPr>
              <p:cNvPr id="74" name="Straight Connector 73">
                <a:extLst>
                  <a:ext uri="{FF2B5EF4-FFF2-40B4-BE49-F238E27FC236}">
                    <a16:creationId xmlns:a16="http://schemas.microsoft.com/office/drawing/2014/main" id="{5D31A849-A6EC-432F-CB31-95ED8151067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BC5F9E2-EC0E-83E6-3FAB-D7AF5879ED90}"/>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6A6B5EC1-6973-3DBA-0C5D-9E1E04DE96D5}"/>
                </a:ext>
              </a:extLst>
            </p:cNvPr>
            <p:cNvGrpSpPr/>
            <p:nvPr/>
          </p:nvGrpSpPr>
          <p:grpSpPr>
            <a:xfrm>
              <a:off x="7667609" y="2630116"/>
              <a:ext cx="147973" cy="147973"/>
              <a:chOff x="6545172" y="2866868"/>
              <a:chExt cx="147973" cy="147973"/>
            </a:xfrm>
          </p:grpSpPr>
          <p:cxnSp>
            <p:nvCxnSpPr>
              <p:cNvPr id="77" name="Straight Connector 76">
                <a:extLst>
                  <a:ext uri="{FF2B5EF4-FFF2-40B4-BE49-F238E27FC236}">
                    <a16:creationId xmlns:a16="http://schemas.microsoft.com/office/drawing/2014/main" id="{A1162308-9830-3285-14B7-D961F3B98709}"/>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F562E87-A22A-2FA4-5207-1F1A10521A38}"/>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59B58CB9-3D84-B8FB-BBA5-B93D38FBC292}"/>
                </a:ext>
              </a:extLst>
            </p:cNvPr>
            <p:cNvGrpSpPr/>
            <p:nvPr/>
          </p:nvGrpSpPr>
          <p:grpSpPr>
            <a:xfrm>
              <a:off x="7618612" y="2630116"/>
              <a:ext cx="147973" cy="147973"/>
              <a:chOff x="6545172" y="2866868"/>
              <a:chExt cx="147973" cy="147973"/>
            </a:xfrm>
          </p:grpSpPr>
          <p:cxnSp>
            <p:nvCxnSpPr>
              <p:cNvPr id="80" name="Straight Connector 79">
                <a:extLst>
                  <a:ext uri="{FF2B5EF4-FFF2-40B4-BE49-F238E27FC236}">
                    <a16:creationId xmlns:a16="http://schemas.microsoft.com/office/drawing/2014/main" id="{FFDE069D-97D5-CE1A-C449-4F3B30AD01D4}"/>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DADC7D9-969D-DE0A-8FCA-B4F118A0946E}"/>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11246821-97A7-B025-3514-8AAF99E0EC74}"/>
                </a:ext>
              </a:extLst>
            </p:cNvPr>
            <p:cNvGrpSpPr/>
            <p:nvPr/>
          </p:nvGrpSpPr>
          <p:grpSpPr>
            <a:xfrm>
              <a:off x="7571243" y="2630116"/>
              <a:ext cx="147973" cy="147973"/>
              <a:chOff x="6545172" y="2866868"/>
              <a:chExt cx="147973" cy="147973"/>
            </a:xfrm>
          </p:grpSpPr>
          <p:cxnSp>
            <p:nvCxnSpPr>
              <p:cNvPr id="83" name="Straight Connector 82">
                <a:extLst>
                  <a:ext uri="{FF2B5EF4-FFF2-40B4-BE49-F238E27FC236}">
                    <a16:creationId xmlns:a16="http://schemas.microsoft.com/office/drawing/2014/main" id="{F99FB946-5DD6-D73A-2609-C71684754EF4}"/>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0197E8B-40FB-502F-EE0E-8B4EBC583EE6}"/>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D0E08234-1BBC-5F5A-2166-F78FD437561E}"/>
                </a:ext>
              </a:extLst>
            </p:cNvPr>
            <p:cNvGrpSpPr/>
            <p:nvPr/>
          </p:nvGrpSpPr>
          <p:grpSpPr>
            <a:xfrm>
              <a:off x="7513803" y="2630116"/>
              <a:ext cx="147973" cy="147973"/>
              <a:chOff x="6545172" y="2866868"/>
              <a:chExt cx="147973" cy="147973"/>
            </a:xfrm>
          </p:grpSpPr>
          <p:cxnSp>
            <p:nvCxnSpPr>
              <p:cNvPr id="86" name="Straight Connector 85">
                <a:extLst>
                  <a:ext uri="{FF2B5EF4-FFF2-40B4-BE49-F238E27FC236}">
                    <a16:creationId xmlns:a16="http://schemas.microsoft.com/office/drawing/2014/main" id="{13A838C1-63C4-1EB8-5929-7DFB3685C12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80C2B80-4D6B-6059-E716-64A176AE363F}"/>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C6EB3FA9-B028-F34A-0BF2-E9C8EC0D3F1D}"/>
                </a:ext>
              </a:extLst>
            </p:cNvPr>
            <p:cNvGrpSpPr/>
            <p:nvPr/>
          </p:nvGrpSpPr>
          <p:grpSpPr>
            <a:xfrm>
              <a:off x="7446956" y="2630116"/>
              <a:ext cx="147973" cy="147973"/>
              <a:chOff x="6545172" y="2866868"/>
              <a:chExt cx="147973" cy="147973"/>
            </a:xfrm>
          </p:grpSpPr>
          <p:cxnSp>
            <p:nvCxnSpPr>
              <p:cNvPr id="89" name="Straight Connector 88">
                <a:extLst>
                  <a:ext uri="{FF2B5EF4-FFF2-40B4-BE49-F238E27FC236}">
                    <a16:creationId xmlns:a16="http://schemas.microsoft.com/office/drawing/2014/main" id="{AAA5C706-9B8F-D030-BF93-71C93A98CA2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3F3C7E2-9179-A18C-BA8D-E36521B9E943}"/>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A76389FA-8144-7788-2F57-3413051AD99C}"/>
                </a:ext>
              </a:extLst>
            </p:cNvPr>
            <p:cNvGrpSpPr/>
            <p:nvPr/>
          </p:nvGrpSpPr>
          <p:grpSpPr>
            <a:xfrm>
              <a:off x="7394550" y="2630116"/>
              <a:ext cx="147973" cy="147973"/>
              <a:chOff x="6545172" y="2866868"/>
              <a:chExt cx="147973" cy="147973"/>
            </a:xfrm>
          </p:grpSpPr>
          <p:cxnSp>
            <p:nvCxnSpPr>
              <p:cNvPr id="92" name="Straight Connector 91">
                <a:extLst>
                  <a:ext uri="{FF2B5EF4-FFF2-40B4-BE49-F238E27FC236}">
                    <a16:creationId xmlns:a16="http://schemas.microsoft.com/office/drawing/2014/main" id="{03DEB8E9-CD83-2E3A-A2D8-CF59290536B6}"/>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2968E6B-8156-6515-DB1A-99F1A2366CC1}"/>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3F963C2C-2C9C-4134-C9AF-55A5D4B0E760}"/>
                </a:ext>
              </a:extLst>
            </p:cNvPr>
            <p:cNvGrpSpPr/>
            <p:nvPr/>
          </p:nvGrpSpPr>
          <p:grpSpPr>
            <a:xfrm>
              <a:off x="7347690" y="2630116"/>
              <a:ext cx="147973" cy="147973"/>
              <a:chOff x="6545172" y="2866868"/>
              <a:chExt cx="147973" cy="147973"/>
            </a:xfrm>
          </p:grpSpPr>
          <p:cxnSp>
            <p:nvCxnSpPr>
              <p:cNvPr id="95" name="Straight Connector 94">
                <a:extLst>
                  <a:ext uri="{FF2B5EF4-FFF2-40B4-BE49-F238E27FC236}">
                    <a16:creationId xmlns:a16="http://schemas.microsoft.com/office/drawing/2014/main" id="{8F1E50E1-B1FF-14FC-9082-D94428790B65}"/>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A1F3F00-43E1-114F-E8A6-439C1D0D25FE}"/>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A8CD4F74-A67A-133D-A11D-026FDAC56063}"/>
                </a:ext>
              </a:extLst>
            </p:cNvPr>
            <p:cNvGrpSpPr/>
            <p:nvPr/>
          </p:nvGrpSpPr>
          <p:grpSpPr>
            <a:xfrm>
              <a:off x="7320452" y="2630116"/>
              <a:ext cx="147973" cy="147973"/>
              <a:chOff x="6545172" y="2866868"/>
              <a:chExt cx="147973" cy="147973"/>
            </a:xfrm>
          </p:grpSpPr>
          <p:cxnSp>
            <p:nvCxnSpPr>
              <p:cNvPr id="98" name="Straight Connector 97">
                <a:extLst>
                  <a:ext uri="{FF2B5EF4-FFF2-40B4-BE49-F238E27FC236}">
                    <a16:creationId xmlns:a16="http://schemas.microsoft.com/office/drawing/2014/main" id="{D8F1875F-E607-08CC-CB32-2729F884BE1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EC33E19-CE77-506B-490C-3052B0B70198}"/>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E5D3656B-3B72-E0B0-F61E-A23531BD796F}"/>
                </a:ext>
              </a:extLst>
            </p:cNvPr>
            <p:cNvGrpSpPr/>
            <p:nvPr/>
          </p:nvGrpSpPr>
          <p:grpSpPr>
            <a:xfrm>
              <a:off x="7296068" y="2630116"/>
              <a:ext cx="147973" cy="147973"/>
              <a:chOff x="6545172" y="2866868"/>
              <a:chExt cx="147973" cy="147973"/>
            </a:xfrm>
          </p:grpSpPr>
          <p:cxnSp>
            <p:nvCxnSpPr>
              <p:cNvPr id="101" name="Straight Connector 100">
                <a:extLst>
                  <a:ext uri="{FF2B5EF4-FFF2-40B4-BE49-F238E27FC236}">
                    <a16:creationId xmlns:a16="http://schemas.microsoft.com/office/drawing/2014/main" id="{03AD07ED-F7D4-F2E0-AA93-FCE3B5CA3AB2}"/>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D74AE29-C0E9-C358-BC4F-69EEDE464003}"/>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FB07565C-92FC-343C-5987-11FAA5AE87AE}"/>
                </a:ext>
              </a:extLst>
            </p:cNvPr>
            <p:cNvGrpSpPr/>
            <p:nvPr/>
          </p:nvGrpSpPr>
          <p:grpSpPr>
            <a:xfrm>
              <a:off x="7270151" y="2630116"/>
              <a:ext cx="147973" cy="147973"/>
              <a:chOff x="6545172" y="2866868"/>
              <a:chExt cx="147973" cy="147973"/>
            </a:xfrm>
          </p:grpSpPr>
          <p:cxnSp>
            <p:nvCxnSpPr>
              <p:cNvPr id="104" name="Straight Connector 103">
                <a:extLst>
                  <a:ext uri="{FF2B5EF4-FFF2-40B4-BE49-F238E27FC236}">
                    <a16:creationId xmlns:a16="http://schemas.microsoft.com/office/drawing/2014/main" id="{60C18597-53E0-C7F4-3C58-718710F0C8AC}"/>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FE9DB47-5301-96A8-E722-CABF84CEF9F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77733D0D-7E69-2EA5-2289-A8D5AD6A15C7}"/>
                </a:ext>
              </a:extLst>
            </p:cNvPr>
            <p:cNvGrpSpPr/>
            <p:nvPr/>
          </p:nvGrpSpPr>
          <p:grpSpPr>
            <a:xfrm>
              <a:off x="7246466" y="2630116"/>
              <a:ext cx="147973" cy="147973"/>
              <a:chOff x="6545172" y="2866868"/>
              <a:chExt cx="147973" cy="147973"/>
            </a:xfrm>
          </p:grpSpPr>
          <p:cxnSp>
            <p:nvCxnSpPr>
              <p:cNvPr id="107" name="Straight Connector 106">
                <a:extLst>
                  <a:ext uri="{FF2B5EF4-FFF2-40B4-BE49-F238E27FC236}">
                    <a16:creationId xmlns:a16="http://schemas.microsoft.com/office/drawing/2014/main" id="{A409EC8D-C592-275F-7746-C85553C8127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B3B962F-9E8A-71D2-B241-B6D4747E2347}"/>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63C1E048-6446-92AC-B596-6E4A893E732A}"/>
                </a:ext>
              </a:extLst>
            </p:cNvPr>
            <p:cNvGrpSpPr/>
            <p:nvPr/>
          </p:nvGrpSpPr>
          <p:grpSpPr>
            <a:xfrm>
              <a:off x="7193885" y="2630116"/>
              <a:ext cx="147973" cy="147973"/>
              <a:chOff x="6545172" y="2866868"/>
              <a:chExt cx="147973" cy="147973"/>
            </a:xfrm>
          </p:grpSpPr>
          <p:cxnSp>
            <p:nvCxnSpPr>
              <p:cNvPr id="110" name="Straight Connector 109">
                <a:extLst>
                  <a:ext uri="{FF2B5EF4-FFF2-40B4-BE49-F238E27FC236}">
                    <a16:creationId xmlns:a16="http://schemas.microsoft.com/office/drawing/2014/main" id="{3D8846AE-60FC-E059-CD83-D7934B79AA9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3907F15-6226-A2CB-CB6F-099CFC9523EF}"/>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02C6D647-FC83-9D18-ECDC-730B96E52138}"/>
                </a:ext>
              </a:extLst>
            </p:cNvPr>
            <p:cNvGrpSpPr/>
            <p:nvPr/>
          </p:nvGrpSpPr>
          <p:grpSpPr>
            <a:xfrm>
              <a:off x="7146639" y="2630116"/>
              <a:ext cx="147973" cy="147973"/>
              <a:chOff x="6545172" y="2866868"/>
              <a:chExt cx="147973" cy="147973"/>
            </a:xfrm>
          </p:grpSpPr>
          <p:cxnSp>
            <p:nvCxnSpPr>
              <p:cNvPr id="113" name="Straight Connector 112">
                <a:extLst>
                  <a:ext uri="{FF2B5EF4-FFF2-40B4-BE49-F238E27FC236}">
                    <a16:creationId xmlns:a16="http://schemas.microsoft.com/office/drawing/2014/main" id="{89978444-080C-D883-587D-B17B0025564A}"/>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B0AB856-3081-E826-2969-3B6122B14A2E}"/>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D3CDA167-432D-3CA3-D2E4-78E8BAE5C083}"/>
                </a:ext>
              </a:extLst>
            </p:cNvPr>
            <p:cNvGrpSpPr/>
            <p:nvPr/>
          </p:nvGrpSpPr>
          <p:grpSpPr>
            <a:xfrm>
              <a:off x="7114153" y="2630116"/>
              <a:ext cx="147973" cy="147973"/>
              <a:chOff x="6545172" y="2866868"/>
              <a:chExt cx="147973" cy="147973"/>
            </a:xfrm>
          </p:grpSpPr>
          <p:cxnSp>
            <p:nvCxnSpPr>
              <p:cNvPr id="116" name="Straight Connector 115">
                <a:extLst>
                  <a:ext uri="{FF2B5EF4-FFF2-40B4-BE49-F238E27FC236}">
                    <a16:creationId xmlns:a16="http://schemas.microsoft.com/office/drawing/2014/main" id="{FFC8C0A5-1AD7-77AC-9C09-527DE5407D5C}"/>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1932EF6-97A3-BBB6-573F-65EF26EBACD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A1221CB6-75B6-91EA-6851-31DC702E6804}"/>
                </a:ext>
              </a:extLst>
            </p:cNvPr>
            <p:cNvGrpSpPr/>
            <p:nvPr/>
          </p:nvGrpSpPr>
          <p:grpSpPr>
            <a:xfrm>
              <a:off x="7084159" y="2630116"/>
              <a:ext cx="147973" cy="147973"/>
              <a:chOff x="6545172" y="2866868"/>
              <a:chExt cx="147973" cy="147973"/>
            </a:xfrm>
          </p:grpSpPr>
          <p:cxnSp>
            <p:nvCxnSpPr>
              <p:cNvPr id="119" name="Straight Connector 118">
                <a:extLst>
                  <a:ext uri="{FF2B5EF4-FFF2-40B4-BE49-F238E27FC236}">
                    <a16:creationId xmlns:a16="http://schemas.microsoft.com/office/drawing/2014/main" id="{B7A273B6-DE79-BC48-37B8-0929E531382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926FB93-E779-4F76-370C-971D0AA7A5B2}"/>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E30D8674-A314-DA6D-46F3-D995CDFF22A5}"/>
                </a:ext>
              </a:extLst>
            </p:cNvPr>
            <p:cNvGrpSpPr/>
            <p:nvPr/>
          </p:nvGrpSpPr>
          <p:grpSpPr>
            <a:xfrm>
              <a:off x="7055461" y="2630116"/>
              <a:ext cx="147973" cy="147973"/>
              <a:chOff x="6545172" y="2866868"/>
              <a:chExt cx="147973" cy="147973"/>
            </a:xfrm>
          </p:grpSpPr>
          <p:cxnSp>
            <p:nvCxnSpPr>
              <p:cNvPr id="122" name="Straight Connector 121">
                <a:extLst>
                  <a:ext uri="{FF2B5EF4-FFF2-40B4-BE49-F238E27FC236}">
                    <a16:creationId xmlns:a16="http://schemas.microsoft.com/office/drawing/2014/main" id="{77949B68-AC3B-7FEC-9295-183EBCC7ADB7}"/>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ABCD43E-D350-9814-E8CE-8E3D0234DF6D}"/>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B29C6D18-A69B-5243-0CFA-BD29B007B521}"/>
                </a:ext>
              </a:extLst>
            </p:cNvPr>
            <p:cNvGrpSpPr/>
            <p:nvPr/>
          </p:nvGrpSpPr>
          <p:grpSpPr>
            <a:xfrm>
              <a:off x="7027027" y="2630116"/>
              <a:ext cx="147973" cy="147973"/>
              <a:chOff x="6545172" y="2866868"/>
              <a:chExt cx="147973" cy="147973"/>
            </a:xfrm>
          </p:grpSpPr>
          <p:cxnSp>
            <p:nvCxnSpPr>
              <p:cNvPr id="125" name="Straight Connector 124">
                <a:extLst>
                  <a:ext uri="{FF2B5EF4-FFF2-40B4-BE49-F238E27FC236}">
                    <a16:creationId xmlns:a16="http://schemas.microsoft.com/office/drawing/2014/main" id="{95B18CC4-269D-AA8B-672B-4231AE105BF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C39F3BB-3C01-68E2-E028-56C836B90576}"/>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A1F2A83B-BB61-B2DE-4042-8B0456DDFA34}"/>
                </a:ext>
              </a:extLst>
            </p:cNvPr>
            <p:cNvGrpSpPr/>
            <p:nvPr/>
          </p:nvGrpSpPr>
          <p:grpSpPr>
            <a:xfrm>
              <a:off x="6993627" y="2630116"/>
              <a:ext cx="147973" cy="147973"/>
              <a:chOff x="6545172" y="2866868"/>
              <a:chExt cx="147973" cy="147973"/>
            </a:xfrm>
          </p:grpSpPr>
          <p:cxnSp>
            <p:nvCxnSpPr>
              <p:cNvPr id="128" name="Straight Connector 127">
                <a:extLst>
                  <a:ext uri="{FF2B5EF4-FFF2-40B4-BE49-F238E27FC236}">
                    <a16:creationId xmlns:a16="http://schemas.microsoft.com/office/drawing/2014/main" id="{CC467AC4-6AA8-CC1D-3AA4-FAFFD7BBC263}"/>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FD880F5-470D-A1AA-9F99-10CF25A49FAD}"/>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A5A4DDD5-1A0B-C6C1-6FBB-B32AFC46D8A5}"/>
                </a:ext>
              </a:extLst>
            </p:cNvPr>
            <p:cNvGrpSpPr/>
            <p:nvPr/>
          </p:nvGrpSpPr>
          <p:grpSpPr>
            <a:xfrm>
              <a:off x="6965452" y="2630116"/>
              <a:ext cx="147973" cy="147973"/>
              <a:chOff x="6545172" y="2866868"/>
              <a:chExt cx="147973" cy="147973"/>
            </a:xfrm>
          </p:grpSpPr>
          <p:cxnSp>
            <p:nvCxnSpPr>
              <p:cNvPr id="131" name="Straight Connector 130">
                <a:extLst>
                  <a:ext uri="{FF2B5EF4-FFF2-40B4-BE49-F238E27FC236}">
                    <a16:creationId xmlns:a16="http://schemas.microsoft.com/office/drawing/2014/main" id="{F3C886A9-4F8A-2048-8F3A-1782D68E8E0C}"/>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33BDB10-0E75-FC76-EA15-E69D3504892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9544770F-3009-8E16-D53D-6915D19D6761}"/>
                </a:ext>
              </a:extLst>
            </p:cNvPr>
            <p:cNvGrpSpPr/>
            <p:nvPr/>
          </p:nvGrpSpPr>
          <p:grpSpPr>
            <a:xfrm>
              <a:off x="6904045" y="2630116"/>
              <a:ext cx="147973" cy="147973"/>
              <a:chOff x="6545172" y="2866868"/>
              <a:chExt cx="147973" cy="147973"/>
            </a:xfrm>
          </p:grpSpPr>
          <p:cxnSp>
            <p:nvCxnSpPr>
              <p:cNvPr id="134" name="Straight Connector 133">
                <a:extLst>
                  <a:ext uri="{FF2B5EF4-FFF2-40B4-BE49-F238E27FC236}">
                    <a16:creationId xmlns:a16="http://schemas.microsoft.com/office/drawing/2014/main" id="{5A771679-755C-D9B9-C902-6414562B588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ED25663-399A-110E-0AB7-10A16A3AE3C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86D06783-6B64-C21A-A195-C5D04929457A}"/>
                </a:ext>
              </a:extLst>
            </p:cNvPr>
            <p:cNvGrpSpPr/>
            <p:nvPr/>
          </p:nvGrpSpPr>
          <p:grpSpPr>
            <a:xfrm>
              <a:off x="6875470" y="2630116"/>
              <a:ext cx="147973" cy="147973"/>
              <a:chOff x="6545172" y="2866868"/>
              <a:chExt cx="147973" cy="147973"/>
            </a:xfrm>
          </p:grpSpPr>
          <p:cxnSp>
            <p:nvCxnSpPr>
              <p:cNvPr id="137" name="Straight Connector 136">
                <a:extLst>
                  <a:ext uri="{FF2B5EF4-FFF2-40B4-BE49-F238E27FC236}">
                    <a16:creationId xmlns:a16="http://schemas.microsoft.com/office/drawing/2014/main" id="{8419F694-A1DC-E8E6-244F-18FF380D0A8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F29E3F6-FD4D-7A58-E38B-B594EDE59F1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2742CBE2-13EE-4385-6D66-FD796664BC7F}"/>
                </a:ext>
              </a:extLst>
            </p:cNvPr>
            <p:cNvGrpSpPr/>
            <p:nvPr/>
          </p:nvGrpSpPr>
          <p:grpSpPr>
            <a:xfrm>
              <a:off x="6846895" y="2630116"/>
              <a:ext cx="147973" cy="147973"/>
              <a:chOff x="6545172" y="2866868"/>
              <a:chExt cx="147973" cy="147973"/>
            </a:xfrm>
          </p:grpSpPr>
          <p:cxnSp>
            <p:nvCxnSpPr>
              <p:cNvPr id="140" name="Straight Connector 139">
                <a:extLst>
                  <a:ext uri="{FF2B5EF4-FFF2-40B4-BE49-F238E27FC236}">
                    <a16:creationId xmlns:a16="http://schemas.microsoft.com/office/drawing/2014/main" id="{B4A73519-A90E-CE5E-0CB3-6D366384904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2BE3047-3B65-9085-0073-3AF4A9793BA9}"/>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BEAAA9E1-AF62-D822-B43A-F457FEEE4DCB}"/>
                </a:ext>
              </a:extLst>
            </p:cNvPr>
            <p:cNvGrpSpPr/>
            <p:nvPr/>
          </p:nvGrpSpPr>
          <p:grpSpPr>
            <a:xfrm>
              <a:off x="6708782" y="2630116"/>
              <a:ext cx="147973" cy="147973"/>
              <a:chOff x="6545172" y="2866868"/>
              <a:chExt cx="147973" cy="147973"/>
            </a:xfrm>
          </p:grpSpPr>
          <p:cxnSp>
            <p:nvCxnSpPr>
              <p:cNvPr id="143" name="Straight Connector 142">
                <a:extLst>
                  <a:ext uri="{FF2B5EF4-FFF2-40B4-BE49-F238E27FC236}">
                    <a16:creationId xmlns:a16="http://schemas.microsoft.com/office/drawing/2014/main" id="{EF9B7F3A-3A21-705D-41A2-BF1020D9288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93F498C-0E04-B383-90B1-4D9D98829D62}"/>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9F0A916B-E43F-A930-3CAA-B367CD813852}"/>
                </a:ext>
              </a:extLst>
            </p:cNvPr>
            <p:cNvGrpSpPr/>
            <p:nvPr/>
          </p:nvGrpSpPr>
          <p:grpSpPr>
            <a:xfrm>
              <a:off x="6680207" y="2630116"/>
              <a:ext cx="147973" cy="147973"/>
              <a:chOff x="6545172" y="2866868"/>
              <a:chExt cx="147973" cy="147973"/>
            </a:xfrm>
          </p:grpSpPr>
          <p:cxnSp>
            <p:nvCxnSpPr>
              <p:cNvPr id="146" name="Straight Connector 145">
                <a:extLst>
                  <a:ext uri="{FF2B5EF4-FFF2-40B4-BE49-F238E27FC236}">
                    <a16:creationId xmlns:a16="http://schemas.microsoft.com/office/drawing/2014/main" id="{1E389245-B48C-7370-4D9E-2355A17FD1E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418D39F-CA59-B742-3E24-9D095E103E7D}"/>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7B7617D4-02F6-084B-17C9-B0B7BCF9ED19}"/>
                </a:ext>
              </a:extLst>
            </p:cNvPr>
            <p:cNvGrpSpPr/>
            <p:nvPr/>
          </p:nvGrpSpPr>
          <p:grpSpPr>
            <a:xfrm>
              <a:off x="6627819" y="2630116"/>
              <a:ext cx="147973" cy="147973"/>
              <a:chOff x="6545172" y="2866868"/>
              <a:chExt cx="147973" cy="147973"/>
            </a:xfrm>
          </p:grpSpPr>
          <p:cxnSp>
            <p:nvCxnSpPr>
              <p:cNvPr id="149" name="Straight Connector 148">
                <a:extLst>
                  <a:ext uri="{FF2B5EF4-FFF2-40B4-BE49-F238E27FC236}">
                    <a16:creationId xmlns:a16="http://schemas.microsoft.com/office/drawing/2014/main" id="{774669EA-D149-5CCF-7673-4DB17690E82E}"/>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D6D767C-13D9-D27C-AD83-4E9E21C16789}"/>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EE5D5802-7607-452A-8C4E-2B8363F730FB}"/>
                </a:ext>
              </a:extLst>
            </p:cNvPr>
            <p:cNvGrpSpPr/>
            <p:nvPr/>
          </p:nvGrpSpPr>
          <p:grpSpPr>
            <a:xfrm>
              <a:off x="6599063" y="2630116"/>
              <a:ext cx="147973" cy="147973"/>
              <a:chOff x="6545172" y="2866868"/>
              <a:chExt cx="147973" cy="147973"/>
            </a:xfrm>
          </p:grpSpPr>
          <p:cxnSp>
            <p:nvCxnSpPr>
              <p:cNvPr id="152" name="Straight Connector 151">
                <a:extLst>
                  <a:ext uri="{FF2B5EF4-FFF2-40B4-BE49-F238E27FC236}">
                    <a16:creationId xmlns:a16="http://schemas.microsoft.com/office/drawing/2014/main" id="{8B042797-33EB-2CC2-03EF-30C1206F5257}"/>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3872136-9186-2FCB-E0A5-66439C8A0F31}"/>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A9432F57-2593-DCF3-7C05-F92EFBA9434A}"/>
                </a:ext>
              </a:extLst>
            </p:cNvPr>
            <p:cNvGrpSpPr/>
            <p:nvPr/>
          </p:nvGrpSpPr>
          <p:grpSpPr>
            <a:xfrm>
              <a:off x="6570490" y="2630116"/>
              <a:ext cx="147973" cy="147973"/>
              <a:chOff x="6545172" y="2866868"/>
              <a:chExt cx="147973" cy="147973"/>
            </a:xfrm>
          </p:grpSpPr>
          <p:cxnSp>
            <p:nvCxnSpPr>
              <p:cNvPr id="155" name="Straight Connector 154">
                <a:extLst>
                  <a:ext uri="{FF2B5EF4-FFF2-40B4-BE49-F238E27FC236}">
                    <a16:creationId xmlns:a16="http://schemas.microsoft.com/office/drawing/2014/main" id="{E13B298A-3ADF-F15C-1B5F-F23058723BC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D64CE7B-B4F3-FC19-C28A-C4928BBE1057}"/>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F12167BB-049A-21DF-8610-AA39A6E1A351}"/>
                </a:ext>
              </a:extLst>
            </p:cNvPr>
            <p:cNvGrpSpPr/>
            <p:nvPr/>
          </p:nvGrpSpPr>
          <p:grpSpPr>
            <a:xfrm>
              <a:off x="6551433" y="2630116"/>
              <a:ext cx="147973" cy="147973"/>
              <a:chOff x="6545172" y="2866868"/>
              <a:chExt cx="147973" cy="147973"/>
            </a:xfrm>
          </p:grpSpPr>
          <p:cxnSp>
            <p:nvCxnSpPr>
              <p:cNvPr id="158" name="Straight Connector 157">
                <a:extLst>
                  <a:ext uri="{FF2B5EF4-FFF2-40B4-BE49-F238E27FC236}">
                    <a16:creationId xmlns:a16="http://schemas.microsoft.com/office/drawing/2014/main" id="{1E304407-631E-4EE6-EA74-271AD92F6BAC}"/>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FEE2C79-6E12-1BB4-D7B3-664749D69055}"/>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20800A74-03B6-475E-33A1-77AE50ECDEB0}"/>
                </a:ext>
              </a:extLst>
            </p:cNvPr>
            <p:cNvGrpSpPr/>
            <p:nvPr/>
          </p:nvGrpSpPr>
          <p:grpSpPr>
            <a:xfrm>
              <a:off x="6515550" y="2598976"/>
              <a:ext cx="147973" cy="147973"/>
              <a:chOff x="6545172" y="2866868"/>
              <a:chExt cx="147973" cy="147973"/>
            </a:xfrm>
          </p:grpSpPr>
          <p:cxnSp>
            <p:nvCxnSpPr>
              <p:cNvPr id="164" name="Straight Connector 163">
                <a:extLst>
                  <a:ext uri="{FF2B5EF4-FFF2-40B4-BE49-F238E27FC236}">
                    <a16:creationId xmlns:a16="http://schemas.microsoft.com/office/drawing/2014/main" id="{F0801637-D6A9-C8BA-865E-EDED06AB6C4E}"/>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620F5AF-8C08-2DA1-36FB-0C1339647A7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9E827D41-1BFB-2281-D0C9-3801975B354D}"/>
                </a:ext>
              </a:extLst>
            </p:cNvPr>
            <p:cNvGrpSpPr/>
            <p:nvPr/>
          </p:nvGrpSpPr>
          <p:grpSpPr>
            <a:xfrm>
              <a:off x="6486975" y="2598976"/>
              <a:ext cx="147973" cy="147973"/>
              <a:chOff x="6545172" y="2866868"/>
              <a:chExt cx="147973" cy="147973"/>
            </a:xfrm>
          </p:grpSpPr>
          <p:cxnSp>
            <p:nvCxnSpPr>
              <p:cNvPr id="167" name="Straight Connector 166">
                <a:extLst>
                  <a:ext uri="{FF2B5EF4-FFF2-40B4-BE49-F238E27FC236}">
                    <a16:creationId xmlns:a16="http://schemas.microsoft.com/office/drawing/2014/main" id="{84EFF317-F9D6-094B-DAEA-56DF0040F60E}"/>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2BA9262-51F4-5BAA-BA13-1164DDA1DD87}"/>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BCB50D5B-F780-F89B-ABFE-5887CEC3D84C}"/>
                </a:ext>
              </a:extLst>
            </p:cNvPr>
            <p:cNvGrpSpPr/>
            <p:nvPr/>
          </p:nvGrpSpPr>
          <p:grpSpPr>
            <a:xfrm>
              <a:off x="6460616" y="2598976"/>
              <a:ext cx="147973" cy="147973"/>
              <a:chOff x="6545172" y="2866868"/>
              <a:chExt cx="147973" cy="147973"/>
            </a:xfrm>
          </p:grpSpPr>
          <p:cxnSp>
            <p:nvCxnSpPr>
              <p:cNvPr id="177" name="Straight Connector 176">
                <a:extLst>
                  <a:ext uri="{FF2B5EF4-FFF2-40B4-BE49-F238E27FC236}">
                    <a16:creationId xmlns:a16="http://schemas.microsoft.com/office/drawing/2014/main" id="{7FF4D15D-F21D-FAD1-93CA-90E2D493C9A6}"/>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A83D727-B100-120C-56CD-F51D040B497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6C74B1B9-D5ED-8EA6-986C-5842DA1E1A21}"/>
                </a:ext>
              </a:extLst>
            </p:cNvPr>
            <p:cNvGrpSpPr/>
            <p:nvPr/>
          </p:nvGrpSpPr>
          <p:grpSpPr>
            <a:xfrm>
              <a:off x="6432040" y="2598976"/>
              <a:ext cx="147973" cy="147973"/>
              <a:chOff x="6545172" y="2866868"/>
              <a:chExt cx="147973" cy="147973"/>
            </a:xfrm>
          </p:grpSpPr>
          <p:cxnSp>
            <p:nvCxnSpPr>
              <p:cNvPr id="180" name="Straight Connector 179">
                <a:extLst>
                  <a:ext uri="{FF2B5EF4-FFF2-40B4-BE49-F238E27FC236}">
                    <a16:creationId xmlns:a16="http://schemas.microsoft.com/office/drawing/2014/main" id="{DF3AAC7E-4E18-793B-AFBD-93A8260E7EFC}"/>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1B4646E-30BF-E405-F18A-E95695983D1D}"/>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C42603F3-5BBA-9F65-B8BE-B91F63723D3A}"/>
                </a:ext>
              </a:extLst>
            </p:cNvPr>
            <p:cNvGrpSpPr/>
            <p:nvPr/>
          </p:nvGrpSpPr>
          <p:grpSpPr>
            <a:xfrm>
              <a:off x="6382034" y="2598976"/>
              <a:ext cx="147973" cy="147973"/>
              <a:chOff x="6545172" y="2866868"/>
              <a:chExt cx="147973" cy="147973"/>
            </a:xfrm>
          </p:grpSpPr>
          <p:cxnSp>
            <p:nvCxnSpPr>
              <p:cNvPr id="183" name="Straight Connector 182">
                <a:extLst>
                  <a:ext uri="{FF2B5EF4-FFF2-40B4-BE49-F238E27FC236}">
                    <a16:creationId xmlns:a16="http://schemas.microsoft.com/office/drawing/2014/main" id="{AA0DB14D-22E7-0336-A19B-87F9EC4DD32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7A83534-922D-28A4-EFF1-D3622750D1C7}"/>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8B142F2C-93C3-C208-4E6C-B8F934415F60}"/>
                </a:ext>
              </a:extLst>
            </p:cNvPr>
            <p:cNvGrpSpPr/>
            <p:nvPr/>
          </p:nvGrpSpPr>
          <p:grpSpPr>
            <a:xfrm>
              <a:off x="6362984" y="2598976"/>
              <a:ext cx="147973" cy="147973"/>
              <a:chOff x="6545172" y="2866868"/>
              <a:chExt cx="147973" cy="147973"/>
            </a:xfrm>
          </p:grpSpPr>
          <p:cxnSp>
            <p:nvCxnSpPr>
              <p:cNvPr id="186" name="Straight Connector 185">
                <a:extLst>
                  <a:ext uri="{FF2B5EF4-FFF2-40B4-BE49-F238E27FC236}">
                    <a16:creationId xmlns:a16="http://schemas.microsoft.com/office/drawing/2014/main" id="{0AF0D234-6CCA-A02E-F7D5-1021E95D79CE}"/>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6C16116-900A-253D-F76D-058FF44929F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4B48AF7E-EAD4-FA5A-5E4E-409FA7FBB248}"/>
                </a:ext>
              </a:extLst>
            </p:cNvPr>
            <p:cNvGrpSpPr/>
            <p:nvPr/>
          </p:nvGrpSpPr>
          <p:grpSpPr>
            <a:xfrm>
              <a:off x="6322503" y="2598976"/>
              <a:ext cx="147973" cy="147973"/>
              <a:chOff x="6545172" y="2866868"/>
              <a:chExt cx="147973" cy="147973"/>
            </a:xfrm>
          </p:grpSpPr>
          <p:cxnSp>
            <p:nvCxnSpPr>
              <p:cNvPr id="189" name="Straight Connector 188">
                <a:extLst>
                  <a:ext uri="{FF2B5EF4-FFF2-40B4-BE49-F238E27FC236}">
                    <a16:creationId xmlns:a16="http://schemas.microsoft.com/office/drawing/2014/main" id="{8C0E6ABC-D73C-A274-F1AB-4826E1EA97F7}"/>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128ABF77-CE80-DD11-661A-F36F749F25A9}"/>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0216AD77-DAAF-46EB-8DDD-97ED8C1A317A}"/>
                </a:ext>
              </a:extLst>
            </p:cNvPr>
            <p:cNvGrpSpPr/>
            <p:nvPr/>
          </p:nvGrpSpPr>
          <p:grpSpPr>
            <a:xfrm>
              <a:off x="6293719" y="2598976"/>
              <a:ext cx="147973" cy="147973"/>
              <a:chOff x="6545172" y="2866868"/>
              <a:chExt cx="147973" cy="147973"/>
            </a:xfrm>
          </p:grpSpPr>
          <p:cxnSp>
            <p:nvCxnSpPr>
              <p:cNvPr id="192" name="Straight Connector 191">
                <a:extLst>
                  <a:ext uri="{FF2B5EF4-FFF2-40B4-BE49-F238E27FC236}">
                    <a16:creationId xmlns:a16="http://schemas.microsoft.com/office/drawing/2014/main" id="{46BF1D8F-DCE5-141B-1BA3-0906A89DD084}"/>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622F782-EADB-8B5A-2B11-3A7D009EB2A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C069C867-3519-07A8-5E73-DBD489B652D4}"/>
                </a:ext>
              </a:extLst>
            </p:cNvPr>
            <p:cNvGrpSpPr/>
            <p:nvPr/>
          </p:nvGrpSpPr>
          <p:grpSpPr>
            <a:xfrm>
              <a:off x="6260381" y="2571688"/>
              <a:ext cx="147973" cy="147973"/>
              <a:chOff x="6545172" y="2866868"/>
              <a:chExt cx="147973" cy="147973"/>
            </a:xfrm>
          </p:grpSpPr>
          <p:cxnSp>
            <p:nvCxnSpPr>
              <p:cNvPr id="195" name="Straight Connector 194">
                <a:extLst>
                  <a:ext uri="{FF2B5EF4-FFF2-40B4-BE49-F238E27FC236}">
                    <a16:creationId xmlns:a16="http://schemas.microsoft.com/office/drawing/2014/main" id="{13B14531-32D2-AE4D-6551-E6CD10FF23A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BDC5B1C-CFD0-031D-CC4B-C35A8B80D9A9}"/>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3594BA47-35A3-8B4E-2038-6DC3F32C2EFA}"/>
                </a:ext>
              </a:extLst>
            </p:cNvPr>
            <p:cNvGrpSpPr/>
            <p:nvPr/>
          </p:nvGrpSpPr>
          <p:grpSpPr>
            <a:xfrm>
              <a:off x="6207825" y="2561890"/>
              <a:ext cx="147973" cy="147973"/>
              <a:chOff x="6545172" y="2866868"/>
              <a:chExt cx="147973" cy="147973"/>
            </a:xfrm>
          </p:grpSpPr>
          <p:cxnSp>
            <p:nvCxnSpPr>
              <p:cNvPr id="198" name="Straight Connector 197">
                <a:extLst>
                  <a:ext uri="{FF2B5EF4-FFF2-40B4-BE49-F238E27FC236}">
                    <a16:creationId xmlns:a16="http://schemas.microsoft.com/office/drawing/2014/main" id="{E1BE063C-E82C-B7FA-AA0B-69FEF636F7A6}"/>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2A6F5A5-AC70-9C81-FE6D-407ECFA62EE2}"/>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437D2C60-A537-EF20-BF6F-EBB771EB6DBC}"/>
                </a:ext>
              </a:extLst>
            </p:cNvPr>
            <p:cNvGrpSpPr/>
            <p:nvPr/>
          </p:nvGrpSpPr>
          <p:grpSpPr>
            <a:xfrm>
              <a:off x="6180286" y="2561890"/>
              <a:ext cx="147973" cy="147973"/>
              <a:chOff x="6545172" y="2866868"/>
              <a:chExt cx="147973" cy="147973"/>
            </a:xfrm>
          </p:grpSpPr>
          <p:cxnSp>
            <p:nvCxnSpPr>
              <p:cNvPr id="201" name="Straight Connector 200">
                <a:extLst>
                  <a:ext uri="{FF2B5EF4-FFF2-40B4-BE49-F238E27FC236}">
                    <a16:creationId xmlns:a16="http://schemas.microsoft.com/office/drawing/2014/main" id="{497F9FA3-FF3B-3DAE-2337-D75A174BC1C5}"/>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59CB081-E99F-B9F6-1B61-47660F184748}"/>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63957A64-DE5F-4ED1-F87D-07D9DE7A48FB}"/>
                </a:ext>
              </a:extLst>
            </p:cNvPr>
            <p:cNvGrpSpPr/>
            <p:nvPr/>
          </p:nvGrpSpPr>
          <p:grpSpPr>
            <a:xfrm>
              <a:off x="6133839" y="2561890"/>
              <a:ext cx="147973" cy="147973"/>
              <a:chOff x="6545172" y="2866868"/>
              <a:chExt cx="147973" cy="147973"/>
            </a:xfrm>
          </p:grpSpPr>
          <p:cxnSp>
            <p:nvCxnSpPr>
              <p:cNvPr id="204" name="Straight Connector 203">
                <a:extLst>
                  <a:ext uri="{FF2B5EF4-FFF2-40B4-BE49-F238E27FC236}">
                    <a16:creationId xmlns:a16="http://schemas.microsoft.com/office/drawing/2014/main" id="{2A647A8C-2E20-DE2D-02E2-ADFFB7D81B7F}"/>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75E0C57-0633-1BF8-23D7-3A72E83C9CD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5829D77D-B114-699B-430C-9F422BD54A56}"/>
                </a:ext>
              </a:extLst>
            </p:cNvPr>
            <p:cNvGrpSpPr/>
            <p:nvPr/>
          </p:nvGrpSpPr>
          <p:grpSpPr>
            <a:xfrm>
              <a:off x="6106299" y="2561890"/>
              <a:ext cx="147973" cy="147973"/>
              <a:chOff x="6545172" y="2866868"/>
              <a:chExt cx="147973" cy="147973"/>
            </a:xfrm>
          </p:grpSpPr>
          <p:cxnSp>
            <p:nvCxnSpPr>
              <p:cNvPr id="207" name="Straight Connector 206">
                <a:extLst>
                  <a:ext uri="{FF2B5EF4-FFF2-40B4-BE49-F238E27FC236}">
                    <a16:creationId xmlns:a16="http://schemas.microsoft.com/office/drawing/2014/main" id="{01A896A4-23E9-8F64-B1C7-7B524D6F182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6B63A20-36B8-8393-E24F-9F70E82D171C}"/>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4038C8FB-E296-8949-0F86-5FE7F50F2CD6}"/>
                </a:ext>
              </a:extLst>
            </p:cNvPr>
            <p:cNvGrpSpPr/>
            <p:nvPr/>
          </p:nvGrpSpPr>
          <p:grpSpPr>
            <a:xfrm>
              <a:off x="6075723" y="2561890"/>
              <a:ext cx="147973" cy="147973"/>
              <a:chOff x="6545172" y="2866868"/>
              <a:chExt cx="147973" cy="147973"/>
            </a:xfrm>
          </p:grpSpPr>
          <p:cxnSp>
            <p:nvCxnSpPr>
              <p:cNvPr id="217" name="Straight Connector 216">
                <a:extLst>
                  <a:ext uri="{FF2B5EF4-FFF2-40B4-BE49-F238E27FC236}">
                    <a16:creationId xmlns:a16="http://schemas.microsoft.com/office/drawing/2014/main" id="{35D6CF10-E01A-D8E7-2AB3-440AE088FF07}"/>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580FBB5-4868-DA3F-298F-6F638E958C63}"/>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1E6C7981-8CA6-F04E-9742-0A5A7A6FED1F}"/>
                </a:ext>
              </a:extLst>
            </p:cNvPr>
            <p:cNvGrpSpPr/>
            <p:nvPr/>
          </p:nvGrpSpPr>
          <p:grpSpPr>
            <a:xfrm>
              <a:off x="6049529" y="2561890"/>
              <a:ext cx="147973" cy="147973"/>
              <a:chOff x="6545172" y="2866868"/>
              <a:chExt cx="147973" cy="147973"/>
            </a:xfrm>
          </p:grpSpPr>
          <p:cxnSp>
            <p:nvCxnSpPr>
              <p:cNvPr id="227" name="Straight Connector 226">
                <a:extLst>
                  <a:ext uri="{FF2B5EF4-FFF2-40B4-BE49-F238E27FC236}">
                    <a16:creationId xmlns:a16="http://schemas.microsoft.com/office/drawing/2014/main" id="{D1BD104C-76C5-6076-2E58-57F05D66E7A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A4011E12-C2CA-2680-B150-1F9A00278B1E}"/>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4FE0A2F9-290C-225E-2791-C0A4602CAD51}"/>
                </a:ext>
              </a:extLst>
            </p:cNvPr>
            <p:cNvGrpSpPr/>
            <p:nvPr/>
          </p:nvGrpSpPr>
          <p:grpSpPr>
            <a:xfrm>
              <a:off x="6026774" y="2561890"/>
              <a:ext cx="147973" cy="147973"/>
              <a:chOff x="6545172" y="2866868"/>
              <a:chExt cx="147973" cy="147973"/>
            </a:xfrm>
          </p:grpSpPr>
          <p:cxnSp>
            <p:nvCxnSpPr>
              <p:cNvPr id="230" name="Straight Connector 229">
                <a:extLst>
                  <a:ext uri="{FF2B5EF4-FFF2-40B4-BE49-F238E27FC236}">
                    <a16:creationId xmlns:a16="http://schemas.microsoft.com/office/drawing/2014/main" id="{96736ACA-02DE-BBEF-62C3-F069D7C41E4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719C5BF-A4AB-7DBE-A362-C2FC0623FC6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CFE07A65-3FDB-3E68-D7D6-C3388D7570CD}"/>
                </a:ext>
              </a:extLst>
            </p:cNvPr>
            <p:cNvGrpSpPr/>
            <p:nvPr/>
          </p:nvGrpSpPr>
          <p:grpSpPr>
            <a:xfrm>
              <a:off x="5993438" y="2561890"/>
              <a:ext cx="147973" cy="147973"/>
              <a:chOff x="6545172" y="2866868"/>
              <a:chExt cx="147973" cy="147973"/>
            </a:xfrm>
          </p:grpSpPr>
          <p:cxnSp>
            <p:nvCxnSpPr>
              <p:cNvPr id="233" name="Straight Connector 232">
                <a:extLst>
                  <a:ext uri="{FF2B5EF4-FFF2-40B4-BE49-F238E27FC236}">
                    <a16:creationId xmlns:a16="http://schemas.microsoft.com/office/drawing/2014/main" id="{37F3CD9B-CDEB-9DC5-0E06-A002E20BBC8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B5377FE-3D45-2D9A-7D99-5EF11F36A8F4}"/>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AA20D656-CF1B-EDC5-D29D-64AE5AE60559}"/>
                </a:ext>
              </a:extLst>
            </p:cNvPr>
            <p:cNvGrpSpPr/>
            <p:nvPr/>
          </p:nvGrpSpPr>
          <p:grpSpPr>
            <a:xfrm>
              <a:off x="5938503" y="2561890"/>
              <a:ext cx="147973" cy="147973"/>
              <a:chOff x="6545172" y="2866868"/>
              <a:chExt cx="147973" cy="147973"/>
            </a:xfrm>
          </p:grpSpPr>
          <p:cxnSp>
            <p:nvCxnSpPr>
              <p:cNvPr id="236" name="Straight Connector 235">
                <a:extLst>
                  <a:ext uri="{FF2B5EF4-FFF2-40B4-BE49-F238E27FC236}">
                    <a16:creationId xmlns:a16="http://schemas.microsoft.com/office/drawing/2014/main" id="{3E41DF3E-D23A-D769-3596-B49BCABF7C7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8C4F8C3-C421-A804-9AC2-40C737C9F2CD}"/>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DDDEDD8E-9A98-386F-9BC4-E236135D62EB}"/>
                </a:ext>
              </a:extLst>
            </p:cNvPr>
            <p:cNvGrpSpPr/>
            <p:nvPr/>
          </p:nvGrpSpPr>
          <p:grpSpPr>
            <a:xfrm>
              <a:off x="5907547" y="2561890"/>
              <a:ext cx="147973" cy="147973"/>
              <a:chOff x="6545172" y="2866868"/>
              <a:chExt cx="147973" cy="147973"/>
            </a:xfrm>
          </p:grpSpPr>
          <p:cxnSp>
            <p:nvCxnSpPr>
              <p:cNvPr id="239" name="Straight Connector 238">
                <a:extLst>
                  <a:ext uri="{FF2B5EF4-FFF2-40B4-BE49-F238E27FC236}">
                    <a16:creationId xmlns:a16="http://schemas.microsoft.com/office/drawing/2014/main" id="{7834B7FB-DBDA-4FDF-665F-4E4F5112340A}"/>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F948F77-D601-9F24-67AC-FBA101160837}"/>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C0167D4A-1E29-CAE5-DD0D-966A0695EC48}"/>
                </a:ext>
              </a:extLst>
            </p:cNvPr>
            <p:cNvGrpSpPr/>
            <p:nvPr/>
          </p:nvGrpSpPr>
          <p:grpSpPr>
            <a:xfrm>
              <a:off x="5878801" y="2561890"/>
              <a:ext cx="147973" cy="147973"/>
              <a:chOff x="6545172" y="2866868"/>
              <a:chExt cx="147973" cy="147973"/>
            </a:xfrm>
          </p:grpSpPr>
          <p:cxnSp>
            <p:nvCxnSpPr>
              <p:cNvPr id="242" name="Straight Connector 241">
                <a:extLst>
                  <a:ext uri="{FF2B5EF4-FFF2-40B4-BE49-F238E27FC236}">
                    <a16:creationId xmlns:a16="http://schemas.microsoft.com/office/drawing/2014/main" id="{5C96F7E3-D2AD-173C-2A36-A90C25D9AF1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DF9D423-1B78-785D-A9DB-72AAB7C615F0}"/>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15828638-B282-9B70-1681-1432FCCB87FB}"/>
                </a:ext>
              </a:extLst>
            </p:cNvPr>
            <p:cNvGrpSpPr/>
            <p:nvPr/>
          </p:nvGrpSpPr>
          <p:grpSpPr>
            <a:xfrm>
              <a:off x="5854989" y="2531483"/>
              <a:ext cx="147973" cy="147973"/>
              <a:chOff x="6545172" y="2866868"/>
              <a:chExt cx="147973" cy="147973"/>
            </a:xfrm>
          </p:grpSpPr>
          <p:cxnSp>
            <p:nvCxnSpPr>
              <p:cNvPr id="245" name="Straight Connector 244">
                <a:extLst>
                  <a:ext uri="{FF2B5EF4-FFF2-40B4-BE49-F238E27FC236}">
                    <a16:creationId xmlns:a16="http://schemas.microsoft.com/office/drawing/2014/main" id="{DF161ED9-FCBC-59B9-4C92-DDF1015130C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AD940733-CA66-AFCA-9B79-6C9AE375FA2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307151AA-A46F-976D-63D4-90CEF4E4BF76}"/>
                </a:ext>
              </a:extLst>
            </p:cNvPr>
            <p:cNvGrpSpPr/>
            <p:nvPr/>
          </p:nvGrpSpPr>
          <p:grpSpPr>
            <a:xfrm>
              <a:off x="5840702" y="2531483"/>
              <a:ext cx="147973" cy="147973"/>
              <a:chOff x="6545172" y="2866868"/>
              <a:chExt cx="147973" cy="147973"/>
            </a:xfrm>
          </p:grpSpPr>
          <p:cxnSp>
            <p:nvCxnSpPr>
              <p:cNvPr id="248" name="Straight Connector 247">
                <a:extLst>
                  <a:ext uri="{FF2B5EF4-FFF2-40B4-BE49-F238E27FC236}">
                    <a16:creationId xmlns:a16="http://schemas.microsoft.com/office/drawing/2014/main" id="{4AA0AB7E-B075-F303-F4B1-BAF3C07C725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5D73E7C-1677-D530-21FC-1E92E49D0C99}"/>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65F1B352-7DD6-8FC3-1660-43CCEA03C782}"/>
                </a:ext>
              </a:extLst>
            </p:cNvPr>
            <p:cNvGrpSpPr/>
            <p:nvPr/>
          </p:nvGrpSpPr>
          <p:grpSpPr>
            <a:xfrm>
              <a:off x="5714495" y="2531483"/>
              <a:ext cx="147973" cy="147973"/>
              <a:chOff x="6545172" y="2866868"/>
              <a:chExt cx="147973" cy="147973"/>
            </a:xfrm>
          </p:grpSpPr>
          <p:cxnSp>
            <p:nvCxnSpPr>
              <p:cNvPr id="251" name="Straight Connector 250">
                <a:extLst>
                  <a:ext uri="{FF2B5EF4-FFF2-40B4-BE49-F238E27FC236}">
                    <a16:creationId xmlns:a16="http://schemas.microsoft.com/office/drawing/2014/main" id="{2D8D1022-B22E-6B58-9249-DE4AAD5023C0}"/>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8948A8D-1B59-CB0C-53CE-244FC0EAFA80}"/>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D2DB337C-F06C-9331-EE0C-C70524035F56}"/>
                </a:ext>
              </a:extLst>
            </p:cNvPr>
            <p:cNvGrpSpPr/>
            <p:nvPr/>
          </p:nvGrpSpPr>
          <p:grpSpPr>
            <a:xfrm>
              <a:off x="5602746" y="2531483"/>
              <a:ext cx="147973" cy="147973"/>
              <a:chOff x="6545172" y="2866868"/>
              <a:chExt cx="147973" cy="147973"/>
            </a:xfrm>
          </p:grpSpPr>
          <p:cxnSp>
            <p:nvCxnSpPr>
              <p:cNvPr id="254" name="Straight Connector 253">
                <a:extLst>
                  <a:ext uri="{FF2B5EF4-FFF2-40B4-BE49-F238E27FC236}">
                    <a16:creationId xmlns:a16="http://schemas.microsoft.com/office/drawing/2014/main" id="{C63FAFDB-76C9-6271-0A41-4A6353324407}"/>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492CB336-6621-5763-67DA-52FB87D4A8AA}"/>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97B0C25D-9BD2-D64D-4387-81B432B55AC2}"/>
                </a:ext>
              </a:extLst>
            </p:cNvPr>
            <p:cNvGrpSpPr/>
            <p:nvPr/>
          </p:nvGrpSpPr>
          <p:grpSpPr>
            <a:xfrm>
              <a:off x="5555121" y="2531483"/>
              <a:ext cx="147973" cy="147973"/>
              <a:chOff x="6545172" y="2866868"/>
              <a:chExt cx="147973" cy="147973"/>
            </a:xfrm>
          </p:grpSpPr>
          <p:cxnSp>
            <p:nvCxnSpPr>
              <p:cNvPr id="257" name="Straight Connector 256">
                <a:extLst>
                  <a:ext uri="{FF2B5EF4-FFF2-40B4-BE49-F238E27FC236}">
                    <a16:creationId xmlns:a16="http://schemas.microsoft.com/office/drawing/2014/main" id="{59C909A6-ECD5-9976-8216-CB631F95791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A28B7A7-BA36-53B7-47FE-ED88524025F6}"/>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057B6C8D-04E3-6C39-BADA-F35011799EC7}"/>
                </a:ext>
              </a:extLst>
            </p:cNvPr>
            <p:cNvGrpSpPr/>
            <p:nvPr/>
          </p:nvGrpSpPr>
          <p:grpSpPr>
            <a:xfrm>
              <a:off x="5528927" y="2531483"/>
              <a:ext cx="147973" cy="147973"/>
              <a:chOff x="6545172" y="2866868"/>
              <a:chExt cx="147973" cy="147973"/>
            </a:xfrm>
          </p:grpSpPr>
          <p:cxnSp>
            <p:nvCxnSpPr>
              <p:cNvPr id="260" name="Straight Connector 259">
                <a:extLst>
                  <a:ext uri="{FF2B5EF4-FFF2-40B4-BE49-F238E27FC236}">
                    <a16:creationId xmlns:a16="http://schemas.microsoft.com/office/drawing/2014/main" id="{D746A5F3-2625-0A9E-151D-E523B823B722}"/>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A5B6C4A-557D-93A8-4211-51C25C45253C}"/>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F36D1F99-FED4-C4E7-7B01-5C91D602794A}"/>
                </a:ext>
              </a:extLst>
            </p:cNvPr>
            <p:cNvGrpSpPr/>
            <p:nvPr/>
          </p:nvGrpSpPr>
          <p:grpSpPr>
            <a:xfrm>
              <a:off x="5490827" y="2531483"/>
              <a:ext cx="147973" cy="147973"/>
              <a:chOff x="6545172" y="2866868"/>
              <a:chExt cx="147973" cy="147973"/>
            </a:xfrm>
          </p:grpSpPr>
          <p:cxnSp>
            <p:nvCxnSpPr>
              <p:cNvPr id="263" name="Straight Connector 262">
                <a:extLst>
                  <a:ext uri="{FF2B5EF4-FFF2-40B4-BE49-F238E27FC236}">
                    <a16:creationId xmlns:a16="http://schemas.microsoft.com/office/drawing/2014/main" id="{54AC66BE-2154-169B-9A14-22F37C05DDD8}"/>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08B7ABE-D8E0-45B0-BD5B-0A1DB5A52EA6}"/>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52EC17C9-FFB7-913F-BF1D-F9019F4C6981}"/>
                </a:ext>
              </a:extLst>
            </p:cNvPr>
            <p:cNvGrpSpPr/>
            <p:nvPr/>
          </p:nvGrpSpPr>
          <p:grpSpPr>
            <a:xfrm>
              <a:off x="5166977" y="2531483"/>
              <a:ext cx="147973" cy="147973"/>
              <a:chOff x="6545172" y="2866868"/>
              <a:chExt cx="147973" cy="147973"/>
            </a:xfrm>
          </p:grpSpPr>
          <p:cxnSp>
            <p:nvCxnSpPr>
              <p:cNvPr id="266" name="Straight Connector 265">
                <a:extLst>
                  <a:ext uri="{FF2B5EF4-FFF2-40B4-BE49-F238E27FC236}">
                    <a16:creationId xmlns:a16="http://schemas.microsoft.com/office/drawing/2014/main" id="{16F2BB0F-0BEA-3C65-44EA-EF76986FF9ED}"/>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D779ABE-A561-D160-6C13-8B062FA688D5}"/>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ECC601EC-F8CD-F281-8303-D2637FDA691A}"/>
                </a:ext>
              </a:extLst>
            </p:cNvPr>
            <p:cNvGrpSpPr/>
            <p:nvPr/>
          </p:nvGrpSpPr>
          <p:grpSpPr>
            <a:xfrm>
              <a:off x="5040771" y="2531483"/>
              <a:ext cx="147973" cy="147973"/>
              <a:chOff x="6545172" y="2866868"/>
              <a:chExt cx="147973" cy="147973"/>
            </a:xfrm>
          </p:grpSpPr>
          <p:cxnSp>
            <p:nvCxnSpPr>
              <p:cNvPr id="269" name="Straight Connector 268">
                <a:extLst>
                  <a:ext uri="{FF2B5EF4-FFF2-40B4-BE49-F238E27FC236}">
                    <a16:creationId xmlns:a16="http://schemas.microsoft.com/office/drawing/2014/main" id="{0320C1C2-4137-5241-6343-714DB2270C8E}"/>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54A1717-FD35-DFE1-E576-2864F4FB50C6}"/>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D5562C5C-E09F-180F-AE8A-8BB43518A502}"/>
                </a:ext>
              </a:extLst>
            </p:cNvPr>
            <p:cNvGrpSpPr/>
            <p:nvPr/>
          </p:nvGrpSpPr>
          <p:grpSpPr>
            <a:xfrm>
              <a:off x="4847890" y="2489258"/>
              <a:ext cx="147973" cy="147973"/>
              <a:chOff x="6545172" y="2866868"/>
              <a:chExt cx="147973" cy="147973"/>
            </a:xfrm>
          </p:grpSpPr>
          <p:cxnSp>
            <p:nvCxnSpPr>
              <p:cNvPr id="279" name="Straight Connector 278">
                <a:extLst>
                  <a:ext uri="{FF2B5EF4-FFF2-40B4-BE49-F238E27FC236}">
                    <a16:creationId xmlns:a16="http://schemas.microsoft.com/office/drawing/2014/main" id="{CB60C91F-66F9-6C28-3673-CC3C7FF51132}"/>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CF94AFA2-53DA-1E10-D495-CDD0C5D5374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EE356F83-C96E-DBB6-B7B0-B2FAF5F7BCAF}"/>
                </a:ext>
              </a:extLst>
            </p:cNvPr>
            <p:cNvGrpSpPr/>
            <p:nvPr/>
          </p:nvGrpSpPr>
          <p:grpSpPr>
            <a:xfrm>
              <a:off x="4719303" y="2415271"/>
              <a:ext cx="147973" cy="147973"/>
              <a:chOff x="6545172" y="2866868"/>
              <a:chExt cx="147973" cy="147973"/>
            </a:xfrm>
          </p:grpSpPr>
          <p:cxnSp>
            <p:nvCxnSpPr>
              <p:cNvPr id="282" name="Straight Connector 281">
                <a:extLst>
                  <a:ext uri="{FF2B5EF4-FFF2-40B4-BE49-F238E27FC236}">
                    <a16:creationId xmlns:a16="http://schemas.microsoft.com/office/drawing/2014/main" id="{F1A4EBEE-7092-E14C-E0CC-1BD1CFEAD5B0}"/>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122FAB7-0388-2B36-0D31-F381BE492C8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310E6965-7A44-0EFA-365C-3F33EF1D736D}"/>
                </a:ext>
              </a:extLst>
            </p:cNvPr>
            <p:cNvGrpSpPr/>
            <p:nvPr/>
          </p:nvGrpSpPr>
          <p:grpSpPr>
            <a:xfrm>
              <a:off x="3948822" y="2286058"/>
              <a:ext cx="147973" cy="147973"/>
              <a:chOff x="6545172" y="2866868"/>
              <a:chExt cx="147973" cy="147973"/>
            </a:xfrm>
          </p:grpSpPr>
          <p:cxnSp>
            <p:nvCxnSpPr>
              <p:cNvPr id="285" name="Straight Connector 284">
                <a:extLst>
                  <a:ext uri="{FF2B5EF4-FFF2-40B4-BE49-F238E27FC236}">
                    <a16:creationId xmlns:a16="http://schemas.microsoft.com/office/drawing/2014/main" id="{42870DC5-7B5B-FA74-ECC6-222160075D85}"/>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9A42C586-8715-E464-2A58-13B0C625A1D6}"/>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FB455D7C-D82E-060B-19CF-13AF98E935A7}"/>
                </a:ext>
              </a:extLst>
            </p:cNvPr>
            <p:cNvGrpSpPr/>
            <p:nvPr/>
          </p:nvGrpSpPr>
          <p:grpSpPr>
            <a:xfrm>
              <a:off x="3902039" y="2265672"/>
              <a:ext cx="147973" cy="147973"/>
              <a:chOff x="6545172" y="2866868"/>
              <a:chExt cx="147973" cy="147973"/>
            </a:xfrm>
          </p:grpSpPr>
          <p:cxnSp>
            <p:nvCxnSpPr>
              <p:cNvPr id="288" name="Straight Connector 287">
                <a:extLst>
                  <a:ext uri="{FF2B5EF4-FFF2-40B4-BE49-F238E27FC236}">
                    <a16:creationId xmlns:a16="http://schemas.microsoft.com/office/drawing/2014/main" id="{C9AA9C96-E1A3-1FC2-96CA-C623319C22D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E8E7483-C51A-8C04-2E53-7CA2B8619E22}"/>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50CF9D6B-3B90-FE59-A30F-22B7DF719461}"/>
                </a:ext>
              </a:extLst>
            </p:cNvPr>
            <p:cNvGrpSpPr/>
            <p:nvPr/>
          </p:nvGrpSpPr>
          <p:grpSpPr>
            <a:xfrm>
              <a:off x="3837576" y="2265672"/>
              <a:ext cx="147973" cy="147973"/>
              <a:chOff x="6545172" y="2866868"/>
              <a:chExt cx="147973" cy="147973"/>
            </a:xfrm>
          </p:grpSpPr>
          <p:cxnSp>
            <p:nvCxnSpPr>
              <p:cNvPr id="291" name="Straight Connector 290">
                <a:extLst>
                  <a:ext uri="{FF2B5EF4-FFF2-40B4-BE49-F238E27FC236}">
                    <a16:creationId xmlns:a16="http://schemas.microsoft.com/office/drawing/2014/main" id="{50DED88D-3673-D559-85C3-23C6C8F1B0AC}"/>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390A08D1-4D83-8431-CA73-007FE319DBE9}"/>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8869BC41-0723-E52E-794C-1A2AA52FF014}"/>
                </a:ext>
              </a:extLst>
            </p:cNvPr>
            <p:cNvGrpSpPr/>
            <p:nvPr/>
          </p:nvGrpSpPr>
          <p:grpSpPr>
            <a:xfrm>
              <a:off x="3408951" y="2087078"/>
              <a:ext cx="147973" cy="147973"/>
              <a:chOff x="6545172" y="2866868"/>
              <a:chExt cx="147973" cy="147973"/>
            </a:xfrm>
          </p:grpSpPr>
          <p:cxnSp>
            <p:nvCxnSpPr>
              <p:cNvPr id="294" name="Straight Connector 293">
                <a:extLst>
                  <a:ext uri="{FF2B5EF4-FFF2-40B4-BE49-F238E27FC236}">
                    <a16:creationId xmlns:a16="http://schemas.microsoft.com/office/drawing/2014/main" id="{40E6034C-EFF4-D87F-3B4B-BD995BEF1751}"/>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86602AC-1A6B-6BD2-3CF7-4DE673B8E9DB}"/>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6360632D-7722-525D-BD16-7236BD4BD080}"/>
                </a:ext>
              </a:extLst>
            </p:cNvPr>
            <p:cNvGrpSpPr/>
            <p:nvPr/>
          </p:nvGrpSpPr>
          <p:grpSpPr>
            <a:xfrm>
              <a:off x="3342276" y="2087078"/>
              <a:ext cx="147973" cy="147973"/>
              <a:chOff x="6545172" y="2866868"/>
              <a:chExt cx="147973" cy="147973"/>
            </a:xfrm>
          </p:grpSpPr>
          <p:cxnSp>
            <p:nvCxnSpPr>
              <p:cNvPr id="297" name="Straight Connector 296">
                <a:extLst>
                  <a:ext uri="{FF2B5EF4-FFF2-40B4-BE49-F238E27FC236}">
                    <a16:creationId xmlns:a16="http://schemas.microsoft.com/office/drawing/2014/main" id="{316DA402-BEEB-DB9A-4EB5-B5F854CCD21B}"/>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3F8C037C-0B55-4433-F57F-8AAEE08A0803}"/>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41783BD0-31C9-BBE6-2723-84E4CBB83BF4}"/>
                </a:ext>
              </a:extLst>
            </p:cNvPr>
            <p:cNvGrpSpPr/>
            <p:nvPr/>
          </p:nvGrpSpPr>
          <p:grpSpPr>
            <a:xfrm>
              <a:off x="3238544" y="2035665"/>
              <a:ext cx="147973" cy="147973"/>
              <a:chOff x="6545172" y="2866868"/>
              <a:chExt cx="147973" cy="147973"/>
            </a:xfrm>
          </p:grpSpPr>
          <p:cxnSp>
            <p:nvCxnSpPr>
              <p:cNvPr id="307" name="Straight Connector 306">
                <a:extLst>
                  <a:ext uri="{FF2B5EF4-FFF2-40B4-BE49-F238E27FC236}">
                    <a16:creationId xmlns:a16="http://schemas.microsoft.com/office/drawing/2014/main" id="{2FF086F0-3FCD-5D56-BAC1-D8522D82B5E0}"/>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6223D29-3021-4CF7-D2B8-DBBC81802962}"/>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E9BC93A7-B12E-CBB6-C8AB-6BD2789F93AA}"/>
                </a:ext>
              </a:extLst>
            </p:cNvPr>
            <p:cNvGrpSpPr/>
            <p:nvPr/>
          </p:nvGrpSpPr>
          <p:grpSpPr>
            <a:xfrm>
              <a:off x="3195681" y="2035665"/>
              <a:ext cx="147973" cy="147973"/>
              <a:chOff x="6545172" y="2866868"/>
              <a:chExt cx="147973" cy="147973"/>
            </a:xfrm>
          </p:grpSpPr>
          <p:cxnSp>
            <p:nvCxnSpPr>
              <p:cNvPr id="310" name="Straight Connector 309">
                <a:extLst>
                  <a:ext uri="{FF2B5EF4-FFF2-40B4-BE49-F238E27FC236}">
                    <a16:creationId xmlns:a16="http://schemas.microsoft.com/office/drawing/2014/main" id="{E1A77918-A1AE-F9EA-C0BC-1CDF7840FBC4}"/>
                  </a:ext>
                </a:extLst>
              </p:cNvPr>
              <p:cNvCxnSpPr>
                <a:cxnSpLocks/>
              </p:cNvCxnSpPr>
              <p:nvPr/>
            </p:nvCxnSpPr>
            <p:spPr bwMode="auto">
              <a:xfrm>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ED9FB97-9714-B553-CED3-926F8076665A}"/>
                  </a:ext>
                </a:extLst>
              </p:cNvPr>
              <p:cNvCxnSpPr>
                <a:cxnSpLocks/>
              </p:cNvCxnSpPr>
              <p:nvPr/>
            </p:nvCxnSpPr>
            <p:spPr bwMode="auto">
              <a:xfrm rot="16200000">
                <a:off x="6619159" y="2866868"/>
                <a:ext cx="0" cy="147973"/>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3" name="Freeform: Shape 312">
            <a:extLst>
              <a:ext uri="{FF2B5EF4-FFF2-40B4-BE49-F238E27FC236}">
                <a16:creationId xmlns:a16="http://schemas.microsoft.com/office/drawing/2014/main" id="{A2437828-6DA6-E608-2137-35A5A36875FF}"/>
              </a:ext>
            </a:extLst>
          </p:cNvPr>
          <p:cNvSpPr/>
          <p:nvPr/>
        </p:nvSpPr>
        <p:spPr bwMode="auto">
          <a:xfrm>
            <a:off x="3219450" y="2108200"/>
            <a:ext cx="4886325" cy="1028700"/>
          </a:xfrm>
          <a:custGeom>
            <a:avLst/>
            <a:gdLst>
              <a:gd name="connsiteX0" fmla="*/ 4886325 w 4886325"/>
              <a:gd name="connsiteY0" fmla="*/ 1028700 h 1028700"/>
              <a:gd name="connsiteX1" fmla="*/ 2955925 w 4886325"/>
              <a:gd name="connsiteY1" fmla="*/ 1028700 h 1028700"/>
              <a:gd name="connsiteX2" fmla="*/ 2955925 w 4886325"/>
              <a:gd name="connsiteY2" fmla="*/ 1009650 h 1028700"/>
              <a:gd name="connsiteX3" fmla="*/ 2867025 w 4886325"/>
              <a:gd name="connsiteY3" fmla="*/ 1009650 h 1028700"/>
              <a:gd name="connsiteX4" fmla="*/ 2867025 w 4886325"/>
              <a:gd name="connsiteY4" fmla="*/ 977900 h 1028700"/>
              <a:gd name="connsiteX5" fmla="*/ 2587625 w 4886325"/>
              <a:gd name="connsiteY5" fmla="*/ 977900 h 1028700"/>
              <a:gd name="connsiteX6" fmla="*/ 2587625 w 4886325"/>
              <a:gd name="connsiteY6" fmla="*/ 965200 h 1028700"/>
              <a:gd name="connsiteX7" fmla="*/ 2517775 w 4886325"/>
              <a:gd name="connsiteY7" fmla="*/ 965200 h 1028700"/>
              <a:gd name="connsiteX8" fmla="*/ 2517775 w 4886325"/>
              <a:gd name="connsiteY8" fmla="*/ 933450 h 1028700"/>
              <a:gd name="connsiteX9" fmla="*/ 2447925 w 4886325"/>
              <a:gd name="connsiteY9" fmla="*/ 933450 h 1028700"/>
              <a:gd name="connsiteX10" fmla="*/ 2447925 w 4886325"/>
              <a:gd name="connsiteY10" fmla="*/ 914400 h 1028700"/>
              <a:gd name="connsiteX11" fmla="*/ 2314575 w 4886325"/>
              <a:gd name="connsiteY11" fmla="*/ 914400 h 1028700"/>
              <a:gd name="connsiteX12" fmla="*/ 2314575 w 4886325"/>
              <a:gd name="connsiteY12" fmla="*/ 904875 h 1028700"/>
              <a:gd name="connsiteX13" fmla="*/ 2219325 w 4886325"/>
              <a:gd name="connsiteY13" fmla="*/ 904875 h 1028700"/>
              <a:gd name="connsiteX14" fmla="*/ 2219325 w 4886325"/>
              <a:gd name="connsiteY14" fmla="*/ 885825 h 1028700"/>
              <a:gd name="connsiteX15" fmla="*/ 2184400 w 4886325"/>
              <a:gd name="connsiteY15" fmla="*/ 885825 h 1028700"/>
              <a:gd name="connsiteX16" fmla="*/ 2184400 w 4886325"/>
              <a:gd name="connsiteY16" fmla="*/ 860425 h 1028700"/>
              <a:gd name="connsiteX17" fmla="*/ 2009775 w 4886325"/>
              <a:gd name="connsiteY17" fmla="*/ 860425 h 1028700"/>
              <a:gd name="connsiteX18" fmla="*/ 2009775 w 4886325"/>
              <a:gd name="connsiteY18" fmla="*/ 825500 h 1028700"/>
              <a:gd name="connsiteX19" fmla="*/ 1901825 w 4886325"/>
              <a:gd name="connsiteY19" fmla="*/ 825500 h 1028700"/>
              <a:gd name="connsiteX20" fmla="*/ 1901825 w 4886325"/>
              <a:gd name="connsiteY20" fmla="*/ 809625 h 1028700"/>
              <a:gd name="connsiteX21" fmla="*/ 1784350 w 4886325"/>
              <a:gd name="connsiteY21" fmla="*/ 809625 h 1028700"/>
              <a:gd name="connsiteX22" fmla="*/ 1784350 w 4886325"/>
              <a:gd name="connsiteY22" fmla="*/ 790575 h 1028700"/>
              <a:gd name="connsiteX23" fmla="*/ 1714500 w 4886325"/>
              <a:gd name="connsiteY23" fmla="*/ 790575 h 1028700"/>
              <a:gd name="connsiteX24" fmla="*/ 1714500 w 4886325"/>
              <a:gd name="connsiteY24" fmla="*/ 755650 h 1028700"/>
              <a:gd name="connsiteX25" fmla="*/ 1609725 w 4886325"/>
              <a:gd name="connsiteY25" fmla="*/ 755650 h 1028700"/>
              <a:gd name="connsiteX26" fmla="*/ 1609725 w 4886325"/>
              <a:gd name="connsiteY26" fmla="*/ 746125 h 1028700"/>
              <a:gd name="connsiteX27" fmla="*/ 1536700 w 4886325"/>
              <a:gd name="connsiteY27" fmla="*/ 746125 h 1028700"/>
              <a:gd name="connsiteX28" fmla="*/ 1536700 w 4886325"/>
              <a:gd name="connsiteY28" fmla="*/ 733425 h 1028700"/>
              <a:gd name="connsiteX29" fmla="*/ 1365250 w 4886325"/>
              <a:gd name="connsiteY29" fmla="*/ 733425 h 1028700"/>
              <a:gd name="connsiteX30" fmla="*/ 1365250 w 4886325"/>
              <a:gd name="connsiteY30" fmla="*/ 704850 h 1028700"/>
              <a:gd name="connsiteX31" fmla="*/ 1308100 w 4886325"/>
              <a:gd name="connsiteY31" fmla="*/ 704850 h 1028700"/>
              <a:gd name="connsiteX32" fmla="*/ 1308100 w 4886325"/>
              <a:gd name="connsiteY32" fmla="*/ 682625 h 1028700"/>
              <a:gd name="connsiteX33" fmla="*/ 1241425 w 4886325"/>
              <a:gd name="connsiteY33" fmla="*/ 682625 h 1028700"/>
              <a:gd name="connsiteX34" fmla="*/ 1241425 w 4886325"/>
              <a:gd name="connsiteY34" fmla="*/ 657225 h 1028700"/>
              <a:gd name="connsiteX35" fmla="*/ 1216025 w 4886325"/>
              <a:gd name="connsiteY35" fmla="*/ 657225 h 1028700"/>
              <a:gd name="connsiteX36" fmla="*/ 1216025 w 4886325"/>
              <a:gd name="connsiteY36" fmla="*/ 638175 h 1028700"/>
              <a:gd name="connsiteX37" fmla="*/ 1098550 w 4886325"/>
              <a:gd name="connsiteY37" fmla="*/ 638175 h 1028700"/>
              <a:gd name="connsiteX38" fmla="*/ 1098550 w 4886325"/>
              <a:gd name="connsiteY38" fmla="*/ 603250 h 1028700"/>
              <a:gd name="connsiteX39" fmla="*/ 1066800 w 4886325"/>
              <a:gd name="connsiteY39" fmla="*/ 603250 h 1028700"/>
              <a:gd name="connsiteX40" fmla="*/ 1066800 w 4886325"/>
              <a:gd name="connsiteY40" fmla="*/ 581025 h 1028700"/>
              <a:gd name="connsiteX41" fmla="*/ 1006475 w 4886325"/>
              <a:gd name="connsiteY41" fmla="*/ 581025 h 1028700"/>
              <a:gd name="connsiteX42" fmla="*/ 1006475 w 4886325"/>
              <a:gd name="connsiteY42" fmla="*/ 561975 h 1028700"/>
              <a:gd name="connsiteX43" fmla="*/ 942975 w 4886325"/>
              <a:gd name="connsiteY43" fmla="*/ 561975 h 1028700"/>
              <a:gd name="connsiteX44" fmla="*/ 942975 w 4886325"/>
              <a:gd name="connsiteY44" fmla="*/ 533400 h 1028700"/>
              <a:gd name="connsiteX45" fmla="*/ 879475 w 4886325"/>
              <a:gd name="connsiteY45" fmla="*/ 533400 h 1028700"/>
              <a:gd name="connsiteX46" fmla="*/ 879475 w 4886325"/>
              <a:gd name="connsiteY46" fmla="*/ 504825 h 1028700"/>
              <a:gd name="connsiteX47" fmla="*/ 844550 w 4886325"/>
              <a:gd name="connsiteY47" fmla="*/ 504825 h 1028700"/>
              <a:gd name="connsiteX48" fmla="*/ 844550 w 4886325"/>
              <a:gd name="connsiteY48" fmla="*/ 473075 h 1028700"/>
              <a:gd name="connsiteX49" fmla="*/ 793750 w 4886325"/>
              <a:gd name="connsiteY49" fmla="*/ 473075 h 1028700"/>
              <a:gd name="connsiteX50" fmla="*/ 793750 w 4886325"/>
              <a:gd name="connsiteY50" fmla="*/ 441325 h 1028700"/>
              <a:gd name="connsiteX51" fmla="*/ 704850 w 4886325"/>
              <a:gd name="connsiteY51" fmla="*/ 441325 h 1028700"/>
              <a:gd name="connsiteX52" fmla="*/ 704850 w 4886325"/>
              <a:gd name="connsiteY52" fmla="*/ 409575 h 1028700"/>
              <a:gd name="connsiteX53" fmla="*/ 644525 w 4886325"/>
              <a:gd name="connsiteY53" fmla="*/ 409575 h 1028700"/>
              <a:gd name="connsiteX54" fmla="*/ 644525 w 4886325"/>
              <a:gd name="connsiteY54" fmla="*/ 387350 h 1028700"/>
              <a:gd name="connsiteX55" fmla="*/ 536575 w 4886325"/>
              <a:gd name="connsiteY55" fmla="*/ 387350 h 1028700"/>
              <a:gd name="connsiteX56" fmla="*/ 536575 w 4886325"/>
              <a:gd name="connsiteY56" fmla="*/ 349250 h 1028700"/>
              <a:gd name="connsiteX57" fmla="*/ 469900 w 4886325"/>
              <a:gd name="connsiteY57" fmla="*/ 349250 h 1028700"/>
              <a:gd name="connsiteX58" fmla="*/ 469900 w 4886325"/>
              <a:gd name="connsiteY58" fmla="*/ 317500 h 1028700"/>
              <a:gd name="connsiteX59" fmla="*/ 419100 w 4886325"/>
              <a:gd name="connsiteY59" fmla="*/ 317500 h 1028700"/>
              <a:gd name="connsiteX60" fmla="*/ 419100 w 4886325"/>
              <a:gd name="connsiteY60" fmla="*/ 285750 h 1028700"/>
              <a:gd name="connsiteX61" fmla="*/ 393700 w 4886325"/>
              <a:gd name="connsiteY61" fmla="*/ 285750 h 1028700"/>
              <a:gd name="connsiteX62" fmla="*/ 393700 w 4886325"/>
              <a:gd name="connsiteY62" fmla="*/ 257175 h 1028700"/>
              <a:gd name="connsiteX63" fmla="*/ 371475 w 4886325"/>
              <a:gd name="connsiteY63" fmla="*/ 257175 h 1028700"/>
              <a:gd name="connsiteX64" fmla="*/ 371475 w 4886325"/>
              <a:gd name="connsiteY64" fmla="*/ 238125 h 1028700"/>
              <a:gd name="connsiteX65" fmla="*/ 285750 w 4886325"/>
              <a:gd name="connsiteY65" fmla="*/ 238125 h 1028700"/>
              <a:gd name="connsiteX66" fmla="*/ 285750 w 4886325"/>
              <a:gd name="connsiteY66" fmla="*/ 184150 h 1028700"/>
              <a:gd name="connsiteX67" fmla="*/ 260350 w 4886325"/>
              <a:gd name="connsiteY67" fmla="*/ 184150 h 1028700"/>
              <a:gd name="connsiteX68" fmla="*/ 260350 w 4886325"/>
              <a:gd name="connsiteY68" fmla="*/ 155575 h 1028700"/>
              <a:gd name="connsiteX69" fmla="*/ 231775 w 4886325"/>
              <a:gd name="connsiteY69" fmla="*/ 155575 h 1028700"/>
              <a:gd name="connsiteX70" fmla="*/ 231775 w 4886325"/>
              <a:gd name="connsiteY70" fmla="*/ 123825 h 1028700"/>
              <a:gd name="connsiteX71" fmla="*/ 177800 w 4886325"/>
              <a:gd name="connsiteY71" fmla="*/ 123825 h 1028700"/>
              <a:gd name="connsiteX72" fmla="*/ 177800 w 4886325"/>
              <a:gd name="connsiteY72" fmla="*/ 98425 h 1028700"/>
              <a:gd name="connsiteX73" fmla="*/ 165100 w 4886325"/>
              <a:gd name="connsiteY73" fmla="*/ 98425 h 1028700"/>
              <a:gd name="connsiteX74" fmla="*/ 165100 w 4886325"/>
              <a:gd name="connsiteY74" fmla="*/ 60325 h 1028700"/>
              <a:gd name="connsiteX75" fmla="*/ 142875 w 4886325"/>
              <a:gd name="connsiteY75" fmla="*/ 60325 h 1028700"/>
              <a:gd name="connsiteX76" fmla="*/ 142875 w 4886325"/>
              <a:gd name="connsiteY76" fmla="*/ 28575 h 1028700"/>
              <a:gd name="connsiteX77" fmla="*/ 114300 w 4886325"/>
              <a:gd name="connsiteY77" fmla="*/ 28575 h 1028700"/>
              <a:gd name="connsiteX78" fmla="*/ 114300 w 4886325"/>
              <a:gd name="connsiteY78" fmla="*/ 0 h 1028700"/>
              <a:gd name="connsiteX79" fmla="*/ 0 w 4886325"/>
              <a:gd name="connsiteY79" fmla="*/ 0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86325" h="1028700">
                <a:moveTo>
                  <a:pt x="4886325" y="1028700"/>
                </a:moveTo>
                <a:lnTo>
                  <a:pt x="2955925" y="1028700"/>
                </a:lnTo>
                <a:lnTo>
                  <a:pt x="2955925" y="1009650"/>
                </a:lnTo>
                <a:lnTo>
                  <a:pt x="2867025" y="1009650"/>
                </a:lnTo>
                <a:lnTo>
                  <a:pt x="2867025" y="977900"/>
                </a:lnTo>
                <a:lnTo>
                  <a:pt x="2587625" y="977900"/>
                </a:lnTo>
                <a:lnTo>
                  <a:pt x="2587625" y="965200"/>
                </a:lnTo>
                <a:lnTo>
                  <a:pt x="2517775" y="965200"/>
                </a:lnTo>
                <a:lnTo>
                  <a:pt x="2517775" y="933450"/>
                </a:lnTo>
                <a:lnTo>
                  <a:pt x="2447925" y="933450"/>
                </a:lnTo>
                <a:lnTo>
                  <a:pt x="2447925" y="914400"/>
                </a:lnTo>
                <a:lnTo>
                  <a:pt x="2314575" y="914400"/>
                </a:lnTo>
                <a:lnTo>
                  <a:pt x="2314575" y="904875"/>
                </a:lnTo>
                <a:lnTo>
                  <a:pt x="2219325" y="904875"/>
                </a:lnTo>
                <a:lnTo>
                  <a:pt x="2219325" y="885825"/>
                </a:lnTo>
                <a:lnTo>
                  <a:pt x="2184400" y="885825"/>
                </a:lnTo>
                <a:lnTo>
                  <a:pt x="2184400" y="860425"/>
                </a:lnTo>
                <a:lnTo>
                  <a:pt x="2009775" y="860425"/>
                </a:lnTo>
                <a:lnTo>
                  <a:pt x="2009775" y="825500"/>
                </a:lnTo>
                <a:lnTo>
                  <a:pt x="1901825" y="825500"/>
                </a:lnTo>
                <a:lnTo>
                  <a:pt x="1901825" y="809625"/>
                </a:lnTo>
                <a:lnTo>
                  <a:pt x="1784350" y="809625"/>
                </a:lnTo>
                <a:lnTo>
                  <a:pt x="1784350" y="790575"/>
                </a:lnTo>
                <a:lnTo>
                  <a:pt x="1714500" y="790575"/>
                </a:lnTo>
                <a:lnTo>
                  <a:pt x="1714500" y="755650"/>
                </a:lnTo>
                <a:lnTo>
                  <a:pt x="1609725" y="755650"/>
                </a:lnTo>
                <a:lnTo>
                  <a:pt x="1609725" y="746125"/>
                </a:lnTo>
                <a:lnTo>
                  <a:pt x="1536700" y="746125"/>
                </a:lnTo>
                <a:lnTo>
                  <a:pt x="1536700" y="733425"/>
                </a:lnTo>
                <a:lnTo>
                  <a:pt x="1365250" y="733425"/>
                </a:lnTo>
                <a:lnTo>
                  <a:pt x="1365250" y="704850"/>
                </a:lnTo>
                <a:lnTo>
                  <a:pt x="1308100" y="704850"/>
                </a:lnTo>
                <a:lnTo>
                  <a:pt x="1308100" y="682625"/>
                </a:lnTo>
                <a:lnTo>
                  <a:pt x="1241425" y="682625"/>
                </a:lnTo>
                <a:lnTo>
                  <a:pt x="1241425" y="657225"/>
                </a:lnTo>
                <a:lnTo>
                  <a:pt x="1216025" y="657225"/>
                </a:lnTo>
                <a:lnTo>
                  <a:pt x="1216025" y="638175"/>
                </a:lnTo>
                <a:lnTo>
                  <a:pt x="1098550" y="638175"/>
                </a:lnTo>
                <a:lnTo>
                  <a:pt x="1098550" y="603250"/>
                </a:lnTo>
                <a:lnTo>
                  <a:pt x="1066800" y="603250"/>
                </a:lnTo>
                <a:lnTo>
                  <a:pt x="1066800" y="581025"/>
                </a:lnTo>
                <a:lnTo>
                  <a:pt x="1006475" y="581025"/>
                </a:lnTo>
                <a:lnTo>
                  <a:pt x="1006475" y="561975"/>
                </a:lnTo>
                <a:lnTo>
                  <a:pt x="942975" y="561975"/>
                </a:lnTo>
                <a:lnTo>
                  <a:pt x="942975" y="533400"/>
                </a:lnTo>
                <a:lnTo>
                  <a:pt x="879475" y="533400"/>
                </a:lnTo>
                <a:lnTo>
                  <a:pt x="879475" y="504825"/>
                </a:lnTo>
                <a:lnTo>
                  <a:pt x="844550" y="504825"/>
                </a:lnTo>
                <a:lnTo>
                  <a:pt x="844550" y="473075"/>
                </a:lnTo>
                <a:lnTo>
                  <a:pt x="793750" y="473075"/>
                </a:lnTo>
                <a:lnTo>
                  <a:pt x="793750" y="441325"/>
                </a:lnTo>
                <a:lnTo>
                  <a:pt x="704850" y="441325"/>
                </a:lnTo>
                <a:lnTo>
                  <a:pt x="704850" y="409575"/>
                </a:lnTo>
                <a:lnTo>
                  <a:pt x="644525" y="409575"/>
                </a:lnTo>
                <a:lnTo>
                  <a:pt x="644525" y="387350"/>
                </a:lnTo>
                <a:lnTo>
                  <a:pt x="536575" y="387350"/>
                </a:lnTo>
                <a:lnTo>
                  <a:pt x="536575" y="349250"/>
                </a:lnTo>
                <a:lnTo>
                  <a:pt x="469900" y="349250"/>
                </a:lnTo>
                <a:lnTo>
                  <a:pt x="469900" y="317500"/>
                </a:lnTo>
                <a:lnTo>
                  <a:pt x="419100" y="317500"/>
                </a:lnTo>
                <a:lnTo>
                  <a:pt x="419100" y="285750"/>
                </a:lnTo>
                <a:lnTo>
                  <a:pt x="393700" y="285750"/>
                </a:lnTo>
                <a:lnTo>
                  <a:pt x="393700" y="257175"/>
                </a:lnTo>
                <a:lnTo>
                  <a:pt x="371475" y="257175"/>
                </a:lnTo>
                <a:lnTo>
                  <a:pt x="371475" y="238125"/>
                </a:lnTo>
                <a:lnTo>
                  <a:pt x="285750" y="238125"/>
                </a:lnTo>
                <a:lnTo>
                  <a:pt x="285750" y="184150"/>
                </a:lnTo>
                <a:lnTo>
                  <a:pt x="260350" y="184150"/>
                </a:lnTo>
                <a:lnTo>
                  <a:pt x="260350" y="155575"/>
                </a:lnTo>
                <a:lnTo>
                  <a:pt x="231775" y="155575"/>
                </a:lnTo>
                <a:lnTo>
                  <a:pt x="231775" y="123825"/>
                </a:lnTo>
                <a:lnTo>
                  <a:pt x="177800" y="123825"/>
                </a:lnTo>
                <a:lnTo>
                  <a:pt x="177800" y="98425"/>
                </a:lnTo>
                <a:lnTo>
                  <a:pt x="165100" y="98425"/>
                </a:lnTo>
                <a:lnTo>
                  <a:pt x="165100" y="60325"/>
                </a:lnTo>
                <a:lnTo>
                  <a:pt x="142875" y="60325"/>
                </a:lnTo>
                <a:lnTo>
                  <a:pt x="142875" y="28575"/>
                </a:lnTo>
                <a:lnTo>
                  <a:pt x="114300" y="28575"/>
                </a:lnTo>
                <a:lnTo>
                  <a:pt x="11430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522" name="Group 521">
            <a:extLst>
              <a:ext uri="{FF2B5EF4-FFF2-40B4-BE49-F238E27FC236}">
                <a16:creationId xmlns:a16="http://schemas.microsoft.com/office/drawing/2014/main" id="{E345B5FC-DFC7-8CD8-A990-AF96F757A1F9}"/>
              </a:ext>
            </a:extLst>
          </p:cNvPr>
          <p:cNvGrpSpPr/>
          <p:nvPr/>
        </p:nvGrpSpPr>
        <p:grpSpPr>
          <a:xfrm>
            <a:off x="3147726" y="2035074"/>
            <a:ext cx="4972293" cy="1183514"/>
            <a:chOff x="3147726" y="2035074"/>
            <a:chExt cx="4972293" cy="1183514"/>
          </a:xfrm>
        </p:grpSpPr>
        <p:grpSp>
          <p:nvGrpSpPr>
            <p:cNvPr id="314" name="Group 313">
              <a:extLst>
                <a:ext uri="{FF2B5EF4-FFF2-40B4-BE49-F238E27FC236}">
                  <a16:creationId xmlns:a16="http://schemas.microsoft.com/office/drawing/2014/main" id="{B25A09EB-482D-854D-2671-55BDBDCA7A1B}"/>
                </a:ext>
              </a:extLst>
            </p:cNvPr>
            <p:cNvGrpSpPr/>
            <p:nvPr/>
          </p:nvGrpSpPr>
          <p:grpSpPr>
            <a:xfrm>
              <a:off x="3147726" y="2035074"/>
              <a:ext cx="147973" cy="147973"/>
              <a:chOff x="6545172" y="2866868"/>
              <a:chExt cx="147973" cy="147973"/>
            </a:xfrm>
          </p:grpSpPr>
          <p:cxnSp>
            <p:nvCxnSpPr>
              <p:cNvPr id="315" name="Straight Connector 314">
                <a:extLst>
                  <a:ext uri="{FF2B5EF4-FFF2-40B4-BE49-F238E27FC236}">
                    <a16:creationId xmlns:a16="http://schemas.microsoft.com/office/drawing/2014/main" id="{156DC611-1287-3026-B7D0-93DA4658158D}"/>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141B93D2-82DB-B583-C1F5-CB0DD1EA982A}"/>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764E10A8-8776-75DF-51E4-E5549FEB0D0E}"/>
                </a:ext>
              </a:extLst>
            </p:cNvPr>
            <p:cNvGrpSpPr/>
            <p:nvPr/>
          </p:nvGrpSpPr>
          <p:grpSpPr>
            <a:xfrm>
              <a:off x="3222483" y="2044871"/>
              <a:ext cx="147973" cy="147973"/>
              <a:chOff x="6545172" y="2866868"/>
              <a:chExt cx="147973" cy="147973"/>
            </a:xfrm>
          </p:grpSpPr>
          <p:cxnSp>
            <p:nvCxnSpPr>
              <p:cNvPr id="318" name="Straight Connector 317">
                <a:extLst>
                  <a:ext uri="{FF2B5EF4-FFF2-40B4-BE49-F238E27FC236}">
                    <a16:creationId xmlns:a16="http://schemas.microsoft.com/office/drawing/2014/main" id="{289DE963-03F9-9381-48B5-A3DC933C056F}"/>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9E5A82BB-1F8A-7031-8F92-41CA7E9B7726}"/>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B14958AB-EA3C-59F2-8161-A5C70E87D278}"/>
                </a:ext>
              </a:extLst>
            </p:cNvPr>
            <p:cNvGrpSpPr/>
            <p:nvPr/>
          </p:nvGrpSpPr>
          <p:grpSpPr>
            <a:xfrm>
              <a:off x="3727080" y="2412206"/>
              <a:ext cx="147973" cy="147973"/>
              <a:chOff x="6545172" y="2866868"/>
              <a:chExt cx="147973" cy="147973"/>
            </a:xfrm>
          </p:grpSpPr>
          <p:cxnSp>
            <p:nvCxnSpPr>
              <p:cNvPr id="321" name="Straight Connector 320">
                <a:extLst>
                  <a:ext uri="{FF2B5EF4-FFF2-40B4-BE49-F238E27FC236}">
                    <a16:creationId xmlns:a16="http://schemas.microsoft.com/office/drawing/2014/main" id="{ECBD681E-32E1-2DFB-EE96-062DFA870B6C}"/>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8DF797D3-6E0C-AFA7-A29D-14A776BC2E46}"/>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1D9CB379-D92A-0311-E016-DBAB2E61A9CF}"/>
                </a:ext>
              </a:extLst>
            </p:cNvPr>
            <p:cNvGrpSpPr/>
            <p:nvPr/>
          </p:nvGrpSpPr>
          <p:grpSpPr>
            <a:xfrm>
              <a:off x="3765971" y="2412206"/>
              <a:ext cx="147973" cy="147973"/>
              <a:chOff x="6545172" y="2866868"/>
              <a:chExt cx="147973" cy="147973"/>
            </a:xfrm>
          </p:grpSpPr>
          <p:cxnSp>
            <p:nvCxnSpPr>
              <p:cNvPr id="324" name="Straight Connector 323">
                <a:extLst>
                  <a:ext uri="{FF2B5EF4-FFF2-40B4-BE49-F238E27FC236}">
                    <a16:creationId xmlns:a16="http://schemas.microsoft.com/office/drawing/2014/main" id="{C67D44D6-8188-CE54-E1F5-40E923B9DD2D}"/>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86A5BE96-5FD2-47CB-A878-1F3327AACDFE}"/>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E357534A-88CC-C50B-D69B-5585BDCA457B}"/>
                </a:ext>
              </a:extLst>
            </p:cNvPr>
            <p:cNvGrpSpPr/>
            <p:nvPr/>
          </p:nvGrpSpPr>
          <p:grpSpPr>
            <a:xfrm>
              <a:off x="4837291" y="2797676"/>
              <a:ext cx="147973" cy="147973"/>
              <a:chOff x="6545172" y="2866868"/>
              <a:chExt cx="147973" cy="147973"/>
            </a:xfrm>
          </p:grpSpPr>
          <p:cxnSp>
            <p:nvCxnSpPr>
              <p:cNvPr id="327" name="Straight Connector 326">
                <a:extLst>
                  <a:ext uri="{FF2B5EF4-FFF2-40B4-BE49-F238E27FC236}">
                    <a16:creationId xmlns:a16="http://schemas.microsoft.com/office/drawing/2014/main" id="{89FF23CC-9CD9-7A6B-4E83-A77C3011DF38}"/>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C9AA1BF5-3C9F-B60E-55F1-9268279D86F8}"/>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160681AF-2545-92C5-97C7-CD3354CA2250}"/>
                </a:ext>
              </a:extLst>
            </p:cNvPr>
            <p:cNvGrpSpPr/>
            <p:nvPr/>
          </p:nvGrpSpPr>
          <p:grpSpPr>
            <a:xfrm>
              <a:off x="5514639" y="2954733"/>
              <a:ext cx="147973" cy="147973"/>
              <a:chOff x="6545172" y="2866868"/>
              <a:chExt cx="147973" cy="147973"/>
            </a:xfrm>
          </p:grpSpPr>
          <p:cxnSp>
            <p:nvCxnSpPr>
              <p:cNvPr id="330" name="Straight Connector 329">
                <a:extLst>
                  <a:ext uri="{FF2B5EF4-FFF2-40B4-BE49-F238E27FC236}">
                    <a16:creationId xmlns:a16="http://schemas.microsoft.com/office/drawing/2014/main" id="{AFA303C6-96C5-8453-9F81-15F9397D23AC}"/>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22C9A7A0-BE37-F49B-6DEF-E456B0CB0750}"/>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FFAAC3F9-6A80-2027-5E1B-E766271F3FD9}"/>
                </a:ext>
              </a:extLst>
            </p:cNvPr>
            <p:cNvGrpSpPr/>
            <p:nvPr/>
          </p:nvGrpSpPr>
          <p:grpSpPr>
            <a:xfrm>
              <a:off x="5596679" y="2954733"/>
              <a:ext cx="147973" cy="147973"/>
              <a:chOff x="6545172" y="2866868"/>
              <a:chExt cx="147973" cy="147973"/>
            </a:xfrm>
          </p:grpSpPr>
          <p:cxnSp>
            <p:nvCxnSpPr>
              <p:cNvPr id="333" name="Straight Connector 332">
                <a:extLst>
                  <a:ext uri="{FF2B5EF4-FFF2-40B4-BE49-F238E27FC236}">
                    <a16:creationId xmlns:a16="http://schemas.microsoft.com/office/drawing/2014/main" id="{745CBC2F-9497-BD33-82D5-5C4BEC197B10}"/>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E02D97C-0DE4-A5B9-3606-A2B62BC4FDED}"/>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A6B23F14-0235-FE5A-109A-4E36A551DF53}"/>
                </a:ext>
              </a:extLst>
            </p:cNvPr>
            <p:cNvGrpSpPr/>
            <p:nvPr/>
          </p:nvGrpSpPr>
          <p:grpSpPr>
            <a:xfrm>
              <a:off x="5676732" y="2988927"/>
              <a:ext cx="147973" cy="147973"/>
              <a:chOff x="6545172" y="2866868"/>
              <a:chExt cx="147973" cy="147973"/>
            </a:xfrm>
          </p:grpSpPr>
          <p:cxnSp>
            <p:nvCxnSpPr>
              <p:cNvPr id="336" name="Straight Connector 335">
                <a:extLst>
                  <a:ext uri="{FF2B5EF4-FFF2-40B4-BE49-F238E27FC236}">
                    <a16:creationId xmlns:a16="http://schemas.microsoft.com/office/drawing/2014/main" id="{8B1E8D57-C1EF-8738-AD34-1C33EF2697C5}"/>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ABE1423-7E0A-D810-3260-F736DF9D8736}"/>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7AF0D4B4-CEBA-0FC9-FC42-FB8D569A0B7F}"/>
                </a:ext>
              </a:extLst>
            </p:cNvPr>
            <p:cNvGrpSpPr/>
            <p:nvPr/>
          </p:nvGrpSpPr>
          <p:grpSpPr>
            <a:xfrm>
              <a:off x="5719654" y="2991671"/>
              <a:ext cx="147973" cy="147973"/>
              <a:chOff x="6545172" y="2866868"/>
              <a:chExt cx="147973" cy="147973"/>
            </a:xfrm>
          </p:grpSpPr>
          <p:cxnSp>
            <p:nvCxnSpPr>
              <p:cNvPr id="339" name="Straight Connector 338">
                <a:extLst>
                  <a:ext uri="{FF2B5EF4-FFF2-40B4-BE49-F238E27FC236}">
                    <a16:creationId xmlns:a16="http://schemas.microsoft.com/office/drawing/2014/main" id="{5D11B511-6E6E-7D68-A520-557B1AB5412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AB4DE09B-3029-891E-708B-A564F058921B}"/>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A594A7F8-84B1-86DB-0D51-8E07AEA3DD0D}"/>
                </a:ext>
              </a:extLst>
            </p:cNvPr>
            <p:cNvGrpSpPr/>
            <p:nvPr/>
          </p:nvGrpSpPr>
          <p:grpSpPr>
            <a:xfrm>
              <a:off x="5764449" y="3004329"/>
              <a:ext cx="147973" cy="147973"/>
              <a:chOff x="6545172" y="2866868"/>
              <a:chExt cx="147973" cy="147973"/>
            </a:xfrm>
          </p:grpSpPr>
          <p:cxnSp>
            <p:nvCxnSpPr>
              <p:cNvPr id="342" name="Straight Connector 341">
                <a:extLst>
                  <a:ext uri="{FF2B5EF4-FFF2-40B4-BE49-F238E27FC236}">
                    <a16:creationId xmlns:a16="http://schemas.microsoft.com/office/drawing/2014/main" id="{940AA175-5F81-4D14-E957-6E5FAD807EC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B5EC6005-D732-8F97-8FAF-3ADD9B55DECA}"/>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A6C99768-FED5-7EE1-48FB-2CCA84345ECA}"/>
                </a:ext>
              </a:extLst>
            </p:cNvPr>
            <p:cNvGrpSpPr/>
            <p:nvPr/>
          </p:nvGrpSpPr>
          <p:grpSpPr>
            <a:xfrm>
              <a:off x="5825511" y="3004329"/>
              <a:ext cx="147973" cy="147973"/>
              <a:chOff x="6545172" y="2866868"/>
              <a:chExt cx="147973" cy="147973"/>
            </a:xfrm>
          </p:grpSpPr>
          <p:cxnSp>
            <p:nvCxnSpPr>
              <p:cNvPr id="345" name="Straight Connector 344">
                <a:extLst>
                  <a:ext uri="{FF2B5EF4-FFF2-40B4-BE49-F238E27FC236}">
                    <a16:creationId xmlns:a16="http://schemas.microsoft.com/office/drawing/2014/main" id="{1AF65AB4-CDCD-CF1E-7BEC-2314F1C175EE}"/>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579A8103-CBE2-B7FC-9402-03F9EF0AF87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42DF3B52-2475-9684-F69E-4A190FD85E56}"/>
                </a:ext>
              </a:extLst>
            </p:cNvPr>
            <p:cNvGrpSpPr/>
            <p:nvPr/>
          </p:nvGrpSpPr>
          <p:grpSpPr>
            <a:xfrm>
              <a:off x="5846158" y="3004329"/>
              <a:ext cx="147973" cy="147973"/>
              <a:chOff x="6545172" y="2866868"/>
              <a:chExt cx="147973" cy="147973"/>
            </a:xfrm>
          </p:grpSpPr>
          <p:cxnSp>
            <p:nvCxnSpPr>
              <p:cNvPr id="348" name="Straight Connector 347">
                <a:extLst>
                  <a:ext uri="{FF2B5EF4-FFF2-40B4-BE49-F238E27FC236}">
                    <a16:creationId xmlns:a16="http://schemas.microsoft.com/office/drawing/2014/main" id="{3DD9B07D-B2FE-8DF8-47CB-EB63FFEDFFD7}"/>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F1C130AB-29F7-B659-8740-993D10FA36E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01B0272C-8D70-FF6F-75E1-677459A08A94}"/>
                </a:ext>
              </a:extLst>
            </p:cNvPr>
            <p:cNvGrpSpPr/>
            <p:nvPr/>
          </p:nvGrpSpPr>
          <p:grpSpPr>
            <a:xfrm>
              <a:off x="5906422" y="3009818"/>
              <a:ext cx="147973" cy="147973"/>
              <a:chOff x="6545172" y="2866868"/>
              <a:chExt cx="147973" cy="147973"/>
            </a:xfrm>
          </p:grpSpPr>
          <p:cxnSp>
            <p:nvCxnSpPr>
              <p:cNvPr id="351" name="Straight Connector 350">
                <a:extLst>
                  <a:ext uri="{FF2B5EF4-FFF2-40B4-BE49-F238E27FC236}">
                    <a16:creationId xmlns:a16="http://schemas.microsoft.com/office/drawing/2014/main" id="{0B985A4D-FAD6-AD17-6C85-B338736C6DE6}"/>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F2ACD250-C446-2754-4B10-0AB27383F2F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78350879-EC45-2E23-8518-BE7F683C343C}"/>
                </a:ext>
              </a:extLst>
            </p:cNvPr>
            <p:cNvGrpSpPr/>
            <p:nvPr/>
          </p:nvGrpSpPr>
          <p:grpSpPr>
            <a:xfrm>
              <a:off x="5929901" y="3009818"/>
              <a:ext cx="147973" cy="147973"/>
              <a:chOff x="6545172" y="2866868"/>
              <a:chExt cx="147973" cy="147973"/>
            </a:xfrm>
          </p:grpSpPr>
          <p:cxnSp>
            <p:nvCxnSpPr>
              <p:cNvPr id="354" name="Straight Connector 353">
                <a:extLst>
                  <a:ext uri="{FF2B5EF4-FFF2-40B4-BE49-F238E27FC236}">
                    <a16:creationId xmlns:a16="http://schemas.microsoft.com/office/drawing/2014/main" id="{A0CDE61C-E48C-BDBF-D6BC-B1590AFBE5E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BD40CF01-9885-5BA3-3A90-EAFCDEAAFE10}"/>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8F3495E4-1B5D-3382-9EBE-796CA3D3CA09}"/>
                </a:ext>
              </a:extLst>
            </p:cNvPr>
            <p:cNvGrpSpPr/>
            <p:nvPr/>
          </p:nvGrpSpPr>
          <p:grpSpPr>
            <a:xfrm>
              <a:off x="5977089" y="3009818"/>
              <a:ext cx="147973" cy="147973"/>
              <a:chOff x="6545172" y="2866868"/>
              <a:chExt cx="147973" cy="147973"/>
            </a:xfrm>
          </p:grpSpPr>
          <p:cxnSp>
            <p:nvCxnSpPr>
              <p:cNvPr id="357" name="Straight Connector 356">
                <a:extLst>
                  <a:ext uri="{FF2B5EF4-FFF2-40B4-BE49-F238E27FC236}">
                    <a16:creationId xmlns:a16="http://schemas.microsoft.com/office/drawing/2014/main" id="{D354B9F2-E244-F212-530E-F048DF3CB707}"/>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21026313-CD03-31D3-D2BE-D1ADDF5AB0F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F4D2B639-6FC5-053E-5680-254AA4A97D6D}"/>
                </a:ext>
              </a:extLst>
            </p:cNvPr>
            <p:cNvGrpSpPr/>
            <p:nvPr/>
          </p:nvGrpSpPr>
          <p:grpSpPr>
            <a:xfrm>
              <a:off x="6018007" y="3042319"/>
              <a:ext cx="147973" cy="147973"/>
              <a:chOff x="6545172" y="2866868"/>
              <a:chExt cx="147973" cy="147973"/>
            </a:xfrm>
          </p:grpSpPr>
          <p:cxnSp>
            <p:nvCxnSpPr>
              <p:cNvPr id="367" name="Straight Connector 366">
                <a:extLst>
                  <a:ext uri="{FF2B5EF4-FFF2-40B4-BE49-F238E27FC236}">
                    <a16:creationId xmlns:a16="http://schemas.microsoft.com/office/drawing/2014/main" id="{C3BD5F73-1011-2463-4DE8-C0DDED617DF3}"/>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1ECB1289-6C54-5986-B6C3-F534AB1CAD48}"/>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C49A0527-D07B-7083-EF14-477CAFD5A121}"/>
                </a:ext>
              </a:extLst>
            </p:cNvPr>
            <p:cNvGrpSpPr/>
            <p:nvPr/>
          </p:nvGrpSpPr>
          <p:grpSpPr>
            <a:xfrm>
              <a:off x="6052455" y="3042319"/>
              <a:ext cx="147973" cy="147973"/>
              <a:chOff x="6545172" y="2866868"/>
              <a:chExt cx="147973" cy="147973"/>
            </a:xfrm>
          </p:grpSpPr>
          <p:cxnSp>
            <p:nvCxnSpPr>
              <p:cNvPr id="370" name="Straight Connector 369">
                <a:extLst>
                  <a:ext uri="{FF2B5EF4-FFF2-40B4-BE49-F238E27FC236}">
                    <a16:creationId xmlns:a16="http://schemas.microsoft.com/office/drawing/2014/main" id="{5E6A59AE-AD85-0752-D2CD-F3B91D8D9DD8}"/>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E0A561CD-A98E-4C96-494F-508175DD4ED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5FA8B448-2977-E54B-0BE6-8B7C9396BE5D}"/>
                </a:ext>
              </a:extLst>
            </p:cNvPr>
            <p:cNvGrpSpPr/>
            <p:nvPr/>
          </p:nvGrpSpPr>
          <p:grpSpPr>
            <a:xfrm>
              <a:off x="6140917" y="3070615"/>
              <a:ext cx="147973" cy="147973"/>
              <a:chOff x="6545172" y="2866868"/>
              <a:chExt cx="147973" cy="147973"/>
            </a:xfrm>
          </p:grpSpPr>
          <p:cxnSp>
            <p:nvCxnSpPr>
              <p:cNvPr id="373" name="Straight Connector 372">
                <a:extLst>
                  <a:ext uri="{FF2B5EF4-FFF2-40B4-BE49-F238E27FC236}">
                    <a16:creationId xmlns:a16="http://schemas.microsoft.com/office/drawing/2014/main" id="{70EAA68F-EDFD-E801-648E-B778518E6FBC}"/>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C723C59A-0250-50DC-D0BB-BDA07C3052D3}"/>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8FF29F05-9D32-DB64-16F7-977282364556}"/>
                </a:ext>
              </a:extLst>
            </p:cNvPr>
            <p:cNvGrpSpPr/>
            <p:nvPr/>
          </p:nvGrpSpPr>
          <p:grpSpPr>
            <a:xfrm>
              <a:off x="6165981" y="3070615"/>
              <a:ext cx="147973" cy="147973"/>
              <a:chOff x="6545172" y="2866868"/>
              <a:chExt cx="147973" cy="147973"/>
            </a:xfrm>
          </p:grpSpPr>
          <p:cxnSp>
            <p:nvCxnSpPr>
              <p:cNvPr id="376" name="Straight Connector 375">
                <a:extLst>
                  <a:ext uri="{FF2B5EF4-FFF2-40B4-BE49-F238E27FC236}">
                    <a16:creationId xmlns:a16="http://schemas.microsoft.com/office/drawing/2014/main" id="{14D8CE1F-AA05-495E-5100-8C3ED4D9F94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75C13A80-2F86-513C-E59B-AAD9DDC5519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1A0FF274-DA58-568F-1E68-889CAC5D0453}"/>
                </a:ext>
              </a:extLst>
            </p:cNvPr>
            <p:cNvGrpSpPr/>
            <p:nvPr/>
          </p:nvGrpSpPr>
          <p:grpSpPr>
            <a:xfrm>
              <a:off x="6216939" y="3070615"/>
              <a:ext cx="147973" cy="147973"/>
              <a:chOff x="6545172" y="2866868"/>
              <a:chExt cx="147973" cy="147973"/>
            </a:xfrm>
          </p:grpSpPr>
          <p:cxnSp>
            <p:nvCxnSpPr>
              <p:cNvPr id="386" name="Straight Connector 385">
                <a:extLst>
                  <a:ext uri="{FF2B5EF4-FFF2-40B4-BE49-F238E27FC236}">
                    <a16:creationId xmlns:a16="http://schemas.microsoft.com/office/drawing/2014/main" id="{4C818B99-E243-73EE-95DD-3E0057C31A5D}"/>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18C52CB1-3C37-A8D6-2F68-3BDD2D92FA86}"/>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E2432BCF-3FC7-F300-3815-BF368A677C45}"/>
                </a:ext>
              </a:extLst>
            </p:cNvPr>
            <p:cNvGrpSpPr/>
            <p:nvPr/>
          </p:nvGrpSpPr>
          <p:grpSpPr>
            <a:xfrm>
              <a:off x="6249351" y="3070615"/>
              <a:ext cx="147973" cy="147973"/>
              <a:chOff x="6545172" y="2866868"/>
              <a:chExt cx="147973" cy="147973"/>
            </a:xfrm>
          </p:grpSpPr>
          <p:cxnSp>
            <p:nvCxnSpPr>
              <p:cNvPr id="389" name="Straight Connector 388">
                <a:extLst>
                  <a:ext uri="{FF2B5EF4-FFF2-40B4-BE49-F238E27FC236}">
                    <a16:creationId xmlns:a16="http://schemas.microsoft.com/office/drawing/2014/main" id="{46FE7B1F-E1CC-B39A-DFBE-02E6D1136635}"/>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D088119-166E-33B4-2CD2-3D63F4F8A66A}"/>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91B9126C-9EA4-DD35-F094-7B2CDD251E20}"/>
                </a:ext>
              </a:extLst>
            </p:cNvPr>
            <p:cNvGrpSpPr/>
            <p:nvPr/>
          </p:nvGrpSpPr>
          <p:grpSpPr>
            <a:xfrm>
              <a:off x="6277924" y="3070615"/>
              <a:ext cx="147973" cy="147973"/>
              <a:chOff x="6545172" y="2866868"/>
              <a:chExt cx="147973" cy="147973"/>
            </a:xfrm>
          </p:grpSpPr>
          <p:cxnSp>
            <p:nvCxnSpPr>
              <p:cNvPr id="392" name="Straight Connector 391">
                <a:extLst>
                  <a:ext uri="{FF2B5EF4-FFF2-40B4-BE49-F238E27FC236}">
                    <a16:creationId xmlns:a16="http://schemas.microsoft.com/office/drawing/2014/main" id="{C8E212E2-5F61-9321-EF38-2D2F98A62E7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7879C0E-CD5F-F622-4BEB-1C133878D38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083C2418-FF7F-DC4C-888A-9F17C60E7594}"/>
                </a:ext>
              </a:extLst>
            </p:cNvPr>
            <p:cNvGrpSpPr/>
            <p:nvPr/>
          </p:nvGrpSpPr>
          <p:grpSpPr>
            <a:xfrm>
              <a:off x="6380379" y="3070615"/>
              <a:ext cx="147973" cy="147973"/>
              <a:chOff x="6545172" y="2866868"/>
              <a:chExt cx="147973" cy="147973"/>
            </a:xfrm>
          </p:grpSpPr>
          <p:cxnSp>
            <p:nvCxnSpPr>
              <p:cNvPr id="395" name="Straight Connector 394">
                <a:extLst>
                  <a:ext uri="{FF2B5EF4-FFF2-40B4-BE49-F238E27FC236}">
                    <a16:creationId xmlns:a16="http://schemas.microsoft.com/office/drawing/2014/main" id="{C0297C88-1569-895A-6F0D-66F6F0D18FD8}"/>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1E5B64C4-8864-88C0-9A2A-4ECEB09D22A0}"/>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AE9D71D8-0D62-8156-4186-6755BBCED191}"/>
                </a:ext>
              </a:extLst>
            </p:cNvPr>
            <p:cNvGrpSpPr/>
            <p:nvPr/>
          </p:nvGrpSpPr>
          <p:grpSpPr>
            <a:xfrm>
              <a:off x="6441564" y="3070615"/>
              <a:ext cx="147973" cy="147973"/>
              <a:chOff x="6545172" y="2866868"/>
              <a:chExt cx="147973" cy="147973"/>
            </a:xfrm>
          </p:grpSpPr>
          <p:cxnSp>
            <p:nvCxnSpPr>
              <p:cNvPr id="398" name="Straight Connector 397">
                <a:extLst>
                  <a:ext uri="{FF2B5EF4-FFF2-40B4-BE49-F238E27FC236}">
                    <a16:creationId xmlns:a16="http://schemas.microsoft.com/office/drawing/2014/main" id="{8B3A96AB-CAFF-723F-0234-AF9F15CA495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CD8B359-2120-C14B-C485-C72501449AA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9FD25E42-1E15-2FE9-4EA1-4FE228C8437B}"/>
                </a:ext>
              </a:extLst>
            </p:cNvPr>
            <p:cNvGrpSpPr/>
            <p:nvPr/>
          </p:nvGrpSpPr>
          <p:grpSpPr>
            <a:xfrm>
              <a:off x="6489189" y="3070615"/>
              <a:ext cx="147973" cy="147973"/>
              <a:chOff x="6545172" y="2866868"/>
              <a:chExt cx="147973" cy="147973"/>
            </a:xfrm>
          </p:grpSpPr>
          <p:cxnSp>
            <p:nvCxnSpPr>
              <p:cNvPr id="401" name="Straight Connector 400">
                <a:extLst>
                  <a:ext uri="{FF2B5EF4-FFF2-40B4-BE49-F238E27FC236}">
                    <a16:creationId xmlns:a16="http://schemas.microsoft.com/office/drawing/2014/main" id="{54862029-63EA-0AD0-B330-51B2DF00D09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BFEF2924-2806-5573-E16C-B2748BA6DB0B}"/>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B720DA6F-990C-163A-CB1F-A05627C0969E}"/>
                </a:ext>
              </a:extLst>
            </p:cNvPr>
            <p:cNvGrpSpPr/>
            <p:nvPr/>
          </p:nvGrpSpPr>
          <p:grpSpPr>
            <a:xfrm>
              <a:off x="6515550" y="3070615"/>
              <a:ext cx="147973" cy="147973"/>
              <a:chOff x="6545172" y="2866868"/>
              <a:chExt cx="147973" cy="147973"/>
            </a:xfrm>
          </p:grpSpPr>
          <p:cxnSp>
            <p:nvCxnSpPr>
              <p:cNvPr id="404" name="Straight Connector 403">
                <a:extLst>
                  <a:ext uri="{FF2B5EF4-FFF2-40B4-BE49-F238E27FC236}">
                    <a16:creationId xmlns:a16="http://schemas.microsoft.com/office/drawing/2014/main" id="{B5F9B192-5360-9B0D-AB16-F885B3F3DAF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D952B65-597F-45C6-F161-09662BB04BD5}"/>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96AC1CA3-C47F-AEDB-8E53-54737FA86721}"/>
                </a:ext>
              </a:extLst>
            </p:cNvPr>
            <p:cNvGrpSpPr/>
            <p:nvPr/>
          </p:nvGrpSpPr>
          <p:grpSpPr>
            <a:xfrm>
              <a:off x="6547300" y="3070615"/>
              <a:ext cx="147973" cy="147973"/>
              <a:chOff x="6545172" y="2866868"/>
              <a:chExt cx="147973" cy="147973"/>
            </a:xfrm>
          </p:grpSpPr>
          <p:cxnSp>
            <p:nvCxnSpPr>
              <p:cNvPr id="407" name="Straight Connector 406">
                <a:extLst>
                  <a:ext uri="{FF2B5EF4-FFF2-40B4-BE49-F238E27FC236}">
                    <a16:creationId xmlns:a16="http://schemas.microsoft.com/office/drawing/2014/main" id="{DAFF922C-28FC-28CC-217A-5485FDBB9120}"/>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CA570100-EA61-E18F-A608-260B91E3135D}"/>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307D5ECE-AF62-9B00-6445-FB48240584C1}"/>
                </a:ext>
              </a:extLst>
            </p:cNvPr>
            <p:cNvGrpSpPr/>
            <p:nvPr/>
          </p:nvGrpSpPr>
          <p:grpSpPr>
            <a:xfrm>
              <a:off x="6626675" y="3070615"/>
              <a:ext cx="147973" cy="147973"/>
              <a:chOff x="6545172" y="2866868"/>
              <a:chExt cx="147973" cy="147973"/>
            </a:xfrm>
          </p:grpSpPr>
          <p:cxnSp>
            <p:nvCxnSpPr>
              <p:cNvPr id="410" name="Straight Connector 409">
                <a:extLst>
                  <a:ext uri="{FF2B5EF4-FFF2-40B4-BE49-F238E27FC236}">
                    <a16:creationId xmlns:a16="http://schemas.microsoft.com/office/drawing/2014/main" id="{16504DEC-A0BA-905F-36F3-2D0AABB41F7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A7300B1D-0F3C-C806-7B91-CBD8F99F6945}"/>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FA5238E1-0076-A700-ABFE-808BCCE31E3D}"/>
                </a:ext>
              </a:extLst>
            </p:cNvPr>
            <p:cNvGrpSpPr/>
            <p:nvPr/>
          </p:nvGrpSpPr>
          <p:grpSpPr>
            <a:xfrm>
              <a:off x="6648900" y="3070615"/>
              <a:ext cx="147973" cy="147973"/>
              <a:chOff x="6545172" y="2866868"/>
              <a:chExt cx="147973" cy="147973"/>
            </a:xfrm>
          </p:grpSpPr>
          <p:cxnSp>
            <p:nvCxnSpPr>
              <p:cNvPr id="413" name="Straight Connector 412">
                <a:extLst>
                  <a:ext uri="{FF2B5EF4-FFF2-40B4-BE49-F238E27FC236}">
                    <a16:creationId xmlns:a16="http://schemas.microsoft.com/office/drawing/2014/main" id="{373FD2ED-7D73-FF9A-3B7B-CAA99BACDAF5}"/>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EC0AE0BB-F440-1CFF-1CF5-9222B5FEB6DD}"/>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6789EDCC-A84C-DC46-CE92-590A9919C3C3}"/>
                </a:ext>
              </a:extLst>
            </p:cNvPr>
            <p:cNvGrpSpPr/>
            <p:nvPr/>
          </p:nvGrpSpPr>
          <p:grpSpPr>
            <a:xfrm>
              <a:off x="6674300" y="3070615"/>
              <a:ext cx="147973" cy="147973"/>
              <a:chOff x="6545172" y="2866868"/>
              <a:chExt cx="147973" cy="147973"/>
            </a:xfrm>
          </p:grpSpPr>
          <p:cxnSp>
            <p:nvCxnSpPr>
              <p:cNvPr id="416" name="Straight Connector 415">
                <a:extLst>
                  <a:ext uri="{FF2B5EF4-FFF2-40B4-BE49-F238E27FC236}">
                    <a16:creationId xmlns:a16="http://schemas.microsoft.com/office/drawing/2014/main" id="{82F80C26-65E7-D4DB-9E48-0550A5AF0B3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04BBE9BE-E734-2EDF-D568-8F289C5937DC}"/>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DA645F62-2BDB-25BF-C940-7D61C8DB6181}"/>
                </a:ext>
              </a:extLst>
            </p:cNvPr>
            <p:cNvGrpSpPr/>
            <p:nvPr/>
          </p:nvGrpSpPr>
          <p:grpSpPr>
            <a:xfrm>
              <a:off x="6791775" y="3070615"/>
              <a:ext cx="147973" cy="147973"/>
              <a:chOff x="6545172" y="2866868"/>
              <a:chExt cx="147973" cy="147973"/>
            </a:xfrm>
          </p:grpSpPr>
          <p:cxnSp>
            <p:nvCxnSpPr>
              <p:cNvPr id="419" name="Straight Connector 418">
                <a:extLst>
                  <a:ext uri="{FF2B5EF4-FFF2-40B4-BE49-F238E27FC236}">
                    <a16:creationId xmlns:a16="http://schemas.microsoft.com/office/drawing/2014/main" id="{2AF5C9D0-284F-C3F3-CECE-5E67035853DC}"/>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4FE98ACB-079F-B2F6-FB27-DCEB4B511A75}"/>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915F2078-62E8-1C0F-97C9-182CFF57C3FC}"/>
                </a:ext>
              </a:extLst>
            </p:cNvPr>
            <p:cNvGrpSpPr/>
            <p:nvPr/>
          </p:nvGrpSpPr>
          <p:grpSpPr>
            <a:xfrm>
              <a:off x="6848925" y="3070615"/>
              <a:ext cx="147973" cy="147973"/>
              <a:chOff x="6545172" y="2866868"/>
              <a:chExt cx="147973" cy="147973"/>
            </a:xfrm>
          </p:grpSpPr>
          <p:cxnSp>
            <p:nvCxnSpPr>
              <p:cNvPr id="422" name="Straight Connector 421">
                <a:extLst>
                  <a:ext uri="{FF2B5EF4-FFF2-40B4-BE49-F238E27FC236}">
                    <a16:creationId xmlns:a16="http://schemas.microsoft.com/office/drawing/2014/main" id="{1373D284-EB92-CAEC-A3C2-2E2441D662C9}"/>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8D142843-5C66-132E-B471-FA42ED1B9178}"/>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3317D6E5-266C-08E9-6928-466A61FA3311}"/>
                </a:ext>
              </a:extLst>
            </p:cNvPr>
            <p:cNvGrpSpPr/>
            <p:nvPr/>
          </p:nvGrpSpPr>
          <p:grpSpPr>
            <a:xfrm>
              <a:off x="6883850" y="3070615"/>
              <a:ext cx="147973" cy="147973"/>
              <a:chOff x="6545172" y="2866868"/>
              <a:chExt cx="147973" cy="147973"/>
            </a:xfrm>
          </p:grpSpPr>
          <p:cxnSp>
            <p:nvCxnSpPr>
              <p:cNvPr id="425" name="Straight Connector 424">
                <a:extLst>
                  <a:ext uri="{FF2B5EF4-FFF2-40B4-BE49-F238E27FC236}">
                    <a16:creationId xmlns:a16="http://schemas.microsoft.com/office/drawing/2014/main" id="{21F163D9-D014-B680-F6BF-14EDE2124C63}"/>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270B1B85-7BAC-E333-20B3-15BFC0BAF7F9}"/>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0046712D-E37A-F8E8-61B3-E55F21333FC4}"/>
                </a:ext>
              </a:extLst>
            </p:cNvPr>
            <p:cNvGrpSpPr/>
            <p:nvPr/>
          </p:nvGrpSpPr>
          <p:grpSpPr>
            <a:xfrm>
              <a:off x="6956875" y="3070615"/>
              <a:ext cx="147973" cy="147973"/>
              <a:chOff x="6545172" y="2866868"/>
              <a:chExt cx="147973" cy="147973"/>
            </a:xfrm>
          </p:grpSpPr>
          <p:cxnSp>
            <p:nvCxnSpPr>
              <p:cNvPr id="428" name="Straight Connector 427">
                <a:extLst>
                  <a:ext uri="{FF2B5EF4-FFF2-40B4-BE49-F238E27FC236}">
                    <a16:creationId xmlns:a16="http://schemas.microsoft.com/office/drawing/2014/main" id="{54724274-55F8-68FA-0539-1510F265E5AE}"/>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5102D5B3-7EFB-8EC6-5FD3-BA06D9E47E92}"/>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2A258523-6551-23BF-927D-9319A7C714F8}"/>
                </a:ext>
              </a:extLst>
            </p:cNvPr>
            <p:cNvGrpSpPr/>
            <p:nvPr/>
          </p:nvGrpSpPr>
          <p:grpSpPr>
            <a:xfrm>
              <a:off x="6988625" y="3070615"/>
              <a:ext cx="147973" cy="147973"/>
              <a:chOff x="6545172" y="2866868"/>
              <a:chExt cx="147973" cy="147973"/>
            </a:xfrm>
          </p:grpSpPr>
          <p:cxnSp>
            <p:nvCxnSpPr>
              <p:cNvPr id="431" name="Straight Connector 430">
                <a:extLst>
                  <a:ext uri="{FF2B5EF4-FFF2-40B4-BE49-F238E27FC236}">
                    <a16:creationId xmlns:a16="http://schemas.microsoft.com/office/drawing/2014/main" id="{9723B427-738C-C3DE-691B-61657AACF078}"/>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3A89AF82-3917-4B43-6803-EBECC6DCE19A}"/>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FD75773F-26D5-4A32-220A-4ED0C3E52D55}"/>
                </a:ext>
              </a:extLst>
            </p:cNvPr>
            <p:cNvGrpSpPr/>
            <p:nvPr/>
          </p:nvGrpSpPr>
          <p:grpSpPr>
            <a:xfrm>
              <a:off x="7010850" y="3070615"/>
              <a:ext cx="147973" cy="147973"/>
              <a:chOff x="6545172" y="2866868"/>
              <a:chExt cx="147973" cy="147973"/>
            </a:xfrm>
          </p:grpSpPr>
          <p:cxnSp>
            <p:nvCxnSpPr>
              <p:cNvPr id="441" name="Straight Connector 440">
                <a:extLst>
                  <a:ext uri="{FF2B5EF4-FFF2-40B4-BE49-F238E27FC236}">
                    <a16:creationId xmlns:a16="http://schemas.microsoft.com/office/drawing/2014/main" id="{B07B7CD2-D839-2623-6613-3B6DDC99A1FC}"/>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F616BBF7-0A41-5BCB-22D9-568F38733C1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43167148-A5A4-91A1-5DD7-41A36274EE9D}"/>
                </a:ext>
              </a:extLst>
            </p:cNvPr>
            <p:cNvGrpSpPr/>
            <p:nvPr/>
          </p:nvGrpSpPr>
          <p:grpSpPr>
            <a:xfrm>
              <a:off x="7039425" y="3070615"/>
              <a:ext cx="147973" cy="147973"/>
              <a:chOff x="6545172" y="2866868"/>
              <a:chExt cx="147973" cy="147973"/>
            </a:xfrm>
          </p:grpSpPr>
          <p:cxnSp>
            <p:nvCxnSpPr>
              <p:cNvPr id="444" name="Straight Connector 443">
                <a:extLst>
                  <a:ext uri="{FF2B5EF4-FFF2-40B4-BE49-F238E27FC236}">
                    <a16:creationId xmlns:a16="http://schemas.microsoft.com/office/drawing/2014/main" id="{D387CEF4-44FC-FBB8-2BD0-CE8020D87EC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8933DBFF-D574-7BA7-4B14-625DE1FF7AF3}"/>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B7CD0282-A7C5-54B8-AC7D-95E9094B36CE}"/>
                </a:ext>
              </a:extLst>
            </p:cNvPr>
            <p:cNvGrpSpPr/>
            <p:nvPr/>
          </p:nvGrpSpPr>
          <p:grpSpPr>
            <a:xfrm>
              <a:off x="7061650" y="3070615"/>
              <a:ext cx="147973" cy="147973"/>
              <a:chOff x="6545172" y="2866868"/>
              <a:chExt cx="147973" cy="147973"/>
            </a:xfrm>
          </p:grpSpPr>
          <p:cxnSp>
            <p:nvCxnSpPr>
              <p:cNvPr id="447" name="Straight Connector 446">
                <a:extLst>
                  <a:ext uri="{FF2B5EF4-FFF2-40B4-BE49-F238E27FC236}">
                    <a16:creationId xmlns:a16="http://schemas.microsoft.com/office/drawing/2014/main" id="{8626CC90-282A-774F-4438-709B73470D4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994417CF-0B9B-EA52-913A-1D4966F71709}"/>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261B2B40-A97F-F545-D8D7-5F4B020FD73B}"/>
                </a:ext>
              </a:extLst>
            </p:cNvPr>
            <p:cNvGrpSpPr/>
            <p:nvPr/>
          </p:nvGrpSpPr>
          <p:grpSpPr>
            <a:xfrm>
              <a:off x="7141025" y="3070615"/>
              <a:ext cx="147973" cy="147973"/>
              <a:chOff x="6545172" y="2866868"/>
              <a:chExt cx="147973" cy="147973"/>
            </a:xfrm>
          </p:grpSpPr>
          <p:cxnSp>
            <p:nvCxnSpPr>
              <p:cNvPr id="450" name="Straight Connector 449">
                <a:extLst>
                  <a:ext uri="{FF2B5EF4-FFF2-40B4-BE49-F238E27FC236}">
                    <a16:creationId xmlns:a16="http://schemas.microsoft.com/office/drawing/2014/main" id="{0127C2BC-889E-2243-F443-630CBE99230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DDEF576-EEEE-13D8-07F4-550C9560B479}"/>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9B0C9D09-0579-7E1F-9D74-9B2088837D2F}"/>
                </a:ext>
              </a:extLst>
            </p:cNvPr>
            <p:cNvGrpSpPr/>
            <p:nvPr/>
          </p:nvGrpSpPr>
          <p:grpSpPr>
            <a:xfrm>
              <a:off x="7191825" y="3070615"/>
              <a:ext cx="147973" cy="147973"/>
              <a:chOff x="6545172" y="2866868"/>
              <a:chExt cx="147973" cy="147973"/>
            </a:xfrm>
          </p:grpSpPr>
          <p:cxnSp>
            <p:nvCxnSpPr>
              <p:cNvPr id="453" name="Straight Connector 452">
                <a:extLst>
                  <a:ext uri="{FF2B5EF4-FFF2-40B4-BE49-F238E27FC236}">
                    <a16:creationId xmlns:a16="http://schemas.microsoft.com/office/drawing/2014/main" id="{B7126A96-0EB9-259B-8310-3BC6C247638E}"/>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1EDDD489-4554-41BA-6567-875B78815292}"/>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8F330886-DEF9-A052-BBAE-60F4D0D27568}"/>
                </a:ext>
              </a:extLst>
            </p:cNvPr>
            <p:cNvGrpSpPr/>
            <p:nvPr/>
          </p:nvGrpSpPr>
          <p:grpSpPr>
            <a:xfrm>
              <a:off x="7226750" y="3070615"/>
              <a:ext cx="147973" cy="147973"/>
              <a:chOff x="6545172" y="2866868"/>
              <a:chExt cx="147973" cy="147973"/>
            </a:xfrm>
          </p:grpSpPr>
          <p:cxnSp>
            <p:nvCxnSpPr>
              <p:cNvPr id="456" name="Straight Connector 455">
                <a:extLst>
                  <a:ext uri="{FF2B5EF4-FFF2-40B4-BE49-F238E27FC236}">
                    <a16:creationId xmlns:a16="http://schemas.microsoft.com/office/drawing/2014/main" id="{CA132562-BBC2-97C7-22CA-6063DE4FA321}"/>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D17D5AA5-3D6F-818A-A576-967BAE97F5A3}"/>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79298C89-1E1A-88F6-2C36-AED73F541300}"/>
                </a:ext>
              </a:extLst>
            </p:cNvPr>
            <p:cNvGrpSpPr/>
            <p:nvPr/>
          </p:nvGrpSpPr>
          <p:grpSpPr>
            <a:xfrm>
              <a:off x="7255325" y="3070615"/>
              <a:ext cx="147973" cy="147973"/>
              <a:chOff x="6545172" y="2866868"/>
              <a:chExt cx="147973" cy="147973"/>
            </a:xfrm>
          </p:grpSpPr>
          <p:cxnSp>
            <p:nvCxnSpPr>
              <p:cNvPr id="459" name="Straight Connector 458">
                <a:extLst>
                  <a:ext uri="{FF2B5EF4-FFF2-40B4-BE49-F238E27FC236}">
                    <a16:creationId xmlns:a16="http://schemas.microsoft.com/office/drawing/2014/main" id="{4A6D1679-DAE9-8D1D-1B2F-949D912A1853}"/>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DB482DD3-96CC-AAB8-2909-88A7C6503A11}"/>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739DB0FA-7BBE-A855-DEBC-62383F0D67FB}"/>
                </a:ext>
              </a:extLst>
            </p:cNvPr>
            <p:cNvGrpSpPr/>
            <p:nvPr/>
          </p:nvGrpSpPr>
          <p:grpSpPr>
            <a:xfrm>
              <a:off x="7274375" y="3070615"/>
              <a:ext cx="147973" cy="147973"/>
              <a:chOff x="6545172" y="2866868"/>
              <a:chExt cx="147973" cy="147973"/>
            </a:xfrm>
          </p:grpSpPr>
          <p:cxnSp>
            <p:nvCxnSpPr>
              <p:cNvPr id="462" name="Straight Connector 461">
                <a:extLst>
                  <a:ext uri="{FF2B5EF4-FFF2-40B4-BE49-F238E27FC236}">
                    <a16:creationId xmlns:a16="http://schemas.microsoft.com/office/drawing/2014/main" id="{626F775D-7C07-E606-A8FB-32006E3D21F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D8345804-C209-F14E-12B6-F384FC5C3EFB}"/>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F77C5DB5-35E5-BF95-9A34-29705CA4999C}"/>
                </a:ext>
              </a:extLst>
            </p:cNvPr>
            <p:cNvGrpSpPr/>
            <p:nvPr/>
          </p:nvGrpSpPr>
          <p:grpSpPr>
            <a:xfrm>
              <a:off x="7318825" y="3070615"/>
              <a:ext cx="147973" cy="147973"/>
              <a:chOff x="6545172" y="2866868"/>
              <a:chExt cx="147973" cy="147973"/>
            </a:xfrm>
          </p:grpSpPr>
          <p:cxnSp>
            <p:nvCxnSpPr>
              <p:cNvPr id="465" name="Straight Connector 464">
                <a:extLst>
                  <a:ext uri="{FF2B5EF4-FFF2-40B4-BE49-F238E27FC236}">
                    <a16:creationId xmlns:a16="http://schemas.microsoft.com/office/drawing/2014/main" id="{4E751371-5C72-E929-2CFC-B65A792DF4AF}"/>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D8A7548C-C867-02E6-6998-A7D2E206819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4B7F11AD-9968-9F1E-F01F-14CE58E826B3}"/>
                </a:ext>
              </a:extLst>
            </p:cNvPr>
            <p:cNvGrpSpPr/>
            <p:nvPr/>
          </p:nvGrpSpPr>
          <p:grpSpPr>
            <a:xfrm>
              <a:off x="7398200" y="3070615"/>
              <a:ext cx="147973" cy="147973"/>
              <a:chOff x="6545172" y="2866868"/>
              <a:chExt cx="147973" cy="147973"/>
            </a:xfrm>
          </p:grpSpPr>
          <p:cxnSp>
            <p:nvCxnSpPr>
              <p:cNvPr id="468" name="Straight Connector 467">
                <a:extLst>
                  <a:ext uri="{FF2B5EF4-FFF2-40B4-BE49-F238E27FC236}">
                    <a16:creationId xmlns:a16="http://schemas.microsoft.com/office/drawing/2014/main" id="{943759B5-8725-93B8-89D9-DB1D03A69A5E}"/>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962BD6C5-038D-08DE-4C72-D8E50E136353}"/>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E2B6F9AF-B2E2-6982-00DE-1AFDEFBBE002}"/>
                </a:ext>
              </a:extLst>
            </p:cNvPr>
            <p:cNvGrpSpPr/>
            <p:nvPr/>
          </p:nvGrpSpPr>
          <p:grpSpPr>
            <a:xfrm>
              <a:off x="7429950" y="3070615"/>
              <a:ext cx="147973" cy="147973"/>
              <a:chOff x="6545172" y="2866868"/>
              <a:chExt cx="147973" cy="147973"/>
            </a:xfrm>
          </p:grpSpPr>
          <p:cxnSp>
            <p:nvCxnSpPr>
              <p:cNvPr id="471" name="Straight Connector 470">
                <a:extLst>
                  <a:ext uri="{FF2B5EF4-FFF2-40B4-BE49-F238E27FC236}">
                    <a16:creationId xmlns:a16="http://schemas.microsoft.com/office/drawing/2014/main" id="{F85E4DA9-44F8-0B1D-42B8-16CB94454B5F}"/>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4A8C4412-B74B-D421-3DA3-AC7E0A29C77B}"/>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E8B58809-8FF6-1AB8-3EF5-1F9F445BB411}"/>
                </a:ext>
              </a:extLst>
            </p:cNvPr>
            <p:cNvGrpSpPr/>
            <p:nvPr/>
          </p:nvGrpSpPr>
          <p:grpSpPr>
            <a:xfrm>
              <a:off x="7458525" y="3070615"/>
              <a:ext cx="147973" cy="147973"/>
              <a:chOff x="6545172" y="2866868"/>
              <a:chExt cx="147973" cy="147973"/>
            </a:xfrm>
          </p:grpSpPr>
          <p:cxnSp>
            <p:nvCxnSpPr>
              <p:cNvPr id="474" name="Straight Connector 473">
                <a:extLst>
                  <a:ext uri="{FF2B5EF4-FFF2-40B4-BE49-F238E27FC236}">
                    <a16:creationId xmlns:a16="http://schemas.microsoft.com/office/drawing/2014/main" id="{2DDD1626-E09E-A538-3B94-EBF093933670}"/>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D178FCCA-48D0-B370-9438-3FC37CC5BE2A}"/>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3BAB71F5-5CE0-D484-48B5-E9C791D78ABA}"/>
                </a:ext>
              </a:extLst>
            </p:cNvPr>
            <p:cNvGrpSpPr/>
            <p:nvPr/>
          </p:nvGrpSpPr>
          <p:grpSpPr>
            <a:xfrm>
              <a:off x="7480750" y="3070615"/>
              <a:ext cx="147973" cy="147973"/>
              <a:chOff x="6545172" y="2866868"/>
              <a:chExt cx="147973" cy="147973"/>
            </a:xfrm>
          </p:grpSpPr>
          <p:cxnSp>
            <p:nvCxnSpPr>
              <p:cNvPr id="477" name="Straight Connector 476">
                <a:extLst>
                  <a:ext uri="{FF2B5EF4-FFF2-40B4-BE49-F238E27FC236}">
                    <a16:creationId xmlns:a16="http://schemas.microsoft.com/office/drawing/2014/main" id="{2CCF0417-E8F5-7DC8-212A-D2B02C9E4001}"/>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46812051-C172-FD49-A557-9DDE0FECA427}"/>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5ED3F9A8-1373-61A2-DF39-2247F86FC511}"/>
                </a:ext>
              </a:extLst>
            </p:cNvPr>
            <p:cNvGrpSpPr/>
            <p:nvPr/>
          </p:nvGrpSpPr>
          <p:grpSpPr>
            <a:xfrm>
              <a:off x="7525200" y="3070615"/>
              <a:ext cx="147973" cy="147973"/>
              <a:chOff x="6545172" y="2866868"/>
              <a:chExt cx="147973" cy="147973"/>
            </a:xfrm>
          </p:grpSpPr>
          <p:cxnSp>
            <p:nvCxnSpPr>
              <p:cNvPr id="480" name="Straight Connector 479">
                <a:extLst>
                  <a:ext uri="{FF2B5EF4-FFF2-40B4-BE49-F238E27FC236}">
                    <a16:creationId xmlns:a16="http://schemas.microsoft.com/office/drawing/2014/main" id="{67CB0718-0875-A723-DEF9-08DE92528DC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ECF8AFE2-09EA-484E-8F70-BACF5099FD96}"/>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DB9B98B1-B141-BDA5-569A-B7D29D6DB764}"/>
                </a:ext>
              </a:extLst>
            </p:cNvPr>
            <p:cNvGrpSpPr/>
            <p:nvPr/>
          </p:nvGrpSpPr>
          <p:grpSpPr>
            <a:xfrm>
              <a:off x="7591875" y="3070615"/>
              <a:ext cx="147973" cy="147973"/>
              <a:chOff x="6545172" y="2866868"/>
              <a:chExt cx="147973" cy="147973"/>
            </a:xfrm>
          </p:grpSpPr>
          <p:cxnSp>
            <p:nvCxnSpPr>
              <p:cNvPr id="483" name="Straight Connector 482">
                <a:extLst>
                  <a:ext uri="{FF2B5EF4-FFF2-40B4-BE49-F238E27FC236}">
                    <a16:creationId xmlns:a16="http://schemas.microsoft.com/office/drawing/2014/main" id="{E1BC914C-ED79-9D73-7838-9CB364BD7325}"/>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65AD2600-9562-9BA2-2854-3BDA6E8D5D45}"/>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CC2A0D3B-6A67-FB8F-A1DF-51E524464BD0}"/>
                </a:ext>
              </a:extLst>
            </p:cNvPr>
            <p:cNvGrpSpPr/>
            <p:nvPr/>
          </p:nvGrpSpPr>
          <p:grpSpPr>
            <a:xfrm>
              <a:off x="7623625" y="3070615"/>
              <a:ext cx="147973" cy="147973"/>
              <a:chOff x="6545172" y="2866868"/>
              <a:chExt cx="147973" cy="147973"/>
            </a:xfrm>
          </p:grpSpPr>
          <p:cxnSp>
            <p:nvCxnSpPr>
              <p:cNvPr id="486" name="Straight Connector 485">
                <a:extLst>
                  <a:ext uri="{FF2B5EF4-FFF2-40B4-BE49-F238E27FC236}">
                    <a16:creationId xmlns:a16="http://schemas.microsoft.com/office/drawing/2014/main" id="{3DC7DF40-7B14-D8F3-DE3D-8509E7219E5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5CC23FD0-D275-8594-B486-559764810FE9}"/>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78BF37FE-1A9E-EFDF-9E8F-43C2A47C507F}"/>
                </a:ext>
              </a:extLst>
            </p:cNvPr>
            <p:cNvGrpSpPr/>
            <p:nvPr/>
          </p:nvGrpSpPr>
          <p:grpSpPr>
            <a:xfrm>
              <a:off x="7661725" y="3070615"/>
              <a:ext cx="147973" cy="147973"/>
              <a:chOff x="6545172" y="2866868"/>
              <a:chExt cx="147973" cy="147973"/>
            </a:xfrm>
          </p:grpSpPr>
          <p:cxnSp>
            <p:nvCxnSpPr>
              <p:cNvPr id="496" name="Straight Connector 495">
                <a:extLst>
                  <a:ext uri="{FF2B5EF4-FFF2-40B4-BE49-F238E27FC236}">
                    <a16:creationId xmlns:a16="http://schemas.microsoft.com/office/drawing/2014/main" id="{64C7A96F-9C0F-05A2-5BA5-1F129B17023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6CC647DF-9DD1-B171-D985-553F499B7524}"/>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2C376A41-6B51-2EDB-0F8E-EBE774F090F8}"/>
                </a:ext>
              </a:extLst>
            </p:cNvPr>
            <p:cNvGrpSpPr/>
            <p:nvPr/>
          </p:nvGrpSpPr>
          <p:grpSpPr>
            <a:xfrm>
              <a:off x="7696650" y="3070615"/>
              <a:ext cx="147973" cy="147973"/>
              <a:chOff x="6545172" y="2866868"/>
              <a:chExt cx="147973" cy="147973"/>
            </a:xfrm>
          </p:grpSpPr>
          <p:cxnSp>
            <p:nvCxnSpPr>
              <p:cNvPr id="499" name="Straight Connector 498">
                <a:extLst>
                  <a:ext uri="{FF2B5EF4-FFF2-40B4-BE49-F238E27FC236}">
                    <a16:creationId xmlns:a16="http://schemas.microsoft.com/office/drawing/2014/main" id="{7C69BB64-AA73-A1C8-FA9B-9E6E1D6A482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AA07683B-0D38-0586-4D2E-E039BD3E4E0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9549C9C5-26D7-27C6-C1DD-642A16EC4598}"/>
                </a:ext>
              </a:extLst>
            </p:cNvPr>
            <p:cNvGrpSpPr/>
            <p:nvPr/>
          </p:nvGrpSpPr>
          <p:grpSpPr>
            <a:xfrm>
              <a:off x="7718875" y="3070615"/>
              <a:ext cx="147973" cy="147973"/>
              <a:chOff x="6545172" y="2866868"/>
              <a:chExt cx="147973" cy="147973"/>
            </a:xfrm>
          </p:grpSpPr>
          <p:cxnSp>
            <p:nvCxnSpPr>
              <p:cNvPr id="502" name="Straight Connector 501">
                <a:extLst>
                  <a:ext uri="{FF2B5EF4-FFF2-40B4-BE49-F238E27FC236}">
                    <a16:creationId xmlns:a16="http://schemas.microsoft.com/office/drawing/2014/main" id="{45BC65EA-C120-9F93-9247-22AD7D0D5A42}"/>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8B5D9626-9A62-D1B1-C13C-0BB1DCC55D43}"/>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FA237EE5-0D5D-3A51-1E83-3DBC9310B349}"/>
                </a:ext>
              </a:extLst>
            </p:cNvPr>
            <p:cNvGrpSpPr/>
            <p:nvPr/>
          </p:nvGrpSpPr>
          <p:grpSpPr>
            <a:xfrm>
              <a:off x="7741100" y="3070615"/>
              <a:ext cx="147973" cy="147973"/>
              <a:chOff x="6545172" y="2866868"/>
              <a:chExt cx="147973" cy="147973"/>
            </a:xfrm>
          </p:grpSpPr>
          <p:cxnSp>
            <p:nvCxnSpPr>
              <p:cNvPr id="505" name="Straight Connector 504">
                <a:extLst>
                  <a:ext uri="{FF2B5EF4-FFF2-40B4-BE49-F238E27FC236}">
                    <a16:creationId xmlns:a16="http://schemas.microsoft.com/office/drawing/2014/main" id="{71B128F4-0860-D8C4-63C6-6D2083BB10B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01BF951E-5215-B6F9-8D11-B1A627A62738}"/>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E447252B-8EC8-2E3B-FE81-563BE52A2983}"/>
                </a:ext>
              </a:extLst>
            </p:cNvPr>
            <p:cNvGrpSpPr/>
            <p:nvPr/>
          </p:nvGrpSpPr>
          <p:grpSpPr>
            <a:xfrm>
              <a:off x="7801425" y="3070615"/>
              <a:ext cx="147973" cy="147973"/>
              <a:chOff x="6545172" y="2866868"/>
              <a:chExt cx="147973" cy="147973"/>
            </a:xfrm>
          </p:grpSpPr>
          <p:cxnSp>
            <p:nvCxnSpPr>
              <p:cNvPr id="508" name="Straight Connector 507">
                <a:extLst>
                  <a:ext uri="{FF2B5EF4-FFF2-40B4-BE49-F238E27FC236}">
                    <a16:creationId xmlns:a16="http://schemas.microsoft.com/office/drawing/2014/main" id="{21912D7B-143F-1AED-E6F8-2A5A72B77DB5}"/>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4231D03-161E-2F6C-6ACE-4D1E6992F401}"/>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13A17684-6942-8B64-DE7E-CF9A25B57C1E}"/>
                </a:ext>
              </a:extLst>
            </p:cNvPr>
            <p:cNvGrpSpPr/>
            <p:nvPr/>
          </p:nvGrpSpPr>
          <p:grpSpPr>
            <a:xfrm>
              <a:off x="7868100" y="3070615"/>
              <a:ext cx="147973" cy="147973"/>
              <a:chOff x="6545172" y="2866868"/>
              <a:chExt cx="147973" cy="147973"/>
            </a:xfrm>
          </p:grpSpPr>
          <p:cxnSp>
            <p:nvCxnSpPr>
              <p:cNvPr id="511" name="Straight Connector 510">
                <a:extLst>
                  <a:ext uri="{FF2B5EF4-FFF2-40B4-BE49-F238E27FC236}">
                    <a16:creationId xmlns:a16="http://schemas.microsoft.com/office/drawing/2014/main" id="{0903561C-C858-5B58-BE2C-5336D605839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E8F06674-D602-E886-E9DA-768FC1421A0F}"/>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EA8001B2-F33E-AE51-62E6-ECEBE3F61F68}"/>
                </a:ext>
              </a:extLst>
            </p:cNvPr>
            <p:cNvGrpSpPr/>
            <p:nvPr/>
          </p:nvGrpSpPr>
          <p:grpSpPr>
            <a:xfrm>
              <a:off x="7890325" y="3070615"/>
              <a:ext cx="147973" cy="147973"/>
              <a:chOff x="6545172" y="2866868"/>
              <a:chExt cx="147973" cy="147973"/>
            </a:xfrm>
          </p:grpSpPr>
          <p:cxnSp>
            <p:nvCxnSpPr>
              <p:cNvPr id="514" name="Straight Connector 513">
                <a:extLst>
                  <a:ext uri="{FF2B5EF4-FFF2-40B4-BE49-F238E27FC236}">
                    <a16:creationId xmlns:a16="http://schemas.microsoft.com/office/drawing/2014/main" id="{2B9DFB40-0E4E-11D0-8944-AE78D2520FFA}"/>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8034DA78-F19C-A3EC-852D-CFF4EBBFA4EB}"/>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5737045E-BCD9-5EB7-5F65-0CEAAECC933E}"/>
                </a:ext>
              </a:extLst>
            </p:cNvPr>
            <p:cNvGrpSpPr/>
            <p:nvPr/>
          </p:nvGrpSpPr>
          <p:grpSpPr>
            <a:xfrm>
              <a:off x="7931600" y="3070615"/>
              <a:ext cx="147973" cy="147973"/>
              <a:chOff x="6545172" y="2866868"/>
              <a:chExt cx="147973" cy="147973"/>
            </a:xfrm>
          </p:grpSpPr>
          <p:cxnSp>
            <p:nvCxnSpPr>
              <p:cNvPr id="517" name="Straight Connector 516">
                <a:extLst>
                  <a:ext uri="{FF2B5EF4-FFF2-40B4-BE49-F238E27FC236}">
                    <a16:creationId xmlns:a16="http://schemas.microsoft.com/office/drawing/2014/main" id="{6B6AF498-95A2-60C9-C370-A8059AF9B574}"/>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452B5DB4-E517-0FBC-F144-F73C753D0C48}"/>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A3CB962D-73DE-793E-DB69-EA838089AD2A}"/>
                </a:ext>
              </a:extLst>
            </p:cNvPr>
            <p:cNvGrpSpPr/>
            <p:nvPr/>
          </p:nvGrpSpPr>
          <p:grpSpPr>
            <a:xfrm>
              <a:off x="7972046" y="3070615"/>
              <a:ext cx="147973" cy="147973"/>
              <a:chOff x="6545172" y="2866868"/>
              <a:chExt cx="147973" cy="147973"/>
            </a:xfrm>
          </p:grpSpPr>
          <p:cxnSp>
            <p:nvCxnSpPr>
              <p:cNvPr id="520" name="Straight Connector 519">
                <a:extLst>
                  <a:ext uri="{FF2B5EF4-FFF2-40B4-BE49-F238E27FC236}">
                    <a16:creationId xmlns:a16="http://schemas.microsoft.com/office/drawing/2014/main" id="{6A2F47BE-7629-C652-3576-AF885CF0CD6F}"/>
                  </a:ext>
                </a:extLst>
              </p:cNvPr>
              <p:cNvCxnSpPr>
                <a:cxnSpLocks/>
              </p:cNvCxnSpPr>
              <p:nvPr/>
            </p:nvCxnSpPr>
            <p:spPr bwMode="auto">
              <a:xfrm>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2A78C27C-7608-19CD-A5F8-41CD2C0BE001}"/>
                  </a:ext>
                </a:extLst>
              </p:cNvPr>
              <p:cNvCxnSpPr>
                <a:cxnSpLocks/>
              </p:cNvCxnSpPr>
              <p:nvPr/>
            </p:nvCxnSpPr>
            <p:spPr bwMode="auto">
              <a:xfrm rot="16200000">
                <a:off x="6619159" y="2866868"/>
                <a:ext cx="0" cy="147973"/>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4078110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AA609-6513-914C-BE3B-6905ACB5F0C7}"/>
              </a:ext>
            </a:extLst>
          </p:cNvPr>
          <p:cNvSpPr>
            <a:spLocks noGrp="1"/>
          </p:cNvSpPr>
          <p:nvPr>
            <p:ph type="title"/>
          </p:nvPr>
        </p:nvSpPr>
        <p:spPr/>
        <p:txBody>
          <a:bodyPr/>
          <a:lstStyle/>
          <a:p>
            <a:r>
              <a:rPr lang="en-US" b="1">
                <a:latin typeface="Calibri" panose="020F0502020204030204" pitchFamily="34" charset="0"/>
                <a:cs typeface="Calibri" panose="020F0502020204030204" pitchFamily="34" charset="0"/>
              </a:rPr>
              <a:t>Clonal Evolution of </a:t>
            </a:r>
            <a:r>
              <a:rPr lang="en-US" b="1" i="1">
                <a:latin typeface="Calibri" panose="020F0502020204030204" pitchFamily="34" charset="0"/>
                <a:cs typeface="Calibri" panose="020F0502020204030204" pitchFamily="34" charset="0"/>
              </a:rPr>
              <a:t>FLT3</a:t>
            </a:r>
            <a:r>
              <a:rPr lang="en-US" b="1">
                <a:latin typeface="Calibri" panose="020F0502020204030204" pitchFamily="34" charset="0"/>
                <a:cs typeface="Calibri" panose="020F0502020204030204" pitchFamily="34" charset="0"/>
              </a:rPr>
              <a:t>-ITD–Mutant AML After Midostaurin</a:t>
            </a:r>
          </a:p>
        </p:txBody>
      </p:sp>
      <p:sp>
        <p:nvSpPr>
          <p:cNvPr id="3" name="Text Box 11">
            <a:extLst>
              <a:ext uri="{FF2B5EF4-FFF2-40B4-BE49-F238E27FC236}">
                <a16:creationId xmlns:a16="http://schemas.microsoft.com/office/drawing/2014/main" id="{E1DEF643-CE34-5DBD-3266-4D4B8A3F6C4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Schmalbrock. Blood. 2021;137:3093.</a:t>
            </a:r>
          </a:p>
        </p:txBody>
      </p:sp>
      <p:graphicFrame>
        <p:nvGraphicFramePr>
          <p:cNvPr id="5" name="Table 4">
            <a:extLst>
              <a:ext uri="{FF2B5EF4-FFF2-40B4-BE49-F238E27FC236}">
                <a16:creationId xmlns:a16="http://schemas.microsoft.com/office/drawing/2014/main" id="{2DE9CEB4-6EC2-0DC2-BE3D-A1B68CFBFD18}"/>
              </a:ext>
            </a:extLst>
          </p:cNvPr>
          <p:cNvGraphicFramePr>
            <a:graphicFrameLocks noGrp="1"/>
          </p:cNvGraphicFramePr>
          <p:nvPr/>
        </p:nvGraphicFramePr>
        <p:xfrm>
          <a:off x="1009650" y="1660894"/>
          <a:ext cx="10528272" cy="1112520"/>
        </p:xfrm>
        <a:graphic>
          <a:graphicData uri="http://schemas.openxmlformats.org/drawingml/2006/table">
            <a:tbl>
              <a:tblPr firstRow="1" bandRow="1">
                <a:tableStyleId>{5C22544A-7EE6-4342-B048-85BDC9FD1C3A}</a:tableStyleId>
              </a:tblPr>
              <a:tblGrid>
                <a:gridCol w="194968">
                  <a:extLst>
                    <a:ext uri="{9D8B030D-6E8A-4147-A177-3AD203B41FA5}">
                      <a16:colId xmlns:a16="http://schemas.microsoft.com/office/drawing/2014/main" val="3459183653"/>
                    </a:ext>
                  </a:extLst>
                </a:gridCol>
                <a:gridCol w="194968">
                  <a:extLst>
                    <a:ext uri="{9D8B030D-6E8A-4147-A177-3AD203B41FA5}">
                      <a16:colId xmlns:a16="http://schemas.microsoft.com/office/drawing/2014/main" val="3613022682"/>
                    </a:ext>
                  </a:extLst>
                </a:gridCol>
                <a:gridCol w="194968">
                  <a:extLst>
                    <a:ext uri="{9D8B030D-6E8A-4147-A177-3AD203B41FA5}">
                      <a16:colId xmlns:a16="http://schemas.microsoft.com/office/drawing/2014/main" val="2591876386"/>
                    </a:ext>
                  </a:extLst>
                </a:gridCol>
                <a:gridCol w="194968">
                  <a:extLst>
                    <a:ext uri="{9D8B030D-6E8A-4147-A177-3AD203B41FA5}">
                      <a16:colId xmlns:a16="http://schemas.microsoft.com/office/drawing/2014/main" val="1990336412"/>
                    </a:ext>
                  </a:extLst>
                </a:gridCol>
                <a:gridCol w="194968">
                  <a:extLst>
                    <a:ext uri="{9D8B030D-6E8A-4147-A177-3AD203B41FA5}">
                      <a16:colId xmlns:a16="http://schemas.microsoft.com/office/drawing/2014/main" val="2697354470"/>
                    </a:ext>
                  </a:extLst>
                </a:gridCol>
                <a:gridCol w="194968">
                  <a:extLst>
                    <a:ext uri="{9D8B030D-6E8A-4147-A177-3AD203B41FA5}">
                      <a16:colId xmlns:a16="http://schemas.microsoft.com/office/drawing/2014/main" val="1125496354"/>
                    </a:ext>
                  </a:extLst>
                </a:gridCol>
                <a:gridCol w="194968">
                  <a:extLst>
                    <a:ext uri="{9D8B030D-6E8A-4147-A177-3AD203B41FA5}">
                      <a16:colId xmlns:a16="http://schemas.microsoft.com/office/drawing/2014/main" val="1247437001"/>
                    </a:ext>
                  </a:extLst>
                </a:gridCol>
                <a:gridCol w="194968">
                  <a:extLst>
                    <a:ext uri="{9D8B030D-6E8A-4147-A177-3AD203B41FA5}">
                      <a16:colId xmlns:a16="http://schemas.microsoft.com/office/drawing/2014/main" val="2370752747"/>
                    </a:ext>
                  </a:extLst>
                </a:gridCol>
                <a:gridCol w="194968">
                  <a:extLst>
                    <a:ext uri="{9D8B030D-6E8A-4147-A177-3AD203B41FA5}">
                      <a16:colId xmlns:a16="http://schemas.microsoft.com/office/drawing/2014/main" val="1378836410"/>
                    </a:ext>
                  </a:extLst>
                </a:gridCol>
                <a:gridCol w="194968">
                  <a:extLst>
                    <a:ext uri="{9D8B030D-6E8A-4147-A177-3AD203B41FA5}">
                      <a16:colId xmlns:a16="http://schemas.microsoft.com/office/drawing/2014/main" val="1653169082"/>
                    </a:ext>
                  </a:extLst>
                </a:gridCol>
                <a:gridCol w="194968">
                  <a:extLst>
                    <a:ext uri="{9D8B030D-6E8A-4147-A177-3AD203B41FA5}">
                      <a16:colId xmlns:a16="http://schemas.microsoft.com/office/drawing/2014/main" val="1106940675"/>
                    </a:ext>
                  </a:extLst>
                </a:gridCol>
                <a:gridCol w="194968">
                  <a:extLst>
                    <a:ext uri="{9D8B030D-6E8A-4147-A177-3AD203B41FA5}">
                      <a16:colId xmlns:a16="http://schemas.microsoft.com/office/drawing/2014/main" val="2858084475"/>
                    </a:ext>
                  </a:extLst>
                </a:gridCol>
                <a:gridCol w="194968">
                  <a:extLst>
                    <a:ext uri="{9D8B030D-6E8A-4147-A177-3AD203B41FA5}">
                      <a16:colId xmlns:a16="http://schemas.microsoft.com/office/drawing/2014/main" val="2894591811"/>
                    </a:ext>
                  </a:extLst>
                </a:gridCol>
                <a:gridCol w="194968">
                  <a:extLst>
                    <a:ext uri="{9D8B030D-6E8A-4147-A177-3AD203B41FA5}">
                      <a16:colId xmlns:a16="http://schemas.microsoft.com/office/drawing/2014/main" val="3380254625"/>
                    </a:ext>
                  </a:extLst>
                </a:gridCol>
                <a:gridCol w="194968">
                  <a:extLst>
                    <a:ext uri="{9D8B030D-6E8A-4147-A177-3AD203B41FA5}">
                      <a16:colId xmlns:a16="http://schemas.microsoft.com/office/drawing/2014/main" val="2755986239"/>
                    </a:ext>
                  </a:extLst>
                </a:gridCol>
                <a:gridCol w="194968">
                  <a:extLst>
                    <a:ext uri="{9D8B030D-6E8A-4147-A177-3AD203B41FA5}">
                      <a16:colId xmlns:a16="http://schemas.microsoft.com/office/drawing/2014/main" val="137839802"/>
                    </a:ext>
                  </a:extLst>
                </a:gridCol>
                <a:gridCol w="194968">
                  <a:extLst>
                    <a:ext uri="{9D8B030D-6E8A-4147-A177-3AD203B41FA5}">
                      <a16:colId xmlns:a16="http://schemas.microsoft.com/office/drawing/2014/main" val="1891363082"/>
                    </a:ext>
                  </a:extLst>
                </a:gridCol>
                <a:gridCol w="194968">
                  <a:extLst>
                    <a:ext uri="{9D8B030D-6E8A-4147-A177-3AD203B41FA5}">
                      <a16:colId xmlns:a16="http://schemas.microsoft.com/office/drawing/2014/main" val="340091361"/>
                    </a:ext>
                  </a:extLst>
                </a:gridCol>
                <a:gridCol w="194968">
                  <a:extLst>
                    <a:ext uri="{9D8B030D-6E8A-4147-A177-3AD203B41FA5}">
                      <a16:colId xmlns:a16="http://schemas.microsoft.com/office/drawing/2014/main" val="293775471"/>
                    </a:ext>
                  </a:extLst>
                </a:gridCol>
                <a:gridCol w="194968">
                  <a:extLst>
                    <a:ext uri="{9D8B030D-6E8A-4147-A177-3AD203B41FA5}">
                      <a16:colId xmlns:a16="http://schemas.microsoft.com/office/drawing/2014/main" val="556325766"/>
                    </a:ext>
                  </a:extLst>
                </a:gridCol>
                <a:gridCol w="194968">
                  <a:extLst>
                    <a:ext uri="{9D8B030D-6E8A-4147-A177-3AD203B41FA5}">
                      <a16:colId xmlns:a16="http://schemas.microsoft.com/office/drawing/2014/main" val="989476932"/>
                    </a:ext>
                  </a:extLst>
                </a:gridCol>
                <a:gridCol w="194968">
                  <a:extLst>
                    <a:ext uri="{9D8B030D-6E8A-4147-A177-3AD203B41FA5}">
                      <a16:colId xmlns:a16="http://schemas.microsoft.com/office/drawing/2014/main" val="1696230984"/>
                    </a:ext>
                  </a:extLst>
                </a:gridCol>
                <a:gridCol w="194968">
                  <a:extLst>
                    <a:ext uri="{9D8B030D-6E8A-4147-A177-3AD203B41FA5}">
                      <a16:colId xmlns:a16="http://schemas.microsoft.com/office/drawing/2014/main" val="3330999935"/>
                    </a:ext>
                  </a:extLst>
                </a:gridCol>
                <a:gridCol w="194968">
                  <a:extLst>
                    <a:ext uri="{9D8B030D-6E8A-4147-A177-3AD203B41FA5}">
                      <a16:colId xmlns:a16="http://schemas.microsoft.com/office/drawing/2014/main" val="746430180"/>
                    </a:ext>
                  </a:extLst>
                </a:gridCol>
                <a:gridCol w="194968">
                  <a:extLst>
                    <a:ext uri="{9D8B030D-6E8A-4147-A177-3AD203B41FA5}">
                      <a16:colId xmlns:a16="http://schemas.microsoft.com/office/drawing/2014/main" val="3392854704"/>
                    </a:ext>
                  </a:extLst>
                </a:gridCol>
                <a:gridCol w="194968">
                  <a:extLst>
                    <a:ext uri="{9D8B030D-6E8A-4147-A177-3AD203B41FA5}">
                      <a16:colId xmlns:a16="http://schemas.microsoft.com/office/drawing/2014/main" val="777640839"/>
                    </a:ext>
                  </a:extLst>
                </a:gridCol>
                <a:gridCol w="194968">
                  <a:extLst>
                    <a:ext uri="{9D8B030D-6E8A-4147-A177-3AD203B41FA5}">
                      <a16:colId xmlns:a16="http://schemas.microsoft.com/office/drawing/2014/main" val="1563657933"/>
                    </a:ext>
                  </a:extLst>
                </a:gridCol>
                <a:gridCol w="194968">
                  <a:extLst>
                    <a:ext uri="{9D8B030D-6E8A-4147-A177-3AD203B41FA5}">
                      <a16:colId xmlns:a16="http://schemas.microsoft.com/office/drawing/2014/main" val="1441300105"/>
                    </a:ext>
                  </a:extLst>
                </a:gridCol>
                <a:gridCol w="194968">
                  <a:extLst>
                    <a:ext uri="{9D8B030D-6E8A-4147-A177-3AD203B41FA5}">
                      <a16:colId xmlns:a16="http://schemas.microsoft.com/office/drawing/2014/main" val="1425324643"/>
                    </a:ext>
                  </a:extLst>
                </a:gridCol>
                <a:gridCol w="194968">
                  <a:extLst>
                    <a:ext uri="{9D8B030D-6E8A-4147-A177-3AD203B41FA5}">
                      <a16:colId xmlns:a16="http://schemas.microsoft.com/office/drawing/2014/main" val="2522490043"/>
                    </a:ext>
                  </a:extLst>
                </a:gridCol>
                <a:gridCol w="194968">
                  <a:extLst>
                    <a:ext uri="{9D8B030D-6E8A-4147-A177-3AD203B41FA5}">
                      <a16:colId xmlns:a16="http://schemas.microsoft.com/office/drawing/2014/main" val="2274603930"/>
                    </a:ext>
                  </a:extLst>
                </a:gridCol>
                <a:gridCol w="194968">
                  <a:extLst>
                    <a:ext uri="{9D8B030D-6E8A-4147-A177-3AD203B41FA5}">
                      <a16:colId xmlns:a16="http://schemas.microsoft.com/office/drawing/2014/main" val="3349987287"/>
                    </a:ext>
                  </a:extLst>
                </a:gridCol>
                <a:gridCol w="194968">
                  <a:extLst>
                    <a:ext uri="{9D8B030D-6E8A-4147-A177-3AD203B41FA5}">
                      <a16:colId xmlns:a16="http://schemas.microsoft.com/office/drawing/2014/main" val="1924410191"/>
                    </a:ext>
                  </a:extLst>
                </a:gridCol>
                <a:gridCol w="194968">
                  <a:extLst>
                    <a:ext uri="{9D8B030D-6E8A-4147-A177-3AD203B41FA5}">
                      <a16:colId xmlns:a16="http://schemas.microsoft.com/office/drawing/2014/main" val="3072573696"/>
                    </a:ext>
                  </a:extLst>
                </a:gridCol>
                <a:gridCol w="194968">
                  <a:extLst>
                    <a:ext uri="{9D8B030D-6E8A-4147-A177-3AD203B41FA5}">
                      <a16:colId xmlns:a16="http://schemas.microsoft.com/office/drawing/2014/main" val="2770411850"/>
                    </a:ext>
                  </a:extLst>
                </a:gridCol>
                <a:gridCol w="194968">
                  <a:extLst>
                    <a:ext uri="{9D8B030D-6E8A-4147-A177-3AD203B41FA5}">
                      <a16:colId xmlns:a16="http://schemas.microsoft.com/office/drawing/2014/main" val="1481802077"/>
                    </a:ext>
                  </a:extLst>
                </a:gridCol>
                <a:gridCol w="194968">
                  <a:extLst>
                    <a:ext uri="{9D8B030D-6E8A-4147-A177-3AD203B41FA5}">
                      <a16:colId xmlns:a16="http://schemas.microsoft.com/office/drawing/2014/main" val="4074562916"/>
                    </a:ext>
                  </a:extLst>
                </a:gridCol>
                <a:gridCol w="194968">
                  <a:extLst>
                    <a:ext uri="{9D8B030D-6E8A-4147-A177-3AD203B41FA5}">
                      <a16:colId xmlns:a16="http://schemas.microsoft.com/office/drawing/2014/main" val="2593566907"/>
                    </a:ext>
                  </a:extLst>
                </a:gridCol>
                <a:gridCol w="194968">
                  <a:extLst>
                    <a:ext uri="{9D8B030D-6E8A-4147-A177-3AD203B41FA5}">
                      <a16:colId xmlns:a16="http://schemas.microsoft.com/office/drawing/2014/main" val="2786137274"/>
                    </a:ext>
                  </a:extLst>
                </a:gridCol>
                <a:gridCol w="194968">
                  <a:extLst>
                    <a:ext uri="{9D8B030D-6E8A-4147-A177-3AD203B41FA5}">
                      <a16:colId xmlns:a16="http://schemas.microsoft.com/office/drawing/2014/main" val="2030804396"/>
                    </a:ext>
                  </a:extLst>
                </a:gridCol>
                <a:gridCol w="194968">
                  <a:extLst>
                    <a:ext uri="{9D8B030D-6E8A-4147-A177-3AD203B41FA5}">
                      <a16:colId xmlns:a16="http://schemas.microsoft.com/office/drawing/2014/main" val="4223724245"/>
                    </a:ext>
                  </a:extLst>
                </a:gridCol>
                <a:gridCol w="194968">
                  <a:extLst>
                    <a:ext uri="{9D8B030D-6E8A-4147-A177-3AD203B41FA5}">
                      <a16:colId xmlns:a16="http://schemas.microsoft.com/office/drawing/2014/main" val="2871074307"/>
                    </a:ext>
                  </a:extLst>
                </a:gridCol>
                <a:gridCol w="194968">
                  <a:extLst>
                    <a:ext uri="{9D8B030D-6E8A-4147-A177-3AD203B41FA5}">
                      <a16:colId xmlns:a16="http://schemas.microsoft.com/office/drawing/2014/main" val="2609299558"/>
                    </a:ext>
                  </a:extLst>
                </a:gridCol>
                <a:gridCol w="194968">
                  <a:extLst>
                    <a:ext uri="{9D8B030D-6E8A-4147-A177-3AD203B41FA5}">
                      <a16:colId xmlns:a16="http://schemas.microsoft.com/office/drawing/2014/main" val="3723778052"/>
                    </a:ext>
                  </a:extLst>
                </a:gridCol>
                <a:gridCol w="194968">
                  <a:extLst>
                    <a:ext uri="{9D8B030D-6E8A-4147-A177-3AD203B41FA5}">
                      <a16:colId xmlns:a16="http://schemas.microsoft.com/office/drawing/2014/main" val="3537231166"/>
                    </a:ext>
                  </a:extLst>
                </a:gridCol>
                <a:gridCol w="194968">
                  <a:extLst>
                    <a:ext uri="{9D8B030D-6E8A-4147-A177-3AD203B41FA5}">
                      <a16:colId xmlns:a16="http://schemas.microsoft.com/office/drawing/2014/main" val="2798970358"/>
                    </a:ext>
                  </a:extLst>
                </a:gridCol>
                <a:gridCol w="194968">
                  <a:extLst>
                    <a:ext uri="{9D8B030D-6E8A-4147-A177-3AD203B41FA5}">
                      <a16:colId xmlns:a16="http://schemas.microsoft.com/office/drawing/2014/main" val="977645811"/>
                    </a:ext>
                  </a:extLst>
                </a:gridCol>
                <a:gridCol w="194968">
                  <a:extLst>
                    <a:ext uri="{9D8B030D-6E8A-4147-A177-3AD203B41FA5}">
                      <a16:colId xmlns:a16="http://schemas.microsoft.com/office/drawing/2014/main" val="3439626236"/>
                    </a:ext>
                  </a:extLst>
                </a:gridCol>
                <a:gridCol w="194968">
                  <a:extLst>
                    <a:ext uri="{9D8B030D-6E8A-4147-A177-3AD203B41FA5}">
                      <a16:colId xmlns:a16="http://schemas.microsoft.com/office/drawing/2014/main" val="1964928677"/>
                    </a:ext>
                  </a:extLst>
                </a:gridCol>
                <a:gridCol w="194968">
                  <a:extLst>
                    <a:ext uri="{9D8B030D-6E8A-4147-A177-3AD203B41FA5}">
                      <a16:colId xmlns:a16="http://schemas.microsoft.com/office/drawing/2014/main" val="784526167"/>
                    </a:ext>
                  </a:extLst>
                </a:gridCol>
                <a:gridCol w="194968">
                  <a:extLst>
                    <a:ext uri="{9D8B030D-6E8A-4147-A177-3AD203B41FA5}">
                      <a16:colId xmlns:a16="http://schemas.microsoft.com/office/drawing/2014/main" val="3123752161"/>
                    </a:ext>
                  </a:extLst>
                </a:gridCol>
                <a:gridCol w="194968">
                  <a:extLst>
                    <a:ext uri="{9D8B030D-6E8A-4147-A177-3AD203B41FA5}">
                      <a16:colId xmlns:a16="http://schemas.microsoft.com/office/drawing/2014/main" val="404941612"/>
                    </a:ext>
                  </a:extLst>
                </a:gridCol>
                <a:gridCol w="194968">
                  <a:extLst>
                    <a:ext uri="{9D8B030D-6E8A-4147-A177-3AD203B41FA5}">
                      <a16:colId xmlns:a16="http://schemas.microsoft.com/office/drawing/2014/main" val="1256707829"/>
                    </a:ext>
                  </a:extLst>
                </a:gridCol>
                <a:gridCol w="194968">
                  <a:extLst>
                    <a:ext uri="{9D8B030D-6E8A-4147-A177-3AD203B41FA5}">
                      <a16:colId xmlns:a16="http://schemas.microsoft.com/office/drawing/2014/main" val="3194510445"/>
                    </a:ext>
                  </a:extLst>
                </a:gridCol>
              </a:tblGrid>
              <a:tr h="370840">
                <a:tc gridSpan="54">
                  <a:txBody>
                    <a:bodyPr/>
                    <a:lstStyle/>
                    <a:p>
                      <a:pPr algn="ctr"/>
                      <a:r>
                        <a:rPr lang="en-US"/>
                        <a:t>Midostaurin (n = 54)</a:t>
                      </a:r>
                    </a:p>
                  </a:txBody>
                  <a:tcPr marL="45720" marR="45720">
                    <a:solidFill>
                      <a:schemeClr val="bg1">
                        <a:lumMod val="75000"/>
                        <a:lumOff val="25000"/>
                      </a:schemeClr>
                    </a:solidFill>
                  </a:tcPr>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tc hMerge="1">
                  <a:txBody>
                    <a:bodyPr/>
                    <a:lstStyle/>
                    <a:p>
                      <a:endParaRPr lang="en-US"/>
                    </a:p>
                  </a:txBody>
                  <a:tcPr marL="45720" marR="45720"/>
                </a:tc>
                <a:extLst>
                  <a:ext uri="{0D108BD9-81ED-4DB2-BD59-A6C34878D82A}">
                    <a16:rowId xmlns:a16="http://schemas.microsoft.com/office/drawing/2014/main" val="2755943336"/>
                  </a:ext>
                </a:extLst>
              </a:tr>
              <a:tr h="370840">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3"/>
                    </a:solidFill>
                  </a:tcPr>
                </a:tc>
                <a:tc>
                  <a:txBody>
                    <a:bodyPr/>
                    <a:lstStyle/>
                    <a:p>
                      <a:endParaRPr lang="en-US"/>
                    </a:p>
                  </a:txBody>
                  <a:tcPr marL="45720" marR="45720">
                    <a:solidFill>
                      <a:schemeClr val="accent3"/>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extLst>
                  <a:ext uri="{0D108BD9-81ED-4DB2-BD59-A6C34878D82A}">
                    <a16:rowId xmlns:a16="http://schemas.microsoft.com/office/drawing/2014/main" val="375409639"/>
                  </a:ext>
                </a:extLst>
              </a:tr>
              <a:tr h="370840">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3"/>
                    </a:solidFill>
                  </a:tcPr>
                </a:tc>
                <a:tc>
                  <a:txBody>
                    <a:bodyPr/>
                    <a:lstStyle/>
                    <a:p>
                      <a:endParaRPr lang="en-US"/>
                    </a:p>
                  </a:txBody>
                  <a:tcPr marL="45720" marR="45720">
                    <a:solidFill>
                      <a:schemeClr val="accent3"/>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extLst>
                  <a:ext uri="{0D108BD9-81ED-4DB2-BD59-A6C34878D82A}">
                    <a16:rowId xmlns:a16="http://schemas.microsoft.com/office/drawing/2014/main" val="2994945518"/>
                  </a:ext>
                </a:extLst>
              </a:tr>
            </a:tbl>
          </a:graphicData>
        </a:graphic>
      </p:graphicFrame>
      <p:sp>
        <p:nvSpPr>
          <p:cNvPr id="6" name="TextBox 5">
            <a:extLst>
              <a:ext uri="{FF2B5EF4-FFF2-40B4-BE49-F238E27FC236}">
                <a16:creationId xmlns:a16="http://schemas.microsoft.com/office/drawing/2014/main" id="{1F455DCF-7B00-1F09-D630-71DBB6AFA47C}"/>
              </a:ext>
            </a:extLst>
          </p:cNvPr>
          <p:cNvSpPr txBox="1"/>
          <p:nvPr/>
        </p:nvSpPr>
        <p:spPr bwMode="auto">
          <a:xfrm>
            <a:off x="6085590" y="3562233"/>
            <a:ext cx="3505703" cy="213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Identical </a:t>
            </a: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-ITD clones at D/R</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-ITD insertion site not available</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Loss </a:t>
            </a: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-ITD clones at R</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Switch </a:t>
            </a: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-ITD clones at R</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Gain </a:t>
            </a: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-ITD clones at R</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FLT3</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-ITD negative at R</a:t>
            </a:r>
          </a:p>
        </p:txBody>
      </p:sp>
      <p:sp>
        <p:nvSpPr>
          <p:cNvPr id="11" name="Rectangle 10">
            <a:extLst>
              <a:ext uri="{FF2B5EF4-FFF2-40B4-BE49-F238E27FC236}">
                <a16:creationId xmlns:a16="http://schemas.microsoft.com/office/drawing/2014/main" id="{918E31EF-DEBF-EAE4-F095-5FE557E2C389}"/>
              </a:ext>
            </a:extLst>
          </p:cNvPr>
          <p:cNvSpPr/>
          <p:nvPr/>
        </p:nvSpPr>
        <p:spPr bwMode="auto">
          <a:xfrm>
            <a:off x="5814378" y="3614608"/>
            <a:ext cx="248982" cy="24898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74F6BFA6-4DD3-9E96-2047-40E4D41AC6F1}"/>
              </a:ext>
            </a:extLst>
          </p:cNvPr>
          <p:cNvSpPr/>
          <p:nvPr/>
        </p:nvSpPr>
        <p:spPr bwMode="auto">
          <a:xfrm>
            <a:off x="5814378" y="3966455"/>
            <a:ext cx="248982" cy="248982"/>
          </a:xfrm>
          <a:prstGeom prst="rect">
            <a:avLst/>
          </a:prstGeom>
          <a:solidFill>
            <a:schemeClr val="accent2"/>
          </a:solidFill>
          <a:ln w="0">
            <a:noFill/>
            <a:miter lim="800000"/>
            <a:headEnd/>
            <a:tailEnd/>
          </a:ln>
        </p:spPr>
        <p:txBody>
          <a:bodyPr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a:t>
            </a:r>
          </a:p>
        </p:txBody>
      </p:sp>
      <p:sp>
        <p:nvSpPr>
          <p:cNvPr id="13" name="Rectangle 12">
            <a:extLst>
              <a:ext uri="{FF2B5EF4-FFF2-40B4-BE49-F238E27FC236}">
                <a16:creationId xmlns:a16="http://schemas.microsoft.com/office/drawing/2014/main" id="{A1786FF4-D922-CBB2-0B81-0141F5DC7927}"/>
              </a:ext>
            </a:extLst>
          </p:cNvPr>
          <p:cNvSpPr/>
          <p:nvPr/>
        </p:nvSpPr>
        <p:spPr bwMode="auto">
          <a:xfrm>
            <a:off x="5814378" y="4318302"/>
            <a:ext cx="248982" cy="248982"/>
          </a:xfrm>
          <a:prstGeom prst="rect">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9232EAFB-6249-2D56-45FC-65FECECB9097}"/>
              </a:ext>
            </a:extLst>
          </p:cNvPr>
          <p:cNvSpPr/>
          <p:nvPr/>
        </p:nvSpPr>
        <p:spPr bwMode="auto">
          <a:xfrm>
            <a:off x="5814378" y="4670149"/>
            <a:ext cx="248982" cy="248982"/>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B2D9AEE2-86C0-A064-B182-46A77483046B}"/>
              </a:ext>
            </a:extLst>
          </p:cNvPr>
          <p:cNvSpPr/>
          <p:nvPr/>
        </p:nvSpPr>
        <p:spPr bwMode="auto">
          <a:xfrm>
            <a:off x="5814378" y="5021996"/>
            <a:ext cx="248982" cy="248982"/>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F515034F-B72A-7D2D-38D6-C5F41D403ACE}"/>
              </a:ext>
            </a:extLst>
          </p:cNvPr>
          <p:cNvSpPr/>
          <p:nvPr/>
        </p:nvSpPr>
        <p:spPr bwMode="auto">
          <a:xfrm>
            <a:off x="5814378" y="5373844"/>
            <a:ext cx="248982" cy="24898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531986EF-59BA-3066-B6DE-4B34E3501570}"/>
              </a:ext>
            </a:extLst>
          </p:cNvPr>
          <p:cNvSpPr txBox="1"/>
          <p:nvPr/>
        </p:nvSpPr>
        <p:spPr bwMode="auto">
          <a:xfrm>
            <a:off x="665347" y="2050139"/>
            <a:ext cx="33054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a:t>
            </a:r>
          </a:p>
        </p:txBody>
      </p:sp>
      <p:sp>
        <p:nvSpPr>
          <p:cNvPr id="18" name="TextBox 17">
            <a:extLst>
              <a:ext uri="{FF2B5EF4-FFF2-40B4-BE49-F238E27FC236}">
                <a16:creationId xmlns:a16="http://schemas.microsoft.com/office/drawing/2014/main" id="{F4FD7872-BA4F-3DA0-6484-81F0AF780B51}"/>
              </a:ext>
            </a:extLst>
          </p:cNvPr>
          <p:cNvSpPr txBox="1"/>
          <p:nvPr/>
        </p:nvSpPr>
        <p:spPr bwMode="auto">
          <a:xfrm>
            <a:off x="2299530" y="284030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p>
        </p:txBody>
      </p:sp>
      <p:sp>
        <p:nvSpPr>
          <p:cNvPr id="19" name="TextBox 18">
            <a:extLst>
              <a:ext uri="{FF2B5EF4-FFF2-40B4-BE49-F238E27FC236}">
                <a16:creationId xmlns:a16="http://schemas.microsoft.com/office/drawing/2014/main" id="{2D8F9D23-B9B6-BF3C-3A12-FE1923EF61CE}"/>
              </a:ext>
            </a:extLst>
          </p:cNvPr>
          <p:cNvSpPr txBox="1"/>
          <p:nvPr/>
        </p:nvSpPr>
        <p:spPr bwMode="auto">
          <a:xfrm>
            <a:off x="5227358" y="284030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p>
        </p:txBody>
      </p:sp>
      <p:sp>
        <p:nvSpPr>
          <p:cNvPr id="20" name="TextBox 19">
            <a:extLst>
              <a:ext uri="{FF2B5EF4-FFF2-40B4-BE49-F238E27FC236}">
                <a16:creationId xmlns:a16="http://schemas.microsoft.com/office/drawing/2014/main" id="{676ECCBB-942B-BB5E-7258-8A9EFBD3BDE6}"/>
              </a:ext>
            </a:extLst>
          </p:cNvPr>
          <p:cNvSpPr txBox="1"/>
          <p:nvPr/>
        </p:nvSpPr>
        <p:spPr bwMode="auto">
          <a:xfrm>
            <a:off x="8543883" y="284030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46%</a:t>
            </a:r>
          </a:p>
        </p:txBody>
      </p:sp>
      <p:sp>
        <p:nvSpPr>
          <p:cNvPr id="21" name="Oval 20">
            <a:extLst>
              <a:ext uri="{FF2B5EF4-FFF2-40B4-BE49-F238E27FC236}">
                <a16:creationId xmlns:a16="http://schemas.microsoft.com/office/drawing/2014/main" id="{C657A6D0-BA92-E75E-2ADE-0F5F345C1460}"/>
              </a:ext>
            </a:extLst>
          </p:cNvPr>
          <p:cNvSpPr/>
          <p:nvPr/>
        </p:nvSpPr>
        <p:spPr>
          <a:xfrm>
            <a:off x="8231387" y="2661592"/>
            <a:ext cx="1277868" cy="748795"/>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graphicFrame>
        <p:nvGraphicFramePr>
          <p:cNvPr id="22" name="Table 21">
            <a:extLst>
              <a:ext uri="{FF2B5EF4-FFF2-40B4-BE49-F238E27FC236}">
                <a16:creationId xmlns:a16="http://schemas.microsoft.com/office/drawing/2014/main" id="{C750508E-86E1-F5F0-F283-2CE3562FF3F8}"/>
              </a:ext>
            </a:extLst>
          </p:cNvPr>
          <p:cNvGraphicFramePr>
            <a:graphicFrameLocks noGrp="1"/>
          </p:cNvGraphicFramePr>
          <p:nvPr/>
        </p:nvGraphicFramePr>
        <p:xfrm>
          <a:off x="1009650" y="4299424"/>
          <a:ext cx="4094328" cy="1112520"/>
        </p:xfrm>
        <a:graphic>
          <a:graphicData uri="http://schemas.openxmlformats.org/drawingml/2006/table">
            <a:tbl>
              <a:tblPr firstRow="1" bandRow="1">
                <a:tableStyleId>{5C22544A-7EE6-4342-B048-85BDC9FD1C3A}</a:tableStyleId>
              </a:tblPr>
              <a:tblGrid>
                <a:gridCol w="194968">
                  <a:extLst>
                    <a:ext uri="{9D8B030D-6E8A-4147-A177-3AD203B41FA5}">
                      <a16:colId xmlns:a16="http://schemas.microsoft.com/office/drawing/2014/main" val="3459183653"/>
                    </a:ext>
                  </a:extLst>
                </a:gridCol>
                <a:gridCol w="194968">
                  <a:extLst>
                    <a:ext uri="{9D8B030D-6E8A-4147-A177-3AD203B41FA5}">
                      <a16:colId xmlns:a16="http://schemas.microsoft.com/office/drawing/2014/main" val="3613022682"/>
                    </a:ext>
                  </a:extLst>
                </a:gridCol>
                <a:gridCol w="194968">
                  <a:extLst>
                    <a:ext uri="{9D8B030D-6E8A-4147-A177-3AD203B41FA5}">
                      <a16:colId xmlns:a16="http://schemas.microsoft.com/office/drawing/2014/main" val="2591876386"/>
                    </a:ext>
                  </a:extLst>
                </a:gridCol>
                <a:gridCol w="194968">
                  <a:extLst>
                    <a:ext uri="{9D8B030D-6E8A-4147-A177-3AD203B41FA5}">
                      <a16:colId xmlns:a16="http://schemas.microsoft.com/office/drawing/2014/main" val="1990336412"/>
                    </a:ext>
                  </a:extLst>
                </a:gridCol>
                <a:gridCol w="194968">
                  <a:extLst>
                    <a:ext uri="{9D8B030D-6E8A-4147-A177-3AD203B41FA5}">
                      <a16:colId xmlns:a16="http://schemas.microsoft.com/office/drawing/2014/main" val="2697354470"/>
                    </a:ext>
                  </a:extLst>
                </a:gridCol>
                <a:gridCol w="194968">
                  <a:extLst>
                    <a:ext uri="{9D8B030D-6E8A-4147-A177-3AD203B41FA5}">
                      <a16:colId xmlns:a16="http://schemas.microsoft.com/office/drawing/2014/main" val="1125496354"/>
                    </a:ext>
                  </a:extLst>
                </a:gridCol>
                <a:gridCol w="194968">
                  <a:extLst>
                    <a:ext uri="{9D8B030D-6E8A-4147-A177-3AD203B41FA5}">
                      <a16:colId xmlns:a16="http://schemas.microsoft.com/office/drawing/2014/main" val="1247437001"/>
                    </a:ext>
                  </a:extLst>
                </a:gridCol>
                <a:gridCol w="194968">
                  <a:extLst>
                    <a:ext uri="{9D8B030D-6E8A-4147-A177-3AD203B41FA5}">
                      <a16:colId xmlns:a16="http://schemas.microsoft.com/office/drawing/2014/main" val="2370752747"/>
                    </a:ext>
                  </a:extLst>
                </a:gridCol>
                <a:gridCol w="194968">
                  <a:extLst>
                    <a:ext uri="{9D8B030D-6E8A-4147-A177-3AD203B41FA5}">
                      <a16:colId xmlns:a16="http://schemas.microsoft.com/office/drawing/2014/main" val="1378836410"/>
                    </a:ext>
                  </a:extLst>
                </a:gridCol>
                <a:gridCol w="194968">
                  <a:extLst>
                    <a:ext uri="{9D8B030D-6E8A-4147-A177-3AD203B41FA5}">
                      <a16:colId xmlns:a16="http://schemas.microsoft.com/office/drawing/2014/main" val="1653169082"/>
                    </a:ext>
                  </a:extLst>
                </a:gridCol>
                <a:gridCol w="194968">
                  <a:extLst>
                    <a:ext uri="{9D8B030D-6E8A-4147-A177-3AD203B41FA5}">
                      <a16:colId xmlns:a16="http://schemas.microsoft.com/office/drawing/2014/main" val="1106940675"/>
                    </a:ext>
                  </a:extLst>
                </a:gridCol>
                <a:gridCol w="194968">
                  <a:extLst>
                    <a:ext uri="{9D8B030D-6E8A-4147-A177-3AD203B41FA5}">
                      <a16:colId xmlns:a16="http://schemas.microsoft.com/office/drawing/2014/main" val="2858084475"/>
                    </a:ext>
                  </a:extLst>
                </a:gridCol>
                <a:gridCol w="194968">
                  <a:extLst>
                    <a:ext uri="{9D8B030D-6E8A-4147-A177-3AD203B41FA5}">
                      <a16:colId xmlns:a16="http://schemas.microsoft.com/office/drawing/2014/main" val="2894591811"/>
                    </a:ext>
                  </a:extLst>
                </a:gridCol>
                <a:gridCol w="194968">
                  <a:extLst>
                    <a:ext uri="{9D8B030D-6E8A-4147-A177-3AD203B41FA5}">
                      <a16:colId xmlns:a16="http://schemas.microsoft.com/office/drawing/2014/main" val="3380254625"/>
                    </a:ext>
                  </a:extLst>
                </a:gridCol>
                <a:gridCol w="194968">
                  <a:extLst>
                    <a:ext uri="{9D8B030D-6E8A-4147-A177-3AD203B41FA5}">
                      <a16:colId xmlns:a16="http://schemas.microsoft.com/office/drawing/2014/main" val="2755986239"/>
                    </a:ext>
                  </a:extLst>
                </a:gridCol>
                <a:gridCol w="194968">
                  <a:extLst>
                    <a:ext uri="{9D8B030D-6E8A-4147-A177-3AD203B41FA5}">
                      <a16:colId xmlns:a16="http://schemas.microsoft.com/office/drawing/2014/main" val="137839802"/>
                    </a:ext>
                  </a:extLst>
                </a:gridCol>
                <a:gridCol w="194968">
                  <a:extLst>
                    <a:ext uri="{9D8B030D-6E8A-4147-A177-3AD203B41FA5}">
                      <a16:colId xmlns:a16="http://schemas.microsoft.com/office/drawing/2014/main" val="1891363082"/>
                    </a:ext>
                  </a:extLst>
                </a:gridCol>
                <a:gridCol w="194968">
                  <a:extLst>
                    <a:ext uri="{9D8B030D-6E8A-4147-A177-3AD203B41FA5}">
                      <a16:colId xmlns:a16="http://schemas.microsoft.com/office/drawing/2014/main" val="340091361"/>
                    </a:ext>
                  </a:extLst>
                </a:gridCol>
                <a:gridCol w="194968">
                  <a:extLst>
                    <a:ext uri="{9D8B030D-6E8A-4147-A177-3AD203B41FA5}">
                      <a16:colId xmlns:a16="http://schemas.microsoft.com/office/drawing/2014/main" val="293775471"/>
                    </a:ext>
                  </a:extLst>
                </a:gridCol>
                <a:gridCol w="194968">
                  <a:extLst>
                    <a:ext uri="{9D8B030D-6E8A-4147-A177-3AD203B41FA5}">
                      <a16:colId xmlns:a16="http://schemas.microsoft.com/office/drawing/2014/main" val="556325766"/>
                    </a:ext>
                  </a:extLst>
                </a:gridCol>
                <a:gridCol w="194968">
                  <a:extLst>
                    <a:ext uri="{9D8B030D-6E8A-4147-A177-3AD203B41FA5}">
                      <a16:colId xmlns:a16="http://schemas.microsoft.com/office/drawing/2014/main" val="989476932"/>
                    </a:ext>
                  </a:extLst>
                </a:gridCol>
              </a:tblGrid>
              <a:tr h="370840">
                <a:tc gridSpan="21">
                  <a:txBody>
                    <a:bodyPr/>
                    <a:lstStyle/>
                    <a:p>
                      <a:pPr algn="ctr"/>
                      <a:r>
                        <a:rPr lang="en-US"/>
                        <a:t>Control (n = 21)</a:t>
                      </a:r>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tc hMerge="1">
                  <a:txBody>
                    <a:bodyPr/>
                    <a:lstStyle/>
                    <a:p>
                      <a:pPr algn="ctr"/>
                      <a:endParaRPr lang="en-US"/>
                    </a:p>
                  </a:txBody>
                  <a:tcPr marL="45720" marR="45720">
                    <a:solidFill>
                      <a:schemeClr val="bg1">
                        <a:lumMod val="75000"/>
                        <a:lumOff val="25000"/>
                      </a:schemeClr>
                    </a:solidFill>
                  </a:tcPr>
                </a:tc>
                <a:extLst>
                  <a:ext uri="{0D108BD9-81ED-4DB2-BD59-A6C34878D82A}">
                    <a16:rowId xmlns:a16="http://schemas.microsoft.com/office/drawing/2014/main" val="2755943336"/>
                  </a:ext>
                </a:extLst>
              </a:tr>
              <a:tr h="370840">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2"/>
                    </a:solidFill>
                  </a:tcPr>
                </a:tc>
                <a:tc>
                  <a:txBody>
                    <a:bodyPr/>
                    <a:lstStyle/>
                    <a:p>
                      <a:endParaRPr lang="en-US"/>
                    </a:p>
                  </a:txBody>
                  <a:tcPr marL="45720" marR="45720">
                    <a:solidFill>
                      <a:schemeClr val="accent2"/>
                    </a:solidFill>
                  </a:tcPr>
                </a:tc>
                <a:tc>
                  <a:txBody>
                    <a:bodyPr/>
                    <a:lstStyle/>
                    <a:p>
                      <a:endParaRPr lang="en-US"/>
                    </a:p>
                  </a:txBody>
                  <a:tcPr marL="45720" marR="45720">
                    <a:solidFill>
                      <a:schemeClr val="accent2"/>
                    </a:solidFill>
                  </a:tcPr>
                </a:tc>
                <a:tc>
                  <a:txBody>
                    <a:bodyPr/>
                    <a:lstStyle/>
                    <a:p>
                      <a:endParaRPr lang="en-US"/>
                    </a:p>
                  </a:txBody>
                  <a:tcPr marL="45720" marR="45720">
                    <a:solidFill>
                      <a:schemeClr val="accent2"/>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3"/>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tc>
                  <a:txBody>
                    <a:bodyPr/>
                    <a:lstStyle/>
                    <a:p>
                      <a:endParaRPr lang="en-US"/>
                    </a:p>
                  </a:txBody>
                  <a:tcPr marL="45720" marR="45720">
                    <a:solidFill>
                      <a:schemeClr val="accent4"/>
                    </a:solidFill>
                  </a:tcPr>
                </a:tc>
                <a:extLst>
                  <a:ext uri="{0D108BD9-81ED-4DB2-BD59-A6C34878D82A}">
                    <a16:rowId xmlns:a16="http://schemas.microsoft.com/office/drawing/2014/main" val="375409639"/>
                  </a:ext>
                </a:extLst>
              </a:tr>
              <a:tr h="370840">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endParaRPr lang="en-US"/>
                    </a:p>
                  </a:txBody>
                  <a:tcPr marL="45720" marR="45720">
                    <a:solidFill>
                      <a:schemeClr val="accent1"/>
                    </a:solidFill>
                  </a:tcPr>
                </a:tc>
                <a:tc>
                  <a:txBody>
                    <a:bodyPr/>
                    <a:lstStyle/>
                    <a:p>
                      <a:r>
                        <a:rPr lang="en-US">
                          <a:solidFill>
                            <a:schemeClr val="tx1"/>
                          </a:solidFill>
                        </a:rPr>
                        <a:t>*</a:t>
                      </a:r>
                    </a:p>
                  </a:txBody>
                  <a:tcPr marL="45720" marR="45720">
                    <a:solidFill>
                      <a:schemeClr val="accent2"/>
                    </a:solidFill>
                  </a:tcPr>
                </a:tc>
                <a:tc>
                  <a:txBody>
                    <a:bodyPr/>
                    <a:lstStyle/>
                    <a:p>
                      <a:r>
                        <a:rPr lang="en-US">
                          <a:solidFill>
                            <a:schemeClr val="tx1"/>
                          </a:solidFill>
                        </a:rPr>
                        <a:t>*</a:t>
                      </a:r>
                    </a:p>
                  </a:txBody>
                  <a:tcPr marL="45720" marR="45720">
                    <a:solidFill>
                      <a:schemeClr val="accent2"/>
                    </a:solidFill>
                  </a:tcPr>
                </a:tc>
                <a:tc>
                  <a:txBody>
                    <a:bodyPr/>
                    <a:lstStyle/>
                    <a:p>
                      <a:r>
                        <a:rPr lang="en-US">
                          <a:solidFill>
                            <a:schemeClr val="tx1"/>
                          </a:solidFill>
                        </a:rPr>
                        <a:t>*</a:t>
                      </a:r>
                    </a:p>
                  </a:txBody>
                  <a:tcPr marL="45720" marR="45720">
                    <a:solidFill>
                      <a:schemeClr val="accent2"/>
                    </a:solidFill>
                  </a:tcPr>
                </a:tc>
                <a:tc>
                  <a:txBody>
                    <a:bodyPr/>
                    <a:lstStyle/>
                    <a:p>
                      <a:r>
                        <a:rPr lang="en-US">
                          <a:solidFill>
                            <a:schemeClr val="tx1"/>
                          </a:solidFill>
                        </a:rPr>
                        <a:t>*</a:t>
                      </a:r>
                    </a:p>
                  </a:txBody>
                  <a:tcPr marL="45720" marR="45720">
                    <a:solidFill>
                      <a:schemeClr val="accent2"/>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5">
                        <a:lumMod val="60000"/>
                        <a:lumOff val="40000"/>
                      </a:schemeClr>
                    </a:solidFill>
                  </a:tcPr>
                </a:tc>
                <a:tc>
                  <a:txBody>
                    <a:bodyPr/>
                    <a:lstStyle/>
                    <a:p>
                      <a:endParaRPr lang="en-US"/>
                    </a:p>
                  </a:txBody>
                  <a:tcPr marL="45720" marR="45720">
                    <a:solidFill>
                      <a:schemeClr val="accent3"/>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accent5"/>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tc>
                  <a:txBody>
                    <a:bodyPr/>
                    <a:lstStyle/>
                    <a:p>
                      <a:endParaRPr lang="en-US"/>
                    </a:p>
                  </a:txBody>
                  <a:tcPr marL="45720" marR="45720">
                    <a:solidFill>
                      <a:schemeClr val="tx1"/>
                    </a:solidFill>
                  </a:tcPr>
                </a:tc>
                <a:extLst>
                  <a:ext uri="{0D108BD9-81ED-4DB2-BD59-A6C34878D82A}">
                    <a16:rowId xmlns:a16="http://schemas.microsoft.com/office/drawing/2014/main" val="2994945518"/>
                  </a:ext>
                </a:extLst>
              </a:tr>
            </a:tbl>
          </a:graphicData>
        </a:graphic>
      </p:graphicFrame>
      <p:sp>
        <p:nvSpPr>
          <p:cNvPr id="23" name="TextBox 22">
            <a:extLst>
              <a:ext uri="{FF2B5EF4-FFF2-40B4-BE49-F238E27FC236}">
                <a16:creationId xmlns:a16="http://schemas.microsoft.com/office/drawing/2014/main" id="{B1CEE51E-06F6-9413-919F-2E6F4901A139}"/>
              </a:ext>
            </a:extLst>
          </p:cNvPr>
          <p:cNvSpPr txBox="1"/>
          <p:nvPr/>
        </p:nvSpPr>
        <p:spPr bwMode="auto">
          <a:xfrm>
            <a:off x="665347" y="4682882"/>
            <a:ext cx="33054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
            </a:r>
          </a:p>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a:t>
            </a:r>
          </a:p>
        </p:txBody>
      </p:sp>
      <p:sp>
        <p:nvSpPr>
          <p:cNvPr id="24" name="TextBox 23">
            <a:extLst>
              <a:ext uri="{FF2B5EF4-FFF2-40B4-BE49-F238E27FC236}">
                <a16:creationId xmlns:a16="http://schemas.microsoft.com/office/drawing/2014/main" id="{FE2346C3-F37C-6694-BC30-55E925279220}"/>
              </a:ext>
            </a:extLst>
          </p:cNvPr>
          <p:cNvSpPr txBox="1"/>
          <p:nvPr/>
        </p:nvSpPr>
        <p:spPr bwMode="auto">
          <a:xfrm>
            <a:off x="1712510" y="547305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25" name="TextBox 24">
            <a:extLst>
              <a:ext uri="{FF2B5EF4-FFF2-40B4-BE49-F238E27FC236}">
                <a16:creationId xmlns:a16="http://schemas.microsoft.com/office/drawing/2014/main" id="{6C5820A7-2193-B502-E531-1C489A0E2BED}"/>
              </a:ext>
            </a:extLst>
          </p:cNvPr>
          <p:cNvSpPr txBox="1"/>
          <p:nvPr/>
        </p:nvSpPr>
        <p:spPr bwMode="auto">
          <a:xfrm>
            <a:off x="3294490" y="547305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33%</a:t>
            </a:r>
          </a:p>
        </p:txBody>
      </p:sp>
      <p:sp>
        <p:nvSpPr>
          <p:cNvPr id="26" name="TextBox 25">
            <a:extLst>
              <a:ext uri="{FF2B5EF4-FFF2-40B4-BE49-F238E27FC236}">
                <a16:creationId xmlns:a16="http://schemas.microsoft.com/office/drawing/2014/main" id="{E0296306-0C1E-BA9D-2897-CF14EFE0E169}"/>
              </a:ext>
            </a:extLst>
          </p:cNvPr>
          <p:cNvSpPr txBox="1"/>
          <p:nvPr/>
        </p:nvSpPr>
        <p:spPr bwMode="auto">
          <a:xfrm>
            <a:off x="4419601" y="547305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6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p>
        </p:txBody>
      </p:sp>
    </p:spTree>
    <p:extLst>
      <p:ext uri="{BB962C8B-B14F-4D97-AF65-F5344CB8AC3E}">
        <p14:creationId xmlns:p14="http://schemas.microsoft.com/office/powerpoint/2010/main" val="4148649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9B114-9DE6-C442-92DF-CCBE4004F43B}"/>
              </a:ext>
            </a:extLst>
          </p:cNvPr>
          <p:cNvSpPr>
            <a:spLocks noGrp="1"/>
          </p:cNvSpPr>
          <p:nvPr>
            <p:ph type="title"/>
          </p:nvPr>
        </p:nvSpPr>
        <p:spPr/>
        <p:txBody>
          <a:bodyPr/>
          <a:lstStyle/>
          <a:p>
            <a:r>
              <a:rPr lang="en-US" b="1">
                <a:cs typeface="Arial" panose="020B0604020202020204" pitchFamily="34" charset="0"/>
              </a:rPr>
              <a:t>Survival Decreases With Sequential FLT3i-Based Therapy</a:t>
            </a:r>
          </a:p>
        </p:txBody>
      </p:sp>
      <p:sp>
        <p:nvSpPr>
          <p:cNvPr id="7" name="TextBox 6">
            <a:extLst>
              <a:ext uri="{FF2B5EF4-FFF2-40B4-BE49-F238E27FC236}">
                <a16:creationId xmlns:a16="http://schemas.microsoft.com/office/drawing/2014/main" id="{9EA69C18-51CE-5CBB-AAD1-1A4AF66496EA}"/>
              </a:ext>
            </a:extLst>
          </p:cNvPr>
          <p:cNvSpPr txBox="1"/>
          <p:nvPr/>
        </p:nvSpPr>
        <p:spPr>
          <a:xfrm>
            <a:off x="1892595" y="1485317"/>
            <a:ext cx="3072810" cy="379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Frontline Cohort (n = 96)</a:t>
            </a:r>
          </a:p>
        </p:txBody>
      </p:sp>
      <p:sp>
        <p:nvSpPr>
          <p:cNvPr id="9" name="TextBox 8">
            <a:extLst>
              <a:ext uri="{FF2B5EF4-FFF2-40B4-BE49-F238E27FC236}">
                <a16:creationId xmlns:a16="http://schemas.microsoft.com/office/drawing/2014/main" id="{E2B8BFA8-16C7-0525-407E-9C7C3F33171E}"/>
              </a:ext>
            </a:extLst>
          </p:cNvPr>
          <p:cNvSpPr txBox="1"/>
          <p:nvPr/>
        </p:nvSpPr>
        <p:spPr>
          <a:xfrm>
            <a:off x="7711042" y="1485317"/>
            <a:ext cx="3072810" cy="379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Salvage Cohort (n = 301)</a:t>
            </a:r>
          </a:p>
        </p:txBody>
      </p:sp>
      <p:sp>
        <p:nvSpPr>
          <p:cNvPr id="10" name="Text Box 11">
            <a:extLst>
              <a:ext uri="{FF2B5EF4-FFF2-40B4-BE49-F238E27FC236}">
                <a16:creationId xmlns:a16="http://schemas.microsoft.com/office/drawing/2014/main" id="{39030594-4A3C-DE32-1F31-AEBAFDF727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Yilmaz. J Hematol Oncol. 2020;13:132.</a:t>
            </a:r>
          </a:p>
        </p:txBody>
      </p:sp>
      <p:sp>
        <p:nvSpPr>
          <p:cNvPr id="120" name="TextBox 119">
            <a:extLst>
              <a:ext uri="{FF2B5EF4-FFF2-40B4-BE49-F238E27FC236}">
                <a16:creationId xmlns:a16="http://schemas.microsoft.com/office/drawing/2014/main" id="{BD206C28-A33B-E248-4224-B0924F0FAB87}"/>
              </a:ext>
            </a:extLst>
          </p:cNvPr>
          <p:cNvSpPr txBox="1"/>
          <p:nvPr/>
        </p:nvSpPr>
        <p:spPr bwMode="auto">
          <a:xfrm>
            <a:off x="3150442" y="5728500"/>
            <a:ext cx="474371" cy="343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121" name="TextBox 120">
            <a:extLst>
              <a:ext uri="{FF2B5EF4-FFF2-40B4-BE49-F238E27FC236}">
                <a16:creationId xmlns:a16="http://schemas.microsoft.com/office/drawing/2014/main" id="{E3156EBA-5D9A-44DD-A0F8-9D7BCBB483B4}"/>
              </a:ext>
            </a:extLst>
          </p:cNvPr>
          <p:cNvSpPr txBox="1"/>
          <p:nvPr/>
        </p:nvSpPr>
        <p:spPr bwMode="auto">
          <a:xfrm rot="16200000">
            <a:off x="578607" y="3614627"/>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a:t>
            </a:r>
          </a:p>
        </p:txBody>
      </p:sp>
      <p:grpSp>
        <p:nvGrpSpPr>
          <p:cNvPr id="122" name="Group 121">
            <a:extLst>
              <a:ext uri="{FF2B5EF4-FFF2-40B4-BE49-F238E27FC236}">
                <a16:creationId xmlns:a16="http://schemas.microsoft.com/office/drawing/2014/main" id="{FDE2C8F0-65B5-BB1F-0889-14BAEDB2380F}"/>
              </a:ext>
            </a:extLst>
          </p:cNvPr>
          <p:cNvGrpSpPr/>
          <p:nvPr/>
        </p:nvGrpSpPr>
        <p:grpSpPr>
          <a:xfrm>
            <a:off x="834938" y="1981200"/>
            <a:ext cx="451498" cy="3771900"/>
            <a:chOff x="1284068" y="2462871"/>
            <a:chExt cx="485482" cy="3166583"/>
          </a:xfrm>
        </p:grpSpPr>
        <p:sp>
          <p:nvSpPr>
            <p:cNvPr id="147" name="TextBox 146">
              <a:extLst>
                <a:ext uri="{FF2B5EF4-FFF2-40B4-BE49-F238E27FC236}">
                  <a16:creationId xmlns:a16="http://schemas.microsoft.com/office/drawing/2014/main" id="{791B350F-2FE2-359C-F286-F42803F23C7A}"/>
                </a:ext>
              </a:extLst>
            </p:cNvPr>
            <p:cNvSpPr txBox="1"/>
            <p:nvPr/>
          </p:nvSpPr>
          <p:spPr bwMode="auto">
            <a:xfrm>
              <a:off x="1458795" y="52601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48" name="TextBox 147">
              <a:extLst>
                <a:ext uri="{FF2B5EF4-FFF2-40B4-BE49-F238E27FC236}">
                  <a16:creationId xmlns:a16="http://schemas.microsoft.com/office/drawing/2014/main" id="{CD78F90A-F161-DD3E-5D96-95B7BD816831}"/>
                </a:ext>
              </a:extLst>
            </p:cNvPr>
            <p:cNvSpPr txBox="1"/>
            <p:nvPr/>
          </p:nvSpPr>
          <p:spPr bwMode="auto">
            <a:xfrm>
              <a:off x="1293137" y="47007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149" name="TextBox 148">
              <a:extLst>
                <a:ext uri="{FF2B5EF4-FFF2-40B4-BE49-F238E27FC236}">
                  <a16:creationId xmlns:a16="http://schemas.microsoft.com/office/drawing/2014/main" id="{44500CDF-40DE-3440-5411-36DD6FE67074}"/>
                </a:ext>
              </a:extLst>
            </p:cNvPr>
            <p:cNvSpPr txBox="1"/>
            <p:nvPr/>
          </p:nvSpPr>
          <p:spPr bwMode="auto">
            <a:xfrm>
              <a:off x="1284068" y="41474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150" name="TextBox 149">
              <a:extLst>
                <a:ext uri="{FF2B5EF4-FFF2-40B4-BE49-F238E27FC236}">
                  <a16:creationId xmlns:a16="http://schemas.microsoft.com/office/drawing/2014/main" id="{3CF76E9E-2D96-EF05-C690-59A3C07C34E8}"/>
                </a:ext>
              </a:extLst>
            </p:cNvPr>
            <p:cNvSpPr txBox="1"/>
            <p:nvPr/>
          </p:nvSpPr>
          <p:spPr bwMode="auto">
            <a:xfrm>
              <a:off x="1293137" y="358803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151" name="TextBox 150">
              <a:extLst>
                <a:ext uri="{FF2B5EF4-FFF2-40B4-BE49-F238E27FC236}">
                  <a16:creationId xmlns:a16="http://schemas.microsoft.com/office/drawing/2014/main" id="{FEB1CB53-22F0-704B-63AE-3FAE9A836E61}"/>
                </a:ext>
              </a:extLst>
            </p:cNvPr>
            <p:cNvSpPr txBox="1"/>
            <p:nvPr/>
          </p:nvSpPr>
          <p:spPr bwMode="auto">
            <a:xfrm>
              <a:off x="1284068" y="30222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152" name="TextBox 151">
              <a:extLst>
                <a:ext uri="{FF2B5EF4-FFF2-40B4-BE49-F238E27FC236}">
                  <a16:creationId xmlns:a16="http://schemas.microsoft.com/office/drawing/2014/main" id="{0768D6D1-B33A-5E9A-090B-DFA15124EFE5}"/>
                </a:ext>
              </a:extLst>
            </p:cNvPr>
            <p:cNvSpPr txBox="1"/>
            <p:nvPr/>
          </p:nvSpPr>
          <p:spPr bwMode="auto">
            <a:xfrm>
              <a:off x="1293137" y="246287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grpSp>
      <p:grpSp>
        <p:nvGrpSpPr>
          <p:cNvPr id="123" name="Group 122">
            <a:extLst>
              <a:ext uri="{FF2B5EF4-FFF2-40B4-BE49-F238E27FC236}">
                <a16:creationId xmlns:a16="http://schemas.microsoft.com/office/drawing/2014/main" id="{6199D4A5-F35B-AB1A-B579-8BC473F7C1FC}"/>
              </a:ext>
            </a:extLst>
          </p:cNvPr>
          <p:cNvGrpSpPr/>
          <p:nvPr/>
        </p:nvGrpSpPr>
        <p:grpSpPr>
          <a:xfrm>
            <a:off x="1149350" y="5511239"/>
            <a:ext cx="4572000" cy="343479"/>
            <a:chOff x="1962391" y="5575086"/>
            <a:chExt cx="3552389" cy="369332"/>
          </a:xfrm>
        </p:grpSpPr>
        <p:sp>
          <p:nvSpPr>
            <p:cNvPr id="140" name="TextBox 139">
              <a:extLst>
                <a:ext uri="{FF2B5EF4-FFF2-40B4-BE49-F238E27FC236}">
                  <a16:creationId xmlns:a16="http://schemas.microsoft.com/office/drawing/2014/main" id="{431AB123-8D03-8E4A-CD8C-F45CCA432C4A}"/>
                </a:ext>
              </a:extLst>
            </p:cNvPr>
            <p:cNvSpPr txBox="1"/>
            <p:nvPr/>
          </p:nvSpPr>
          <p:spPr bwMode="auto">
            <a:xfrm>
              <a:off x="1962391" y="55750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41" name="TextBox 140">
              <a:extLst>
                <a:ext uri="{FF2B5EF4-FFF2-40B4-BE49-F238E27FC236}">
                  <a16:creationId xmlns:a16="http://schemas.microsoft.com/office/drawing/2014/main" id="{6E6F3B4D-23EB-0F8F-3252-CF9EBA9FCA98}"/>
                </a:ext>
              </a:extLst>
            </p:cNvPr>
            <p:cNvSpPr txBox="1"/>
            <p:nvPr/>
          </p:nvSpPr>
          <p:spPr bwMode="auto">
            <a:xfrm>
              <a:off x="2549557"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42" name="TextBox 141">
              <a:extLst>
                <a:ext uri="{FF2B5EF4-FFF2-40B4-BE49-F238E27FC236}">
                  <a16:creationId xmlns:a16="http://schemas.microsoft.com/office/drawing/2014/main" id="{45E4D272-7DFF-047D-B139-19A18D874573}"/>
                </a:ext>
              </a:extLst>
            </p:cNvPr>
            <p:cNvSpPr txBox="1"/>
            <p:nvPr/>
          </p:nvSpPr>
          <p:spPr bwMode="auto">
            <a:xfrm>
              <a:off x="318176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43" name="TextBox 142">
              <a:extLst>
                <a:ext uri="{FF2B5EF4-FFF2-40B4-BE49-F238E27FC236}">
                  <a16:creationId xmlns:a16="http://schemas.microsoft.com/office/drawing/2014/main" id="{118890A6-1C20-B6B6-03AF-9FB4E47E7D9E}"/>
                </a:ext>
              </a:extLst>
            </p:cNvPr>
            <p:cNvSpPr txBox="1"/>
            <p:nvPr/>
          </p:nvSpPr>
          <p:spPr bwMode="auto">
            <a:xfrm>
              <a:off x="3815915"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144" name="TextBox 143">
              <a:extLst>
                <a:ext uri="{FF2B5EF4-FFF2-40B4-BE49-F238E27FC236}">
                  <a16:creationId xmlns:a16="http://schemas.microsoft.com/office/drawing/2014/main" id="{5FDA3170-BAAC-9C49-A605-BCBEF5B41E0B}"/>
                </a:ext>
              </a:extLst>
            </p:cNvPr>
            <p:cNvSpPr txBox="1"/>
            <p:nvPr/>
          </p:nvSpPr>
          <p:spPr bwMode="auto">
            <a:xfrm>
              <a:off x="4448552"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145" name="TextBox 144">
              <a:extLst>
                <a:ext uri="{FF2B5EF4-FFF2-40B4-BE49-F238E27FC236}">
                  <a16:creationId xmlns:a16="http://schemas.microsoft.com/office/drawing/2014/main" id="{6EE624AF-3DB5-AD90-0833-56F0A99CA3E5}"/>
                </a:ext>
              </a:extLst>
            </p:cNvPr>
            <p:cNvSpPr txBox="1"/>
            <p:nvPr/>
          </p:nvSpPr>
          <p:spPr bwMode="auto">
            <a:xfrm>
              <a:off x="509607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grpSp>
      <p:sp>
        <p:nvSpPr>
          <p:cNvPr id="124" name="Freeform: Shape 123">
            <a:extLst>
              <a:ext uri="{FF2B5EF4-FFF2-40B4-BE49-F238E27FC236}">
                <a16:creationId xmlns:a16="http://schemas.microsoft.com/office/drawing/2014/main" id="{A622DE29-9163-1FBC-AE25-65EB70CAC442}"/>
              </a:ext>
            </a:extLst>
          </p:cNvPr>
          <p:cNvSpPr/>
          <p:nvPr/>
        </p:nvSpPr>
        <p:spPr bwMode="auto">
          <a:xfrm>
            <a:off x="1346200" y="2146372"/>
            <a:ext cx="4354513" cy="3346378"/>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25" name="Group 124">
            <a:extLst>
              <a:ext uri="{FF2B5EF4-FFF2-40B4-BE49-F238E27FC236}">
                <a16:creationId xmlns:a16="http://schemas.microsoft.com/office/drawing/2014/main" id="{36423A12-7079-D918-0A44-F17F9251EB88}"/>
              </a:ext>
            </a:extLst>
          </p:cNvPr>
          <p:cNvGrpSpPr/>
          <p:nvPr/>
        </p:nvGrpSpPr>
        <p:grpSpPr>
          <a:xfrm>
            <a:off x="1231900" y="2171700"/>
            <a:ext cx="111125" cy="3321051"/>
            <a:chOff x="1458795" y="2647537"/>
            <a:chExt cx="886146" cy="2785352"/>
          </a:xfrm>
        </p:grpSpPr>
        <p:cxnSp>
          <p:nvCxnSpPr>
            <p:cNvPr id="134" name="Straight Connector 133">
              <a:extLst>
                <a:ext uri="{FF2B5EF4-FFF2-40B4-BE49-F238E27FC236}">
                  <a16:creationId xmlns:a16="http://schemas.microsoft.com/office/drawing/2014/main" id="{4BA8C3BE-4F37-5287-2F65-C6F1D6A8E8CA}"/>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2173598-E083-DABA-9854-0B025883D832}"/>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C3DE9BC-7F84-67CE-6035-9D1A60E68177}"/>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BB55479-A34C-CB75-DAC1-A3D327BFFD8E}"/>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3B5CAEE-BC53-FF60-17A4-B7FB52B785FC}"/>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9126409A-D2AA-933D-8211-C4AAD6440D54}"/>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760A97A8-9B26-EE1B-8848-7BAB2247CF42}"/>
              </a:ext>
            </a:extLst>
          </p:cNvPr>
          <p:cNvGrpSpPr/>
          <p:nvPr/>
        </p:nvGrpSpPr>
        <p:grpSpPr>
          <a:xfrm rot="5400000">
            <a:off x="3351211" y="3484564"/>
            <a:ext cx="114306" cy="4130678"/>
            <a:chOff x="1458795" y="2647537"/>
            <a:chExt cx="886146" cy="2785352"/>
          </a:xfrm>
        </p:grpSpPr>
        <p:cxnSp>
          <p:nvCxnSpPr>
            <p:cNvPr id="127" name="Straight Connector 126">
              <a:extLst>
                <a:ext uri="{FF2B5EF4-FFF2-40B4-BE49-F238E27FC236}">
                  <a16:creationId xmlns:a16="http://schemas.microsoft.com/office/drawing/2014/main" id="{A92E1529-767C-7F4E-7AF3-575CC7D11A65}"/>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A7CD9B2-DDB9-DDE4-DB33-8262B1F4A414}"/>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D800B8D-1ADC-17FF-5DB6-2B01241E89F5}"/>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19C3C98-1337-2425-8B88-0F01DC33E184}"/>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5CEEE32-AF5C-35ED-5850-7DD08F481834}"/>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743DBE8-CC44-460E-365F-C71BB12B34D6}"/>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sp>
        <p:nvSpPr>
          <p:cNvPr id="16" name="TextBox 15">
            <a:extLst>
              <a:ext uri="{FF2B5EF4-FFF2-40B4-BE49-F238E27FC236}">
                <a16:creationId xmlns:a16="http://schemas.microsoft.com/office/drawing/2014/main" id="{9CC90BB8-05EC-FBCC-58F6-F5BE0AD6371D}"/>
              </a:ext>
            </a:extLst>
          </p:cNvPr>
          <p:cNvSpPr txBox="1">
            <a:spLocks noChangeAspect="1"/>
          </p:cNvSpPr>
          <p:nvPr/>
        </p:nvSpPr>
        <p:spPr bwMode="auto">
          <a:xfrm>
            <a:off x="3099211" y="3796009"/>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&lt; .001</a:t>
            </a:r>
          </a:p>
        </p:txBody>
      </p:sp>
      <p:sp>
        <p:nvSpPr>
          <p:cNvPr id="155" name="TextBox 154">
            <a:extLst>
              <a:ext uri="{FF2B5EF4-FFF2-40B4-BE49-F238E27FC236}">
                <a16:creationId xmlns:a16="http://schemas.microsoft.com/office/drawing/2014/main" id="{98828AE4-9269-D5EC-B9F8-E052FC6B0C8F}"/>
              </a:ext>
            </a:extLst>
          </p:cNvPr>
          <p:cNvSpPr txBox="1"/>
          <p:nvPr/>
        </p:nvSpPr>
        <p:spPr bwMode="auto">
          <a:xfrm>
            <a:off x="8677565" y="5728500"/>
            <a:ext cx="474371" cy="343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156" name="TextBox 155">
            <a:extLst>
              <a:ext uri="{FF2B5EF4-FFF2-40B4-BE49-F238E27FC236}">
                <a16:creationId xmlns:a16="http://schemas.microsoft.com/office/drawing/2014/main" id="{EAA205D8-938C-291A-3F23-1330A9317F7B}"/>
              </a:ext>
            </a:extLst>
          </p:cNvPr>
          <p:cNvSpPr txBox="1"/>
          <p:nvPr/>
        </p:nvSpPr>
        <p:spPr bwMode="auto">
          <a:xfrm rot="16200000">
            <a:off x="6105730" y="3614627"/>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a:t>
            </a:r>
          </a:p>
        </p:txBody>
      </p:sp>
      <p:grpSp>
        <p:nvGrpSpPr>
          <p:cNvPr id="157" name="Group 156">
            <a:extLst>
              <a:ext uri="{FF2B5EF4-FFF2-40B4-BE49-F238E27FC236}">
                <a16:creationId xmlns:a16="http://schemas.microsoft.com/office/drawing/2014/main" id="{C1F4069C-0627-7416-DD1A-314EA6C6356F}"/>
              </a:ext>
            </a:extLst>
          </p:cNvPr>
          <p:cNvGrpSpPr/>
          <p:nvPr/>
        </p:nvGrpSpPr>
        <p:grpSpPr>
          <a:xfrm>
            <a:off x="6362061" y="1981200"/>
            <a:ext cx="451498" cy="3771900"/>
            <a:chOff x="1284068" y="2462871"/>
            <a:chExt cx="485482" cy="3166583"/>
          </a:xfrm>
        </p:grpSpPr>
        <p:sp>
          <p:nvSpPr>
            <p:cNvPr id="158" name="TextBox 157">
              <a:extLst>
                <a:ext uri="{FF2B5EF4-FFF2-40B4-BE49-F238E27FC236}">
                  <a16:creationId xmlns:a16="http://schemas.microsoft.com/office/drawing/2014/main" id="{72E1E6A7-7EC0-CC37-A0D4-73DE4C993162}"/>
                </a:ext>
              </a:extLst>
            </p:cNvPr>
            <p:cNvSpPr txBox="1"/>
            <p:nvPr/>
          </p:nvSpPr>
          <p:spPr bwMode="auto">
            <a:xfrm>
              <a:off x="1458795" y="52601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59" name="TextBox 158">
              <a:extLst>
                <a:ext uri="{FF2B5EF4-FFF2-40B4-BE49-F238E27FC236}">
                  <a16:creationId xmlns:a16="http://schemas.microsoft.com/office/drawing/2014/main" id="{4FE7A405-9F4B-7B03-A540-DEDAC1E179CB}"/>
                </a:ext>
              </a:extLst>
            </p:cNvPr>
            <p:cNvSpPr txBox="1"/>
            <p:nvPr/>
          </p:nvSpPr>
          <p:spPr bwMode="auto">
            <a:xfrm>
              <a:off x="1293137" y="47007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160" name="TextBox 159">
              <a:extLst>
                <a:ext uri="{FF2B5EF4-FFF2-40B4-BE49-F238E27FC236}">
                  <a16:creationId xmlns:a16="http://schemas.microsoft.com/office/drawing/2014/main" id="{51DA78CD-D496-ED4F-8AF4-4FD53E4DDCDA}"/>
                </a:ext>
              </a:extLst>
            </p:cNvPr>
            <p:cNvSpPr txBox="1"/>
            <p:nvPr/>
          </p:nvSpPr>
          <p:spPr bwMode="auto">
            <a:xfrm>
              <a:off x="1284068" y="41474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161" name="TextBox 160">
              <a:extLst>
                <a:ext uri="{FF2B5EF4-FFF2-40B4-BE49-F238E27FC236}">
                  <a16:creationId xmlns:a16="http://schemas.microsoft.com/office/drawing/2014/main" id="{E0721D3F-54C4-7E80-3989-345D8EBA6357}"/>
                </a:ext>
              </a:extLst>
            </p:cNvPr>
            <p:cNvSpPr txBox="1"/>
            <p:nvPr/>
          </p:nvSpPr>
          <p:spPr bwMode="auto">
            <a:xfrm>
              <a:off x="1293137" y="358803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162" name="TextBox 161">
              <a:extLst>
                <a:ext uri="{FF2B5EF4-FFF2-40B4-BE49-F238E27FC236}">
                  <a16:creationId xmlns:a16="http://schemas.microsoft.com/office/drawing/2014/main" id="{7982EDE0-4725-5048-BE16-C1C8A858F490}"/>
                </a:ext>
              </a:extLst>
            </p:cNvPr>
            <p:cNvSpPr txBox="1"/>
            <p:nvPr/>
          </p:nvSpPr>
          <p:spPr bwMode="auto">
            <a:xfrm>
              <a:off x="1284068" y="30222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163" name="TextBox 162">
              <a:extLst>
                <a:ext uri="{FF2B5EF4-FFF2-40B4-BE49-F238E27FC236}">
                  <a16:creationId xmlns:a16="http://schemas.microsoft.com/office/drawing/2014/main" id="{39221141-3977-9D14-BBFF-613146FCB510}"/>
                </a:ext>
              </a:extLst>
            </p:cNvPr>
            <p:cNvSpPr txBox="1"/>
            <p:nvPr/>
          </p:nvSpPr>
          <p:spPr bwMode="auto">
            <a:xfrm>
              <a:off x="1293137" y="246287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grpSp>
      <p:grpSp>
        <p:nvGrpSpPr>
          <p:cNvPr id="164" name="Group 163">
            <a:extLst>
              <a:ext uri="{FF2B5EF4-FFF2-40B4-BE49-F238E27FC236}">
                <a16:creationId xmlns:a16="http://schemas.microsoft.com/office/drawing/2014/main" id="{9AD1568D-E7E7-B0D6-A600-C6B47BADE8C3}"/>
              </a:ext>
            </a:extLst>
          </p:cNvPr>
          <p:cNvGrpSpPr/>
          <p:nvPr/>
        </p:nvGrpSpPr>
        <p:grpSpPr>
          <a:xfrm>
            <a:off x="6610351" y="5511239"/>
            <a:ext cx="5035550" cy="343479"/>
            <a:chOff x="1962391" y="5575086"/>
            <a:chExt cx="2904865" cy="369332"/>
          </a:xfrm>
        </p:grpSpPr>
        <p:sp>
          <p:nvSpPr>
            <p:cNvPr id="165" name="TextBox 164">
              <a:extLst>
                <a:ext uri="{FF2B5EF4-FFF2-40B4-BE49-F238E27FC236}">
                  <a16:creationId xmlns:a16="http://schemas.microsoft.com/office/drawing/2014/main" id="{D61D5963-6829-5EAE-1669-E91D813CB0C3}"/>
                </a:ext>
              </a:extLst>
            </p:cNvPr>
            <p:cNvSpPr txBox="1"/>
            <p:nvPr/>
          </p:nvSpPr>
          <p:spPr bwMode="auto">
            <a:xfrm>
              <a:off x="1962391" y="55750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66" name="TextBox 165">
              <a:extLst>
                <a:ext uri="{FF2B5EF4-FFF2-40B4-BE49-F238E27FC236}">
                  <a16:creationId xmlns:a16="http://schemas.microsoft.com/office/drawing/2014/main" id="{C20B159E-5ABE-068C-9700-F3E91B5A94EB}"/>
                </a:ext>
              </a:extLst>
            </p:cNvPr>
            <p:cNvSpPr txBox="1"/>
            <p:nvPr/>
          </p:nvSpPr>
          <p:spPr bwMode="auto">
            <a:xfrm>
              <a:off x="2549557"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67" name="TextBox 166">
              <a:extLst>
                <a:ext uri="{FF2B5EF4-FFF2-40B4-BE49-F238E27FC236}">
                  <a16:creationId xmlns:a16="http://schemas.microsoft.com/office/drawing/2014/main" id="{4B0F1403-B080-48D3-4697-15B8C235EE8E}"/>
                </a:ext>
              </a:extLst>
            </p:cNvPr>
            <p:cNvSpPr txBox="1"/>
            <p:nvPr/>
          </p:nvSpPr>
          <p:spPr bwMode="auto">
            <a:xfrm>
              <a:off x="318176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68" name="TextBox 167">
              <a:extLst>
                <a:ext uri="{FF2B5EF4-FFF2-40B4-BE49-F238E27FC236}">
                  <a16:creationId xmlns:a16="http://schemas.microsoft.com/office/drawing/2014/main" id="{DD342385-44EE-D715-7AF5-B275CC331CFE}"/>
                </a:ext>
              </a:extLst>
            </p:cNvPr>
            <p:cNvSpPr txBox="1"/>
            <p:nvPr/>
          </p:nvSpPr>
          <p:spPr bwMode="auto">
            <a:xfrm>
              <a:off x="3815915"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169" name="TextBox 168">
              <a:extLst>
                <a:ext uri="{FF2B5EF4-FFF2-40B4-BE49-F238E27FC236}">
                  <a16:creationId xmlns:a16="http://schemas.microsoft.com/office/drawing/2014/main" id="{A26BAA2B-A8A5-F35A-BDFE-927C42496399}"/>
                </a:ext>
              </a:extLst>
            </p:cNvPr>
            <p:cNvSpPr txBox="1"/>
            <p:nvPr/>
          </p:nvSpPr>
          <p:spPr bwMode="auto">
            <a:xfrm>
              <a:off x="4448552"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grpSp>
      <p:sp>
        <p:nvSpPr>
          <p:cNvPr id="171" name="Freeform: Shape 170">
            <a:extLst>
              <a:ext uri="{FF2B5EF4-FFF2-40B4-BE49-F238E27FC236}">
                <a16:creationId xmlns:a16="http://schemas.microsoft.com/office/drawing/2014/main" id="{AA980584-F476-4CB1-3ABE-561C6FC2EA54}"/>
              </a:ext>
            </a:extLst>
          </p:cNvPr>
          <p:cNvSpPr/>
          <p:nvPr/>
        </p:nvSpPr>
        <p:spPr bwMode="auto">
          <a:xfrm>
            <a:off x="6873323" y="2146372"/>
            <a:ext cx="4632877" cy="3346378"/>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72" name="Group 171">
            <a:extLst>
              <a:ext uri="{FF2B5EF4-FFF2-40B4-BE49-F238E27FC236}">
                <a16:creationId xmlns:a16="http://schemas.microsoft.com/office/drawing/2014/main" id="{378662CA-61D0-8598-96DE-F39DE8FFB41F}"/>
              </a:ext>
            </a:extLst>
          </p:cNvPr>
          <p:cNvGrpSpPr/>
          <p:nvPr/>
        </p:nvGrpSpPr>
        <p:grpSpPr>
          <a:xfrm>
            <a:off x="6759023" y="2182034"/>
            <a:ext cx="124377" cy="3317065"/>
            <a:chOff x="1458795" y="2647537"/>
            <a:chExt cx="886146" cy="2785352"/>
          </a:xfrm>
        </p:grpSpPr>
        <p:cxnSp>
          <p:nvCxnSpPr>
            <p:cNvPr id="173" name="Straight Connector 172">
              <a:extLst>
                <a:ext uri="{FF2B5EF4-FFF2-40B4-BE49-F238E27FC236}">
                  <a16:creationId xmlns:a16="http://schemas.microsoft.com/office/drawing/2014/main" id="{261F18B9-7FB8-524E-9C69-F805BE30A32D}"/>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90B30A42-0A11-031B-5448-B306138B0FA9}"/>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0E5CDC8-1F8B-04DC-60AB-C1ABB68A8845}"/>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8C987B7-6931-1F6C-BF16-06E7E2EE0195}"/>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EB7F70A-96EC-FCB9-9C41-6BF231553C20}"/>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354CA65-6BBB-5EB1-CDD8-79C007AEE5EE}"/>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FF2AB97E-510A-70EB-30EB-5CAEED4DCFAB}"/>
              </a:ext>
            </a:extLst>
          </p:cNvPr>
          <p:cNvGrpSpPr/>
          <p:nvPr/>
        </p:nvGrpSpPr>
        <p:grpSpPr>
          <a:xfrm rot="5400000">
            <a:off x="9027317" y="3344074"/>
            <a:ext cx="107953" cy="4418012"/>
            <a:chOff x="1458795" y="3204607"/>
            <a:chExt cx="886146" cy="2228282"/>
          </a:xfrm>
        </p:grpSpPr>
        <p:cxnSp>
          <p:nvCxnSpPr>
            <p:cNvPr id="181" name="Straight Connector 180">
              <a:extLst>
                <a:ext uri="{FF2B5EF4-FFF2-40B4-BE49-F238E27FC236}">
                  <a16:creationId xmlns:a16="http://schemas.microsoft.com/office/drawing/2014/main" id="{C6C8CC9D-5E06-D4C4-86D6-04719B6B9707}"/>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628FA3C-5FD7-45B9-FAD3-7A4F33AD40A5}"/>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1541889-9F32-552A-48AC-097E7AA162BC}"/>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EEC823E-1855-4BD9-3977-ABEAE34CA00B}"/>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B3898113-5F9A-4541-5DF9-AA9B6BA67FAB}"/>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14D8E717-4857-F2C4-43CE-372DD326106C}"/>
              </a:ext>
            </a:extLst>
          </p:cNvPr>
          <p:cNvGrpSpPr/>
          <p:nvPr/>
        </p:nvGrpSpPr>
        <p:grpSpPr>
          <a:xfrm>
            <a:off x="2142444" y="2328278"/>
            <a:ext cx="3527670" cy="954107"/>
            <a:chOff x="2142444" y="2328278"/>
            <a:chExt cx="3527670" cy="954107"/>
          </a:xfrm>
        </p:grpSpPr>
        <p:sp>
          <p:nvSpPr>
            <p:cNvPr id="12" name="TextBox 11">
              <a:extLst>
                <a:ext uri="{FF2B5EF4-FFF2-40B4-BE49-F238E27FC236}">
                  <a16:creationId xmlns:a16="http://schemas.microsoft.com/office/drawing/2014/main" id="{89214ABA-FE73-E4C6-57BE-C45CF9C716FB}"/>
                </a:ext>
              </a:extLst>
            </p:cNvPr>
            <p:cNvSpPr txBox="1">
              <a:spLocks noChangeAspect="1"/>
            </p:cNvSpPr>
            <p:nvPr/>
          </p:nvSpPr>
          <p:spPr bwMode="auto">
            <a:xfrm>
              <a:off x="2142444" y="2328278"/>
              <a:ext cx="16470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 Regimen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st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FLT3i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nd</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FLT3i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rd</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FLT3i</a:t>
              </a:r>
            </a:p>
          </p:txBody>
        </p:sp>
        <p:sp>
          <p:nvSpPr>
            <p:cNvPr id="13" name="TextBox 12">
              <a:extLst>
                <a:ext uri="{FF2B5EF4-FFF2-40B4-BE49-F238E27FC236}">
                  <a16:creationId xmlns:a16="http://schemas.microsoft.com/office/drawing/2014/main" id="{4D182564-A650-6A14-B9D6-EBFD44FCB228}"/>
                </a:ext>
              </a:extLst>
            </p:cNvPr>
            <p:cNvSpPr txBox="1">
              <a:spLocks noChangeAspect="1"/>
            </p:cNvSpPr>
            <p:nvPr/>
          </p:nvSpPr>
          <p:spPr bwMode="auto">
            <a:xfrm>
              <a:off x="3985302" y="2328278"/>
              <a:ext cx="65594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 = 96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86" name="TextBox 185">
              <a:extLst>
                <a:ext uri="{FF2B5EF4-FFF2-40B4-BE49-F238E27FC236}">
                  <a16:creationId xmlns:a16="http://schemas.microsoft.com/office/drawing/2014/main" id="{03784D1D-B422-E367-E6BC-E303DD75760C}"/>
                </a:ext>
              </a:extLst>
            </p:cNvPr>
            <p:cNvSpPr txBox="1">
              <a:spLocks noChangeAspect="1"/>
            </p:cNvSpPr>
            <p:nvPr/>
          </p:nvSpPr>
          <p:spPr bwMode="auto">
            <a:xfrm>
              <a:off x="4666314" y="2328278"/>
              <a:ext cx="1003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Median OS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16.7 m</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 m</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 m</a:t>
              </a:r>
            </a:p>
          </p:txBody>
        </p:sp>
        <p:sp>
          <p:nvSpPr>
            <p:cNvPr id="187" name="Arrow: Curved Left 186">
              <a:extLst>
                <a:ext uri="{FF2B5EF4-FFF2-40B4-BE49-F238E27FC236}">
                  <a16:creationId xmlns:a16="http://schemas.microsoft.com/office/drawing/2014/main" id="{4849CF35-870A-A972-F3E0-F28F3BCEC9CF}"/>
                </a:ext>
              </a:extLst>
            </p:cNvPr>
            <p:cNvSpPr/>
            <p:nvPr/>
          </p:nvSpPr>
          <p:spPr bwMode="auto">
            <a:xfrm>
              <a:off x="5441344" y="2647542"/>
              <a:ext cx="170508" cy="242887"/>
            </a:xfrm>
            <a:prstGeom prst="curvedLef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8" name="Arrow: Curved Left 187">
              <a:extLst>
                <a:ext uri="{FF2B5EF4-FFF2-40B4-BE49-F238E27FC236}">
                  <a16:creationId xmlns:a16="http://schemas.microsoft.com/office/drawing/2014/main" id="{F1B77991-8525-C294-ED22-B35797B4AEF8}"/>
                </a:ext>
              </a:extLst>
            </p:cNvPr>
            <p:cNvSpPr/>
            <p:nvPr/>
          </p:nvSpPr>
          <p:spPr bwMode="auto">
            <a:xfrm>
              <a:off x="5441344" y="2927299"/>
              <a:ext cx="170508" cy="242887"/>
            </a:xfrm>
            <a:prstGeom prst="curvedLef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90" name="Straight Connector 189">
              <a:extLst>
                <a:ext uri="{FF2B5EF4-FFF2-40B4-BE49-F238E27FC236}">
                  <a16:creationId xmlns:a16="http://schemas.microsoft.com/office/drawing/2014/main" id="{226FF39B-07CA-781B-33FA-A04D4CF984CA}"/>
                </a:ext>
              </a:extLst>
            </p:cNvPr>
            <p:cNvCxnSpPr/>
            <p:nvPr/>
          </p:nvCxnSpPr>
          <p:spPr bwMode="auto">
            <a:xfrm>
              <a:off x="2718711" y="2697560"/>
              <a:ext cx="320906" cy="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A1EF150-0D53-E14E-11AB-072693B273C1}"/>
                </a:ext>
              </a:extLst>
            </p:cNvPr>
            <p:cNvCxnSpPr/>
            <p:nvPr/>
          </p:nvCxnSpPr>
          <p:spPr bwMode="auto">
            <a:xfrm>
              <a:off x="2718711" y="2901940"/>
              <a:ext cx="320906" cy="0"/>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7C4942B-ED23-DABD-A68F-001565EAA250}"/>
                </a:ext>
              </a:extLst>
            </p:cNvPr>
            <p:cNvCxnSpPr/>
            <p:nvPr/>
          </p:nvCxnSpPr>
          <p:spPr bwMode="auto">
            <a:xfrm>
              <a:off x="2718711" y="3108103"/>
              <a:ext cx="320906" cy="0"/>
            </a:xfrm>
            <a:prstGeom prst="line">
              <a:avLst/>
            </a:prstGeom>
            <a:noFill/>
            <a:ln w="28575" cap="flat" cmpd="sng" algn="ctr">
              <a:solidFill>
                <a:schemeClr val="accent4"/>
              </a:solidFill>
              <a:prstDash val="solid"/>
              <a:round/>
              <a:headEnd type="none" w="med" len="med"/>
              <a:tailEnd type="none" w="med" len="med"/>
            </a:ln>
            <a:effectLst/>
          </p:spPr>
        </p:cxnSp>
      </p:grpSp>
      <p:sp>
        <p:nvSpPr>
          <p:cNvPr id="194" name="Freeform: Shape 193">
            <a:extLst>
              <a:ext uri="{FF2B5EF4-FFF2-40B4-BE49-F238E27FC236}">
                <a16:creationId xmlns:a16="http://schemas.microsoft.com/office/drawing/2014/main" id="{0CE1FE52-D5EC-EE38-9644-FB6EBF9CA20C}"/>
              </a:ext>
            </a:extLst>
          </p:cNvPr>
          <p:cNvSpPr/>
          <p:nvPr/>
        </p:nvSpPr>
        <p:spPr bwMode="auto">
          <a:xfrm>
            <a:off x="1347788" y="2200275"/>
            <a:ext cx="3743325" cy="2995613"/>
          </a:xfrm>
          <a:custGeom>
            <a:avLst/>
            <a:gdLst>
              <a:gd name="connsiteX0" fmla="*/ 0 w 3743325"/>
              <a:gd name="connsiteY0" fmla="*/ 0 h 2995613"/>
              <a:gd name="connsiteX1" fmla="*/ 142875 w 3743325"/>
              <a:gd name="connsiteY1" fmla="*/ 0 h 2995613"/>
              <a:gd name="connsiteX2" fmla="*/ 142875 w 3743325"/>
              <a:gd name="connsiteY2" fmla="*/ 128588 h 2995613"/>
              <a:gd name="connsiteX3" fmla="*/ 528637 w 3743325"/>
              <a:gd name="connsiteY3" fmla="*/ 128588 h 2995613"/>
              <a:gd name="connsiteX4" fmla="*/ 528637 w 3743325"/>
              <a:gd name="connsiteY4" fmla="*/ 190500 h 2995613"/>
              <a:gd name="connsiteX5" fmla="*/ 552450 w 3743325"/>
              <a:gd name="connsiteY5" fmla="*/ 190500 h 2995613"/>
              <a:gd name="connsiteX6" fmla="*/ 552450 w 3743325"/>
              <a:gd name="connsiteY6" fmla="*/ 247650 h 2995613"/>
              <a:gd name="connsiteX7" fmla="*/ 566737 w 3743325"/>
              <a:gd name="connsiteY7" fmla="*/ 247650 h 2995613"/>
              <a:gd name="connsiteX8" fmla="*/ 566737 w 3743325"/>
              <a:gd name="connsiteY8" fmla="*/ 319088 h 2995613"/>
              <a:gd name="connsiteX9" fmla="*/ 642937 w 3743325"/>
              <a:gd name="connsiteY9" fmla="*/ 319088 h 2995613"/>
              <a:gd name="connsiteX10" fmla="*/ 642937 w 3743325"/>
              <a:gd name="connsiteY10" fmla="*/ 385763 h 2995613"/>
              <a:gd name="connsiteX11" fmla="*/ 671512 w 3743325"/>
              <a:gd name="connsiteY11" fmla="*/ 385763 h 2995613"/>
              <a:gd name="connsiteX12" fmla="*/ 671512 w 3743325"/>
              <a:gd name="connsiteY12" fmla="*/ 442913 h 2995613"/>
              <a:gd name="connsiteX13" fmla="*/ 714375 w 3743325"/>
              <a:gd name="connsiteY13" fmla="*/ 442913 h 2995613"/>
              <a:gd name="connsiteX14" fmla="*/ 714375 w 3743325"/>
              <a:gd name="connsiteY14" fmla="*/ 500063 h 2995613"/>
              <a:gd name="connsiteX15" fmla="*/ 728662 w 3743325"/>
              <a:gd name="connsiteY15" fmla="*/ 500063 h 2995613"/>
              <a:gd name="connsiteX16" fmla="*/ 728662 w 3743325"/>
              <a:gd name="connsiteY16" fmla="*/ 571500 h 2995613"/>
              <a:gd name="connsiteX17" fmla="*/ 752475 w 3743325"/>
              <a:gd name="connsiteY17" fmla="*/ 571500 h 2995613"/>
              <a:gd name="connsiteX18" fmla="*/ 752475 w 3743325"/>
              <a:gd name="connsiteY18" fmla="*/ 638175 h 2995613"/>
              <a:gd name="connsiteX19" fmla="*/ 842962 w 3743325"/>
              <a:gd name="connsiteY19" fmla="*/ 638175 h 2995613"/>
              <a:gd name="connsiteX20" fmla="*/ 842962 w 3743325"/>
              <a:gd name="connsiteY20" fmla="*/ 714375 h 2995613"/>
              <a:gd name="connsiteX21" fmla="*/ 857250 w 3743325"/>
              <a:gd name="connsiteY21" fmla="*/ 714375 h 2995613"/>
              <a:gd name="connsiteX22" fmla="*/ 857250 w 3743325"/>
              <a:gd name="connsiteY22" fmla="*/ 771525 h 2995613"/>
              <a:gd name="connsiteX23" fmla="*/ 866775 w 3743325"/>
              <a:gd name="connsiteY23" fmla="*/ 771525 h 2995613"/>
              <a:gd name="connsiteX24" fmla="*/ 866775 w 3743325"/>
              <a:gd name="connsiteY24" fmla="*/ 842963 h 2995613"/>
              <a:gd name="connsiteX25" fmla="*/ 881062 w 3743325"/>
              <a:gd name="connsiteY25" fmla="*/ 842963 h 2995613"/>
              <a:gd name="connsiteX26" fmla="*/ 881062 w 3743325"/>
              <a:gd name="connsiteY26" fmla="*/ 923925 h 2995613"/>
              <a:gd name="connsiteX27" fmla="*/ 900112 w 3743325"/>
              <a:gd name="connsiteY27" fmla="*/ 923925 h 2995613"/>
              <a:gd name="connsiteX28" fmla="*/ 900112 w 3743325"/>
              <a:gd name="connsiteY28" fmla="*/ 990600 h 2995613"/>
              <a:gd name="connsiteX29" fmla="*/ 914400 w 3743325"/>
              <a:gd name="connsiteY29" fmla="*/ 990600 h 2995613"/>
              <a:gd name="connsiteX30" fmla="*/ 914400 w 3743325"/>
              <a:gd name="connsiteY30" fmla="*/ 1057275 h 2995613"/>
              <a:gd name="connsiteX31" fmla="*/ 923925 w 3743325"/>
              <a:gd name="connsiteY31" fmla="*/ 1057275 h 2995613"/>
              <a:gd name="connsiteX32" fmla="*/ 923925 w 3743325"/>
              <a:gd name="connsiteY32" fmla="*/ 1119188 h 2995613"/>
              <a:gd name="connsiteX33" fmla="*/ 933450 w 3743325"/>
              <a:gd name="connsiteY33" fmla="*/ 1119188 h 2995613"/>
              <a:gd name="connsiteX34" fmla="*/ 933450 w 3743325"/>
              <a:gd name="connsiteY34" fmla="*/ 1204913 h 2995613"/>
              <a:gd name="connsiteX35" fmla="*/ 938212 w 3743325"/>
              <a:gd name="connsiteY35" fmla="*/ 1204913 h 2995613"/>
              <a:gd name="connsiteX36" fmla="*/ 938212 w 3743325"/>
              <a:gd name="connsiteY36" fmla="*/ 1271588 h 2995613"/>
              <a:gd name="connsiteX37" fmla="*/ 1047750 w 3743325"/>
              <a:gd name="connsiteY37" fmla="*/ 1271588 h 2995613"/>
              <a:gd name="connsiteX38" fmla="*/ 1047750 w 3743325"/>
              <a:gd name="connsiteY38" fmla="*/ 1343025 h 2995613"/>
              <a:gd name="connsiteX39" fmla="*/ 1066800 w 3743325"/>
              <a:gd name="connsiteY39" fmla="*/ 1343025 h 2995613"/>
              <a:gd name="connsiteX40" fmla="*/ 1066800 w 3743325"/>
              <a:gd name="connsiteY40" fmla="*/ 1419225 h 2995613"/>
              <a:gd name="connsiteX41" fmla="*/ 1095375 w 3743325"/>
              <a:gd name="connsiteY41" fmla="*/ 1419225 h 2995613"/>
              <a:gd name="connsiteX42" fmla="*/ 1095375 w 3743325"/>
              <a:gd name="connsiteY42" fmla="*/ 1490663 h 2995613"/>
              <a:gd name="connsiteX43" fmla="*/ 1123950 w 3743325"/>
              <a:gd name="connsiteY43" fmla="*/ 1490663 h 2995613"/>
              <a:gd name="connsiteX44" fmla="*/ 1123950 w 3743325"/>
              <a:gd name="connsiteY44" fmla="*/ 1562100 h 2995613"/>
              <a:gd name="connsiteX45" fmla="*/ 1143000 w 3743325"/>
              <a:gd name="connsiteY45" fmla="*/ 1562100 h 2995613"/>
              <a:gd name="connsiteX46" fmla="*/ 1143000 w 3743325"/>
              <a:gd name="connsiteY46" fmla="*/ 1652588 h 2995613"/>
              <a:gd name="connsiteX47" fmla="*/ 1195387 w 3743325"/>
              <a:gd name="connsiteY47" fmla="*/ 1652588 h 2995613"/>
              <a:gd name="connsiteX48" fmla="*/ 1195387 w 3743325"/>
              <a:gd name="connsiteY48" fmla="*/ 1714500 h 2995613"/>
              <a:gd name="connsiteX49" fmla="*/ 1276350 w 3743325"/>
              <a:gd name="connsiteY49" fmla="*/ 1714500 h 2995613"/>
              <a:gd name="connsiteX50" fmla="*/ 1276350 w 3743325"/>
              <a:gd name="connsiteY50" fmla="*/ 1795463 h 2995613"/>
              <a:gd name="connsiteX51" fmla="*/ 1295400 w 3743325"/>
              <a:gd name="connsiteY51" fmla="*/ 1795463 h 2995613"/>
              <a:gd name="connsiteX52" fmla="*/ 1295400 w 3743325"/>
              <a:gd name="connsiteY52" fmla="*/ 1857375 h 2995613"/>
              <a:gd name="connsiteX53" fmla="*/ 1381125 w 3743325"/>
              <a:gd name="connsiteY53" fmla="*/ 1857375 h 2995613"/>
              <a:gd name="connsiteX54" fmla="*/ 1381125 w 3743325"/>
              <a:gd name="connsiteY54" fmla="*/ 1938338 h 2995613"/>
              <a:gd name="connsiteX55" fmla="*/ 1400175 w 3743325"/>
              <a:gd name="connsiteY55" fmla="*/ 1938338 h 2995613"/>
              <a:gd name="connsiteX56" fmla="*/ 1400175 w 3743325"/>
              <a:gd name="connsiteY56" fmla="*/ 2014538 h 2995613"/>
              <a:gd name="connsiteX57" fmla="*/ 1457325 w 3743325"/>
              <a:gd name="connsiteY57" fmla="*/ 2014538 h 2995613"/>
              <a:gd name="connsiteX58" fmla="*/ 1457325 w 3743325"/>
              <a:gd name="connsiteY58" fmla="*/ 2085975 h 2995613"/>
              <a:gd name="connsiteX59" fmla="*/ 1481137 w 3743325"/>
              <a:gd name="connsiteY59" fmla="*/ 2085975 h 2995613"/>
              <a:gd name="connsiteX60" fmla="*/ 1481137 w 3743325"/>
              <a:gd name="connsiteY60" fmla="*/ 2157413 h 2995613"/>
              <a:gd name="connsiteX61" fmla="*/ 1538287 w 3743325"/>
              <a:gd name="connsiteY61" fmla="*/ 2157413 h 2995613"/>
              <a:gd name="connsiteX62" fmla="*/ 1538287 w 3743325"/>
              <a:gd name="connsiteY62" fmla="*/ 2238375 h 2995613"/>
              <a:gd name="connsiteX63" fmla="*/ 1562100 w 3743325"/>
              <a:gd name="connsiteY63" fmla="*/ 2238375 h 2995613"/>
              <a:gd name="connsiteX64" fmla="*/ 1562100 w 3743325"/>
              <a:gd name="connsiteY64" fmla="*/ 2314575 h 2995613"/>
              <a:gd name="connsiteX65" fmla="*/ 1590675 w 3743325"/>
              <a:gd name="connsiteY65" fmla="*/ 2314575 h 2995613"/>
              <a:gd name="connsiteX66" fmla="*/ 1590675 w 3743325"/>
              <a:gd name="connsiteY66" fmla="*/ 2386013 h 2995613"/>
              <a:gd name="connsiteX67" fmla="*/ 1724025 w 3743325"/>
              <a:gd name="connsiteY67" fmla="*/ 2386013 h 2995613"/>
              <a:gd name="connsiteX68" fmla="*/ 1724025 w 3743325"/>
              <a:gd name="connsiteY68" fmla="*/ 2462213 h 2995613"/>
              <a:gd name="connsiteX69" fmla="*/ 1776412 w 3743325"/>
              <a:gd name="connsiteY69" fmla="*/ 2462213 h 2995613"/>
              <a:gd name="connsiteX70" fmla="*/ 1776412 w 3743325"/>
              <a:gd name="connsiteY70" fmla="*/ 2533650 h 2995613"/>
              <a:gd name="connsiteX71" fmla="*/ 2019300 w 3743325"/>
              <a:gd name="connsiteY71" fmla="*/ 2533650 h 2995613"/>
              <a:gd name="connsiteX72" fmla="*/ 2019300 w 3743325"/>
              <a:gd name="connsiteY72" fmla="*/ 2614613 h 2995613"/>
              <a:gd name="connsiteX73" fmla="*/ 2138362 w 3743325"/>
              <a:gd name="connsiteY73" fmla="*/ 2614613 h 2995613"/>
              <a:gd name="connsiteX74" fmla="*/ 2138362 w 3743325"/>
              <a:gd name="connsiteY74" fmla="*/ 2714625 h 2995613"/>
              <a:gd name="connsiteX75" fmla="*/ 2471737 w 3743325"/>
              <a:gd name="connsiteY75" fmla="*/ 2714625 h 2995613"/>
              <a:gd name="connsiteX76" fmla="*/ 2471737 w 3743325"/>
              <a:gd name="connsiteY76" fmla="*/ 2852738 h 2995613"/>
              <a:gd name="connsiteX77" fmla="*/ 2643187 w 3743325"/>
              <a:gd name="connsiteY77" fmla="*/ 2852738 h 2995613"/>
              <a:gd name="connsiteX78" fmla="*/ 2643187 w 3743325"/>
              <a:gd name="connsiteY78" fmla="*/ 2995613 h 2995613"/>
              <a:gd name="connsiteX79" fmla="*/ 3743325 w 3743325"/>
              <a:gd name="connsiteY79" fmla="*/ 2995613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743325" h="2995613">
                <a:moveTo>
                  <a:pt x="0" y="0"/>
                </a:moveTo>
                <a:lnTo>
                  <a:pt x="142875" y="0"/>
                </a:lnTo>
                <a:lnTo>
                  <a:pt x="142875" y="128588"/>
                </a:lnTo>
                <a:lnTo>
                  <a:pt x="528637" y="128588"/>
                </a:lnTo>
                <a:lnTo>
                  <a:pt x="528637" y="190500"/>
                </a:lnTo>
                <a:lnTo>
                  <a:pt x="552450" y="190500"/>
                </a:lnTo>
                <a:lnTo>
                  <a:pt x="552450" y="247650"/>
                </a:lnTo>
                <a:lnTo>
                  <a:pt x="566737" y="247650"/>
                </a:lnTo>
                <a:lnTo>
                  <a:pt x="566737" y="319088"/>
                </a:lnTo>
                <a:lnTo>
                  <a:pt x="642937" y="319088"/>
                </a:lnTo>
                <a:lnTo>
                  <a:pt x="642937" y="385763"/>
                </a:lnTo>
                <a:lnTo>
                  <a:pt x="671512" y="385763"/>
                </a:lnTo>
                <a:lnTo>
                  <a:pt x="671512" y="442913"/>
                </a:lnTo>
                <a:lnTo>
                  <a:pt x="714375" y="442913"/>
                </a:lnTo>
                <a:lnTo>
                  <a:pt x="714375" y="500063"/>
                </a:lnTo>
                <a:lnTo>
                  <a:pt x="728662" y="500063"/>
                </a:lnTo>
                <a:lnTo>
                  <a:pt x="728662" y="571500"/>
                </a:lnTo>
                <a:lnTo>
                  <a:pt x="752475" y="571500"/>
                </a:lnTo>
                <a:lnTo>
                  <a:pt x="752475" y="638175"/>
                </a:lnTo>
                <a:lnTo>
                  <a:pt x="842962" y="638175"/>
                </a:lnTo>
                <a:lnTo>
                  <a:pt x="842962" y="714375"/>
                </a:lnTo>
                <a:lnTo>
                  <a:pt x="857250" y="714375"/>
                </a:lnTo>
                <a:lnTo>
                  <a:pt x="857250" y="771525"/>
                </a:lnTo>
                <a:lnTo>
                  <a:pt x="866775" y="771525"/>
                </a:lnTo>
                <a:lnTo>
                  <a:pt x="866775" y="842963"/>
                </a:lnTo>
                <a:lnTo>
                  <a:pt x="881062" y="842963"/>
                </a:lnTo>
                <a:lnTo>
                  <a:pt x="881062" y="923925"/>
                </a:lnTo>
                <a:lnTo>
                  <a:pt x="900112" y="923925"/>
                </a:lnTo>
                <a:lnTo>
                  <a:pt x="900112" y="990600"/>
                </a:lnTo>
                <a:lnTo>
                  <a:pt x="914400" y="990600"/>
                </a:lnTo>
                <a:lnTo>
                  <a:pt x="914400" y="1057275"/>
                </a:lnTo>
                <a:lnTo>
                  <a:pt x="923925" y="1057275"/>
                </a:lnTo>
                <a:lnTo>
                  <a:pt x="923925" y="1119188"/>
                </a:lnTo>
                <a:lnTo>
                  <a:pt x="933450" y="1119188"/>
                </a:lnTo>
                <a:lnTo>
                  <a:pt x="933450" y="1204913"/>
                </a:lnTo>
                <a:lnTo>
                  <a:pt x="938212" y="1204913"/>
                </a:lnTo>
                <a:lnTo>
                  <a:pt x="938212" y="1271588"/>
                </a:lnTo>
                <a:lnTo>
                  <a:pt x="1047750" y="1271588"/>
                </a:lnTo>
                <a:lnTo>
                  <a:pt x="1047750" y="1343025"/>
                </a:lnTo>
                <a:lnTo>
                  <a:pt x="1066800" y="1343025"/>
                </a:lnTo>
                <a:lnTo>
                  <a:pt x="1066800" y="1419225"/>
                </a:lnTo>
                <a:lnTo>
                  <a:pt x="1095375" y="1419225"/>
                </a:lnTo>
                <a:lnTo>
                  <a:pt x="1095375" y="1490663"/>
                </a:lnTo>
                <a:lnTo>
                  <a:pt x="1123950" y="1490663"/>
                </a:lnTo>
                <a:lnTo>
                  <a:pt x="1123950" y="1562100"/>
                </a:lnTo>
                <a:lnTo>
                  <a:pt x="1143000" y="1562100"/>
                </a:lnTo>
                <a:lnTo>
                  <a:pt x="1143000" y="1652588"/>
                </a:lnTo>
                <a:lnTo>
                  <a:pt x="1195387" y="1652588"/>
                </a:lnTo>
                <a:lnTo>
                  <a:pt x="1195387" y="1714500"/>
                </a:lnTo>
                <a:lnTo>
                  <a:pt x="1276350" y="1714500"/>
                </a:lnTo>
                <a:lnTo>
                  <a:pt x="1276350" y="1795463"/>
                </a:lnTo>
                <a:lnTo>
                  <a:pt x="1295400" y="1795463"/>
                </a:lnTo>
                <a:lnTo>
                  <a:pt x="1295400" y="1857375"/>
                </a:lnTo>
                <a:lnTo>
                  <a:pt x="1381125" y="1857375"/>
                </a:lnTo>
                <a:lnTo>
                  <a:pt x="1381125" y="1938338"/>
                </a:lnTo>
                <a:lnTo>
                  <a:pt x="1400175" y="1938338"/>
                </a:lnTo>
                <a:lnTo>
                  <a:pt x="1400175" y="2014538"/>
                </a:lnTo>
                <a:lnTo>
                  <a:pt x="1457325" y="2014538"/>
                </a:lnTo>
                <a:lnTo>
                  <a:pt x="1457325" y="2085975"/>
                </a:lnTo>
                <a:lnTo>
                  <a:pt x="1481137" y="2085975"/>
                </a:lnTo>
                <a:lnTo>
                  <a:pt x="1481137" y="2157413"/>
                </a:lnTo>
                <a:lnTo>
                  <a:pt x="1538287" y="2157413"/>
                </a:lnTo>
                <a:lnTo>
                  <a:pt x="1538287" y="2238375"/>
                </a:lnTo>
                <a:lnTo>
                  <a:pt x="1562100" y="2238375"/>
                </a:lnTo>
                <a:lnTo>
                  <a:pt x="1562100" y="2314575"/>
                </a:lnTo>
                <a:lnTo>
                  <a:pt x="1590675" y="2314575"/>
                </a:lnTo>
                <a:lnTo>
                  <a:pt x="1590675" y="2386013"/>
                </a:lnTo>
                <a:lnTo>
                  <a:pt x="1724025" y="2386013"/>
                </a:lnTo>
                <a:lnTo>
                  <a:pt x="1724025" y="2462213"/>
                </a:lnTo>
                <a:lnTo>
                  <a:pt x="1776412" y="2462213"/>
                </a:lnTo>
                <a:lnTo>
                  <a:pt x="1776412" y="2533650"/>
                </a:lnTo>
                <a:lnTo>
                  <a:pt x="2019300" y="2533650"/>
                </a:lnTo>
                <a:lnTo>
                  <a:pt x="2019300" y="2614613"/>
                </a:lnTo>
                <a:lnTo>
                  <a:pt x="2138362" y="2614613"/>
                </a:lnTo>
                <a:lnTo>
                  <a:pt x="2138362" y="2714625"/>
                </a:lnTo>
                <a:lnTo>
                  <a:pt x="2471737" y="2714625"/>
                </a:lnTo>
                <a:lnTo>
                  <a:pt x="2471737" y="2852738"/>
                </a:lnTo>
                <a:lnTo>
                  <a:pt x="2643187" y="2852738"/>
                </a:lnTo>
                <a:lnTo>
                  <a:pt x="2643187" y="2995613"/>
                </a:lnTo>
                <a:lnTo>
                  <a:pt x="3743325" y="299561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10" name="Group 209">
            <a:extLst>
              <a:ext uri="{FF2B5EF4-FFF2-40B4-BE49-F238E27FC236}">
                <a16:creationId xmlns:a16="http://schemas.microsoft.com/office/drawing/2014/main" id="{FEC15E15-3C5D-05DD-D731-23F5EBAE31A1}"/>
              </a:ext>
            </a:extLst>
          </p:cNvPr>
          <p:cNvGrpSpPr/>
          <p:nvPr/>
        </p:nvGrpSpPr>
        <p:grpSpPr>
          <a:xfrm>
            <a:off x="1689395" y="2272725"/>
            <a:ext cx="3368381" cy="2980312"/>
            <a:chOff x="1689395" y="2272725"/>
            <a:chExt cx="3368381" cy="2980312"/>
          </a:xfrm>
        </p:grpSpPr>
        <p:cxnSp>
          <p:nvCxnSpPr>
            <p:cNvPr id="197" name="Straight Connector 196">
              <a:extLst>
                <a:ext uri="{FF2B5EF4-FFF2-40B4-BE49-F238E27FC236}">
                  <a16:creationId xmlns:a16="http://schemas.microsoft.com/office/drawing/2014/main" id="{76112749-59EB-4C6C-370B-A6D0E5F287BB}"/>
                </a:ext>
              </a:extLst>
            </p:cNvPr>
            <p:cNvCxnSpPr/>
            <p:nvPr/>
          </p:nvCxnSpPr>
          <p:spPr bwMode="auto">
            <a:xfrm>
              <a:off x="5057776" y="5144522"/>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EC21FB7-FDF3-2F5B-17E6-CC7DEDC3AD21}"/>
                </a:ext>
              </a:extLst>
            </p:cNvPr>
            <p:cNvCxnSpPr/>
            <p:nvPr/>
          </p:nvCxnSpPr>
          <p:spPr bwMode="auto">
            <a:xfrm>
              <a:off x="4013428" y="5139760"/>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D254EC9-B949-6CE4-E8CA-B95E45B6F53B}"/>
                </a:ext>
              </a:extLst>
            </p:cNvPr>
            <p:cNvCxnSpPr/>
            <p:nvPr/>
          </p:nvCxnSpPr>
          <p:spPr bwMode="auto">
            <a:xfrm>
              <a:off x="3624813" y="4866791"/>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088904F-FD6B-2E09-74F3-772CD196CCD2}"/>
                </a:ext>
              </a:extLst>
            </p:cNvPr>
            <p:cNvCxnSpPr/>
            <p:nvPr/>
          </p:nvCxnSpPr>
          <p:spPr bwMode="auto">
            <a:xfrm>
              <a:off x="3511060" y="4866791"/>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3D35B67-CB1D-6830-8F47-BBAC96F026A5}"/>
                </a:ext>
              </a:extLst>
            </p:cNvPr>
            <p:cNvCxnSpPr/>
            <p:nvPr/>
          </p:nvCxnSpPr>
          <p:spPr bwMode="auto">
            <a:xfrm>
              <a:off x="3399931" y="4770976"/>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04FC66C-FC48-B4A3-7C2D-D27D1E2595D5}"/>
                </a:ext>
              </a:extLst>
            </p:cNvPr>
            <p:cNvCxnSpPr/>
            <p:nvPr/>
          </p:nvCxnSpPr>
          <p:spPr bwMode="auto">
            <a:xfrm>
              <a:off x="3177681" y="4675726"/>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D0FCCD5B-DA95-07E2-1CE3-4CBB2F4A7570}"/>
                </a:ext>
              </a:extLst>
            </p:cNvPr>
            <p:cNvCxnSpPr/>
            <p:nvPr/>
          </p:nvCxnSpPr>
          <p:spPr bwMode="auto">
            <a:xfrm>
              <a:off x="2336306" y="3416300"/>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F434D359-0C0F-34DE-62EF-2714F8F67DBE}"/>
                </a:ext>
              </a:extLst>
            </p:cNvPr>
            <p:cNvCxnSpPr/>
            <p:nvPr/>
          </p:nvCxnSpPr>
          <p:spPr bwMode="auto">
            <a:xfrm>
              <a:off x="2190256" y="2793425"/>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2C11B50-105D-2E61-7D88-5BB71EF37011}"/>
                </a:ext>
              </a:extLst>
            </p:cNvPr>
            <p:cNvCxnSpPr/>
            <p:nvPr/>
          </p:nvCxnSpPr>
          <p:spPr bwMode="auto">
            <a:xfrm>
              <a:off x="2120406" y="2793425"/>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E83FB24-E5EA-DE09-72AA-5F5CB27EA1DA}"/>
                </a:ext>
              </a:extLst>
            </p:cNvPr>
            <p:cNvCxnSpPr/>
            <p:nvPr/>
          </p:nvCxnSpPr>
          <p:spPr bwMode="auto">
            <a:xfrm>
              <a:off x="2098181" y="2793425"/>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8C04462-7A9C-1059-12C7-36EDBC40271C}"/>
                </a:ext>
              </a:extLst>
            </p:cNvPr>
            <p:cNvCxnSpPr/>
            <p:nvPr/>
          </p:nvCxnSpPr>
          <p:spPr bwMode="auto">
            <a:xfrm>
              <a:off x="1892595" y="2329875"/>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D81A7D5-1C20-8EE0-29B2-C008D1E8F69F}"/>
                </a:ext>
              </a:extLst>
            </p:cNvPr>
            <p:cNvCxnSpPr/>
            <p:nvPr/>
          </p:nvCxnSpPr>
          <p:spPr bwMode="auto">
            <a:xfrm>
              <a:off x="1762420" y="2272725"/>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4ABFF5D-4A14-48AB-5765-5BE34404E5E0}"/>
                </a:ext>
              </a:extLst>
            </p:cNvPr>
            <p:cNvCxnSpPr/>
            <p:nvPr/>
          </p:nvCxnSpPr>
          <p:spPr bwMode="auto">
            <a:xfrm>
              <a:off x="1689395" y="2272725"/>
              <a:ext cx="0" cy="108515"/>
            </a:xfrm>
            <a:prstGeom prst="line">
              <a:avLst/>
            </a:prstGeom>
            <a:noFill/>
            <a:ln w="28575" cap="flat" cmpd="sng" algn="ctr">
              <a:solidFill>
                <a:schemeClr val="accent1"/>
              </a:solidFill>
              <a:prstDash val="solid"/>
              <a:round/>
              <a:headEnd type="none" w="med" len="med"/>
              <a:tailEnd type="none" w="med" len="med"/>
            </a:ln>
            <a:effectLst/>
          </p:spPr>
        </p:cxnSp>
      </p:grpSp>
      <p:sp>
        <p:nvSpPr>
          <p:cNvPr id="211" name="Freeform: Shape 210">
            <a:extLst>
              <a:ext uri="{FF2B5EF4-FFF2-40B4-BE49-F238E27FC236}">
                <a16:creationId xmlns:a16="http://schemas.microsoft.com/office/drawing/2014/main" id="{36AD4F13-E5B0-1A9D-FB94-694B2FDCA3F7}"/>
              </a:ext>
            </a:extLst>
          </p:cNvPr>
          <p:cNvSpPr/>
          <p:nvPr/>
        </p:nvSpPr>
        <p:spPr bwMode="auto">
          <a:xfrm>
            <a:off x="1347788" y="2147887"/>
            <a:ext cx="1309687" cy="3324225"/>
          </a:xfrm>
          <a:custGeom>
            <a:avLst/>
            <a:gdLst>
              <a:gd name="connsiteX0" fmla="*/ 0 w 1309687"/>
              <a:gd name="connsiteY0" fmla="*/ 0 h 3319462"/>
              <a:gd name="connsiteX1" fmla="*/ 80962 w 1309687"/>
              <a:gd name="connsiteY1" fmla="*/ 0 h 3319462"/>
              <a:gd name="connsiteX2" fmla="*/ 80962 w 1309687"/>
              <a:gd name="connsiteY2" fmla="*/ 100012 h 3319462"/>
              <a:gd name="connsiteX3" fmla="*/ 100012 w 1309687"/>
              <a:gd name="connsiteY3" fmla="*/ 100012 h 3319462"/>
              <a:gd name="connsiteX4" fmla="*/ 100012 w 1309687"/>
              <a:gd name="connsiteY4" fmla="*/ 319087 h 3319462"/>
              <a:gd name="connsiteX5" fmla="*/ 133350 w 1309687"/>
              <a:gd name="connsiteY5" fmla="*/ 319087 h 3319462"/>
              <a:gd name="connsiteX6" fmla="*/ 133350 w 1309687"/>
              <a:gd name="connsiteY6" fmla="*/ 414337 h 3319462"/>
              <a:gd name="connsiteX7" fmla="*/ 166687 w 1309687"/>
              <a:gd name="connsiteY7" fmla="*/ 414337 h 3319462"/>
              <a:gd name="connsiteX8" fmla="*/ 166687 w 1309687"/>
              <a:gd name="connsiteY8" fmla="*/ 519112 h 3319462"/>
              <a:gd name="connsiteX9" fmla="*/ 228600 w 1309687"/>
              <a:gd name="connsiteY9" fmla="*/ 519112 h 3319462"/>
              <a:gd name="connsiteX10" fmla="*/ 228600 w 1309687"/>
              <a:gd name="connsiteY10" fmla="*/ 619125 h 3319462"/>
              <a:gd name="connsiteX11" fmla="*/ 290512 w 1309687"/>
              <a:gd name="connsiteY11" fmla="*/ 619125 h 3319462"/>
              <a:gd name="connsiteX12" fmla="*/ 290512 w 1309687"/>
              <a:gd name="connsiteY12" fmla="*/ 728662 h 3319462"/>
              <a:gd name="connsiteX13" fmla="*/ 304800 w 1309687"/>
              <a:gd name="connsiteY13" fmla="*/ 728662 h 3319462"/>
              <a:gd name="connsiteX14" fmla="*/ 304800 w 1309687"/>
              <a:gd name="connsiteY14" fmla="*/ 933450 h 3319462"/>
              <a:gd name="connsiteX15" fmla="*/ 323850 w 1309687"/>
              <a:gd name="connsiteY15" fmla="*/ 933450 h 3319462"/>
              <a:gd name="connsiteX16" fmla="*/ 323850 w 1309687"/>
              <a:gd name="connsiteY16" fmla="*/ 1038225 h 3319462"/>
              <a:gd name="connsiteX17" fmla="*/ 366712 w 1309687"/>
              <a:gd name="connsiteY17" fmla="*/ 1038225 h 3319462"/>
              <a:gd name="connsiteX18" fmla="*/ 366712 w 1309687"/>
              <a:gd name="connsiteY18" fmla="*/ 1157287 h 3319462"/>
              <a:gd name="connsiteX19" fmla="*/ 390525 w 1309687"/>
              <a:gd name="connsiteY19" fmla="*/ 1157287 h 3319462"/>
              <a:gd name="connsiteX20" fmla="*/ 390525 w 1309687"/>
              <a:gd name="connsiteY20" fmla="*/ 1247775 h 3319462"/>
              <a:gd name="connsiteX21" fmla="*/ 400050 w 1309687"/>
              <a:gd name="connsiteY21" fmla="*/ 1247775 h 3319462"/>
              <a:gd name="connsiteX22" fmla="*/ 400050 w 1309687"/>
              <a:gd name="connsiteY22" fmla="*/ 1462087 h 3319462"/>
              <a:gd name="connsiteX23" fmla="*/ 409575 w 1309687"/>
              <a:gd name="connsiteY23" fmla="*/ 1462087 h 3319462"/>
              <a:gd name="connsiteX24" fmla="*/ 409575 w 1309687"/>
              <a:gd name="connsiteY24" fmla="*/ 1866900 h 3319462"/>
              <a:gd name="connsiteX25" fmla="*/ 428625 w 1309687"/>
              <a:gd name="connsiteY25" fmla="*/ 1866900 h 3319462"/>
              <a:gd name="connsiteX26" fmla="*/ 428625 w 1309687"/>
              <a:gd name="connsiteY26" fmla="*/ 1971675 h 3319462"/>
              <a:gd name="connsiteX27" fmla="*/ 433387 w 1309687"/>
              <a:gd name="connsiteY27" fmla="*/ 1976437 h 3319462"/>
              <a:gd name="connsiteX28" fmla="*/ 433387 w 1309687"/>
              <a:gd name="connsiteY28" fmla="*/ 2076450 h 3319462"/>
              <a:gd name="connsiteX29" fmla="*/ 471487 w 1309687"/>
              <a:gd name="connsiteY29" fmla="*/ 2076450 h 3319462"/>
              <a:gd name="connsiteX30" fmla="*/ 471487 w 1309687"/>
              <a:gd name="connsiteY30" fmla="*/ 2200275 h 3319462"/>
              <a:gd name="connsiteX31" fmla="*/ 504825 w 1309687"/>
              <a:gd name="connsiteY31" fmla="*/ 2200275 h 3319462"/>
              <a:gd name="connsiteX32" fmla="*/ 504825 w 1309687"/>
              <a:gd name="connsiteY32" fmla="*/ 2309812 h 3319462"/>
              <a:gd name="connsiteX33" fmla="*/ 566737 w 1309687"/>
              <a:gd name="connsiteY33" fmla="*/ 2309812 h 3319462"/>
              <a:gd name="connsiteX34" fmla="*/ 566737 w 1309687"/>
              <a:gd name="connsiteY34" fmla="*/ 2428875 h 3319462"/>
              <a:gd name="connsiteX35" fmla="*/ 619125 w 1309687"/>
              <a:gd name="connsiteY35" fmla="*/ 2428875 h 3319462"/>
              <a:gd name="connsiteX36" fmla="*/ 619125 w 1309687"/>
              <a:gd name="connsiteY36" fmla="*/ 2533650 h 3319462"/>
              <a:gd name="connsiteX37" fmla="*/ 671512 w 1309687"/>
              <a:gd name="connsiteY37" fmla="*/ 2533650 h 3319462"/>
              <a:gd name="connsiteX38" fmla="*/ 671512 w 1309687"/>
              <a:gd name="connsiteY38" fmla="*/ 2647950 h 3319462"/>
              <a:gd name="connsiteX39" fmla="*/ 685800 w 1309687"/>
              <a:gd name="connsiteY39" fmla="*/ 2647950 h 3319462"/>
              <a:gd name="connsiteX40" fmla="*/ 685800 w 1309687"/>
              <a:gd name="connsiteY40" fmla="*/ 2767012 h 3319462"/>
              <a:gd name="connsiteX41" fmla="*/ 766762 w 1309687"/>
              <a:gd name="connsiteY41" fmla="*/ 2767012 h 3319462"/>
              <a:gd name="connsiteX42" fmla="*/ 766762 w 1309687"/>
              <a:gd name="connsiteY42" fmla="*/ 2895600 h 3319462"/>
              <a:gd name="connsiteX43" fmla="*/ 1052512 w 1309687"/>
              <a:gd name="connsiteY43" fmla="*/ 2895600 h 3319462"/>
              <a:gd name="connsiteX44" fmla="*/ 1052512 w 1309687"/>
              <a:gd name="connsiteY44" fmla="*/ 3119437 h 3319462"/>
              <a:gd name="connsiteX45" fmla="*/ 1309687 w 1309687"/>
              <a:gd name="connsiteY45" fmla="*/ 3119437 h 3319462"/>
              <a:gd name="connsiteX46" fmla="*/ 1309687 w 1309687"/>
              <a:gd name="connsiteY46" fmla="*/ 3319462 h 3319462"/>
              <a:gd name="connsiteX0" fmla="*/ 0 w 1314449"/>
              <a:gd name="connsiteY0" fmla="*/ 0 h 3338512"/>
              <a:gd name="connsiteX1" fmla="*/ 80962 w 1314449"/>
              <a:gd name="connsiteY1" fmla="*/ 0 h 3338512"/>
              <a:gd name="connsiteX2" fmla="*/ 80962 w 1314449"/>
              <a:gd name="connsiteY2" fmla="*/ 100012 h 3338512"/>
              <a:gd name="connsiteX3" fmla="*/ 100012 w 1314449"/>
              <a:gd name="connsiteY3" fmla="*/ 100012 h 3338512"/>
              <a:gd name="connsiteX4" fmla="*/ 100012 w 1314449"/>
              <a:gd name="connsiteY4" fmla="*/ 319087 h 3338512"/>
              <a:gd name="connsiteX5" fmla="*/ 133350 w 1314449"/>
              <a:gd name="connsiteY5" fmla="*/ 319087 h 3338512"/>
              <a:gd name="connsiteX6" fmla="*/ 133350 w 1314449"/>
              <a:gd name="connsiteY6" fmla="*/ 414337 h 3338512"/>
              <a:gd name="connsiteX7" fmla="*/ 166687 w 1314449"/>
              <a:gd name="connsiteY7" fmla="*/ 414337 h 3338512"/>
              <a:gd name="connsiteX8" fmla="*/ 166687 w 1314449"/>
              <a:gd name="connsiteY8" fmla="*/ 519112 h 3338512"/>
              <a:gd name="connsiteX9" fmla="*/ 228600 w 1314449"/>
              <a:gd name="connsiteY9" fmla="*/ 519112 h 3338512"/>
              <a:gd name="connsiteX10" fmla="*/ 228600 w 1314449"/>
              <a:gd name="connsiteY10" fmla="*/ 619125 h 3338512"/>
              <a:gd name="connsiteX11" fmla="*/ 290512 w 1314449"/>
              <a:gd name="connsiteY11" fmla="*/ 619125 h 3338512"/>
              <a:gd name="connsiteX12" fmla="*/ 290512 w 1314449"/>
              <a:gd name="connsiteY12" fmla="*/ 728662 h 3338512"/>
              <a:gd name="connsiteX13" fmla="*/ 304800 w 1314449"/>
              <a:gd name="connsiteY13" fmla="*/ 728662 h 3338512"/>
              <a:gd name="connsiteX14" fmla="*/ 304800 w 1314449"/>
              <a:gd name="connsiteY14" fmla="*/ 933450 h 3338512"/>
              <a:gd name="connsiteX15" fmla="*/ 323850 w 1314449"/>
              <a:gd name="connsiteY15" fmla="*/ 933450 h 3338512"/>
              <a:gd name="connsiteX16" fmla="*/ 323850 w 1314449"/>
              <a:gd name="connsiteY16" fmla="*/ 1038225 h 3338512"/>
              <a:gd name="connsiteX17" fmla="*/ 366712 w 1314449"/>
              <a:gd name="connsiteY17" fmla="*/ 1038225 h 3338512"/>
              <a:gd name="connsiteX18" fmla="*/ 366712 w 1314449"/>
              <a:gd name="connsiteY18" fmla="*/ 1157287 h 3338512"/>
              <a:gd name="connsiteX19" fmla="*/ 390525 w 1314449"/>
              <a:gd name="connsiteY19" fmla="*/ 1157287 h 3338512"/>
              <a:gd name="connsiteX20" fmla="*/ 390525 w 1314449"/>
              <a:gd name="connsiteY20" fmla="*/ 1247775 h 3338512"/>
              <a:gd name="connsiteX21" fmla="*/ 400050 w 1314449"/>
              <a:gd name="connsiteY21" fmla="*/ 1247775 h 3338512"/>
              <a:gd name="connsiteX22" fmla="*/ 400050 w 1314449"/>
              <a:gd name="connsiteY22" fmla="*/ 1462087 h 3338512"/>
              <a:gd name="connsiteX23" fmla="*/ 409575 w 1314449"/>
              <a:gd name="connsiteY23" fmla="*/ 1462087 h 3338512"/>
              <a:gd name="connsiteX24" fmla="*/ 409575 w 1314449"/>
              <a:gd name="connsiteY24" fmla="*/ 1866900 h 3338512"/>
              <a:gd name="connsiteX25" fmla="*/ 428625 w 1314449"/>
              <a:gd name="connsiteY25" fmla="*/ 1866900 h 3338512"/>
              <a:gd name="connsiteX26" fmla="*/ 428625 w 1314449"/>
              <a:gd name="connsiteY26" fmla="*/ 1971675 h 3338512"/>
              <a:gd name="connsiteX27" fmla="*/ 433387 w 1314449"/>
              <a:gd name="connsiteY27" fmla="*/ 1976437 h 3338512"/>
              <a:gd name="connsiteX28" fmla="*/ 433387 w 1314449"/>
              <a:gd name="connsiteY28" fmla="*/ 2076450 h 3338512"/>
              <a:gd name="connsiteX29" fmla="*/ 471487 w 1314449"/>
              <a:gd name="connsiteY29" fmla="*/ 2076450 h 3338512"/>
              <a:gd name="connsiteX30" fmla="*/ 471487 w 1314449"/>
              <a:gd name="connsiteY30" fmla="*/ 2200275 h 3338512"/>
              <a:gd name="connsiteX31" fmla="*/ 504825 w 1314449"/>
              <a:gd name="connsiteY31" fmla="*/ 2200275 h 3338512"/>
              <a:gd name="connsiteX32" fmla="*/ 504825 w 1314449"/>
              <a:gd name="connsiteY32" fmla="*/ 2309812 h 3338512"/>
              <a:gd name="connsiteX33" fmla="*/ 566737 w 1314449"/>
              <a:gd name="connsiteY33" fmla="*/ 2309812 h 3338512"/>
              <a:gd name="connsiteX34" fmla="*/ 566737 w 1314449"/>
              <a:gd name="connsiteY34" fmla="*/ 2428875 h 3338512"/>
              <a:gd name="connsiteX35" fmla="*/ 619125 w 1314449"/>
              <a:gd name="connsiteY35" fmla="*/ 2428875 h 3338512"/>
              <a:gd name="connsiteX36" fmla="*/ 619125 w 1314449"/>
              <a:gd name="connsiteY36" fmla="*/ 2533650 h 3338512"/>
              <a:gd name="connsiteX37" fmla="*/ 671512 w 1314449"/>
              <a:gd name="connsiteY37" fmla="*/ 2533650 h 3338512"/>
              <a:gd name="connsiteX38" fmla="*/ 671512 w 1314449"/>
              <a:gd name="connsiteY38" fmla="*/ 2647950 h 3338512"/>
              <a:gd name="connsiteX39" fmla="*/ 685800 w 1314449"/>
              <a:gd name="connsiteY39" fmla="*/ 2647950 h 3338512"/>
              <a:gd name="connsiteX40" fmla="*/ 685800 w 1314449"/>
              <a:gd name="connsiteY40" fmla="*/ 2767012 h 3338512"/>
              <a:gd name="connsiteX41" fmla="*/ 766762 w 1314449"/>
              <a:gd name="connsiteY41" fmla="*/ 2767012 h 3338512"/>
              <a:gd name="connsiteX42" fmla="*/ 766762 w 1314449"/>
              <a:gd name="connsiteY42" fmla="*/ 2895600 h 3338512"/>
              <a:gd name="connsiteX43" fmla="*/ 1052512 w 1314449"/>
              <a:gd name="connsiteY43" fmla="*/ 2895600 h 3338512"/>
              <a:gd name="connsiteX44" fmla="*/ 1052512 w 1314449"/>
              <a:gd name="connsiteY44" fmla="*/ 3119437 h 3338512"/>
              <a:gd name="connsiteX45" fmla="*/ 1309687 w 1314449"/>
              <a:gd name="connsiteY45" fmla="*/ 3119437 h 3338512"/>
              <a:gd name="connsiteX46" fmla="*/ 1314449 w 1314449"/>
              <a:gd name="connsiteY46" fmla="*/ 3338512 h 3338512"/>
              <a:gd name="connsiteX0" fmla="*/ 0 w 1309687"/>
              <a:gd name="connsiteY0" fmla="*/ 0 h 3324225"/>
              <a:gd name="connsiteX1" fmla="*/ 80962 w 1309687"/>
              <a:gd name="connsiteY1" fmla="*/ 0 h 3324225"/>
              <a:gd name="connsiteX2" fmla="*/ 80962 w 1309687"/>
              <a:gd name="connsiteY2" fmla="*/ 100012 h 3324225"/>
              <a:gd name="connsiteX3" fmla="*/ 100012 w 1309687"/>
              <a:gd name="connsiteY3" fmla="*/ 100012 h 3324225"/>
              <a:gd name="connsiteX4" fmla="*/ 100012 w 1309687"/>
              <a:gd name="connsiteY4" fmla="*/ 319087 h 3324225"/>
              <a:gd name="connsiteX5" fmla="*/ 133350 w 1309687"/>
              <a:gd name="connsiteY5" fmla="*/ 319087 h 3324225"/>
              <a:gd name="connsiteX6" fmla="*/ 133350 w 1309687"/>
              <a:gd name="connsiteY6" fmla="*/ 414337 h 3324225"/>
              <a:gd name="connsiteX7" fmla="*/ 166687 w 1309687"/>
              <a:gd name="connsiteY7" fmla="*/ 414337 h 3324225"/>
              <a:gd name="connsiteX8" fmla="*/ 166687 w 1309687"/>
              <a:gd name="connsiteY8" fmla="*/ 519112 h 3324225"/>
              <a:gd name="connsiteX9" fmla="*/ 228600 w 1309687"/>
              <a:gd name="connsiteY9" fmla="*/ 519112 h 3324225"/>
              <a:gd name="connsiteX10" fmla="*/ 228600 w 1309687"/>
              <a:gd name="connsiteY10" fmla="*/ 619125 h 3324225"/>
              <a:gd name="connsiteX11" fmla="*/ 290512 w 1309687"/>
              <a:gd name="connsiteY11" fmla="*/ 619125 h 3324225"/>
              <a:gd name="connsiteX12" fmla="*/ 290512 w 1309687"/>
              <a:gd name="connsiteY12" fmla="*/ 728662 h 3324225"/>
              <a:gd name="connsiteX13" fmla="*/ 304800 w 1309687"/>
              <a:gd name="connsiteY13" fmla="*/ 728662 h 3324225"/>
              <a:gd name="connsiteX14" fmla="*/ 304800 w 1309687"/>
              <a:gd name="connsiteY14" fmla="*/ 933450 h 3324225"/>
              <a:gd name="connsiteX15" fmla="*/ 323850 w 1309687"/>
              <a:gd name="connsiteY15" fmla="*/ 933450 h 3324225"/>
              <a:gd name="connsiteX16" fmla="*/ 323850 w 1309687"/>
              <a:gd name="connsiteY16" fmla="*/ 1038225 h 3324225"/>
              <a:gd name="connsiteX17" fmla="*/ 366712 w 1309687"/>
              <a:gd name="connsiteY17" fmla="*/ 1038225 h 3324225"/>
              <a:gd name="connsiteX18" fmla="*/ 366712 w 1309687"/>
              <a:gd name="connsiteY18" fmla="*/ 1157287 h 3324225"/>
              <a:gd name="connsiteX19" fmla="*/ 390525 w 1309687"/>
              <a:gd name="connsiteY19" fmla="*/ 1157287 h 3324225"/>
              <a:gd name="connsiteX20" fmla="*/ 390525 w 1309687"/>
              <a:gd name="connsiteY20" fmla="*/ 1247775 h 3324225"/>
              <a:gd name="connsiteX21" fmla="*/ 400050 w 1309687"/>
              <a:gd name="connsiteY21" fmla="*/ 1247775 h 3324225"/>
              <a:gd name="connsiteX22" fmla="*/ 400050 w 1309687"/>
              <a:gd name="connsiteY22" fmla="*/ 1462087 h 3324225"/>
              <a:gd name="connsiteX23" fmla="*/ 409575 w 1309687"/>
              <a:gd name="connsiteY23" fmla="*/ 1462087 h 3324225"/>
              <a:gd name="connsiteX24" fmla="*/ 409575 w 1309687"/>
              <a:gd name="connsiteY24" fmla="*/ 1866900 h 3324225"/>
              <a:gd name="connsiteX25" fmla="*/ 428625 w 1309687"/>
              <a:gd name="connsiteY25" fmla="*/ 1866900 h 3324225"/>
              <a:gd name="connsiteX26" fmla="*/ 428625 w 1309687"/>
              <a:gd name="connsiteY26" fmla="*/ 1971675 h 3324225"/>
              <a:gd name="connsiteX27" fmla="*/ 433387 w 1309687"/>
              <a:gd name="connsiteY27" fmla="*/ 1976437 h 3324225"/>
              <a:gd name="connsiteX28" fmla="*/ 433387 w 1309687"/>
              <a:gd name="connsiteY28" fmla="*/ 2076450 h 3324225"/>
              <a:gd name="connsiteX29" fmla="*/ 471487 w 1309687"/>
              <a:gd name="connsiteY29" fmla="*/ 2076450 h 3324225"/>
              <a:gd name="connsiteX30" fmla="*/ 471487 w 1309687"/>
              <a:gd name="connsiteY30" fmla="*/ 2200275 h 3324225"/>
              <a:gd name="connsiteX31" fmla="*/ 504825 w 1309687"/>
              <a:gd name="connsiteY31" fmla="*/ 2200275 h 3324225"/>
              <a:gd name="connsiteX32" fmla="*/ 504825 w 1309687"/>
              <a:gd name="connsiteY32" fmla="*/ 2309812 h 3324225"/>
              <a:gd name="connsiteX33" fmla="*/ 566737 w 1309687"/>
              <a:gd name="connsiteY33" fmla="*/ 2309812 h 3324225"/>
              <a:gd name="connsiteX34" fmla="*/ 566737 w 1309687"/>
              <a:gd name="connsiteY34" fmla="*/ 2428875 h 3324225"/>
              <a:gd name="connsiteX35" fmla="*/ 619125 w 1309687"/>
              <a:gd name="connsiteY35" fmla="*/ 2428875 h 3324225"/>
              <a:gd name="connsiteX36" fmla="*/ 619125 w 1309687"/>
              <a:gd name="connsiteY36" fmla="*/ 2533650 h 3324225"/>
              <a:gd name="connsiteX37" fmla="*/ 671512 w 1309687"/>
              <a:gd name="connsiteY37" fmla="*/ 2533650 h 3324225"/>
              <a:gd name="connsiteX38" fmla="*/ 671512 w 1309687"/>
              <a:gd name="connsiteY38" fmla="*/ 2647950 h 3324225"/>
              <a:gd name="connsiteX39" fmla="*/ 685800 w 1309687"/>
              <a:gd name="connsiteY39" fmla="*/ 2647950 h 3324225"/>
              <a:gd name="connsiteX40" fmla="*/ 685800 w 1309687"/>
              <a:gd name="connsiteY40" fmla="*/ 2767012 h 3324225"/>
              <a:gd name="connsiteX41" fmla="*/ 766762 w 1309687"/>
              <a:gd name="connsiteY41" fmla="*/ 2767012 h 3324225"/>
              <a:gd name="connsiteX42" fmla="*/ 766762 w 1309687"/>
              <a:gd name="connsiteY42" fmla="*/ 2895600 h 3324225"/>
              <a:gd name="connsiteX43" fmla="*/ 1052512 w 1309687"/>
              <a:gd name="connsiteY43" fmla="*/ 2895600 h 3324225"/>
              <a:gd name="connsiteX44" fmla="*/ 1052512 w 1309687"/>
              <a:gd name="connsiteY44" fmla="*/ 3119437 h 3324225"/>
              <a:gd name="connsiteX45" fmla="*/ 1309687 w 1309687"/>
              <a:gd name="connsiteY45" fmla="*/ 3119437 h 3324225"/>
              <a:gd name="connsiteX46" fmla="*/ 1309687 w 1309687"/>
              <a:gd name="connsiteY46" fmla="*/ 3324225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309687" h="3324225">
                <a:moveTo>
                  <a:pt x="0" y="0"/>
                </a:moveTo>
                <a:lnTo>
                  <a:pt x="80962" y="0"/>
                </a:lnTo>
                <a:lnTo>
                  <a:pt x="80962" y="100012"/>
                </a:lnTo>
                <a:lnTo>
                  <a:pt x="100012" y="100012"/>
                </a:lnTo>
                <a:lnTo>
                  <a:pt x="100012" y="319087"/>
                </a:lnTo>
                <a:lnTo>
                  <a:pt x="133350" y="319087"/>
                </a:lnTo>
                <a:lnTo>
                  <a:pt x="133350" y="414337"/>
                </a:lnTo>
                <a:lnTo>
                  <a:pt x="166687" y="414337"/>
                </a:lnTo>
                <a:lnTo>
                  <a:pt x="166687" y="519112"/>
                </a:lnTo>
                <a:lnTo>
                  <a:pt x="228600" y="519112"/>
                </a:lnTo>
                <a:lnTo>
                  <a:pt x="228600" y="619125"/>
                </a:lnTo>
                <a:lnTo>
                  <a:pt x="290512" y="619125"/>
                </a:lnTo>
                <a:lnTo>
                  <a:pt x="290512" y="728662"/>
                </a:lnTo>
                <a:lnTo>
                  <a:pt x="304800" y="728662"/>
                </a:lnTo>
                <a:lnTo>
                  <a:pt x="304800" y="933450"/>
                </a:lnTo>
                <a:lnTo>
                  <a:pt x="323850" y="933450"/>
                </a:lnTo>
                <a:lnTo>
                  <a:pt x="323850" y="1038225"/>
                </a:lnTo>
                <a:lnTo>
                  <a:pt x="366712" y="1038225"/>
                </a:lnTo>
                <a:lnTo>
                  <a:pt x="366712" y="1157287"/>
                </a:lnTo>
                <a:lnTo>
                  <a:pt x="390525" y="1157287"/>
                </a:lnTo>
                <a:lnTo>
                  <a:pt x="390525" y="1247775"/>
                </a:lnTo>
                <a:lnTo>
                  <a:pt x="400050" y="1247775"/>
                </a:lnTo>
                <a:lnTo>
                  <a:pt x="400050" y="1462087"/>
                </a:lnTo>
                <a:lnTo>
                  <a:pt x="409575" y="1462087"/>
                </a:lnTo>
                <a:lnTo>
                  <a:pt x="409575" y="1866900"/>
                </a:lnTo>
                <a:lnTo>
                  <a:pt x="428625" y="1866900"/>
                </a:lnTo>
                <a:lnTo>
                  <a:pt x="428625" y="1971675"/>
                </a:lnTo>
                <a:lnTo>
                  <a:pt x="433387" y="1976437"/>
                </a:lnTo>
                <a:lnTo>
                  <a:pt x="433387" y="2076450"/>
                </a:lnTo>
                <a:lnTo>
                  <a:pt x="471487" y="2076450"/>
                </a:lnTo>
                <a:lnTo>
                  <a:pt x="471487" y="2200275"/>
                </a:lnTo>
                <a:lnTo>
                  <a:pt x="504825" y="2200275"/>
                </a:lnTo>
                <a:lnTo>
                  <a:pt x="504825" y="2309812"/>
                </a:lnTo>
                <a:lnTo>
                  <a:pt x="566737" y="2309812"/>
                </a:lnTo>
                <a:lnTo>
                  <a:pt x="566737" y="2428875"/>
                </a:lnTo>
                <a:lnTo>
                  <a:pt x="619125" y="2428875"/>
                </a:lnTo>
                <a:lnTo>
                  <a:pt x="619125" y="2533650"/>
                </a:lnTo>
                <a:lnTo>
                  <a:pt x="671512" y="2533650"/>
                </a:lnTo>
                <a:lnTo>
                  <a:pt x="671512" y="2647950"/>
                </a:lnTo>
                <a:lnTo>
                  <a:pt x="685800" y="2647950"/>
                </a:lnTo>
                <a:lnTo>
                  <a:pt x="685800" y="2767012"/>
                </a:lnTo>
                <a:lnTo>
                  <a:pt x="766762" y="2767012"/>
                </a:lnTo>
                <a:lnTo>
                  <a:pt x="766762" y="2895600"/>
                </a:lnTo>
                <a:lnTo>
                  <a:pt x="1052512" y="2895600"/>
                </a:lnTo>
                <a:lnTo>
                  <a:pt x="1052512" y="3119437"/>
                </a:lnTo>
                <a:lnTo>
                  <a:pt x="1309687" y="3119437"/>
                </a:lnTo>
                <a:lnTo>
                  <a:pt x="1309687" y="332422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15" name="Group 214">
            <a:extLst>
              <a:ext uri="{FF2B5EF4-FFF2-40B4-BE49-F238E27FC236}">
                <a16:creationId xmlns:a16="http://schemas.microsoft.com/office/drawing/2014/main" id="{CA5830F6-4334-9D64-6336-E65AF90A89E3}"/>
              </a:ext>
            </a:extLst>
          </p:cNvPr>
          <p:cNvGrpSpPr/>
          <p:nvPr/>
        </p:nvGrpSpPr>
        <p:grpSpPr>
          <a:xfrm>
            <a:off x="1795463" y="4165341"/>
            <a:ext cx="552450" cy="937190"/>
            <a:chOff x="1795463" y="4165341"/>
            <a:chExt cx="552450" cy="937190"/>
          </a:xfrm>
        </p:grpSpPr>
        <p:cxnSp>
          <p:nvCxnSpPr>
            <p:cNvPr id="212" name="Straight Connector 211">
              <a:extLst>
                <a:ext uri="{FF2B5EF4-FFF2-40B4-BE49-F238E27FC236}">
                  <a16:creationId xmlns:a16="http://schemas.microsoft.com/office/drawing/2014/main" id="{D6CC4510-65B9-E80B-1E6E-E733044BDE42}"/>
                </a:ext>
              </a:extLst>
            </p:cNvPr>
            <p:cNvCxnSpPr/>
            <p:nvPr/>
          </p:nvCxnSpPr>
          <p:spPr bwMode="auto">
            <a:xfrm>
              <a:off x="1795463" y="4165341"/>
              <a:ext cx="0" cy="108515"/>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0C81095-0296-C29C-02BA-F8C5F29EFC34}"/>
                </a:ext>
              </a:extLst>
            </p:cNvPr>
            <p:cNvCxnSpPr/>
            <p:nvPr/>
          </p:nvCxnSpPr>
          <p:spPr bwMode="auto">
            <a:xfrm>
              <a:off x="2085976" y="4860666"/>
              <a:ext cx="0" cy="108515"/>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44C696D5-3466-A436-8837-D097973BA755}"/>
                </a:ext>
              </a:extLst>
            </p:cNvPr>
            <p:cNvCxnSpPr/>
            <p:nvPr/>
          </p:nvCxnSpPr>
          <p:spPr bwMode="auto">
            <a:xfrm>
              <a:off x="2347913" y="4994016"/>
              <a:ext cx="0" cy="108515"/>
            </a:xfrm>
            <a:prstGeom prst="line">
              <a:avLst/>
            </a:prstGeom>
            <a:noFill/>
            <a:ln w="28575" cap="flat" cmpd="sng" algn="ctr">
              <a:solidFill>
                <a:schemeClr val="accent3"/>
              </a:solidFill>
              <a:prstDash val="solid"/>
              <a:round/>
              <a:headEnd type="none" w="med" len="med"/>
              <a:tailEnd type="none" w="med" len="med"/>
            </a:ln>
            <a:effectLst/>
          </p:spPr>
        </p:cxnSp>
      </p:grpSp>
      <p:sp>
        <p:nvSpPr>
          <p:cNvPr id="216" name="Freeform: Shape 215">
            <a:extLst>
              <a:ext uri="{FF2B5EF4-FFF2-40B4-BE49-F238E27FC236}">
                <a16:creationId xmlns:a16="http://schemas.microsoft.com/office/drawing/2014/main" id="{869B1FE6-C5C2-7760-8BCC-5D0CA2612508}"/>
              </a:ext>
            </a:extLst>
          </p:cNvPr>
          <p:cNvSpPr/>
          <p:nvPr/>
        </p:nvSpPr>
        <p:spPr bwMode="auto">
          <a:xfrm>
            <a:off x="1343025" y="2147888"/>
            <a:ext cx="862013" cy="3319463"/>
          </a:xfrm>
          <a:custGeom>
            <a:avLst/>
            <a:gdLst>
              <a:gd name="connsiteX0" fmla="*/ 862013 w 862013"/>
              <a:gd name="connsiteY0" fmla="*/ 3314700 h 3314700"/>
              <a:gd name="connsiteX1" fmla="*/ 862013 w 862013"/>
              <a:gd name="connsiteY1" fmla="*/ 2909887 h 3314700"/>
              <a:gd name="connsiteX2" fmla="*/ 400050 w 862013"/>
              <a:gd name="connsiteY2" fmla="*/ 2909887 h 3314700"/>
              <a:gd name="connsiteX3" fmla="*/ 400050 w 862013"/>
              <a:gd name="connsiteY3" fmla="*/ 2486025 h 3314700"/>
              <a:gd name="connsiteX4" fmla="*/ 323850 w 862013"/>
              <a:gd name="connsiteY4" fmla="*/ 2486025 h 3314700"/>
              <a:gd name="connsiteX5" fmla="*/ 323850 w 862013"/>
              <a:gd name="connsiteY5" fmla="*/ 2076450 h 3314700"/>
              <a:gd name="connsiteX6" fmla="*/ 114300 w 862013"/>
              <a:gd name="connsiteY6" fmla="*/ 2076450 h 3314700"/>
              <a:gd name="connsiteX7" fmla="*/ 114300 w 862013"/>
              <a:gd name="connsiteY7" fmla="*/ 1662112 h 3314700"/>
              <a:gd name="connsiteX8" fmla="*/ 104775 w 862013"/>
              <a:gd name="connsiteY8" fmla="*/ 1652587 h 3314700"/>
              <a:gd name="connsiteX9" fmla="*/ 104775 w 862013"/>
              <a:gd name="connsiteY9" fmla="*/ 823912 h 3314700"/>
              <a:gd name="connsiteX10" fmla="*/ 80963 w 862013"/>
              <a:gd name="connsiteY10" fmla="*/ 823912 h 3314700"/>
              <a:gd name="connsiteX11" fmla="*/ 80963 w 862013"/>
              <a:gd name="connsiteY11" fmla="*/ 404812 h 3314700"/>
              <a:gd name="connsiteX12" fmla="*/ 61913 w 862013"/>
              <a:gd name="connsiteY12" fmla="*/ 404812 h 3314700"/>
              <a:gd name="connsiteX13" fmla="*/ 61913 w 862013"/>
              <a:gd name="connsiteY13" fmla="*/ 0 h 3314700"/>
              <a:gd name="connsiteX14" fmla="*/ 0 w 862013"/>
              <a:gd name="connsiteY14" fmla="*/ 0 h 3314700"/>
              <a:gd name="connsiteX0" fmla="*/ 857250 w 862013"/>
              <a:gd name="connsiteY0" fmla="*/ 3319463 h 3319463"/>
              <a:gd name="connsiteX1" fmla="*/ 862013 w 862013"/>
              <a:gd name="connsiteY1" fmla="*/ 2909887 h 3319463"/>
              <a:gd name="connsiteX2" fmla="*/ 400050 w 862013"/>
              <a:gd name="connsiteY2" fmla="*/ 2909887 h 3319463"/>
              <a:gd name="connsiteX3" fmla="*/ 400050 w 862013"/>
              <a:gd name="connsiteY3" fmla="*/ 2486025 h 3319463"/>
              <a:gd name="connsiteX4" fmla="*/ 323850 w 862013"/>
              <a:gd name="connsiteY4" fmla="*/ 2486025 h 3319463"/>
              <a:gd name="connsiteX5" fmla="*/ 323850 w 862013"/>
              <a:gd name="connsiteY5" fmla="*/ 2076450 h 3319463"/>
              <a:gd name="connsiteX6" fmla="*/ 114300 w 862013"/>
              <a:gd name="connsiteY6" fmla="*/ 2076450 h 3319463"/>
              <a:gd name="connsiteX7" fmla="*/ 114300 w 862013"/>
              <a:gd name="connsiteY7" fmla="*/ 1662112 h 3319463"/>
              <a:gd name="connsiteX8" fmla="*/ 104775 w 862013"/>
              <a:gd name="connsiteY8" fmla="*/ 1652587 h 3319463"/>
              <a:gd name="connsiteX9" fmla="*/ 104775 w 862013"/>
              <a:gd name="connsiteY9" fmla="*/ 823912 h 3319463"/>
              <a:gd name="connsiteX10" fmla="*/ 80963 w 862013"/>
              <a:gd name="connsiteY10" fmla="*/ 823912 h 3319463"/>
              <a:gd name="connsiteX11" fmla="*/ 80963 w 862013"/>
              <a:gd name="connsiteY11" fmla="*/ 404812 h 3319463"/>
              <a:gd name="connsiteX12" fmla="*/ 61913 w 862013"/>
              <a:gd name="connsiteY12" fmla="*/ 404812 h 3319463"/>
              <a:gd name="connsiteX13" fmla="*/ 61913 w 862013"/>
              <a:gd name="connsiteY13" fmla="*/ 0 h 3319463"/>
              <a:gd name="connsiteX14" fmla="*/ 0 w 862013"/>
              <a:gd name="connsiteY14" fmla="*/ 0 h 331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2013" h="3319463">
                <a:moveTo>
                  <a:pt x="857250" y="3319463"/>
                </a:moveTo>
                <a:cubicBezTo>
                  <a:pt x="858838" y="3182938"/>
                  <a:pt x="860425" y="3046412"/>
                  <a:pt x="862013" y="2909887"/>
                </a:cubicBezTo>
                <a:lnTo>
                  <a:pt x="400050" y="2909887"/>
                </a:lnTo>
                <a:lnTo>
                  <a:pt x="400050" y="2486025"/>
                </a:lnTo>
                <a:lnTo>
                  <a:pt x="323850" y="2486025"/>
                </a:lnTo>
                <a:lnTo>
                  <a:pt x="323850" y="2076450"/>
                </a:lnTo>
                <a:lnTo>
                  <a:pt x="114300" y="2076450"/>
                </a:lnTo>
                <a:lnTo>
                  <a:pt x="114300" y="1662112"/>
                </a:lnTo>
                <a:lnTo>
                  <a:pt x="104775" y="1652587"/>
                </a:lnTo>
                <a:lnTo>
                  <a:pt x="104775" y="823912"/>
                </a:lnTo>
                <a:lnTo>
                  <a:pt x="80963" y="823912"/>
                </a:lnTo>
                <a:lnTo>
                  <a:pt x="80963" y="404812"/>
                </a:lnTo>
                <a:lnTo>
                  <a:pt x="61913" y="404812"/>
                </a:lnTo>
                <a:lnTo>
                  <a:pt x="61913"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7" name="Freeform: Shape 216">
            <a:extLst>
              <a:ext uri="{FF2B5EF4-FFF2-40B4-BE49-F238E27FC236}">
                <a16:creationId xmlns:a16="http://schemas.microsoft.com/office/drawing/2014/main" id="{E2B3E928-6C66-AC01-6550-012C629D63E1}"/>
              </a:ext>
            </a:extLst>
          </p:cNvPr>
          <p:cNvSpPr/>
          <p:nvPr/>
        </p:nvSpPr>
        <p:spPr bwMode="auto">
          <a:xfrm>
            <a:off x="6872288" y="2143125"/>
            <a:ext cx="1438275" cy="3324225"/>
          </a:xfrm>
          <a:custGeom>
            <a:avLst/>
            <a:gdLst>
              <a:gd name="connsiteX0" fmla="*/ 0 w 1438275"/>
              <a:gd name="connsiteY0" fmla="*/ 0 h 3324225"/>
              <a:gd name="connsiteX1" fmla="*/ 90487 w 1438275"/>
              <a:gd name="connsiteY1" fmla="*/ 0 h 3324225"/>
              <a:gd name="connsiteX2" fmla="*/ 90487 w 1438275"/>
              <a:gd name="connsiteY2" fmla="*/ 228600 h 3324225"/>
              <a:gd name="connsiteX3" fmla="*/ 104775 w 1438275"/>
              <a:gd name="connsiteY3" fmla="*/ 228600 h 3324225"/>
              <a:gd name="connsiteX4" fmla="*/ 104775 w 1438275"/>
              <a:gd name="connsiteY4" fmla="*/ 361950 h 3324225"/>
              <a:gd name="connsiteX5" fmla="*/ 104775 w 1438275"/>
              <a:gd name="connsiteY5" fmla="*/ 938213 h 3324225"/>
              <a:gd name="connsiteX6" fmla="*/ 157162 w 1438275"/>
              <a:gd name="connsiteY6" fmla="*/ 938213 h 3324225"/>
              <a:gd name="connsiteX7" fmla="*/ 157162 w 1438275"/>
              <a:gd name="connsiteY7" fmla="*/ 1033463 h 3324225"/>
              <a:gd name="connsiteX8" fmla="*/ 166687 w 1438275"/>
              <a:gd name="connsiteY8" fmla="*/ 1033463 h 3324225"/>
              <a:gd name="connsiteX9" fmla="*/ 166687 w 1438275"/>
              <a:gd name="connsiteY9" fmla="*/ 1152525 h 3324225"/>
              <a:gd name="connsiteX10" fmla="*/ 295275 w 1438275"/>
              <a:gd name="connsiteY10" fmla="*/ 1152525 h 3324225"/>
              <a:gd name="connsiteX11" fmla="*/ 295275 w 1438275"/>
              <a:gd name="connsiteY11" fmla="*/ 1271588 h 3324225"/>
              <a:gd name="connsiteX12" fmla="*/ 304800 w 1438275"/>
              <a:gd name="connsiteY12" fmla="*/ 1271588 h 3324225"/>
              <a:gd name="connsiteX13" fmla="*/ 304800 w 1438275"/>
              <a:gd name="connsiteY13" fmla="*/ 1376363 h 3324225"/>
              <a:gd name="connsiteX14" fmla="*/ 323850 w 1438275"/>
              <a:gd name="connsiteY14" fmla="*/ 1376363 h 3324225"/>
              <a:gd name="connsiteX15" fmla="*/ 323850 w 1438275"/>
              <a:gd name="connsiteY15" fmla="*/ 1495425 h 3324225"/>
              <a:gd name="connsiteX16" fmla="*/ 338137 w 1438275"/>
              <a:gd name="connsiteY16" fmla="*/ 1495425 h 3324225"/>
              <a:gd name="connsiteX17" fmla="*/ 338137 w 1438275"/>
              <a:gd name="connsiteY17" fmla="*/ 1609725 h 3324225"/>
              <a:gd name="connsiteX18" fmla="*/ 366712 w 1438275"/>
              <a:gd name="connsiteY18" fmla="*/ 1609725 h 3324225"/>
              <a:gd name="connsiteX19" fmla="*/ 366712 w 1438275"/>
              <a:gd name="connsiteY19" fmla="*/ 1847850 h 3324225"/>
              <a:gd name="connsiteX20" fmla="*/ 395287 w 1438275"/>
              <a:gd name="connsiteY20" fmla="*/ 1847850 h 3324225"/>
              <a:gd name="connsiteX21" fmla="*/ 395287 w 1438275"/>
              <a:gd name="connsiteY21" fmla="*/ 1962150 h 3324225"/>
              <a:gd name="connsiteX22" fmla="*/ 419100 w 1438275"/>
              <a:gd name="connsiteY22" fmla="*/ 1962150 h 3324225"/>
              <a:gd name="connsiteX23" fmla="*/ 419100 w 1438275"/>
              <a:gd name="connsiteY23" fmla="*/ 2071688 h 3324225"/>
              <a:gd name="connsiteX24" fmla="*/ 461962 w 1438275"/>
              <a:gd name="connsiteY24" fmla="*/ 2071688 h 3324225"/>
              <a:gd name="connsiteX25" fmla="*/ 461962 w 1438275"/>
              <a:gd name="connsiteY25" fmla="*/ 2181225 h 3324225"/>
              <a:gd name="connsiteX26" fmla="*/ 471487 w 1438275"/>
              <a:gd name="connsiteY26" fmla="*/ 2181225 h 3324225"/>
              <a:gd name="connsiteX27" fmla="*/ 471487 w 1438275"/>
              <a:gd name="connsiteY27" fmla="*/ 2300288 h 3324225"/>
              <a:gd name="connsiteX28" fmla="*/ 490537 w 1438275"/>
              <a:gd name="connsiteY28" fmla="*/ 2300288 h 3324225"/>
              <a:gd name="connsiteX29" fmla="*/ 490537 w 1438275"/>
              <a:gd name="connsiteY29" fmla="*/ 2424113 h 3324225"/>
              <a:gd name="connsiteX30" fmla="*/ 509587 w 1438275"/>
              <a:gd name="connsiteY30" fmla="*/ 2424113 h 3324225"/>
              <a:gd name="connsiteX31" fmla="*/ 509587 w 1438275"/>
              <a:gd name="connsiteY31" fmla="*/ 2533650 h 3324225"/>
              <a:gd name="connsiteX32" fmla="*/ 581025 w 1438275"/>
              <a:gd name="connsiteY32" fmla="*/ 2533650 h 3324225"/>
              <a:gd name="connsiteX33" fmla="*/ 581025 w 1438275"/>
              <a:gd name="connsiteY33" fmla="*/ 2652713 h 3324225"/>
              <a:gd name="connsiteX34" fmla="*/ 647700 w 1438275"/>
              <a:gd name="connsiteY34" fmla="*/ 2652713 h 3324225"/>
              <a:gd name="connsiteX35" fmla="*/ 647700 w 1438275"/>
              <a:gd name="connsiteY35" fmla="*/ 2762250 h 3324225"/>
              <a:gd name="connsiteX36" fmla="*/ 733425 w 1438275"/>
              <a:gd name="connsiteY36" fmla="*/ 2762250 h 3324225"/>
              <a:gd name="connsiteX37" fmla="*/ 733425 w 1438275"/>
              <a:gd name="connsiteY37" fmla="*/ 2876550 h 3324225"/>
              <a:gd name="connsiteX38" fmla="*/ 1033462 w 1438275"/>
              <a:gd name="connsiteY38" fmla="*/ 2876550 h 3324225"/>
              <a:gd name="connsiteX39" fmla="*/ 1033462 w 1438275"/>
              <a:gd name="connsiteY39" fmla="*/ 2986088 h 3324225"/>
              <a:gd name="connsiteX40" fmla="*/ 1085850 w 1438275"/>
              <a:gd name="connsiteY40" fmla="*/ 2986088 h 3324225"/>
              <a:gd name="connsiteX41" fmla="*/ 1085850 w 1438275"/>
              <a:gd name="connsiteY41" fmla="*/ 3114675 h 3324225"/>
              <a:gd name="connsiteX42" fmla="*/ 1376362 w 1438275"/>
              <a:gd name="connsiteY42" fmla="*/ 3114675 h 3324225"/>
              <a:gd name="connsiteX43" fmla="*/ 1376362 w 1438275"/>
              <a:gd name="connsiteY43" fmla="*/ 3224213 h 3324225"/>
              <a:gd name="connsiteX44" fmla="*/ 1438275 w 1438275"/>
              <a:gd name="connsiteY44" fmla="*/ 3224213 h 3324225"/>
              <a:gd name="connsiteX45" fmla="*/ 1438275 w 1438275"/>
              <a:gd name="connsiteY45" fmla="*/ 3324225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438275" h="3324225">
                <a:moveTo>
                  <a:pt x="0" y="0"/>
                </a:moveTo>
                <a:lnTo>
                  <a:pt x="90487" y="0"/>
                </a:lnTo>
                <a:lnTo>
                  <a:pt x="90487" y="228600"/>
                </a:lnTo>
                <a:lnTo>
                  <a:pt x="104775" y="228600"/>
                </a:lnTo>
                <a:lnTo>
                  <a:pt x="104775" y="361950"/>
                </a:lnTo>
                <a:lnTo>
                  <a:pt x="104775" y="938213"/>
                </a:lnTo>
                <a:lnTo>
                  <a:pt x="157162" y="938213"/>
                </a:lnTo>
                <a:lnTo>
                  <a:pt x="157162" y="1033463"/>
                </a:lnTo>
                <a:lnTo>
                  <a:pt x="166687" y="1033463"/>
                </a:lnTo>
                <a:lnTo>
                  <a:pt x="166687" y="1152525"/>
                </a:lnTo>
                <a:lnTo>
                  <a:pt x="295275" y="1152525"/>
                </a:lnTo>
                <a:lnTo>
                  <a:pt x="295275" y="1271588"/>
                </a:lnTo>
                <a:lnTo>
                  <a:pt x="304800" y="1271588"/>
                </a:lnTo>
                <a:lnTo>
                  <a:pt x="304800" y="1376363"/>
                </a:lnTo>
                <a:lnTo>
                  <a:pt x="323850" y="1376363"/>
                </a:lnTo>
                <a:lnTo>
                  <a:pt x="323850" y="1495425"/>
                </a:lnTo>
                <a:lnTo>
                  <a:pt x="338137" y="1495425"/>
                </a:lnTo>
                <a:lnTo>
                  <a:pt x="338137" y="1609725"/>
                </a:lnTo>
                <a:lnTo>
                  <a:pt x="366712" y="1609725"/>
                </a:lnTo>
                <a:lnTo>
                  <a:pt x="366712" y="1847850"/>
                </a:lnTo>
                <a:lnTo>
                  <a:pt x="395287" y="1847850"/>
                </a:lnTo>
                <a:lnTo>
                  <a:pt x="395287" y="1962150"/>
                </a:lnTo>
                <a:lnTo>
                  <a:pt x="419100" y="1962150"/>
                </a:lnTo>
                <a:lnTo>
                  <a:pt x="419100" y="2071688"/>
                </a:lnTo>
                <a:lnTo>
                  <a:pt x="461962" y="2071688"/>
                </a:lnTo>
                <a:lnTo>
                  <a:pt x="461962" y="2181225"/>
                </a:lnTo>
                <a:lnTo>
                  <a:pt x="471487" y="2181225"/>
                </a:lnTo>
                <a:lnTo>
                  <a:pt x="471487" y="2300288"/>
                </a:lnTo>
                <a:lnTo>
                  <a:pt x="490537" y="2300288"/>
                </a:lnTo>
                <a:lnTo>
                  <a:pt x="490537" y="2424113"/>
                </a:lnTo>
                <a:lnTo>
                  <a:pt x="509587" y="2424113"/>
                </a:lnTo>
                <a:lnTo>
                  <a:pt x="509587" y="2533650"/>
                </a:lnTo>
                <a:lnTo>
                  <a:pt x="581025" y="2533650"/>
                </a:lnTo>
                <a:lnTo>
                  <a:pt x="581025" y="2652713"/>
                </a:lnTo>
                <a:lnTo>
                  <a:pt x="647700" y="2652713"/>
                </a:lnTo>
                <a:lnTo>
                  <a:pt x="647700" y="2762250"/>
                </a:lnTo>
                <a:lnTo>
                  <a:pt x="733425" y="2762250"/>
                </a:lnTo>
                <a:lnTo>
                  <a:pt x="733425" y="2876550"/>
                </a:lnTo>
                <a:lnTo>
                  <a:pt x="1033462" y="2876550"/>
                </a:lnTo>
                <a:lnTo>
                  <a:pt x="1033462" y="2986088"/>
                </a:lnTo>
                <a:lnTo>
                  <a:pt x="1085850" y="2986088"/>
                </a:lnTo>
                <a:lnTo>
                  <a:pt x="1085850" y="3114675"/>
                </a:lnTo>
                <a:lnTo>
                  <a:pt x="1376362" y="3114675"/>
                </a:lnTo>
                <a:lnTo>
                  <a:pt x="1376362" y="3224213"/>
                </a:lnTo>
                <a:lnTo>
                  <a:pt x="1438275" y="3224213"/>
                </a:lnTo>
                <a:lnTo>
                  <a:pt x="1438275" y="3324225"/>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9" name="Freeform: Shape 218">
            <a:extLst>
              <a:ext uri="{FF2B5EF4-FFF2-40B4-BE49-F238E27FC236}">
                <a16:creationId xmlns:a16="http://schemas.microsoft.com/office/drawing/2014/main" id="{264F07AE-474D-D430-1C2F-C31717ED32C5}"/>
              </a:ext>
            </a:extLst>
          </p:cNvPr>
          <p:cNvSpPr/>
          <p:nvPr/>
        </p:nvSpPr>
        <p:spPr bwMode="auto">
          <a:xfrm>
            <a:off x="6891338" y="2119313"/>
            <a:ext cx="2405062" cy="3367087"/>
          </a:xfrm>
          <a:custGeom>
            <a:avLst/>
            <a:gdLst>
              <a:gd name="connsiteX0" fmla="*/ 0 w 2405062"/>
              <a:gd name="connsiteY0" fmla="*/ 0 h 3367087"/>
              <a:gd name="connsiteX1" fmla="*/ 0 w 2405062"/>
              <a:gd name="connsiteY1" fmla="*/ 71437 h 3367087"/>
              <a:gd name="connsiteX2" fmla="*/ 14287 w 2405062"/>
              <a:gd name="connsiteY2" fmla="*/ 71437 h 3367087"/>
              <a:gd name="connsiteX3" fmla="*/ 14287 w 2405062"/>
              <a:gd name="connsiteY3" fmla="*/ 114300 h 3367087"/>
              <a:gd name="connsiteX4" fmla="*/ 23812 w 2405062"/>
              <a:gd name="connsiteY4" fmla="*/ 114300 h 3367087"/>
              <a:gd name="connsiteX5" fmla="*/ 23812 w 2405062"/>
              <a:gd name="connsiteY5" fmla="*/ 171450 h 3367087"/>
              <a:gd name="connsiteX6" fmla="*/ 33337 w 2405062"/>
              <a:gd name="connsiteY6" fmla="*/ 180975 h 3367087"/>
              <a:gd name="connsiteX7" fmla="*/ 33337 w 2405062"/>
              <a:gd name="connsiteY7" fmla="*/ 223837 h 3367087"/>
              <a:gd name="connsiteX8" fmla="*/ 47625 w 2405062"/>
              <a:gd name="connsiteY8" fmla="*/ 223837 h 3367087"/>
              <a:gd name="connsiteX9" fmla="*/ 47625 w 2405062"/>
              <a:gd name="connsiteY9" fmla="*/ 381000 h 3367087"/>
              <a:gd name="connsiteX10" fmla="*/ 52387 w 2405062"/>
              <a:gd name="connsiteY10" fmla="*/ 381000 h 3367087"/>
              <a:gd name="connsiteX11" fmla="*/ 52387 w 2405062"/>
              <a:gd name="connsiteY11" fmla="*/ 404812 h 3367087"/>
              <a:gd name="connsiteX12" fmla="*/ 57150 w 2405062"/>
              <a:gd name="connsiteY12" fmla="*/ 409575 h 3367087"/>
              <a:gd name="connsiteX13" fmla="*/ 57150 w 2405062"/>
              <a:gd name="connsiteY13" fmla="*/ 504825 h 3367087"/>
              <a:gd name="connsiteX14" fmla="*/ 85725 w 2405062"/>
              <a:gd name="connsiteY14" fmla="*/ 504825 h 3367087"/>
              <a:gd name="connsiteX15" fmla="*/ 85725 w 2405062"/>
              <a:gd name="connsiteY15" fmla="*/ 700087 h 3367087"/>
              <a:gd name="connsiteX16" fmla="*/ 114300 w 2405062"/>
              <a:gd name="connsiteY16" fmla="*/ 700087 h 3367087"/>
              <a:gd name="connsiteX17" fmla="*/ 114300 w 2405062"/>
              <a:gd name="connsiteY17" fmla="*/ 742950 h 3367087"/>
              <a:gd name="connsiteX18" fmla="*/ 138112 w 2405062"/>
              <a:gd name="connsiteY18" fmla="*/ 742950 h 3367087"/>
              <a:gd name="connsiteX19" fmla="*/ 138112 w 2405062"/>
              <a:gd name="connsiteY19" fmla="*/ 785812 h 3367087"/>
              <a:gd name="connsiteX20" fmla="*/ 142875 w 2405062"/>
              <a:gd name="connsiteY20" fmla="*/ 785812 h 3367087"/>
              <a:gd name="connsiteX21" fmla="*/ 142875 w 2405062"/>
              <a:gd name="connsiteY21" fmla="*/ 823912 h 3367087"/>
              <a:gd name="connsiteX22" fmla="*/ 171450 w 2405062"/>
              <a:gd name="connsiteY22" fmla="*/ 823912 h 3367087"/>
              <a:gd name="connsiteX23" fmla="*/ 171450 w 2405062"/>
              <a:gd name="connsiteY23" fmla="*/ 852487 h 3367087"/>
              <a:gd name="connsiteX24" fmla="*/ 180975 w 2405062"/>
              <a:gd name="connsiteY24" fmla="*/ 852487 h 3367087"/>
              <a:gd name="connsiteX25" fmla="*/ 180975 w 2405062"/>
              <a:gd name="connsiteY25" fmla="*/ 895350 h 3367087"/>
              <a:gd name="connsiteX26" fmla="*/ 180975 w 2405062"/>
              <a:gd name="connsiteY26" fmla="*/ 904875 h 3367087"/>
              <a:gd name="connsiteX27" fmla="*/ 180975 w 2405062"/>
              <a:gd name="connsiteY27" fmla="*/ 1038225 h 3367087"/>
              <a:gd name="connsiteX28" fmla="*/ 180975 w 2405062"/>
              <a:gd name="connsiteY28" fmla="*/ 1038225 h 3367087"/>
              <a:gd name="connsiteX29" fmla="*/ 180975 w 2405062"/>
              <a:gd name="connsiteY29" fmla="*/ 1085850 h 3367087"/>
              <a:gd name="connsiteX30" fmla="*/ 209550 w 2405062"/>
              <a:gd name="connsiteY30" fmla="*/ 1085850 h 3367087"/>
              <a:gd name="connsiteX31" fmla="*/ 209550 w 2405062"/>
              <a:gd name="connsiteY31" fmla="*/ 1271587 h 3367087"/>
              <a:gd name="connsiteX32" fmla="*/ 223837 w 2405062"/>
              <a:gd name="connsiteY32" fmla="*/ 1271587 h 3367087"/>
              <a:gd name="connsiteX33" fmla="*/ 223837 w 2405062"/>
              <a:gd name="connsiteY33" fmla="*/ 1347787 h 3367087"/>
              <a:gd name="connsiteX34" fmla="*/ 233362 w 2405062"/>
              <a:gd name="connsiteY34" fmla="*/ 1347787 h 3367087"/>
              <a:gd name="connsiteX35" fmla="*/ 233362 w 2405062"/>
              <a:gd name="connsiteY35" fmla="*/ 1395412 h 3367087"/>
              <a:gd name="connsiteX36" fmla="*/ 257175 w 2405062"/>
              <a:gd name="connsiteY36" fmla="*/ 1395412 h 3367087"/>
              <a:gd name="connsiteX37" fmla="*/ 257175 w 2405062"/>
              <a:gd name="connsiteY37" fmla="*/ 1428750 h 3367087"/>
              <a:gd name="connsiteX38" fmla="*/ 276225 w 2405062"/>
              <a:gd name="connsiteY38" fmla="*/ 1428750 h 3367087"/>
              <a:gd name="connsiteX39" fmla="*/ 276225 w 2405062"/>
              <a:gd name="connsiteY39" fmla="*/ 1590675 h 3367087"/>
              <a:gd name="connsiteX40" fmla="*/ 314325 w 2405062"/>
              <a:gd name="connsiteY40" fmla="*/ 1590675 h 3367087"/>
              <a:gd name="connsiteX41" fmla="*/ 314325 w 2405062"/>
              <a:gd name="connsiteY41" fmla="*/ 1624012 h 3367087"/>
              <a:gd name="connsiteX42" fmla="*/ 328613 w 2405062"/>
              <a:gd name="connsiteY42" fmla="*/ 1638300 h 3367087"/>
              <a:gd name="connsiteX43" fmla="*/ 328613 w 2405062"/>
              <a:gd name="connsiteY43" fmla="*/ 1738312 h 3367087"/>
              <a:gd name="connsiteX44" fmla="*/ 352425 w 2405062"/>
              <a:gd name="connsiteY44" fmla="*/ 1738312 h 3367087"/>
              <a:gd name="connsiteX45" fmla="*/ 352425 w 2405062"/>
              <a:gd name="connsiteY45" fmla="*/ 1843087 h 3367087"/>
              <a:gd name="connsiteX46" fmla="*/ 414337 w 2405062"/>
              <a:gd name="connsiteY46" fmla="*/ 1843087 h 3367087"/>
              <a:gd name="connsiteX47" fmla="*/ 414337 w 2405062"/>
              <a:gd name="connsiteY47" fmla="*/ 1924050 h 3367087"/>
              <a:gd name="connsiteX48" fmla="*/ 452437 w 2405062"/>
              <a:gd name="connsiteY48" fmla="*/ 1924050 h 3367087"/>
              <a:gd name="connsiteX49" fmla="*/ 452437 w 2405062"/>
              <a:gd name="connsiteY49" fmla="*/ 1995487 h 3367087"/>
              <a:gd name="connsiteX50" fmla="*/ 495300 w 2405062"/>
              <a:gd name="connsiteY50" fmla="*/ 1995487 h 3367087"/>
              <a:gd name="connsiteX51" fmla="*/ 495300 w 2405062"/>
              <a:gd name="connsiteY51" fmla="*/ 2052637 h 3367087"/>
              <a:gd name="connsiteX52" fmla="*/ 504825 w 2405062"/>
              <a:gd name="connsiteY52" fmla="*/ 2062162 h 3367087"/>
              <a:gd name="connsiteX53" fmla="*/ 504825 w 2405062"/>
              <a:gd name="connsiteY53" fmla="*/ 2114550 h 3367087"/>
              <a:gd name="connsiteX54" fmla="*/ 542925 w 2405062"/>
              <a:gd name="connsiteY54" fmla="*/ 2114550 h 3367087"/>
              <a:gd name="connsiteX55" fmla="*/ 542925 w 2405062"/>
              <a:gd name="connsiteY55" fmla="*/ 2185987 h 3367087"/>
              <a:gd name="connsiteX56" fmla="*/ 557212 w 2405062"/>
              <a:gd name="connsiteY56" fmla="*/ 2185987 h 3367087"/>
              <a:gd name="connsiteX57" fmla="*/ 557212 w 2405062"/>
              <a:gd name="connsiteY57" fmla="*/ 2247900 h 3367087"/>
              <a:gd name="connsiteX58" fmla="*/ 566737 w 2405062"/>
              <a:gd name="connsiteY58" fmla="*/ 2247900 h 3367087"/>
              <a:gd name="connsiteX59" fmla="*/ 566737 w 2405062"/>
              <a:gd name="connsiteY59" fmla="*/ 2295525 h 3367087"/>
              <a:gd name="connsiteX60" fmla="*/ 585787 w 2405062"/>
              <a:gd name="connsiteY60" fmla="*/ 2295525 h 3367087"/>
              <a:gd name="connsiteX61" fmla="*/ 585787 w 2405062"/>
              <a:gd name="connsiteY61" fmla="*/ 2347912 h 3367087"/>
              <a:gd name="connsiteX62" fmla="*/ 628650 w 2405062"/>
              <a:gd name="connsiteY62" fmla="*/ 2347912 h 3367087"/>
              <a:gd name="connsiteX63" fmla="*/ 628650 w 2405062"/>
              <a:gd name="connsiteY63" fmla="*/ 2386012 h 3367087"/>
              <a:gd name="connsiteX64" fmla="*/ 647700 w 2405062"/>
              <a:gd name="connsiteY64" fmla="*/ 2386012 h 3367087"/>
              <a:gd name="connsiteX65" fmla="*/ 647700 w 2405062"/>
              <a:gd name="connsiteY65" fmla="*/ 2514600 h 3367087"/>
              <a:gd name="connsiteX66" fmla="*/ 676275 w 2405062"/>
              <a:gd name="connsiteY66" fmla="*/ 2514600 h 3367087"/>
              <a:gd name="connsiteX67" fmla="*/ 676275 w 2405062"/>
              <a:gd name="connsiteY67" fmla="*/ 2538412 h 3367087"/>
              <a:gd name="connsiteX68" fmla="*/ 695325 w 2405062"/>
              <a:gd name="connsiteY68" fmla="*/ 2538412 h 3367087"/>
              <a:gd name="connsiteX69" fmla="*/ 695325 w 2405062"/>
              <a:gd name="connsiteY69" fmla="*/ 2576512 h 3367087"/>
              <a:gd name="connsiteX70" fmla="*/ 704850 w 2405062"/>
              <a:gd name="connsiteY70" fmla="*/ 2576512 h 3367087"/>
              <a:gd name="connsiteX71" fmla="*/ 704850 w 2405062"/>
              <a:gd name="connsiteY71" fmla="*/ 2614612 h 3367087"/>
              <a:gd name="connsiteX72" fmla="*/ 719137 w 2405062"/>
              <a:gd name="connsiteY72" fmla="*/ 2614612 h 3367087"/>
              <a:gd name="connsiteX73" fmla="*/ 719137 w 2405062"/>
              <a:gd name="connsiteY73" fmla="*/ 2667000 h 3367087"/>
              <a:gd name="connsiteX74" fmla="*/ 733425 w 2405062"/>
              <a:gd name="connsiteY74" fmla="*/ 2667000 h 3367087"/>
              <a:gd name="connsiteX75" fmla="*/ 733425 w 2405062"/>
              <a:gd name="connsiteY75" fmla="*/ 2695575 h 3367087"/>
              <a:gd name="connsiteX76" fmla="*/ 776287 w 2405062"/>
              <a:gd name="connsiteY76" fmla="*/ 2695575 h 3367087"/>
              <a:gd name="connsiteX77" fmla="*/ 776287 w 2405062"/>
              <a:gd name="connsiteY77" fmla="*/ 2728912 h 3367087"/>
              <a:gd name="connsiteX78" fmla="*/ 823912 w 2405062"/>
              <a:gd name="connsiteY78" fmla="*/ 2728912 h 3367087"/>
              <a:gd name="connsiteX79" fmla="*/ 823912 w 2405062"/>
              <a:gd name="connsiteY79" fmla="*/ 2776537 h 3367087"/>
              <a:gd name="connsiteX80" fmla="*/ 838200 w 2405062"/>
              <a:gd name="connsiteY80" fmla="*/ 2776537 h 3367087"/>
              <a:gd name="connsiteX81" fmla="*/ 838200 w 2405062"/>
              <a:gd name="connsiteY81" fmla="*/ 2819400 h 3367087"/>
              <a:gd name="connsiteX82" fmla="*/ 871537 w 2405062"/>
              <a:gd name="connsiteY82" fmla="*/ 2819400 h 3367087"/>
              <a:gd name="connsiteX83" fmla="*/ 871537 w 2405062"/>
              <a:gd name="connsiteY83" fmla="*/ 2857500 h 3367087"/>
              <a:gd name="connsiteX84" fmla="*/ 933450 w 2405062"/>
              <a:gd name="connsiteY84" fmla="*/ 2857500 h 3367087"/>
              <a:gd name="connsiteX85" fmla="*/ 933450 w 2405062"/>
              <a:gd name="connsiteY85" fmla="*/ 2924175 h 3367087"/>
              <a:gd name="connsiteX86" fmla="*/ 1042987 w 2405062"/>
              <a:gd name="connsiteY86" fmla="*/ 2924175 h 3367087"/>
              <a:gd name="connsiteX87" fmla="*/ 1042987 w 2405062"/>
              <a:gd name="connsiteY87" fmla="*/ 2971800 h 3367087"/>
              <a:gd name="connsiteX88" fmla="*/ 1147762 w 2405062"/>
              <a:gd name="connsiteY88" fmla="*/ 2971800 h 3367087"/>
              <a:gd name="connsiteX89" fmla="*/ 1147762 w 2405062"/>
              <a:gd name="connsiteY89" fmla="*/ 3014662 h 3367087"/>
              <a:gd name="connsiteX90" fmla="*/ 1376362 w 2405062"/>
              <a:gd name="connsiteY90" fmla="*/ 3014662 h 3367087"/>
              <a:gd name="connsiteX91" fmla="*/ 1376362 w 2405062"/>
              <a:gd name="connsiteY91" fmla="*/ 3048000 h 3367087"/>
              <a:gd name="connsiteX92" fmla="*/ 1433512 w 2405062"/>
              <a:gd name="connsiteY92" fmla="*/ 3048000 h 3367087"/>
              <a:gd name="connsiteX93" fmla="*/ 1433512 w 2405062"/>
              <a:gd name="connsiteY93" fmla="*/ 3086100 h 3367087"/>
              <a:gd name="connsiteX94" fmla="*/ 1462087 w 2405062"/>
              <a:gd name="connsiteY94" fmla="*/ 3086100 h 3367087"/>
              <a:gd name="connsiteX95" fmla="*/ 1462087 w 2405062"/>
              <a:gd name="connsiteY95" fmla="*/ 3128962 h 3367087"/>
              <a:gd name="connsiteX96" fmla="*/ 1543050 w 2405062"/>
              <a:gd name="connsiteY96" fmla="*/ 3128962 h 3367087"/>
              <a:gd name="connsiteX97" fmla="*/ 1543050 w 2405062"/>
              <a:gd name="connsiteY97" fmla="*/ 3162300 h 3367087"/>
              <a:gd name="connsiteX98" fmla="*/ 1709737 w 2405062"/>
              <a:gd name="connsiteY98" fmla="*/ 3162300 h 3367087"/>
              <a:gd name="connsiteX99" fmla="*/ 1709737 w 2405062"/>
              <a:gd name="connsiteY99" fmla="*/ 3205162 h 3367087"/>
              <a:gd name="connsiteX100" fmla="*/ 1762125 w 2405062"/>
              <a:gd name="connsiteY100" fmla="*/ 3205162 h 3367087"/>
              <a:gd name="connsiteX101" fmla="*/ 1762125 w 2405062"/>
              <a:gd name="connsiteY101" fmla="*/ 3243262 h 3367087"/>
              <a:gd name="connsiteX102" fmla="*/ 2138362 w 2405062"/>
              <a:gd name="connsiteY102" fmla="*/ 3243262 h 3367087"/>
              <a:gd name="connsiteX103" fmla="*/ 2138362 w 2405062"/>
              <a:gd name="connsiteY103" fmla="*/ 3324225 h 3367087"/>
              <a:gd name="connsiteX104" fmla="*/ 2405062 w 2405062"/>
              <a:gd name="connsiteY104" fmla="*/ 3324225 h 3367087"/>
              <a:gd name="connsiteX105" fmla="*/ 2405062 w 2405062"/>
              <a:gd name="connsiteY105" fmla="*/ 3367087 h 336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405062" h="3367087">
                <a:moveTo>
                  <a:pt x="0" y="0"/>
                </a:moveTo>
                <a:lnTo>
                  <a:pt x="0" y="71437"/>
                </a:lnTo>
                <a:lnTo>
                  <a:pt x="14287" y="71437"/>
                </a:lnTo>
                <a:lnTo>
                  <a:pt x="14287" y="114300"/>
                </a:lnTo>
                <a:lnTo>
                  <a:pt x="23812" y="114300"/>
                </a:lnTo>
                <a:lnTo>
                  <a:pt x="23812" y="171450"/>
                </a:lnTo>
                <a:lnTo>
                  <a:pt x="33337" y="180975"/>
                </a:lnTo>
                <a:lnTo>
                  <a:pt x="33337" y="223837"/>
                </a:lnTo>
                <a:lnTo>
                  <a:pt x="47625" y="223837"/>
                </a:lnTo>
                <a:lnTo>
                  <a:pt x="47625" y="381000"/>
                </a:lnTo>
                <a:lnTo>
                  <a:pt x="52387" y="381000"/>
                </a:lnTo>
                <a:lnTo>
                  <a:pt x="52387" y="404812"/>
                </a:lnTo>
                <a:lnTo>
                  <a:pt x="57150" y="409575"/>
                </a:lnTo>
                <a:lnTo>
                  <a:pt x="57150" y="504825"/>
                </a:lnTo>
                <a:lnTo>
                  <a:pt x="85725" y="504825"/>
                </a:lnTo>
                <a:lnTo>
                  <a:pt x="85725" y="700087"/>
                </a:lnTo>
                <a:lnTo>
                  <a:pt x="114300" y="700087"/>
                </a:lnTo>
                <a:lnTo>
                  <a:pt x="114300" y="742950"/>
                </a:lnTo>
                <a:lnTo>
                  <a:pt x="138112" y="742950"/>
                </a:lnTo>
                <a:lnTo>
                  <a:pt x="138112" y="785812"/>
                </a:lnTo>
                <a:lnTo>
                  <a:pt x="142875" y="785812"/>
                </a:lnTo>
                <a:lnTo>
                  <a:pt x="142875" y="823912"/>
                </a:lnTo>
                <a:lnTo>
                  <a:pt x="171450" y="823912"/>
                </a:lnTo>
                <a:lnTo>
                  <a:pt x="171450" y="852487"/>
                </a:lnTo>
                <a:lnTo>
                  <a:pt x="180975" y="852487"/>
                </a:lnTo>
                <a:lnTo>
                  <a:pt x="180975" y="895350"/>
                </a:lnTo>
                <a:lnTo>
                  <a:pt x="180975" y="904875"/>
                </a:lnTo>
                <a:lnTo>
                  <a:pt x="180975" y="1038225"/>
                </a:lnTo>
                <a:lnTo>
                  <a:pt x="180975" y="1038225"/>
                </a:lnTo>
                <a:lnTo>
                  <a:pt x="180975" y="1085850"/>
                </a:lnTo>
                <a:lnTo>
                  <a:pt x="209550" y="1085850"/>
                </a:lnTo>
                <a:lnTo>
                  <a:pt x="209550" y="1271587"/>
                </a:lnTo>
                <a:lnTo>
                  <a:pt x="223837" y="1271587"/>
                </a:lnTo>
                <a:lnTo>
                  <a:pt x="223837" y="1347787"/>
                </a:lnTo>
                <a:lnTo>
                  <a:pt x="233362" y="1347787"/>
                </a:lnTo>
                <a:lnTo>
                  <a:pt x="233362" y="1395412"/>
                </a:lnTo>
                <a:lnTo>
                  <a:pt x="257175" y="1395412"/>
                </a:lnTo>
                <a:lnTo>
                  <a:pt x="257175" y="1428750"/>
                </a:lnTo>
                <a:lnTo>
                  <a:pt x="276225" y="1428750"/>
                </a:lnTo>
                <a:lnTo>
                  <a:pt x="276225" y="1590675"/>
                </a:lnTo>
                <a:lnTo>
                  <a:pt x="314325" y="1590675"/>
                </a:lnTo>
                <a:lnTo>
                  <a:pt x="314325" y="1624012"/>
                </a:lnTo>
                <a:lnTo>
                  <a:pt x="328613" y="1638300"/>
                </a:lnTo>
                <a:lnTo>
                  <a:pt x="328613" y="1738312"/>
                </a:lnTo>
                <a:lnTo>
                  <a:pt x="352425" y="1738312"/>
                </a:lnTo>
                <a:lnTo>
                  <a:pt x="352425" y="1843087"/>
                </a:lnTo>
                <a:lnTo>
                  <a:pt x="414337" y="1843087"/>
                </a:lnTo>
                <a:lnTo>
                  <a:pt x="414337" y="1924050"/>
                </a:lnTo>
                <a:lnTo>
                  <a:pt x="452437" y="1924050"/>
                </a:lnTo>
                <a:lnTo>
                  <a:pt x="452437" y="1995487"/>
                </a:lnTo>
                <a:lnTo>
                  <a:pt x="495300" y="1995487"/>
                </a:lnTo>
                <a:lnTo>
                  <a:pt x="495300" y="2052637"/>
                </a:lnTo>
                <a:lnTo>
                  <a:pt x="504825" y="2062162"/>
                </a:lnTo>
                <a:lnTo>
                  <a:pt x="504825" y="2114550"/>
                </a:lnTo>
                <a:lnTo>
                  <a:pt x="542925" y="2114550"/>
                </a:lnTo>
                <a:lnTo>
                  <a:pt x="542925" y="2185987"/>
                </a:lnTo>
                <a:lnTo>
                  <a:pt x="557212" y="2185987"/>
                </a:lnTo>
                <a:lnTo>
                  <a:pt x="557212" y="2247900"/>
                </a:lnTo>
                <a:lnTo>
                  <a:pt x="566737" y="2247900"/>
                </a:lnTo>
                <a:lnTo>
                  <a:pt x="566737" y="2295525"/>
                </a:lnTo>
                <a:lnTo>
                  <a:pt x="585787" y="2295525"/>
                </a:lnTo>
                <a:lnTo>
                  <a:pt x="585787" y="2347912"/>
                </a:lnTo>
                <a:lnTo>
                  <a:pt x="628650" y="2347912"/>
                </a:lnTo>
                <a:lnTo>
                  <a:pt x="628650" y="2386012"/>
                </a:lnTo>
                <a:lnTo>
                  <a:pt x="647700" y="2386012"/>
                </a:lnTo>
                <a:lnTo>
                  <a:pt x="647700" y="2514600"/>
                </a:lnTo>
                <a:lnTo>
                  <a:pt x="676275" y="2514600"/>
                </a:lnTo>
                <a:lnTo>
                  <a:pt x="676275" y="2538412"/>
                </a:lnTo>
                <a:lnTo>
                  <a:pt x="695325" y="2538412"/>
                </a:lnTo>
                <a:lnTo>
                  <a:pt x="695325" y="2576512"/>
                </a:lnTo>
                <a:lnTo>
                  <a:pt x="704850" y="2576512"/>
                </a:lnTo>
                <a:lnTo>
                  <a:pt x="704850" y="2614612"/>
                </a:lnTo>
                <a:lnTo>
                  <a:pt x="719137" y="2614612"/>
                </a:lnTo>
                <a:lnTo>
                  <a:pt x="719137" y="2667000"/>
                </a:lnTo>
                <a:lnTo>
                  <a:pt x="733425" y="2667000"/>
                </a:lnTo>
                <a:lnTo>
                  <a:pt x="733425" y="2695575"/>
                </a:lnTo>
                <a:lnTo>
                  <a:pt x="776287" y="2695575"/>
                </a:lnTo>
                <a:lnTo>
                  <a:pt x="776287" y="2728912"/>
                </a:lnTo>
                <a:lnTo>
                  <a:pt x="823912" y="2728912"/>
                </a:lnTo>
                <a:lnTo>
                  <a:pt x="823912" y="2776537"/>
                </a:lnTo>
                <a:lnTo>
                  <a:pt x="838200" y="2776537"/>
                </a:lnTo>
                <a:lnTo>
                  <a:pt x="838200" y="2819400"/>
                </a:lnTo>
                <a:lnTo>
                  <a:pt x="871537" y="2819400"/>
                </a:lnTo>
                <a:lnTo>
                  <a:pt x="871537" y="2857500"/>
                </a:lnTo>
                <a:lnTo>
                  <a:pt x="933450" y="2857500"/>
                </a:lnTo>
                <a:lnTo>
                  <a:pt x="933450" y="2924175"/>
                </a:lnTo>
                <a:lnTo>
                  <a:pt x="1042987" y="2924175"/>
                </a:lnTo>
                <a:lnTo>
                  <a:pt x="1042987" y="2971800"/>
                </a:lnTo>
                <a:lnTo>
                  <a:pt x="1147762" y="2971800"/>
                </a:lnTo>
                <a:lnTo>
                  <a:pt x="1147762" y="3014662"/>
                </a:lnTo>
                <a:lnTo>
                  <a:pt x="1376362" y="3014662"/>
                </a:lnTo>
                <a:lnTo>
                  <a:pt x="1376362" y="3048000"/>
                </a:lnTo>
                <a:lnTo>
                  <a:pt x="1433512" y="3048000"/>
                </a:lnTo>
                <a:lnTo>
                  <a:pt x="1433512" y="3086100"/>
                </a:lnTo>
                <a:lnTo>
                  <a:pt x="1462087" y="3086100"/>
                </a:lnTo>
                <a:lnTo>
                  <a:pt x="1462087" y="3128962"/>
                </a:lnTo>
                <a:lnTo>
                  <a:pt x="1543050" y="3128962"/>
                </a:lnTo>
                <a:lnTo>
                  <a:pt x="1543050" y="3162300"/>
                </a:lnTo>
                <a:lnTo>
                  <a:pt x="1709737" y="3162300"/>
                </a:lnTo>
                <a:lnTo>
                  <a:pt x="1709737" y="3205162"/>
                </a:lnTo>
                <a:lnTo>
                  <a:pt x="1762125" y="3205162"/>
                </a:lnTo>
                <a:lnTo>
                  <a:pt x="1762125" y="3243262"/>
                </a:lnTo>
                <a:lnTo>
                  <a:pt x="2138362" y="3243262"/>
                </a:lnTo>
                <a:lnTo>
                  <a:pt x="2138362" y="3324225"/>
                </a:lnTo>
                <a:lnTo>
                  <a:pt x="2405062" y="3324225"/>
                </a:lnTo>
                <a:lnTo>
                  <a:pt x="2405062" y="336708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25" name="Group 224">
            <a:extLst>
              <a:ext uri="{FF2B5EF4-FFF2-40B4-BE49-F238E27FC236}">
                <a16:creationId xmlns:a16="http://schemas.microsoft.com/office/drawing/2014/main" id="{DCB294CD-5AB8-9844-F620-74FB481CF6BD}"/>
              </a:ext>
            </a:extLst>
          </p:cNvPr>
          <p:cNvGrpSpPr/>
          <p:nvPr/>
        </p:nvGrpSpPr>
        <p:grpSpPr>
          <a:xfrm>
            <a:off x="6883400" y="2155825"/>
            <a:ext cx="4584700" cy="3325813"/>
            <a:chOff x="6883400" y="2155825"/>
            <a:chExt cx="4584700" cy="3325813"/>
          </a:xfrm>
        </p:grpSpPr>
        <p:sp>
          <p:nvSpPr>
            <p:cNvPr id="222" name="Freeform: Shape 221">
              <a:extLst>
                <a:ext uri="{FF2B5EF4-FFF2-40B4-BE49-F238E27FC236}">
                  <a16:creationId xmlns:a16="http://schemas.microsoft.com/office/drawing/2014/main" id="{4CD62C3E-82A5-3AEC-6432-1A4106E6B05A}"/>
                </a:ext>
              </a:extLst>
            </p:cNvPr>
            <p:cNvSpPr/>
            <p:nvPr/>
          </p:nvSpPr>
          <p:spPr bwMode="auto">
            <a:xfrm>
              <a:off x="7291388" y="3128963"/>
              <a:ext cx="4176712" cy="2352675"/>
            </a:xfrm>
            <a:custGeom>
              <a:avLst/>
              <a:gdLst>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85850 w 4176712"/>
                <a:gd name="connsiteY49" fmla="*/ 1638299 h 2352675"/>
                <a:gd name="connsiteX50" fmla="*/ 1066800 w 4176712"/>
                <a:gd name="connsiteY50" fmla="*/ 1638299 h 2352675"/>
                <a:gd name="connsiteX51" fmla="*/ 1066800 w 4176712"/>
                <a:gd name="connsiteY51" fmla="*/ 1609725 h 2352675"/>
                <a:gd name="connsiteX52" fmla="*/ 1052512 w 4176712"/>
                <a:gd name="connsiteY52" fmla="*/ 1609725 h 2352675"/>
                <a:gd name="connsiteX53" fmla="*/ 1019175 w 4176712"/>
                <a:gd name="connsiteY53" fmla="*/ 1557337 h 2352675"/>
                <a:gd name="connsiteX54" fmla="*/ 976312 w 4176712"/>
                <a:gd name="connsiteY54" fmla="*/ 1557337 h 2352675"/>
                <a:gd name="connsiteX55" fmla="*/ 976312 w 4176712"/>
                <a:gd name="connsiteY55" fmla="*/ 1528762 h 2352675"/>
                <a:gd name="connsiteX56" fmla="*/ 866775 w 4176712"/>
                <a:gd name="connsiteY56" fmla="*/ 1528762 h 2352675"/>
                <a:gd name="connsiteX57" fmla="*/ 866775 w 4176712"/>
                <a:gd name="connsiteY57" fmla="*/ 1495425 h 2352675"/>
                <a:gd name="connsiteX58" fmla="*/ 823912 w 4176712"/>
                <a:gd name="connsiteY58" fmla="*/ 1495425 h 2352675"/>
                <a:gd name="connsiteX59" fmla="*/ 823912 w 4176712"/>
                <a:gd name="connsiteY59" fmla="*/ 1471612 h 2352675"/>
                <a:gd name="connsiteX60" fmla="*/ 790575 w 4176712"/>
                <a:gd name="connsiteY60" fmla="*/ 1471612 h 2352675"/>
                <a:gd name="connsiteX61" fmla="*/ 790575 w 4176712"/>
                <a:gd name="connsiteY61" fmla="*/ 1438275 h 2352675"/>
                <a:gd name="connsiteX62" fmla="*/ 785812 w 4176712"/>
                <a:gd name="connsiteY62" fmla="*/ 1438275 h 2352675"/>
                <a:gd name="connsiteX63" fmla="*/ 785812 w 4176712"/>
                <a:gd name="connsiteY63" fmla="*/ 1414462 h 2352675"/>
                <a:gd name="connsiteX64" fmla="*/ 752475 w 4176712"/>
                <a:gd name="connsiteY64" fmla="*/ 1414462 h 2352675"/>
                <a:gd name="connsiteX65" fmla="*/ 752475 w 4176712"/>
                <a:gd name="connsiteY65" fmla="*/ 1390650 h 2352675"/>
                <a:gd name="connsiteX66" fmla="*/ 742950 w 4176712"/>
                <a:gd name="connsiteY66" fmla="*/ 1390650 h 2352675"/>
                <a:gd name="connsiteX67" fmla="*/ 742950 w 4176712"/>
                <a:gd name="connsiteY67" fmla="*/ 1390650 h 2352675"/>
                <a:gd name="connsiteX68" fmla="*/ 742950 w 4176712"/>
                <a:gd name="connsiteY68" fmla="*/ 1362075 h 2352675"/>
                <a:gd name="connsiteX69" fmla="*/ 742950 w 4176712"/>
                <a:gd name="connsiteY69" fmla="*/ 1328737 h 2352675"/>
                <a:gd name="connsiteX70" fmla="*/ 714375 w 4176712"/>
                <a:gd name="connsiteY70" fmla="*/ 1328737 h 2352675"/>
                <a:gd name="connsiteX71" fmla="*/ 661987 w 4176712"/>
                <a:gd name="connsiteY71" fmla="*/ 1252537 h 2352675"/>
                <a:gd name="connsiteX72" fmla="*/ 661987 w 4176712"/>
                <a:gd name="connsiteY72" fmla="*/ 1223962 h 2352675"/>
                <a:gd name="connsiteX73" fmla="*/ 585787 w 4176712"/>
                <a:gd name="connsiteY73" fmla="*/ 1223962 h 2352675"/>
                <a:gd name="connsiteX74" fmla="*/ 585787 w 4176712"/>
                <a:gd name="connsiteY74" fmla="*/ 1200150 h 2352675"/>
                <a:gd name="connsiteX75" fmla="*/ 571500 w 4176712"/>
                <a:gd name="connsiteY75" fmla="*/ 1200150 h 2352675"/>
                <a:gd name="connsiteX76" fmla="*/ 571500 w 4176712"/>
                <a:gd name="connsiteY76" fmla="*/ 1166812 h 2352675"/>
                <a:gd name="connsiteX77" fmla="*/ 561975 w 4176712"/>
                <a:gd name="connsiteY77" fmla="*/ 1166812 h 2352675"/>
                <a:gd name="connsiteX78" fmla="*/ 561975 w 4176712"/>
                <a:gd name="connsiteY78" fmla="*/ 1133475 h 2352675"/>
                <a:gd name="connsiteX79" fmla="*/ 538162 w 4176712"/>
                <a:gd name="connsiteY79" fmla="*/ 1133475 h 2352675"/>
                <a:gd name="connsiteX80" fmla="*/ 538162 w 4176712"/>
                <a:gd name="connsiteY80" fmla="*/ 1085850 h 2352675"/>
                <a:gd name="connsiteX81" fmla="*/ 528637 w 4176712"/>
                <a:gd name="connsiteY81" fmla="*/ 1085850 h 2352675"/>
                <a:gd name="connsiteX82" fmla="*/ 528637 w 4176712"/>
                <a:gd name="connsiteY82" fmla="*/ 1057275 h 2352675"/>
                <a:gd name="connsiteX83" fmla="*/ 490537 w 4176712"/>
                <a:gd name="connsiteY83" fmla="*/ 1057275 h 2352675"/>
                <a:gd name="connsiteX84" fmla="*/ 490537 w 4176712"/>
                <a:gd name="connsiteY84" fmla="*/ 971550 h 2352675"/>
                <a:gd name="connsiteX85" fmla="*/ 485775 w 4176712"/>
                <a:gd name="connsiteY85" fmla="*/ 971550 h 2352675"/>
                <a:gd name="connsiteX86" fmla="*/ 485775 w 4176712"/>
                <a:gd name="connsiteY86" fmla="*/ 919162 h 2352675"/>
                <a:gd name="connsiteX87" fmla="*/ 438150 w 4176712"/>
                <a:gd name="connsiteY87" fmla="*/ 919162 h 2352675"/>
                <a:gd name="connsiteX88" fmla="*/ 438150 w 4176712"/>
                <a:gd name="connsiteY88" fmla="*/ 895350 h 2352675"/>
                <a:gd name="connsiteX89" fmla="*/ 423862 w 4176712"/>
                <a:gd name="connsiteY89" fmla="*/ 895350 h 2352675"/>
                <a:gd name="connsiteX90" fmla="*/ 423862 w 4176712"/>
                <a:gd name="connsiteY90" fmla="*/ 866775 h 2352675"/>
                <a:gd name="connsiteX91" fmla="*/ 385762 w 4176712"/>
                <a:gd name="connsiteY91" fmla="*/ 866775 h 2352675"/>
                <a:gd name="connsiteX92" fmla="*/ 385762 w 4176712"/>
                <a:gd name="connsiteY92" fmla="*/ 823912 h 2352675"/>
                <a:gd name="connsiteX93" fmla="*/ 376237 w 4176712"/>
                <a:gd name="connsiteY93" fmla="*/ 814387 h 2352675"/>
                <a:gd name="connsiteX94" fmla="*/ 376237 w 4176712"/>
                <a:gd name="connsiteY94" fmla="*/ 776287 h 2352675"/>
                <a:gd name="connsiteX95" fmla="*/ 361950 w 4176712"/>
                <a:gd name="connsiteY95" fmla="*/ 776287 h 2352675"/>
                <a:gd name="connsiteX96" fmla="*/ 342900 w 4176712"/>
                <a:gd name="connsiteY96" fmla="*/ 728662 h 2352675"/>
                <a:gd name="connsiteX97" fmla="*/ 328612 w 4176712"/>
                <a:gd name="connsiteY97" fmla="*/ 728662 h 2352675"/>
                <a:gd name="connsiteX98" fmla="*/ 314325 w 4176712"/>
                <a:gd name="connsiteY98" fmla="*/ 704850 h 2352675"/>
                <a:gd name="connsiteX99" fmla="*/ 300037 w 4176712"/>
                <a:gd name="connsiteY99" fmla="*/ 704850 h 2352675"/>
                <a:gd name="connsiteX100" fmla="*/ 300037 w 4176712"/>
                <a:gd name="connsiteY100" fmla="*/ 628650 h 2352675"/>
                <a:gd name="connsiteX101" fmla="*/ 295275 w 4176712"/>
                <a:gd name="connsiteY101" fmla="*/ 628650 h 2352675"/>
                <a:gd name="connsiteX102" fmla="*/ 280987 w 4176712"/>
                <a:gd name="connsiteY102" fmla="*/ 600075 h 2352675"/>
                <a:gd name="connsiteX103" fmla="*/ 280987 w 4176712"/>
                <a:gd name="connsiteY103" fmla="*/ 571500 h 2352675"/>
                <a:gd name="connsiteX104" fmla="*/ 261937 w 4176712"/>
                <a:gd name="connsiteY104" fmla="*/ 571500 h 2352675"/>
                <a:gd name="connsiteX105" fmla="*/ 261937 w 4176712"/>
                <a:gd name="connsiteY105" fmla="*/ 514350 h 2352675"/>
                <a:gd name="connsiteX106" fmla="*/ 223837 w 4176712"/>
                <a:gd name="connsiteY106" fmla="*/ 514350 h 2352675"/>
                <a:gd name="connsiteX107" fmla="*/ 223837 w 4176712"/>
                <a:gd name="connsiteY107" fmla="*/ 471487 h 2352675"/>
                <a:gd name="connsiteX108" fmla="*/ 209550 w 4176712"/>
                <a:gd name="connsiteY108" fmla="*/ 471487 h 2352675"/>
                <a:gd name="connsiteX109" fmla="*/ 209550 w 4176712"/>
                <a:gd name="connsiteY109" fmla="*/ 442912 h 2352675"/>
                <a:gd name="connsiteX110" fmla="*/ 190500 w 4176712"/>
                <a:gd name="connsiteY110" fmla="*/ 442912 h 2352675"/>
                <a:gd name="connsiteX111" fmla="*/ 190500 w 4176712"/>
                <a:gd name="connsiteY111" fmla="*/ 423862 h 2352675"/>
                <a:gd name="connsiteX112" fmla="*/ 161925 w 4176712"/>
                <a:gd name="connsiteY112" fmla="*/ 423862 h 2352675"/>
                <a:gd name="connsiteX113" fmla="*/ 161925 w 4176712"/>
                <a:gd name="connsiteY113" fmla="*/ 352425 h 2352675"/>
                <a:gd name="connsiteX114" fmla="*/ 147637 w 4176712"/>
                <a:gd name="connsiteY114" fmla="*/ 352425 h 2352675"/>
                <a:gd name="connsiteX115" fmla="*/ 147637 w 4176712"/>
                <a:gd name="connsiteY115" fmla="*/ 333375 h 2352675"/>
                <a:gd name="connsiteX116" fmla="*/ 133350 w 4176712"/>
                <a:gd name="connsiteY116" fmla="*/ 333375 h 2352675"/>
                <a:gd name="connsiteX117" fmla="*/ 133350 w 4176712"/>
                <a:gd name="connsiteY117" fmla="*/ 309562 h 2352675"/>
                <a:gd name="connsiteX118" fmla="*/ 119062 w 4176712"/>
                <a:gd name="connsiteY118" fmla="*/ 309562 h 2352675"/>
                <a:gd name="connsiteX119" fmla="*/ 119062 w 4176712"/>
                <a:gd name="connsiteY119" fmla="*/ 295275 h 2352675"/>
                <a:gd name="connsiteX120" fmla="*/ 100012 w 4176712"/>
                <a:gd name="connsiteY120" fmla="*/ 295275 h 2352675"/>
                <a:gd name="connsiteX121" fmla="*/ 100012 w 4176712"/>
                <a:gd name="connsiteY121" fmla="*/ 252412 h 2352675"/>
                <a:gd name="connsiteX122" fmla="*/ 80962 w 4176712"/>
                <a:gd name="connsiteY122" fmla="*/ 252412 h 2352675"/>
                <a:gd name="connsiteX123" fmla="*/ 80962 w 4176712"/>
                <a:gd name="connsiteY123" fmla="*/ 190500 h 2352675"/>
                <a:gd name="connsiteX124" fmla="*/ 66674 w 4176712"/>
                <a:gd name="connsiteY124" fmla="*/ 176212 h 2352675"/>
                <a:gd name="connsiteX125" fmla="*/ 38100 w 4176712"/>
                <a:gd name="connsiteY125" fmla="*/ 176212 h 2352675"/>
                <a:gd name="connsiteX126" fmla="*/ 38100 w 4176712"/>
                <a:gd name="connsiteY126" fmla="*/ 142875 h 2352675"/>
                <a:gd name="connsiteX127" fmla="*/ 23812 w 4176712"/>
                <a:gd name="connsiteY127" fmla="*/ 142875 h 2352675"/>
                <a:gd name="connsiteX128" fmla="*/ 23812 w 4176712"/>
                <a:gd name="connsiteY128" fmla="*/ 104775 h 2352675"/>
                <a:gd name="connsiteX129" fmla="*/ 9525 w 4176712"/>
                <a:gd name="connsiteY129" fmla="*/ 104775 h 2352675"/>
                <a:gd name="connsiteX130" fmla="*/ 9525 w 4176712"/>
                <a:gd name="connsiteY130" fmla="*/ 42862 h 2352675"/>
                <a:gd name="connsiteX131" fmla="*/ 0 w 4176712"/>
                <a:gd name="connsiteY131" fmla="*/ 42862 h 2352675"/>
                <a:gd name="connsiteX132" fmla="*/ 0 w 4176712"/>
                <a:gd name="connsiteY132"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84262 w 4176712"/>
                <a:gd name="connsiteY48" fmla="*/ 1652587 h 2352675"/>
                <a:gd name="connsiteX49" fmla="*/ 1085850 w 4176712"/>
                <a:gd name="connsiteY49" fmla="*/ 1638299 h 2352675"/>
                <a:gd name="connsiteX50" fmla="*/ 1066800 w 4176712"/>
                <a:gd name="connsiteY50" fmla="*/ 1638299 h 2352675"/>
                <a:gd name="connsiteX51" fmla="*/ 1066800 w 4176712"/>
                <a:gd name="connsiteY51" fmla="*/ 1609725 h 2352675"/>
                <a:gd name="connsiteX52" fmla="*/ 1052512 w 4176712"/>
                <a:gd name="connsiteY52" fmla="*/ 1609725 h 2352675"/>
                <a:gd name="connsiteX53" fmla="*/ 1019175 w 4176712"/>
                <a:gd name="connsiteY53" fmla="*/ 1557337 h 2352675"/>
                <a:gd name="connsiteX54" fmla="*/ 976312 w 4176712"/>
                <a:gd name="connsiteY54" fmla="*/ 1557337 h 2352675"/>
                <a:gd name="connsiteX55" fmla="*/ 976312 w 4176712"/>
                <a:gd name="connsiteY55" fmla="*/ 1528762 h 2352675"/>
                <a:gd name="connsiteX56" fmla="*/ 866775 w 4176712"/>
                <a:gd name="connsiteY56" fmla="*/ 1528762 h 2352675"/>
                <a:gd name="connsiteX57" fmla="*/ 866775 w 4176712"/>
                <a:gd name="connsiteY57" fmla="*/ 1495425 h 2352675"/>
                <a:gd name="connsiteX58" fmla="*/ 823912 w 4176712"/>
                <a:gd name="connsiteY58" fmla="*/ 1495425 h 2352675"/>
                <a:gd name="connsiteX59" fmla="*/ 823912 w 4176712"/>
                <a:gd name="connsiteY59" fmla="*/ 1471612 h 2352675"/>
                <a:gd name="connsiteX60" fmla="*/ 790575 w 4176712"/>
                <a:gd name="connsiteY60" fmla="*/ 1471612 h 2352675"/>
                <a:gd name="connsiteX61" fmla="*/ 790575 w 4176712"/>
                <a:gd name="connsiteY61" fmla="*/ 1438275 h 2352675"/>
                <a:gd name="connsiteX62" fmla="*/ 785812 w 4176712"/>
                <a:gd name="connsiteY62" fmla="*/ 1438275 h 2352675"/>
                <a:gd name="connsiteX63" fmla="*/ 785812 w 4176712"/>
                <a:gd name="connsiteY63" fmla="*/ 1414462 h 2352675"/>
                <a:gd name="connsiteX64" fmla="*/ 752475 w 4176712"/>
                <a:gd name="connsiteY64" fmla="*/ 1414462 h 2352675"/>
                <a:gd name="connsiteX65" fmla="*/ 752475 w 4176712"/>
                <a:gd name="connsiteY65" fmla="*/ 1390650 h 2352675"/>
                <a:gd name="connsiteX66" fmla="*/ 742950 w 4176712"/>
                <a:gd name="connsiteY66" fmla="*/ 1390650 h 2352675"/>
                <a:gd name="connsiteX67" fmla="*/ 742950 w 4176712"/>
                <a:gd name="connsiteY67" fmla="*/ 1390650 h 2352675"/>
                <a:gd name="connsiteX68" fmla="*/ 742950 w 4176712"/>
                <a:gd name="connsiteY68" fmla="*/ 1362075 h 2352675"/>
                <a:gd name="connsiteX69" fmla="*/ 742950 w 4176712"/>
                <a:gd name="connsiteY69" fmla="*/ 1328737 h 2352675"/>
                <a:gd name="connsiteX70" fmla="*/ 714375 w 4176712"/>
                <a:gd name="connsiteY70" fmla="*/ 1328737 h 2352675"/>
                <a:gd name="connsiteX71" fmla="*/ 661987 w 4176712"/>
                <a:gd name="connsiteY71" fmla="*/ 1252537 h 2352675"/>
                <a:gd name="connsiteX72" fmla="*/ 661987 w 4176712"/>
                <a:gd name="connsiteY72" fmla="*/ 1223962 h 2352675"/>
                <a:gd name="connsiteX73" fmla="*/ 585787 w 4176712"/>
                <a:gd name="connsiteY73" fmla="*/ 1223962 h 2352675"/>
                <a:gd name="connsiteX74" fmla="*/ 585787 w 4176712"/>
                <a:gd name="connsiteY74" fmla="*/ 1200150 h 2352675"/>
                <a:gd name="connsiteX75" fmla="*/ 571500 w 4176712"/>
                <a:gd name="connsiteY75" fmla="*/ 1200150 h 2352675"/>
                <a:gd name="connsiteX76" fmla="*/ 571500 w 4176712"/>
                <a:gd name="connsiteY76" fmla="*/ 1166812 h 2352675"/>
                <a:gd name="connsiteX77" fmla="*/ 561975 w 4176712"/>
                <a:gd name="connsiteY77" fmla="*/ 1166812 h 2352675"/>
                <a:gd name="connsiteX78" fmla="*/ 561975 w 4176712"/>
                <a:gd name="connsiteY78" fmla="*/ 1133475 h 2352675"/>
                <a:gd name="connsiteX79" fmla="*/ 538162 w 4176712"/>
                <a:gd name="connsiteY79" fmla="*/ 1133475 h 2352675"/>
                <a:gd name="connsiteX80" fmla="*/ 538162 w 4176712"/>
                <a:gd name="connsiteY80" fmla="*/ 1085850 h 2352675"/>
                <a:gd name="connsiteX81" fmla="*/ 528637 w 4176712"/>
                <a:gd name="connsiteY81" fmla="*/ 1085850 h 2352675"/>
                <a:gd name="connsiteX82" fmla="*/ 528637 w 4176712"/>
                <a:gd name="connsiteY82" fmla="*/ 1057275 h 2352675"/>
                <a:gd name="connsiteX83" fmla="*/ 490537 w 4176712"/>
                <a:gd name="connsiteY83" fmla="*/ 1057275 h 2352675"/>
                <a:gd name="connsiteX84" fmla="*/ 490537 w 4176712"/>
                <a:gd name="connsiteY84" fmla="*/ 971550 h 2352675"/>
                <a:gd name="connsiteX85" fmla="*/ 485775 w 4176712"/>
                <a:gd name="connsiteY85" fmla="*/ 971550 h 2352675"/>
                <a:gd name="connsiteX86" fmla="*/ 485775 w 4176712"/>
                <a:gd name="connsiteY86" fmla="*/ 919162 h 2352675"/>
                <a:gd name="connsiteX87" fmla="*/ 438150 w 4176712"/>
                <a:gd name="connsiteY87" fmla="*/ 919162 h 2352675"/>
                <a:gd name="connsiteX88" fmla="*/ 438150 w 4176712"/>
                <a:gd name="connsiteY88" fmla="*/ 895350 h 2352675"/>
                <a:gd name="connsiteX89" fmla="*/ 423862 w 4176712"/>
                <a:gd name="connsiteY89" fmla="*/ 895350 h 2352675"/>
                <a:gd name="connsiteX90" fmla="*/ 423862 w 4176712"/>
                <a:gd name="connsiteY90" fmla="*/ 866775 h 2352675"/>
                <a:gd name="connsiteX91" fmla="*/ 385762 w 4176712"/>
                <a:gd name="connsiteY91" fmla="*/ 866775 h 2352675"/>
                <a:gd name="connsiteX92" fmla="*/ 385762 w 4176712"/>
                <a:gd name="connsiteY92" fmla="*/ 823912 h 2352675"/>
                <a:gd name="connsiteX93" fmla="*/ 376237 w 4176712"/>
                <a:gd name="connsiteY93" fmla="*/ 814387 h 2352675"/>
                <a:gd name="connsiteX94" fmla="*/ 376237 w 4176712"/>
                <a:gd name="connsiteY94" fmla="*/ 776287 h 2352675"/>
                <a:gd name="connsiteX95" fmla="*/ 361950 w 4176712"/>
                <a:gd name="connsiteY95" fmla="*/ 776287 h 2352675"/>
                <a:gd name="connsiteX96" fmla="*/ 342900 w 4176712"/>
                <a:gd name="connsiteY96" fmla="*/ 728662 h 2352675"/>
                <a:gd name="connsiteX97" fmla="*/ 328612 w 4176712"/>
                <a:gd name="connsiteY97" fmla="*/ 728662 h 2352675"/>
                <a:gd name="connsiteX98" fmla="*/ 314325 w 4176712"/>
                <a:gd name="connsiteY98" fmla="*/ 704850 h 2352675"/>
                <a:gd name="connsiteX99" fmla="*/ 300037 w 4176712"/>
                <a:gd name="connsiteY99" fmla="*/ 704850 h 2352675"/>
                <a:gd name="connsiteX100" fmla="*/ 300037 w 4176712"/>
                <a:gd name="connsiteY100" fmla="*/ 628650 h 2352675"/>
                <a:gd name="connsiteX101" fmla="*/ 295275 w 4176712"/>
                <a:gd name="connsiteY101" fmla="*/ 628650 h 2352675"/>
                <a:gd name="connsiteX102" fmla="*/ 280987 w 4176712"/>
                <a:gd name="connsiteY102" fmla="*/ 600075 h 2352675"/>
                <a:gd name="connsiteX103" fmla="*/ 280987 w 4176712"/>
                <a:gd name="connsiteY103" fmla="*/ 571500 h 2352675"/>
                <a:gd name="connsiteX104" fmla="*/ 261937 w 4176712"/>
                <a:gd name="connsiteY104" fmla="*/ 571500 h 2352675"/>
                <a:gd name="connsiteX105" fmla="*/ 261937 w 4176712"/>
                <a:gd name="connsiteY105" fmla="*/ 514350 h 2352675"/>
                <a:gd name="connsiteX106" fmla="*/ 223837 w 4176712"/>
                <a:gd name="connsiteY106" fmla="*/ 514350 h 2352675"/>
                <a:gd name="connsiteX107" fmla="*/ 223837 w 4176712"/>
                <a:gd name="connsiteY107" fmla="*/ 471487 h 2352675"/>
                <a:gd name="connsiteX108" fmla="*/ 209550 w 4176712"/>
                <a:gd name="connsiteY108" fmla="*/ 471487 h 2352675"/>
                <a:gd name="connsiteX109" fmla="*/ 209550 w 4176712"/>
                <a:gd name="connsiteY109" fmla="*/ 442912 h 2352675"/>
                <a:gd name="connsiteX110" fmla="*/ 190500 w 4176712"/>
                <a:gd name="connsiteY110" fmla="*/ 442912 h 2352675"/>
                <a:gd name="connsiteX111" fmla="*/ 190500 w 4176712"/>
                <a:gd name="connsiteY111" fmla="*/ 423862 h 2352675"/>
                <a:gd name="connsiteX112" fmla="*/ 161925 w 4176712"/>
                <a:gd name="connsiteY112" fmla="*/ 423862 h 2352675"/>
                <a:gd name="connsiteX113" fmla="*/ 161925 w 4176712"/>
                <a:gd name="connsiteY113" fmla="*/ 352425 h 2352675"/>
                <a:gd name="connsiteX114" fmla="*/ 147637 w 4176712"/>
                <a:gd name="connsiteY114" fmla="*/ 352425 h 2352675"/>
                <a:gd name="connsiteX115" fmla="*/ 147637 w 4176712"/>
                <a:gd name="connsiteY115" fmla="*/ 333375 h 2352675"/>
                <a:gd name="connsiteX116" fmla="*/ 133350 w 4176712"/>
                <a:gd name="connsiteY116" fmla="*/ 333375 h 2352675"/>
                <a:gd name="connsiteX117" fmla="*/ 133350 w 4176712"/>
                <a:gd name="connsiteY117" fmla="*/ 309562 h 2352675"/>
                <a:gd name="connsiteX118" fmla="*/ 119062 w 4176712"/>
                <a:gd name="connsiteY118" fmla="*/ 309562 h 2352675"/>
                <a:gd name="connsiteX119" fmla="*/ 119062 w 4176712"/>
                <a:gd name="connsiteY119" fmla="*/ 295275 h 2352675"/>
                <a:gd name="connsiteX120" fmla="*/ 100012 w 4176712"/>
                <a:gd name="connsiteY120" fmla="*/ 295275 h 2352675"/>
                <a:gd name="connsiteX121" fmla="*/ 100012 w 4176712"/>
                <a:gd name="connsiteY121" fmla="*/ 252412 h 2352675"/>
                <a:gd name="connsiteX122" fmla="*/ 80962 w 4176712"/>
                <a:gd name="connsiteY122" fmla="*/ 252412 h 2352675"/>
                <a:gd name="connsiteX123" fmla="*/ 80962 w 4176712"/>
                <a:gd name="connsiteY123" fmla="*/ 190500 h 2352675"/>
                <a:gd name="connsiteX124" fmla="*/ 66674 w 4176712"/>
                <a:gd name="connsiteY124" fmla="*/ 176212 h 2352675"/>
                <a:gd name="connsiteX125" fmla="*/ 38100 w 4176712"/>
                <a:gd name="connsiteY125" fmla="*/ 176212 h 2352675"/>
                <a:gd name="connsiteX126" fmla="*/ 38100 w 4176712"/>
                <a:gd name="connsiteY126" fmla="*/ 142875 h 2352675"/>
                <a:gd name="connsiteX127" fmla="*/ 23812 w 4176712"/>
                <a:gd name="connsiteY127" fmla="*/ 142875 h 2352675"/>
                <a:gd name="connsiteX128" fmla="*/ 23812 w 4176712"/>
                <a:gd name="connsiteY128" fmla="*/ 104775 h 2352675"/>
                <a:gd name="connsiteX129" fmla="*/ 9525 w 4176712"/>
                <a:gd name="connsiteY129" fmla="*/ 104775 h 2352675"/>
                <a:gd name="connsiteX130" fmla="*/ 9525 w 4176712"/>
                <a:gd name="connsiteY130" fmla="*/ 42862 h 2352675"/>
                <a:gd name="connsiteX131" fmla="*/ 0 w 4176712"/>
                <a:gd name="connsiteY131" fmla="*/ 42862 h 2352675"/>
                <a:gd name="connsiteX132" fmla="*/ 0 w 4176712"/>
                <a:gd name="connsiteY132"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85850 w 4176712"/>
                <a:gd name="connsiteY49" fmla="*/ 1638299 h 2352675"/>
                <a:gd name="connsiteX50" fmla="*/ 1066800 w 4176712"/>
                <a:gd name="connsiteY50" fmla="*/ 1638299 h 2352675"/>
                <a:gd name="connsiteX51" fmla="*/ 1066800 w 4176712"/>
                <a:gd name="connsiteY51" fmla="*/ 1609725 h 2352675"/>
                <a:gd name="connsiteX52" fmla="*/ 1052512 w 4176712"/>
                <a:gd name="connsiteY52" fmla="*/ 1609725 h 2352675"/>
                <a:gd name="connsiteX53" fmla="*/ 1019175 w 4176712"/>
                <a:gd name="connsiteY53" fmla="*/ 1557337 h 2352675"/>
                <a:gd name="connsiteX54" fmla="*/ 976312 w 4176712"/>
                <a:gd name="connsiteY54" fmla="*/ 1557337 h 2352675"/>
                <a:gd name="connsiteX55" fmla="*/ 976312 w 4176712"/>
                <a:gd name="connsiteY55" fmla="*/ 1528762 h 2352675"/>
                <a:gd name="connsiteX56" fmla="*/ 866775 w 4176712"/>
                <a:gd name="connsiteY56" fmla="*/ 1528762 h 2352675"/>
                <a:gd name="connsiteX57" fmla="*/ 866775 w 4176712"/>
                <a:gd name="connsiteY57" fmla="*/ 1495425 h 2352675"/>
                <a:gd name="connsiteX58" fmla="*/ 823912 w 4176712"/>
                <a:gd name="connsiteY58" fmla="*/ 1495425 h 2352675"/>
                <a:gd name="connsiteX59" fmla="*/ 823912 w 4176712"/>
                <a:gd name="connsiteY59" fmla="*/ 1471612 h 2352675"/>
                <a:gd name="connsiteX60" fmla="*/ 790575 w 4176712"/>
                <a:gd name="connsiteY60" fmla="*/ 1471612 h 2352675"/>
                <a:gd name="connsiteX61" fmla="*/ 790575 w 4176712"/>
                <a:gd name="connsiteY61" fmla="*/ 1438275 h 2352675"/>
                <a:gd name="connsiteX62" fmla="*/ 785812 w 4176712"/>
                <a:gd name="connsiteY62" fmla="*/ 1438275 h 2352675"/>
                <a:gd name="connsiteX63" fmla="*/ 785812 w 4176712"/>
                <a:gd name="connsiteY63" fmla="*/ 1414462 h 2352675"/>
                <a:gd name="connsiteX64" fmla="*/ 752475 w 4176712"/>
                <a:gd name="connsiteY64" fmla="*/ 1414462 h 2352675"/>
                <a:gd name="connsiteX65" fmla="*/ 752475 w 4176712"/>
                <a:gd name="connsiteY65" fmla="*/ 1390650 h 2352675"/>
                <a:gd name="connsiteX66" fmla="*/ 742950 w 4176712"/>
                <a:gd name="connsiteY66" fmla="*/ 1390650 h 2352675"/>
                <a:gd name="connsiteX67" fmla="*/ 742950 w 4176712"/>
                <a:gd name="connsiteY67" fmla="*/ 1390650 h 2352675"/>
                <a:gd name="connsiteX68" fmla="*/ 742950 w 4176712"/>
                <a:gd name="connsiteY68" fmla="*/ 1362075 h 2352675"/>
                <a:gd name="connsiteX69" fmla="*/ 742950 w 4176712"/>
                <a:gd name="connsiteY69" fmla="*/ 1328737 h 2352675"/>
                <a:gd name="connsiteX70" fmla="*/ 714375 w 4176712"/>
                <a:gd name="connsiteY70" fmla="*/ 1328737 h 2352675"/>
                <a:gd name="connsiteX71" fmla="*/ 661987 w 4176712"/>
                <a:gd name="connsiteY71" fmla="*/ 1252537 h 2352675"/>
                <a:gd name="connsiteX72" fmla="*/ 661987 w 4176712"/>
                <a:gd name="connsiteY72" fmla="*/ 1223962 h 2352675"/>
                <a:gd name="connsiteX73" fmla="*/ 585787 w 4176712"/>
                <a:gd name="connsiteY73" fmla="*/ 1223962 h 2352675"/>
                <a:gd name="connsiteX74" fmla="*/ 585787 w 4176712"/>
                <a:gd name="connsiteY74" fmla="*/ 1200150 h 2352675"/>
                <a:gd name="connsiteX75" fmla="*/ 571500 w 4176712"/>
                <a:gd name="connsiteY75" fmla="*/ 1200150 h 2352675"/>
                <a:gd name="connsiteX76" fmla="*/ 571500 w 4176712"/>
                <a:gd name="connsiteY76" fmla="*/ 1166812 h 2352675"/>
                <a:gd name="connsiteX77" fmla="*/ 561975 w 4176712"/>
                <a:gd name="connsiteY77" fmla="*/ 1166812 h 2352675"/>
                <a:gd name="connsiteX78" fmla="*/ 561975 w 4176712"/>
                <a:gd name="connsiteY78" fmla="*/ 1133475 h 2352675"/>
                <a:gd name="connsiteX79" fmla="*/ 538162 w 4176712"/>
                <a:gd name="connsiteY79" fmla="*/ 1133475 h 2352675"/>
                <a:gd name="connsiteX80" fmla="*/ 538162 w 4176712"/>
                <a:gd name="connsiteY80" fmla="*/ 1085850 h 2352675"/>
                <a:gd name="connsiteX81" fmla="*/ 528637 w 4176712"/>
                <a:gd name="connsiteY81" fmla="*/ 1085850 h 2352675"/>
                <a:gd name="connsiteX82" fmla="*/ 528637 w 4176712"/>
                <a:gd name="connsiteY82" fmla="*/ 1057275 h 2352675"/>
                <a:gd name="connsiteX83" fmla="*/ 490537 w 4176712"/>
                <a:gd name="connsiteY83" fmla="*/ 1057275 h 2352675"/>
                <a:gd name="connsiteX84" fmla="*/ 490537 w 4176712"/>
                <a:gd name="connsiteY84" fmla="*/ 971550 h 2352675"/>
                <a:gd name="connsiteX85" fmla="*/ 485775 w 4176712"/>
                <a:gd name="connsiteY85" fmla="*/ 971550 h 2352675"/>
                <a:gd name="connsiteX86" fmla="*/ 485775 w 4176712"/>
                <a:gd name="connsiteY86" fmla="*/ 919162 h 2352675"/>
                <a:gd name="connsiteX87" fmla="*/ 438150 w 4176712"/>
                <a:gd name="connsiteY87" fmla="*/ 919162 h 2352675"/>
                <a:gd name="connsiteX88" fmla="*/ 438150 w 4176712"/>
                <a:gd name="connsiteY88" fmla="*/ 895350 h 2352675"/>
                <a:gd name="connsiteX89" fmla="*/ 423862 w 4176712"/>
                <a:gd name="connsiteY89" fmla="*/ 895350 h 2352675"/>
                <a:gd name="connsiteX90" fmla="*/ 423862 w 4176712"/>
                <a:gd name="connsiteY90" fmla="*/ 866775 h 2352675"/>
                <a:gd name="connsiteX91" fmla="*/ 385762 w 4176712"/>
                <a:gd name="connsiteY91" fmla="*/ 866775 h 2352675"/>
                <a:gd name="connsiteX92" fmla="*/ 385762 w 4176712"/>
                <a:gd name="connsiteY92" fmla="*/ 823912 h 2352675"/>
                <a:gd name="connsiteX93" fmla="*/ 376237 w 4176712"/>
                <a:gd name="connsiteY93" fmla="*/ 814387 h 2352675"/>
                <a:gd name="connsiteX94" fmla="*/ 376237 w 4176712"/>
                <a:gd name="connsiteY94" fmla="*/ 776287 h 2352675"/>
                <a:gd name="connsiteX95" fmla="*/ 361950 w 4176712"/>
                <a:gd name="connsiteY95" fmla="*/ 776287 h 2352675"/>
                <a:gd name="connsiteX96" fmla="*/ 342900 w 4176712"/>
                <a:gd name="connsiteY96" fmla="*/ 728662 h 2352675"/>
                <a:gd name="connsiteX97" fmla="*/ 328612 w 4176712"/>
                <a:gd name="connsiteY97" fmla="*/ 728662 h 2352675"/>
                <a:gd name="connsiteX98" fmla="*/ 314325 w 4176712"/>
                <a:gd name="connsiteY98" fmla="*/ 704850 h 2352675"/>
                <a:gd name="connsiteX99" fmla="*/ 300037 w 4176712"/>
                <a:gd name="connsiteY99" fmla="*/ 704850 h 2352675"/>
                <a:gd name="connsiteX100" fmla="*/ 300037 w 4176712"/>
                <a:gd name="connsiteY100" fmla="*/ 628650 h 2352675"/>
                <a:gd name="connsiteX101" fmla="*/ 295275 w 4176712"/>
                <a:gd name="connsiteY101" fmla="*/ 628650 h 2352675"/>
                <a:gd name="connsiteX102" fmla="*/ 280987 w 4176712"/>
                <a:gd name="connsiteY102" fmla="*/ 600075 h 2352675"/>
                <a:gd name="connsiteX103" fmla="*/ 280987 w 4176712"/>
                <a:gd name="connsiteY103" fmla="*/ 571500 h 2352675"/>
                <a:gd name="connsiteX104" fmla="*/ 261937 w 4176712"/>
                <a:gd name="connsiteY104" fmla="*/ 571500 h 2352675"/>
                <a:gd name="connsiteX105" fmla="*/ 261937 w 4176712"/>
                <a:gd name="connsiteY105" fmla="*/ 514350 h 2352675"/>
                <a:gd name="connsiteX106" fmla="*/ 223837 w 4176712"/>
                <a:gd name="connsiteY106" fmla="*/ 514350 h 2352675"/>
                <a:gd name="connsiteX107" fmla="*/ 223837 w 4176712"/>
                <a:gd name="connsiteY107" fmla="*/ 471487 h 2352675"/>
                <a:gd name="connsiteX108" fmla="*/ 209550 w 4176712"/>
                <a:gd name="connsiteY108" fmla="*/ 471487 h 2352675"/>
                <a:gd name="connsiteX109" fmla="*/ 209550 w 4176712"/>
                <a:gd name="connsiteY109" fmla="*/ 442912 h 2352675"/>
                <a:gd name="connsiteX110" fmla="*/ 190500 w 4176712"/>
                <a:gd name="connsiteY110" fmla="*/ 442912 h 2352675"/>
                <a:gd name="connsiteX111" fmla="*/ 190500 w 4176712"/>
                <a:gd name="connsiteY111" fmla="*/ 423862 h 2352675"/>
                <a:gd name="connsiteX112" fmla="*/ 161925 w 4176712"/>
                <a:gd name="connsiteY112" fmla="*/ 423862 h 2352675"/>
                <a:gd name="connsiteX113" fmla="*/ 161925 w 4176712"/>
                <a:gd name="connsiteY113" fmla="*/ 352425 h 2352675"/>
                <a:gd name="connsiteX114" fmla="*/ 147637 w 4176712"/>
                <a:gd name="connsiteY114" fmla="*/ 352425 h 2352675"/>
                <a:gd name="connsiteX115" fmla="*/ 147637 w 4176712"/>
                <a:gd name="connsiteY115" fmla="*/ 333375 h 2352675"/>
                <a:gd name="connsiteX116" fmla="*/ 133350 w 4176712"/>
                <a:gd name="connsiteY116" fmla="*/ 333375 h 2352675"/>
                <a:gd name="connsiteX117" fmla="*/ 133350 w 4176712"/>
                <a:gd name="connsiteY117" fmla="*/ 309562 h 2352675"/>
                <a:gd name="connsiteX118" fmla="*/ 119062 w 4176712"/>
                <a:gd name="connsiteY118" fmla="*/ 309562 h 2352675"/>
                <a:gd name="connsiteX119" fmla="*/ 119062 w 4176712"/>
                <a:gd name="connsiteY119" fmla="*/ 295275 h 2352675"/>
                <a:gd name="connsiteX120" fmla="*/ 100012 w 4176712"/>
                <a:gd name="connsiteY120" fmla="*/ 295275 h 2352675"/>
                <a:gd name="connsiteX121" fmla="*/ 100012 w 4176712"/>
                <a:gd name="connsiteY121" fmla="*/ 252412 h 2352675"/>
                <a:gd name="connsiteX122" fmla="*/ 80962 w 4176712"/>
                <a:gd name="connsiteY122" fmla="*/ 252412 h 2352675"/>
                <a:gd name="connsiteX123" fmla="*/ 80962 w 4176712"/>
                <a:gd name="connsiteY123" fmla="*/ 190500 h 2352675"/>
                <a:gd name="connsiteX124" fmla="*/ 66674 w 4176712"/>
                <a:gd name="connsiteY124" fmla="*/ 176212 h 2352675"/>
                <a:gd name="connsiteX125" fmla="*/ 38100 w 4176712"/>
                <a:gd name="connsiteY125" fmla="*/ 176212 h 2352675"/>
                <a:gd name="connsiteX126" fmla="*/ 38100 w 4176712"/>
                <a:gd name="connsiteY126" fmla="*/ 142875 h 2352675"/>
                <a:gd name="connsiteX127" fmla="*/ 23812 w 4176712"/>
                <a:gd name="connsiteY127" fmla="*/ 142875 h 2352675"/>
                <a:gd name="connsiteX128" fmla="*/ 23812 w 4176712"/>
                <a:gd name="connsiteY128" fmla="*/ 104775 h 2352675"/>
                <a:gd name="connsiteX129" fmla="*/ 9525 w 4176712"/>
                <a:gd name="connsiteY129" fmla="*/ 104775 h 2352675"/>
                <a:gd name="connsiteX130" fmla="*/ 9525 w 4176712"/>
                <a:gd name="connsiteY130" fmla="*/ 42862 h 2352675"/>
                <a:gd name="connsiteX131" fmla="*/ 0 w 4176712"/>
                <a:gd name="connsiteY131" fmla="*/ 42862 h 2352675"/>
                <a:gd name="connsiteX132" fmla="*/ 0 w 4176712"/>
                <a:gd name="connsiteY132"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385762 w 4176712"/>
                <a:gd name="connsiteY90" fmla="*/ 866775 h 2352675"/>
                <a:gd name="connsiteX91" fmla="*/ 385762 w 4176712"/>
                <a:gd name="connsiteY91" fmla="*/ 823912 h 2352675"/>
                <a:gd name="connsiteX92" fmla="*/ 376237 w 4176712"/>
                <a:gd name="connsiteY92" fmla="*/ 814387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66674 w 4176712"/>
                <a:gd name="connsiteY123" fmla="*/ 176212 h 2352675"/>
                <a:gd name="connsiteX124" fmla="*/ 38100 w 4176712"/>
                <a:gd name="connsiteY124" fmla="*/ 176212 h 2352675"/>
                <a:gd name="connsiteX125" fmla="*/ 38100 w 4176712"/>
                <a:gd name="connsiteY125" fmla="*/ 142875 h 2352675"/>
                <a:gd name="connsiteX126" fmla="*/ 23812 w 4176712"/>
                <a:gd name="connsiteY126" fmla="*/ 142875 h 2352675"/>
                <a:gd name="connsiteX127" fmla="*/ 23812 w 4176712"/>
                <a:gd name="connsiteY127" fmla="*/ 104775 h 2352675"/>
                <a:gd name="connsiteX128" fmla="*/ 9525 w 4176712"/>
                <a:gd name="connsiteY128" fmla="*/ 104775 h 2352675"/>
                <a:gd name="connsiteX129" fmla="*/ 9525 w 4176712"/>
                <a:gd name="connsiteY129" fmla="*/ 42862 h 2352675"/>
                <a:gd name="connsiteX130" fmla="*/ 0 w 4176712"/>
                <a:gd name="connsiteY130" fmla="*/ 42862 h 2352675"/>
                <a:gd name="connsiteX131" fmla="*/ 0 w 4176712"/>
                <a:gd name="connsiteY131"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385762 w 4176712"/>
                <a:gd name="connsiteY90" fmla="*/ 866775 h 2352675"/>
                <a:gd name="connsiteX91" fmla="*/ 385762 w 4176712"/>
                <a:gd name="connsiteY91" fmla="*/ 823912 h 2352675"/>
                <a:gd name="connsiteX92" fmla="*/ 376237 w 4176712"/>
                <a:gd name="connsiteY92" fmla="*/ 814387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762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385762 w 4176712"/>
                <a:gd name="connsiteY90" fmla="*/ 866775 h 2352675"/>
                <a:gd name="connsiteX91" fmla="*/ 385762 w 4176712"/>
                <a:gd name="connsiteY91" fmla="*/ 823912 h 2352675"/>
                <a:gd name="connsiteX92" fmla="*/ 376237 w 4176712"/>
                <a:gd name="connsiteY92" fmla="*/ 814387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385762 w 4176712"/>
                <a:gd name="connsiteY90" fmla="*/ 866775 h 2352675"/>
                <a:gd name="connsiteX91" fmla="*/ 404812 w 4176712"/>
                <a:gd name="connsiteY91" fmla="*/ 823912 h 2352675"/>
                <a:gd name="connsiteX92" fmla="*/ 376237 w 4176712"/>
                <a:gd name="connsiteY92" fmla="*/ 814387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400050 w 4176712"/>
                <a:gd name="connsiteY90" fmla="*/ 866775 h 2352675"/>
                <a:gd name="connsiteX91" fmla="*/ 404812 w 4176712"/>
                <a:gd name="connsiteY91" fmla="*/ 823912 h 2352675"/>
                <a:gd name="connsiteX92" fmla="*/ 376237 w 4176712"/>
                <a:gd name="connsiteY92" fmla="*/ 814387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400050 w 4176712"/>
                <a:gd name="connsiteY90" fmla="*/ 866775 h 2352675"/>
                <a:gd name="connsiteX91" fmla="*/ 404812 w 4176712"/>
                <a:gd name="connsiteY91" fmla="*/ 823912 h 2352675"/>
                <a:gd name="connsiteX92" fmla="*/ 378618 w 4176712"/>
                <a:gd name="connsiteY92" fmla="*/ 826293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400050 w 4176712"/>
                <a:gd name="connsiteY90" fmla="*/ 866775 h 2352675"/>
                <a:gd name="connsiteX91" fmla="*/ 404812 w 4176712"/>
                <a:gd name="connsiteY91" fmla="*/ 823912 h 2352675"/>
                <a:gd name="connsiteX92" fmla="*/ 378618 w 4176712"/>
                <a:gd name="connsiteY92" fmla="*/ 819150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400050 w 4176712"/>
                <a:gd name="connsiteY90" fmla="*/ 866775 h 2352675"/>
                <a:gd name="connsiteX91" fmla="*/ 404812 w 4176712"/>
                <a:gd name="connsiteY91" fmla="*/ 823912 h 2352675"/>
                <a:gd name="connsiteX92" fmla="*/ 378618 w 4176712"/>
                <a:gd name="connsiteY92" fmla="*/ 826294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400050 w 4176712"/>
                <a:gd name="connsiteY90" fmla="*/ 866775 h 2352675"/>
                <a:gd name="connsiteX91" fmla="*/ 404812 w 4176712"/>
                <a:gd name="connsiteY91" fmla="*/ 823912 h 2352675"/>
                <a:gd name="connsiteX92" fmla="*/ 378618 w 4176712"/>
                <a:gd name="connsiteY92" fmla="*/ 823913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 name="connsiteX0" fmla="*/ 4176712 w 4176712"/>
                <a:gd name="connsiteY0" fmla="*/ 2352675 h 2352675"/>
                <a:gd name="connsiteX1" fmla="*/ 4176712 w 4176712"/>
                <a:gd name="connsiteY1" fmla="*/ 2271712 h 2352675"/>
                <a:gd name="connsiteX2" fmla="*/ 3519487 w 4176712"/>
                <a:gd name="connsiteY2" fmla="*/ 2271712 h 2352675"/>
                <a:gd name="connsiteX3" fmla="*/ 3519487 w 4176712"/>
                <a:gd name="connsiteY3" fmla="*/ 2200275 h 2352675"/>
                <a:gd name="connsiteX4" fmla="*/ 2900362 w 4176712"/>
                <a:gd name="connsiteY4" fmla="*/ 2200275 h 2352675"/>
                <a:gd name="connsiteX5" fmla="*/ 2900362 w 4176712"/>
                <a:gd name="connsiteY5" fmla="*/ 2166937 h 2352675"/>
                <a:gd name="connsiteX6" fmla="*/ 2476500 w 4176712"/>
                <a:gd name="connsiteY6" fmla="*/ 2166937 h 2352675"/>
                <a:gd name="connsiteX7" fmla="*/ 2476500 w 4176712"/>
                <a:gd name="connsiteY7" fmla="*/ 2147887 h 2352675"/>
                <a:gd name="connsiteX8" fmla="*/ 2176462 w 4176712"/>
                <a:gd name="connsiteY8" fmla="*/ 2147887 h 2352675"/>
                <a:gd name="connsiteX9" fmla="*/ 2176462 w 4176712"/>
                <a:gd name="connsiteY9" fmla="*/ 2124075 h 2352675"/>
                <a:gd name="connsiteX10" fmla="*/ 2095500 w 4176712"/>
                <a:gd name="connsiteY10" fmla="*/ 2124075 h 2352675"/>
                <a:gd name="connsiteX11" fmla="*/ 2095500 w 4176712"/>
                <a:gd name="connsiteY11" fmla="*/ 2105025 h 2352675"/>
                <a:gd name="connsiteX12" fmla="*/ 1905000 w 4176712"/>
                <a:gd name="connsiteY12" fmla="*/ 2105025 h 2352675"/>
                <a:gd name="connsiteX13" fmla="*/ 1905000 w 4176712"/>
                <a:gd name="connsiteY13" fmla="*/ 2085975 h 2352675"/>
                <a:gd name="connsiteX14" fmla="*/ 1876425 w 4176712"/>
                <a:gd name="connsiteY14" fmla="*/ 2085975 h 2352675"/>
                <a:gd name="connsiteX15" fmla="*/ 1876425 w 4176712"/>
                <a:gd name="connsiteY15" fmla="*/ 2071687 h 2352675"/>
                <a:gd name="connsiteX16" fmla="*/ 1866900 w 4176712"/>
                <a:gd name="connsiteY16" fmla="*/ 2071687 h 2352675"/>
                <a:gd name="connsiteX17" fmla="*/ 1866900 w 4176712"/>
                <a:gd name="connsiteY17" fmla="*/ 2043112 h 2352675"/>
                <a:gd name="connsiteX18" fmla="*/ 1719262 w 4176712"/>
                <a:gd name="connsiteY18" fmla="*/ 2043112 h 2352675"/>
                <a:gd name="connsiteX19" fmla="*/ 1719262 w 4176712"/>
                <a:gd name="connsiteY19" fmla="*/ 2024062 h 2352675"/>
                <a:gd name="connsiteX20" fmla="*/ 1547812 w 4176712"/>
                <a:gd name="connsiteY20" fmla="*/ 2024062 h 2352675"/>
                <a:gd name="connsiteX21" fmla="*/ 1547812 w 4176712"/>
                <a:gd name="connsiteY21" fmla="*/ 2000250 h 2352675"/>
                <a:gd name="connsiteX22" fmla="*/ 1524000 w 4176712"/>
                <a:gd name="connsiteY22" fmla="*/ 2000250 h 2352675"/>
                <a:gd name="connsiteX23" fmla="*/ 1524000 w 4176712"/>
                <a:gd name="connsiteY23" fmla="*/ 1981200 h 2352675"/>
                <a:gd name="connsiteX24" fmla="*/ 1428750 w 4176712"/>
                <a:gd name="connsiteY24" fmla="*/ 1981200 h 2352675"/>
                <a:gd name="connsiteX25" fmla="*/ 1428750 w 4176712"/>
                <a:gd name="connsiteY25" fmla="*/ 1962150 h 2352675"/>
                <a:gd name="connsiteX26" fmla="*/ 1395412 w 4176712"/>
                <a:gd name="connsiteY26" fmla="*/ 1962150 h 2352675"/>
                <a:gd name="connsiteX27" fmla="*/ 1395412 w 4176712"/>
                <a:gd name="connsiteY27" fmla="*/ 1938337 h 2352675"/>
                <a:gd name="connsiteX28" fmla="*/ 1366837 w 4176712"/>
                <a:gd name="connsiteY28" fmla="*/ 1938337 h 2352675"/>
                <a:gd name="connsiteX29" fmla="*/ 1366837 w 4176712"/>
                <a:gd name="connsiteY29" fmla="*/ 1914525 h 2352675"/>
                <a:gd name="connsiteX30" fmla="*/ 1366837 w 4176712"/>
                <a:gd name="connsiteY30" fmla="*/ 1919287 h 2352675"/>
                <a:gd name="connsiteX31" fmla="*/ 1366837 w 4176712"/>
                <a:gd name="connsiteY31" fmla="*/ 1890712 h 2352675"/>
                <a:gd name="connsiteX32" fmla="*/ 1323975 w 4176712"/>
                <a:gd name="connsiteY32" fmla="*/ 1890712 h 2352675"/>
                <a:gd name="connsiteX33" fmla="*/ 1323975 w 4176712"/>
                <a:gd name="connsiteY33" fmla="*/ 1881187 h 2352675"/>
                <a:gd name="connsiteX34" fmla="*/ 1304925 w 4176712"/>
                <a:gd name="connsiteY34" fmla="*/ 1881187 h 2352675"/>
                <a:gd name="connsiteX35" fmla="*/ 1304925 w 4176712"/>
                <a:gd name="connsiteY35" fmla="*/ 1857375 h 2352675"/>
                <a:gd name="connsiteX36" fmla="*/ 1271587 w 4176712"/>
                <a:gd name="connsiteY36" fmla="*/ 1857375 h 2352675"/>
                <a:gd name="connsiteX37" fmla="*/ 1271587 w 4176712"/>
                <a:gd name="connsiteY37" fmla="*/ 1833562 h 2352675"/>
                <a:gd name="connsiteX38" fmla="*/ 1252537 w 4176712"/>
                <a:gd name="connsiteY38" fmla="*/ 1833562 h 2352675"/>
                <a:gd name="connsiteX39" fmla="*/ 1252537 w 4176712"/>
                <a:gd name="connsiteY39" fmla="*/ 1795462 h 2352675"/>
                <a:gd name="connsiteX40" fmla="*/ 1209675 w 4176712"/>
                <a:gd name="connsiteY40" fmla="*/ 1795462 h 2352675"/>
                <a:gd name="connsiteX41" fmla="*/ 1209675 w 4176712"/>
                <a:gd name="connsiteY41" fmla="*/ 1766887 h 2352675"/>
                <a:gd name="connsiteX42" fmla="*/ 1166812 w 4176712"/>
                <a:gd name="connsiteY42" fmla="*/ 1766887 h 2352675"/>
                <a:gd name="connsiteX43" fmla="*/ 1166812 w 4176712"/>
                <a:gd name="connsiteY43" fmla="*/ 1757362 h 2352675"/>
                <a:gd name="connsiteX44" fmla="*/ 1157287 w 4176712"/>
                <a:gd name="connsiteY44" fmla="*/ 1757362 h 2352675"/>
                <a:gd name="connsiteX45" fmla="*/ 1157287 w 4176712"/>
                <a:gd name="connsiteY45" fmla="*/ 1719262 h 2352675"/>
                <a:gd name="connsiteX46" fmla="*/ 1123950 w 4176712"/>
                <a:gd name="connsiteY46" fmla="*/ 1719262 h 2352675"/>
                <a:gd name="connsiteX47" fmla="*/ 1095375 w 4176712"/>
                <a:gd name="connsiteY47" fmla="*/ 1719262 h 2352675"/>
                <a:gd name="connsiteX48" fmla="*/ 1071562 w 4176712"/>
                <a:gd name="connsiteY48" fmla="*/ 1652587 h 2352675"/>
                <a:gd name="connsiteX49" fmla="*/ 1066800 w 4176712"/>
                <a:gd name="connsiteY49" fmla="*/ 1638299 h 2352675"/>
                <a:gd name="connsiteX50" fmla="*/ 1066800 w 4176712"/>
                <a:gd name="connsiteY50" fmla="*/ 1609725 h 2352675"/>
                <a:gd name="connsiteX51" fmla="*/ 1052512 w 4176712"/>
                <a:gd name="connsiteY51" fmla="*/ 1609725 h 2352675"/>
                <a:gd name="connsiteX52" fmla="*/ 1019175 w 4176712"/>
                <a:gd name="connsiteY52" fmla="*/ 1557337 h 2352675"/>
                <a:gd name="connsiteX53" fmla="*/ 976312 w 4176712"/>
                <a:gd name="connsiteY53" fmla="*/ 1557337 h 2352675"/>
                <a:gd name="connsiteX54" fmla="*/ 976312 w 4176712"/>
                <a:gd name="connsiteY54" fmla="*/ 1528762 h 2352675"/>
                <a:gd name="connsiteX55" fmla="*/ 866775 w 4176712"/>
                <a:gd name="connsiteY55" fmla="*/ 1528762 h 2352675"/>
                <a:gd name="connsiteX56" fmla="*/ 866775 w 4176712"/>
                <a:gd name="connsiteY56" fmla="*/ 1495425 h 2352675"/>
                <a:gd name="connsiteX57" fmla="*/ 823912 w 4176712"/>
                <a:gd name="connsiteY57" fmla="*/ 1495425 h 2352675"/>
                <a:gd name="connsiteX58" fmla="*/ 823912 w 4176712"/>
                <a:gd name="connsiteY58" fmla="*/ 1471612 h 2352675"/>
                <a:gd name="connsiteX59" fmla="*/ 790575 w 4176712"/>
                <a:gd name="connsiteY59" fmla="*/ 1471612 h 2352675"/>
                <a:gd name="connsiteX60" fmla="*/ 790575 w 4176712"/>
                <a:gd name="connsiteY60" fmla="*/ 1438275 h 2352675"/>
                <a:gd name="connsiteX61" fmla="*/ 785812 w 4176712"/>
                <a:gd name="connsiteY61" fmla="*/ 1438275 h 2352675"/>
                <a:gd name="connsiteX62" fmla="*/ 785812 w 4176712"/>
                <a:gd name="connsiteY62" fmla="*/ 1414462 h 2352675"/>
                <a:gd name="connsiteX63" fmla="*/ 752475 w 4176712"/>
                <a:gd name="connsiteY63" fmla="*/ 1414462 h 2352675"/>
                <a:gd name="connsiteX64" fmla="*/ 752475 w 4176712"/>
                <a:gd name="connsiteY64" fmla="*/ 1390650 h 2352675"/>
                <a:gd name="connsiteX65" fmla="*/ 742950 w 4176712"/>
                <a:gd name="connsiteY65" fmla="*/ 1390650 h 2352675"/>
                <a:gd name="connsiteX66" fmla="*/ 742950 w 4176712"/>
                <a:gd name="connsiteY66" fmla="*/ 1390650 h 2352675"/>
                <a:gd name="connsiteX67" fmla="*/ 742950 w 4176712"/>
                <a:gd name="connsiteY67" fmla="*/ 1362075 h 2352675"/>
                <a:gd name="connsiteX68" fmla="*/ 742950 w 4176712"/>
                <a:gd name="connsiteY68" fmla="*/ 1328737 h 2352675"/>
                <a:gd name="connsiteX69" fmla="*/ 714375 w 4176712"/>
                <a:gd name="connsiteY69" fmla="*/ 1328737 h 2352675"/>
                <a:gd name="connsiteX70" fmla="*/ 661987 w 4176712"/>
                <a:gd name="connsiteY70" fmla="*/ 1252537 h 2352675"/>
                <a:gd name="connsiteX71" fmla="*/ 661987 w 4176712"/>
                <a:gd name="connsiteY71" fmla="*/ 1223962 h 2352675"/>
                <a:gd name="connsiteX72" fmla="*/ 585787 w 4176712"/>
                <a:gd name="connsiteY72" fmla="*/ 1223962 h 2352675"/>
                <a:gd name="connsiteX73" fmla="*/ 585787 w 4176712"/>
                <a:gd name="connsiteY73" fmla="*/ 1200150 h 2352675"/>
                <a:gd name="connsiteX74" fmla="*/ 571500 w 4176712"/>
                <a:gd name="connsiteY74" fmla="*/ 1200150 h 2352675"/>
                <a:gd name="connsiteX75" fmla="*/ 571500 w 4176712"/>
                <a:gd name="connsiteY75" fmla="*/ 1166812 h 2352675"/>
                <a:gd name="connsiteX76" fmla="*/ 561975 w 4176712"/>
                <a:gd name="connsiteY76" fmla="*/ 1166812 h 2352675"/>
                <a:gd name="connsiteX77" fmla="*/ 561975 w 4176712"/>
                <a:gd name="connsiteY77" fmla="*/ 1133475 h 2352675"/>
                <a:gd name="connsiteX78" fmla="*/ 538162 w 4176712"/>
                <a:gd name="connsiteY78" fmla="*/ 1133475 h 2352675"/>
                <a:gd name="connsiteX79" fmla="*/ 538162 w 4176712"/>
                <a:gd name="connsiteY79" fmla="*/ 1085850 h 2352675"/>
                <a:gd name="connsiteX80" fmla="*/ 528637 w 4176712"/>
                <a:gd name="connsiteY80" fmla="*/ 1085850 h 2352675"/>
                <a:gd name="connsiteX81" fmla="*/ 528637 w 4176712"/>
                <a:gd name="connsiteY81" fmla="*/ 1057275 h 2352675"/>
                <a:gd name="connsiteX82" fmla="*/ 490537 w 4176712"/>
                <a:gd name="connsiteY82" fmla="*/ 1057275 h 2352675"/>
                <a:gd name="connsiteX83" fmla="*/ 490537 w 4176712"/>
                <a:gd name="connsiteY83" fmla="*/ 971550 h 2352675"/>
                <a:gd name="connsiteX84" fmla="*/ 485775 w 4176712"/>
                <a:gd name="connsiteY84" fmla="*/ 971550 h 2352675"/>
                <a:gd name="connsiteX85" fmla="*/ 485775 w 4176712"/>
                <a:gd name="connsiteY85" fmla="*/ 919162 h 2352675"/>
                <a:gd name="connsiteX86" fmla="*/ 438150 w 4176712"/>
                <a:gd name="connsiteY86" fmla="*/ 919162 h 2352675"/>
                <a:gd name="connsiteX87" fmla="*/ 438150 w 4176712"/>
                <a:gd name="connsiteY87" fmla="*/ 895350 h 2352675"/>
                <a:gd name="connsiteX88" fmla="*/ 423862 w 4176712"/>
                <a:gd name="connsiteY88" fmla="*/ 895350 h 2352675"/>
                <a:gd name="connsiteX89" fmla="*/ 423862 w 4176712"/>
                <a:gd name="connsiteY89" fmla="*/ 866775 h 2352675"/>
                <a:gd name="connsiteX90" fmla="*/ 400050 w 4176712"/>
                <a:gd name="connsiteY90" fmla="*/ 866775 h 2352675"/>
                <a:gd name="connsiteX91" fmla="*/ 397668 w 4176712"/>
                <a:gd name="connsiteY91" fmla="*/ 823912 h 2352675"/>
                <a:gd name="connsiteX92" fmla="*/ 378618 w 4176712"/>
                <a:gd name="connsiteY92" fmla="*/ 823913 h 2352675"/>
                <a:gd name="connsiteX93" fmla="*/ 376237 w 4176712"/>
                <a:gd name="connsiteY93" fmla="*/ 776287 h 2352675"/>
                <a:gd name="connsiteX94" fmla="*/ 361950 w 4176712"/>
                <a:gd name="connsiteY94" fmla="*/ 776287 h 2352675"/>
                <a:gd name="connsiteX95" fmla="*/ 342900 w 4176712"/>
                <a:gd name="connsiteY95" fmla="*/ 728662 h 2352675"/>
                <a:gd name="connsiteX96" fmla="*/ 328612 w 4176712"/>
                <a:gd name="connsiteY96" fmla="*/ 728662 h 2352675"/>
                <a:gd name="connsiteX97" fmla="*/ 314325 w 4176712"/>
                <a:gd name="connsiteY97" fmla="*/ 704850 h 2352675"/>
                <a:gd name="connsiteX98" fmla="*/ 300037 w 4176712"/>
                <a:gd name="connsiteY98" fmla="*/ 704850 h 2352675"/>
                <a:gd name="connsiteX99" fmla="*/ 300037 w 4176712"/>
                <a:gd name="connsiteY99" fmla="*/ 628650 h 2352675"/>
                <a:gd name="connsiteX100" fmla="*/ 295275 w 4176712"/>
                <a:gd name="connsiteY100" fmla="*/ 628650 h 2352675"/>
                <a:gd name="connsiteX101" fmla="*/ 280987 w 4176712"/>
                <a:gd name="connsiteY101" fmla="*/ 600075 h 2352675"/>
                <a:gd name="connsiteX102" fmla="*/ 280987 w 4176712"/>
                <a:gd name="connsiteY102" fmla="*/ 571500 h 2352675"/>
                <a:gd name="connsiteX103" fmla="*/ 261937 w 4176712"/>
                <a:gd name="connsiteY103" fmla="*/ 571500 h 2352675"/>
                <a:gd name="connsiteX104" fmla="*/ 261937 w 4176712"/>
                <a:gd name="connsiteY104" fmla="*/ 514350 h 2352675"/>
                <a:gd name="connsiteX105" fmla="*/ 223837 w 4176712"/>
                <a:gd name="connsiteY105" fmla="*/ 514350 h 2352675"/>
                <a:gd name="connsiteX106" fmla="*/ 223837 w 4176712"/>
                <a:gd name="connsiteY106" fmla="*/ 471487 h 2352675"/>
                <a:gd name="connsiteX107" fmla="*/ 209550 w 4176712"/>
                <a:gd name="connsiteY107" fmla="*/ 471487 h 2352675"/>
                <a:gd name="connsiteX108" fmla="*/ 209550 w 4176712"/>
                <a:gd name="connsiteY108" fmla="*/ 442912 h 2352675"/>
                <a:gd name="connsiteX109" fmla="*/ 190500 w 4176712"/>
                <a:gd name="connsiteY109" fmla="*/ 442912 h 2352675"/>
                <a:gd name="connsiteX110" fmla="*/ 190500 w 4176712"/>
                <a:gd name="connsiteY110" fmla="*/ 423862 h 2352675"/>
                <a:gd name="connsiteX111" fmla="*/ 161925 w 4176712"/>
                <a:gd name="connsiteY111" fmla="*/ 423862 h 2352675"/>
                <a:gd name="connsiteX112" fmla="*/ 161925 w 4176712"/>
                <a:gd name="connsiteY112" fmla="*/ 352425 h 2352675"/>
                <a:gd name="connsiteX113" fmla="*/ 147637 w 4176712"/>
                <a:gd name="connsiteY113" fmla="*/ 352425 h 2352675"/>
                <a:gd name="connsiteX114" fmla="*/ 147637 w 4176712"/>
                <a:gd name="connsiteY114" fmla="*/ 333375 h 2352675"/>
                <a:gd name="connsiteX115" fmla="*/ 133350 w 4176712"/>
                <a:gd name="connsiteY115" fmla="*/ 333375 h 2352675"/>
                <a:gd name="connsiteX116" fmla="*/ 133350 w 4176712"/>
                <a:gd name="connsiteY116" fmla="*/ 309562 h 2352675"/>
                <a:gd name="connsiteX117" fmla="*/ 119062 w 4176712"/>
                <a:gd name="connsiteY117" fmla="*/ 309562 h 2352675"/>
                <a:gd name="connsiteX118" fmla="*/ 119062 w 4176712"/>
                <a:gd name="connsiteY118" fmla="*/ 295275 h 2352675"/>
                <a:gd name="connsiteX119" fmla="*/ 100012 w 4176712"/>
                <a:gd name="connsiteY119" fmla="*/ 295275 h 2352675"/>
                <a:gd name="connsiteX120" fmla="*/ 100012 w 4176712"/>
                <a:gd name="connsiteY120" fmla="*/ 252412 h 2352675"/>
                <a:gd name="connsiteX121" fmla="*/ 80962 w 4176712"/>
                <a:gd name="connsiteY121" fmla="*/ 252412 h 2352675"/>
                <a:gd name="connsiteX122" fmla="*/ 80962 w 4176712"/>
                <a:gd name="connsiteY122" fmla="*/ 190500 h 2352675"/>
                <a:gd name="connsiteX123" fmla="*/ 38100 w 4176712"/>
                <a:gd name="connsiteY123" fmla="*/ 188912 h 2352675"/>
                <a:gd name="connsiteX124" fmla="*/ 38100 w 4176712"/>
                <a:gd name="connsiteY124" fmla="*/ 142875 h 2352675"/>
                <a:gd name="connsiteX125" fmla="*/ 23812 w 4176712"/>
                <a:gd name="connsiteY125" fmla="*/ 142875 h 2352675"/>
                <a:gd name="connsiteX126" fmla="*/ 23812 w 4176712"/>
                <a:gd name="connsiteY126" fmla="*/ 104775 h 2352675"/>
                <a:gd name="connsiteX127" fmla="*/ 9525 w 4176712"/>
                <a:gd name="connsiteY127" fmla="*/ 104775 h 2352675"/>
                <a:gd name="connsiteX128" fmla="*/ 9525 w 4176712"/>
                <a:gd name="connsiteY128" fmla="*/ 42862 h 2352675"/>
                <a:gd name="connsiteX129" fmla="*/ 0 w 4176712"/>
                <a:gd name="connsiteY129" fmla="*/ 42862 h 2352675"/>
                <a:gd name="connsiteX130" fmla="*/ 0 w 4176712"/>
                <a:gd name="connsiteY130" fmla="*/ 0 h 235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4176712" h="2352675">
                  <a:moveTo>
                    <a:pt x="4176712" y="2352675"/>
                  </a:moveTo>
                  <a:lnTo>
                    <a:pt x="4176712" y="2271712"/>
                  </a:lnTo>
                  <a:lnTo>
                    <a:pt x="3519487" y="2271712"/>
                  </a:lnTo>
                  <a:lnTo>
                    <a:pt x="3519487" y="2200275"/>
                  </a:lnTo>
                  <a:lnTo>
                    <a:pt x="2900362" y="2200275"/>
                  </a:lnTo>
                  <a:lnTo>
                    <a:pt x="2900362" y="2166937"/>
                  </a:lnTo>
                  <a:lnTo>
                    <a:pt x="2476500" y="2166937"/>
                  </a:lnTo>
                  <a:lnTo>
                    <a:pt x="2476500" y="2147887"/>
                  </a:lnTo>
                  <a:lnTo>
                    <a:pt x="2176462" y="2147887"/>
                  </a:lnTo>
                  <a:lnTo>
                    <a:pt x="2176462" y="2124075"/>
                  </a:lnTo>
                  <a:lnTo>
                    <a:pt x="2095500" y="2124075"/>
                  </a:lnTo>
                  <a:lnTo>
                    <a:pt x="2095500" y="2105025"/>
                  </a:lnTo>
                  <a:lnTo>
                    <a:pt x="1905000" y="2105025"/>
                  </a:lnTo>
                  <a:lnTo>
                    <a:pt x="1905000" y="2085975"/>
                  </a:lnTo>
                  <a:lnTo>
                    <a:pt x="1876425" y="2085975"/>
                  </a:lnTo>
                  <a:lnTo>
                    <a:pt x="1876425" y="2071687"/>
                  </a:lnTo>
                  <a:lnTo>
                    <a:pt x="1866900" y="2071687"/>
                  </a:lnTo>
                  <a:lnTo>
                    <a:pt x="1866900" y="2043112"/>
                  </a:lnTo>
                  <a:lnTo>
                    <a:pt x="1719262" y="2043112"/>
                  </a:lnTo>
                  <a:lnTo>
                    <a:pt x="1719262" y="2024062"/>
                  </a:lnTo>
                  <a:lnTo>
                    <a:pt x="1547812" y="2024062"/>
                  </a:lnTo>
                  <a:lnTo>
                    <a:pt x="1547812" y="2000250"/>
                  </a:lnTo>
                  <a:lnTo>
                    <a:pt x="1524000" y="2000250"/>
                  </a:lnTo>
                  <a:lnTo>
                    <a:pt x="1524000" y="1981200"/>
                  </a:lnTo>
                  <a:lnTo>
                    <a:pt x="1428750" y="1981200"/>
                  </a:lnTo>
                  <a:lnTo>
                    <a:pt x="1428750" y="1962150"/>
                  </a:lnTo>
                  <a:lnTo>
                    <a:pt x="1395412" y="1962150"/>
                  </a:lnTo>
                  <a:lnTo>
                    <a:pt x="1395412" y="1938337"/>
                  </a:lnTo>
                  <a:lnTo>
                    <a:pt x="1366837" y="1938337"/>
                  </a:lnTo>
                  <a:lnTo>
                    <a:pt x="1366837" y="1914525"/>
                  </a:lnTo>
                  <a:lnTo>
                    <a:pt x="1366837" y="1919287"/>
                  </a:lnTo>
                  <a:lnTo>
                    <a:pt x="1366837" y="1890712"/>
                  </a:lnTo>
                  <a:lnTo>
                    <a:pt x="1323975" y="1890712"/>
                  </a:lnTo>
                  <a:lnTo>
                    <a:pt x="1323975" y="1881187"/>
                  </a:lnTo>
                  <a:lnTo>
                    <a:pt x="1304925" y="1881187"/>
                  </a:lnTo>
                  <a:lnTo>
                    <a:pt x="1304925" y="1857375"/>
                  </a:lnTo>
                  <a:lnTo>
                    <a:pt x="1271587" y="1857375"/>
                  </a:lnTo>
                  <a:lnTo>
                    <a:pt x="1271587" y="1833562"/>
                  </a:lnTo>
                  <a:lnTo>
                    <a:pt x="1252537" y="1833562"/>
                  </a:lnTo>
                  <a:lnTo>
                    <a:pt x="1252537" y="1795462"/>
                  </a:lnTo>
                  <a:lnTo>
                    <a:pt x="1209675" y="1795462"/>
                  </a:lnTo>
                  <a:lnTo>
                    <a:pt x="1209675" y="1766887"/>
                  </a:lnTo>
                  <a:lnTo>
                    <a:pt x="1166812" y="1766887"/>
                  </a:lnTo>
                  <a:lnTo>
                    <a:pt x="1166812" y="1757362"/>
                  </a:lnTo>
                  <a:lnTo>
                    <a:pt x="1157287" y="1757362"/>
                  </a:lnTo>
                  <a:lnTo>
                    <a:pt x="1157287" y="1719262"/>
                  </a:lnTo>
                  <a:lnTo>
                    <a:pt x="1123950" y="1719262"/>
                  </a:lnTo>
                  <a:lnTo>
                    <a:pt x="1095375" y="1719262"/>
                  </a:lnTo>
                  <a:lnTo>
                    <a:pt x="1071562" y="1652587"/>
                  </a:lnTo>
                  <a:lnTo>
                    <a:pt x="1066800" y="1638299"/>
                  </a:lnTo>
                  <a:lnTo>
                    <a:pt x="1066800" y="1609725"/>
                  </a:lnTo>
                  <a:lnTo>
                    <a:pt x="1052512" y="1609725"/>
                  </a:lnTo>
                  <a:lnTo>
                    <a:pt x="1019175" y="1557337"/>
                  </a:lnTo>
                  <a:lnTo>
                    <a:pt x="976312" y="1557337"/>
                  </a:lnTo>
                  <a:lnTo>
                    <a:pt x="976312" y="1528762"/>
                  </a:lnTo>
                  <a:lnTo>
                    <a:pt x="866775" y="1528762"/>
                  </a:lnTo>
                  <a:lnTo>
                    <a:pt x="866775" y="1495425"/>
                  </a:lnTo>
                  <a:lnTo>
                    <a:pt x="823912" y="1495425"/>
                  </a:lnTo>
                  <a:lnTo>
                    <a:pt x="823912" y="1471612"/>
                  </a:lnTo>
                  <a:lnTo>
                    <a:pt x="790575" y="1471612"/>
                  </a:lnTo>
                  <a:lnTo>
                    <a:pt x="790575" y="1438275"/>
                  </a:lnTo>
                  <a:lnTo>
                    <a:pt x="785812" y="1438275"/>
                  </a:lnTo>
                  <a:lnTo>
                    <a:pt x="785812" y="1414462"/>
                  </a:lnTo>
                  <a:lnTo>
                    <a:pt x="752475" y="1414462"/>
                  </a:lnTo>
                  <a:lnTo>
                    <a:pt x="752475" y="1390650"/>
                  </a:lnTo>
                  <a:lnTo>
                    <a:pt x="742950" y="1390650"/>
                  </a:lnTo>
                  <a:lnTo>
                    <a:pt x="742950" y="1390650"/>
                  </a:lnTo>
                  <a:lnTo>
                    <a:pt x="742950" y="1362075"/>
                  </a:lnTo>
                  <a:lnTo>
                    <a:pt x="742950" y="1328737"/>
                  </a:lnTo>
                  <a:lnTo>
                    <a:pt x="714375" y="1328737"/>
                  </a:lnTo>
                  <a:lnTo>
                    <a:pt x="661987" y="1252537"/>
                  </a:lnTo>
                  <a:lnTo>
                    <a:pt x="661987" y="1223962"/>
                  </a:lnTo>
                  <a:lnTo>
                    <a:pt x="585787" y="1223962"/>
                  </a:lnTo>
                  <a:lnTo>
                    <a:pt x="585787" y="1200150"/>
                  </a:lnTo>
                  <a:lnTo>
                    <a:pt x="571500" y="1200150"/>
                  </a:lnTo>
                  <a:lnTo>
                    <a:pt x="571500" y="1166812"/>
                  </a:lnTo>
                  <a:lnTo>
                    <a:pt x="561975" y="1166812"/>
                  </a:lnTo>
                  <a:lnTo>
                    <a:pt x="561975" y="1133475"/>
                  </a:lnTo>
                  <a:lnTo>
                    <a:pt x="538162" y="1133475"/>
                  </a:lnTo>
                  <a:lnTo>
                    <a:pt x="538162" y="1085850"/>
                  </a:lnTo>
                  <a:lnTo>
                    <a:pt x="528637" y="1085850"/>
                  </a:lnTo>
                  <a:lnTo>
                    <a:pt x="528637" y="1057275"/>
                  </a:lnTo>
                  <a:lnTo>
                    <a:pt x="490537" y="1057275"/>
                  </a:lnTo>
                  <a:lnTo>
                    <a:pt x="490537" y="971550"/>
                  </a:lnTo>
                  <a:lnTo>
                    <a:pt x="485775" y="971550"/>
                  </a:lnTo>
                  <a:lnTo>
                    <a:pt x="485775" y="919162"/>
                  </a:lnTo>
                  <a:lnTo>
                    <a:pt x="438150" y="919162"/>
                  </a:lnTo>
                  <a:lnTo>
                    <a:pt x="438150" y="895350"/>
                  </a:lnTo>
                  <a:lnTo>
                    <a:pt x="423862" y="895350"/>
                  </a:lnTo>
                  <a:lnTo>
                    <a:pt x="423862" y="866775"/>
                  </a:lnTo>
                  <a:lnTo>
                    <a:pt x="400050" y="866775"/>
                  </a:lnTo>
                  <a:lnTo>
                    <a:pt x="397668" y="823912"/>
                  </a:lnTo>
                  <a:lnTo>
                    <a:pt x="378618" y="823913"/>
                  </a:lnTo>
                  <a:lnTo>
                    <a:pt x="376237" y="776287"/>
                  </a:lnTo>
                  <a:lnTo>
                    <a:pt x="361950" y="776287"/>
                  </a:lnTo>
                  <a:lnTo>
                    <a:pt x="342900" y="728662"/>
                  </a:lnTo>
                  <a:lnTo>
                    <a:pt x="328612" y="728662"/>
                  </a:lnTo>
                  <a:lnTo>
                    <a:pt x="314325" y="704850"/>
                  </a:lnTo>
                  <a:lnTo>
                    <a:pt x="300037" y="704850"/>
                  </a:lnTo>
                  <a:lnTo>
                    <a:pt x="300037" y="628650"/>
                  </a:lnTo>
                  <a:lnTo>
                    <a:pt x="295275" y="628650"/>
                  </a:lnTo>
                  <a:lnTo>
                    <a:pt x="280987" y="600075"/>
                  </a:lnTo>
                  <a:lnTo>
                    <a:pt x="280987" y="571500"/>
                  </a:lnTo>
                  <a:lnTo>
                    <a:pt x="261937" y="571500"/>
                  </a:lnTo>
                  <a:lnTo>
                    <a:pt x="261937" y="514350"/>
                  </a:lnTo>
                  <a:lnTo>
                    <a:pt x="223837" y="514350"/>
                  </a:lnTo>
                  <a:lnTo>
                    <a:pt x="223837" y="471487"/>
                  </a:lnTo>
                  <a:lnTo>
                    <a:pt x="209550" y="471487"/>
                  </a:lnTo>
                  <a:lnTo>
                    <a:pt x="209550" y="442912"/>
                  </a:lnTo>
                  <a:lnTo>
                    <a:pt x="190500" y="442912"/>
                  </a:lnTo>
                  <a:lnTo>
                    <a:pt x="190500" y="423862"/>
                  </a:lnTo>
                  <a:lnTo>
                    <a:pt x="161925" y="423862"/>
                  </a:lnTo>
                  <a:lnTo>
                    <a:pt x="161925" y="352425"/>
                  </a:lnTo>
                  <a:lnTo>
                    <a:pt x="147637" y="352425"/>
                  </a:lnTo>
                  <a:lnTo>
                    <a:pt x="147637" y="333375"/>
                  </a:lnTo>
                  <a:lnTo>
                    <a:pt x="133350" y="333375"/>
                  </a:lnTo>
                  <a:lnTo>
                    <a:pt x="133350" y="309562"/>
                  </a:lnTo>
                  <a:lnTo>
                    <a:pt x="119062" y="309562"/>
                  </a:lnTo>
                  <a:lnTo>
                    <a:pt x="119062" y="295275"/>
                  </a:lnTo>
                  <a:lnTo>
                    <a:pt x="100012" y="295275"/>
                  </a:lnTo>
                  <a:lnTo>
                    <a:pt x="100012" y="252412"/>
                  </a:lnTo>
                  <a:lnTo>
                    <a:pt x="80962" y="252412"/>
                  </a:lnTo>
                  <a:lnTo>
                    <a:pt x="80962" y="190500"/>
                  </a:lnTo>
                  <a:lnTo>
                    <a:pt x="38100" y="188912"/>
                  </a:lnTo>
                  <a:lnTo>
                    <a:pt x="38100" y="142875"/>
                  </a:lnTo>
                  <a:lnTo>
                    <a:pt x="23812" y="142875"/>
                  </a:lnTo>
                  <a:lnTo>
                    <a:pt x="23812" y="104775"/>
                  </a:lnTo>
                  <a:lnTo>
                    <a:pt x="9525" y="104775"/>
                  </a:lnTo>
                  <a:lnTo>
                    <a:pt x="9525" y="42862"/>
                  </a:lnTo>
                  <a:lnTo>
                    <a:pt x="0" y="42862"/>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4" name="Freeform: Shape 223">
              <a:extLst>
                <a:ext uri="{FF2B5EF4-FFF2-40B4-BE49-F238E27FC236}">
                  <a16:creationId xmlns:a16="http://schemas.microsoft.com/office/drawing/2014/main" id="{021A017A-24F7-502F-3019-2A6C33DF35FE}"/>
                </a:ext>
              </a:extLst>
            </p:cNvPr>
            <p:cNvSpPr/>
            <p:nvPr/>
          </p:nvSpPr>
          <p:spPr bwMode="auto">
            <a:xfrm>
              <a:off x="6883400" y="2155825"/>
              <a:ext cx="390525" cy="977900"/>
            </a:xfrm>
            <a:custGeom>
              <a:avLst/>
              <a:gdLst>
                <a:gd name="connsiteX0" fmla="*/ 390525 w 390525"/>
                <a:gd name="connsiteY0" fmla="*/ 977900 h 977900"/>
                <a:gd name="connsiteX1" fmla="*/ 390525 w 390525"/>
                <a:gd name="connsiteY1" fmla="*/ 828675 h 977900"/>
                <a:gd name="connsiteX2" fmla="*/ 368300 w 390525"/>
                <a:gd name="connsiteY2" fmla="*/ 828675 h 977900"/>
                <a:gd name="connsiteX3" fmla="*/ 368300 w 390525"/>
                <a:gd name="connsiteY3" fmla="*/ 720725 h 977900"/>
                <a:gd name="connsiteX4" fmla="*/ 346075 w 390525"/>
                <a:gd name="connsiteY4" fmla="*/ 720725 h 977900"/>
                <a:gd name="connsiteX5" fmla="*/ 346075 w 390525"/>
                <a:gd name="connsiteY5" fmla="*/ 704850 h 977900"/>
                <a:gd name="connsiteX6" fmla="*/ 323850 w 390525"/>
                <a:gd name="connsiteY6" fmla="*/ 704850 h 977900"/>
                <a:gd name="connsiteX7" fmla="*/ 323850 w 390525"/>
                <a:gd name="connsiteY7" fmla="*/ 676275 h 977900"/>
                <a:gd name="connsiteX8" fmla="*/ 304800 w 390525"/>
                <a:gd name="connsiteY8" fmla="*/ 676275 h 977900"/>
                <a:gd name="connsiteX9" fmla="*/ 304800 w 390525"/>
                <a:gd name="connsiteY9" fmla="*/ 622300 h 977900"/>
                <a:gd name="connsiteX10" fmla="*/ 292100 w 390525"/>
                <a:gd name="connsiteY10" fmla="*/ 622300 h 977900"/>
                <a:gd name="connsiteX11" fmla="*/ 292100 w 390525"/>
                <a:gd name="connsiteY11" fmla="*/ 568325 h 977900"/>
                <a:gd name="connsiteX12" fmla="*/ 269875 w 390525"/>
                <a:gd name="connsiteY12" fmla="*/ 568325 h 977900"/>
                <a:gd name="connsiteX13" fmla="*/ 269875 w 390525"/>
                <a:gd name="connsiteY13" fmla="*/ 542925 h 977900"/>
                <a:gd name="connsiteX14" fmla="*/ 238125 w 390525"/>
                <a:gd name="connsiteY14" fmla="*/ 542925 h 977900"/>
                <a:gd name="connsiteX15" fmla="*/ 238125 w 390525"/>
                <a:gd name="connsiteY15" fmla="*/ 520700 h 977900"/>
                <a:gd name="connsiteX16" fmla="*/ 219075 w 390525"/>
                <a:gd name="connsiteY16" fmla="*/ 520700 h 977900"/>
                <a:gd name="connsiteX17" fmla="*/ 219075 w 390525"/>
                <a:gd name="connsiteY17" fmla="*/ 457200 h 977900"/>
                <a:gd name="connsiteX18" fmla="*/ 203200 w 390525"/>
                <a:gd name="connsiteY18" fmla="*/ 457200 h 977900"/>
                <a:gd name="connsiteX19" fmla="*/ 203200 w 390525"/>
                <a:gd name="connsiteY19" fmla="*/ 393700 h 977900"/>
                <a:gd name="connsiteX20" fmla="*/ 187325 w 390525"/>
                <a:gd name="connsiteY20" fmla="*/ 393700 h 977900"/>
                <a:gd name="connsiteX21" fmla="*/ 187325 w 390525"/>
                <a:gd name="connsiteY21" fmla="*/ 346075 h 977900"/>
                <a:gd name="connsiteX22" fmla="*/ 171450 w 390525"/>
                <a:gd name="connsiteY22" fmla="*/ 346075 h 977900"/>
                <a:gd name="connsiteX23" fmla="*/ 171450 w 390525"/>
                <a:gd name="connsiteY23" fmla="*/ 320675 h 977900"/>
                <a:gd name="connsiteX24" fmla="*/ 165100 w 390525"/>
                <a:gd name="connsiteY24" fmla="*/ 320675 h 977900"/>
                <a:gd name="connsiteX25" fmla="*/ 165100 w 390525"/>
                <a:gd name="connsiteY25" fmla="*/ 285750 h 977900"/>
                <a:gd name="connsiteX26" fmla="*/ 152400 w 390525"/>
                <a:gd name="connsiteY26" fmla="*/ 273050 h 977900"/>
                <a:gd name="connsiteX27" fmla="*/ 142875 w 390525"/>
                <a:gd name="connsiteY27" fmla="*/ 282575 h 977900"/>
                <a:gd name="connsiteX28" fmla="*/ 142875 w 390525"/>
                <a:gd name="connsiteY28" fmla="*/ 212725 h 977900"/>
                <a:gd name="connsiteX29" fmla="*/ 104775 w 390525"/>
                <a:gd name="connsiteY29" fmla="*/ 212725 h 977900"/>
                <a:gd name="connsiteX30" fmla="*/ 104775 w 390525"/>
                <a:gd name="connsiteY30" fmla="*/ 171450 h 977900"/>
                <a:gd name="connsiteX31" fmla="*/ 92075 w 390525"/>
                <a:gd name="connsiteY31" fmla="*/ 171450 h 977900"/>
                <a:gd name="connsiteX32" fmla="*/ 92075 w 390525"/>
                <a:gd name="connsiteY32" fmla="*/ 101600 h 977900"/>
                <a:gd name="connsiteX33" fmla="*/ 73025 w 390525"/>
                <a:gd name="connsiteY33" fmla="*/ 101600 h 977900"/>
                <a:gd name="connsiteX34" fmla="*/ 73025 w 390525"/>
                <a:gd name="connsiteY34" fmla="*/ 79375 h 977900"/>
                <a:gd name="connsiteX35" fmla="*/ 57150 w 390525"/>
                <a:gd name="connsiteY35" fmla="*/ 79375 h 977900"/>
                <a:gd name="connsiteX36" fmla="*/ 57150 w 390525"/>
                <a:gd name="connsiteY36" fmla="*/ 47625 h 977900"/>
                <a:gd name="connsiteX37" fmla="*/ 44450 w 390525"/>
                <a:gd name="connsiteY37" fmla="*/ 47625 h 977900"/>
                <a:gd name="connsiteX38" fmla="*/ 44450 w 390525"/>
                <a:gd name="connsiteY38" fmla="*/ 22225 h 977900"/>
                <a:gd name="connsiteX39" fmla="*/ 25400 w 390525"/>
                <a:gd name="connsiteY39" fmla="*/ 22225 h 977900"/>
                <a:gd name="connsiteX40" fmla="*/ 25400 w 390525"/>
                <a:gd name="connsiteY40" fmla="*/ 0 h 977900"/>
                <a:gd name="connsiteX41" fmla="*/ 0 w 390525"/>
                <a:gd name="connsiteY41" fmla="*/ 0 h 977900"/>
                <a:gd name="connsiteX0" fmla="*/ 390525 w 390525"/>
                <a:gd name="connsiteY0" fmla="*/ 977900 h 977900"/>
                <a:gd name="connsiteX1" fmla="*/ 390525 w 390525"/>
                <a:gd name="connsiteY1" fmla="*/ 828675 h 977900"/>
                <a:gd name="connsiteX2" fmla="*/ 368300 w 390525"/>
                <a:gd name="connsiteY2" fmla="*/ 828675 h 977900"/>
                <a:gd name="connsiteX3" fmla="*/ 368300 w 390525"/>
                <a:gd name="connsiteY3" fmla="*/ 720725 h 977900"/>
                <a:gd name="connsiteX4" fmla="*/ 346075 w 390525"/>
                <a:gd name="connsiteY4" fmla="*/ 720725 h 977900"/>
                <a:gd name="connsiteX5" fmla="*/ 346075 w 390525"/>
                <a:gd name="connsiteY5" fmla="*/ 704850 h 977900"/>
                <a:gd name="connsiteX6" fmla="*/ 323850 w 390525"/>
                <a:gd name="connsiteY6" fmla="*/ 704850 h 977900"/>
                <a:gd name="connsiteX7" fmla="*/ 323850 w 390525"/>
                <a:gd name="connsiteY7" fmla="*/ 676275 h 977900"/>
                <a:gd name="connsiteX8" fmla="*/ 304800 w 390525"/>
                <a:gd name="connsiteY8" fmla="*/ 676275 h 977900"/>
                <a:gd name="connsiteX9" fmla="*/ 304800 w 390525"/>
                <a:gd name="connsiteY9" fmla="*/ 622300 h 977900"/>
                <a:gd name="connsiteX10" fmla="*/ 292100 w 390525"/>
                <a:gd name="connsiteY10" fmla="*/ 622300 h 977900"/>
                <a:gd name="connsiteX11" fmla="*/ 292100 w 390525"/>
                <a:gd name="connsiteY11" fmla="*/ 568325 h 977900"/>
                <a:gd name="connsiteX12" fmla="*/ 269875 w 390525"/>
                <a:gd name="connsiteY12" fmla="*/ 568325 h 977900"/>
                <a:gd name="connsiteX13" fmla="*/ 269875 w 390525"/>
                <a:gd name="connsiteY13" fmla="*/ 542925 h 977900"/>
                <a:gd name="connsiteX14" fmla="*/ 238125 w 390525"/>
                <a:gd name="connsiteY14" fmla="*/ 542925 h 977900"/>
                <a:gd name="connsiteX15" fmla="*/ 238125 w 390525"/>
                <a:gd name="connsiteY15" fmla="*/ 520700 h 977900"/>
                <a:gd name="connsiteX16" fmla="*/ 219075 w 390525"/>
                <a:gd name="connsiteY16" fmla="*/ 520700 h 977900"/>
                <a:gd name="connsiteX17" fmla="*/ 219075 w 390525"/>
                <a:gd name="connsiteY17" fmla="*/ 457200 h 977900"/>
                <a:gd name="connsiteX18" fmla="*/ 203200 w 390525"/>
                <a:gd name="connsiteY18" fmla="*/ 457200 h 977900"/>
                <a:gd name="connsiteX19" fmla="*/ 203200 w 390525"/>
                <a:gd name="connsiteY19" fmla="*/ 393700 h 977900"/>
                <a:gd name="connsiteX20" fmla="*/ 187325 w 390525"/>
                <a:gd name="connsiteY20" fmla="*/ 393700 h 977900"/>
                <a:gd name="connsiteX21" fmla="*/ 187325 w 390525"/>
                <a:gd name="connsiteY21" fmla="*/ 346075 h 977900"/>
                <a:gd name="connsiteX22" fmla="*/ 171450 w 390525"/>
                <a:gd name="connsiteY22" fmla="*/ 346075 h 977900"/>
                <a:gd name="connsiteX23" fmla="*/ 171450 w 390525"/>
                <a:gd name="connsiteY23" fmla="*/ 320675 h 977900"/>
                <a:gd name="connsiteX24" fmla="*/ 165100 w 390525"/>
                <a:gd name="connsiteY24" fmla="*/ 320675 h 977900"/>
                <a:gd name="connsiteX25" fmla="*/ 165100 w 390525"/>
                <a:gd name="connsiteY25" fmla="*/ 285750 h 977900"/>
                <a:gd name="connsiteX26" fmla="*/ 152400 w 390525"/>
                <a:gd name="connsiteY26" fmla="*/ 273050 h 977900"/>
                <a:gd name="connsiteX27" fmla="*/ 142875 w 390525"/>
                <a:gd name="connsiteY27" fmla="*/ 266700 h 977900"/>
                <a:gd name="connsiteX28" fmla="*/ 142875 w 390525"/>
                <a:gd name="connsiteY28" fmla="*/ 212725 h 977900"/>
                <a:gd name="connsiteX29" fmla="*/ 104775 w 390525"/>
                <a:gd name="connsiteY29" fmla="*/ 212725 h 977900"/>
                <a:gd name="connsiteX30" fmla="*/ 104775 w 390525"/>
                <a:gd name="connsiteY30" fmla="*/ 171450 h 977900"/>
                <a:gd name="connsiteX31" fmla="*/ 92075 w 390525"/>
                <a:gd name="connsiteY31" fmla="*/ 171450 h 977900"/>
                <a:gd name="connsiteX32" fmla="*/ 92075 w 390525"/>
                <a:gd name="connsiteY32" fmla="*/ 101600 h 977900"/>
                <a:gd name="connsiteX33" fmla="*/ 73025 w 390525"/>
                <a:gd name="connsiteY33" fmla="*/ 101600 h 977900"/>
                <a:gd name="connsiteX34" fmla="*/ 73025 w 390525"/>
                <a:gd name="connsiteY34" fmla="*/ 79375 h 977900"/>
                <a:gd name="connsiteX35" fmla="*/ 57150 w 390525"/>
                <a:gd name="connsiteY35" fmla="*/ 79375 h 977900"/>
                <a:gd name="connsiteX36" fmla="*/ 57150 w 390525"/>
                <a:gd name="connsiteY36" fmla="*/ 47625 h 977900"/>
                <a:gd name="connsiteX37" fmla="*/ 44450 w 390525"/>
                <a:gd name="connsiteY37" fmla="*/ 47625 h 977900"/>
                <a:gd name="connsiteX38" fmla="*/ 44450 w 390525"/>
                <a:gd name="connsiteY38" fmla="*/ 22225 h 977900"/>
                <a:gd name="connsiteX39" fmla="*/ 25400 w 390525"/>
                <a:gd name="connsiteY39" fmla="*/ 22225 h 977900"/>
                <a:gd name="connsiteX40" fmla="*/ 25400 w 390525"/>
                <a:gd name="connsiteY40" fmla="*/ 0 h 977900"/>
                <a:gd name="connsiteX41" fmla="*/ 0 w 390525"/>
                <a:gd name="connsiteY41" fmla="*/ 0 h 97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0525" h="977900">
                  <a:moveTo>
                    <a:pt x="390525" y="977900"/>
                  </a:moveTo>
                  <a:lnTo>
                    <a:pt x="390525" y="828675"/>
                  </a:lnTo>
                  <a:lnTo>
                    <a:pt x="368300" y="828675"/>
                  </a:lnTo>
                  <a:lnTo>
                    <a:pt x="368300" y="720725"/>
                  </a:lnTo>
                  <a:lnTo>
                    <a:pt x="346075" y="720725"/>
                  </a:lnTo>
                  <a:lnTo>
                    <a:pt x="346075" y="704850"/>
                  </a:lnTo>
                  <a:lnTo>
                    <a:pt x="323850" y="704850"/>
                  </a:lnTo>
                  <a:lnTo>
                    <a:pt x="323850" y="676275"/>
                  </a:lnTo>
                  <a:lnTo>
                    <a:pt x="304800" y="676275"/>
                  </a:lnTo>
                  <a:lnTo>
                    <a:pt x="304800" y="622300"/>
                  </a:lnTo>
                  <a:lnTo>
                    <a:pt x="292100" y="622300"/>
                  </a:lnTo>
                  <a:lnTo>
                    <a:pt x="292100" y="568325"/>
                  </a:lnTo>
                  <a:lnTo>
                    <a:pt x="269875" y="568325"/>
                  </a:lnTo>
                  <a:lnTo>
                    <a:pt x="269875" y="542925"/>
                  </a:lnTo>
                  <a:lnTo>
                    <a:pt x="238125" y="542925"/>
                  </a:lnTo>
                  <a:lnTo>
                    <a:pt x="238125" y="520700"/>
                  </a:lnTo>
                  <a:lnTo>
                    <a:pt x="219075" y="520700"/>
                  </a:lnTo>
                  <a:lnTo>
                    <a:pt x="219075" y="457200"/>
                  </a:lnTo>
                  <a:lnTo>
                    <a:pt x="203200" y="457200"/>
                  </a:lnTo>
                  <a:lnTo>
                    <a:pt x="203200" y="393700"/>
                  </a:lnTo>
                  <a:lnTo>
                    <a:pt x="187325" y="393700"/>
                  </a:lnTo>
                  <a:lnTo>
                    <a:pt x="187325" y="346075"/>
                  </a:lnTo>
                  <a:lnTo>
                    <a:pt x="171450" y="346075"/>
                  </a:lnTo>
                  <a:lnTo>
                    <a:pt x="171450" y="320675"/>
                  </a:lnTo>
                  <a:lnTo>
                    <a:pt x="165100" y="320675"/>
                  </a:lnTo>
                  <a:lnTo>
                    <a:pt x="165100" y="285750"/>
                  </a:lnTo>
                  <a:lnTo>
                    <a:pt x="152400" y="273050"/>
                  </a:lnTo>
                  <a:lnTo>
                    <a:pt x="142875" y="266700"/>
                  </a:lnTo>
                  <a:lnTo>
                    <a:pt x="142875" y="212725"/>
                  </a:lnTo>
                  <a:lnTo>
                    <a:pt x="104775" y="212725"/>
                  </a:lnTo>
                  <a:lnTo>
                    <a:pt x="104775" y="171450"/>
                  </a:lnTo>
                  <a:lnTo>
                    <a:pt x="92075" y="171450"/>
                  </a:lnTo>
                  <a:lnTo>
                    <a:pt x="92075" y="101600"/>
                  </a:lnTo>
                  <a:lnTo>
                    <a:pt x="73025" y="101600"/>
                  </a:lnTo>
                  <a:lnTo>
                    <a:pt x="73025" y="79375"/>
                  </a:lnTo>
                  <a:lnTo>
                    <a:pt x="57150" y="79375"/>
                  </a:lnTo>
                  <a:lnTo>
                    <a:pt x="57150" y="47625"/>
                  </a:lnTo>
                  <a:lnTo>
                    <a:pt x="44450" y="47625"/>
                  </a:lnTo>
                  <a:lnTo>
                    <a:pt x="44450" y="22225"/>
                  </a:lnTo>
                  <a:lnTo>
                    <a:pt x="25400" y="22225"/>
                  </a:lnTo>
                  <a:lnTo>
                    <a:pt x="254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268" name="Group 267">
            <a:extLst>
              <a:ext uri="{FF2B5EF4-FFF2-40B4-BE49-F238E27FC236}">
                <a16:creationId xmlns:a16="http://schemas.microsoft.com/office/drawing/2014/main" id="{DC175575-7021-B4D2-7351-863262C393D2}"/>
              </a:ext>
            </a:extLst>
          </p:cNvPr>
          <p:cNvGrpSpPr/>
          <p:nvPr/>
        </p:nvGrpSpPr>
        <p:grpSpPr>
          <a:xfrm>
            <a:off x="6923315" y="2200810"/>
            <a:ext cx="3835173" cy="3183778"/>
            <a:chOff x="6923315" y="2200810"/>
            <a:chExt cx="3835173" cy="3183778"/>
          </a:xfrm>
        </p:grpSpPr>
        <p:cxnSp>
          <p:nvCxnSpPr>
            <p:cNvPr id="220" name="Straight Connector 219">
              <a:extLst>
                <a:ext uri="{FF2B5EF4-FFF2-40B4-BE49-F238E27FC236}">
                  <a16:creationId xmlns:a16="http://schemas.microsoft.com/office/drawing/2014/main" id="{918DA365-F235-7DF5-A8FA-6B4BD52A5B93}"/>
                </a:ext>
              </a:extLst>
            </p:cNvPr>
            <p:cNvCxnSpPr>
              <a:cxnSpLocks/>
            </p:cNvCxnSpPr>
            <p:nvPr/>
          </p:nvCxnSpPr>
          <p:spPr bwMode="auto">
            <a:xfrm>
              <a:off x="7300631" y="4079819"/>
              <a:ext cx="81247" cy="0"/>
            </a:xfrm>
            <a:prstGeom prst="line">
              <a:avLst/>
            </a:prstGeom>
            <a:noFill/>
            <a:ln w="28575" cap="flat" cmpd="sng" algn="ctr">
              <a:solidFill>
                <a:schemeClr val="accent3"/>
              </a:solidFill>
              <a:prstDash val="solid"/>
              <a:round/>
              <a:headEnd type="none" w="med" len="med"/>
              <a:tailEnd type="none" w="med" len="med"/>
            </a:ln>
            <a:effectLst/>
          </p:spPr>
        </p:cxnSp>
        <p:grpSp>
          <p:nvGrpSpPr>
            <p:cNvPr id="228" name="Group 227">
              <a:extLst>
                <a:ext uri="{FF2B5EF4-FFF2-40B4-BE49-F238E27FC236}">
                  <a16:creationId xmlns:a16="http://schemas.microsoft.com/office/drawing/2014/main" id="{CD6066D2-6B5E-A77D-312F-BA01EC2720EB}"/>
                </a:ext>
              </a:extLst>
            </p:cNvPr>
            <p:cNvGrpSpPr/>
            <p:nvPr/>
          </p:nvGrpSpPr>
          <p:grpSpPr>
            <a:xfrm>
              <a:off x="7120959" y="2700291"/>
              <a:ext cx="108515" cy="108515"/>
              <a:chOff x="2830371" y="3331457"/>
              <a:chExt cx="108515" cy="108515"/>
            </a:xfrm>
          </p:grpSpPr>
          <p:cxnSp>
            <p:nvCxnSpPr>
              <p:cNvPr id="226" name="Straight Connector 225">
                <a:extLst>
                  <a:ext uri="{FF2B5EF4-FFF2-40B4-BE49-F238E27FC236}">
                    <a16:creationId xmlns:a16="http://schemas.microsoft.com/office/drawing/2014/main" id="{D3818E57-186A-8F1F-AB2C-E58FCEEB1569}"/>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7EC582B-1F10-2E26-9FA7-9EC499D0E6C6}"/>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5A3FC232-E5CA-0B6A-6A09-180EBCCABC42}"/>
                </a:ext>
              </a:extLst>
            </p:cNvPr>
            <p:cNvGrpSpPr/>
            <p:nvPr/>
          </p:nvGrpSpPr>
          <p:grpSpPr>
            <a:xfrm>
              <a:off x="7006659" y="2422777"/>
              <a:ext cx="108515" cy="108515"/>
              <a:chOff x="2830371" y="3331457"/>
              <a:chExt cx="108515" cy="108515"/>
            </a:xfrm>
          </p:grpSpPr>
          <p:cxnSp>
            <p:nvCxnSpPr>
              <p:cNvPr id="230" name="Straight Connector 229">
                <a:extLst>
                  <a:ext uri="{FF2B5EF4-FFF2-40B4-BE49-F238E27FC236}">
                    <a16:creationId xmlns:a16="http://schemas.microsoft.com/office/drawing/2014/main" id="{354113AC-A62F-AC9F-E3F9-F69BC2FE0EF0}"/>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5B8E01B9-75BF-DA7B-41F5-A7BBF5B472A9}"/>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9E790AB9-5DC2-AF07-9B86-42272BE77E51}"/>
                </a:ext>
              </a:extLst>
            </p:cNvPr>
            <p:cNvGrpSpPr/>
            <p:nvPr/>
          </p:nvGrpSpPr>
          <p:grpSpPr>
            <a:xfrm>
              <a:off x="6923315" y="2200810"/>
              <a:ext cx="108515" cy="108515"/>
              <a:chOff x="2830371" y="3331457"/>
              <a:chExt cx="108515" cy="108515"/>
            </a:xfrm>
          </p:grpSpPr>
          <p:cxnSp>
            <p:nvCxnSpPr>
              <p:cNvPr id="233" name="Straight Connector 232">
                <a:extLst>
                  <a:ext uri="{FF2B5EF4-FFF2-40B4-BE49-F238E27FC236}">
                    <a16:creationId xmlns:a16="http://schemas.microsoft.com/office/drawing/2014/main" id="{0B649A7F-6365-5262-6878-FB5D4FDFF718}"/>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A1F4FDA-A7AA-B292-1DDA-B94B23BF9D23}"/>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A67486CB-6D1A-35F4-FAB8-29B71A8A16BE}"/>
                </a:ext>
              </a:extLst>
            </p:cNvPr>
            <p:cNvGrpSpPr/>
            <p:nvPr/>
          </p:nvGrpSpPr>
          <p:grpSpPr>
            <a:xfrm>
              <a:off x="7300631" y="3274887"/>
              <a:ext cx="108515" cy="108515"/>
              <a:chOff x="2830371" y="3331457"/>
              <a:chExt cx="108515" cy="108515"/>
            </a:xfrm>
          </p:grpSpPr>
          <p:cxnSp>
            <p:nvCxnSpPr>
              <p:cNvPr id="236" name="Straight Connector 235">
                <a:extLst>
                  <a:ext uri="{FF2B5EF4-FFF2-40B4-BE49-F238E27FC236}">
                    <a16:creationId xmlns:a16="http://schemas.microsoft.com/office/drawing/2014/main" id="{3DB5BA28-BDEE-D2E2-3EC3-30D35F59C264}"/>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17BF905-AE52-E871-822E-88DA3716BB0E}"/>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FFCEB121-A976-C75A-D34C-697C0341DF5B}"/>
                </a:ext>
              </a:extLst>
            </p:cNvPr>
            <p:cNvGrpSpPr/>
            <p:nvPr/>
          </p:nvGrpSpPr>
          <p:grpSpPr>
            <a:xfrm>
              <a:off x="7324725" y="3339180"/>
              <a:ext cx="108515" cy="108515"/>
              <a:chOff x="2830371" y="3331457"/>
              <a:chExt cx="108515" cy="108515"/>
            </a:xfrm>
          </p:grpSpPr>
          <p:cxnSp>
            <p:nvCxnSpPr>
              <p:cNvPr id="239" name="Straight Connector 238">
                <a:extLst>
                  <a:ext uri="{FF2B5EF4-FFF2-40B4-BE49-F238E27FC236}">
                    <a16:creationId xmlns:a16="http://schemas.microsoft.com/office/drawing/2014/main" id="{5B95E3A0-1BEC-3E7D-2048-B98D1F88914B}"/>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BA468DB-C4BE-C3A3-CFC9-8C2B647F41A6}"/>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784EA5F5-023C-72A3-1324-D90F168CDD4D}"/>
                </a:ext>
              </a:extLst>
            </p:cNvPr>
            <p:cNvGrpSpPr/>
            <p:nvPr/>
          </p:nvGrpSpPr>
          <p:grpSpPr>
            <a:xfrm>
              <a:off x="8032468" y="4524885"/>
              <a:ext cx="108515" cy="108515"/>
              <a:chOff x="2830371" y="3331457"/>
              <a:chExt cx="108515" cy="108515"/>
            </a:xfrm>
          </p:grpSpPr>
          <p:cxnSp>
            <p:nvCxnSpPr>
              <p:cNvPr id="242" name="Straight Connector 241">
                <a:extLst>
                  <a:ext uri="{FF2B5EF4-FFF2-40B4-BE49-F238E27FC236}">
                    <a16:creationId xmlns:a16="http://schemas.microsoft.com/office/drawing/2014/main" id="{DDDC9974-CDB2-E9E8-A7E5-C2CCAAEA8822}"/>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D2A692C-223D-0F9D-2A8F-BC5E8249E630}"/>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5F63DD66-C93B-6560-A652-93EA7549E1E5}"/>
                </a:ext>
              </a:extLst>
            </p:cNvPr>
            <p:cNvGrpSpPr/>
            <p:nvPr/>
          </p:nvGrpSpPr>
          <p:grpSpPr>
            <a:xfrm>
              <a:off x="8256305" y="4632042"/>
              <a:ext cx="108515" cy="108515"/>
              <a:chOff x="2830371" y="3331457"/>
              <a:chExt cx="108515" cy="108515"/>
            </a:xfrm>
          </p:grpSpPr>
          <p:cxnSp>
            <p:nvCxnSpPr>
              <p:cNvPr id="245" name="Straight Connector 244">
                <a:extLst>
                  <a:ext uri="{FF2B5EF4-FFF2-40B4-BE49-F238E27FC236}">
                    <a16:creationId xmlns:a16="http://schemas.microsoft.com/office/drawing/2014/main" id="{4C3963C0-F05F-EB01-1521-D2E684CB5BC5}"/>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635AB69-DA13-413A-5230-0E7B11C156C2}"/>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34259292-286E-388F-5593-7216120BF92A}"/>
                </a:ext>
              </a:extLst>
            </p:cNvPr>
            <p:cNvGrpSpPr/>
            <p:nvPr/>
          </p:nvGrpSpPr>
          <p:grpSpPr>
            <a:xfrm>
              <a:off x="8475380" y="4867786"/>
              <a:ext cx="108515" cy="108515"/>
              <a:chOff x="2830371" y="3331457"/>
              <a:chExt cx="108515" cy="108515"/>
            </a:xfrm>
          </p:grpSpPr>
          <p:cxnSp>
            <p:nvCxnSpPr>
              <p:cNvPr id="248" name="Straight Connector 247">
                <a:extLst>
                  <a:ext uri="{FF2B5EF4-FFF2-40B4-BE49-F238E27FC236}">
                    <a16:creationId xmlns:a16="http://schemas.microsoft.com/office/drawing/2014/main" id="{61953399-8224-1AC4-417B-CC422E57B001}"/>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1E03222-CEA5-BD62-E85F-0D65F79F1C9F}"/>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87C10E2F-C723-031A-41F7-22BD3F569972}"/>
                </a:ext>
              </a:extLst>
            </p:cNvPr>
            <p:cNvGrpSpPr/>
            <p:nvPr/>
          </p:nvGrpSpPr>
          <p:grpSpPr>
            <a:xfrm>
              <a:off x="9894604" y="5241642"/>
              <a:ext cx="108515" cy="108515"/>
              <a:chOff x="2830371" y="3331457"/>
              <a:chExt cx="108515" cy="108515"/>
            </a:xfrm>
          </p:grpSpPr>
          <p:cxnSp>
            <p:nvCxnSpPr>
              <p:cNvPr id="251" name="Straight Connector 250">
                <a:extLst>
                  <a:ext uri="{FF2B5EF4-FFF2-40B4-BE49-F238E27FC236}">
                    <a16:creationId xmlns:a16="http://schemas.microsoft.com/office/drawing/2014/main" id="{5CBB6E0C-6DE9-B391-7DE6-703E68323E2C}"/>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670EDD52-8E5B-EF40-CD9D-72B77EC959EC}"/>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5CDBDBBD-9229-D599-3E02-A5D6EA57A268}"/>
                </a:ext>
              </a:extLst>
            </p:cNvPr>
            <p:cNvGrpSpPr/>
            <p:nvPr/>
          </p:nvGrpSpPr>
          <p:grpSpPr>
            <a:xfrm>
              <a:off x="10117415" y="5241642"/>
              <a:ext cx="108515" cy="108515"/>
              <a:chOff x="2830371" y="3331457"/>
              <a:chExt cx="108515" cy="108515"/>
            </a:xfrm>
          </p:grpSpPr>
          <p:cxnSp>
            <p:nvCxnSpPr>
              <p:cNvPr id="254" name="Straight Connector 253">
                <a:extLst>
                  <a:ext uri="{FF2B5EF4-FFF2-40B4-BE49-F238E27FC236}">
                    <a16:creationId xmlns:a16="http://schemas.microsoft.com/office/drawing/2014/main" id="{17B168A5-57CE-4F1D-99D8-EF9F7BDD7C22}"/>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F0EA19F-33F7-49FE-B5F7-BCFD980B9D47}"/>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DA19D3E1-6001-EF2A-A0AE-3E339DCFF8AE}"/>
                </a:ext>
              </a:extLst>
            </p:cNvPr>
            <p:cNvGrpSpPr/>
            <p:nvPr/>
          </p:nvGrpSpPr>
          <p:grpSpPr>
            <a:xfrm>
              <a:off x="10378510" y="5276073"/>
              <a:ext cx="108515" cy="108515"/>
              <a:chOff x="2830371" y="3331457"/>
              <a:chExt cx="108515" cy="108515"/>
            </a:xfrm>
          </p:grpSpPr>
          <p:cxnSp>
            <p:nvCxnSpPr>
              <p:cNvPr id="257" name="Straight Connector 256">
                <a:extLst>
                  <a:ext uri="{FF2B5EF4-FFF2-40B4-BE49-F238E27FC236}">
                    <a16:creationId xmlns:a16="http://schemas.microsoft.com/office/drawing/2014/main" id="{A2405100-FF2C-63ED-4437-F49D608961D6}"/>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37A56C61-3326-5DF1-47B2-BA944A21EE1D}"/>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D0F2950D-2157-0B09-3BA1-9EC4A6E62661}"/>
                </a:ext>
              </a:extLst>
            </p:cNvPr>
            <p:cNvGrpSpPr/>
            <p:nvPr/>
          </p:nvGrpSpPr>
          <p:grpSpPr>
            <a:xfrm>
              <a:off x="10452329" y="5276073"/>
              <a:ext cx="108515" cy="108515"/>
              <a:chOff x="2830371" y="3331457"/>
              <a:chExt cx="108515" cy="108515"/>
            </a:xfrm>
          </p:grpSpPr>
          <p:cxnSp>
            <p:nvCxnSpPr>
              <p:cNvPr id="260" name="Straight Connector 259">
                <a:extLst>
                  <a:ext uri="{FF2B5EF4-FFF2-40B4-BE49-F238E27FC236}">
                    <a16:creationId xmlns:a16="http://schemas.microsoft.com/office/drawing/2014/main" id="{0F7DE595-EDF2-A1D3-BC3B-2FC236E97FAE}"/>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476C1A02-F5DF-B16C-B96D-6CA86283661D}"/>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D9152647-EF4F-1CE6-7F50-9671FFCCB3EA}"/>
                </a:ext>
              </a:extLst>
            </p:cNvPr>
            <p:cNvGrpSpPr/>
            <p:nvPr/>
          </p:nvGrpSpPr>
          <p:grpSpPr>
            <a:xfrm>
              <a:off x="10521385" y="5276073"/>
              <a:ext cx="108515" cy="108515"/>
              <a:chOff x="2830371" y="3331457"/>
              <a:chExt cx="108515" cy="108515"/>
            </a:xfrm>
          </p:grpSpPr>
          <p:cxnSp>
            <p:nvCxnSpPr>
              <p:cNvPr id="263" name="Straight Connector 262">
                <a:extLst>
                  <a:ext uri="{FF2B5EF4-FFF2-40B4-BE49-F238E27FC236}">
                    <a16:creationId xmlns:a16="http://schemas.microsoft.com/office/drawing/2014/main" id="{44E2B11E-26F7-981C-03D0-7651953B0B0A}"/>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CD9819A-AD0F-C289-ED7D-99758074C734}"/>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064C9778-BCB8-3B36-A2D4-76C7877C030A}"/>
                </a:ext>
              </a:extLst>
            </p:cNvPr>
            <p:cNvGrpSpPr/>
            <p:nvPr/>
          </p:nvGrpSpPr>
          <p:grpSpPr>
            <a:xfrm>
              <a:off x="10649973" y="5276073"/>
              <a:ext cx="108515" cy="108515"/>
              <a:chOff x="2830371" y="3331457"/>
              <a:chExt cx="108515" cy="108515"/>
            </a:xfrm>
          </p:grpSpPr>
          <p:cxnSp>
            <p:nvCxnSpPr>
              <p:cNvPr id="266" name="Straight Connector 265">
                <a:extLst>
                  <a:ext uri="{FF2B5EF4-FFF2-40B4-BE49-F238E27FC236}">
                    <a16:creationId xmlns:a16="http://schemas.microsoft.com/office/drawing/2014/main" id="{EC5023FC-05DC-25EC-9218-BA2F7DFFE49F}"/>
                  </a:ext>
                </a:extLst>
              </p:cNvPr>
              <p:cNvCxnSpPr>
                <a:cxnSpLocks/>
              </p:cNvCxnSpPr>
              <p:nvPr/>
            </p:nvCxnSpPr>
            <p:spPr bwMode="auto">
              <a:xfrm>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61A9EA8A-FC2E-AD59-30BB-04C7535259D7}"/>
                  </a:ext>
                </a:extLst>
              </p:cNvPr>
              <p:cNvCxnSpPr>
                <a:cxnSpLocks/>
              </p:cNvCxnSpPr>
              <p:nvPr/>
            </p:nvCxnSpPr>
            <p:spPr bwMode="auto">
              <a:xfrm rot="16200000">
                <a:off x="2884629" y="3331457"/>
                <a:ext cx="0" cy="10851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69" name="TextBox 268">
            <a:extLst>
              <a:ext uri="{FF2B5EF4-FFF2-40B4-BE49-F238E27FC236}">
                <a16:creationId xmlns:a16="http://schemas.microsoft.com/office/drawing/2014/main" id="{A091B2CD-D890-E623-D57E-3B05924B1787}"/>
              </a:ext>
            </a:extLst>
          </p:cNvPr>
          <p:cNvSpPr txBox="1">
            <a:spLocks noChangeAspect="1"/>
          </p:cNvSpPr>
          <p:nvPr/>
        </p:nvSpPr>
        <p:spPr bwMode="auto">
          <a:xfrm>
            <a:off x="8608395" y="3796009"/>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&lt; .001</a:t>
            </a:r>
          </a:p>
        </p:txBody>
      </p:sp>
      <p:grpSp>
        <p:nvGrpSpPr>
          <p:cNvPr id="270" name="Group 269">
            <a:extLst>
              <a:ext uri="{FF2B5EF4-FFF2-40B4-BE49-F238E27FC236}">
                <a16:creationId xmlns:a16="http://schemas.microsoft.com/office/drawing/2014/main" id="{51E1FAB4-AE73-5736-5F16-E58B8F1542C5}"/>
              </a:ext>
            </a:extLst>
          </p:cNvPr>
          <p:cNvGrpSpPr/>
          <p:nvPr/>
        </p:nvGrpSpPr>
        <p:grpSpPr>
          <a:xfrm>
            <a:off x="7894638" y="2328278"/>
            <a:ext cx="3527670" cy="954107"/>
            <a:chOff x="2142444" y="2328278"/>
            <a:chExt cx="3527670" cy="954107"/>
          </a:xfrm>
        </p:grpSpPr>
        <p:sp>
          <p:nvSpPr>
            <p:cNvPr id="271" name="TextBox 270">
              <a:extLst>
                <a:ext uri="{FF2B5EF4-FFF2-40B4-BE49-F238E27FC236}">
                  <a16:creationId xmlns:a16="http://schemas.microsoft.com/office/drawing/2014/main" id="{DB617EB5-C78F-0D67-5CD8-7C41D17D7B5A}"/>
                </a:ext>
              </a:extLst>
            </p:cNvPr>
            <p:cNvSpPr txBox="1">
              <a:spLocks noChangeAspect="1"/>
            </p:cNvSpPr>
            <p:nvPr/>
          </p:nvSpPr>
          <p:spPr bwMode="auto">
            <a:xfrm>
              <a:off x="2142444" y="2328278"/>
              <a:ext cx="16470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 Regimen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st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FLT3i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nd</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FLT3i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r>
                <a:rPr kumimoji="0" 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rd</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FLT3i</a:t>
              </a:r>
            </a:p>
          </p:txBody>
        </p:sp>
        <p:sp>
          <p:nvSpPr>
            <p:cNvPr id="272" name="TextBox 271">
              <a:extLst>
                <a:ext uri="{FF2B5EF4-FFF2-40B4-BE49-F238E27FC236}">
                  <a16:creationId xmlns:a16="http://schemas.microsoft.com/office/drawing/2014/main" id="{E990BB9C-A4AD-F532-12C2-8B5558E9D736}"/>
                </a:ext>
              </a:extLst>
            </p:cNvPr>
            <p:cNvSpPr txBox="1">
              <a:spLocks noChangeAspect="1"/>
            </p:cNvSpPr>
            <p:nvPr/>
          </p:nvSpPr>
          <p:spPr bwMode="auto">
            <a:xfrm>
              <a:off x="3939616" y="2328278"/>
              <a:ext cx="7473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 = 301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29</a:t>
              </a:r>
            </a:p>
          </p:txBody>
        </p:sp>
        <p:sp>
          <p:nvSpPr>
            <p:cNvPr id="273" name="TextBox 272">
              <a:extLst>
                <a:ext uri="{FF2B5EF4-FFF2-40B4-BE49-F238E27FC236}">
                  <a16:creationId xmlns:a16="http://schemas.microsoft.com/office/drawing/2014/main" id="{A0F509E0-C319-4010-7717-10676DC5AF67}"/>
                </a:ext>
              </a:extLst>
            </p:cNvPr>
            <p:cNvSpPr txBox="1">
              <a:spLocks noChangeAspect="1"/>
            </p:cNvSpPr>
            <p:nvPr/>
          </p:nvSpPr>
          <p:spPr bwMode="auto">
            <a:xfrm>
              <a:off x="4666314" y="2328278"/>
              <a:ext cx="1003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Median OS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7.9 m</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 m</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4.1 m</a:t>
              </a:r>
            </a:p>
          </p:txBody>
        </p:sp>
        <p:sp>
          <p:nvSpPr>
            <p:cNvPr id="274" name="Arrow: Curved Left 273">
              <a:extLst>
                <a:ext uri="{FF2B5EF4-FFF2-40B4-BE49-F238E27FC236}">
                  <a16:creationId xmlns:a16="http://schemas.microsoft.com/office/drawing/2014/main" id="{8BE34A50-CDFC-894D-38A4-F878404AD826}"/>
                </a:ext>
              </a:extLst>
            </p:cNvPr>
            <p:cNvSpPr/>
            <p:nvPr/>
          </p:nvSpPr>
          <p:spPr bwMode="auto">
            <a:xfrm>
              <a:off x="5441344" y="2647542"/>
              <a:ext cx="170508" cy="242887"/>
            </a:xfrm>
            <a:prstGeom prst="curvedLef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5" name="Arrow: Curved Left 274">
              <a:extLst>
                <a:ext uri="{FF2B5EF4-FFF2-40B4-BE49-F238E27FC236}">
                  <a16:creationId xmlns:a16="http://schemas.microsoft.com/office/drawing/2014/main" id="{06C0BFFC-093A-82D8-F35B-B5EB454E50EF}"/>
                </a:ext>
              </a:extLst>
            </p:cNvPr>
            <p:cNvSpPr/>
            <p:nvPr/>
          </p:nvSpPr>
          <p:spPr bwMode="auto">
            <a:xfrm>
              <a:off x="5441344" y="2927299"/>
              <a:ext cx="170508" cy="242887"/>
            </a:xfrm>
            <a:prstGeom prst="curvedLef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276" name="Straight Connector 275">
              <a:extLst>
                <a:ext uri="{FF2B5EF4-FFF2-40B4-BE49-F238E27FC236}">
                  <a16:creationId xmlns:a16="http://schemas.microsoft.com/office/drawing/2014/main" id="{4F9A972C-8D4A-1E0A-6F87-C404C38182CC}"/>
                </a:ext>
              </a:extLst>
            </p:cNvPr>
            <p:cNvCxnSpPr/>
            <p:nvPr/>
          </p:nvCxnSpPr>
          <p:spPr bwMode="auto">
            <a:xfrm>
              <a:off x="2718711" y="2697560"/>
              <a:ext cx="320906" cy="0"/>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A1EA321-6433-6511-43FD-81980CA115B2}"/>
                </a:ext>
              </a:extLst>
            </p:cNvPr>
            <p:cNvCxnSpPr/>
            <p:nvPr/>
          </p:nvCxnSpPr>
          <p:spPr bwMode="auto">
            <a:xfrm>
              <a:off x="2718711" y="2901940"/>
              <a:ext cx="320906" cy="0"/>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69783AB-50AF-132E-9CAC-B7EBCF3CB951}"/>
                </a:ext>
              </a:extLst>
            </p:cNvPr>
            <p:cNvCxnSpPr/>
            <p:nvPr/>
          </p:nvCxnSpPr>
          <p:spPr bwMode="auto">
            <a:xfrm>
              <a:off x="2718711" y="3108103"/>
              <a:ext cx="320906" cy="0"/>
            </a:xfrm>
            <a:prstGeom prst="line">
              <a:avLst/>
            </a:prstGeom>
            <a:noFill/>
            <a:ln w="28575" cap="flat" cmpd="sng" algn="ctr">
              <a:solidFill>
                <a:schemeClr val="accent4"/>
              </a:solidFill>
              <a:prstDash val="solid"/>
              <a:round/>
              <a:headEnd type="none" w="med" len="med"/>
              <a:tailEnd type="none" w="med" len="med"/>
            </a:ln>
            <a:effectLst/>
          </p:spPr>
        </p:cxnSp>
      </p:grpSp>
    </p:spTree>
    <p:extLst>
      <p:ext uri="{BB962C8B-B14F-4D97-AF65-F5344CB8AC3E}">
        <p14:creationId xmlns:p14="http://schemas.microsoft.com/office/powerpoint/2010/main" val="2300774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3140B-FC33-3F41-8778-1DB9CF986341}"/>
              </a:ext>
            </a:extLst>
          </p:cNvPr>
          <p:cNvSpPr>
            <a:spLocks noGrp="1"/>
          </p:cNvSpPr>
          <p:nvPr>
            <p:ph type="title"/>
          </p:nvPr>
        </p:nvSpPr>
        <p:spPr>
          <a:xfrm>
            <a:off x="609759" y="238127"/>
            <a:ext cx="11289473" cy="1103313"/>
          </a:xfrm>
        </p:spPr>
        <p:txBody>
          <a:bodyPr/>
          <a:lstStyle/>
          <a:p>
            <a:pPr>
              <a:lnSpc>
                <a:spcPct val="90000"/>
              </a:lnSpc>
              <a:defRPr/>
            </a:pPr>
            <a:r>
              <a:rPr lang="en-US" b="1" i="1">
                <a:latin typeface="Calibri" panose="020F0502020204030204" pitchFamily="34" charset="0"/>
                <a:cs typeface="Calibri" panose="020F0502020204030204" pitchFamily="34" charset="0"/>
              </a:rPr>
              <a:t>FLT3</a:t>
            </a:r>
            <a:r>
              <a:rPr lang="en-US" b="1">
                <a:latin typeface="Calibri" panose="020F0502020204030204" pitchFamily="34" charset="0"/>
                <a:cs typeface="Calibri" panose="020F0502020204030204" pitchFamily="34" charset="0"/>
              </a:rPr>
              <a:t> Mutations Associated </a:t>
            </a:r>
            <a:r>
              <a:rPr lang="en-US">
                <a:cs typeface="Calibri" panose="020F0502020204030204" pitchFamily="34" charset="0"/>
              </a:rPr>
              <a:t>W</a:t>
            </a:r>
            <a:r>
              <a:rPr lang="en-US" b="1" kern="0">
                <a:latin typeface="Calibri" panose="020F0502020204030204" pitchFamily="34" charset="0"/>
                <a:cs typeface="Calibri" panose="020F0502020204030204" pitchFamily="34" charset="0"/>
              </a:rPr>
              <a:t>ith FLT3 Inhibitor Resistance</a:t>
            </a:r>
            <a:endParaRPr lang="en-US" b="1">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66912B40-FC1D-B245-978B-42D200B86545}"/>
              </a:ext>
            </a:extLst>
          </p:cNvPr>
          <p:cNvSpPr txBox="1"/>
          <p:nvPr/>
        </p:nvSpPr>
        <p:spPr>
          <a:xfrm>
            <a:off x="8178271" y="4040422"/>
            <a:ext cx="3531416" cy="74879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srgbClr val="000000"/>
                </a:solidFill>
                <a:effectLst/>
                <a:uLnTx/>
                <a:uFillTx/>
                <a:latin typeface="Calibri"/>
                <a:ea typeface="+mn-ea"/>
                <a:cs typeface="+mn-cs"/>
              </a:rPr>
              <a:t>Type 2 inhibitors </a:t>
            </a:r>
            <a:r>
              <a:rPr kumimoji="0" lang="en-US" sz="2133" b="0" i="0" u="none" strike="noStrike" kern="1200" cap="none" spc="0" normalizeH="0" baseline="0" noProof="0" dirty="0">
                <a:ln>
                  <a:noFill/>
                </a:ln>
                <a:solidFill>
                  <a:srgbClr val="000000"/>
                </a:solidFill>
                <a:effectLst/>
                <a:uLnTx/>
                <a:uFillTx/>
                <a:latin typeface="Calibri"/>
                <a:ea typeface="+mn-ea"/>
                <a:cs typeface="+mn-cs"/>
              </a:rPr>
              <a:t>(Sor, Quiz)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a:ea typeface="+mn-ea"/>
                <a:cs typeface="+mn-cs"/>
              </a:rPr>
              <a:t>≥ </a:t>
            </a:r>
            <a:r>
              <a:rPr kumimoji="0" lang="en-US" sz="2133" b="1" i="1" u="none" strike="noStrike" kern="1200" cap="none" spc="0" normalizeH="0" baseline="0" noProof="0" dirty="0">
                <a:ln>
                  <a:noFill/>
                </a:ln>
                <a:solidFill>
                  <a:srgbClr val="000000"/>
                </a:solidFill>
                <a:effectLst/>
                <a:uLnTx/>
                <a:uFillTx/>
                <a:latin typeface="Calibri"/>
                <a:ea typeface="+mn-ea"/>
                <a:cs typeface="+mn-cs"/>
              </a:rPr>
              <a:t>FLT3</a:t>
            </a:r>
            <a:r>
              <a:rPr kumimoji="0" lang="en-US" sz="2133" b="1" i="0" u="none" strike="noStrike" kern="1200" cap="none" spc="0" normalizeH="0" baseline="0" noProof="0" dirty="0">
                <a:ln>
                  <a:noFill/>
                </a:ln>
                <a:solidFill>
                  <a:srgbClr val="000000"/>
                </a:solidFill>
                <a:effectLst/>
                <a:uLnTx/>
                <a:uFillTx/>
                <a:latin typeface="Calibri"/>
                <a:ea typeface="+mn-ea"/>
                <a:cs typeface="+mn-cs"/>
              </a:rPr>
              <a:t> D835 TKD </a:t>
            </a:r>
            <a:r>
              <a:rPr kumimoji="0" lang="en-US" sz="2133" b="0" i="0" u="none" strike="noStrike" kern="1200" cap="none" spc="0" normalizeH="0" baseline="0" noProof="0" dirty="0">
                <a:ln>
                  <a:noFill/>
                </a:ln>
                <a:solidFill>
                  <a:srgbClr val="000000"/>
                </a:solidFill>
                <a:effectLst/>
                <a:uLnTx/>
                <a:uFillTx/>
                <a:latin typeface="Calibri"/>
                <a:ea typeface="+mn-ea"/>
                <a:cs typeface="+mn-cs"/>
              </a:rPr>
              <a:t>variants</a:t>
            </a:r>
          </a:p>
        </p:txBody>
      </p:sp>
      <p:sp>
        <p:nvSpPr>
          <p:cNvPr id="19" name="TextBox 18">
            <a:extLst>
              <a:ext uri="{FF2B5EF4-FFF2-40B4-BE49-F238E27FC236}">
                <a16:creationId xmlns:a16="http://schemas.microsoft.com/office/drawing/2014/main" id="{6D0E4302-AF01-AD49-8835-0856C16049CA}"/>
              </a:ext>
            </a:extLst>
          </p:cNvPr>
          <p:cNvSpPr txBox="1"/>
          <p:nvPr/>
        </p:nvSpPr>
        <p:spPr>
          <a:xfrm>
            <a:off x="8497357" y="2243488"/>
            <a:ext cx="2690644" cy="14052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1" i="1" u="none" strike="noStrike" kern="1200" cap="none" spc="0" normalizeH="0" baseline="0" noProof="0" dirty="0">
                <a:ln>
                  <a:noFill/>
                </a:ln>
                <a:solidFill>
                  <a:srgbClr val="000000"/>
                </a:solidFill>
                <a:effectLst/>
                <a:uLnTx/>
                <a:uFillTx/>
                <a:latin typeface="Calibri"/>
                <a:ea typeface="+mn-ea"/>
                <a:cs typeface="+mn-cs"/>
              </a:rPr>
              <a:t>FLT3</a:t>
            </a:r>
            <a:r>
              <a:rPr kumimoji="0" lang="en-US" sz="2133" b="1" i="0" u="none" strike="noStrike" kern="1200" cap="none" spc="0" normalizeH="0" baseline="0" noProof="0" dirty="0">
                <a:ln>
                  <a:noFill/>
                </a:ln>
                <a:solidFill>
                  <a:srgbClr val="000000"/>
                </a:solidFill>
                <a:effectLst/>
                <a:uLnTx/>
                <a:uFillTx/>
                <a:latin typeface="Calibri"/>
                <a:ea typeface="+mn-ea"/>
                <a:cs typeface="+mn-cs"/>
              </a:rPr>
              <a:t> F691L mutation </a:t>
            </a:r>
            <a:r>
              <a:rPr kumimoji="0" lang="en-US" sz="2133" b="0" i="0" u="none" strike="noStrike" kern="1200" cap="none" spc="0" normalizeH="0" baseline="0" noProof="0" dirty="0">
                <a:ln>
                  <a:noFill/>
                </a:ln>
                <a:solidFill>
                  <a:srgbClr val="000000"/>
                </a:solidFill>
                <a:effectLst/>
                <a:uLnTx/>
                <a:uFillTx/>
                <a:latin typeface="Calibri"/>
                <a:ea typeface="+mn-ea"/>
                <a:cs typeface="+mn-cs"/>
              </a:rPr>
              <a:t>confers resistance to almost all known TKIs</a:t>
            </a:r>
          </a:p>
        </p:txBody>
      </p:sp>
      <p:sp>
        <p:nvSpPr>
          <p:cNvPr id="21" name="Oval 20">
            <a:extLst>
              <a:ext uri="{FF2B5EF4-FFF2-40B4-BE49-F238E27FC236}">
                <a16:creationId xmlns:a16="http://schemas.microsoft.com/office/drawing/2014/main" id="{AAD92332-924C-B04B-AB37-FCE54A5A4D34}"/>
              </a:ext>
            </a:extLst>
          </p:cNvPr>
          <p:cNvSpPr/>
          <p:nvPr/>
        </p:nvSpPr>
        <p:spPr>
          <a:xfrm>
            <a:off x="7836256" y="2091196"/>
            <a:ext cx="3907553" cy="1388843"/>
          </a:xfrm>
          <a:prstGeom prst="ellipse">
            <a:avLst/>
          </a:prstGeom>
          <a:no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02F64E79-BA95-7093-8AED-0B0AF097476A}"/>
              </a:ext>
            </a:extLst>
          </p:cNvPr>
          <p:cNvGraphicFramePr>
            <a:graphicFrameLocks noGrp="1"/>
          </p:cNvGraphicFramePr>
          <p:nvPr/>
        </p:nvGraphicFramePr>
        <p:xfrm>
          <a:off x="504889" y="1004965"/>
          <a:ext cx="7105279" cy="4846320"/>
        </p:xfrm>
        <a:graphic>
          <a:graphicData uri="http://schemas.openxmlformats.org/drawingml/2006/table">
            <a:tbl>
              <a:tblPr firstRow="1" bandRow="1">
                <a:tableStyleId>{5C22544A-7EE6-4342-B048-85BDC9FD1C3A}</a:tableStyleId>
              </a:tblPr>
              <a:tblGrid>
                <a:gridCol w="1337624">
                  <a:extLst>
                    <a:ext uri="{9D8B030D-6E8A-4147-A177-3AD203B41FA5}">
                      <a16:colId xmlns:a16="http://schemas.microsoft.com/office/drawing/2014/main" val="1887188491"/>
                    </a:ext>
                  </a:extLst>
                </a:gridCol>
                <a:gridCol w="2470114">
                  <a:extLst>
                    <a:ext uri="{9D8B030D-6E8A-4147-A177-3AD203B41FA5}">
                      <a16:colId xmlns:a16="http://schemas.microsoft.com/office/drawing/2014/main" val="2685777418"/>
                    </a:ext>
                  </a:extLst>
                </a:gridCol>
                <a:gridCol w="3297541">
                  <a:extLst>
                    <a:ext uri="{9D8B030D-6E8A-4147-A177-3AD203B41FA5}">
                      <a16:colId xmlns:a16="http://schemas.microsoft.com/office/drawing/2014/main" val="3462786040"/>
                    </a:ext>
                  </a:extLst>
                </a:gridCol>
              </a:tblGrid>
              <a:tr h="273333">
                <a:tc>
                  <a:txBody>
                    <a:bodyPr/>
                    <a:lstStyle/>
                    <a:p>
                      <a:r>
                        <a:rPr lang="en-US" sz="1600"/>
                        <a:t>FLT3 Inhibitor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Class, Type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a:t>Mutation/Amino Acid Change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54030957"/>
                  </a:ext>
                </a:extLst>
              </a:tr>
              <a:tr h="927858">
                <a:tc>
                  <a:txBody>
                    <a:bodyPr/>
                    <a:lstStyle/>
                    <a:p>
                      <a:r>
                        <a:rPr lang="en-US" sz="1600">
                          <a:solidFill>
                            <a:schemeClr val="bg1"/>
                          </a:solidFill>
                        </a:rPr>
                        <a:t>Midostaurin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First generation; type 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N676K</a:t>
                      </a:r>
                    </a:p>
                    <a:p>
                      <a:pPr algn="ctr"/>
                      <a:r>
                        <a:rPr lang="en-US" sz="1600">
                          <a:solidFill>
                            <a:schemeClr val="bg1"/>
                          </a:solidFill>
                        </a:rPr>
                        <a:t>672E</a:t>
                      </a:r>
                    </a:p>
                    <a:p>
                      <a:pPr algn="ctr"/>
                      <a:r>
                        <a:rPr lang="en-US" sz="1600">
                          <a:solidFill>
                            <a:schemeClr val="bg1"/>
                          </a:solidFill>
                        </a:rPr>
                        <a:t>N676D</a:t>
                      </a:r>
                    </a:p>
                    <a:p>
                      <a:pPr algn="ctr"/>
                      <a:r>
                        <a:rPr lang="en-US" sz="1600">
                          <a:solidFill>
                            <a:schemeClr val="bg1"/>
                          </a:solidFill>
                        </a:rPr>
                        <a:t>F691L, G697R</a:t>
                      </a:r>
                    </a:p>
                    <a:p>
                      <a:pPr algn="ctr"/>
                      <a:r>
                        <a:rPr lang="en-US" sz="1600">
                          <a:solidFill>
                            <a:schemeClr val="bg1"/>
                          </a:solidFill>
                        </a:rPr>
                        <a:t>N676I, N676S, F691L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13363346"/>
                  </a:ext>
                </a:extLst>
              </a:tr>
              <a:tr h="1056743">
                <a:tc>
                  <a:txBody>
                    <a:bodyPr/>
                    <a:lstStyle/>
                    <a:p>
                      <a:r>
                        <a:rPr lang="en-US" sz="1600">
                          <a:solidFill>
                            <a:schemeClr val="bg1"/>
                          </a:solidFill>
                        </a:rPr>
                        <a:t>Sorafenib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First generation; type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F691L</a:t>
                      </a:r>
                    </a:p>
                    <a:p>
                      <a:pPr algn="ctr"/>
                      <a:r>
                        <a:rPr lang="en-US" sz="1600">
                          <a:solidFill>
                            <a:schemeClr val="bg1"/>
                          </a:solidFill>
                        </a:rPr>
                        <a:t>A627P</a:t>
                      </a:r>
                    </a:p>
                    <a:p>
                      <a:pPr algn="ctr"/>
                      <a:r>
                        <a:rPr lang="en-US" sz="1600">
                          <a:solidFill>
                            <a:schemeClr val="bg1"/>
                          </a:solidFill>
                        </a:rPr>
                        <a:t>D835H</a:t>
                      </a:r>
                    </a:p>
                    <a:p>
                      <a:pPr algn="ctr"/>
                      <a:r>
                        <a:rPr lang="en-US" sz="1600">
                          <a:solidFill>
                            <a:schemeClr val="bg1"/>
                          </a:solidFill>
                        </a:rPr>
                        <a:t>D835V/F/I/del/Y/A</a:t>
                      </a:r>
                    </a:p>
                    <a:p>
                      <a:pPr algn="ctr"/>
                      <a:r>
                        <a:rPr lang="en-US" sz="1600">
                          <a:solidFill>
                            <a:schemeClr val="bg1"/>
                          </a:solidFill>
                        </a:rPr>
                        <a:t>F691I, Y842N</a:t>
                      </a:r>
                    </a:p>
                    <a:p>
                      <a:pPr algn="ctr"/>
                      <a:r>
                        <a:rPr lang="en-US" sz="1600">
                          <a:solidFill>
                            <a:schemeClr val="bg1"/>
                          </a:solidFill>
                        </a:rPr>
                        <a:t>Y842C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75661055"/>
                  </a:ext>
                </a:extLst>
              </a:tr>
              <a:tr h="1038664">
                <a:tc>
                  <a:txBody>
                    <a:bodyPr/>
                    <a:lstStyle/>
                    <a:p>
                      <a:r>
                        <a:rPr lang="en-US" sz="1600">
                          <a:solidFill>
                            <a:schemeClr val="bg1"/>
                          </a:solidFill>
                        </a:rPr>
                        <a:t>Quizartinib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Second generation; type 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F691L</a:t>
                      </a:r>
                    </a:p>
                    <a:p>
                      <a:pPr algn="ctr"/>
                      <a:r>
                        <a:rPr lang="en-US" sz="1600">
                          <a:solidFill>
                            <a:schemeClr val="bg1"/>
                          </a:solidFill>
                        </a:rPr>
                        <a:t>A627P</a:t>
                      </a:r>
                    </a:p>
                    <a:p>
                      <a:pPr algn="ctr"/>
                      <a:r>
                        <a:rPr lang="en-US" sz="1600">
                          <a:solidFill>
                            <a:schemeClr val="bg1"/>
                          </a:solidFill>
                        </a:rPr>
                        <a:t>D835V/F/I/del/Y</a:t>
                      </a:r>
                    </a:p>
                    <a:p>
                      <a:pPr algn="ctr"/>
                      <a:r>
                        <a:rPr lang="en-US" sz="1600">
                          <a:solidFill>
                            <a:schemeClr val="bg1"/>
                          </a:solidFill>
                        </a:rPr>
                        <a:t>D835H</a:t>
                      </a:r>
                    </a:p>
                    <a:p>
                      <a:pPr algn="ctr"/>
                      <a:r>
                        <a:rPr lang="en-US" sz="1600">
                          <a:solidFill>
                            <a:schemeClr val="bg1"/>
                          </a:solidFill>
                        </a:rPr>
                        <a:t>Y842C/H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49967545"/>
                  </a:ext>
                </a:extLst>
              </a:tr>
              <a:tr h="332555">
                <a:tc>
                  <a:txBody>
                    <a:bodyPr/>
                    <a:lstStyle/>
                    <a:p>
                      <a:r>
                        <a:rPr lang="en-US" sz="1600">
                          <a:solidFill>
                            <a:schemeClr val="bg1"/>
                          </a:solidFill>
                        </a:rPr>
                        <a:t>Gilteritinib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Second generation, type 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F691L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62810583"/>
                  </a:ext>
                </a:extLst>
              </a:tr>
            </a:tbl>
          </a:graphicData>
        </a:graphic>
      </p:graphicFrame>
      <p:sp>
        <p:nvSpPr>
          <p:cNvPr id="29" name="Text Box 11">
            <a:extLst>
              <a:ext uri="{FF2B5EF4-FFF2-40B4-BE49-F238E27FC236}">
                <a16:creationId xmlns:a16="http://schemas.microsoft.com/office/drawing/2014/main" id="{6986DE16-3ACF-BCE6-63C4-6A1BEFECC61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Staudt. Int J Mol Sci. 2018;19:3198.</a:t>
            </a:r>
          </a:p>
        </p:txBody>
      </p:sp>
      <p:grpSp>
        <p:nvGrpSpPr>
          <p:cNvPr id="4" name="Group 3">
            <a:extLst>
              <a:ext uri="{FF2B5EF4-FFF2-40B4-BE49-F238E27FC236}">
                <a16:creationId xmlns:a16="http://schemas.microsoft.com/office/drawing/2014/main" id="{A4F3CBC6-7F74-549C-0A44-AB7C40A9E04D}"/>
              </a:ext>
            </a:extLst>
          </p:cNvPr>
          <p:cNvGrpSpPr/>
          <p:nvPr/>
        </p:nvGrpSpPr>
        <p:grpSpPr>
          <a:xfrm>
            <a:off x="5355464" y="2091196"/>
            <a:ext cx="914684" cy="1372360"/>
            <a:chOff x="5206002" y="2248737"/>
            <a:chExt cx="914684" cy="1372360"/>
          </a:xfrm>
        </p:grpSpPr>
        <p:sp>
          <p:nvSpPr>
            <p:cNvPr id="16" name="Oval 15">
              <a:extLst>
                <a:ext uri="{FF2B5EF4-FFF2-40B4-BE49-F238E27FC236}">
                  <a16:creationId xmlns:a16="http://schemas.microsoft.com/office/drawing/2014/main" id="{00A65B1A-E832-871B-5698-ECA2CF5B9281}"/>
                </a:ext>
              </a:extLst>
            </p:cNvPr>
            <p:cNvSpPr/>
            <p:nvPr/>
          </p:nvSpPr>
          <p:spPr bwMode="auto">
            <a:xfrm>
              <a:off x="5206002" y="2248737"/>
              <a:ext cx="570379" cy="317896"/>
            </a:xfrm>
            <a:prstGeom prst="ellipse">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030C1B57-C661-DE36-77BF-64EA33C74D83}"/>
                </a:ext>
              </a:extLst>
            </p:cNvPr>
            <p:cNvSpPr/>
            <p:nvPr/>
          </p:nvSpPr>
          <p:spPr bwMode="auto">
            <a:xfrm>
              <a:off x="5468377" y="3303201"/>
              <a:ext cx="652309" cy="317896"/>
            </a:xfrm>
            <a:prstGeom prst="ellipse">
              <a:avLst/>
            </a:prstGeom>
            <a:noFill/>
            <a:ln w="28575">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37" name="Oval 36">
            <a:extLst>
              <a:ext uri="{FF2B5EF4-FFF2-40B4-BE49-F238E27FC236}">
                <a16:creationId xmlns:a16="http://schemas.microsoft.com/office/drawing/2014/main" id="{2441DE85-910C-6E75-D129-219268F877AF}"/>
              </a:ext>
            </a:extLst>
          </p:cNvPr>
          <p:cNvSpPr/>
          <p:nvPr/>
        </p:nvSpPr>
        <p:spPr>
          <a:xfrm>
            <a:off x="7835851" y="3720288"/>
            <a:ext cx="3907553" cy="1388843"/>
          </a:xfrm>
          <a:prstGeom prst="ellipse">
            <a:avLst/>
          </a:prstGeom>
          <a:no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
        <p:nvSpPr>
          <p:cNvPr id="5" name="Oval 4">
            <a:extLst>
              <a:ext uri="{FF2B5EF4-FFF2-40B4-BE49-F238E27FC236}">
                <a16:creationId xmlns:a16="http://schemas.microsoft.com/office/drawing/2014/main" id="{1E963995-2C67-5E38-8AAC-C42DB03D5A0A}"/>
              </a:ext>
            </a:extLst>
          </p:cNvPr>
          <p:cNvSpPr/>
          <p:nvPr/>
        </p:nvSpPr>
        <p:spPr bwMode="auto">
          <a:xfrm>
            <a:off x="6292962" y="2323368"/>
            <a:ext cx="570379" cy="317896"/>
          </a:xfrm>
          <a:prstGeom prst="ellipse">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 name="Oval 5">
            <a:extLst>
              <a:ext uri="{FF2B5EF4-FFF2-40B4-BE49-F238E27FC236}">
                <a16:creationId xmlns:a16="http://schemas.microsoft.com/office/drawing/2014/main" id="{8EFC0EC9-EABF-BD46-E559-502C63F2FE53}"/>
              </a:ext>
            </a:extLst>
          </p:cNvPr>
          <p:cNvSpPr/>
          <p:nvPr/>
        </p:nvSpPr>
        <p:spPr bwMode="auto">
          <a:xfrm>
            <a:off x="5680201" y="2665401"/>
            <a:ext cx="570379" cy="317896"/>
          </a:xfrm>
          <a:prstGeom prst="ellipse">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 name="Oval 6">
            <a:extLst>
              <a:ext uri="{FF2B5EF4-FFF2-40B4-BE49-F238E27FC236}">
                <a16:creationId xmlns:a16="http://schemas.microsoft.com/office/drawing/2014/main" id="{1B3799F1-CCC0-0364-9038-B8B7848ECA69}"/>
              </a:ext>
            </a:extLst>
          </p:cNvPr>
          <p:cNvSpPr/>
          <p:nvPr/>
        </p:nvSpPr>
        <p:spPr bwMode="auto">
          <a:xfrm>
            <a:off x="5669371" y="5532698"/>
            <a:ext cx="570379" cy="317896"/>
          </a:xfrm>
          <a:prstGeom prst="ellipse">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 name="Oval 7">
            <a:extLst>
              <a:ext uri="{FF2B5EF4-FFF2-40B4-BE49-F238E27FC236}">
                <a16:creationId xmlns:a16="http://schemas.microsoft.com/office/drawing/2014/main" id="{7F6500BB-20D3-09FE-2E52-3D9759A18AD4}"/>
              </a:ext>
            </a:extLst>
          </p:cNvPr>
          <p:cNvSpPr/>
          <p:nvPr/>
        </p:nvSpPr>
        <p:spPr bwMode="auto">
          <a:xfrm>
            <a:off x="5628405" y="4949880"/>
            <a:ext cx="652309" cy="317896"/>
          </a:xfrm>
          <a:prstGeom prst="ellipse">
            <a:avLst/>
          </a:prstGeom>
          <a:noFill/>
          <a:ln w="28575">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589718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5A9CA-A607-112C-587E-B9E03AC9660C}"/>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290D63D1-9B2E-87DA-2161-B3F17A3AC2E7}"/>
              </a:ext>
            </a:extLst>
          </p:cNvPr>
          <p:cNvSpPr>
            <a:spLocks noGrp="1" noChangeArrowheads="1"/>
          </p:cNvSpPr>
          <p:nvPr>
            <p:ph type="title"/>
          </p:nvPr>
        </p:nvSpPr>
        <p:spPr/>
        <p:txBody>
          <a:bodyPr>
            <a:normAutofit/>
          </a:bodyPr>
          <a:lstStyle/>
          <a:p>
            <a:r>
              <a:rPr lang="en-US" altLang="en-US" sz="4000" dirty="0"/>
              <a:t>Optimizing FLT3 Inhibitors: Strategies for Early Detection and Management of Adverse Events </a:t>
            </a:r>
          </a:p>
        </p:txBody>
      </p:sp>
    </p:spTree>
    <p:extLst>
      <p:ext uri="{BB962C8B-B14F-4D97-AF65-F5344CB8AC3E}">
        <p14:creationId xmlns:p14="http://schemas.microsoft.com/office/powerpoint/2010/main" val="36274301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CD20-C3FC-1693-1A22-4D0C3E53CC16}"/>
              </a:ext>
            </a:extLst>
          </p:cNvPr>
          <p:cNvSpPr>
            <a:spLocks noGrp="1"/>
          </p:cNvSpPr>
          <p:nvPr>
            <p:ph type="title"/>
          </p:nvPr>
        </p:nvSpPr>
        <p:spPr/>
        <p:txBody>
          <a:bodyPr/>
          <a:lstStyle/>
          <a:p>
            <a:r>
              <a:rPr lang="en-US"/>
              <a:t>FLT3 Inhibitor Combination Therapy in </a:t>
            </a:r>
            <a:r>
              <a:rPr lang="en-US" altLang="en-US" i="1"/>
              <a:t>FLT3</a:t>
            </a:r>
            <a:r>
              <a:rPr lang="en-US" altLang="en-US"/>
              <a:t>-Mutated AML</a:t>
            </a:r>
            <a:endParaRPr lang="en-US"/>
          </a:p>
        </p:txBody>
      </p:sp>
      <p:sp>
        <p:nvSpPr>
          <p:cNvPr id="3" name="Content Placeholder 2">
            <a:extLst>
              <a:ext uri="{FF2B5EF4-FFF2-40B4-BE49-F238E27FC236}">
                <a16:creationId xmlns:a16="http://schemas.microsoft.com/office/drawing/2014/main" id="{778C8BC5-4458-BE69-4918-2FE7DD8B7F88}"/>
              </a:ext>
            </a:extLst>
          </p:cNvPr>
          <p:cNvSpPr>
            <a:spLocks noGrp="1"/>
          </p:cNvSpPr>
          <p:nvPr>
            <p:ph idx="1"/>
          </p:nvPr>
        </p:nvSpPr>
        <p:spPr/>
        <p:txBody>
          <a:bodyPr/>
          <a:lstStyle/>
          <a:p>
            <a:r>
              <a:rPr lang="en-US" sz="2400" err="1">
                <a:latin typeface="Calibri"/>
                <a:ea typeface="Calibri"/>
                <a:cs typeface="Calibri"/>
              </a:rPr>
              <a:t>Midostaurin</a:t>
            </a:r>
            <a:r>
              <a:rPr lang="en-US" sz="2400">
                <a:latin typeface="Calibri"/>
                <a:ea typeface="Calibri"/>
                <a:cs typeface="Calibri"/>
              </a:rPr>
              <a:t> and </a:t>
            </a:r>
            <a:r>
              <a:rPr lang="en-US" sz="2400" err="1">
                <a:latin typeface="Calibri"/>
                <a:ea typeface="Calibri"/>
                <a:cs typeface="Calibri"/>
              </a:rPr>
              <a:t>quizartinib</a:t>
            </a:r>
            <a:r>
              <a:rPr lang="en-US" sz="2400">
                <a:latin typeface="Calibri"/>
                <a:ea typeface="Calibri"/>
                <a:cs typeface="Calibri"/>
              </a:rPr>
              <a:t> are approved in the frontline setting in combination with intensive chemotherapy</a:t>
            </a:r>
            <a:endParaRPr lang="en-US" sz="2400" baseline="30000"/>
          </a:p>
          <a:p>
            <a:r>
              <a:rPr lang="en-US" sz="2400" err="1">
                <a:latin typeface="Calibri"/>
                <a:ea typeface="Calibri"/>
                <a:cs typeface="Calibri"/>
              </a:rPr>
              <a:t>Gilteritinib</a:t>
            </a:r>
            <a:r>
              <a:rPr lang="en-US" sz="2400">
                <a:latin typeface="Calibri"/>
                <a:ea typeface="Calibri"/>
                <a:cs typeface="Calibri"/>
              </a:rPr>
              <a:t> is approved as monotherapy in the R/R setting</a:t>
            </a:r>
            <a:endParaRPr lang="en-US" sz="2400" baseline="30000">
              <a:ea typeface="Calibri"/>
              <a:cs typeface="Calibri"/>
            </a:endParaRPr>
          </a:p>
          <a:p>
            <a:r>
              <a:rPr lang="en-US" sz="2400">
                <a:latin typeface="Calibri"/>
                <a:ea typeface="Calibri"/>
                <a:cs typeface="Calibri"/>
              </a:rPr>
              <a:t>Combination regimens (</a:t>
            </a:r>
            <a:r>
              <a:rPr lang="en-US" sz="2400" err="1">
                <a:latin typeface="Calibri"/>
                <a:ea typeface="Calibri"/>
                <a:cs typeface="Calibri"/>
              </a:rPr>
              <a:t>eg</a:t>
            </a:r>
            <a:r>
              <a:rPr lang="en-US" sz="2400">
                <a:latin typeface="Calibri"/>
                <a:ea typeface="Calibri"/>
                <a:cs typeface="Calibri"/>
              </a:rPr>
              <a:t>, with chemotherapy, </a:t>
            </a:r>
            <a:r>
              <a:rPr lang="en-US" sz="2400" err="1">
                <a:latin typeface="Calibri"/>
                <a:ea typeface="Calibri"/>
                <a:cs typeface="Calibri"/>
              </a:rPr>
              <a:t>venetoclax</a:t>
            </a:r>
            <a:r>
              <a:rPr lang="en-US" sz="2400">
                <a:latin typeface="Calibri"/>
                <a:ea typeface="Calibri"/>
                <a:cs typeface="Calibri"/>
              </a:rPr>
              <a:t>, or hypomethylating agents) are associated with increased myelosuppression, particularly in investigational triplet combinations</a:t>
            </a:r>
            <a:endParaRPr lang="en-US" sz="2400" baseline="30000">
              <a:ea typeface="Calibri"/>
              <a:cs typeface="Calibri"/>
            </a:endParaRPr>
          </a:p>
          <a:p>
            <a:r>
              <a:rPr lang="en-US" sz="2400">
                <a:latin typeface="Calibri"/>
                <a:ea typeface="Calibri"/>
                <a:cs typeface="Calibri"/>
              </a:rPr>
              <a:t>Regimen design should account for potential toxicities and may require ongoing adjustments to dose, schedule, or drug selection to maintain safety and tolerability</a:t>
            </a:r>
          </a:p>
          <a:p>
            <a:endParaRPr lang="en-US"/>
          </a:p>
        </p:txBody>
      </p:sp>
      <p:sp>
        <p:nvSpPr>
          <p:cNvPr id="4" name="Text Box 11">
            <a:extLst>
              <a:ext uri="{FF2B5EF4-FFF2-40B4-BE49-F238E27FC236}">
                <a16:creationId xmlns:a16="http://schemas.microsoft.com/office/drawing/2014/main" id="{B5D5FC5C-D037-6B29-D96F-D94D3791157F}"/>
              </a:ext>
            </a:extLst>
          </p:cNvPr>
          <p:cNvSpPr txBox="1">
            <a:spLocks noChangeArrowheads="1"/>
          </p:cNvSpPr>
          <p:nvPr/>
        </p:nvSpPr>
        <p:spPr bwMode="auto">
          <a:xfrm>
            <a:off x="414339" y="6179302"/>
            <a:ext cx="8010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err="1">
                <a:ln>
                  <a:noFill/>
                </a:ln>
                <a:solidFill>
                  <a:srgbClr val="455560"/>
                </a:solidFill>
                <a:effectLst/>
                <a:uLnTx/>
                <a:uFillTx/>
                <a:latin typeface="Calibri"/>
                <a:ea typeface="Calibri"/>
                <a:cs typeface="Arial"/>
              </a:rPr>
              <a:t>Midostaurin</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PI. </a:t>
            </a:r>
            <a:r>
              <a:rPr kumimoji="0" lang="en-US" altLang="en-US" sz="1200" b="0" i="0" u="none" strike="noStrike" kern="1200" cap="none" spc="0" normalizeH="0" baseline="0" noProof="0" err="1">
                <a:ln>
                  <a:noFill/>
                </a:ln>
                <a:solidFill>
                  <a:srgbClr val="455560"/>
                </a:solidFill>
                <a:effectLst/>
                <a:uLnTx/>
                <a:uFillTx/>
                <a:latin typeface="Calibri"/>
                <a:ea typeface="Calibri"/>
                <a:cs typeface="Arial"/>
              </a:rPr>
              <a:t>Quizartinib</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PI. </a:t>
            </a:r>
            <a:r>
              <a:rPr kumimoji="0" lang="en-US" altLang="en-US" sz="1200" b="0" i="0" u="none" strike="noStrike" kern="1200" cap="none" spc="0" normalizeH="0" baseline="0" noProof="0" err="1">
                <a:ln>
                  <a:noFill/>
                </a:ln>
                <a:solidFill>
                  <a:srgbClr val="455560"/>
                </a:solidFill>
                <a:effectLst/>
                <a:uLnTx/>
                <a:uFillTx/>
                <a:latin typeface="Calibri"/>
                <a:ea typeface="Calibri"/>
                <a:cs typeface="Arial"/>
              </a:rPr>
              <a:t>Gilteritinib</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PI. Wang. Blood. 2022;140:1845. </a:t>
            </a:r>
            <a:endParaRPr kumimoji="0" lang="en-US" sz="2800" b="1" i="0" u="none" strike="noStrike" kern="1200" cap="none" spc="0" normalizeH="0" baseline="0" noProof="0">
              <a:ln>
                <a:noFill/>
              </a:ln>
              <a:solidFill>
                <a:srgbClr val="455560"/>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Erba. Lancet. 2023;401:1511. Short. JCO. 2024;42:1499.</a:t>
            </a:r>
            <a:endParaRPr kumimoji="0" lang="en-US" sz="2800" b="1" i="0" u="none" strike="noStrike" kern="1200" cap="none" spc="0" normalizeH="0" baseline="0" noProof="0">
              <a:ln>
                <a:noFill/>
              </a:ln>
              <a:solidFill>
                <a:srgbClr val="4555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49302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8A79A-2E48-A7B9-B32C-24C4D04D5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50F2F-325C-0192-1A05-00902D8ABC09}"/>
              </a:ext>
            </a:extLst>
          </p:cNvPr>
          <p:cNvSpPr>
            <a:spLocks noGrp="1"/>
          </p:cNvSpPr>
          <p:nvPr>
            <p:ph type="title"/>
          </p:nvPr>
        </p:nvSpPr>
        <p:spPr/>
        <p:txBody>
          <a:bodyPr/>
          <a:lstStyle/>
          <a:p>
            <a:r>
              <a:rPr lang="en-US"/>
              <a:t>Safety of FLT3 Inhibitors in AML</a:t>
            </a:r>
            <a:br>
              <a:rPr lang="en-US"/>
            </a:br>
            <a:endParaRPr lang="en-US"/>
          </a:p>
        </p:txBody>
      </p:sp>
      <p:graphicFrame>
        <p:nvGraphicFramePr>
          <p:cNvPr id="3" name="Table 2">
            <a:extLst>
              <a:ext uri="{FF2B5EF4-FFF2-40B4-BE49-F238E27FC236}">
                <a16:creationId xmlns:a16="http://schemas.microsoft.com/office/drawing/2014/main" id="{6D6BCC50-D2E6-A806-DAE4-291032A32FB5}"/>
              </a:ext>
            </a:extLst>
          </p:cNvPr>
          <p:cNvGraphicFramePr>
            <a:graphicFrameLocks noGrp="1"/>
          </p:cNvGraphicFramePr>
          <p:nvPr/>
        </p:nvGraphicFramePr>
        <p:xfrm>
          <a:off x="466823" y="943592"/>
          <a:ext cx="11309629" cy="5171804"/>
        </p:xfrm>
        <a:graphic>
          <a:graphicData uri="http://schemas.openxmlformats.org/drawingml/2006/table">
            <a:tbl>
              <a:tblPr firstRow="1" bandRow="1">
                <a:tableStyleId>{93296810-A885-4BE3-A3E7-6D5BEEA58F35}</a:tableStyleId>
              </a:tblPr>
              <a:tblGrid>
                <a:gridCol w="2062171">
                  <a:extLst>
                    <a:ext uri="{9D8B030D-6E8A-4147-A177-3AD203B41FA5}">
                      <a16:colId xmlns:a16="http://schemas.microsoft.com/office/drawing/2014/main" val="3649234159"/>
                    </a:ext>
                  </a:extLst>
                </a:gridCol>
                <a:gridCol w="3004309">
                  <a:extLst>
                    <a:ext uri="{9D8B030D-6E8A-4147-A177-3AD203B41FA5}">
                      <a16:colId xmlns:a16="http://schemas.microsoft.com/office/drawing/2014/main" val="1533276623"/>
                    </a:ext>
                  </a:extLst>
                </a:gridCol>
                <a:gridCol w="3083442">
                  <a:extLst>
                    <a:ext uri="{9D8B030D-6E8A-4147-A177-3AD203B41FA5}">
                      <a16:colId xmlns:a16="http://schemas.microsoft.com/office/drawing/2014/main" val="199160278"/>
                    </a:ext>
                  </a:extLst>
                </a:gridCol>
                <a:gridCol w="3159707">
                  <a:extLst>
                    <a:ext uri="{9D8B030D-6E8A-4147-A177-3AD203B41FA5}">
                      <a16:colId xmlns:a16="http://schemas.microsoft.com/office/drawing/2014/main" val="4187978026"/>
                    </a:ext>
                  </a:extLst>
                </a:gridCol>
              </a:tblGrid>
              <a:tr h="321372">
                <a:tc>
                  <a:txBody>
                    <a:bodyPr/>
                    <a:lstStyle/>
                    <a:p>
                      <a:endParaRPr lang="en-US" sz="16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a:t>Midostaurin</a:t>
                      </a:r>
                      <a:r>
                        <a:rPr lang="en-US" sz="1400" baseline="30000"/>
                        <a:t>1,2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a:t>Quizartinib</a:t>
                      </a:r>
                      <a:r>
                        <a:rPr lang="en-US" sz="1400" baseline="30000"/>
                        <a:t>3,4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a:t>Gilteritinib</a:t>
                      </a:r>
                      <a:r>
                        <a:rPr lang="en-US" sz="1400" baseline="30000"/>
                        <a:t>5,6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03536587"/>
                  </a:ext>
                </a:extLst>
              </a:tr>
              <a:tr h="292156">
                <a:tc>
                  <a:txBody>
                    <a:bodyPr/>
                    <a:lstStyle/>
                    <a:p>
                      <a:pPr algn="ctr"/>
                      <a:r>
                        <a:rPr lang="en-US" sz="1400" b="1">
                          <a:solidFill>
                            <a:schemeClr val="bg1"/>
                          </a:solidFill>
                        </a:rPr>
                        <a:t>Trial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Phase III RATIFY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Phase III </a:t>
                      </a:r>
                      <a:r>
                        <a:rPr lang="en-US" sz="1400" err="1">
                          <a:solidFill>
                            <a:schemeClr val="bg1"/>
                          </a:solidFill>
                        </a:rPr>
                        <a:t>QuANTUM</a:t>
                      </a:r>
                      <a:r>
                        <a:rPr lang="en-US" sz="1400">
                          <a:solidFill>
                            <a:schemeClr val="bg1"/>
                          </a:solidFill>
                        </a:rPr>
                        <a:t>-First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a:solidFill>
                            <a:schemeClr val="bg1"/>
                          </a:solidFill>
                        </a:rPr>
                        <a:t>Phase III ADMIRAL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4715510"/>
                  </a:ext>
                </a:extLst>
              </a:tr>
              <a:tr h="292156">
                <a:tc>
                  <a:txBody>
                    <a:bodyPr/>
                    <a:lstStyle/>
                    <a:p>
                      <a:pPr algn="ctr"/>
                      <a:r>
                        <a:rPr lang="en-US" sz="1400" b="1">
                          <a:solidFill>
                            <a:schemeClr val="bg1"/>
                          </a:solidFill>
                        </a:rPr>
                        <a:t>Setting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Newly diagnosed </a:t>
                      </a:r>
                      <a:r>
                        <a:rPr lang="en-US" sz="1400" i="1">
                          <a:solidFill>
                            <a:schemeClr val="bg1"/>
                          </a:solidFill>
                        </a:rPr>
                        <a:t>FLT3</a:t>
                      </a:r>
                      <a:r>
                        <a:rPr lang="en-US" sz="1400">
                          <a:solidFill>
                            <a:schemeClr val="bg1"/>
                          </a:solidFill>
                        </a:rPr>
                        <a:t>-ITD AML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rPr>
                        <a:t>Newly diagnosed </a:t>
                      </a:r>
                      <a:r>
                        <a:rPr lang="en-US" sz="1400" i="1">
                          <a:solidFill>
                            <a:schemeClr val="bg1"/>
                          </a:solidFill>
                        </a:rPr>
                        <a:t>FLT3</a:t>
                      </a:r>
                      <a:r>
                        <a:rPr lang="en-US" sz="1400">
                          <a:solidFill>
                            <a:schemeClr val="bg1"/>
                          </a:solidFill>
                        </a:rPr>
                        <a:t>-ITD AML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solidFill>
                            <a:schemeClr val="bg1"/>
                          </a:solidFill>
                        </a:rPr>
                        <a:t>R/R </a:t>
                      </a:r>
                      <a:r>
                        <a:rPr lang="en-US" sz="1400" b="0" i="1">
                          <a:solidFill>
                            <a:schemeClr val="bg1"/>
                          </a:solidFill>
                        </a:rPr>
                        <a:t>FLT3</a:t>
                      </a:r>
                      <a:r>
                        <a:rPr lang="en-US" sz="1400" b="0">
                          <a:solidFill>
                            <a:schemeClr val="bg1"/>
                          </a:solidFill>
                        </a:rPr>
                        <a:t>-ITD AML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93204889"/>
                  </a:ext>
                </a:extLst>
              </a:tr>
              <a:tr h="965564">
                <a:tc>
                  <a:txBody>
                    <a:bodyPr/>
                    <a:lstStyle/>
                    <a:p>
                      <a:pPr algn="ctr"/>
                      <a:r>
                        <a:rPr lang="en-US" sz="1400" b="1">
                          <a:solidFill>
                            <a:schemeClr val="bg1"/>
                          </a:solidFill>
                        </a:rPr>
                        <a:t>Regimen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Midostaurin vs placebo + standard chemotherapy induction and consolidation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Quizartinib vs placebo + standard chemotherapy induction and consolidation, followed by continuation monotherapy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a:solidFill>
                            <a:schemeClr val="bg1"/>
                          </a:solidFill>
                        </a:rPr>
                        <a:t>Gilteritinib vs salvage chemotherapy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0221421"/>
                  </a:ext>
                </a:extLst>
              </a:tr>
              <a:tr h="496665">
                <a:tc>
                  <a:txBody>
                    <a:bodyPr/>
                    <a:lstStyle/>
                    <a:p>
                      <a:pPr algn="ctr"/>
                      <a:r>
                        <a:rPr lang="en-US" sz="1400" b="1">
                          <a:solidFill>
                            <a:schemeClr val="bg1"/>
                          </a:solidFill>
                        </a:rPr>
                        <a:t>Boxed Warnings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None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1">
                          <a:solidFill>
                            <a:schemeClr val="bg1"/>
                          </a:solidFill>
                        </a:rPr>
                        <a:t>QT prolongation, </a:t>
                      </a:r>
                      <a:r>
                        <a:rPr lang="en-US" sz="1400" b="1" err="1">
                          <a:solidFill>
                            <a:schemeClr val="bg1"/>
                          </a:solidFill>
                        </a:rPr>
                        <a:t>torsades</a:t>
                      </a:r>
                      <a:r>
                        <a:rPr lang="en-US" sz="1400" b="1">
                          <a:solidFill>
                            <a:schemeClr val="bg1"/>
                          </a:solidFill>
                        </a:rPr>
                        <a:t> de pointes, and cardiac arrest </a:t>
                      </a:r>
                      <a:r>
                        <a:rPr lang="en-US" sz="1400">
                          <a:solidFill>
                            <a:schemeClr val="bg1"/>
                          </a:solidFill>
                        </a:rPr>
                        <a:t>(REMS Program)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1">
                          <a:solidFill>
                            <a:schemeClr val="bg1"/>
                          </a:solidFill>
                        </a:rPr>
                        <a:t>Differentiation syndrome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16066395"/>
                  </a:ext>
                </a:extLst>
              </a:tr>
              <a:tr h="905684">
                <a:tc>
                  <a:txBody>
                    <a:bodyPr/>
                    <a:lstStyle/>
                    <a:p>
                      <a:pPr algn="ctr"/>
                      <a:r>
                        <a:rPr lang="en-US" sz="1400" b="1">
                          <a:solidFill>
                            <a:schemeClr val="bg1"/>
                          </a:solidFill>
                        </a:rPr>
                        <a:t>Warnings/Precautions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Embryo-fetal toxicity</a:t>
                      </a:r>
                    </a:p>
                    <a:p>
                      <a:pPr marL="285750" indent="-285750">
                        <a:buFont typeface="Wingdings" panose="05000000000000000000" pitchFamily="2" charset="2"/>
                        <a:buChar char="§"/>
                      </a:pPr>
                      <a:r>
                        <a:rPr lang="en-US" sz="1400">
                          <a:solidFill>
                            <a:schemeClr val="bg1"/>
                          </a:solidFill>
                        </a:rPr>
                        <a:t>Pulmonary toxicity (interstitial lung disease or pneumonitis)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Embryo-fetal toxicity</a:t>
                      </a:r>
                    </a:p>
                    <a:p>
                      <a:pPr marL="285750" indent="-285750">
                        <a:buFont typeface="Wingdings" panose="05000000000000000000" pitchFamily="2" charset="2"/>
                        <a:buChar char="§"/>
                      </a:pPr>
                      <a:r>
                        <a:rPr lang="en-US" sz="1400">
                          <a:solidFill>
                            <a:schemeClr val="bg1"/>
                          </a:solidFill>
                        </a:rPr>
                        <a:t>QT prolongation, </a:t>
                      </a:r>
                      <a:r>
                        <a:rPr lang="en-US" sz="1400" err="1">
                          <a:solidFill>
                            <a:schemeClr val="bg1"/>
                          </a:solidFill>
                        </a:rPr>
                        <a:t>torsades</a:t>
                      </a:r>
                      <a:r>
                        <a:rPr lang="en-US" sz="1400">
                          <a:solidFill>
                            <a:schemeClr val="bg1"/>
                          </a:solidFill>
                        </a:rPr>
                        <a:t> de pointes, and cardiac arrest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a:solidFill>
                            <a:schemeClr val="bg1"/>
                          </a:solidFill>
                        </a:rPr>
                        <a:t>Embryo-fetal toxicity</a:t>
                      </a:r>
                    </a:p>
                    <a:p>
                      <a:pPr marL="285750" indent="-285750">
                        <a:buFont typeface="Wingdings" panose="05000000000000000000" pitchFamily="2" charset="2"/>
                        <a:buChar char="§"/>
                      </a:pPr>
                      <a:r>
                        <a:rPr lang="en-US" sz="1400">
                          <a:solidFill>
                            <a:schemeClr val="bg1"/>
                          </a:solidFill>
                        </a:rPr>
                        <a:t>PRES</a:t>
                      </a:r>
                    </a:p>
                    <a:p>
                      <a:pPr marL="285750" indent="-285750">
                        <a:buFont typeface="Wingdings" panose="05000000000000000000" pitchFamily="2" charset="2"/>
                        <a:buChar char="§"/>
                      </a:pPr>
                      <a:r>
                        <a:rPr lang="en-US" sz="1400">
                          <a:solidFill>
                            <a:schemeClr val="bg1"/>
                          </a:solidFill>
                        </a:rPr>
                        <a:t>Prolonged QT interval</a:t>
                      </a:r>
                    </a:p>
                    <a:p>
                      <a:pPr marL="285750" indent="-285750">
                        <a:buFont typeface="Wingdings" panose="05000000000000000000" pitchFamily="2" charset="2"/>
                        <a:buChar char="§"/>
                      </a:pPr>
                      <a:r>
                        <a:rPr lang="en-US" sz="1400">
                          <a:solidFill>
                            <a:schemeClr val="bg1"/>
                          </a:solidFill>
                        </a:rPr>
                        <a:t>Pancreatitis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48452148"/>
                  </a:ext>
                </a:extLst>
              </a:tr>
              <a:tr h="905684">
                <a:tc>
                  <a:txBody>
                    <a:bodyPr/>
                    <a:lstStyle/>
                    <a:p>
                      <a:pPr algn="ctr"/>
                      <a:r>
                        <a:rPr lang="en-US" sz="1400" b="1">
                          <a:solidFill>
                            <a:schemeClr val="bg1"/>
                          </a:solidFill>
                        </a:rPr>
                        <a:t>Most Common Grade ≥3 AEs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buFont typeface="Wingdings" panose="05000000000000000000" pitchFamily="2" charset="2"/>
                        <a:buNone/>
                      </a:pPr>
                      <a:r>
                        <a:rPr lang="en-US" sz="1400" b="0" i="1">
                          <a:solidFill>
                            <a:schemeClr val="bg1"/>
                          </a:solidFill>
                        </a:rPr>
                        <a:t>Hematologic</a:t>
                      </a:r>
                    </a:p>
                    <a:p>
                      <a:pPr marL="285750" indent="-285750">
                        <a:buFont typeface="Wingdings" panose="05000000000000000000" pitchFamily="2" charset="2"/>
                        <a:buChar char="§"/>
                      </a:pPr>
                      <a:r>
                        <a:rPr lang="en-US" sz="1400">
                          <a:solidFill>
                            <a:schemeClr val="bg1"/>
                          </a:solidFill>
                        </a:rPr>
                        <a:t>Thrombocytopenia (97% vs 97%)</a:t>
                      </a:r>
                    </a:p>
                    <a:p>
                      <a:pPr marL="285750" indent="-285750">
                        <a:buFont typeface="Wingdings" panose="05000000000000000000" pitchFamily="2" charset="2"/>
                        <a:buChar char="§"/>
                      </a:pPr>
                      <a:r>
                        <a:rPr lang="en-US" sz="1400">
                          <a:solidFill>
                            <a:schemeClr val="bg1"/>
                          </a:solidFill>
                        </a:rPr>
                        <a:t>Neutropenia (95% vs 96%)</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a:solidFill>
                            <a:schemeClr val="bg1"/>
                          </a:solidFill>
                        </a:rPr>
                        <a:t>Anemia (93% vs 88%)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a:solidFill>
                            <a:schemeClr val="bg1"/>
                          </a:solidFill>
                        </a:rPr>
                        <a:t>Febrile neutropenia (82% vs 82%)</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1">
                          <a:solidFill>
                            <a:schemeClr val="bg1"/>
                          </a:solidFill>
                        </a:rPr>
                        <a:t>Nonhematologic</a:t>
                      </a:r>
                    </a:p>
                    <a:p>
                      <a:pPr marL="285750" indent="-285750">
                        <a:buFont typeface="Wingdings" panose="05000000000000000000" pitchFamily="2" charset="2"/>
                        <a:buChar char="§"/>
                      </a:pPr>
                      <a:r>
                        <a:rPr lang="en-US" sz="1400">
                          <a:solidFill>
                            <a:schemeClr val="bg1"/>
                          </a:solidFill>
                        </a:rPr>
                        <a:t>Infection (52% vs 50%)</a:t>
                      </a:r>
                    </a:p>
                    <a:p>
                      <a:pPr marL="285750" indent="-285750">
                        <a:buFont typeface="Wingdings" panose="05000000000000000000" pitchFamily="2" charset="2"/>
                        <a:buChar char="§"/>
                      </a:pPr>
                      <a:r>
                        <a:rPr lang="en-US" sz="1400">
                          <a:solidFill>
                            <a:schemeClr val="bg1"/>
                          </a:solidFill>
                        </a:rPr>
                        <a:t>Lymphopenia (19% vs 22%)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1">
                          <a:solidFill>
                            <a:schemeClr val="bg1"/>
                          </a:solidFill>
                        </a:rPr>
                        <a:t>Hematologic</a:t>
                      </a:r>
                    </a:p>
                    <a:p>
                      <a:pPr marL="285750" indent="-285750">
                        <a:buFont typeface="Wingdings" panose="05000000000000000000" pitchFamily="2" charset="2"/>
                        <a:buChar char="§"/>
                      </a:pPr>
                      <a:r>
                        <a:rPr lang="en-US" sz="1400">
                          <a:solidFill>
                            <a:schemeClr val="bg1"/>
                          </a:solidFill>
                        </a:rPr>
                        <a:t>Febrile neutropenia (43% vs 41%)</a:t>
                      </a:r>
                    </a:p>
                    <a:p>
                      <a:pPr marL="285750" indent="-285750">
                        <a:buFont typeface="Wingdings" panose="05000000000000000000" pitchFamily="2" charset="2"/>
                        <a:buChar char="§"/>
                      </a:pPr>
                      <a:r>
                        <a:rPr lang="en-US" sz="1400">
                          <a:solidFill>
                            <a:schemeClr val="bg1"/>
                          </a:solidFill>
                        </a:rPr>
                        <a:t>Neutropenia (18% vs 9%)</a:t>
                      </a:r>
                    </a:p>
                    <a:p>
                      <a:pPr marL="285750" indent="-285750">
                        <a:buFont typeface="Wingdings" panose="05000000000000000000" pitchFamily="2" charset="2"/>
                        <a:buChar char="§"/>
                      </a:pPr>
                      <a:r>
                        <a:rPr lang="en-US" sz="1400">
                          <a:solidFill>
                            <a:schemeClr val="bg1"/>
                          </a:solidFill>
                        </a:rPr>
                        <a:t>Thrombocytopenia (8% vs 10%)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1">
                          <a:solidFill>
                            <a:schemeClr val="bg1"/>
                          </a:solidFill>
                        </a:rPr>
                        <a:t>Nonhematologic</a:t>
                      </a:r>
                    </a:p>
                    <a:p>
                      <a:pPr marL="285750" indent="-285750">
                        <a:buFont typeface="Wingdings" panose="05000000000000000000" pitchFamily="2" charset="2"/>
                        <a:buChar char="§"/>
                      </a:pPr>
                      <a:r>
                        <a:rPr lang="en-US" sz="1400">
                          <a:solidFill>
                            <a:schemeClr val="bg1"/>
                          </a:solidFill>
                        </a:rPr>
                        <a:t>Hypokalemia (19% vs 16%)</a:t>
                      </a:r>
                    </a:p>
                    <a:p>
                      <a:pPr marL="285750" indent="-285750">
                        <a:buFont typeface="Wingdings" panose="05000000000000000000" pitchFamily="2" charset="2"/>
                        <a:buChar char="§"/>
                      </a:pPr>
                      <a:r>
                        <a:rPr lang="en-US" sz="1400">
                          <a:solidFill>
                            <a:schemeClr val="bg1"/>
                          </a:solidFill>
                        </a:rPr>
                        <a:t>Pneumonia (11% vs 11%)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1">
                          <a:solidFill>
                            <a:schemeClr val="bg1"/>
                          </a:solidFill>
                        </a:rPr>
                        <a:t>Hematologic</a:t>
                      </a:r>
                    </a:p>
                    <a:p>
                      <a:pPr marL="285750" indent="-285750">
                        <a:buFont typeface="Wingdings" panose="05000000000000000000" pitchFamily="2" charset="2"/>
                        <a:buChar char="§"/>
                      </a:pPr>
                      <a:r>
                        <a:rPr lang="en-US" sz="1400">
                          <a:solidFill>
                            <a:schemeClr val="bg1"/>
                          </a:solidFill>
                        </a:rPr>
                        <a:t>Febrile Neutropenia (46 % vs 37%)</a:t>
                      </a:r>
                    </a:p>
                    <a:p>
                      <a:pPr marL="285750" indent="-285750">
                        <a:buFont typeface="Wingdings" panose="05000000000000000000" pitchFamily="2" charset="2"/>
                        <a:buChar char="§"/>
                      </a:pPr>
                      <a:r>
                        <a:rPr lang="en-US" sz="1400">
                          <a:solidFill>
                            <a:schemeClr val="bg1"/>
                          </a:solidFill>
                        </a:rPr>
                        <a:t>Anemia (41% vs. 30%)</a:t>
                      </a:r>
                    </a:p>
                    <a:p>
                      <a:pPr marL="285750" indent="-285750">
                        <a:buFont typeface="Wingdings" panose="05000000000000000000" pitchFamily="2" charset="2"/>
                        <a:buChar char="§"/>
                      </a:pPr>
                      <a:r>
                        <a:rPr lang="en-US" sz="1400">
                          <a:solidFill>
                            <a:schemeClr val="bg1"/>
                          </a:solidFill>
                        </a:rPr>
                        <a:t>Thrombocytopenia (23% vs 17%)</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i="1">
                          <a:solidFill>
                            <a:schemeClr val="bg1"/>
                          </a:solidFill>
                        </a:rPr>
                        <a:t>Nonhematologic</a:t>
                      </a:r>
                    </a:p>
                    <a:p>
                      <a:pPr marL="285750" indent="-285750">
                        <a:buFont typeface="Wingdings" panose="05000000000000000000" pitchFamily="2" charset="2"/>
                        <a:buChar char="§"/>
                      </a:pPr>
                      <a:r>
                        <a:rPr lang="en-US" sz="1400">
                          <a:solidFill>
                            <a:schemeClr val="bg1"/>
                          </a:solidFill>
                        </a:rPr>
                        <a:t>Increased AST (15% vs 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a:solidFill>
                            <a:schemeClr val="bg1"/>
                          </a:solidFill>
                        </a:rPr>
                        <a:t>Increased ALT (14% vs 5%)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a:solidFill>
                            <a:schemeClr val="bg1"/>
                          </a:solidFill>
                        </a:rPr>
                        <a:t>Hypokalemia  (13% vs 11%)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5445074"/>
                  </a:ext>
                </a:extLst>
              </a:tr>
            </a:tbl>
          </a:graphicData>
        </a:graphic>
      </p:graphicFrame>
      <p:sp>
        <p:nvSpPr>
          <p:cNvPr id="4" name="Text Box 11">
            <a:extLst>
              <a:ext uri="{FF2B5EF4-FFF2-40B4-BE49-F238E27FC236}">
                <a16:creationId xmlns:a16="http://schemas.microsoft.com/office/drawing/2014/main" id="{4623F89B-D5C8-9CC2-17EE-2489979AF16F}"/>
              </a:ext>
            </a:extLst>
          </p:cNvPr>
          <p:cNvSpPr txBox="1">
            <a:spLocks noChangeArrowheads="1"/>
          </p:cNvSpPr>
          <p:nvPr/>
        </p:nvSpPr>
        <p:spPr bwMode="auto">
          <a:xfrm>
            <a:off x="414339" y="6179302"/>
            <a:ext cx="8010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Midostaurin PI. 2. Stone. NEJM. 2017;377:454. 3. Quizartinib PI. 4.</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 Erba. Lancet. 2023;401:1571.</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5.Gilteritinib PI. 6. Perl. NEJM. 2019;381:1728. </a:t>
            </a:r>
          </a:p>
        </p:txBody>
      </p:sp>
    </p:spTree>
    <p:extLst>
      <p:ext uri="{BB962C8B-B14F-4D97-AF65-F5344CB8AC3E}">
        <p14:creationId xmlns:p14="http://schemas.microsoft.com/office/powerpoint/2010/main" val="3513622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FF406-F26B-4881-314C-FCA281961F93}"/>
              </a:ext>
            </a:extLst>
          </p:cNvPr>
          <p:cNvSpPr>
            <a:spLocks noGrp="1"/>
          </p:cNvSpPr>
          <p:nvPr>
            <p:ph type="title"/>
          </p:nvPr>
        </p:nvSpPr>
        <p:spPr/>
        <p:txBody>
          <a:bodyPr/>
          <a:lstStyle/>
          <a:p>
            <a:r>
              <a:rPr lang="en-US"/>
              <a:t>FLT3 Inhibitor–Associated Differentiation Syndrome </a:t>
            </a:r>
          </a:p>
        </p:txBody>
      </p:sp>
      <p:sp>
        <p:nvSpPr>
          <p:cNvPr id="3" name="Content Placeholder 2">
            <a:extLst>
              <a:ext uri="{FF2B5EF4-FFF2-40B4-BE49-F238E27FC236}">
                <a16:creationId xmlns:a16="http://schemas.microsoft.com/office/drawing/2014/main" id="{850B5BA5-4731-4DB1-0FDE-1BC385A324A2}"/>
              </a:ext>
            </a:extLst>
          </p:cNvPr>
          <p:cNvSpPr>
            <a:spLocks noGrp="1"/>
          </p:cNvSpPr>
          <p:nvPr>
            <p:ph idx="1"/>
          </p:nvPr>
        </p:nvSpPr>
        <p:spPr>
          <a:xfrm>
            <a:off x="541459" y="1542857"/>
            <a:ext cx="5214234" cy="4650686"/>
          </a:xfrm>
        </p:spPr>
        <p:txBody>
          <a:bodyPr/>
          <a:lstStyle/>
          <a:p>
            <a:r>
              <a:rPr lang="en-US" sz="1800"/>
              <a:t>Rapid clearance of peripheral blasts, with reduction in marrow blast taking weeks to months </a:t>
            </a:r>
          </a:p>
          <a:p>
            <a:pPr lvl="1"/>
            <a:r>
              <a:rPr lang="en-US" sz="1800"/>
              <a:t>Despite clinical response, many patients remain transfusion dependent with variable count recovery</a:t>
            </a:r>
          </a:p>
          <a:p>
            <a:r>
              <a:rPr lang="en-US" sz="1800"/>
              <a:t>Bone marrow remains </a:t>
            </a:r>
            <a:r>
              <a:rPr lang="en-US" sz="1800" b="1"/>
              <a:t>cellular with granulocytic hyperplasia </a:t>
            </a:r>
            <a:r>
              <a:rPr lang="en-US" sz="1800"/>
              <a:t>and stable FLT3-ITD allele burden, </a:t>
            </a:r>
            <a:r>
              <a:rPr lang="en-US" sz="1800" b="1"/>
              <a:t>suggesting differentiation rather than cytotoxic clearance</a:t>
            </a:r>
          </a:p>
          <a:p>
            <a:r>
              <a:rPr lang="en-US" sz="1800"/>
              <a:t>Incidence may be higher in patients with concurrent </a:t>
            </a:r>
            <a:r>
              <a:rPr lang="en-US" sz="1800" i="1"/>
              <a:t>NPM1</a:t>
            </a:r>
            <a:r>
              <a:rPr lang="en-US" sz="1800"/>
              <a:t> and/or </a:t>
            </a:r>
            <a:r>
              <a:rPr lang="en-US" sz="1800" i="1"/>
              <a:t>DNMT3A</a:t>
            </a:r>
            <a:r>
              <a:rPr lang="en-US" sz="1800"/>
              <a:t> mutations.</a:t>
            </a:r>
          </a:p>
          <a:p>
            <a:r>
              <a:rPr lang="en-US" sz="1800"/>
              <a:t>Risk of differentiation syndrome, particularly during the first 1-3 </a:t>
            </a:r>
            <a:r>
              <a:rPr lang="en-US" sz="1800" err="1"/>
              <a:t>mo</a:t>
            </a:r>
            <a:r>
              <a:rPr lang="en-US" sz="1800"/>
              <a:t> of single-agent therapy</a:t>
            </a:r>
          </a:p>
          <a:p>
            <a:endParaRPr lang="en-US" sz="2000"/>
          </a:p>
        </p:txBody>
      </p:sp>
      <p:pic>
        <p:nvPicPr>
          <p:cNvPr id="5" name="Picture 4">
            <a:extLst>
              <a:ext uri="{FF2B5EF4-FFF2-40B4-BE49-F238E27FC236}">
                <a16:creationId xmlns:a16="http://schemas.microsoft.com/office/drawing/2014/main" id="{F9A2E37D-B83C-CB1E-6FE7-421D8D023818}"/>
              </a:ext>
            </a:extLst>
          </p:cNvPr>
          <p:cNvPicPr>
            <a:picLocks noChangeAspect="1"/>
          </p:cNvPicPr>
          <p:nvPr/>
        </p:nvPicPr>
        <p:blipFill>
          <a:blip r:embed="rId3"/>
          <a:stretch>
            <a:fillRect/>
          </a:stretch>
        </p:blipFill>
        <p:spPr>
          <a:xfrm>
            <a:off x="6096000" y="1804869"/>
            <a:ext cx="5756432" cy="2102711"/>
          </a:xfrm>
          <a:prstGeom prst="rect">
            <a:avLst/>
          </a:prstGeom>
        </p:spPr>
      </p:pic>
      <p:pic>
        <p:nvPicPr>
          <p:cNvPr id="7" name="Picture 6">
            <a:extLst>
              <a:ext uri="{FF2B5EF4-FFF2-40B4-BE49-F238E27FC236}">
                <a16:creationId xmlns:a16="http://schemas.microsoft.com/office/drawing/2014/main" id="{1B4D3A05-B001-B409-45F3-296AB04C8C37}"/>
              </a:ext>
            </a:extLst>
          </p:cNvPr>
          <p:cNvPicPr>
            <a:picLocks noChangeAspect="1"/>
          </p:cNvPicPr>
          <p:nvPr/>
        </p:nvPicPr>
        <p:blipFill>
          <a:blip r:embed="rId4"/>
          <a:stretch>
            <a:fillRect/>
          </a:stretch>
        </p:blipFill>
        <p:spPr>
          <a:xfrm>
            <a:off x="6096000" y="3993842"/>
            <a:ext cx="5756432" cy="2138549"/>
          </a:xfrm>
          <a:prstGeom prst="rect">
            <a:avLst/>
          </a:prstGeom>
        </p:spPr>
      </p:pic>
      <p:sp>
        <p:nvSpPr>
          <p:cNvPr id="8" name="TextBox 7">
            <a:extLst>
              <a:ext uri="{FF2B5EF4-FFF2-40B4-BE49-F238E27FC236}">
                <a16:creationId xmlns:a16="http://schemas.microsoft.com/office/drawing/2014/main" id="{4248FEC6-80C3-A8D3-E5A8-5A596F14F6BC}"/>
              </a:ext>
            </a:extLst>
          </p:cNvPr>
          <p:cNvSpPr txBox="1"/>
          <p:nvPr/>
        </p:nvSpPr>
        <p:spPr bwMode="auto">
          <a:xfrm>
            <a:off x="6096000" y="1498578"/>
            <a:ext cx="2809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 Gilteritinib</a:t>
            </a:r>
          </a:p>
        </p:txBody>
      </p:sp>
      <p:sp>
        <p:nvSpPr>
          <p:cNvPr id="9" name="TextBox 8">
            <a:extLst>
              <a:ext uri="{FF2B5EF4-FFF2-40B4-BE49-F238E27FC236}">
                <a16:creationId xmlns:a16="http://schemas.microsoft.com/office/drawing/2014/main" id="{BD1C49B6-CE80-0A3E-833A-151516DF627A}"/>
              </a:ext>
            </a:extLst>
          </p:cNvPr>
          <p:cNvSpPr txBox="1"/>
          <p:nvPr/>
        </p:nvSpPr>
        <p:spPr bwMode="auto">
          <a:xfrm>
            <a:off x="9043424" y="1497089"/>
            <a:ext cx="2809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Post Gilteritinib</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4D0C99B4-8596-0986-1711-70B3E6A9CCA6}"/>
              </a:ext>
            </a:extLst>
          </p:cNvPr>
          <p:cNvSpPr txBox="1"/>
          <p:nvPr/>
        </p:nvSpPr>
        <p:spPr bwMode="auto">
          <a:xfrm rot="16200000">
            <a:off x="4810248" y="4909227"/>
            <a:ext cx="2138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 Differentiation</a:t>
            </a:r>
          </a:p>
        </p:txBody>
      </p:sp>
      <p:sp>
        <p:nvSpPr>
          <p:cNvPr id="11" name="TextBox 10">
            <a:extLst>
              <a:ext uri="{FF2B5EF4-FFF2-40B4-BE49-F238E27FC236}">
                <a16:creationId xmlns:a16="http://schemas.microsoft.com/office/drawing/2014/main" id="{8440D9C5-8440-2A17-70D4-14D54F3CFB3C}"/>
              </a:ext>
            </a:extLst>
          </p:cNvPr>
          <p:cNvSpPr txBox="1"/>
          <p:nvPr/>
        </p:nvSpPr>
        <p:spPr bwMode="auto">
          <a:xfrm rot="16200000">
            <a:off x="4836937" y="2702334"/>
            <a:ext cx="2102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Differentiation Response</a:t>
            </a:r>
          </a:p>
        </p:txBody>
      </p:sp>
      <p:sp>
        <p:nvSpPr>
          <p:cNvPr id="12" name="Text Box 11">
            <a:extLst>
              <a:ext uri="{FF2B5EF4-FFF2-40B4-BE49-F238E27FC236}">
                <a16:creationId xmlns:a16="http://schemas.microsoft.com/office/drawing/2014/main" id="{26EA982D-D259-590E-5DB1-5EE1E23928FB}"/>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McMahon. Blood Adv. 2019;3:1581. Levis. Blood Adv. 2020;4:1178. Gilteritinib PI. </a:t>
            </a:r>
          </a:p>
        </p:txBody>
      </p:sp>
    </p:spTree>
    <p:extLst>
      <p:ext uri="{BB962C8B-B14F-4D97-AF65-F5344CB8AC3E}">
        <p14:creationId xmlns:p14="http://schemas.microsoft.com/office/powerpoint/2010/main" val="27415423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17AAA7-F449-2E1D-9324-DA75F8169046}"/>
              </a:ext>
            </a:extLst>
          </p:cNvPr>
          <p:cNvSpPr>
            <a:spLocks noGrp="1"/>
          </p:cNvSpPr>
          <p:nvPr>
            <p:ph type="title"/>
          </p:nvPr>
        </p:nvSpPr>
        <p:spPr/>
        <p:txBody>
          <a:bodyPr/>
          <a:lstStyle/>
          <a:p>
            <a:r>
              <a:rPr lang="en-US"/>
              <a:t>Differentiation Response in the Bone Marrow</a:t>
            </a:r>
          </a:p>
        </p:txBody>
      </p:sp>
      <p:pic>
        <p:nvPicPr>
          <p:cNvPr id="7" name="Picture 10" descr="rabe pre 5x.jpg">
            <a:extLst>
              <a:ext uri="{FF2B5EF4-FFF2-40B4-BE49-F238E27FC236}">
                <a16:creationId xmlns:a16="http://schemas.microsoft.com/office/drawing/2014/main" id="{F27AF0E0-D44E-A2FD-9143-0A4241D9A76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96036" y="1657622"/>
            <a:ext cx="4436533" cy="2495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21">
            <a:extLst>
              <a:ext uri="{FF2B5EF4-FFF2-40B4-BE49-F238E27FC236}">
                <a16:creationId xmlns:a16="http://schemas.microsoft.com/office/drawing/2014/main" id="{76EB4310-D38B-46E9-DCB5-B95B6E386FA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6036" y="4183578"/>
            <a:ext cx="2512483" cy="163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D9FE0F6D-578A-CC4B-001B-3F5E16D7DB2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l="7094" b="5437"/>
          <a:stretch>
            <a:fillRect/>
          </a:stretch>
        </p:blipFill>
        <p:spPr bwMode="auto">
          <a:xfrm>
            <a:off x="3564314" y="4179416"/>
            <a:ext cx="2158986" cy="18670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11" descr="5x.jpg">
            <a:extLst>
              <a:ext uri="{FF2B5EF4-FFF2-40B4-BE49-F238E27FC236}">
                <a16:creationId xmlns:a16="http://schemas.microsoft.com/office/drawing/2014/main" id="{50A6149B-3CFD-617C-A33B-AFBD5C533A7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49152" y="1657622"/>
            <a:ext cx="4436533" cy="2495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3">
            <a:extLst>
              <a:ext uri="{FF2B5EF4-FFF2-40B4-BE49-F238E27FC236}">
                <a16:creationId xmlns:a16="http://schemas.microsoft.com/office/drawing/2014/main" id="{BB458D3A-9462-5981-7B83-863753FE300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l="7003" b="6276"/>
          <a:stretch>
            <a:fillRect/>
          </a:stretch>
        </p:blipFill>
        <p:spPr bwMode="auto">
          <a:xfrm>
            <a:off x="9098264" y="4161229"/>
            <a:ext cx="2369844" cy="1922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20">
            <a:extLst>
              <a:ext uri="{FF2B5EF4-FFF2-40B4-BE49-F238E27FC236}">
                <a16:creationId xmlns:a16="http://schemas.microsoft.com/office/drawing/2014/main" id="{B3A9EF6F-0AF8-18F5-46B7-0BB01F13D02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643218" y="4179416"/>
            <a:ext cx="2216149" cy="166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Rectangle 10">
            <a:extLst>
              <a:ext uri="{FF2B5EF4-FFF2-40B4-BE49-F238E27FC236}">
                <a16:creationId xmlns:a16="http://schemas.microsoft.com/office/drawing/2014/main" id="{1E8E078A-A18A-4E07-38E5-5768E452A297}"/>
              </a:ext>
            </a:extLst>
          </p:cNvPr>
          <p:cNvSpPr>
            <a:spLocks noChangeArrowheads="1"/>
          </p:cNvSpPr>
          <p:nvPr/>
        </p:nvSpPr>
        <p:spPr bwMode="auto">
          <a:xfrm>
            <a:off x="601819" y="1153291"/>
            <a:ext cx="5309279" cy="492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9" rIns="121917" bIns="6095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Baseline</a:t>
            </a:r>
          </a:p>
        </p:txBody>
      </p:sp>
      <p:sp>
        <p:nvSpPr>
          <p:cNvPr id="14" name="Rectangle 10">
            <a:extLst>
              <a:ext uri="{FF2B5EF4-FFF2-40B4-BE49-F238E27FC236}">
                <a16:creationId xmlns:a16="http://schemas.microsoft.com/office/drawing/2014/main" id="{66B90EDA-F77A-A8B1-BF33-4CCE40316EB4}"/>
              </a:ext>
            </a:extLst>
          </p:cNvPr>
          <p:cNvSpPr>
            <a:spLocks noChangeArrowheads="1"/>
          </p:cNvSpPr>
          <p:nvPr/>
        </p:nvSpPr>
        <p:spPr bwMode="auto">
          <a:xfrm>
            <a:off x="6252633" y="1108310"/>
            <a:ext cx="5229570" cy="492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9" rIns="121917" bIns="6095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Best Response (Day 29)</a:t>
            </a:r>
          </a:p>
        </p:txBody>
      </p:sp>
      <p:sp>
        <p:nvSpPr>
          <p:cNvPr id="15" name="TextBox 14">
            <a:extLst>
              <a:ext uri="{FF2B5EF4-FFF2-40B4-BE49-F238E27FC236}">
                <a16:creationId xmlns:a16="http://schemas.microsoft.com/office/drawing/2014/main" id="{5AFF9BBE-3489-5237-4ABE-FA8021556D9F}"/>
              </a:ext>
            </a:extLst>
          </p:cNvPr>
          <p:cNvSpPr txBox="1">
            <a:spLocks noChangeArrowheads="1"/>
          </p:cNvSpPr>
          <p:nvPr/>
        </p:nvSpPr>
        <p:spPr bwMode="auto">
          <a:xfrm>
            <a:off x="4694473" y="4269086"/>
            <a:ext cx="909730" cy="30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80% blasts</a:t>
            </a:r>
          </a:p>
        </p:txBody>
      </p:sp>
      <p:sp>
        <p:nvSpPr>
          <p:cNvPr id="16" name="TextBox 15">
            <a:extLst>
              <a:ext uri="{FF2B5EF4-FFF2-40B4-BE49-F238E27FC236}">
                <a16:creationId xmlns:a16="http://schemas.microsoft.com/office/drawing/2014/main" id="{3416E883-CE19-6F28-2394-8DAFE73235AF}"/>
              </a:ext>
            </a:extLst>
          </p:cNvPr>
          <p:cNvSpPr txBox="1">
            <a:spLocks noChangeArrowheads="1"/>
          </p:cNvSpPr>
          <p:nvPr/>
        </p:nvSpPr>
        <p:spPr bwMode="auto">
          <a:xfrm>
            <a:off x="1297468" y="1889838"/>
            <a:ext cx="510711"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50x</a:t>
            </a:r>
          </a:p>
        </p:txBody>
      </p:sp>
      <p:sp>
        <p:nvSpPr>
          <p:cNvPr id="17" name="TextBox 16">
            <a:extLst>
              <a:ext uri="{FF2B5EF4-FFF2-40B4-BE49-F238E27FC236}">
                <a16:creationId xmlns:a16="http://schemas.microsoft.com/office/drawing/2014/main" id="{4F9097BB-2CC2-A96F-0DD8-79F6DB6962A9}"/>
              </a:ext>
            </a:extLst>
          </p:cNvPr>
          <p:cNvSpPr txBox="1">
            <a:spLocks noChangeArrowheads="1"/>
          </p:cNvSpPr>
          <p:nvPr/>
        </p:nvSpPr>
        <p:spPr bwMode="auto">
          <a:xfrm>
            <a:off x="6806324" y="1873071"/>
            <a:ext cx="510711"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50x</a:t>
            </a:r>
          </a:p>
        </p:txBody>
      </p:sp>
      <p:sp>
        <p:nvSpPr>
          <p:cNvPr id="18" name="TextBox 17">
            <a:extLst>
              <a:ext uri="{FF2B5EF4-FFF2-40B4-BE49-F238E27FC236}">
                <a16:creationId xmlns:a16="http://schemas.microsoft.com/office/drawing/2014/main" id="{10A610FB-56FF-714A-F2B9-0CC8BFCE4EC0}"/>
              </a:ext>
            </a:extLst>
          </p:cNvPr>
          <p:cNvSpPr txBox="1">
            <a:spLocks noChangeArrowheads="1"/>
          </p:cNvSpPr>
          <p:nvPr/>
        </p:nvSpPr>
        <p:spPr bwMode="auto">
          <a:xfrm>
            <a:off x="858434" y="5526554"/>
            <a:ext cx="693454"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1000x</a:t>
            </a:r>
          </a:p>
        </p:txBody>
      </p:sp>
      <p:sp>
        <p:nvSpPr>
          <p:cNvPr id="19" name="TextBox 18">
            <a:extLst>
              <a:ext uri="{FF2B5EF4-FFF2-40B4-BE49-F238E27FC236}">
                <a16:creationId xmlns:a16="http://schemas.microsoft.com/office/drawing/2014/main" id="{C9B40002-F50E-1C4D-CC61-3D86340EE896}"/>
              </a:ext>
            </a:extLst>
          </p:cNvPr>
          <p:cNvSpPr txBox="1">
            <a:spLocks noChangeArrowheads="1"/>
          </p:cNvSpPr>
          <p:nvPr/>
        </p:nvSpPr>
        <p:spPr bwMode="auto">
          <a:xfrm>
            <a:off x="6596004" y="5541488"/>
            <a:ext cx="693454"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1000x</a:t>
            </a:r>
          </a:p>
        </p:txBody>
      </p:sp>
      <p:sp>
        <p:nvSpPr>
          <p:cNvPr id="20" name="TextBox 19">
            <a:extLst>
              <a:ext uri="{FF2B5EF4-FFF2-40B4-BE49-F238E27FC236}">
                <a16:creationId xmlns:a16="http://schemas.microsoft.com/office/drawing/2014/main" id="{B86E02CA-0323-1E49-F271-51C50DEDC714}"/>
              </a:ext>
            </a:extLst>
          </p:cNvPr>
          <p:cNvSpPr txBox="1">
            <a:spLocks noChangeArrowheads="1"/>
          </p:cNvSpPr>
          <p:nvPr/>
        </p:nvSpPr>
        <p:spPr bwMode="auto">
          <a:xfrm>
            <a:off x="10441145" y="4269086"/>
            <a:ext cx="908128" cy="30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&lt;5% blasts</a:t>
            </a:r>
          </a:p>
        </p:txBody>
      </p:sp>
      <p:sp>
        <p:nvSpPr>
          <p:cNvPr id="22" name="Rectangle 21">
            <a:extLst>
              <a:ext uri="{FF2B5EF4-FFF2-40B4-BE49-F238E27FC236}">
                <a16:creationId xmlns:a16="http://schemas.microsoft.com/office/drawing/2014/main" id="{541CBC09-3B6D-92F1-AD1B-328E68AE5F21}"/>
              </a:ext>
            </a:extLst>
          </p:cNvPr>
          <p:cNvSpPr>
            <a:spLocks noChangeArrowheads="1"/>
          </p:cNvSpPr>
          <p:nvPr/>
        </p:nvSpPr>
        <p:spPr bwMode="auto">
          <a:xfrm rot="16200000">
            <a:off x="2727715" y="4949382"/>
            <a:ext cx="1523672" cy="307775"/>
          </a:xfrm>
          <a:prstGeom prst="rect">
            <a:avLst/>
          </a:prstGeom>
          <a:no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lIns="121917" tIns="60959" rIns="121917" bIns="6095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CD45 APC</a:t>
            </a:r>
          </a:p>
        </p:txBody>
      </p:sp>
      <p:sp>
        <p:nvSpPr>
          <p:cNvPr id="23" name="Rectangle 22">
            <a:extLst>
              <a:ext uri="{FF2B5EF4-FFF2-40B4-BE49-F238E27FC236}">
                <a16:creationId xmlns:a16="http://schemas.microsoft.com/office/drawing/2014/main" id="{E4F87F97-4289-3203-827B-068F869F630B}"/>
              </a:ext>
            </a:extLst>
          </p:cNvPr>
          <p:cNvSpPr>
            <a:spLocks noChangeArrowheads="1"/>
          </p:cNvSpPr>
          <p:nvPr/>
        </p:nvSpPr>
        <p:spPr bwMode="auto">
          <a:xfrm rot="16200000">
            <a:off x="8182594" y="4897326"/>
            <a:ext cx="1685060" cy="307775"/>
          </a:xfrm>
          <a:prstGeom prst="rect">
            <a:avLst/>
          </a:prstGeom>
          <a:no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lIns="121917" tIns="60959" rIns="121917" bIns="6095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CD45 APC</a:t>
            </a:r>
          </a:p>
        </p:txBody>
      </p:sp>
      <p:sp>
        <p:nvSpPr>
          <p:cNvPr id="24" name="TextBox 29">
            <a:extLst>
              <a:ext uri="{FF2B5EF4-FFF2-40B4-BE49-F238E27FC236}">
                <a16:creationId xmlns:a16="http://schemas.microsoft.com/office/drawing/2014/main" id="{B06DD34F-9E49-A8FA-299E-2A9E240FC315}"/>
              </a:ext>
            </a:extLst>
          </p:cNvPr>
          <p:cNvSpPr txBox="1">
            <a:spLocks noChangeArrowheads="1"/>
          </p:cNvSpPr>
          <p:nvPr/>
        </p:nvSpPr>
        <p:spPr bwMode="auto">
          <a:xfrm>
            <a:off x="967015" y="5775847"/>
            <a:ext cx="2488718" cy="369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ＭＳ Ｐゴシック" charset="0"/>
                <a:cs typeface="Arial" panose="020B0604020202020204" pitchFamily="34" charset="0"/>
              </a:rPr>
              <a:t>FLT3-ITD:WT = 0.45</a:t>
            </a:r>
          </a:p>
        </p:txBody>
      </p:sp>
      <p:sp>
        <p:nvSpPr>
          <p:cNvPr id="25" name="TextBox 31">
            <a:extLst>
              <a:ext uri="{FF2B5EF4-FFF2-40B4-BE49-F238E27FC236}">
                <a16:creationId xmlns:a16="http://schemas.microsoft.com/office/drawing/2014/main" id="{B602AAEE-1D82-E872-5278-01C0DF865A72}"/>
              </a:ext>
            </a:extLst>
          </p:cNvPr>
          <p:cNvSpPr txBox="1">
            <a:spLocks noChangeArrowheads="1"/>
          </p:cNvSpPr>
          <p:nvPr/>
        </p:nvSpPr>
        <p:spPr bwMode="auto">
          <a:xfrm>
            <a:off x="6631338" y="5804097"/>
            <a:ext cx="2239908" cy="369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a:ea typeface="ＭＳ Ｐゴシック" charset="0"/>
                <a:cs typeface="Arial" panose="020B0604020202020204" pitchFamily="34" charset="0"/>
              </a:rPr>
              <a:t>FLT3-ITD:WT = 0.56</a:t>
            </a:r>
          </a:p>
        </p:txBody>
      </p:sp>
      <p:sp>
        <p:nvSpPr>
          <p:cNvPr id="26" name="TextBox 25">
            <a:extLst>
              <a:ext uri="{FF2B5EF4-FFF2-40B4-BE49-F238E27FC236}">
                <a16:creationId xmlns:a16="http://schemas.microsoft.com/office/drawing/2014/main" id="{800A6471-1AEF-43A7-F490-3EF015CEC586}"/>
              </a:ext>
            </a:extLst>
          </p:cNvPr>
          <p:cNvSpPr txBox="1">
            <a:spLocks noChangeArrowheads="1"/>
          </p:cNvSpPr>
          <p:nvPr/>
        </p:nvSpPr>
        <p:spPr bwMode="auto">
          <a:xfrm>
            <a:off x="4429902" y="6007197"/>
            <a:ext cx="605288" cy="30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SSC-A</a:t>
            </a:r>
          </a:p>
        </p:txBody>
      </p:sp>
      <p:sp>
        <p:nvSpPr>
          <p:cNvPr id="27" name="TextBox 26">
            <a:extLst>
              <a:ext uri="{FF2B5EF4-FFF2-40B4-BE49-F238E27FC236}">
                <a16:creationId xmlns:a16="http://schemas.microsoft.com/office/drawing/2014/main" id="{94AE576C-0D1D-6351-A2BD-98216EC116DC}"/>
              </a:ext>
            </a:extLst>
          </p:cNvPr>
          <p:cNvSpPr txBox="1">
            <a:spLocks noChangeArrowheads="1"/>
          </p:cNvSpPr>
          <p:nvPr/>
        </p:nvSpPr>
        <p:spPr bwMode="auto">
          <a:xfrm>
            <a:off x="10276526" y="6007197"/>
            <a:ext cx="605288" cy="307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SSC-A</a:t>
            </a:r>
          </a:p>
        </p:txBody>
      </p:sp>
      <p:sp>
        <p:nvSpPr>
          <p:cNvPr id="28" name="Rectangle 27">
            <a:extLst>
              <a:ext uri="{FF2B5EF4-FFF2-40B4-BE49-F238E27FC236}">
                <a16:creationId xmlns:a16="http://schemas.microsoft.com/office/drawing/2014/main" id="{E006E470-78CC-A2D2-3DD6-62B4F71C2278}"/>
              </a:ext>
            </a:extLst>
          </p:cNvPr>
          <p:cNvSpPr/>
          <p:nvPr/>
        </p:nvSpPr>
        <p:spPr bwMode="auto">
          <a:xfrm>
            <a:off x="555622" y="1206911"/>
            <a:ext cx="5208822" cy="5056538"/>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A4E8AD9B-297E-4946-5369-2C1B54BE5328}"/>
              </a:ext>
            </a:extLst>
          </p:cNvPr>
          <p:cNvSpPr/>
          <p:nvPr/>
        </p:nvSpPr>
        <p:spPr bwMode="auto">
          <a:xfrm>
            <a:off x="6242237" y="1206910"/>
            <a:ext cx="5389286" cy="5056538"/>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Arrow: Right 29">
            <a:extLst>
              <a:ext uri="{FF2B5EF4-FFF2-40B4-BE49-F238E27FC236}">
                <a16:creationId xmlns:a16="http://schemas.microsoft.com/office/drawing/2014/main" id="{D827CFED-0389-DAE2-6804-146B3B06E7C6}"/>
              </a:ext>
            </a:extLst>
          </p:cNvPr>
          <p:cNvSpPr/>
          <p:nvPr/>
        </p:nvSpPr>
        <p:spPr bwMode="auto">
          <a:xfrm>
            <a:off x="5430127" y="3355612"/>
            <a:ext cx="1146427" cy="369331"/>
          </a:xfrm>
          <a:prstGeom prst="righ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ext Box 11">
            <a:extLst>
              <a:ext uri="{FF2B5EF4-FFF2-40B4-BE49-F238E27FC236}">
                <a16:creationId xmlns:a16="http://schemas.microsoft.com/office/drawing/2014/main" id="{E743E7DE-0E3F-1863-DE58-89914378F5CA}"/>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Nybakken</a:t>
            </a:r>
            <a:r>
              <a:rPr kumimoji="0" lang="nl-NL"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nl-NL"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Leukemia</a:t>
            </a:r>
            <a:r>
              <a:rPr kumimoji="0" lang="nl-NL"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2016;30:1422.</a:t>
            </a:r>
          </a:p>
        </p:txBody>
      </p:sp>
    </p:spTree>
    <p:extLst>
      <p:ext uri="{BB962C8B-B14F-4D97-AF65-F5344CB8AC3E}">
        <p14:creationId xmlns:p14="http://schemas.microsoft.com/office/powerpoint/2010/main" val="10540480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BA21E-AEC1-E313-C055-C1331282B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DC9952-04F9-821A-D950-9A2189AF40FF}"/>
              </a:ext>
            </a:extLst>
          </p:cNvPr>
          <p:cNvSpPr>
            <a:spLocks noGrp="1"/>
          </p:cNvSpPr>
          <p:nvPr>
            <p:ph type="title"/>
          </p:nvPr>
        </p:nvSpPr>
        <p:spPr/>
        <p:txBody>
          <a:bodyPr/>
          <a:lstStyle/>
          <a:p>
            <a:r>
              <a:rPr lang="en-US"/>
              <a:t>Managing Differentiation Syndrome During Gilteritinib Therapy</a:t>
            </a:r>
          </a:p>
        </p:txBody>
      </p:sp>
      <p:sp>
        <p:nvSpPr>
          <p:cNvPr id="5" name="Freeform: Shape 4">
            <a:extLst>
              <a:ext uri="{FF2B5EF4-FFF2-40B4-BE49-F238E27FC236}">
                <a16:creationId xmlns:a16="http://schemas.microsoft.com/office/drawing/2014/main" id="{8F043556-B62E-91D2-6BD9-D33EAA949023}"/>
              </a:ext>
            </a:extLst>
          </p:cNvPr>
          <p:cNvSpPr/>
          <p:nvPr/>
        </p:nvSpPr>
        <p:spPr>
          <a:xfrm>
            <a:off x="759487" y="1434622"/>
            <a:ext cx="8128000" cy="918285"/>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Onset is variable: </a:t>
            </a:r>
            <a:r>
              <a:rPr kumimoji="0" lang="en-US" sz="2000" b="0" i="0" u="none" strike="noStrike" kern="1200" cap="none" spc="0" normalizeH="0" baseline="0" noProof="0">
                <a:ln>
                  <a:noFill/>
                </a:ln>
                <a:solidFill>
                  <a:srgbClr val="FFFFFF"/>
                </a:solidFill>
                <a:effectLst/>
                <a:uLnTx/>
                <a:uFillTx/>
                <a:latin typeface="Calibri"/>
                <a:ea typeface="+mn-ea"/>
                <a:cs typeface="+mn-cs"/>
              </a:rPr>
              <a:t> Typically occurs 3-8 weeks after gilteritinib initiation but rarely can occur prior to or later than this time frame.</a:t>
            </a:r>
          </a:p>
        </p:txBody>
      </p:sp>
      <p:sp>
        <p:nvSpPr>
          <p:cNvPr id="6" name="Freeform: Shape 5">
            <a:extLst>
              <a:ext uri="{FF2B5EF4-FFF2-40B4-BE49-F238E27FC236}">
                <a16:creationId xmlns:a16="http://schemas.microsoft.com/office/drawing/2014/main" id="{BD703C7C-4FED-1B3D-96F8-3A2DE642EA90}"/>
              </a:ext>
            </a:extLst>
          </p:cNvPr>
          <p:cNvSpPr/>
          <p:nvPr/>
        </p:nvSpPr>
        <p:spPr>
          <a:xfrm>
            <a:off x="1649354" y="2492344"/>
            <a:ext cx="8128000" cy="1103313"/>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Monitor </a:t>
            </a:r>
            <a:r>
              <a:rPr kumimoji="0" lang="en-US" sz="2000" b="0" i="0" u="none" strike="noStrike" kern="1200" cap="none" spc="0" normalizeH="0" baseline="0" noProof="0">
                <a:ln>
                  <a:noFill/>
                </a:ln>
                <a:solidFill>
                  <a:srgbClr val="FFFFFF"/>
                </a:solidFill>
                <a:effectLst/>
                <a:uLnTx/>
                <a:uFillTx/>
                <a:latin typeface="Calibri"/>
                <a:ea typeface="+mn-ea"/>
                <a:cs typeface="+mn-cs"/>
              </a:rPr>
              <a:t>for fever, dyspnea, pleural effusion, pericardial effusion, pulmonary edema, hypotension, rapid weight gain, peripheral edema, rash, and renal dysfunction</a:t>
            </a:r>
            <a:r>
              <a:rPr kumimoji="0" lang="en-US" sz="2200" b="0" i="0" u="none" strike="noStrike" kern="1200" cap="none" spc="0" normalizeH="0" baseline="0" noProof="0">
                <a:ln>
                  <a:noFill/>
                </a:ln>
                <a:solidFill>
                  <a:srgbClr val="FFFFFF"/>
                </a:solidFill>
                <a:effectLst/>
                <a:uLnTx/>
                <a:uFillTx/>
                <a:latin typeface="Calibri"/>
                <a:ea typeface="+mn-ea"/>
                <a:cs typeface="+mn-cs"/>
              </a:rPr>
              <a:t>.</a:t>
            </a:r>
          </a:p>
        </p:txBody>
      </p:sp>
      <p:sp>
        <p:nvSpPr>
          <p:cNvPr id="7" name="Freeform: Shape 6">
            <a:extLst>
              <a:ext uri="{FF2B5EF4-FFF2-40B4-BE49-F238E27FC236}">
                <a16:creationId xmlns:a16="http://schemas.microsoft.com/office/drawing/2014/main" id="{D7A6F370-1015-4A0C-9586-EE878D0D1E5C}"/>
              </a:ext>
            </a:extLst>
          </p:cNvPr>
          <p:cNvSpPr/>
          <p:nvPr/>
        </p:nvSpPr>
        <p:spPr>
          <a:xfrm>
            <a:off x="2572675" y="3662000"/>
            <a:ext cx="8128000" cy="1150904"/>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mn-ea"/>
                <a:cs typeface="+mn-cs"/>
              </a:rPr>
              <a:t>If differentiation syndrome is suspected, </a:t>
            </a:r>
            <a:r>
              <a:rPr kumimoji="0" lang="en-US" sz="2000" b="1" i="0" u="none" strike="noStrike" kern="1200" cap="none" spc="0" normalizeH="0" baseline="0" noProof="0">
                <a:ln>
                  <a:noFill/>
                </a:ln>
                <a:solidFill>
                  <a:srgbClr val="FFFFFF"/>
                </a:solidFill>
                <a:effectLst/>
                <a:uLnTx/>
                <a:uFillTx/>
                <a:latin typeface="Calibri"/>
                <a:ea typeface="+mn-ea"/>
                <a:cs typeface="+mn-cs"/>
              </a:rPr>
              <a:t>initiate systemic corticosteroids + hemodynamic monitoring</a:t>
            </a:r>
            <a:r>
              <a:rPr kumimoji="0" lang="en-US" sz="2000" b="0" i="0" u="none" strike="noStrike" kern="1200" cap="none" spc="0" normalizeH="0" baseline="0" noProof="0">
                <a:ln>
                  <a:noFill/>
                </a:ln>
                <a:solidFill>
                  <a:srgbClr val="FFFFFF"/>
                </a:solidFill>
                <a:effectLst/>
                <a:uLnTx/>
                <a:uFillTx/>
                <a:latin typeface="Calibri"/>
                <a:ea typeface="+mn-ea"/>
                <a:cs typeface="+mn-cs"/>
              </a:rPr>
              <a:t>. Continue steroids </a:t>
            </a:r>
            <a:br>
              <a:rPr kumimoji="0" lang="en-US" sz="2000" b="0" i="0" u="none" strike="noStrike" kern="1200" cap="none" spc="0" normalizeH="0" baseline="0" noProof="0">
                <a:ln>
                  <a:noFill/>
                </a:ln>
                <a:solidFill>
                  <a:srgbClr val="FFFFFF"/>
                </a:solidFill>
                <a:effectLst/>
                <a:uLnTx/>
                <a:uFillTx/>
                <a:latin typeface="Calibri"/>
                <a:ea typeface="+mn-ea"/>
                <a:cs typeface="+mn-cs"/>
              </a:rPr>
            </a:br>
            <a:r>
              <a:rPr kumimoji="0" lang="en-US" sz="2000" b="0" i="0" u="none" strike="noStrike" kern="1200" cap="none" spc="0" normalizeH="0" baseline="0" noProof="0">
                <a:ln>
                  <a:noFill/>
                </a:ln>
                <a:solidFill>
                  <a:srgbClr val="FFFFFF"/>
                </a:solidFill>
                <a:effectLst/>
                <a:uLnTx/>
                <a:uFillTx/>
                <a:latin typeface="Calibri"/>
                <a:ea typeface="+mn-ea"/>
                <a:cs typeface="+mn-cs"/>
              </a:rPr>
              <a:t>≥3 days and taper after symptom resolution.</a:t>
            </a:r>
          </a:p>
        </p:txBody>
      </p:sp>
      <p:sp>
        <p:nvSpPr>
          <p:cNvPr id="8" name="Freeform: Shape 7">
            <a:extLst>
              <a:ext uri="{FF2B5EF4-FFF2-40B4-BE49-F238E27FC236}">
                <a16:creationId xmlns:a16="http://schemas.microsoft.com/office/drawing/2014/main" id="{16038F8A-0A65-7306-89E0-9F251DC1C382}"/>
              </a:ext>
            </a:extLst>
          </p:cNvPr>
          <p:cNvSpPr/>
          <p:nvPr/>
        </p:nvSpPr>
        <p:spPr>
          <a:xfrm>
            <a:off x="3507144" y="4919019"/>
            <a:ext cx="8128000" cy="1008717"/>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6"/>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mn-ea"/>
                <a:cs typeface="+mn-cs"/>
              </a:rPr>
              <a:t>Interrupt</a:t>
            </a:r>
            <a:r>
              <a:rPr kumimoji="0" lang="en-US" sz="2000" b="0" i="0" u="none" strike="noStrike" kern="1200" cap="none" spc="0" normalizeH="0" baseline="0" noProof="0">
                <a:ln>
                  <a:noFill/>
                </a:ln>
                <a:solidFill>
                  <a:srgbClr val="FFFFFF"/>
                </a:solidFill>
                <a:effectLst/>
                <a:uLnTx/>
                <a:uFillTx/>
                <a:latin typeface="Calibri"/>
                <a:ea typeface="+mn-ea"/>
                <a:cs typeface="+mn-cs"/>
              </a:rPr>
              <a:t> gilteritinib if grade ≥3 symptoms </a:t>
            </a:r>
            <a:r>
              <a:rPr kumimoji="0" lang="en-US" sz="2000" b="1" i="0" u="none" strike="noStrike" kern="1200" cap="none" spc="0" normalizeH="0" baseline="0" noProof="0">
                <a:ln>
                  <a:noFill/>
                </a:ln>
                <a:solidFill>
                  <a:srgbClr val="FFFFFF"/>
                </a:solidFill>
                <a:effectLst/>
                <a:uLnTx/>
                <a:uFillTx/>
                <a:latin typeface="Calibri"/>
                <a:ea typeface="+mn-ea"/>
                <a:cs typeface="+mn-cs"/>
              </a:rPr>
              <a:t>persist &gt;48 </a:t>
            </a:r>
            <a:r>
              <a:rPr kumimoji="0" lang="en-US" sz="2000" b="1" i="0" u="none" strike="noStrike" kern="1200" cap="none" spc="0" normalizeH="0" baseline="0" noProof="0" err="1">
                <a:ln>
                  <a:noFill/>
                </a:ln>
                <a:solidFill>
                  <a:srgbClr val="FFFFFF"/>
                </a:solidFill>
                <a:effectLst/>
                <a:uLnTx/>
                <a:uFillTx/>
                <a:latin typeface="Calibri"/>
                <a:ea typeface="+mn-ea"/>
                <a:cs typeface="+mn-cs"/>
              </a:rPr>
              <a:t>hr</a:t>
            </a:r>
            <a:r>
              <a:rPr kumimoji="0" lang="en-US" sz="2000" b="1" i="0" u="none" strike="noStrike" kern="1200" cap="none" spc="0" normalizeH="0" baseline="0" noProof="0">
                <a:ln>
                  <a:noFill/>
                </a:ln>
                <a:solidFill>
                  <a:srgbClr val="FFFFFF"/>
                </a:solidFill>
                <a:effectLst/>
                <a:uLnTx/>
                <a:uFillTx/>
                <a:latin typeface="Calibri"/>
                <a:ea typeface="+mn-ea"/>
                <a:cs typeface="+mn-cs"/>
              </a:rPr>
              <a:t> despite steroids</a:t>
            </a:r>
            <a:r>
              <a:rPr kumimoji="0" lang="en-US" sz="2000" b="0" i="0" u="none" strike="noStrike" kern="1200" cap="none" spc="0" normalizeH="0" baseline="0" noProof="0">
                <a:ln>
                  <a:noFill/>
                </a:ln>
                <a:solidFill>
                  <a:srgbClr val="FFFFFF"/>
                </a:solidFill>
                <a:effectLst/>
                <a:uLnTx/>
                <a:uFillTx/>
                <a:latin typeface="Calibri"/>
                <a:ea typeface="+mn-ea"/>
                <a:cs typeface="+mn-cs"/>
              </a:rPr>
              <a:t>. Resume when symptoms improve to grade ≤2.</a:t>
            </a:r>
          </a:p>
        </p:txBody>
      </p:sp>
      <p:sp>
        <p:nvSpPr>
          <p:cNvPr id="3" name="Text Box 11">
            <a:extLst>
              <a:ext uri="{FF2B5EF4-FFF2-40B4-BE49-F238E27FC236}">
                <a16:creationId xmlns:a16="http://schemas.microsoft.com/office/drawing/2014/main" id="{89755BBC-3EEB-8466-E88E-F8BF425D4C00}"/>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Gilteritinib PI. Issa. Blood. 2025;145:1251. </a:t>
            </a:r>
          </a:p>
        </p:txBody>
      </p:sp>
    </p:spTree>
    <p:extLst>
      <p:ext uri="{BB962C8B-B14F-4D97-AF65-F5344CB8AC3E}">
        <p14:creationId xmlns:p14="http://schemas.microsoft.com/office/powerpoint/2010/main" val="40026825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806319-3A2A-65C1-9DF6-F28242A138FC}"/>
              </a:ext>
            </a:extLst>
          </p:cNvPr>
          <p:cNvSpPr>
            <a:spLocks noGrp="1"/>
          </p:cNvSpPr>
          <p:nvPr>
            <p:ph type="title"/>
          </p:nvPr>
        </p:nvSpPr>
        <p:spPr/>
        <p:txBody>
          <a:bodyPr/>
          <a:lstStyle/>
          <a:p>
            <a:r>
              <a:rPr lang="en-US"/>
              <a:t>FLT3 Inhibitor–Associated Neutrophilic Dermatosis</a:t>
            </a:r>
          </a:p>
        </p:txBody>
      </p:sp>
      <p:sp>
        <p:nvSpPr>
          <p:cNvPr id="5" name="Content Placeholder 4">
            <a:extLst>
              <a:ext uri="{FF2B5EF4-FFF2-40B4-BE49-F238E27FC236}">
                <a16:creationId xmlns:a16="http://schemas.microsoft.com/office/drawing/2014/main" id="{533B1624-49C7-EED9-8AF5-E201455749E0}"/>
              </a:ext>
            </a:extLst>
          </p:cNvPr>
          <p:cNvSpPr>
            <a:spLocks noGrp="1"/>
          </p:cNvSpPr>
          <p:nvPr>
            <p:ph idx="1"/>
          </p:nvPr>
        </p:nvSpPr>
        <p:spPr>
          <a:xfrm>
            <a:off x="604676" y="1513047"/>
            <a:ext cx="5821762" cy="4650686"/>
          </a:xfrm>
        </p:spPr>
        <p:txBody>
          <a:bodyPr/>
          <a:lstStyle/>
          <a:p>
            <a:r>
              <a:rPr lang="en-US" sz="2600"/>
              <a:t>Neutrophilic dermatosis during response to FLT3 inhibitor therapy</a:t>
            </a:r>
          </a:p>
          <a:p>
            <a:pPr lvl="1"/>
            <a:r>
              <a:rPr lang="en-US" sz="2400"/>
              <a:t>Manifestation of differentiation of the leukemic blasts to neutrophils</a:t>
            </a:r>
          </a:p>
          <a:p>
            <a:pPr lvl="1"/>
            <a:r>
              <a:rPr lang="en-US" sz="2400"/>
              <a:t>Biopsies show neutrophils are clonal and contain </a:t>
            </a:r>
            <a:r>
              <a:rPr lang="en-US" sz="2400" i="1"/>
              <a:t>FLT3</a:t>
            </a:r>
            <a:r>
              <a:rPr lang="en-US" sz="2400"/>
              <a:t> mutations, which is not observed prior to therapy</a:t>
            </a:r>
          </a:p>
          <a:p>
            <a:pPr lvl="1"/>
            <a:r>
              <a:rPr lang="en-US" sz="2400"/>
              <a:t>Management can include topical or systemic corticosteroids, depending on severity of symptoms and associated symptoms</a:t>
            </a:r>
          </a:p>
          <a:p>
            <a:endParaRPr lang="en-US" sz="3600"/>
          </a:p>
        </p:txBody>
      </p:sp>
      <p:pic>
        <p:nvPicPr>
          <p:cNvPr id="3" name="Picture 2">
            <a:extLst>
              <a:ext uri="{FF2B5EF4-FFF2-40B4-BE49-F238E27FC236}">
                <a16:creationId xmlns:a16="http://schemas.microsoft.com/office/drawing/2014/main" id="{EC80373B-38CB-E9AD-9021-32CC53B60C2C}"/>
              </a:ext>
            </a:extLst>
          </p:cNvPr>
          <p:cNvPicPr>
            <a:picLocks noChangeAspect="1"/>
          </p:cNvPicPr>
          <p:nvPr/>
        </p:nvPicPr>
        <p:blipFill>
          <a:blip r:embed="rId3"/>
          <a:stretch>
            <a:fillRect/>
          </a:stretch>
        </p:blipFill>
        <p:spPr>
          <a:xfrm>
            <a:off x="7148939" y="1709527"/>
            <a:ext cx="4125198" cy="2436446"/>
          </a:xfrm>
          <a:prstGeom prst="rect">
            <a:avLst/>
          </a:prstGeom>
        </p:spPr>
      </p:pic>
      <p:sp>
        <p:nvSpPr>
          <p:cNvPr id="14" name="TextBox 13">
            <a:extLst>
              <a:ext uri="{FF2B5EF4-FFF2-40B4-BE49-F238E27FC236}">
                <a16:creationId xmlns:a16="http://schemas.microsoft.com/office/drawing/2014/main" id="{1DE8198E-5967-32B9-858F-43F4975FFEC6}"/>
              </a:ext>
            </a:extLst>
          </p:cNvPr>
          <p:cNvSpPr txBox="1"/>
          <p:nvPr/>
        </p:nvSpPr>
        <p:spPr bwMode="auto">
          <a:xfrm>
            <a:off x="7481454" y="3778246"/>
            <a:ext cx="37926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Genomic DNA from pretreatment blasts, Day 60 neutrophils, and healthy donor neutrophils was analyzed by PCR for the FLT3-ITD mutation</a:t>
            </a:r>
          </a:p>
        </p:txBody>
      </p:sp>
      <p:sp>
        <p:nvSpPr>
          <p:cNvPr id="15" name="Text Box 11">
            <a:extLst>
              <a:ext uri="{FF2B5EF4-FFF2-40B4-BE49-F238E27FC236}">
                <a16:creationId xmlns:a16="http://schemas.microsoft.com/office/drawing/2014/main" id="{80797030-6624-EEDE-DB07-DD6BEBCB0EA0}"/>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Sexauer. Blood. 2012;120:4205. Varadarajan. JAMA Dermatol. 2016;152:480. </a:t>
            </a:r>
            <a:endParaRPr kumimoji="0" lang="nl-NL"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C76927AB-31B4-7ED9-2F23-4B137D021F50}"/>
              </a:ext>
            </a:extLst>
          </p:cNvPr>
          <p:cNvSpPr/>
          <p:nvPr/>
        </p:nvSpPr>
        <p:spPr bwMode="auto">
          <a:xfrm>
            <a:off x="7148939" y="1600200"/>
            <a:ext cx="4333264" cy="3480954"/>
          </a:xfrm>
          <a:prstGeom prst="rect">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01222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a:extLst>
              <a:ext uri="{FF2B5EF4-FFF2-40B4-BE49-F238E27FC236}">
                <a16:creationId xmlns:a16="http://schemas.microsoft.com/office/drawing/2014/main" id="{A7A76A54-FECD-DCA8-4558-ECBCAD6A5FAD}"/>
              </a:ext>
            </a:extLst>
          </p:cNvPr>
          <p:cNvSpPr txBox="1">
            <a:spLocks/>
          </p:cNvSpPr>
          <p:nvPr/>
        </p:nvSpPr>
        <p:spPr bwMode="auto">
          <a:xfrm>
            <a:off x="669112" y="1510730"/>
            <a:ext cx="5229570"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Patient with R/R FLT3-ITD+ erythroleukemia started on gilteritinib monotherapy</a:t>
            </a:r>
            <a:r>
              <a:rPr kumimoji="0" lang="en-US" sz="1800" b="0" i="0" u="none" strike="noStrike" kern="0" cap="none" spc="0" normalizeH="0" baseline="30000" noProof="0">
                <a:ln>
                  <a:noFill/>
                </a:ln>
                <a:solidFill>
                  <a:srgbClr val="000000"/>
                </a:solidFill>
                <a:effectLst/>
                <a:uLnTx/>
                <a:uFillTx/>
                <a:latin typeface="Calibri" panose="020F0502020204030204" pitchFamily="34" charset="0"/>
                <a:ea typeface="+mn-ea"/>
                <a:cs typeface="+mn-cs"/>
              </a:rPr>
              <a:t>1</a:t>
            </a:r>
            <a:endPar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a:ln>
                  <a:noFill/>
                </a:ln>
                <a:solidFill>
                  <a:srgbClr val="000000"/>
                </a:solidFill>
                <a:effectLst/>
                <a:uLnTx/>
                <a:uFillTx/>
                <a:latin typeface="Calibri" panose="020F0502020204030204" pitchFamily="34" charset="0"/>
                <a:ea typeface="+mn-ea"/>
                <a:cs typeface="+mn-cs"/>
              </a:rPr>
              <a:t>After 2 mo, developed pustulonodules on face </a:t>
            </a:r>
            <a:r>
              <a:rPr kumimoji="0" lang="en-US" sz="1800" b="1" i="0" u="none" strike="noStrike" kern="0" cap="none" spc="0" normalizeH="0" baseline="0" noProof="0">
                <a:ln>
                  <a:noFill/>
                </a:ln>
                <a:solidFill>
                  <a:srgbClr val="000000"/>
                </a:solidFill>
                <a:effectLst/>
                <a:uLnTx/>
                <a:uFillTx/>
                <a:latin typeface="Calibri" panose="020F0502020204030204" pitchFamily="34" charset="0"/>
                <a:ea typeface="+mn-ea"/>
                <a:cs typeface="+mn-cs"/>
              </a:rPr>
              <a:t>(A)</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Biopsy showed neutrophilic infiltrate + atypical mononuclear cells </a:t>
            </a:r>
            <a:r>
              <a:rPr kumimoji="0" lang="en-US" sz="1600" b="1"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Improved with topical steroids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FBA276D7-5664-2F56-072A-63805BAA1811}"/>
              </a:ext>
            </a:extLst>
          </p:cNvPr>
          <p:cNvSpPr>
            <a:spLocks noGrp="1"/>
          </p:cNvSpPr>
          <p:nvPr>
            <p:ph type="title"/>
          </p:nvPr>
        </p:nvSpPr>
        <p:spPr/>
        <p:txBody>
          <a:bodyPr/>
          <a:lstStyle/>
          <a:p>
            <a:r>
              <a:rPr lang="en-US"/>
              <a:t>Clinical and Pathologic Findings in FLT3 Inhibitor–Associated Neutrophilic Dermatoses</a:t>
            </a:r>
          </a:p>
        </p:txBody>
      </p:sp>
      <p:pic>
        <p:nvPicPr>
          <p:cNvPr id="4" name="Content Placeholder 3">
            <a:extLst>
              <a:ext uri="{FF2B5EF4-FFF2-40B4-BE49-F238E27FC236}">
                <a16:creationId xmlns:a16="http://schemas.microsoft.com/office/drawing/2014/main" id="{21FE8963-BFA9-8511-AEB4-CE67DA9FF381}"/>
              </a:ext>
            </a:extLst>
          </p:cNvPr>
          <p:cNvPicPr>
            <a:picLocks noGrp="1" noChangeAspect="1"/>
          </p:cNvPicPr>
          <p:nvPr>
            <p:ph sz="half" idx="1"/>
          </p:nvPr>
        </p:nvPicPr>
        <p:blipFill rotWithShape="1">
          <a:blip r:embed="rId3"/>
          <a:srcRect t="55414" r="50866"/>
          <a:stretch>
            <a:fillRect/>
          </a:stretch>
        </p:blipFill>
        <p:spPr>
          <a:xfrm>
            <a:off x="660083" y="4108769"/>
            <a:ext cx="2708054" cy="2081423"/>
          </a:xfrm>
          <a:prstGeom prst="rect">
            <a:avLst/>
          </a:prstGeom>
        </p:spPr>
      </p:pic>
      <p:sp>
        <p:nvSpPr>
          <p:cNvPr id="7" name="Content Placeholder 6">
            <a:extLst>
              <a:ext uri="{FF2B5EF4-FFF2-40B4-BE49-F238E27FC236}">
                <a16:creationId xmlns:a16="http://schemas.microsoft.com/office/drawing/2014/main" id="{82305FFF-732A-1BC2-1A13-BBF8D5BD0907}"/>
              </a:ext>
            </a:extLst>
          </p:cNvPr>
          <p:cNvSpPr>
            <a:spLocks noGrp="1"/>
          </p:cNvSpPr>
          <p:nvPr>
            <p:ph sz="half" idx="2"/>
          </p:nvPr>
        </p:nvSpPr>
        <p:spPr/>
        <p:txBody>
          <a:bodyPr/>
          <a:lstStyle/>
          <a:p>
            <a:r>
              <a:rPr lang="en-US" sz="1800"/>
              <a:t>Patient with R/R FLT3-ITD/NPM1-mutant AML started on quizartinib</a:t>
            </a:r>
            <a:r>
              <a:rPr lang="en-US" sz="1800" baseline="30000"/>
              <a:t>*2</a:t>
            </a:r>
            <a:endParaRPr lang="en-US" sz="1800"/>
          </a:p>
          <a:p>
            <a:r>
              <a:rPr lang="en-US" sz="1800"/>
              <a:t>At </a:t>
            </a:r>
            <a:r>
              <a:rPr lang="en-US" sz="1800" err="1"/>
              <a:t>Wk</a:t>
            </a:r>
            <a:r>
              <a:rPr lang="en-US" sz="1800"/>
              <a:t> 6, developed pulmonary nodules and tender thigh lesion </a:t>
            </a:r>
            <a:r>
              <a:rPr lang="en-US" sz="1800" b="1"/>
              <a:t>(C) </a:t>
            </a:r>
          </a:p>
          <a:p>
            <a:pPr lvl="1"/>
            <a:r>
              <a:rPr lang="en-US" sz="1600"/>
              <a:t>Biopsy showed dermal and subcutaneous lobular neutrophilic infiltration </a:t>
            </a:r>
            <a:r>
              <a:rPr lang="en-US" sz="1600" b="1"/>
              <a:t>(D)</a:t>
            </a:r>
          </a:p>
          <a:p>
            <a:pPr lvl="1"/>
            <a:r>
              <a:rPr lang="en-US" sz="1600"/>
              <a:t>Skin nodule resolved rapidly with oral dexamethasone</a:t>
            </a:r>
          </a:p>
          <a:p>
            <a:endParaRPr lang="en-US" sz="2400"/>
          </a:p>
        </p:txBody>
      </p:sp>
      <p:pic>
        <p:nvPicPr>
          <p:cNvPr id="5" name="Picture 4">
            <a:extLst>
              <a:ext uri="{FF2B5EF4-FFF2-40B4-BE49-F238E27FC236}">
                <a16:creationId xmlns:a16="http://schemas.microsoft.com/office/drawing/2014/main" id="{06F0EB56-1D37-DBA7-BDE8-4073321B4F5C}"/>
              </a:ext>
            </a:extLst>
          </p:cNvPr>
          <p:cNvPicPr>
            <a:picLocks noChangeAspect="1"/>
          </p:cNvPicPr>
          <p:nvPr/>
        </p:nvPicPr>
        <p:blipFill>
          <a:blip r:embed="rId4"/>
          <a:srcRect l="50700" t="55271"/>
          <a:stretch>
            <a:fillRect/>
          </a:stretch>
        </p:blipFill>
        <p:spPr>
          <a:xfrm>
            <a:off x="3231313" y="4109556"/>
            <a:ext cx="2708054" cy="2080636"/>
          </a:xfrm>
          <a:prstGeom prst="rect">
            <a:avLst/>
          </a:prstGeom>
        </p:spPr>
      </p:pic>
      <p:pic>
        <p:nvPicPr>
          <p:cNvPr id="9" name="Picture 8">
            <a:extLst>
              <a:ext uri="{FF2B5EF4-FFF2-40B4-BE49-F238E27FC236}">
                <a16:creationId xmlns:a16="http://schemas.microsoft.com/office/drawing/2014/main" id="{4AAE4986-CC88-0467-B794-037B9EC24A69}"/>
              </a:ext>
            </a:extLst>
          </p:cNvPr>
          <p:cNvPicPr>
            <a:picLocks noChangeAspect="1"/>
          </p:cNvPicPr>
          <p:nvPr/>
        </p:nvPicPr>
        <p:blipFill>
          <a:blip r:embed="rId5"/>
          <a:srcRect t="55909" r="50000"/>
          <a:stretch>
            <a:fillRect/>
          </a:stretch>
        </p:blipFill>
        <p:spPr>
          <a:xfrm>
            <a:off x="9238536" y="4276615"/>
            <a:ext cx="2597620" cy="1821766"/>
          </a:xfrm>
          <a:prstGeom prst="rect">
            <a:avLst/>
          </a:prstGeom>
        </p:spPr>
      </p:pic>
      <p:pic>
        <p:nvPicPr>
          <p:cNvPr id="10" name="Picture 9">
            <a:extLst>
              <a:ext uri="{FF2B5EF4-FFF2-40B4-BE49-F238E27FC236}">
                <a16:creationId xmlns:a16="http://schemas.microsoft.com/office/drawing/2014/main" id="{6EA42068-8813-18B2-DED1-2D61B973B7DF}"/>
              </a:ext>
            </a:extLst>
          </p:cNvPr>
          <p:cNvPicPr>
            <a:picLocks noChangeAspect="1"/>
          </p:cNvPicPr>
          <p:nvPr/>
        </p:nvPicPr>
        <p:blipFill>
          <a:blip r:embed="rId5"/>
          <a:srcRect t="3687" r="51767" b="52222"/>
          <a:stretch>
            <a:fillRect/>
          </a:stretch>
        </p:blipFill>
        <p:spPr>
          <a:xfrm>
            <a:off x="6367635" y="4109556"/>
            <a:ext cx="2861872" cy="2080636"/>
          </a:xfrm>
          <a:prstGeom prst="rect">
            <a:avLst/>
          </a:prstGeom>
        </p:spPr>
      </p:pic>
      <p:sp>
        <p:nvSpPr>
          <p:cNvPr id="11" name="Text Box 11">
            <a:extLst>
              <a:ext uri="{FF2B5EF4-FFF2-40B4-BE49-F238E27FC236}">
                <a16:creationId xmlns:a16="http://schemas.microsoft.com/office/drawing/2014/main" id="{22646EE7-6FC3-16B7-4198-32B772645E3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Varadarajan. JAMA Dermatol. 2016;152:480. 2. Fathi. Blood. 2013;122:239. </a:t>
            </a:r>
            <a:endParaRPr kumimoji="0" lang="nl-NL"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B2A0520-B00E-159C-B280-3B161DE701F3}"/>
              </a:ext>
            </a:extLst>
          </p:cNvPr>
          <p:cNvSpPr txBox="1">
            <a:spLocks noChangeArrowheads="1"/>
          </p:cNvSpPr>
          <p:nvPr/>
        </p:nvSpPr>
        <p:spPr bwMode="auto">
          <a:xfrm>
            <a:off x="2701224" y="4116370"/>
            <a:ext cx="3552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A</a:t>
            </a:r>
          </a:p>
        </p:txBody>
      </p:sp>
      <p:sp>
        <p:nvSpPr>
          <p:cNvPr id="13" name="TextBox 12">
            <a:extLst>
              <a:ext uri="{FF2B5EF4-FFF2-40B4-BE49-F238E27FC236}">
                <a16:creationId xmlns:a16="http://schemas.microsoft.com/office/drawing/2014/main" id="{5B0F7111-3594-3B76-21A1-9A050E99B91E}"/>
              </a:ext>
            </a:extLst>
          </p:cNvPr>
          <p:cNvSpPr txBox="1">
            <a:spLocks noChangeArrowheads="1"/>
          </p:cNvSpPr>
          <p:nvPr/>
        </p:nvSpPr>
        <p:spPr bwMode="auto">
          <a:xfrm>
            <a:off x="5542830" y="4058616"/>
            <a:ext cx="35521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B</a:t>
            </a:r>
          </a:p>
        </p:txBody>
      </p:sp>
      <p:sp>
        <p:nvSpPr>
          <p:cNvPr id="14" name="TextBox 13">
            <a:extLst>
              <a:ext uri="{FF2B5EF4-FFF2-40B4-BE49-F238E27FC236}">
                <a16:creationId xmlns:a16="http://schemas.microsoft.com/office/drawing/2014/main" id="{4F352AB9-2EC2-95B0-2ED1-93803F044E6A}"/>
              </a:ext>
            </a:extLst>
          </p:cNvPr>
          <p:cNvSpPr txBox="1">
            <a:spLocks noChangeArrowheads="1"/>
          </p:cNvSpPr>
          <p:nvPr/>
        </p:nvSpPr>
        <p:spPr bwMode="auto">
          <a:xfrm>
            <a:off x="8888715" y="4058616"/>
            <a:ext cx="340792"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C</a:t>
            </a:r>
          </a:p>
        </p:txBody>
      </p:sp>
      <p:sp>
        <p:nvSpPr>
          <p:cNvPr id="15" name="TextBox 14">
            <a:extLst>
              <a:ext uri="{FF2B5EF4-FFF2-40B4-BE49-F238E27FC236}">
                <a16:creationId xmlns:a16="http://schemas.microsoft.com/office/drawing/2014/main" id="{ECBDB2CE-6103-0742-592A-8A3E32E57CFB}"/>
              </a:ext>
            </a:extLst>
          </p:cNvPr>
          <p:cNvSpPr txBox="1">
            <a:spLocks noChangeArrowheads="1"/>
          </p:cNvSpPr>
          <p:nvPr/>
        </p:nvSpPr>
        <p:spPr bwMode="auto">
          <a:xfrm>
            <a:off x="11435442" y="4022694"/>
            <a:ext cx="360029" cy="338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1917" tIns="60959" rIns="121917" bIns="60959">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ＭＳ Ｐゴシック" charset="0"/>
                <a:cs typeface="Arial" panose="020B0604020202020204" pitchFamily="34" charset="0"/>
              </a:rPr>
              <a:t>D</a:t>
            </a:r>
          </a:p>
        </p:txBody>
      </p:sp>
      <p:sp>
        <p:nvSpPr>
          <p:cNvPr id="16" name="TextBox 15">
            <a:extLst>
              <a:ext uri="{FF2B5EF4-FFF2-40B4-BE49-F238E27FC236}">
                <a16:creationId xmlns:a16="http://schemas.microsoft.com/office/drawing/2014/main" id="{2AE3FE6D-559C-2D09-64D1-35F5637DC97B}"/>
              </a:ext>
            </a:extLst>
          </p:cNvPr>
          <p:cNvSpPr txBox="1"/>
          <p:nvPr/>
        </p:nvSpPr>
        <p:spPr bwMode="auto">
          <a:xfrm>
            <a:off x="6352647" y="6188667"/>
            <a:ext cx="4457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Quizartinib</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is not FDA approved for use in the R/R setting. </a:t>
            </a:r>
            <a:endPar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6350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D946B-65A6-BB11-0C01-9A6CC6372DEB}"/>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F08BBBFF-2ACC-AAE6-AC22-3409C630AB96}"/>
              </a:ext>
            </a:extLst>
          </p:cNvPr>
          <p:cNvSpPr>
            <a:spLocks noGrp="1" noChangeArrowheads="1"/>
          </p:cNvSpPr>
          <p:nvPr>
            <p:ph type="title"/>
          </p:nvPr>
        </p:nvSpPr>
        <p:spPr/>
        <p:txBody>
          <a:bodyPr/>
          <a:lstStyle/>
          <a:p>
            <a:r>
              <a:rPr lang="en-US" altLang="en-US"/>
              <a:t>QT Interval Prolongation With FLT3 Inhibitors</a:t>
            </a:r>
          </a:p>
        </p:txBody>
      </p:sp>
      <p:sp>
        <p:nvSpPr>
          <p:cNvPr id="3" name="Content Placeholder 2">
            <a:extLst>
              <a:ext uri="{FF2B5EF4-FFF2-40B4-BE49-F238E27FC236}">
                <a16:creationId xmlns:a16="http://schemas.microsoft.com/office/drawing/2014/main" id="{78203E7F-E88A-83D1-854C-149D1A253280}"/>
              </a:ext>
            </a:extLst>
          </p:cNvPr>
          <p:cNvSpPr>
            <a:spLocks noGrp="1"/>
          </p:cNvSpPr>
          <p:nvPr>
            <p:ph idx="1"/>
          </p:nvPr>
        </p:nvSpPr>
        <p:spPr>
          <a:xfrm>
            <a:off x="610218" y="1525361"/>
            <a:ext cx="5708070" cy="3908179"/>
          </a:xfrm>
        </p:spPr>
        <p:txBody>
          <a:bodyPr/>
          <a:lstStyle/>
          <a:p>
            <a:r>
              <a:rPr lang="en-US" sz="2000"/>
              <a:t>QT prolongation is a </a:t>
            </a:r>
            <a:r>
              <a:rPr lang="en-US" sz="2000" b="1"/>
              <a:t>class effect </a:t>
            </a:r>
            <a:r>
              <a:rPr lang="en-US" sz="2000"/>
              <a:t>of FLT3 inhibitors via the rapid delayed rectifier potassium current (I</a:t>
            </a:r>
            <a:r>
              <a:rPr lang="en-US" sz="2000" baseline="-25000"/>
              <a:t>kr</a:t>
            </a:r>
            <a:r>
              <a:rPr lang="en-US" sz="2000"/>
              <a:t>)</a:t>
            </a:r>
            <a:endParaRPr lang="en-US" sz="2000" baseline="-25000"/>
          </a:p>
          <a:p>
            <a:r>
              <a:rPr lang="en-US" sz="2000" err="1"/>
              <a:t>Quizartinib</a:t>
            </a:r>
            <a:r>
              <a:rPr lang="en-US" sz="2000"/>
              <a:t> also inhibits the slow delayed rectifier potassium current (</a:t>
            </a:r>
            <a:r>
              <a:rPr lang="en-US" sz="2000" err="1"/>
              <a:t>I</a:t>
            </a:r>
            <a:r>
              <a:rPr lang="en-US" sz="2000" baseline="-25000" err="1"/>
              <a:t>ks</a:t>
            </a:r>
            <a:r>
              <a:rPr lang="en-US" sz="2000"/>
              <a:t>)</a:t>
            </a:r>
            <a:endParaRPr lang="en-US" sz="2000" baseline="-25000"/>
          </a:p>
          <a:p>
            <a:pPr lvl="1"/>
            <a:r>
              <a:rPr lang="en-US" sz="1800" err="1"/>
              <a:t>I</a:t>
            </a:r>
            <a:r>
              <a:rPr lang="en-US" sz="1800" baseline="-25000" err="1"/>
              <a:t>ks</a:t>
            </a:r>
            <a:r>
              <a:rPr lang="en-US" sz="1800"/>
              <a:t> inhibition may further increase ventricular arrhythmia risk; FDA requires a REMS program</a:t>
            </a:r>
          </a:p>
          <a:p>
            <a:r>
              <a:rPr lang="en-US" sz="2000"/>
              <a:t>QT prolongation during </a:t>
            </a:r>
            <a:r>
              <a:rPr lang="en-US" sz="2000" err="1"/>
              <a:t>quizartinib</a:t>
            </a:r>
            <a:r>
              <a:rPr lang="en-US" sz="2000"/>
              <a:t> therapy is dose dependent*</a:t>
            </a:r>
          </a:p>
          <a:p>
            <a:pPr lvl="1"/>
            <a:r>
              <a:rPr lang="en-US" sz="1800"/>
              <a:t>Compared with single agent maintenance, lower </a:t>
            </a:r>
            <a:r>
              <a:rPr lang="en-US" sz="1800" err="1"/>
              <a:t>quizartinib</a:t>
            </a:r>
            <a:r>
              <a:rPr lang="en-US" sz="1800"/>
              <a:t> doses are used during induction and consolidation</a:t>
            </a:r>
            <a:endParaRPr lang="en-US" sz="1800" baseline="30000"/>
          </a:p>
          <a:p>
            <a:endParaRPr lang="en-US">
              <a:highlight>
                <a:srgbClr val="FFFF00"/>
              </a:highlight>
            </a:endParaRPr>
          </a:p>
        </p:txBody>
      </p:sp>
      <p:sp>
        <p:nvSpPr>
          <p:cNvPr id="4" name="TextBox 3">
            <a:extLst>
              <a:ext uri="{FF2B5EF4-FFF2-40B4-BE49-F238E27FC236}">
                <a16:creationId xmlns:a16="http://schemas.microsoft.com/office/drawing/2014/main" id="{03291C40-F3A8-5900-DC57-DA2CF40EEE53}"/>
              </a:ext>
            </a:extLst>
          </p:cNvPr>
          <p:cNvSpPr txBox="1"/>
          <p:nvPr/>
        </p:nvSpPr>
        <p:spPr>
          <a:xfrm>
            <a:off x="6296892" y="5634554"/>
            <a:ext cx="5552208"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*FDA-approved dose of quizartinib during induction and consolidation is 35.4 mg PO QD. </a:t>
            </a:r>
            <a:endParaRPr kumimoji="0" lang="en-US" sz="1100" b="0" i="0" u="none" strike="noStrike" kern="1200" cap="none" spc="0" normalizeH="0" baseline="30000" noProof="0">
              <a:ln>
                <a:noFill/>
              </a:ln>
              <a:solidFill>
                <a:prstClr val="black"/>
              </a:solidFill>
              <a:effectLst/>
              <a:uLnTx/>
              <a:uFillTx/>
              <a:latin typeface="Calibri"/>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a:ln>
                  <a:noFill/>
                </a:ln>
                <a:solidFill>
                  <a:prstClr val="black"/>
                </a:solidFill>
                <a:effectLst/>
                <a:uLnTx/>
                <a:uFillTx/>
                <a:latin typeface="Calibri"/>
                <a:ea typeface="+mn-ea"/>
                <a:cs typeface="Arial" panose="020B0604020202020204" pitchFamily="34" charset="0"/>
              </a:rPr>
              <a:t>†</a:t>
            </a:r>
            <a:r>
              <a:rPr kumimoji="0" lang="en-US" sz="11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Indicated doses show quizartinib hydrochloride, which is 13% higher than quizartinib free base.</a:t>
            </a:r>
          </a:p>
        </p:txBody>
      </p:sp>
      <p:sp>
        <p:nvSpPr>
          <p:cNvPr id="2" name="Text Box 11">
            <a:extLst>
              <a:ext uri="{FF2B5EF4-FFF2-40B4-BE49-F238E27FC236}">
                <a16:creationId xmlns:a16="http://schemas.microsoft.com/office/drawing/2014/main" id="{EC344B15-4F10-290D-9397-AE891A943BD5}"/>
              </a:ext>
            </a:extLst>
          </p:cNvPr>
          <p:cNvSpPr txBox="1">
            <a:spLocks noChangeArrowheads="1"/>
          </p:cNvSpPr>
          <p:nvPr/>
        </p:nvSpPr>
        <p:spPr bwMode="auto">
          <a:xfrm>
            <a:off x="414338" y="6179302"/>
            <a:ext cx="8495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Midostaurin PI. Quizartinib PI. Gilteritinib PI.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Vaddady</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Clin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Transl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Sci. 2024;17:e70065.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Cortes. Blood. 2018;132:598. Cortes. Lancet Oncol. 2018;19:889. </a:t>
            </a:r>
          </a:p>
        </p:txBody>
      </p:sp>
      <p:graphicFrame>
        <p:nvGraphicFramePr>
          <p:cNvPr id="8" name="Group 3">
            <a:extLst>
              <a:ext uri="{FF2B5EF4-FFF2-40B4-BE49-F238E27FC236}">
                <a16:creationId xmlns:a16="http://schemas.microsoft.com/office/drawing/2014/main" id="{A50F939A-A03F-EBF3-1A71-1C223E946BE8}"/>
              </a:ext>
            </a:extLst>
          </p:cNvPr>
          <p:cNvGraphicFramePr>
            <a:graphicFrameLocks/>
          </p:cNvGraphicFramePr>
          <p:nvPr/>
        </p:nvGraphicFramePr>
        <p:xfrm>
          <a:off x="6460070" y="1786953"/>
          <a:ext cx="5225852" cy="3474720"/>
        </p:xfrm>
        <a:graphic>
          <a:graphicData uri="http://schemas.openxmlformats.org/drawingml/2006/table">
            <a:tbl>
              <a:tblPr/>
              <a:tblGrid>
                <a:gridCol w="1205281">
                  <a:extLst>
                    <a:ext uri="{9D8B030D-6E8A-4147-A177-3AD203B41FA5}">
                      <a16:colId xmlns:a16="http://schemas.microsoft.com/office/drawing/2014/main" val="20000"/>
                    </a:ext>
                  </a:extLst>
                </a:gridCol>
                <a:gridCol w="804114">
                  <a:extLst>
                    <a:ext uri="{9D8B030D-6E8A-4147-A177-3AD203B41FA5}">
                      <a16:colId xmlns:a16="http://schemas.microsoft.com/office/drawing/2014/main" val="2475856515"/>
                    </a:ext>
                  </a:extLst>
                </a:gridCol>
                <a:gridCol w="804115">
                  <a:extLst>
                    <a:ext uri="{9D8B030D-6E8A-4147-A177-3AD203B41FA5}">
                      <a16:colId xmlns:a16="http://schemas.microsoft.com/office/drawing/2014/main" val="3979326867"/>
                    </a:ext>
                  </a:extLst>
                </a:gridCol>
                <a:gridCol w="804114">
                  <a:extLst>
                    <a:ext uri="{9D8B030D-6E8A-4147-A177-3AD203B41FA5}">
                      <a16:colId xmlns:a16="http://schemas.microsoft.com/office/drawing/2014/main" val="685338656"/>
                    </a:ext>
                  </a:extLst>
                </a:gridCol>
                <a:gridCol w="804114">
                  <a:extLst>
                    <a:ext uri="{9D8B030D-6E8A-4147-A177-3AD203B41FA5}">
                      <a16:colId xmlns:a16="http://schemas.microsoft.com/office/drawing/2014/main" val="4276112657"/>
                    </a:ext>
                  </a:extLst>
                </a:gridCol>
                <a:gridCol w="804114">
                  <a:extLst>
                    <a:ext uri="{9D8B030D-6E8A-4147-A177-3AD203B41FA5}">
                      <a16:colId xmlns:a16="http://schemas.microsoft.com/office/drawing/2014/main" val="1738132884"/>
                    </a:ext>
                  </a:extLst>
                </a:gridCol>
              </a:tblGrid>
              <a:tr h="22909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Trial</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kumimoji="0" lang="en-US" sz="1400" b="1" i="0" u="none" strike="noStrike" cap="none" normalizeH="0" baseline="0">
                          <a:ln>
                            <a:noFill/>
                          </a:ln>
                          <a:solidFill>
                            <a:schemeClr val="tx1"/>
                          </a:solidFill>
                          <a:effectLst/>
                          <a:latin typeface="+mn-lt"/>
                        </a:rPr>
                        <a:t>2689-CL-2004</a:t>
                      </a:r>
                      <a:endParaRPr lang="en-US" sz="2000"/>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3">
                  <a:txBody>
                    <a:bodyPr/>
                    <a:lstStyle/>
                    <a:p>
                      <a:pPr algn="ctr"/>
                      <a:r>
                        <a:rPr kumimoji="0" lang="en-US" sz="1400" b="1" i="0" u="none" strike="noStrike" cap="none" normalizeH="0" baseline="0">
                          <a:ln>
                            <a:noFill/>
                          </a:ln>
                          <a:solidFill>
                            <a:schemeClr val="tx1"/>
                          </a:solidFill>
                          <a:effectLst/>
                          <a:latin typeface="+mn-lt"/>
                        </a:rPr>
                        <a:t>AC220-002</a:t>
                      </a:r>
                    </a:p>
                    <a:p>
                      <a:pPr algn="ctr"/>
                      <a:r>
                        <a:rPr kumimoji="0" lang="en-US" sz="1400" b="1" i="0" u="none" strike="noStrike" cap="none" normalizeH="0" baseline="0">
                          <a:ln>
                            <a:noFill/>
                          </a:ln>
                          <a:solidFill>
                            <a:schemeClr val="tx1"/>
                          </a:solidFill>
                          <a:effectLst/>
                          <a:latin typeface="+mn-lt"/>
                        </a:rPr>
                        <a:t>(Cohort 2) </a:t>
                      </a:r>
                      <a:endParaRPr lang="en-US" sz="2000"/>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909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mn-lt"/>
                        </a:rPr>
                        <a:t>Quizartinib dose</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30 mg/day</a:t>
                      </a:r>
                      <a:r>
                        <a:rPr kumimoji="0" lang="en-US" sz="1400" b="0" i="0" u="none" strike="noStrike" cap="none" normalizeH="0" baseline="30000">
                          <a:ln>
                            <a:noFill/>
                          </a:ln>
                          <a:solidFill>
                            <a:schemeClr val="tx1"/>
                          </a:solidFill>
                          <a:effectLst/>
                          <a:latin typeface="+mn-lt"/>
                        </a:rPr>
                        <a:t>†</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60 mg/day</a:t>
                      </a:r>
                      <a:endParaRPr kumimoji="0" lang="en-US" sz="1400" b="0" i="0" u="none" strike="noStrike" cap="none" normalizeH="0" baseline="3000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90 mg/day</a:t>
                      </a:r>
                      <a:endParaRPr kumimoji="0" lang="en-US" sz="1400" b="0" i="0" u="none" strike="noStrike" cap="none" normalizeH="0" baseline="30000">
                        <a:ln>
                          <a:noFill/>
                        </a:ln>
                        <a:solidFill>
                          <a:schemeClr val="tx1"/>
                        </a:solidFill>
                        <a:effectLst/>
                        <a:latin typeface="+mn-lt"/>
                      </a:endParaRP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0" i="0" u="none" strike="noStrike" cap="none" normalizeH="0" baseline="0">
                          <a:ln>
                            <a:noFill/>
                          </a:ln>
                          <a:solidFill>
                            <a:schemeClr val="tx1"/>
                          </a:solidFill>
                          <a:effectLst/>
                          <a:latin typeface="+mn-lt"/>
                        </a:rPr>
                        <a:t>135 mg/day </a:t>
                      </a:r>
                      <a:endParaRPr lang="en-US" sz="2000" b="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rPr>
                        <a:t>200 mg/day</a:t>
                      </a:r>
                      <a:endParaRPr kumimoji="0" lang="en-US" sz="1400" b="0" i="0" u="none" strike="noStrike" cap="none" normalizeH="0" baseline="3000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7459">
                <a:tc gridSpan="6">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defRPr/>
                      </a:pPr>
                      <a:r>
                        <a:rPr kumimoji="0" lang="en-US" sz="1400" b="1" i="0" u="none" strike="noStrike" kern="1200" cap="none" normalizeH="0" baseline="0">
                          <a:ln>
                            <a:noFill/>
                          </a:ln>
                          <a:solidFill>
                            <a:schemeClr val="bg2">
                              <a:lumMod val="10000"/>
                            </a:schemeClr>
                          </a:solidFill>
                          <a:effectLst/>
                          <a:latin typeface="+mn-lt"/>
                          <a:ea typeface="+mn-ea"/>
                          <a:cs typeface="+mn-cs"/>
                        </a:rPr>
                        <a:t>Maximum Value of QTcF (msec)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lang="en-US"/>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2113709"/>
                  </a:ext>
                </a:extLst>
              </a:tr>
              <a:tr h="13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defRPr/>
                      </a:pPr>
                      <a:r>
                        <a:rPr lang="en-US" sz="1400" b="0">
                          <a:solidFill>
                            <a:srgbClr val="000000"/>
                          </a:solidFill>
                          <a:latin typeface="+mn-lt"/>
                          <a:cs typeface="Arial" pitchFamily="34" charset="0"/>
                        </a:rPr>
                        <a:t>450 to ≤480 </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42%</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47%</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35%</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48%</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43104534"/>
                  </a:ext>
                </a:extLst>
              </a:tr>
              <a:tr h="13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defRPr/>
                      </a:pPr>
                      <a:r>
                        <a:rPr lang="en-US" sz="1400" b="0">
                          <a:solidFill>
                            <a:srgbClr val="000000"/>
                          </a:solidFill>
                          <a:latin typeface="+mn-lt"/>
                          <a:cs typeface="Arial" pitchFamily="34" charset="0"/>
                        </a:rPr>
                        <a:t>&gt;480 to ≤500</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5%</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14%</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21%</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13%</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33%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98122437"/>
                  </a:ext>
                </a:extLst>
              </a:tr>
              <a:tr h="13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defRPr/>
                      </a:pPr>
                      <a:r>
                        <a:rPr lang="en-US" sz="1400" b="0">
                          <a:solidFill>
                            <a:srgbClr val="000000"/>
                          </a:solidFill>
                          <a:latin typeface="+mn-lt"/>
                          <a:cs typeface="Arial" pitchFamily="34" charset="0"/>
                        </a:rPr>
                        <a:t>&gt;500</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5%</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3%</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21%</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15%</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42%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8230855"/>
                  </a:ext>
                </a:extLst>
              </a:tr>
              <a:tr h="137459">
                <a:tc gridSpan="6">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mn-lt"/>
                        </a:rPr>
                        <a:t>Maximum change in QTcF from baseline (msec)</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0" i="0" u="none" strike="noStrike" cap="none" normalizeH="0" baseline="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35444868"/>
                  </a:ext>
                </a:extLst>
              </a:tr>
              <a:tr h="13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a:solidFill>
                            <a:srgbClr val="000000"/>
                          </a:solidFill>
                          <a:latin typeface="+mn-lt"/>
                          <a:ea typeface="Times New Roman"/>
                          <a:cs typeface="Arial" pitchFamily="34" charset="0"/>
                        </a:rPr>
                        <a:t>≤30 </a:t>
                      </a:r>
                      <a:endParaRPr kumimoji="0" lang="en-US" sz="1400" b="0" i="0" u="none" strike="noStrike" cap="none" normalizeH="0" baseline="0">
                        <a:ln>
                          <a:noFill/>
                        </a:ln>
                        <a:solidFill>
                          <a:schemeClr val="bg2">
                            <a:lumMod val="10000"/>
                          </a:schemeClr>
                        </a:solidFill>
                        <a:effectLst/>
                        <a:latin typeface="+mn-lt"/>
                      </a:endParaRP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50%</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44%</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9%</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9%</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0%</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3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a:solidFill>
                            <a:srgbClr val="000000"/>
                          </a:solidFill>
                          <a:latin typeface="+mn-lt"/>
                          <a:cs typeface="Arial" pitchFamily="34" charset="0"/>
                        </a:rPr>
                        <a:t> &gt;30 to ≤60</a:t>
                      </a:r>
                      <a:endParaRPr kumimoji="0" lang="en-US" sz="1400" b="0" i="0" u="none" strike="noStrike" cap="none" normalizeH="0" baseline="0">
                        <a:ln>
                          <a:noFill/>
                        </a:ln>
                        <a:solidFill>
                          <a:schemeClr val="bg2">
                            <a:lumMod val="10000"/>
                          </a:schemeClr>
                        </a:solidFill>
                        <a:effectLst/>
                        <a:latin typeface="+mn-lt"/>
                      </a:endParaRP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47%</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36%</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46%</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51%</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8%</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2217576"/>
                  </a:ext>
                </a:extLst>
              </a:tr>
              <a:tr h="13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a:solidFill>
                            <a:srgbClr val="000000"/>
                          </a:solidFill>
                          <a:latin typeface="+mn-lt"/>
                          <a:cs typeface="Arial" pitchFamily="34" charset="0"/>
                        </a:rPr>
                        <a:t> &gt;60</a:t>
                      </a:r>
                      <a:endParaRPr kumimoji="0" lang="en-US" sz="1400" b="0" i="0" u="none" strike="noStrike" cap="none" normalizeH="0" baseline="0">
                        <a:ln>
                          <a:noFill/>
                        </a:ln>
                        <a:solidFill>
                          <a:schemeClr val="bg2">
                            <a:lumMod val="10000"/>
                          </a:schemeClr>
                        </a:solidFill>
                        <a:effectLst/>
                        <a:latin typeface="+mn-lt"/>
                      </a:endParaRP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3%</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19%</a:t>
                      </a:r>
                    </a:p>
                  </a:txBody>
                  <a:tcPr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46%</a:t>
                      </a:r>
                    </a:p>
                  </a:txBody>
                  <a:tcPr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39%</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a:ln>
                            <a:noFill/>
                          </a:ln>
                          <a:solidFill>
                            <a:schemeClr val="bg2">
                              <a:lumMod val="10000"/>
                            </a:schemeClr>
                          </a:solidFill>
                          <a:effectLst/>
                          <a:latin typeface="+mn-lt"/>
                        </a:rPr>
                        <a:t>92%</a:t>
                      </a:r>
                      <a:endParaRPr lang="en-US" sz="200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99186641"/>
                  </a:ext>
                </a:extLst>
              </a:tr>
            </a:tbl>
          </a:graphicData>
        </a:graphic>
      </p:graphicFrame>
    </p:spTree>
    <p:extLst>
      <p:ext uri="{BB962C8B-B14F-4D97-AF65-F5344CB8AC3E}">
        <p14:creationId xmlns:p14="http://schemas.microsoft.com/office/powerpoint/2010/main" val="2416510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a:extLst>
              <a:ext uri="{FF2B5EF4-FFF2-40B4-BE49-F238E27FC236}">
                <a16:creationId xmlns:a16="http://schemas.microsoft.com/office/drawing/2014/main" id="{8BB8F44A-EC8F-0830-6097-20B1D9064171}"/>
              </a:ext>
            </a:extLst>
          </p:cNvPr>
          <p:cNvGraphicFramePr>
            <a:graphicFrameLocks/>
          </p:cNvGraphicFramePr>
          <p:nvPr/>
        </p:nvGraphicFramePr>
        <p:xfrm>
          <a:off x="723900" y="1611630"/>
          <a:ext cx="10758304" cy="3573872"/>
        </p:xfrm>
        <a:graphic>
          <a:graphicData uri="http://schemas.openxmlformats.org/drawingml/2006/table">
            <a:tbl>
              <a:tblPr/>
              <a:tblGrid>
                <a:gridCol w="4619199">
                  <a:extLst>
                    <a:ext uri="{9D8B030D-6E8A-4147-A177-3AD203B41FA5}">
                      <a16:colId xmlns:a16="http://schemas.microsoft.com/office/drawing/2014/main" val="20000"/>
                    </a:ext>
                  </a:extLst>
                </a:gridCol>
                <a:gridCol w="3120908">
                  <a:extLst>
                    <a:ext uri="{9D8B030D-6E8A-4147-A177-3AD203B41FA5}">
                      <a16:colId xmlns:a16="http://schemas.microsoft.com/office/drawing/2014/main" val="20001"/>
                    </a:ext>
                  </a:extLst>
                </a:gridCol>
                <a:gridCol w="3018197">
                  <a:extLst>
                    <a:ext uri="{9D8B030D-6E8A-4147-A177-3AD203B41FA5}">
                      <a16:colId xmlns:a16="http://schemas.microsoft.com/office/drawing/2014/main" val="20002"/>
                    </a:ext>
                  </a:extLst>
                </a:gridCol>
              </a:tblGrid>
              <a:tr h="17911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mn-lt"/>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90000"/>
                        </a:lnSpc>
                      </a:pPr>
                      <a:r>
                        <a:rPr kumimoji="0" lang="en-US" sz="1600" b="1" i="0" u="none" strike="noStrike" kern="1200" cap="none" normalizeH="0" baseline="0">
                          <a:ln>
                            <a:noFill/>
                          </a:ln>
                          <a:solidFill>
                            <a:schemeClr val="tx1"/>
                          </a:solidFill>
                          <a:effectLst/>
                          <a:latin typeface="+mn-lt"/>
                          <a:ea typeface="+mn-ea"/>
                          <a:cs typeface="+mn-cs"/>
                        </a:rPr>
                        <a:t>Quizartinib (n = 265)</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90000"/>
                        </a:lnSpc>
                      </a:pPr>
                      <a:r>
                        <a:rPr kumimoji="0" lang="en-US" sz="1600" b="1" i="0" u="none" strike="noStrike" kern="1200" cap="none" normalizeH="0" baseline="0">
                          <a:ln>
                            <a:noFill/>
                          </a:ln>
                          <a:solidFill>
                            <a:schemeClr val="tx1"/>
                          </a:solidFill>
                          <a:effectLst/>
                          <a:latin typeface="+mn-lt"/>
                          <a:ea typeface="+mn-ea"/>
                          <a:cs typeface="+mn-cs"/>
                        </a:rPr>
                        <a:t>Placebo (n = 268)</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600" b="1">
                          <a:solidFill>
                            <a:schemeClr val="bg1"/>
                          </a:solidFill>
                          <a:latin typeface="+mn-lt"/>
                          <a:cs typeface="Calibri" panose="020F0502020204030204" pitchFamily="34" charset="0"/>
                        </a:rPr>
                        <a:t>QTcF interval by central ECG data (ms),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2"/>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New &gt;450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34.3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17.9</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600" b="0">
                          <a:solidFill>
                            <a:schemeClr val="bg1"/>
                          </a:solidFill>
                          <a:latin typeface="+mn-lt"/>
                          <a:cs typeface="Calibri" panose="020F0502020204030204" pitchFamily="34" charset="0"/>
                        </a:rPr>
                        <a:t>New &gt;480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7.5</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2.2</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New &gt;500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2.3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0.7</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181638"/>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QTcF increase from baseline &gt;30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55.1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32.5</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58251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QTcF increase from baseline &gt;60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10.2</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4.9</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931313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1">
                          <a:solidFill>
                            <a:schemeClr val="bg1"/>
                          </a:solidFill>
                          <a:latin typeface="+mn-lt"/>
                          <a:cs typeface="Calibri" panose="020F0502020204030204" pitchFamily="34" charset="0"/>
                        </a:rPr>
                        <a:t>Select cardiac TEAEs,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496180277"/>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ECG QT prolonged</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13.6</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4.1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2779340"/>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Cardiac arrest/ventricular fibrillation</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0.8</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9281297"/>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a:solidFill>
                            <a:schemeClr val="bg1"/>
                          </a:solidFill>
                          <a:latin typeface="+mn-lt"/>
                          <a:cs typeface="Calibri" panose="020F0502020204030204" pitchFamily="34" charset="0"/>
                        </a:rPr>
                        <a:t>Ventricular tachycardia</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a:solidFill>
                            <a:schemeClr val="bg1"/>
                          </a:solidFill>
                          <a:latin typeface="+mn-lt"/>
                          <a:cs typeface="Calibri" panose="020F0502020204030204" pitchFamily="34" charset="0"/>
                        </a:rPr>
                        <a:t>0.4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4653183"/>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err="1"/>
              <a:t>QuANTUM</a:t>
            </a:r>
            <a:r>
              <a:rPr lang="en-US"/>
              <a:t>-First: QT Prolongation and </a:t>
            </a:r>
            <a:br>
              <a:rPr lang="en-US"/>
            </a:br>
            <a:r>
              <a:rPr lang="en-US"/>
              <a:t>Select Cardiac AEs</a:t>
            </a:r>
            <a:endParaRPr lang="en-US" altLang="en-US"/>
          </a:p>
        </p:txBody>
      </p:sp>
      <p:sp>
        <p:nvSpPr>
          <p:cNvPr id="3" name="Content Placeholder 2">
            <a:extLst>
              <a:ext uri="{FF2B5EF4-FFF2-40B4-BE49-F238E27FC236}">
                <a16:creationId xmlns:a16="http://schemas.microsoft.com/office/drawing/2014/main" id="{0DAB8045-0909-E216-0905-C82E2D4FB9CE}"/>
              </a:ext>
            </a:extLst>
          </p:cNvPr>
          <p:cNvSpPr>
            <a:spLocks noGrp="1"/>
          </p:cNvSpPr>
          <p:nvPr>
            <p:ph idx="1"/>
          </p:nvPr>
        </p:nvSpPr>
        <p:spPr>
          <a:xfrm>
            <a:off x="604675" y="5246369"/>
            <a:ext cx="10877529" cy="917363"/>
          </a:xfrm>
        </p:spPr>
        <p:txBody>
          <a:bodyPr/>
          <a:lstStyle/>
          <a:p>
            <a:r>
              <a:rPr lang="en-US" sz="1800"/>
              <a:t>2 patients (0.8%) who received quizartinib had cardiac arrest (grade 4, n = 1; grade 5, n = 1), with recorded ventricular fibrillation in setting of severe hypokalemia; 1 patient (0.4%) who received quizartinib died in sleep; 2 patients (0.8%) discontinued quizartinib due to QT prolongation</a:t>
            </a:r>
          </a:p>
          <a:p>
            <a:endParaRPr lang="en-US" sz="1800"/>
          </a:p>
        </p:txBody>
      </p:sp>
      <p:sp>
        <p:nvSpPr>
          <p:cNvPr id="2" name="Text Box 15">
            <a:extLst>
              <a:ext uri="{FF2B5EF4-FFF2-40B4-BE49-F238E27FC236}">
                <a16:creationId xmlns:a16="http://schemas.microsoft.com/office/drawing/2014/main" id="{F3EF8261-938A-15EB-2CEF-E533786E2F96}"/>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Erba. Lancet. 2023;401:1571. Erba. EHA 2022. Abstr S100.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84846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CE027-E748-65FB-23A0-D6A1C69C84F0}"/>
              </a:ext>
            </a:extLst>
          </p:cNvPr>
          <p:cNvSpPr>
            <a:spLocks noGrp="1"/>
          </p:cNvSpPr>
          <p:nvPr>
            <p:ph type="title"/>
          </p:nvPr>
        </p:nvSpPr>
        <p:spPr/>
        <p:txBody>
          <a:bodyPr/>
          <a:lstStyle/>
          <a:p>
            <a:r>
              <a:rPr lang="en-US"/>
              <a:t>Managing Cardiac AEs With Quizartinib</a:t>
            </a:r>
          </a:p>
        </p:txBody>
      </p:sp>
      <p:graphicFrame>
        <p:nvGraphicFramePr>
          <p:cNvPr id="4" name="Group 3">
            <a:extLst>
              <a:ext uri="{FF2B5EF4-FFF2-40B4-BE49-F238E27FC236}">
                <a16:creationId xmlns:a16="http://schemas.microsoft.com/office/drawing/2014/main" id="{73D1008B-7B22-E4E5-7F8F-FCF648DD3A6F}"/>
              </a:ext>
            </a:extLst>
          </p:cNvPr>
          <p:cNvGraphicFramePr>
            <a:graphicFrameLocks/>
          </p:cNvGraphicFramePr>
          <p:nvPr/>
        </p:nvGraphicFramePr>
        <p:xfrm>
          <a:off x="717550" y="1595783"/>
          <a:ext cx="10788650" cy="4280384"/>
        </p:xfrm>
        <a:graphic>
          <a:graphicData uri="http://schemas.openxmlformats.org/drawingml/2006/table">
            <a:tbl>
              <a:tblPr/>
              <a:tblGrid>
                <a:gridCol w="2932249">
                  <a:extLst>
                    <a:ext uri="{9D8B030D-6E8A-4147-A177-3AD203B41FA5}">
                      <a16:colId xmlns:a16="http://schemas.microsoft.com/office/drawing/2014/main" val="20000"/>
                    </a:ext>
                  </a:extLst>
                </a:gridCol>
                <a:gridCol w="7856401">
                  <a:extLst>
                    <a:ext uri="{9D8B030D-6E8A-4147-A177-3AD203B41FA5}">
                      <a16:colId xmlns:a16="http://schemas.microsoft.com/office/drawing/2014/main" val="20001"/>
                    </a:ext>
                  </a:extLst>
                </a:gridCol>
              </a:tblGrid>
              <a:tr h="179111">
                <a:tc gridSpan="2">
                  <a:txBody>
                    <a:bodyPr/>
                    <a:lstStyle/>
                    <a:p>
                      <a:pPr algn="ctr">
                        <a:lnSpc>
                          <a:spcPct val="90000"/>
                        </a:lnSpc>
                      </a:pPr>
                      <a:r>
                        <a:rPr kumimoji="0" lang="en-US" sz="1400" b="1" i="0" u="none" strike="noStrike" kern="1200" cap="none" normalizeH="0" baseline="0">
                          <a:ln>
                            <a:noFill/>
                          </a:ln>
                          <a:solidFill>
                            <a:schemeClr val="tx1"/>
                          </a:solidFill>
                          <a:effectLst/>
                          <a:latin typeface="+mn-lt"/>
                          <a:ea typeface="+mn-ea"/>
                          <a:cs typeface="+mn-cs"/>
                        </a:rPr>
                        <a:t>Monitoring 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lnSpc>
                          <a:spcPct val="90000"/>
                        </a:lnSpc>
                      </a:pPr>
                      <a:r>
                        <a:rPr kumimoji="0" lang="en-US" sz="1600" b="1" i="0" u="none" strike="noStrike" kern="1200" cap="none" normalizeH="0" baseline="0">
                          <a:ln>
                            <a:noFill/>
                          </a:ln>
                          <a:solidFill>
                            <a:schemeClr val="tx1"/>
                          </a:solidFill>
                          <a:effectLst/>
                          <a:latin typeface="+mn-lt"/>
                          <a:ea typeface="+mn-ea"/>
                          <a:cs typeface="+mn-cs"/>
                        </a:rPr>
                        <a:t>Monitoring Recommendation</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1262">
                <a:tc gridSpan="2">
                  <a:txBody>
                    <a:bodyPr/>
                    <a:lstStyle/>
                    <a:p>
                      <a:pPr marL="285750" indent="-285750">
                        <a:lnSpc>
                          <a:spcPct val="90000"/>
                        </a:lnSpc>
                        <a:buFont typeface="Wingdings" panose="05000000000000000000" pitchFamily="2" charset="2"/>
                        <a:buChar char="§"/>
                      </a:pPr>
                      <a:r>
                        <a:rPr lang="en-US" sz="1400">
                          <a:solidFill>
                            <a:schemeClr val="bg1"/>
                          </a:solidFill>
                        </a:rPr>
                        <a:t>Perform ECGs before start of induction and consolidation and then weekly during treatment or more frequently as clinically indicated</a:t>
                      </a:r>
                    </a:p>
                    <a:p>
                      <a:pPr marL="285750" indent="-285750">
                        <a:lnSpc>
                          <a:spcPct val="90000"/>
                        </a:lnSpc>
                        <a:buFont typeface="Wingdings" panose="05000000000000000000" pitchFamily="2" charset="2"/>
                        <a:buChar char="§"/>
                      </a:pPr>
                      <a:r>
                        <a:rPr lang="en-US" sz="1400">
                          <a:solidFill>
                            <a:schemeClr val="bg1"/>
                          </a:solidFill>
                        </a:rPr>
                        <a:t>Perform ECGs before start of maintenance, then weekly for at least first month after dose initiation and escalation, and after that as </a:t>
                      </a:r>
                      <a:br>
                        <a:rPr lang="en-US" sz="1400">
                          <a:solidFill>
                            <a:schemeClr val="bg1"/>
                          </a:solidFill>
                        </a:rPr>
                      </a:br>
                      <a:r>
                        <a:rPr lang="en-US" sz="1400">
                          <a:solidFill>
                            <a:schemeClr val="bg1"/>
                          </a:solidFill>
                        </a:rPr>
                        <a:t>clinically indicated; escalate dose </a:t>
                      </a:r>
                      <a:r>
                        <a:rPr lang="en-US" sz="1400" u="sng">
                          <a:solidFill>
                            <a:schemeClr val="bg1"/>
                          </a:solidFill>
                        </a:rPr>
                        <a:t>only</a:t>
                      </a:r>
                      <a:r>
                        <a:rPr lang="en-US" sz="1400">
                          <a:solidFill>
                            <a:schemeClr val="bg1"/>
                          </a:solidFill>
                        </a:rPr>
                        <a:t> if </a:t>
                      </a:r>
                      <a:r>
                        <a:rPr lang="en-US" sz="1400" err="1">
                          <a:solidFill>
                            <a:schemeClr val="bg1"/>
                          </a:solidFill>
                        </a:rPr>
                        <a:t>QTcF</a:t>
                      </a:r>
                      <a:r>
                        <a:rPr lang="en-US" sz="1400">
                          <a:solidFill>
                            <a:schemeClr val="bg1"/>
                          </a:solidFill>
                        </a:rPr>
                        <a:t> is </a:t>
                      </a:r>
                      <a:r>
                        <a:rPr lang="en-US" sz="1400" b="0">
                          <a:solidFill>
                            <a:schemeClr val="bg1"/>
                          </a:solidFill>
                          <a:latin typeface="+mn-lt"/>
                          <a:cs typeface="Calibri" panose="020F0502020204030204" pitchFamily="34" charset="0"/>
                        </a:rPr>
                        <a:t> &lt;</a:t>
                      </a:r>
                      <a:r>
                        <a:rPr lang="en-US" sz="1400">
                          <a:solidFill>
                            <a:schemeClr val="bg1"/>
                          </a:solidFill>
                        </a:rPr>
                        <a:t>450 </a:t>
                      </a:r>
                      <a:r>
                        <a:rPr lang="en-US" sz="1400" err="1">
                          <a:solidFill>
                            <a:schemeClr val="bg1"/>
                          </a:solidFill>
                        </a:rPr>
                        <a:t>ms</a:t>
                      </a:r>
                      <a:endParaRPr lang="en-US" sz="1400">
                        <a:solidFill>
                          <a:schemeClr val="bg1"/>
                        </a:solidFill>
                      </a:endParaRPr>
                    </a:p>
                    <a:p>
                      <a:pPr marL="285750" indent="-285750">
                        <a:lnSpc>
                          <a:spcPct val="90000"/>
                        </a:lnSpc>
                        <a:buFont typeface="Wingdings" panose="05000000000000000000" pitchFamily="2" charset="2"/>
                        <a:buChar char="§"/>
                      </a:pPr>
                      <a:r>
                        <a:rPr lang="en-US" sz="1400">
                          <a:solidFill>
                            <a:schemeClr val="bg1"/>
                          </a:solidFill>
                        </a:rPr>
                        <a:t>Correct electrolyte abnormalities (hypokalemia and hypomagnesemia); avoid concomitant use of drugs that prolong QT interval</a:t>
                      </a:r>
                      <a:endParaRPr lang="en-US" sz="1400" b="0" kern="1200">
                        <a:solidFill>
                          <a:schemeClr val="bg1"/>
                        </a:solidFill>
                        <a:latin typeface="+mn-lt"/>
                        <a:ea typeface="+mn-ea"/>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285750" indent="-285750" algn="l">
                        <a:lnSpc>
                          <a:spcPct val="90000"/>
                        </a:lnSpc>
                        <a:buFont typeface="Wingdings" panose="05000000000000000000" pitchFamily="2" charset="2"/>
                        <a:buChar char="§"/>
                      </a:pPr>
                      <a:endParaRPr lang="en-US" sz="1600" b="0" kern="1200">
                        <a:solidFill>
                          <a:schemeClr val="bg1"/>
                        </a:solidFill>
                        <a:latin typeface="+mn-lt"/>
                        <a:ea typeface="+mn-ea"/>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8447096"/>
                  </a:ext>
                </a:extLst>
              </a:tr>
              <a:tr h="18732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mn-lt"/>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90000"/>
                        </a:lnSpc>
                      </a:pPr>
                      <a:r>
                        <a:rPr kumimoji="0" lang="en-US" sz="1400" b="1" i="0" u="none" strike="noStrike" kern="1200" cap="none" normalizeH="0" baseline="0">
                          <a:ln>
                            <a:noFill/>
                          </a:ln>
                          <a:solidFill>
                            <a:schemeClr val="tx1"/>
                          </a:solidFill>
                          <a:effectLst/>
                          <a:latin typeface="+mn-lt"/>
                          <a:ea typeface="+mn-ea"/>
                          <a:cs typeface="+mn-cs"/>
                        </a:rPr>
                        <a:t>Management Strategy</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72747126"/>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400" b="0" kern="1200">
                          <a:solidFill>
                            <a:schemeClr val="bg1"/>
                          </a:solidFill>
                          <a:latin typeface="+mn-lt"/>
                          <a:ea typeface="+mn-ea"/>
                          <a:cs typeface="Calibri" panose="020F0502020204030204" pitchFamily="34" charset="0"/>
                        </a:rPr>
                        <a:t>QTcF, 450-480 ms (grade 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0" kern="1200">
                          <a:solidFill>
                            <a:schemeClr val="bg1"/>
                          </a:solidFill>
                          <a:latin typeface="+mn-lt"/>
                          <a:ea typeface="+mn-ea"/>
                          <a:cs typeface="Calibri" panose="020F0502020204030204" pitchFamily="34" charset="0"/>
                        </a:rPr>
                        <a:t>Continue quizartinib dose</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400" b="0">
                          <a:solidFill>
                            <a:schemeClr val="bg1"/>
                          </a:solidFill>
                          <a:latin typeface="+mn-lt"/>
                          <a:cs typeface="Calibri" panose="020F0502020204030204" pitchFamily="34" charset="0"/>
                        </a:rPr>
                        <a:t>QTcF, 481-500 ms (grade 2)</a:t>
                      </a:r>
                    </a:p>
                    <a:p>
                      <a:pPr marL="0" marR="0" lvl="0" indent="0" algn="l" defTabSz="1305990" rtl="0" eaLnBrk="1" fontAlgn="auto" latinLnBrk="0" hangingPunct="1">
                        <a:lnSpc>
                          <a:spcPct val="90000"/>
                        </a:lnSpc>
                        <a:spcBef>
                          <a:spcPts val="0"/>
                        </a:spcBef>
                        <a:spcAft>
                          <a:spcPts val="0"/>
                        </a:spcAft>
                        <a:buClrTx/>
                        <a:buSzTx/>
                        <a:buFontTx/>
                        <a:buNone/>
                        <a:tabLst/>
                        <a:defRPr/>
                      </a:pPr>
                      <a:endParaRPr lang="en-US" sz="1400" b="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0">
                          <a:solidFill>
                            <a:schemeClr val="bg1"/>
                          </a:solidFill>
                          <a:latin typeface="+mn-lt"/>
                          <a:cs typeface="Calibri" panose="020F0502020204030204" pitchFamily="34" charset="0"/>
                        </a:rPr>
                        <a:t>Reduce quizartinib dose without interruption</a:t>
                      </a:r>
                    </a:p>
                    <a:p>
                      <a:pPr marL="285750" indent="-285750" algn="l">
                        <a:lnSpc>
                          <a:spcPct val="90000"/>
                        </a:lnSpc>
                        <a:buFont typeface="Wingdings" panose="05000000000000000000" pitchFamily="2" charset="2"/>
                        <a:buChar char="§"/>
                      </a:pPr>
                      <a:r>
                        <a:rPr lang="en-US" sz="1400" b="0">
                          <a:solidFill>
                            <a:schemeClr val="bg1"/>
                          </a:solidFill>
                          <a:latin typeface="+mn-lt"/>
                          <a:cs typeface="Calibri" panose="020F0502020204030204" pitchFamily="34" charset="0"/>
                        </a:rPr>
                        <a:t>Resume quizartinib at previous dose in next cycle if </a:t>
                      </a:r>
                      <a:r>
                        <a:rPr lang="en-US" sz="1400" b="0" err="1">
                          <a:solidFill>
                            <a:schemeClr val="bg1"/>
                          </a:solidFill>
                          <a:latin typeface="+mn-lt"/>
                          <a:cs typeface="Calibri" panose="020F0502020204030204" pitchFamily="34" charset="0"/>
                        </a:rPr>
                        <a:t>QTcF</a:t>
                      </a:r>
                      <a:r>
                        <a:rPr lang="en-US" sz="1400" b="0">
                          <a:solidFill>
                            <a:schemeClr val="bg1"/>
                          </a:solidFill>
                          <a:latin typeface="+mn-lt"/>
                          <a:cs typeface="Calibri" panose="020F0502020204030204" pitchFamily="34" charset="0"/>
                        </a:rPr>
                        <a:t> has decreased to &lt;450 </a:t>
                      </a:r>
                      <a:r>
                        <a:rPr lang="en-US" sz="1400" b="0" err="1">
                          <a:solidFill>
                            <a:schemeClr val="bg1"/>
                          </a:solidFill>
                          <a:latin typeface="+mn-lt"/>
                          <a:cs typeface="Calibri" panose="020F0502020204030204" pitchFamily="34" charset="0"/>
                        </a:rPr>
                        <a:t>ms</a:t>
                      </a:r>
                      <a:r>
                        <a:rPr lang="en-US" sz="1400" b="0">
                          <a:solidFill>
                            <a:schemeClr val="bg1"/>
                          </a:solidFill>
                          <a:latin typeface="+mn-lt"/>
                          <a:cs typeface="Calibri" panose="020F0502020204030204" pitchFamily="34" charset="0"/>
                        </a:rPr>
                        <a:t>; </a:t>
                      </a:r>
                      <a:br>
                        <a:rPr lang="en-US" sz="1400" b="0">
                          <a:solidFill>
                            <a:schemeClr val="bg1"/>
                          </a:solidFill>
                          <a:latin typeface="+mn-lt"/>
                          <a:cs typeface="Calibri" panose="020F0502020204030204" pitchFamily="34" charset="0"/>
                        </a:rPr>
                      </a:br>
                      <a:r>
                        <a:rPr lang="en-US" sz="1400" b="0">
                          <a:solidFill>
                            <a:schemeClr val="bg1"/>
                          </a:solidFill>
                          <a:latin typeface="+mn-lt"/>
                          <a:cs typeface="Calibri" panose="020F0502020204030204" pitchFamily="34" charset="0"/>
                        </a:rPr>
                        <a:t>monitor patient closely for QT prolongation during first cycle at increased dose</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400" b="0">
                          <a:solidFill>
                            <a:schemeClr val="bg1"/>
                          </a:solidFill>
                          <a:latin typeface="+mn-lt"/>
                          <a:cs typeface="Calibri" panose="020F0502020204030204" pitchFamily="34" charset="0"/>
                        </a:rPr>
                        <a:t>QTcF, &gt;500 ms (grade 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0">
                          <a:solidFill>
                            <a:schemeClr val="bg1"/>
                          </a:solidFill>
                          <a:latin typeface="+mn-lt"/>
                          <a:cs typeface="Calibri" panose="020F0502020204030204" pitchFamily="34" charset="0"/>
                        </a:rPr>
                        <a:t>Interrupt </a:t>
                      </a:r>
                      <a:r>
                        <a:rPr lang="en-US" sz="1400" b="0" kern="1200">
                          <a:solidFill>
                            <a:schemeClr val="bg1"/>
                          </a:solidFill>
                          <a:latin typeface="+mn-lt"/>
                          <a:ea typeface="+mn-ea"/>
                          <a:cs typeface="Calibri" panose="020F0502020204030204" pitchFamily="34" charset="0"/>
                        </a:rPr>
                        <a:t>quizartinib</a:t>
                      </a:r>
                      <a:endParaRPr lang="en-US" sz="1400" b="0">
                        <a:solidFill>
                          <a:schemeClr val="bg1"/>
                        </a:solidFill>
                        <a:latin typeface="+mn-lt"/>
                        <a:cs typeface="Calibri" panose="020F0502020204030204" pitchFamily="34" charset="0"/>
                      </a:endParaRPr>
                    </a:p>
                    <a:p>
                      <a:pPr marL="285750" indent="-285750" algn="l">
                        <a:lnSpc>
                          <a:spcPct val="90000"/>
                        </a:lnSpc>
                        <a:buFont typeface="Wingdings" panose="05000000000000000000" pitchFamily="2" charset="2"/>
                        <a:buChar char="§"/>
                      </a:pPr>
                      <a:r>
                        <a:rPr lang="en-US" sz="1400" b="0">
                          <a:solidFill>
                            <a:schemeClr val="bg1"/>
                          </a:solidFill>
                          <a:latin typeface="+mn-lt"/>
                          <a:cs typeface="Calibri" panose="020F0502020204030204" pitchFamily="34" charset="0"/>
                        </a:rPr>
                        <a:t>Resume quizartinib at reduced dose when QTcF returns to &lt;450 ms</a:t>
                      </a:r>
                    </a:p>
                    <a:p>
                      <a:pPr marL="285750" indent="-285750" algn="l">
                        <a:lnSpc>
                          <a:spcPct val="90000"/>
                        </a:lnSpc>
                        <a:buFont typeface="Wingdings" panose="05000000000000000000" pitchFamily="2" charset="2"/>
                        <a:buChar char="§"/>
                      </a:pPr>
                      <a:r>
                        <a:rPr lang="en-US" sz="1400" b="0">
                          <a:solidFill>
                            <a:schemeClr val="bg1"/>
                          </a:solidFill>
                          <a:latin typeface="+mn-lt"/>
                          <a:cs typeface="Calibri" panose="020F0502020204030204" pitchFamily="34" charset="0"/>
                        </a:rPr>
                        <a:t>If QTcF &gt;500 </a:t>
                      </a:r>
                      <a:r>
                        <a:rPr lang="en-US" sz="1400" b="0" err="1">
                          <a:solidFill>
                            <a:schemeClr val="bg1"/>
                          </a:solidFill>
                          <a:latin typeface="+mn-lt"/>
                          <a:cs typeface="Calibri" panose="020F0502020204030204" pitchFamily="34" charset="0"/>
                        </a:rPr>
                        <a:t>ms</a:t>
                      </a:r>
                      <a:r>
                        <a:rPr lang="en-US" sz="1400" b="0">
                          <a:solidFill>
                            <a:schemeClr val="bg1"/>
                          </a:solidFill>
                          <a:latin typeface="+mn-lt"/>
                          <a:cs typeface="Calibri" panose="020F0502020204030204" pitchFamily="34" charset="0"/>
                        </a:rPr>
                        <a:t> occurs during induction or consolidation, maintain reduced dose during maintenance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181638"/>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sv-SE" sz="1400" b="0" kern="1200">
                          <a:solidFill>
                            <a:schemeClr val="bg1"/>
                          </a:solidFill>
                          <a:latin typeface="+mn-lt"/>
                          <a:ea typeface="+mn-ea"/>
                          <a:cs typeface="Calibri" panose="020F0502020204030204" pitchFamily="34" charset="0"/>
                        </a:rPr>
                        <a:t>Recurrent QTcF, &gt;500 ms (grade 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1" u="sng">
                          <a:solidFill>
                            <a:schemeClr val="bg1"/>
                          </a:solidFill>
                          <a:latin typeface="+mn-lt"/>
                          <a:cs typeface="Calibri" panose="020F0502020204030204" pitchFamily="34" charset="0"/>
                        </a:rPr>
                        <a:t>DISCONTINUE </a:t>
                      </a:r>
                      <a:r>
                        <a:rPr lang="en-US" sz="1400" b="0">
                          <a:solidFill>
                            <a:schemeClr val="bg1"/>
                          </a:solidFill>
                          <a:latin typeface="+mn-lt"/>
                          <a:cs typeface="Calibri" panose="020F0502020204030204" pitchFamily="34" charset="0"/>
                        </a:rPr>
                        <a:t>drug for recurrent QTcF &gt;500 ms despite dose reduction and correction/elimination of risk factors (eg, serum electrolyte abnormalities, concomitant QT-prolonging medications)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58251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400" b="0" kern="1200">
                          <a:solidFill>
                            <a:schemeClr val="bg1"/>
                          </a:solidFill>
                          <a:latin typeface="+mn-lt"/>
                          <a:ea typeface="+mn-ea"/>
                          <a:cs typeface="Calibri" panose="020F0502020204030204" pitchFamily="34" charset="0"/>
                        </a:rPr>
                        <a:t>Torsades de pointes, polymorphic</a:t>
                      </a:r>
                    </a:p>
                    <a:p>
                      <a:pPr marL="0" indent="0">
                        <a:lnSpc>
                          <a:spcPct val="90000"/>
                        </a:lnSpc>
                      </a:pPr>
                      <a:r>
                        <a:rPr lang="en-US" sz="1400" b="0" kern="1200">
                          <a:solidFill>
                            <a:schemeClr val="bg1"/>
                          </a:solidFill>
                          <a:latin typeface="+mn-lt"/>
                          <a:ea typeface="+mn-ea"/>
                          <a:cs typeface="Calibri" panose="020F0502020204030204" pitchFamily="34" charset="0"/>
                        </a:rPr>
                        <a:t>VT, signs/symptoms of life-threatening arrhythmia (grade 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kumimoji="0" lang="en-US" sz="1400" b="1" i="0" u="sng" strike="noStrike" kern="1200" cap="none" spc="0" normalizeH="0" baseline="0" noProof="0">
                          <a:ln>
                            <a:noFill/>
                          </a:ln>
                          <a:solidFill>
                            <a:srgbClr val="000000"/>
                          </a:solidFill>
                          <a:effectLst/>
                          <a:uLnTx/>
                          <a:uFillTx/>
                          <a:latin typeface="Calibri"/>
                          <a:ea typeface="+mn-ea"/>
                          <a:cs typeface="Calibri" panose="020F0502020204030204" pitchFamily="34" charset="0"/>
                        </a:rPr>
                        <a:t>DISCONTINUE </a:t>
                      </a:r>
                      <a:r>
                        <a:rPr kumimoji="0" lang="en-US" sz="1400" b="0" i="0" u="none" strike="noStrike" kern="1200" cap="none" spc="0" normalizeH="0" baseline="0" noProof="0">
                          <a:ln>
                            <a:noFill/>
                          </a:ln>
                          <a:solidFill>
                            <a:srgbClr val="000000"/>
                          </a:solidFill>
                          <a:effectLst/>
                          <a:uLnTx/>
                          <a:uFillTx/>
                          <a:latin typeface="Calibri"/>
                          <a:ea typeface="+mn-ea"/>
                          <a:cs typeface="Calibri" panose="020F0502020204030204" pitchFamily="34" charset="0"/>
                        </a:rPr>
                        <a:t>quizartinib</a:t>
                      </a:r>
                      <a:r>
                        <a:rPr lang="en-US" sz="1400" b="0" kern="1200">
                          <a:solidFill>
                            <a:schemeClr val="bg1"/>
                          </a:solidFill>
                          <a:latin typeface="+mn-lt"/>
                          <a:ea typeface="+mn-ea"/>
                          <a:cs typeface="Calibri" panose="020F0502020204030204" pitchFamily="34" charset="0"/>
                        </a:rPr>
                        <a:t>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9313134"/>
                  </a:ext>
                </a:extLst>
              </a:tr>
            </a:tbl>
          </a:graphicData>
        </a:graphic>
      </p:graphicFrame>
      <p:sp>
        <p:nvSpPr>
          <p:cNvPr id="5" name="Text Box 15">
            <a:extLst>
              <a:ext uri="{FF2B5EF4-FFF2-40B4-BE49-F238E27FC236}">
                <a16:creationId xmlns:a16="http://schemas.microsoft.com/office/drawing/2014/main" id="{EDA42AB1-B23D-3ECD-F05E-0F5381DFA184}"/>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Quizartinib PI.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37759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36A2-E6B6-3F2B-D0B3-B78E9B6B518B}"/>
              </a:ext>
            </a:extLst>
          </p:cNvPr>
          <p:cNvSpPr>
            <a:spLocks noGrp="1"/>
          </p:cNvSpPr>
          <p:nvPr>
            <p:ph type="title"/>
          </p:nvPr>
        </p:nvSpPr>
        <p:spPr/>
        <p:txBody>
          <a:bodyPr/>
          <a:lstStyle/>
          <a:p>
            <a:r>
              <a:rPr lang="en-US"/>
              <a:t>Strategies to Minimize Risk of QT Prolongation </a:t>
            </a:r>
            <a:br>
              <a:rPr lang="en-US"/>
            </a:br>
            <a:r>
              <a:rPr lang="en-US"/>
              <a:t>During Quizartinib Therapy</a:t>
            </a:r>
          </a:p>
        </p:txBody>
      </p:sp>
      <p:sp>
        <p:nvSpPr>
          <p:cNvPr id="5" name="Freeform: Shape 4">
            <a:extLst>
              <a:ext uri="{FF2B5EF4-FFF2-40B4-BE49-F238E27FC236}">
                <a16:creationId xmlns:a16="http://schemas.microsoft.com/office/drawing/2014/main" id="{EC3F6E20-23D7-5FCE-FB9F-D764E274FD4B}"/>
              </a:ext>
            </a:extLst>
          </p:cNvPr>
          <p:cNvSpPr/>
          <p:nvPr/>
        </p:nvSpPr>
        <p:spPr>
          <a:xfrm>
            <a:off x="759487" y="1434622"/>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mn-cs"/>
              </a:rPr>
              <a:t>Regular ECG monitoring of QTcF interval, avoidance of nonessential QT prolonging meds</a:t>
            </a:r>
          </a:p>
        </p:txBody>
      </p:sp>
      <p:sp>
        <p:nvSpPr>
          <p:cNvPr id="6" name="Freeform: Shape 5">
            <a:extLst>
              <a:ext uri="{FF2B5EF4-FFF2-40B4-BE49-F238E27FC236}">
                <a16:creationId xmlns:a16="http://schemas.microsoft.com/office/drawing/2014/main" id="{4AA16C5D-8DE0-01A2-22F2-3004E7B57E42}"/>
              </a:ext>
            </a:extLst>
          </p:cNvPr>
          <p:cNvSpPr/>
          <p:nvPr/>
        </p:nvSpPr>
        <p:spPr>
          <a:xfrm>
            <a:off x="1649354" y="2677372"/>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mn-cs"/>
              </a:rPr>
              <a:t>Monitor regularly for hypokalemia or hypomagnesemia and correct deficiencies</a:t>
            </a:r>
          </a:p>
        </p:txBody>
      </p:sp>
      <p:sp>
        <p:nvSpPr>
          <p:cNvPr id="7" name="Freeform: Shape 6">
            <a:extLst>
              <a:ext uri="{FF2B5EF4-FFF2-40B4-BE49-F238E27FC236}">
                <a16:creationId xmlns:a16="http://schemas.microsoft.com/office/drawing/2014/main" id="{833E5FF5-06DA-9BF3-808B-5EAAB3877881}"/>
              </a:ext>
            </a:extLst>
          </p:cNvPr>
          <p:cNvSpPr/>
          <p:nvPr/>
        </p:nvSpPr>
        <p:spPr>
          <a:xfrm>
            <a:off x="2539221" y="3920122"/>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mn-cs"/>
              </a:rPr>
              <a:t>Increased ECG monitoring when essential concurrent QT prolonging meds are used (eg, azole antifungals, quinolones)</a:t>
            </a:r>
          </a:p>
        </p:txBody>
      </p:sp>
      <p:sp>
        <p:nvSpPr>
          <p:cNvPr id="8" name="Freeform: Shape 7">
            <a:extLst>
              <a:ext uri="{FF2B5EF4-FFF2-40B4-BE49-F238E27FC236}">
                <a16:creationId xmlns:a16="http://schemas.microsoft.com/office/drawing/2014/main" id="{C5B404FC-1A17-419F-3C02-4816BD698D4F}"/>
              </a:ext>
            </a:extLst>
          </p:cNvPr>
          <p:cNvSpPr/>
          <p:nvPr/>
        </p:nvSpPr>
        <p:spPr>
          <a:xfrm>
            <a:off x="3429087" y="5162872"/>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6"/>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marR="0" lvl="0" indent="0" algn="l" defTabSz="137795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mn-cs"/>
              </a:rPr>
              <a:t>Reducing quizartinib dose when strong CYP3A4 inhibitors are coadministered </a:t>
            </a:r>
          </a:p>
        </p:txBody>
      </p:sp>
      <p:sp>
        <p:nvSpPr>
          <p:cNvPr id="3" name="Text Box 11">
            <a:extLst>
              <a:ext uri="{FF2B5EF4-FFF2-40B4-BE49-F238E27FC236}">
                <a16:creationId xmlns:a16="http://schemas.microsoft.com/office/drawing/2014/main" id="{65A304A4-3DDA-1D0F-DE69-DB5708E60AB8}"/>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Quizartinib PI. </a:t>
            </a:r>
          </a:p>
        </p:txBody>
      </p:sp>
    </p:spTree>
    <p:extLst>
      <p:ext uri="{BB962C8B-B14F-4D97-AF65-F5344CB8AC3E}">
        <p14:creationId xmlns:p14="http://schemas.microsoft.com/office/powerpoint/2010/main" val="4210347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29D1-0DCC-498E-25AE-0EFA9B5F9539}"/>
              </a:ext>
            </a:extLst>
          </p:cNvPr>
          <p:cNvSpPr>
            <a:spLocks noGrp="1"/>
          </p:cNvSpPr>
          <p:nvPr>
            <p:ph type="title"/>
          </p:nvPr>
        </p:nvSpPr>
        <p:spPr/>
        <p:txBody>
          <a:bodyPr/>
          <a:lstStyle/>
          <a:p>
            <a:r>
              <a:rPr lang="en-US"/>
              <a:t>Hematologic Recovery After Cycle 1: </a:t>
            </a:r>
            <a:br>
              <a:rPr lang="en-US"/>
            </a:br>
            <a:r>
              <a:rPr lang="en-US"/>
              <a:t>Triplet vs Doublet in </a:t>
            </a:r>
            <a:r>
              <a:rPr lang="en-US" i="1"/>
              <a:t>FLT3</a:t>
            </a:r>
            <a:r>
              <a:rPr lang="en-US"/>
              <a:t>-Mutated AML</a:t>
            </a:r>
          </a:p>
        </p:txBody>
      </p:sp>
      <p:sp>
        <p:nvSpPr>
          <p:cNvPr id="3" name="Content Placeholder 2">
            <a:extLst>
              <a:ext uri="{FF2B5EF4-FFF2-40B4-BE49-F238E27FC236}">
                <a16:creationId xmlns:a16="http://schemas.microsoft.com/office/drawing/2014/main" id="{094DCFED-ADFE-3A67-CF23-1568C9EDC83C}"/>
              </a:ext>
            </a:extLst>
          </p:cNvPr>
          <p:cNvSpPr>
            <a:spLocks noGrp="1"/>
          </p:cNvSpPr>
          <p:nvPr>
            <p:ph idx="1"/>
          </p:nvPr>
        </p:nvSpPr>
        <p:spPr>
          <a:xfrm>
            <a:off x="604675" y="1513047"/>
            <a:ext cx="11143177" cy="922583"/>
          </a:xfrm>
        </p:spPr>
        <p:txBody>
          <a:bodyPr/>
          <a:lstStyle/>
          <a:p>
            <a:r>
              <a:rPr lang="en-US" sz="2400"/>
              <a:t>Retrospective analysis of older/unfit patients with newly diagnosed</a:t>
            </a:r>
            <a:r>
              <a:rPr lang="en-US" sz="2400" i="1"/>
              <a:t> FLT3</a:t>
            </a:r>
            <a:r>
              <a:rPr lang="en-US" sz="2400" i="1" baseline="30000"/>
              <a:t>mut</a:t>
            </a:r>
            <a:r>
              <a:rPr lang="en-US" sz="2400" i="1"/>
              <a:t> </a:t>
            </a:r>
            <a:r>
              <a:rPr lang="en-US" sz="2400"/>
              <a:t>AML treated with doublet (LIC + FLT3 inhibitor) vs triplet (LIC + FLT3 inhibitor + venetoclax)</a:t>
            </a:r>
          </a:p>
        </p:txBody>
      </p:sp>
      <p:sp>
        <p:nvSpPr>
          <p:cNvPr id="7" name="Rectangle 2">
            <a:extLst>
              <a:ext uri="{FF2B5EF4-FFF2-40B4-BE49-F238E27FC236}">
                <a16:creationId xmlns:a16="http://schemas.microsoft.com/office/drawing/2014/main" id="{62407DAA-D0BB-6C59-9447-DAEB88F8F47F}"/>
              </a:ext>
            </a:extLst>
          </p:cNvPr>
          <p:cNvSpPr>
            <a:spLocks noChangeArrowheads="1"/>
          </p:cNvSpPr>
          <p:nvPr/>
        </p:nvSpPr>
        <p:spPr bwMode="auto">
          <a:xfrm>
            <a:off x="3544572" y="4610569"/>
            <a:ext cx="2086607" cy="584775"/>
          </a:xfrm>
          <a:prstGeom prst="rect">
            <a:avLst/>
          </a:prstGeom>
          <a:solidFill>
            <a:schemeClr val="accent4"/>
          </a:solidFill>
          <a:ln w="9525">
            <a:noFill/>
            <a:prstDash val="sysDot"/>
            <a:miter lim="800000"/>
            <a:headEnd/>
            <a:tailEnd/>
          </a:ln>
        </p:spPr>
        <p:txBody>
          <a:bodyPr wrap="square">
            <a:spAutoFit/>
          </a:bodyPr>
          <a:lstStyle>
            <a:lvl1pPr marL="457200" indent="-457200">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
                <a:srgbClr val="00FFFF"/>
              </a:buClr>
              <a:buSzPct val="150000"/>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ANC recovery to</a:t>
            </a:r>
          </a:p>
          <a:p>
            <a:pPr marL="0" marR="0" lvl="0" indent="0" algn="ctr" defTabSz="914400" rtl="0" eaLnBrk="1" fontAlgn="auto" latinLnBrk="0" hangingPunct="1">
              <a:lnSpc>
                <a:spcPct val="100000"/>
              </a:lnSpc>
              <a:spcBef>
                <a:spcPct val="0"/>
              </a:spcBef>
              <a:spcAft>
                <a:spcPts val="0"/>
              </a:spcAft>
              <a:buClr>
                <a:srgbClr val="00FFFF"/>
              </a:buClr>
              <a:buSzPct val="150000"/>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&gt;0.5 x 10</a:t>
            </a:r>
            <a:r>
              <a:rPr kumimoji="0" lang="en-US" altLang="en-US" sz="16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9</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/L</a:t>
            </a:r>
          </a:p>
        </p:txBody>
      </p:sp>
      <p:sp>
        <p:nvSpPr>
          <p:cNvPr id="8" name="Rectangle 2">
            <a:extLst>
              <a:ext uri="{FF2B5EF4-FFF2-40B4-BE49-F238E27FC236}">
                <a16:creationId xmlns:a16="http://schemas.microsoft.com/office/drawing/2014/main" id="{C4C43C23-87CB-6565-918B-1596933DDBAC}"/>
              </a:ext>
            </a:extLst>
          </p:cNvPr>
          <p:cNvSpPr>
            <a:spLocks noChangeArrowheads="1"/>
          </p:cNvSpPr>
          <p:nvPr/>
        </p:nvSpPr>
        <p:spPr bwMode="auto">
          <a:xfrm>
            <a:off x="9092502" y="4610569"/>
            <a:ext cx="2389701" cy="584775"/>
          </a:xfrm>
          <a:prstGeom prst="rect">
            <a:avLst/>
          </a:prstGeom>
          <a:solidFill>
            <a:schemeClr val="accent4"/>
          </a:solidFill>
          <a:ln w="9525">
            <a:noFill/>
            <a:prstDash val="sysDot"/>
            <a:miter lim="800000"/>
            <a:headEnd/>
            <a:tailEnd/>
          </a:ln>
        </p:spPr>
        <p:txBody>
          <a:bodyPr wrap="square">
            <a:spAutoFit/>
          </a:bodyPr>
          <a:lstStyle>
            <a:lvl1pPr marL="457200" indent="-457200">
              <a:spcBef>
                <a:spcPct val="20000"/>
              </a:spcBef>
              <a:buChar char="•"/>
              <a:defRPr sz="3200">
                <a:solidFill>
                  <a:srgbClr val="FFFFFF"/>
                </a:solidFill>
                <a:latin typeface="Arial" panose="020B0604020202020204" pitchFamily="34" charset="0"/>
              </a:defRPr>
            </a:lvl1pPr>
            <a:lvl2pPr marL="742950" indent="-285750">
              <a:spcBef>
                <a:spcPct val="20000"/>
              </a:spcBef>
              <a:buChar char="–"/>
              <a:defRPr sz="2800">
                <a:solidFill>
                  <a:srgbClr val="FFFFFF"/>
                </a:solidFill>
                <a:latin typeface="Arial" panose="020B0604020202020204" pitchFamily="34" charset="0"/>
              </a:defRPr>
            </a:lvl2pPr>
            <a:lvl3pPr marL="1143000" indent="-228600">
              <a:spcBef>
                <a:spcPct val="20000"/>
              </a:spcBef>
              <a:buChar char="•"/>
              <a:defRPr sz="2400">
                <a:solidFill>
                  <a:srgbClr val="FFFFFF"/>
                </a:solidFill>
                <a:latin typeface="Arial" panose="020B0604020202020204" pitchFamily="34" charset="0"/>
              </a:defRPr>
            </a:lvl3pPr>
            <a:lvl4pPr marL="1600200" indent="-228600">
              <a:spcBef>
                <a:spcPct val="20000"/>
              </a:spcBef>
              <a:buChar char="–"/>
              <a:defRPr sz="2000">
                <a:solidFill>
                  <a:srgbClr val="FFFFFF"/>
                </a:solidFill>
                <a:latin typeface="Arial" panose="020B0604020202020204" pitchFamily="34" charset="0"/>
              </a:defRPr>
            </a:lvl4pPr>
            <a:lvl5pPr marL="2057400" indent="-228600">
              <a:spcBef>
                <a:spcPct val="20000"/>
              </a:spcBef>
              <a:buChar char="»"/>
              <a:defRPr sz="2000">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FFFFFF"/>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
                <a:srgbClr val="00FFFF"/>
              </a:buClr>
              <a:buSzPct val="150000"/>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Platelet count recovery to &gt;50 x 10</a:t>
            </a:r>
            <a:r>
              <a:rPr kumimoji="0" lang="en-US" altLang="en-US" sz="16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9</a:t>
            </a: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/L</a:t>
            </a:r>
          </a:p>
        </p:txBody>
      </p:sp>
      <p:sp>
        <p:nvSpPr>
          <p:cNvPr id="9" name="Text Box 11">
            <a:extLst>
              <a:ext uri="{FF2B5EF4-FFF2-40B4-BE49-F238E27FC236}">
                <a16:creationId xmlns:a16="http://schemas.microsoft.com/office/drawing/2014/main" id="{0E913006-5241-2B73-E17D-CB7EB7D6733D}"/>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Yilmaz. Blood Cancer J. 2022; 12:77.</a:t>
            </a:r>
          </a:p>
        </p:txBody>
      </p:sp>
      <p:sp>
        <p:nvSpPr>
          <p:cNvPr id="4" name="TextBox 3">
            <a:extLst>
              <a:ext uri="{FF2B5EF4-FFF2-40B4-BE49-F238E27FC236}">
                <a16:creationId xmlns:a16="http://schemas.microsoft.com/office/drawing/2014/main" id="{3B898611-D697-2A2A-A601-3E87950BBE9E}"/>
              </a:ext>
            </a:extLst>
          </p:cNvPr>
          <p:cNvSpPr txBox="1"/>
          <p:nvPr/>
        </p:nvSpPr>
        <p:spPr bwMode="auto">
          <a:xfrm rot="16200000">
            <a:off x="-790321" y="3995238"/>
            <a:ext cx="27259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Percent of Patients With ANC Recovery (&gt;500)</a:t>
            </a:r>
          </a:p>
        </p:txBody>
      </p:sp>
      <p:sp>
        <p:nvSpPr>
          <p:cNvPr id="10" name="TextBox 9">
            <a:extLst>
              <a:ext uri="{FF2B5EF4-FFF2-40B4-BE49-F238E27FC236}">
                <a16:creationId xmlns:a16="http://schemas.microsoft.com/office/drawing/2014/main" id="{43006377-D1C0-5108-6209-310D18624CA2}"/>
              </a:ext>
            </a:extLst>
          </p:cNvPr>
          <p:cNvSpPr txBox="1"/>
          <p:nvPr/>
        </p:nvSpPr>
        <p:spPr bwMode="auto">
          <a:xfrm>
            <a:off x="2878549" y="5828268"/>
            <a:ext cx="639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Days</a:t>
            </a:r>
          </a:p>
        </p:txBody>
      </p:sp>
      <p:grpSp>
        <p:nvGrpSpPr>
          <p:cNvPr id="11" name="Group 10">
            <a:extLst>
              <a:ext uri="{FF2B5EF4-FFF2-40B4-BE49-F238E27FC236}">
                <a16:creationId xmlns:a16="http://schemas.microsoft.com/office/drawing/2014/main" id="{FBE0AAE6-9F54-4D1A-A623-8BC976CADCF0}"/>
              </a:ext>
            </a:extLst>
          </p:cNvPr>
          <p:cNvGrpSpPr/>
          <p:nvPr/>
        </p:nvGrpSpPr>
        <p:grpSpPr>
          <a:xfrm>
            <a:off x="990601" y="5618010"/>
            <a:ext cx="4488180" cy="369332"/>
            <a:chOff x="2055054" y="3524724"/>
            <a:chExt cx="2810011" cy="369332"/>
          </a:xfrm>
        </p:grpSpPr>
        <p:sp>
          <p:nvSpPr>
            <p:cNvPr id="12" name="TextBox 11">
              <a:extLst>
                <a:ext uri="{FF2B5EF4-FFF2-40B4-BE49-F238E27FC236}">
                  <a16:creationId xmlns:a16="http://schemas.microsoft.com/office/drawing/2014/main" id="{C88B34C1-FA3C-FD80-313B-AE21BE5F25A3}"/>
                </a:ext>
              </a:extLst>
            </p:cNvPr>
            <p:cNvSpPr txBox="1"/>
            <p:nvPr/>
          </p:nvSpPr>
          <p:spPr bwMode="auto">
            <a:xfrm>
              <a:off x="2055054" y="35247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 name="TextBox 12">
              <a:extLst>
                <a:ext uri="{FF2B5EF4-FFF2-40B4-BE49-F238E27FC236}">
                  <a16:creationId xmlns:a16="http://schemas.microsoft.com/office/drawing/2014/main" id="{7C414E80-517F-935B-F8A7-758A5F6EFBD2}"/>
                </a:ext>
              </a:extLst>
            </p:cNvPr>
            <p:cNvSpPr txBox="1"/>
            <p:nvPr/>
          </p:nvSpPr>
          <p:spPr bwMode="auto">
            <a:xfrm>
              <a:off x="2600943"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 name="TextBox 13">
              <a:extLst>
                <a:ext uri="{FF2B5EF4-FFF2-40B4-BE49-F238E27FC236}">
                  <a16:creationId xmlns:a16="http://schemas.microsoft.com/office/drawing/2014/main" id="{367B627C-087D-3C6D-7801-7ECA499165CD}"/>
                </a:ext>
              </a:extLst>
            </p:cNvPr>
            <p:cNvSpPr txBox="1"/>
            <p:nvPr/>
          </p:nvSpPr>
          <p:spPr bwMode="auto">
            <a:xfrm>
              <a:off x="3212039"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 name="TextBox 14">
              <a:extLst>
                <a:ext uri="{FF2B5EF4-FFF2-40B4-BE49-F238E27FC236}">
                  <a16:creationId xmlns:a16="http://schemas.microsoft.com/office/drawing/2014/main" id="{C0D1A49A-A8A9-0FAB-94D4-EC937B0A54A7}"/>
                </a:ext>
              </a:extLst>
            </p:cNvPr>
            <p:cNvSpPr txBox="1"/>
            <p:nvPr/>
          </p:nvSpPr>
          <p:spPr bwMode="auto">
            <a:xfrm>
              <a:off x="3816437"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6" name="TextBox 15">
              <a:extLst>
                <a:ext uri="{FF2B5EF4-FFF2-40B4-BE49-F238E27FC236}">
                  <a16:creationId xmlns:a16="http://schemas.microsoft.com/office/drawing/2014/main" id="{DBA5161B-A062-6257-1BAC-E7D19A915457}"/>
                </a:ext>
              </a:extLst>
            </p:cNvPr>
            <p:cNvSpPr txBox="1"/>
            <p:nvPr/>
          </p:nvSpPr>
          <p:spPr bwMode="auto">
            <a:xfrm>
              <a:off x="4446360"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grpSp>
      <p:grpSp>
        <p:nvGrpSpPr>
          <p:cNvPr id="18" name="Group 17">
            <a:extLst>
              <a:ext uri="{FF2B5EF4-FFF2-40B4-BE49-F238E27FC236}">
                <a16:creationId xmlns:a16="http://schemas.microsoft.com/office/drawing/2014/main" id="{EC40C8D4-9792-E5B5-918E-7A3BD9D65B26}"/>
              </a:ext>
            </a:extLst>
          </p:cNvPr>
          <p:cNvGrpSpPr/>
          <p:nvPr/>
        </p:nvGrpSpPr>
        <p:grpSpPr>
          <a:xfrm>
            <a:off x="678071" y="2752586"/>
            <a:ext cx="535724" cy="3253740"/>
            <a:chOff x="1671339" y="1448636"/>
            <a:chExt cx="535724" cy="2302901"/>
          </a:xfrm>
        </p:grpSpPr>
        <p:sp>
          <p:nvSpPr>
            <p:cNvPr id="19" name="TextBox 18">
              <a:extLst>
                <a:ext uri="{FF2B5EF4-FFF2-40B4-BE49-F238E27FC236}">
                  <a16:creationId xmlns:a16="http://schemas.microsoft.com/office/drawing/2014/main" id="{BC666B27-194A-32F1-BD07-512E387BA087}"/>
                </a:ext>
              </a:extLst>
            </p:cNvPr>
            <p:cNvSpPr txBox="1"/>
            <p:nvPr/>
          </p:nvSpPr>
          <p:spPr bwMode="auto">
            <a:xfrm>
              <a:off x="1905377" y="33822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 name="TextBox 19">
              <a:extLst>
                <a:ext uri="{FF2B5EF4-FFF2-40B4-BE49-F238E27FC236}">
                  <a16:creationId xmlns:a16="http://schemas.microsoft.com/office/drawing/2014/main" id="{79B6271E-79A4-25F1-F7F1-C0524914A123}"/>
                </a:ext>
              </a:extLst>
            </p:cNvPr>
            <p:cNvSpPr txBox="1"/>
            <p:nvPr/>
          </p:nvSpPr>
          <p:spPr bwMode="auto">
            <a:xfrm>
              <a:off x="1788359" y="29954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1" name="TextBox 20">
              <a:extLst>
                <a:ext uri="{FF2B5EF4-FFF2-40B4-BE49-F238E27FC236}">
                  <a16:creationId xmlns:a16="http://schemas.microsoft.com/office/drawing/2014/main" id="{CD203DF7-C44C-BED6-8DEA-DA12E9EB8861}"/>
                </a:ext>
              </a:extLst>
            </p:cNvPr>
            <p:cNvSpPr txBox="1"/>
            <p:nvPr/>
          </p:nvSpPr>
          <p:spPr bwMode="auto">
            <a:xfrm>
              <a:off x="1788359" y="26087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2" name="TextBox 21">
              <a:extLst>
                <a:ext uri="{FF2B5EF4-FFF2-40B4-BE49-F238E27FC236}">
                  <a16:creationId xmlns:a16="http://schemas.microsoft.com/office/drawing/2014/main" id="{F08BA987-273A-5678-CC6B-3052C504F663}"/>
                </a:ext>
              </a:extLst>
            </p:cNvPr>
            <p:cNvSpPr txBox="1"/>
            <p:nvPr/>
          </p:nvSpPr>
          <p:spPr bwMode="auto">
            <a:xfrm>
              <a:off x="1788359" y="2222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 name="TextBox 22">
              <a:extLst>
                <a:ext uri="{FF2B5EF4-FFF2-40B4-BE49-F238E27FC236}">
                  <a16:creationId xmlns:a16="http://schemas.microsoft.com/office/drawing/2014/main" id="{921C0E8A-4FB9-E73D-11AA-A372249A5D09}"/>
                </a:ext>
              </a:extLst>
            </p:cNvPr>
            <p:cNvSpPr txBox="1"/>
            <p:nvPr/>
          </p:nvSpPr>
          <p:spPr bwMode="auto">
            <a:xfrm>
              <a:off x="1788359" y="18353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4" name="TextBox 23">
              <a:extLst>
                <a:ext uri="{FF2B5EF4-FFF2-40B4-BE49-F238E27FC236}">
                  <a16:creationId xmlns:a16="http://schemas.microsoft.com/office/drawing/2014/main" id="{1982B01D-7C30-1119-C207-1D5C1C6DE421}"/>
                </a:ext>
              </a:extLst>
            </p:cNvPr>
            <p:cNvSpPr txBox="1"/>
            <p:nvPr/>
          </p:nvSpPr>
          <p:spPr bwMode="auto">
            <a:xfrm>
              <a:off x="1671339" y="144863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25" name="Freeform: Shape 24">
            <a:extLst>
              <a:ext uri="{FF2B5EF4-FFF2-40B4-BE49-F238E27FC236}">
                <a16:creationId xmlns:a16="http://schemas.microsoft.com/office/drawing/2014/main" id="{435B4BF2-E27E-A4CD-858F-A0B08169F7B7}"/>
              </a:ext>
            </a:extLst>
          </p:cNvPr>
          <p:cNvSpPr/>
          <p:nvPr/>
        </p:nvSpPr>
        <p:spPr bwMode="auto">
          <a:xfrm>
            <a:off x="1223676" y="2943086"/>
            <a:ext cx="4407503" cy="2689471"/>
          </a:xfrm>
          <a:custGeom>
            <a:avLst/>
            <a:gdLst>
              <a:gd name="connsiteX0" fmla="*/ 0 w 3070860"/>
              <a:gd name="connsiteY0" fmla="*/ 0 h 1943100"/>
              <a:gd name="connsiteX1" fmla="*/ 0 w 3070860"/>
              <a:gd name="connsiteY1" fmla="*/ 1943100 h 1943100"/>
              <a:gd name="connsiteX2" fmla="*/ 3070860 w 3070860"/>
              <a:gd name="connsiteY2" fmla="*/ 1943100 h 1943100"/>
            </a:gdLst>
            <a:ahLst/>
            <a:cxnLst>
              <a:cxn ang="0">
                <a:pos x="connsiteX0" y="connsiteY0"/>
              </a:cxn>
              <a:cxn ang="0">
                <a:pos x="connsiteX1" y="connsiteY1"/>
              </a:cxn>
              <a:cxn ang="0">
                <a:pos x="connsiteX2" y="connsiteY2"/>
              </a:cxn>
            </a:cxnLst>
            <a:rect l="l" t="t" r="r" b="b"/>
            <a:pathLst>
              <a:path w="3070860" h="1943100">
                <a:moveTo>
                  <a:pt x="0" y="0"/>
                </a:moveTo>
                <a:lnTo>
                  <a:pt x="0" y="1943100"/>
                </a:lnTo>
                <a:lnTo>
                  <a:pt x="3070860" y="19431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 name="Group 25">
            <a:extLst>
              <a:ext uri="{FF2B5EF4-FFF2-40B4-BE49-F238E27FC236}">
                <a16:creationId xmlns:a16="http://schemas.microsoft.com/office/drawing/2014/main" id="{2644E102-4316-FBC9-4AC0-8273FA083B54}"/>
              </a:ext>
            </a:extLst>
          </p:cNvPr>
          <p:cNvGrpSpPr/>
          <p:nvPr/>
        </p:nvGrpSpPr>
        <p:grpSpPr>
          <a:xfrm>
            <a:off x="1152715" y="2950706"/>
            <a:ext cx="86563" cy="2681850"/>
            <a:chOff x="2128837" y="1602524"/>
            <a:chExt cx="276225" cy="1940714"/>
          </a:xfrm>
        </p:grpSpPr>
        <p:cxnSp>
          <p:nvCxnSpPr>
            <p:cNvPr id="27" name="Straight Connector 26">
              <a:extLst>
                <a:ext uri="{FF2B5EF4-FFF2-40B4-BE49-F238E27FC236}">
                  <a16:creationId xmlns:a16="http://schemas.microsoft.com/office/drawing/2014/main" id="{A6F0025F-77BD-0237-26BE-B4A629EFB771}"/>
                </a:ext>
              </a:extLst>
            </p:cNvPr>
            <p:cNvCxnSpPr>
              <a:cxnSpLocks/>
            </p:cNvCxnSpPr>
            <p:nvPr/>
          </p:nvCxnSpPr>
          <p:spPr bwMode="auto">
            <a:xfrm>
              <a:off x="2128837" y="1602524"/>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99F10DE-4DD9-B60D-F029-5C8A8E70DA99}"/>
                </a:ext>
              </a:extLst>
            </p:cNvPr>
            <p:cNvCxnSpPr>
              <a:cxnSpLocks/>
            </p:cNvCxnSpPr>
            <p:nvPr/>
          </p:nvCxnSpPr>
          <p:spPr bwMode="auto">
            <a:xfrm>
              <a:off x="2128837" y="1990667"/>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66B0138-B852-5725-696A-BB8F47B9C501}"/>
                </a:ext>
              </a:extLst>
            </p:cNvPr>
            <p:cNvCxnSpPr>
              <a:cxnSpLocks/>
            </p:cNvCxnSpPr>
            <p:nvPr/>
          </p:nvCxnSpPr>
          <p:spPr bwMode="auto">
            <a:xfrm>
              <a:off x="2128837" y="2378810"/>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345B414-392E-FA40-0A81-C09780144469}"/>
                </a:ext>
              </a:extLst>
            </p:cNvPr>
            <p:cNvCxnSpPr>
              <a:cxnSpLocks/>
            </p:cNvCxnSpPr>
            <p:nvPr/>
          </p:nvCxnSpPr>
          <p:spPr bwMode="auto">
            <a:xfrm>
              <a:off x="2128837" y="2766953"/>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C880DBD-91DE-1D09-4A5B-1103A9F09B48}"/>
                </a:ext>
              </a:extLst>
            </p:cNvPr>
            <p:cNvCxnSpPr>
              <a:cxnSpLocks/>
            </p:cNvCxnSpPr>
            <p:nvPr/>
          </p:nvCxnSpPr>
          <p:spPr bwMode="auto">
            <a:xfrm>
              <a:off x="2128837" y="3155096"/>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A1AAAD4-9408-7E57-2121-E245D6CBC8FC}"/>
                </a:ext>
              </a:extLst>
            </p:cNvPr>
            <p:cNvCxnSpPr>
              <a:cxnSpLocks/>
            </p:cNvCxnSpPr>
            <p:nvPr/>
          </p:nvCxnSpPr>
          <p:spPr bwMode="auto">
            <a:xfrm>
              <a:off x="2128837" y="3543238"/>
              <a:ext cx="2762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9544484C-7DBF-1ADD-4E25-35C115E42F29}"/>
              </a:ext>
            </a:extLst>
          </p:cNvPr>
          <p:cNvGrpSpPr/>
          <p:nvPr/>
        </p:nvGrpSpPr>
        <p:grpSpPr>
          <a:xfrm rot="5400000">
            <a:off x="3147342" y="3712993"/>
            <a:ext cx="84213" cy="3923340"/>
            <a:chOff x="2128837" y="1990667"/>
            <a:chExt cx="276225" cy="1552571"/>
          </a:xfrm>
        </p:grpSpPr>
        <p:cxnSp>
          <p:nvCxnSpPr>
            <p:cNvPr id="35" name="Straight Connector 34">
              <a:extLst>
                <a:ext uri="{FF2B5EF4-FFF2-40B4-BE49-F238E27FC236}">
                  <a16:creationId xmlns:a16="http://schemas.microsoft.com/office/drawing/2014/main" id="{8445F910-F6E2-672A-A576-4AACB1564A8B}"/>
                </a:ext>
              </a:extLst>
            </p:cNvPr>
            <p:cNvCxnSpPr>
              <a:cxnSpLocks/>
            </p:cNvCxnSpPr>
            <p:nvPr/>
          </p:nvCxnSpPr>
          <p:spPr bwMode="auto">
            <a:xfrm>
              <a:off x="2128837" y="1990667"/>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8258C46-4957-63B3-7F66-494063794C61}"/>
                </a:ext>
              </a:extLst>
            </p:cNvPr>
            <p:cNvCxnSpPr>
              <a:cxnSpLocks/>
            </p:cNvCxnSpPr>
            <p:nvPr/>
          </p:nvCxnSpPr>
          <p:spPr bwMode="auto">
            <a:xfrm>
              <a:off x="2128837" y="2378810"/>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F096046-DF71-054A-F47A-DFD646F6734E}"/>
                </a:ext>
              </a:extLst>
            </p:cNvPr>
            <p:cNvCxnSpPr>
              <a:cxnSpLocks/>
            </p:cNvCxnSpPr>
            <p:nvPr/>
          </p:nvCxnSpPr>
          <p:spPr bwMode="auto">
            <a:xfrm>
              <a:off x="2128837" y="2766953"/>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C1F3B2D-054B-8D38-4221-99352DAF60AF}"/>
                </a:ext>
              </a:extLst>
            </p:cNvPr>
            <p:cNvCxnSpPr>
              <a:cxnSpLocks/>
            </p:cNvCxnSpPr>
            <p:nvPr/>
          </p:nvCxnSpPr>
          <p:spPr bwMode="auto">
            <a:xfrm>
              <a:off x="2128837" y="3155096"/>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C12FED1-EAA1-8D06-E330-E179A222912B}"/>
                </a:ext>
              </a:extLst>
            </p:cNvPr>
            <p:cNvCxnSpPr>
              <a:cxnSpLocks/>
            </p:cNvCxnSpPr>
            <p:nvPr/>
          </p:nvCxnSpPr>
          <p:spPr bwMode="auto">
            <a:xfrm>
              <a:off x="2128837" y="3543238"/>
              <a:ext cx="276225" cy="0"/>
            </a:xfrm>
            <a:prstGeom prst="line">
              <a:avLst/>
            </a:prstGeom>
            <a:noFill/>
            <a:ln w="28575" cap="flat" cmpd="sng" algn="ctr">
              <a:solidFill>
                <a:schemeClr val="bg1"/>
              </a:solidFill>
              <a:prstDash val="solid"/>
              <a:round/>
              <a:headEnd type="none" w="med" len="med"/>
              <a:tailEnd type="none" w="med" len="med"/>
            </a:ln>
            <a:effectLst/>
          </p:spPr>
        </p:cxnSp>
      </p:grpSp>
      <p:sp>
        <p:nvSpPr>
          <p:cNvPr id="40" name="Freeform: Shape 39">
            <a:extLst>
              <a:ext uri="{FF2B5EF4-FFF2-40B4-BE49-F238E27FC236}">
                <a16:creationId xmlns:a16="http://schemas.microsoft.com/office/drawing/2014/main" id="{8A33B8EE-00A4-092F-0618-85A38C32AA87}"/>
              </a:ext>
            </a:extLst>
          </p:cNvPr>
          <p:cNvSpPr/>
          <p:nvPr/>
        </p:nvSpPr>
        <p:spPr bwMode="auto">
          <a:xfrm>
            <a:off x="1244600" y="4281666"/>
            <a:ext cx="990600" cy="1327150"/>
          </a:xfrm>
          <a:custGeom>
            <a:avLst/>
            <a:gdLst>
              <a:gd name="connsiteX0" fmla="*/ 0 w 990600"/>
              <a:gd name="connsiteY0" fmla="*/ 0 h 1327150"/>
              <a:gd name="connsiteX1" fmla="*/ 990600 w 990600"/>
              <a:gd name="connsiteY1" fmla="*/ 0 h 1327150"/>
              <a:gd name="connsiteX2" fmla="*/ 990600 w 990600"/>
              <a:gd name="connsiteY2" fmla="*/ 1327150 h 1327150"/>
            </a:gdLst>
            <a:ahLst/>
            <a:cxnLst>
              <a:cxn ang="0">
                <a:pos x="connsiteX0" y="connsiteY0"/>
              </a:cxn>
              <a:cxn ang="0">
                <a:pos x="connsiteX1" y="connsiteY1"/>
              </a:cxn>
              <a:cxn ang="0">
                <a:pos x="connsiteX2" y="connsiteY2"/>
              </a:cxn>
            </a:cxnLst>
            <a:rect l="l" t="t" r="r" b="b"/>
            <a:pathLst>
              <a:path w="990600" h="1327150">
                <a:moveTo>
                  <a:pt x="0" y="0"/>
                </a:moveTo>
                <a:lnTo>
                  <a:pt x="990600" y="0"/>
                </a:lnTo>
                <a:lnTo>
                  <a:pt x="990600" y="1327150"/>
                </a:lnTo>
              </a:path>
            </a:pathLst>
          </a:custGeom>
          <a:noFill/>
          <a:ln w="28575">
            <a:solidFill>
              <a:schemeClr val="bg1">
                <a:lumMod val="65000"/>
                <a:lumOff val="35000"/>
              </a:schemeClr>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Shape 40">
            <a:extLst>
              <a:ext uri="{FF2B5EF4-FFF2-40B4-BE49-F238E27FC236}">
                <a16:creationId xmlns:a16="http://schemas.microsoft.com/office/drawing/2014/main" id="{2F17DEB6-5E09-8C13-B31B-AB8BC698E26D}"/>
              </a:ext>
            </a:extLst>
          </p:cNvPr>
          <p:cNvSpPr/>
          <p:nvPr/>
        </p:nvSpPr>
        <p:spPr bwMode="auto">
          <a:xfrm>
            <a:off x="2245080" y="4281666"/>
            <a:ext cx="933309" cy="1327150"/>
          </a:xfrm>
          <a:custGeom>
            <a:avLst/>
            <a:gdLst>
              <a:gd name="connsiteX0" fmla="*/ 0 w 990600"/>
              <a:gd name="connsiteY0" fmla="*/ 0 h 1327150"/>
              <a:gd name="connsiteX1" fmla="*/ 990600 w 990600"/>
              <a:gd name="connsiteY1" fmla="*/ 0 h 1327150"/>
              <a:gd name="connsiteX2" fmla="*/ 990600 w 990600"/>
              <a:gd name="connsiteY2" fmla="*/ 1327150 h 1327150"/>
            </a:gdLst>
            <a:ahLst/>
            <a:cxnLst>
              <a:cxn ang="0">
                <a:pos x="connsiteX0" y="connsiteY0"/>
              </a:cxn>
              <a:cxn ang="0">
                <a:pos x="connsiteX1" y="connsiteY1"/>
              </a:cxn>
              <a:cxn ang="0">
                <a:pos x="connsiteX2" y="connsiteY2"/>
              </a:cxn>
            </a:cxnLst>
            <a:rect l="l" t="t" r="r" b="b"/>
            <a:pathLst>
              <a:path w="990600" h="1327150">
                <a:moveTo>
                  <a:pt x="0" y="0"/>
                </a:moveTo>
                <a:lnTo>
                  <a:pt x="990600" y="0"/>
                </a:lnTo>
                <a:lnTo>
                  <a:pt x="990600" y="1327150"/>
                </a:lnTo>
              </a:path>
            </a:pathLst>
          </a:custGeom>
          <a:noFill/>
          <a:ln w="28575">
            <a:solidFill>
              <a:schemeClr val="bg1">
                <a:lumMod val="65000"/>
                <a:lumOff val="35000"/>
              </a:schemeClr>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6" name="Group 45">
            <a:extLst>
              <a:ext uri="{FF2B5EF4-FFF2-40B4-BE49-F238E27FC236}">
                <a16:creationId xmlns:a16="http://schemas.microsoft.com/office/drawing/2014/main" id="{F25A2D42-5644-D94D-38EA-F0B106F2B462}"/>
              </a:ext>
            </a:extLst>
          </p:cNvPr>
          <p:cNvGrpSpPr/>
          <p:nvPr/>
        </p:nvGrpSpPr>
        <p:grpSpPr>
          <a:xfrm>
            <a:off x="4544761" y="3874698"/>
            <a:ext cx="1104471" cy="584775"/>
            <a:chOff x="4472661" y="3808062"/>
            <a:chExt cx="1104471" cy="584775"/>
          </a:xfrm>
        </p:grpSpPr>
        <p:sp>
          <p:nvSpPr>
            <p:cNvPr id="42" name="TextBox 41">
              <a:extLst>
                <a:ext uri="{FF2B5EF4-FFF2-40B4-BE49-F238E27FC236}">
                  <a16:creationId xmlns:a16="http://schemas.microsoft.com/office/drawing/2014/main" id="{AC7386D8-D471-58D8-CB65-0B45514982C2}"/>
                </a:ext>
              </a:extLst>
            </p:cNvPr>
            <p:cNvSpPr txBox="1"/>
            <p:nvPr/>
          </p:nvSpPr>
          <p:spPr bwMode="auto">
            <a:xfrm>
              <a:off x="4725104" y="3808062"/>
              <a:ext cx="8520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Doublet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Triplet</a:t>
              </a:r>
            </a:p>
          </p:txBody>
        </p:sp>
        <p:cxnSp>
          <p:nvCxnSpPr>
            <p:cNvPr id="44" name="Straight Connector 43">
              <a:extLst>
                <a:ext uri="{FF2B5EF4-FFF2-40B4-BE49-F238E27FC236}">
                  <a16:creationId xmlns:a16="http://schemas.microsoft.com/office/drawing/2014/main" id="{B30046FE-6209-6C9C-3399-313A2D63BF76}"/>
                </a:ext>
              </a:extLst>
            </p:cNvPr>
            <p:cNvCxnSpPr/>
            <p:nvPr/>
          </p:nvCxnSpPr>
          <p:spPr bwMode="auto">
            <a:xfrm>
              <a:off x="4472661" y="3983287"/>
              <a:ext cx="298450"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0D0C2F9-B8A0-F5B9-16D5-59FC93BD3018}"/>
                </a:ext>
              </a:extLst>
            </p:cNvPr>
            <p:cNvCxnSpPr/>
            <p:nvPr/>
          </p:nvCxnSpPr>
          <p:spPr bwMode="auto">
            <a:xfrm>
              <a:off x="4472661" y="4220636"/>
              <a:ext cx="298450" cy="0"/>
            </a:xfrm>
            <a:prstGeom prst="line">
              <a:avLst/>
            </a:prstGeom>
            <a:noFill/>
            <a:ln w="28575" cap="flat" cmpd="sng" algn="ctr">
              <a:solidFill>
                <a:schemeClr val="accent3"/>
              </a:solidFill>
              <a:prstDash val="solid"/>
              <a:round/>
              <a:headEnd type="none" w="med" len="med"/>
              <a:tailEnd type="none" w="med" len="med"/>
            </a:ln>
            <a:effectLst/>
          </p:spPr>
        </p:cxnSp>
      </p:grpSp>
      <p:sp>
        <p:nvSpPr>
          <p:cNvPr id="47" name="Freeform: Shape 46">
            <a:extLst>
              <a:ext uri="{FF2B5EF4-FFF2-40B4-BE49-F238E27FC236}">
                <a16:creationId xmlns:a16="http://schemas.microsoft.com/office/drawing/2014/main" id="{553E8C57-034A-535A-DBDB-C4CC41C6B341}"/>
              </a:ext>
            </a:extLst>
          </p:cNvPr>
          <p:cNvSpPr/>
          <p:nvPr/>
        </p:nvSpPr>
        <p:spPr bwMode="auto">
          <a:xfrm>
            <a:off x="1568450" y="2954516"/>
            <a:ext cx="3581400" cy="2667000"/>
          </a:xfrm>
          <a:custGeom>
            <a:avLst/>
            <a:gdLst>
              <a:gd name="connsiteX0" fmla="*/ 3581400 w 3581400"/>
              <a:gd name="connsiteY0" fmla="*/ 0 h 2667000"/>
              <a:gd name="connsiteX1" fmla="*/ 3581400 w 3581400"/>
              <a:gd name="connsiteY1" fmla="*/ 165100 h 2667000"/>
              <a:gd name="connsiteX2" fmla="*/ 2457450 w 3581400"/>
              <a:gd name="connsiteY2" fmla="*/ 165100 h 2667000"/>
              <a:gd name="connsiteX3" fmla="*/ 2457450 w 3581400"/>
              <a:gd name="connsiteY3" fmla="*/ 330200 h 2667000"/>
              <a:gd name="connsiteX4" fmla="*/ 1911350 w 3581400"/>
              <a:gd name="connsiteY4" fmla="*/ 330200 h 2667000"/>
              <a:gd name="connsiteX5" fmla="*/ 1911350 w 3581400"/>
              <a:gd name="connsiteY5" fmla="*/ 495300 h 2667000"/>
              <a:gd name="connsiteX6" fmla="*/ 1136650 w 3581400"/>
              <a:gd name="connsiteY6" fmla="*/ 495300 h 2667000"/>
              <a:gd name="connsiteX7" fmla="*/ 1136650 w 3581400"/>
              <a:gd name="connsiteY7" fmla="*/ 654050 h 2667000"/>
              <a:gd name="connsiteX8" fmla="*/ 1085850 w 3581400"/>
              <a:gd name="connsiteY8" fmla="*/ 654050 h 2667000"/>
              <a:gd name="connsiteX9" fmla="*/ 1085850 w 3581400"/>
              <a:gd name="connsiteY9" fmla="*/ 996950 h 2667000"/>
              <a:gd name="connsiteX10" fmla="*/ 793750 w 3581400"/>
              <a:gd name="connsiteY10" fmla="*/ 996950 h 2667000"/>
              <a:gd name="connsiteX11" fmla="*/ 793750 w 3581400"/>
              <a:gd name="connsiteY11" fmla="*/ 1162050 h 2667000"/>
              <a:gd name="connsiteX12" fmla="*/ 736600 w 3581400"/>
              <a:gd name="connsiteY12" fmla="*/ 1162050 h 2667000"/>
              <a:gd name="connsiteX13" fmla="*/ 736600 w 3581400"/>
              <a:gd name="connsiteY13" fmla="*/ 1327150 h 2667000"/>
              <a:gd name="connsiteX14" fmla="*/ 590550 w 3581400"/>
              <a:gd name="connsiteY14" fmla="*/ 1327150 h 2667000"/>
              <a:gd name="connsiteX15" fmla="*/ 590550 w 3581400"/>
              <a:gd name="connsiteY15" fmla="*/ 1498600 h 2667000"/>
              <a:gd name="connsiteX16" fmla="*/ 546100 w 3581400"/>
              <a:gd name="connsiteY16" fmla="*/ 1498600 h 2667000"/>
              <a:gd name="connsiteX17" fmla="*/ 546100 w 3581400"/>
              <a:gd name="connsiteY17" fmla="*/ 1670050 h 2667000"/>
              <a:gd name="connsiteX18" fmla="*/ 488950 w 3581400"/>
              <a:gd name="connsiteY18" fmla="*/ 1670050 h 2667000"/>
              <a:gd name="connsiteX19" fmla="*/ 488950 w 3581400"/>
              <a:gd name="connsiteY19" fmla="*/ 1835150 h 2667000"/>
              <a:gd name="connsiteX20" fmla="*/ 450850 w 3581400"/>
              <a:gd name="connsiteY20" fmla="*/ 1835150 h 2667000"/>
              <a:gd name="connsiteX21" fmla="*/ 450850 w 3581400"/>
              <a:gd name="connsiteY21" fmla="*/ 2006600 h 2667000"/>
              <a:gd name="connsiteX22" fmla="*/ 393700 w 3581400"/>
              <a:gd name="connsiteY22" fmla="*/ 2006600 h 2667000"/>
              <a:gd name="connsiteX23" fmla="*/ 393700 w 3581400"/>
              <a:gd name="connsiteY23" fmla="*/ 2178050 h 2667000"/>
              <a:gd name="connsiteX24" fmla="*/ 254000 w 3581400"/>
              <a:gd name="connsiteY24" fmla="*/ 2178050 h 2667000"/>
              <a:gd name="connsiteX25" fmla="*/ 254000 w 3581400"/>
              <a:gd name="connsiteY25" fmla="*/ 2501900 h 2667000"/>
              <a:gd name="connsiteX26" fmla="*/ 0 w 3581400"/>
              <a:gd name="connsiteY26" fmla="*/ 2501900 h 2667000"/>
              <a:gd name="connsiteX27" fmla="*/ 0 w 3581400"/>
              <a:gd name="connsiteY27" fmla="*/ 266700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81400" h="2667000">
                <a:moveTo>
                  <a:pt x="3581400" y="0"/>
                </a:moveTo>
                <a:lnTo>
                  <a:pt x="3581400" y="165100"/>
                </a:lnTo>
                <a:lnTo>
                  <a:pt x="2457450" y="165100"/>
                </a:lnTo>
                <a:lnTo>
                  <a:pt x="2457450" y="330200"/>
                </a:lnTo>
                <a:lnTo>
                  <a:pt x="1911350" y="330200"/>
                </a:lnTo>
                <a:lnTo>
                  <a:pt x="1911350" y="495300"/>
                </a:lnTo>
                <a:lnTo>
                  <a:pt x="1136650" y="495300"/>
                </a:lnTo>
                <a:lnTo>
                  <a:pt x="1136650" y="654050"/>
                </a:lnTo>
                <a:lnTo>
                  <a:pt x="1085850" y="654050"/>
                </a:lnTo>
                <a:lnTo>
                  <a:pt x="1085850" y="996950"/>
                </a:lnTo>
                <a:lnTo>
                  <a:pt x="793750" y="996950"/>
                </a:lnTo>
                <a:lnTo>
                  <a:pt x="793750" y="1162050"/>
                </a:lnTo>
                <a:lnTo>
                  <a:pt x="736600" y="1162050"/>
                </a:lnTo>
                <a:lnTo>
                  <a:pt x="736600" y="1327150"/>
                </a:lnTo>
                <a:lnTo>
                  <a:pt x="590550" y="1327150"/>
                </a:lnTo>
                <a:lnTo>
                  <a:pt x="590550" y="1498600"/>
                </a:lnTo>
                <a:lnTo>
                  <a:pt x="546100" y="1498600"/>
                </a:lnTo>
                <a:lnTo>
                  <a:pt x="546100" y="1670050"/>
                </a:lnTo>
                <a:lnTo>
                  <a:pt x="488950" y="1670050"/>
                </a:lnTo>
                <a:lnTo>
                  <a:pt x="488950" y="1835150"/>
                </a:lnTo>
                <a:lnTo>
                  <a:pt x="450850" y="1835150"/>
                </a:lnTo>
                <a:lnTo>
                  <a:pt x="450850" y="2006600"/>
                </a:lnTo>
                <a:lnTo>
                  <a:pt x="393700" y="2006600"/>
                </a:lnTo>
                <a:lnTo>
                  <a:pt x="393700" y="2178050"/>
                </a:lnTo>
                <a:lnTo>
                  <a:pt x="254000" y="2178050"/>
                </a:lnTo>
                <a:lnTo>
                  <a:pt x="254000" y="2501900"/>
                </a:lnTo>
                <a:lnTo>
                  <a:pt x="0" y="2501900"/>
                </a:lnTo>
                <a:lnTo>
                  <a:pt x="0" y="26670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C7D4995D-2375-CFB3-67E6-59AB4B66290D}"/>
              </a:ext>
            </a:extLst>
          </p:cNvPr>
          <p:cNvSpPr/>
          <p:nvPr/>
        </p:nvSpPr>
        <p:spPr bwMode="auto">
          <a:xfrm>
            <a:off x="1257300" y="2954516"/>
            <a:ext cx="2616200" cy="2679700"/>
          </a:xfrm>
          <a:custGeom>
            <a:avLst/>
            <a:gdLst>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93850 w 2616200"/>
              <a:gd name="connsiteY22" fmla="*/ 1733550 h 2679700"/>
              <a:gd name="connsiteX23" fmla="*/ 1593850 w 2616200"/>
              <a:gd name="connsiteY23" fmla="*/ 1860550 h 2679700"/>
              <a:gd name="connsiteX24" fmla="*/ 1549400 w 2616200"/>
              <a:gd name="connsiteY24" fmla="*/ 1860550 h 2679700"/>
              <a:gd name="connsiteX25" fmla="*/ 1549400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6205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93850 w 2616200"/>
              <a:gd name="connsiteY22" fmla="*/ 1733550 h 2679700"/>
              <a:gd name="connsiteX23" fmla="*/ 1593850 w 2616200"/>
              <a:gd name="connsiteY23" fmla="*/ 1860550 h 2679700"/>
              <a:gd name="connsiteX24" fmla="*/ 1539875 w 2616200"/>
              <a:gd name="connsiteY24" fmla="*/ 1860550 h 2679700"/>
              <a:gd name="connsiteX25" fmla="*/ 1549400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6205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93850 w 2616200"/>
              <a:gd name="connsiteY22" fmla="*/ 1733550 h 2679700"/>
              <a:gd name="connsiteX23" fmla="*/ 1593850 w 2616200"/>
              <a:gd name="connsiteY23" fmla="*/ 1860550 h 2679700"/>
              <a:gd name="connsiteX24" fmla="*/ 1539875 w 2616200"/>
              <a:gd name="connsiteY24" fmla="*/ 1860550 h 2679700"/>
              <a:gd name="connsiteX25" fmla="*/ 1539875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6205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93850 w 2616200"/>
              <a:gd name="connsiteY22" fmla="*/ 1733550 h 2679700"/>
              <a:gd name="connsiteX23" fmla="*/ 1584325 w 2616200"/>
              <a:gd name="connsiteY23" fmla="*/ 1860550 h 2679700"/>
              <a:gd name="connsiteX24" fmla="*/ 1539875 w 2616200"/>
              <a:gd name="connsiteY24" fmla="*/ 1860550 h 2679700"/>
              <a:gd name="connsiteX25" fmla="*/ 1539875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6205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71625 w 2616200"/>
              <a:gd name="connsiteY22" fmla="*/ 1733550 h 2679700"/>
              <a:gd name="connsiteX23" fmla="*/ 1584325 w 2616200"/>
              <a:gd name="connsiteY23" fmla="*/ 1860550 h 2679700"/>
              <a:gd name="connsiteX24" fmla="*/ 1539875 w 2616200"/>
              <a:gd name="connsiteY24" fmla="*/ 1860550 h 2679700"/>
              <a:gd name="connsiteX25" fmla="*/ 1539875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6205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84325 w 2616200"/>
              <a:gd name="connsiteY22" fmla="*/ 1733550 h 2679700"/>
              <a:gd name="connsiteX23" fmla="*/ 1584325 w 2616200"/>
              <a:gd name="connsiteY23" fmla="*/ 1860550 h 2679700"/>
              <a:gd name="connsiteX24" fmla="*/ 1539875 w 2616200"/>
              <a:gd name="connsiteY24" fmla="*/ 1860550 h 2679700"/>
              <a:gd name="connsiteX25" fmla="*/ 1539875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6205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84325 w 2616200"/>
              <a:gd name="connsiteY22" fmla="*/ 1733550 h 2679700"/>
              <a:gd name="connsiteX23" fmla="*/ 1584325 w 2616200"/>
              <a:gd name="connsiteY23" fmla="*/ 1860550 h 2679700"/>
              <a:gd name="connsiteX24" fmla="*/ 1539875 w 2616200"/>
              <a:gd name="connsiteY24" fmla="*/ 1860550 h 2679700"/>
              <a:gd name="connsiteX25" fmla="*/ 1539875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43000 w 2616200"/>
              <a:gd name="connsiteY30" fmla="*/ 2540000 h 2679700"/>
              <a:gd name="connsiteX31" fmla="*/ 1162050 w 2616200"/>
              <a:gd name="connsiteY31" fmla="*/ 2679700 h 2679700"/>
              <a:gd name="connsiteX32" fmla="*/ 0 w 2616200"/>
              <a:gd name="connsiteY32" fmla="*/ 2679700 h 2679700"/>
              <a:gd name="connsiteX0" fmla="*/ 2616200 w 2616200"/>
              <a:gd name="connsiteY0" fmla="*/ 0 h 2679700"/>
              <a:gd name="connsiteX1" fmla="*/ 2616200 w 2616200"/>
              <a:gd name="connsiteY1" fmla="*/ 114300 h 2679700"/>
              <a:gd name="connsiteX2" fmla="*/ 2565400 w 2616200"/>
              <a:gd name="connsiteY2" fmla="*/ 114300 h 2679700"/>
              <a:gd name="connsiteX3" fmla="*/ 2565400 w 2616200"/>
              <a:gd name="connsiteY3" fmla="*/ 393700 h 2679700"/>
              <a:gd name="connsiteX4" fmla="*/ 2514600 w 2616200"/>
              <a:gd name="connsiteY4" fmla="*/ 393700 h 2679700"/>
              <a:gd name="connsiteX5" fmla="*/ 2514600 w 2616200"/>
              <a:gd name="connsiteY5" fmla="*/ 533400 h 2679700"/>
              <a:gd name="connsiteX6" fmla="*/ 2324100 w 2616200"/>
              <a:gd name="connsiteY6" fmla="*/ 533400 h 2679700"/>
              <a:gd name="connsiteX7" fmla="*/ 2324100 w 2616200"/>
              <a:gd name="connsiteY7" fmla="*/ 660400 h 2679700"/>
              <a:gd name="connsiteX8" fmla="*/ 2178050 w 2616200"/>
              <a:gd name="connsiteY8" fmla="*/ 660400 h 2679700"/>
              <a:gd name="connsiteX9" fmla="*/ 2178050 w 2616200"/>
              <a:gd name="connsiteY9" fmla="*/ 933450 h 2679700"/>
              <a:gd name="connsiteX10" fmla="*/ 2127250 w 2616200"/>
              <a:gd name="connsiteY10" fmla="*/ 933450 h 2679700"/>
              <a:gd name="connsiteX11" fmla="*/ 2127250 w 2616200"/>
              <a:gd name="connsiteY11" fmla="*/ 1066800 h 2679700"/>
              <a:gd name="connsiteX12" fmla="*/ 2025650 w 2616200"/>
              <a:gd name="connsiteY12" fmla="*/ 1066800 h 2679700"/>
              <a:gd name="connsiteX13" fmla="*/ 2025650 w 2616200"/>
              <a:gd name="connsiteY13" fmla="*/ 1200150 h 2679700"/>
              <a:gd name="connsiteX14" fmla="*/ 1974850 w 2616200"/>
              <a:gd name="connsiteY14" fmla="*/ 1200150 h 2679700"/>
              <a:gd name="connsiteX15" fmla="*/ 1974850 w 2616200"/>
              <a:gd name="connsiteY15" fmla="*/ 1333500 h 2679700"/>
              <a:gd name="connsiteX16" fmla="*/ 1885950 w 2616200"/>
              <a:gd name="connsiteY16" fmla="*/ 1333500 h 2679700"/>
              <a:gd name="connsiteX17" fmla="*/ 1885950 w 2616200"/>
              <a:gd name="connsiteY17" fmla="*/ 1473200 h 2679700"/>
              <a:gd name="connsiteX18" fmla="*/ 1835150 w 2616200"/>
              <a:gd name="connsiteY18" fmla="*/ 1473200 h 2679700"/>
              <a:gd name="connsiteX19" fmla="*/ 1835150 w 2616200"/>
              <a:gd name="connsiteY19" fmla="*/ 1600200 h 2679700"/>
              <a:gd name="connsiteX20" fmla="*/ 1733550 w 2616200"/>
              <a:gd name="connsiteY20" fmla="*/ 1600200 h 2679700"/>
              <a:gd name="connsiteX21" fmla="*/ 1733550 w 2616200"/>
              <a:gd name="connsiteY21" fmla="*/ 1733550 h 2679700"/>
              <a:gd name="connsiteX22" fmla="*/ 1584325 w 2616200"/>
              <a:gd name="connsiteY22" fmla="*/ 1733550 h 2679700"/>
              <a:gd name="connsiteX23" fmla="*/ 1584325 w 2616200"/>
              <a:gd name="connsiteY23" fmla="*/ 1860550 h 2679700"/>
              <a:gd name="connsiteX24" fmla="*/ 1539875 w 2616200"/>
              <a:gd name="connsiteY24" fmla="*/ 1860550 h 2679700"/>
              <a:gd name="connsiteX25" fmla="*/ 1539875 w 2616200"/>
              <a:gd name="connsiteY25" fmla="*/ 2279650 h 2679700"/>
              <a:gd name="connsiteX26" fmla="*/ 1295400 w 2616200"/>
              <a:gd name="connsiteY26" fmla="*/ 2279650 h 2679700"/>
              <a:gd name="connsiteX27" fmla="*/ 1295400 w 2616200"/>
              <a:gd name="connsiteY27" fmla="*/ 2393950 h 2679700"/>
              <a:gd name="connsiteX28" fmla="*/ 1250950 w 2616200"/>
              <a:gd name="connsiteY28" fmla="*/ 2393950 h 2679700"/>
              <a:gd name="connsiteX29" fmla="*/ 1250950 w 2616200"/>
              <a:gd name="connsiteY29" fmla="*/ 2540000 h 2679700"/>
              <a:gd name="connsiteX30" fmla="*/ 1143000 w 2616200"/>
              <a:gd name="connsiteY30" fmla="*/ 2540000 h 2679700"/>
              <a:gd name="connsiteX31" fmla="*/ 1143000 w 2616200"/>
              <a:gd name="connsiteY31" fmla="*/ 2679700 h 2679700"/>
              <a:gd name="connsiteX32" fmla="*/ 0 w 2616200"/>
              <a:gd name="connsiteY32" fmla="*/ 2679700 h 267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16200" h="2679700">
                <a:moveTo>
                  <a:pt x="2616200" y="0"/>
                </a:moveTo>
                <a:lnTo>
                  <a:pt x="2616200" y="114300"/>
                </a:lnTo>
                <a:lnTo>
                  <a:pt x="2565400" y="114300"/>
                </a:lnTo>
                <a:lnTo>
                  <a:pt x="2565400" y="393700"/>
                </a:lnTo>
                <a:lnTo>
                  <a:pt x="2514600" y="393700"/>
                </a:lnTo>
                <a:lnTo>
                  <a:pt x="2514600" y="533400"/>
                </a:lnTo>
                <a:lnTo>
                  <a:pt x="2324100" y="533400"/>
                </a:lnTo>
                <a:lnTo>
                  <a:pt x="2324100" y="660400"/>
                </a:lnTo>
                <a:lnTo>
                  <a:pt x="2178050" y="660400"/>
                </a:lnTo>
                <a:lnTo>
                  <a:pt x="2178050" y="933450"/>
                </a:lnTo>
                <a:lnTo>
                  <a:pt x="2127250" y="933450"/>
                </a:lnTo>
                <a:lnTo>
                  <a:pt x="2127250" y="1066800"/>
                </a:lnTo>
                <a:lnTo>
                  <a:pt x="2025650" y="1066800"/>
                </a:lnTo>
                <a:lnTo>
                  <a:pt x="2025650" y="1200150"/>
                </a:lnTo>
                <a:lnTo>
                  <a:pt x="1974850" y="1200150"/>
                </a:lnTo>
                <a:lnTo>
                  <a:pt x="1974850" y="1333500"/>
                </a:lnTo>
                <a:lnTo>
                  <a:pt x="1885950" y="1333500"/>
                </a:lnTo>
                <a:lnTo>
                  <a:pt x="1885950" y="1473200"/>
                </a:lnTo>
                <a:lnTo>
                  <a:pt x="1835150" y="1473200"/>
                </a:lnTo>
                <a:lnTo>
                  <a:pt x="1835150" y="1600200"/>
                </a:lnTo>
                <a:lnTo>
                  <a:pt x="1733550" y="1600200"/>
                </a:lnTo>
                <a:lnTo>
                  <a:pt x="1733550" y="1733550"/>
                </a:lnTo>
                <a:lnTo>
                  <a:pt x="1584325" y="1733550"/>
                </a:lnTo>
                <a:lnTo>
                  <a:pt x="1584325" y="1860550"/>
                </a:lnTo>
                <a:lnTo>
                  <a:pt x="1539875" y="1860550"/>
                </a:lnTo>
                <a:lnTo>
                  <a:pt x="1539875" y="2279650"/>
                </a:lnTo>
                <a:lnTo>
                  <a:pt x="1295400" y="2279650"/>
                </a:lnTo>
                <a:lnTo>
                  <a:pt x="1295400" y="2393950"/>
                </a:lnTo>
                <a:lnTo>
                  <a:pt x="1250950" y="2393950"/>
                </a:lnTo>
                <a:lnTo>
                  <a:pt x="1250950" y="2540000"/>
                </a:lnTo>
                <a:lnTo>
                  <a:pt x="1143000" y="2540000"/>
                </a:lnTo>
                <a:lnTo>
                  <a:pt x="1143000" y="2679700"/>
                </a:lnTo>
                <a:lnTo>
                  <a:pt x="0" y="26797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E647DFF9-76DC-FD3B-465D-B610AAB9E887}"/>
              </a:ext>
            </a:extLst>
          </p:cNvPr>
          <p:cNvSpPr txBox="1"/>
          <p:nvPr/>
        </p:nvSpPr>
        <p:spPr bwMode="auto">
          <a:xfrm rot="16200000">
            <a:off x="5015246" y="3903765"/>
            <a:ext cx="29089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Percent of Patients With Platelet Recovery (&gt;50k)</a:t>
            </a:r>
          </a:p>
        </p:txBody>
      </p:sp>
      <p:sp>
        <p:nvSpPr>
          <p:cNvPr id="51" name="TextBox 50">
            <a:extLst>
              <a:ext uri="{FF2B5EF4-FFF2-40B4-BE49-F238E27FC236}">
                <a16:creationId xmlns:a16="http://schemas.microsoft.com/office/drawing/2014/main" id="{6985518F-2228-BB5F-A78B-2947E026228A}"/>
              </a:ext>
            </a:extLst>
          </p:cNvPr>
          <p:cNvSpPr txBox="1"/>
          <p:nvPr/>
        </p:nvSpPr>
        <p:spPr bwMode="auto">
          <a:xfrm>
            <a:off x="8795412" y="5828268"/>
            <a:ext cx="639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Days</a:t>
            </a:r>
          </a:p>
        </p:txBody>
      </p:sp>
      <p:grpSp>
        <p:nvGrpSpPr>
          <p:cNvPr id="52" name="Group 51">
            <a:extLst>
              <a:ext uri="{FF2B5EF4-FFF2-40B4-BE49-F238E27FC236}">
                <a16:creationId xmlns:a16="http://schemas.microsoft.com/office/drawing/2014/main" id="{B1B8CB33-487B-B7FB-71A4-9D8602F9719E}"/>
              </a:ext>
            </a:extLst>
          </p:cNvPr>
          <p:cNvGrpSpPr/>
          <p:nvPr/>
        </p:nvGrpSpPr>
        <p:grpSpPr>
          <a:xfrm>
            <a:off x="6907464" y="5618010"/>
            <a:ext cx="4488180" cy="369332"/>
            <a:chOff x="2055054" y="3524724"/>
            <a:chExt cx="2810011" cy="369332"/>
          </a:xfrm>
        </p:grpSpPr>
        <p:sp>
          <p:nvSpPr>
            <p:cNvPr id="53" name="TextBox 52">
              <a:extLst>
                <a:ext uri="{FF2B5EF4-FFF2-40B4-BE49-F238E27FC236}">
                  <a16:creationId xmlns:a16="http://schemas.microsoft.com/office/drawing/2014/main" id="{AFB15A9C-B854-002F-76C0-F949CA1E8093}"/>
                </a:ext>
              </a:extLst>
            </p:cNvPr>
            <p:cNvSpPr txBox="1"/>
            <p:nvPr/>
          </p:nvSpPr>
          <p:spPr bwMode="auto">
            <a:xfrm>
              <a:off x="2055054" y="35247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4" name="TextBox 53">
              <a:extLst>
                <a:ext uri="{FF2B5EF4-FFF2-40B4-BE49-F238E27FC236}">
                  <a16:creationId xmlns:a16="http://schemas.microsoft.com/office/drawing/2014/main" id="{D4351835-912B-7243-3F7A-47F37FE8AC92}"/>
                </a:ext>
              </a:extLst>
            </p:cNvPr>
            <p:cNvSpPr txBox="1"/>
            <p:nvPr/>
          </p:nvSpPr>
          <p:spPr bwMode="auto">
            <a:xfrm>
              <a:off x="2600943"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5" name="TextBox 54">
              <a:extLst>
                <a:ext uri="{FF2B5EF4-FFF2-40B4-BE49-F238E27FC236}">
                  <a16:creationId xmlns:a16="http://schemas.microsoft.com/office/drawing/2014/main" id="{0617F2F4-81F0-5871-4B0B-2243CBDAABF5}"/>
                </a:ext>
              </a:extLst>
            </p:cNvPr>
            <p:cNvSpPr txBox="1"/>
            <p:nvPr/>
          </p:nvSpPr>
          <p:spPr bwMode="auto">
            <a:xfrm>
              <a:off x="3212039"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6" name="TextBox 55">
              <a:extLst>
                <a:ext uri="{FF2B5EF4-FFF2-40B4-BE49-F238E27FC236}">
                  <a16:creationId xmlns:a16="http://schemas.microsoft.com/office/drawing/2014/main" id="{22959605-5831-A892-3EFD-90867D4D34E3}"/>
                </a:ext>
              </a:extLst>
            </p:cNvPr>
            <p:cNvSpPr txBox="1"/>
            <p:nvPr/>
          </p:nvSpPr>
          <p:spPr bwMode="auto">
            <a:xfrm>
              <a:off x="3816437"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7" name="TextBox 56">
              <a:extLst>
                <a:ext uri="{FF2B5EF4-FFF2-40B4-BE49-F238E27FC236}">
                  <a16:creationId xmlns:a16="http://schemas.microsoft.com/office/drawing/2014/main" id="{E5EFB721-1969-A920-FF71-B4611831D7B5}"/>
                </a:ext>
              </a:extLst>
            </p:cNvPr>
            <p:cNvSpPr txBox="1"/>
            <p:nvPr/>
          </p:nvSpPr>
          <p:spPr bwMode="auto">
            <a:xfrm>
              <a:off x="4446360" y="352472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grpSp>
      <p:grpSp>
        <p:nvGrpSpPr>
          <p:cNvPr id="58" name="Group 57">
            <a:extLst>
              <a:ext uri="{FF2B5EF4-FFF2-40B4-BE49-F238E27FC236}">
                <a16:creationId xmlns:a16="http://schemas.microsoft.com/office/drawing/2014/main" id="{7822AC3F-5895-1F80-564F-867764F733AB}"/>
              </a:ext>
            </a:extLst>
          </p:cNvPr>
          <p:cNvGrpSpPr/>
          <p:nvPr/>
        </p:nvGrpSpPr>
        <p:grpSpPr>
          <a:xfrm>
            <a:off x="6594934" y="2752586"/>
            <a:ext cx="535724" cy="3253740"/>
            <a:chOff x="1671339" y="1448636"/>
            <a:chExt cx="535724" cy="2302901"/>
          </a:xfrm>
        </p:grpSpPr>
        <p:sp>
          <p:nvSpPr>
            <p:cNvPr id="59" name="TextBox 58">
              <a:extLst>
                <a:ext uri="{FF2B5EF4-FFF2-40B4-BE49-F238E27FC236}">
                  <a16:creationId xmlns:a16="http://schemas.microsoft.com/office/drawing/2014/main" id="{28E5C526-45F1-11E0-B08B-14289169A873}"/>
                </a:ext>
              </a:extLst>
            </p:cNvPr>
            <p:cNvSpPr txBox="1"/>
            <p:nvPr/>
          </p:nvSpPr>
          <p:spPr bwMode="auto">
            <a:xfrm>
              <a:off x="1905377" y="33822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0" name="TextBox 59">
              <a:extLst>
                <a:ext uri="{FF2B5EF4-FFF2-40B4-BE49-F238E27FC236}">
                  <a16:creationId xmlns:a16="http://schemas.microsoft.com/office/drawing/2014/main" id="{80D343E9-93F7-863B-7647-DA47843FB22F}"/>
                </a:ext>
              </a:extLst>
            </p:cNvPr>
            <p:cNvSpPr txBox="1"/>
            <p:nvPr/>
          </p:nvSpPr>
          <p:spPr bwMode="auto">
            <a:xfrm>
              <a:off x="1788359" y="29954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1" name="TextBox 60">
              <a:extLst>
                <a:ext uri="{FF2B5EF4-FFF2-40B4-BE49-F238E27FC236}">
                  <a16:creationId xmlns:a16="http://schemas.microsoft.com/office/drawing/2014/main" id="{8DEB5C26-2979-1291-A880-31E4A2BBAA6B}"/>
                </a:ext>
              </a:extLst>
            </p:cNvPr>
            <p:cNvSpPr txBox="1"/>
            <p:nvPr/>
          </p:nvSpPr>
          <p:spPr bwMode="auto">
            <a:xfrm>
              <a:off x="1788359" y="26087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2" name="TextBox 61">
              <a:extLst>
                <a:ext uri="{FF2B5EF4-FFF2-40B4-BE49-F238E27FC236}">
                  <a16:creationId xmlns:a16="http://schemas.microsoft.com/office/drawing/2014/main" id="{5CF1DB5B-9A91-E6BA-BAA4-6E43E37E0D29}"/>
                </a:ext>
              </a:extLst>
            </p:cNvPr>
            <p:cNvSpPr txBox="1"/>
            <p:nvPr/>
          </p:nvSpPr>
          <p:spPr bwMode="auto">
            <a:xfrm>
              <a:off x="1788359" y="2222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3" name="TextBox 62">
              <a:extLst>
                <a:ext uri="{FF2B5EF4-FFF2-40B4-BE49-F238E27FC236}">
                  <a16:creationId xmlns:a16="http://schemas.microsoft.com/office/drawing/2014/main" id="{09F21B54-207B-45A0-85EE-FC4186CB20FE}"/>
                </a:ext>
              </a:extLst>
            </p:cNvPr>
            <p:cNvSpPr txBox="1"/>
            <p:nvPr/>
          </p:nvSpPr>
          <p:spPr bwMode="auto">
            <a:xfrm>
              <a:off x="1788359" y="18353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4" name="TextBox 63">
              <a:extLst>
                <a:ext uri="{FF2B5EF4-FFF2-40B4-BE49-F238E27FC236}">
                  <a16:creationId xmlns:a16="http://schemas.microsoft.com/office/drawing/2014/main" id="{86484302-D0F3-E4DE-C00F-46AE032956E4}"/>
                </a:ext>
              </a:extLst>
            </p:cNvPr>
            <p:cNvSpPr txBox="1"/>
            <p:nvPr/>
          </p:nvSpPr>
          <p:spPr bwMode="auto">
            <a:xfrm>
              <a:off x="1671339" y="144863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65" name="Freeform: Shape 64">
            <a:extLst>
              <a:ext uri="{FF2B5EF4-FFF2-40B4-BE49-F238E27FC236}">
                <a16:creationId xmlns:a16="http://schemas.microsoft.com/office/drawing/2014/main" id="{BC60DDAE-2452-6C14-23AA-77243918840F}"/>
              </a:ext>
            </a:extLst>
          </p:cNvPr>
          <p:cNvSpPr/>
          <p:nvPr/>
        </p:nvSpPr>
        <p:spPr bwMode="auto">
          <a:xfrm>
            <a:off x="7140539" y="2943086"/>
            <a:ext cx="4407503" cy="2689471"/>
          </a:xfrm>
          <a:custGeom>
            <a:avLst/>
            <a:gdLst>
              <a:gd name="connsiteX0" fmla="*/ 0 w 3070860"/>
              <a:gd name="connsiteY0" fmla="*/ 0 h 1943100"/>
              <a:gd name="connsiteX1" fmla="*/ 0 w 3070860"/>
              <a:gd name="connsiteY1" fmla="*/ 1943100 h 1943100"/>
              <a:gd name="connsiteX2" fmla="*/ 3070860 w 3070860"/>
              <a:gd name="connsiteY2" fmla="*/ 1943100 h 1943100"/>
            </a:gdLst>
            <a:ahLst/>
            <a:cxnLst>
              <a:cxn ang="0">
                <a:pos x="connsiteX0" y="connsiteY0"/>
              </a:cxn>
              <a:cxn ang="0">
                <a:pos x="connsiteX1" y="connsiteY1"/>
              </a:cxn>
              <a:cxn ang="0">
                <a:pos x="connsiteX2" y="connsiteY2"/>
              </a:cxn>
            </a:cxnLst>
            <a:rect l="l" t="t" r="r" b="b"/>
            <a:pathLst>
              <a:path w="3070860" h="1943100">
                <a:moveTo>
                  <a:pt x="0" y="0"/>
                </a:moveTo>
                <a:lnTo>
                  <a:pt x="0" y="1943100"/>
                </a:lnTo>
                <a:lnTo>
                  <a:pt x="3070860" y="19431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6" name="Group 65">
            <a:extLst>
              <a:ext uri="{FF2B5EF4-FFF2-40B4-BE49-F238E27FC236}">
                <a16:creationId xmlns:a16="http://schemas.microsoft.com/office/drawing/2014/main" id="{0B5103EF-B7E3-1F4A-32BF-0D7A84D2381A}"/>
              </a:ext>
            </a:extLst>
          </p:cNvPr>
          <p:cNvGrpSpPr/>
          <p:nvPr/>
        </p:nvGrpSpPr>
        <p:grpSpPr>
          <a:xfrm>
            <a:off x="7069578" y="2950706"/>
            <a:ext cx="86563" cy="2681850"/>
            <a:chOff x="2128837" y="1602524"/>
            <a:chExt cx="276225" cy="1940714"/>
          </a:xfrm>
        </p:grpSpPr>
        <p:cxnSp>
          <p:nvCxnSpPr>
            <p:cNvPr id="67" name="Straight Connector 66">
              <a:extLst>
                <a:ext uri="{FF2B5EF4-FFF2-40B4-BE49-F238E27FC236}">
                  <a16:creationId xmlns:a16="http://schemas.microsoft.com/office/drawing/2014/main" id="{030625D2-DD6B-6F84-DDD8-03809BE63C76}"/>
                </a:ext>
              </a:extLst>
            </p:cNvPr>
            <p:cNvCxnSpPr>
              <a:cxnSpLocks/>
            </p:cNvCxnSpPr>
            <p:nvPr/>
          </p:nvCxnSpPr>
          <p:spPr bwMode="auto">
            <a:xfrm>
              <a:off x="2128837" y="1602524"/>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7E01E97-A23E-086F-A0F4-334743BF9217}"/>
                </a:ext>
              </a:extLst>
            </p:cNvPr>
            <p:cNvCxnSpPr>
              <a:cxnSpLocks/>
            </p:cNvCxnSpPr>
            <p:nvPr/>
          </p:nvCxnSpPr>
          <p:spPr bwMode="auto">
            <a:xfrm>
              <a:off x="2128837" y="1990667"/>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B37C263-5818-8B71-9AAA-1CC6F5286C33}"/>
                </a:ext>
              </a:extLst>
            </p:cNvPr>
            <p:cNvCxnSpPr>
              <a:cxnSpLocks/>
            </p:cNvCxnSpPr>
            <p:nvPr/>
          </p:nvCxnSpPr>
          <p:spPr bwMode="auto">
            <a:xfrm>
              <a:off x="2128837" y="2378810"/>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D2CAE9D-A7F7-782E-B3EF-D272A32DA068}"/>
                </a:ext>
              </a:extLst>
            </p:cNvPr>
            <p:cNvCxnSpPr>
              <a:cxnSpLocks/>
            </p:cNvCxnSpPr>
            <p:nvPr/>
          </p:nvCxnSpPr>
          <p:spPr bwMode="auto">
            <a:xfrm>
              <a:off x="2128837" y="2766953"/>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ECF1AB7-59E8-C1D8-083F-FCC30B44E6E2}"/>
                </a:ext>
              </a:extLst>
            </p:cNvPr>
            <p:cNvCxnSpPr>
              <a:cxnSpLocks/>
            </p:cNvCxnSpPr>
            <p:nvPr/>
          </p:nvCxnSpPr>
          <p:spPr bwMode="auto">
            <a:xfrm>
              <a:off x="2128837" y="3155096"/>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0ADEBE8-CCAF-D510-0AE1-0F5AAB68D1B5}"/>
                </a:ext>
              </a:extLst>
            </p:cNvPr>
            <p:cNvCxnSpPr>
              <a:cxnSpLocks/>
            </p:cNvCxnSpPr>
            <p:nvPr/>
          </p:nvCxnSpPr>
          <p:spPr bwMode="auto">
            <a:xfrm>
              <a:off x="2128837" y="3543238"/>
              <a:ext cx="2762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6934B453-D38F-5F87-0337-022871FBB1CF}"/>
              </a:ext>
            </a:extLst>
          </p:cNvPr>
          <p:cNvGrpSpPr/>
          <p:nvPr/>
        </p:nvGrpSpPr>
        <p:grpSpPr>
          <a:xfrm rot="5400000">
            <a:off x="9064205" y="3712993"/>
            <a:ext cx="84213" cy="3923340"/>
            <a:chOff x="2128837" y="1990667"/>
            <a:chExt cx="276225" cy="1552571"/>
          </a:xfrm>
        </p:grpSpPr>
        <p:cxnSp>
          <p:nvCxnSpPr>
            <p:cNvPr id="74" name="Straight Connector 73">
              <a:extLst>
                <a:ext uri="{FF2B5EF4-FFF2-40B4-BE49-F238E27FC236}">
                  <a16:creationId xmlns:a16="http://schemas.microsoft.com/office/drawing/2014/main" id="{C07AD861-30E4-63DF-5EF3-4A5BDAAE6758}"/>
                </a:ext>
              </a:extLst>
            </p:cNvPr>
            <p:cNvCxnSpPr>
              <a:cxnSpLocks/>
            </p:cNvCxnSpPr>
            <p:nvPr/>
          </p:nvCxnSpPr>
          <p:spPr bwMode="auto">
            <a:xfrm>
              <a:off x="2128837" y="1990667"/>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4423A07-79C8-89E7-7398-BB1513B99655}"/>
                </a:ext>
              </a:extLst>
            </p:cNvPr>
            <p:cNvCxnSpPr>
              <a:cxnSpLocks/>
            </p:cNvCxnSpPr>
            <p:nvPr/>
          </p:nvCxnSpPr>
          <p:spPr bwMode="auto">
            <a:xfrm>
              <a:off x="2128837" y="2378810"/>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84FB45EB-867D-8400-F317-3E8FAAE979CB}"/>
                </a:ext>
              </a:extLst>
            </p:cNvPr>
            <p:cNvCxnSpPr>
              <a:cxnSpLocks/>
            </p:cNvCxnSpPr>
            <p:nvPr/>
          </p:nvCxnSpPr>
          <p:spPr bwMode="auto">
            <a:xfrm>
              <a:off x="2128837" y="2766953"/>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35F1980-E497-2CDA-BD31-FB6703F56595}"/>
                </a:ext>
              </a:extLst>
            </p:cNvPr>
            <p:cNvCxnSpPr>
              <a:cxnSpLocks/>
            </p:cNvCxnSpPr>
            <p:nvPr/>
          </p:nvCxnSpPr>
          <p:spPr bwMode="auto">
            <a:xfrm>
              <a:off x="2128837" y="3155096"/>
              <a:ext cx="27622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6ECA2B8-13B0-76DE-EEF6-5D38E20B16F2}"/>
                </a:ext>
              </a:extLst>
            </p:cNvPr>
            <p:cNvCxnSpPr>
              <a:cxnSpLocks/>
            </p:cNvCxnSpPr>
            <p:nvPr/>
          </p:nvCxnSpPr>
          <p:spPr bwMode="auto">
            <a:xfrm>
              <a:off x="2128837" y="3543238"/>
              <a:ext cx="276225" cy="0"/>
            </a:xfrm>
            <a:prstGeom prst="line">
              <a:avLst/>
            </a:prstGeom>
            <a:noFill/>
            <a:ln w="28575" cap="flat" cmpd="sng" algn="ctr">
              <a:solidFill>
                <a:schemeClr val="bg1"/>
              </a:solidFill>
              <a:prstDash val="solid"/>
              <a:round/>
              <a:headEnd type="none" w="med" len="med"/>
              <a:tailEnd type="none" w="med" len="med"/>
            </a:ln>
            <a:effectLst/>
          </p:spPr>
        </p:cxnSp>
      </p:grpSp>
      <p:sp>
        <p:nvSpPr>
          <p:cNvPr id="79" name="Freeform: Shape 78">
            <a:extLst>
              <a:ext uri="{FF2B5EF4-FFF2-40B4-BE49-F238E27FC236}">
                <a16:creationId xmlns:a16="http://schemas.microsoft.com/office/drawing/2014/main" id="{23FA2EA8-4421-30DD-D086-161F627D35AD}"/>
              </a:ext>
            </a:extLst>
          </p:cNvPr>
          <p:cNvSpPr/>
          <p:nvPr/>
        </p:nvSpPr>
        <p:spPr bwMode="auto">
          <a:xfrm>
            <a:off x="7156142" y="4306656"/>
            <a:ext cx="1174108" cy="1302160"/>
          </a:xfrm>
          <a:custGeom>
            <a:avLst/>
            <a:gdLst>
              <a:gd name="connsiteX0" fmla="*/ 0 w 990600"/>
              <a:gd name="connsiteY0" fmla="*/ 0 h 1327150"/>
              <a:gd name="connsiteX1" fmla="*/ 990600 w 990600"/>
              <a:gd name="connsiteY1" fmla="*/ 0 h 1327150"/>
              <a:gd name="connsiteX2" fmla="*/ 990600 w 990600"/>
              <a:gd name="connsiteY2" fmla="*/ 1327150 h 1327150"/>
            </a:gdLst>
            <a:ahLst/>
            <a:cxnLst>
              <a:cxn ang="0">
                <a:pos x="connsiteX0" y="connsiteY0"/>
              </a:cxn>
              <a:cxn ang="0">
                <a:pos x="connsiteX1" y="connsiteY1"/>
              </a:cxn>
              <a:cxn ang="0">
                <a:pos x="connsiteX2" y="connsiteY2"/>
              </a:cxn>
            </a:cxnLst>
            <a:rect l="l" t="t" r="r" b="b"/>
            <a:pathLst>
              <a:path w="990600" h="1327150">
                <a:moveTo>
                  <a:pt x="0" y="0"/>
                </a:moveTo>
                <a:lnTo>
                  <a:pt x="990600" y="0"/>
                </a:lnTo>
                <a:lnTo>
                  <a:pt x="990600" y="1327150"/>
                </a:lnTo>
              </a:path>
            </a:pathLst>
          </a:custGeom>
          <a:noFill/>
          <a:ln w="28575">
            <a:solidFill>
              <a:schemeClr val="bg1">
                <a:lumMod val="65000"/>
                <a:lumOff val="35000"/>
              </a:schemeClr>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Shape 79">
            <a:extLst>
              <a:ext uri="{FF2B5EF4-FFF2-40B4-BE49-F238E27FC236}">
                <a16:creationId xmlns:a16="http://schemas.microsoft.com/office/drawing/2014/main" id="{878F2222-4CF2-BB41-DEDA-C3AC153F1D0B}"/>
              </a:ext>
            </a:extLst>
          </p:cNvPr>
          <p:cNvSpPr/>
          <p:nvPr/>
        </p:nvSpPr>
        <p:spPr bwMode="auto">
          <a:xfrm>
            <a:off x="8340130" y="4306656"/>
            <a:ext cx="208725" cy="1302160"/>
          </a:xfrm>
          <a:custGeom>
            <a:avLst/>
            <a:gdLst>
              <a:gd name="connsiteX0" fmla="*/ 0 w 990600"/>
              <a:gd name="connsiteY0" fmla="*/ 0 h 1327150"/>
              <a:gd name="connsiteX1" fmla="*/ 990600 w 990600"/>
              <a:gd name="connsiteY1" fmla="*/ 0 h 1327150"/>
              <a:gd name="connsiteX2" fmla="*/ 990600 w 990600"/>
              <a:gd name="connsiteY2" fmla="*/ 1327150 h 1327150"/>
            </a:gdLst>
            <a:ahLst/>
            <a:cxnLst>
              <a:cxn ang="0">
                <a:pos x="connsiteX0" y="connsiteY0"/>
              </a:cxn>
              <a:cxn ang="0">
                <a:pos x="connsiteX1" y="connsiteY1"/>
              </a:cxn>
              <a:cxn ang="0">
                <a:pos x="connsiteX2" y="connsiteY2"/>
              </a:cxn>
            </a:cxnLst>
            <a:rect l="l" t="t" r="r" b="b"/>
            <a:pathLst>
              <a:path w="990600" h="1327150">
                <a:moveTo>
                  <a:pt x="0" y="0"/>
                </a:moveTo>
                <a:lnTo>
                  <a:pt x="990600" y="0"/>
                </a:lnTo>
                <a:lnTo>
                  <a:pt x="990600" y="1327150"/>
                </a:lnTo>
              </a:path>
            </a:pathLst>
          </a:custGeom>
          <a:noFill/>
          <a:ln w="28575">
            <a:solidFill>
              <a:schemeClr val="bg1">
                <a:lumMod val="65000"/>
                <a:lumOff val="35000"/>
              </a:schemeClr>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Shape 80">
            <a:extLst>
              <a:ext uri="{FF2B5EF4-FFF2-40B4-BE49-F238E27FC236}">
                <a16:creationId xmlns:a16="http://schemas.microsoft.com/office/drawing/2014/main" id="{EADC91D4-3FF4-8D1F-85E8-023446BAEC76}"/>
              </a:ext>
            </a:extLst>
          </p:cNvPr>
          <p:cNvSpPr/>
          <p:nvPr/>
        </p:nvSpPr>
        <p:spPr bwMode="auto">
          <a:xfrm>
            <a:off x="7138988" y="2949754"/>
            <a:ext cx="3533775" cy="2686050"/>
          </a:xfrm>
          <a:custGeom>
            <a:avLst/>
            <a:gdLst>
              <a:gd name="connsiteX0" fmla="*/ 3533775 w 3533775"/>
              <a:gd name="connsiteY0" fmla="*/ 0 h 2686050"/>
              <a:gd name="connsiteX1" fmla="*/ 3533775 w 3533775"/>
              <a:gd name="connsiteY1" fmla="*/ 200025 h 2686050"/>
              <a:gd name="connsiteX2" fmla="*/ 2595562 w 3533775"/>
              <a:gd name="connsiteY2" fmla="*/ 200025 h 2686050"/>
              <a:gd name="connsiteX3" fmla="*/ 2595562 w 3533775"/>
              <a:gd name="connsiteY3" fmla="*/ 390525 h 2686050"/>
              <a:gd name="connsiteX4" fmla="*/ 2300287 w 3533775"/>
              <a:gd name="connsiteY4" fmla="*/ 390525 h 2686050"/>
              <a:gd name="connsiteX5" fmla="*/ 2300287 w 3533775"/>
              <a:gd name="connsiteY5" fmla="*/ 581025 h 2686050"/>
              <a:gd name="connsiteX6" fmla="*/ 2105025 w 3533775"/>
              <a:gd name="connsiteY6" fmla="*/ 581025 h 2686050"/>
              <a:gd name="connsiteX7" fmla="*/ 2105025 w 3533775"/>
              <a:gd name="connsiteY7" fmla="*/ 771525 h 2686050"/>
              <a:gd name="connsiteX8" fmla="*/ 1714500 w 3533775"/>
              <a:gd name="connsiteY8" fmla="*/ 771525 h 2686050"/>
              <a:gd name="connsiteX9" fmla="*/ 1714500 w 3533775"/>
              <a:gd name="connsiteY9" fmla="*/ 957262 h 2686050"/>
              <a:gd name="connsiteX10" fmla="*/ 1262062 w 3533775"/>
              <a:gd name="connsiteY10" fmla="*/ 957262 h 2686050"/>
              <a:gd name="connsiteX11" fmla="*/ 1262062 w 3533775"/>
              <a:gd name="connsiteY11" fmla="*/ 1347787 h 2686050"/>
              <a:gd name="connsiteX12" fmla="*/ 1119187 w 3533775"/>
              <a:gd name="connsiteY12" fmla="*/ 1347787 h 2686050"/>
              <a:gd name="connsiteX13" fmla="*/ 1119187 w 3533775"/>
              <a:gd name="connsiteY13" fmla="*/ 1738312 h 2686050"/>
              <a:gd name="connsiteX14" fmla="*/ 1066800 w 3533775"/>
              <a:gd name="connsiteY14" fmla="*/ 1738312 h 2686050"/>
              <a:gd name="connsiteX15" fmla="*/ 1066800 w 3533775"/>
              <a:gd name="connsiteY15" fmla="*/ 2119312 h 2686050"/>
              <a:gd name="connsiteX16" fmla="*/ 976312 w 3533775"/>
              <a:gd name="connsiteY16" fmla="*/ 2119312 h 2686050"/>
              <a:gd name="connsiteX17" fmla="*/ 976312 w 3533775"/>
              <a:gd name="connsiteY17" fmla="*/ 2309812 h 2686050"/>
              <a:gd name="connsiteX18" fmla="*/ 723900 w 3533775"/>
              <a:gd name="connsiteY18" fmla="*/ 2309812 h 2686050"/>
              <a:gd name="connsiteX19" fmla="*/ 723900 w 3533775"/>
              <a:gd name="connsiteY19" fmla="*/ 2505075 h 2686050"/>
              <a:gd name="connsiteX20" fmla="*/ 290512 w 3533775"/>
              <a:gd name="connsiteY20" fmla="*/ 2505075 h 2686050"/>
              <a:gd name="connsiteX21" fmla="*/ 290512 w 3533775"/>
              <a:gd name="connsiteY21" fmla="*/ 2686050 h 2686050"/>
              <a:gd name="connsiteX22" fmla="*/ 0 w 3533775"/>
              <a:gd name="connsiteY22" fmla="*/ 2686050 h 268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33775" h="2686050">
                <a:moveTo>
                  <a:pt x="3533775" y="0"/>
                </a:moveTo>
                <a:lnTo>
                  <a:pt x="3533775" y="200025"/>
                </a:lnTo>
                <a:lnTo>
                  <a:pt x="2595562" y="200025"/>
                </a:lnTo>
                <a:lnTo>
                  <a:pt x="2595562" y="390525"/>
                </a:lnTo>
                <a:lnTo>
                  <a:pt x="2300287" y="390525"/>
                </a:lnTo>
                <a:lnTo>
                  <a:pt x="2300287" y="581025"/>
                </a:lnTo>
                <a:lnTo>
                  <a:pt x="2105025" y="581025"/>
                </a:lnTo>
                <a:lnTo>
                  <a:pt x="2105025" y="771525"/>
                </a:lnTo>
                <a:lnTo>
                  <a:pt x="1714500" y="771525"/>
                </a:lnTo>
                <a:lnTo>
                  <a:pt x="1714500" y="957262"/>
                </a:lnTo>
                <a:lnTo>
                  <a:pt x="1262062" y="957262"/>
                </a:lnTo>
                <a:lnTo>
                  <a:pt x="1262062" y="1347787"/>
                </a:lnTo>
                <a:lnTo>
                  <a:pt x="1119187" y="1347787"/>
                </a:lnTo>
                <a:lnTo>
                  <a:pt x="1119187" y="1738312"/>
                </a:lnTo>
                <a:lnTo>
                  <a:pt x="1066800" y="1738312"/>
                </a:lnTo>
                <a:lnTo>
                  <a:pt x="1066800" y="2119312"/>
                </a:lnTo>
                <a:lnTo>
                  <a:pt x="976312" y="2119312"/>
                </a:lnTo>
                <a:lnTo>
                  <a:pt x="976312" y="2309812"/>
                </a:lnTo>
                <a:lnTo>
                  <a:pt x="723900" y="2309812"/>
                </a:lnTo>
                <a:lnTo>
                  <a:pt x="723900" y="2505075"/>
                </a:lnTo>
                <a:lnTo>
                  <a:pt x="290512" y="2505075"/>
                </a:lnTo>
                <a:lnTo>
                  <a:pt x="290512" y="2686050"/>
                </a:lnTo>
                <a:lnTo>
                  <a:pt x="0" y="26860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Shape 81">
            <a:extLst>
              <a:ext uri="{FF2B5EF4-FFF2-40B4-BE49-F238E27FC236}">
                <a16:creationId xmlns:a16="http://schemas.microsoft.com/office/drawing/2014/main" id="{C6FC7D55-7D83-7840-C971-F4DF0D9CA573}"/>
              </a:ext>
            </a:extLst>
          </p:cNvPr>
          <p:cNvSpPr/>
          <p:nvPr/>
        </p:nvSpPr>
        <p:spPr bwMode="auto">
          <a:xfrm>
            <a:off x="7158038" y="2959279"/>
            <a:ext cx="2333625" cy="2667000"/>
          </a:xfrm>
          <a:custGeom>
            <a:avLst/>
            <a:gdLst>
              <a:gd name="connsiteX0" fmla="*/ 2333625 w 2333625"/>
              <a:gd name="connsiteY0" fmla="*/ 0 h 2667000"/>
              <a:gd name="connsiteX1" fmla="*/ 2333625 w 2333625"/>
              <a:gd name="connsiteY1" fmla="*/ 252412 h 2667000"/>
              <a:gd name="connsiteX2" fmla="*/ 2138362 w 2333625"/>
              <a:gd name="connsiteY2" fmla="*/ 252412 h 2667000"/>
              <a:gd name="connsiteX3" fmla="*/ 2138362 w 2333625"/>
              <a:gd name="connsiteY3" fmla="*/ 376237 h 2667000"/>
              <a:gd name="connsiteX4" fmla="*/ 2033587 w 2333625"/>
              <a:gd name="connsiteY4" fmla="*/ 376237 h 2667000"/>
              <a:gd name="connsiteX5" fmla="*/ 2033587 w 2333625"/>
              <a:gd name="connsiteY5" fmla="*/ 509587 h 2667000"/>
              <a:gd name="connsiteX6" fmla="*/ 1985962 w 2333625"/>
              <a:gd name="connsiteY6" fmla="*/ 509587 h 2667000"/>
              <a:gd name="connsiteX7" fmla="*/ 1985962 w 2333625"/>
              <a:gd name="connsiteY7" fmla="*/ 771525 h 2667000"/>
              <a:gd name="connsiteX8" fmla="*/ 1833562 w 2333625"/>
              <a:gd name="connsiteY8" fmla="*/ 771525 h 2667000"/>
              <a:gd name="connsiteX9" fmla="*/ 1833562 w 2333625"/>
              <a:gd name="connsiteY9" fmla="*/ 1019175 h 2667000"/>
              <a:gd name="connsiteX10" fmla="*/ 1781175 w 2333625"/>
              <a:gd name="connsiteY10" fmla="*/ 1019175 h 2667000"/>
              <a:gd name="connsiteX11" fmla="*/ 1781175 w 2333625"/>
              <a:gd name="connsiteY11" fmla="*/ 1147762 h 2667000"/>
              <a:gd name="connsiteX12" fmla="*/ 1404937 w 2333625"/>
              <a:gd name="connsiteY12" fmla="*/ 1147762 h 2667000"/>
              <a:gd name="connsiteX13" fmla="*/ 1404937 w 2333625"/>
              <a:gd name="connsiteY13" fmla="*/ 1409700 h 2667000"/>
              <a:gd name="connsiteX14" fmla="*/ 1195387 w 2333625"/>
              <a:gd name="connsiteY14" fmla="*/ 1409700 h 2667000"/>
              <a:gd name="connsiteX15" fmla="*/ 1195387 w 2333625"/>
              <a:gd name="connsiteY15" fmla="*/ 1533525 h 2667000"/>
              <a:gd name="connsiteX16" fmla="*/ 1157287 w 2333625"/>
              <a:gd name="connsiteY16" fmla="*/ 1533525 h 2667000"/>
              <a:gd name="connsiteX17" fmla="*/ 1157287 w 2333625"/>
              <a:gd name="connsiteY17" fmla="*/ 1652587 h 2667000"/>
              <a:gd name="connsiteX18" fmla="*/ 1100137 w 2333625"/>
              <a:gd name="connsiteY18" fmla="*/ 1652587 h 2667000"/>
              <a:gd name="connsiteX19" fmla="*/ 1100137 w 2333625"/>
              <a:gd name="connsiteY19" fmla="*/ 2057400 h 2667000"/>
              <a:gd name="connsiteX20" fmla="*/ 952500 w 2333625"/>
              <a:gd name="connsiteY20" fmla="*/ 2057400 h 2667000"/>
              <a:gd name="connsiteX21" fmla="*/ 952500 w 2333625"/>
              <a:gd name="connsiteY21" fmla="*/ 2295525 h 2667000"/>
              <a:gd name="connsiteX22" fmla="*/ 904875 w 2333625"/>
              <a:gd name="connsiteY22" fmla="*/ 2295525 h 2667000"/>
              <a:gd name="connsiteX23" fmla="*/ 904875 w 2333625"/>
              <a:gd name="connsiteY23" fmla="*/ 2428875 h 2667000"/>
              <a:gd name="connsiteX24" fmla="*/ 800100 w 2333625"/>
              <a:gd name="connsiteY24" fmla="*/ 2428875 h 2667000"/>
              <a:gd name="connsiteX25" fmla="*/ 800100 w 2333625"/>
              <a:gd name="connsiteY25" fmla="*/ 2571750 h 2667000"/>
              <a:gd name="connsiteX26" fmla="*/ 704850 w 2333625"/>
              <a:gd name="connsiteY26" fmla="*/ 2571750 h 2667000"/>
              <a:gd name="connsiteX27" fmla="*/ 704850 w 2333625"/>
              <a:gd name="connsiteY27" fmla="*/ 2667000 h 2667000"/>
              <a:gd name="connsiteX28" fmla="*/ 0 w 2333625"/>
              <a:gd name="connsiteY28" fmla="*/ 266700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3625" h="2667000">
                <a:moveTo>
                  <a:pt x="2333625" y="0"/>
                </a:moveTo>
                <a:lnTo>
                  <a:pt x="2333625" y="252412"/>
                </a:lnTo>
                <a:lnTo>
                  <a:pt x="2138362" y="252412"/>
                </a:lnTo>
                <a:lnTo>
                  <a:pt x="2138362" y="376237"/>
                </a:lnTo>
                <a:lnTo>
                  <a:pt x="2033587" y="376237"/>
                </a:lnTo>
                <a:lnTo>
                  <a:pt x="2033587" y="509587"/>
                </a:lnTo>
                <a:lnTo>
                  <a:pt x="1985962" y="509587"/>
                </a:lnTo>
                <a:lnTo>
                  <a:pt x="1985962" y="771525"/>
                </a:lnTo>
                <a:lnTo>
                  <a:pt x="1833562" y="771525"/>
                </a:lnTo>
                <a:lnTo>
                  <a:pt x="1833562" y="1019175"/>
                </a:lnTo>
                <a:lnTo>
                  <a:pt x="1781175" y="1019175"/>
                </a:lnTo>
                <a:lnTo>
                  <a:pt x="1781175" y="1147762"/>
                </a:lnTo>
                <a:lnTo>
                  <a:pt x="1404937" y="1147762"/>
                </a:lnTo>
                <a:lnTo>
                  <a:pt x="1404937" y="1409700"/>
                </a:lnTo>
                <a:lnTo>
                  <a:pt x="1195387" y="1409700"/>
                </a:lnTo>
                <a:lnTo>
                  <a:pt x="1195387" y="1533525"/>
                </a:lnTo>
                <a:lnTo>
                  <a:pt x="1157287" y="1533525"/>
                </a:lnTo>
                <a:lnTo>
                  <a:pt x="1157287" y="1652587"/>
                </a:lnTo>
                <a:lnTo>
                  <a:pt x="1100137" y="1652587"/>
                </a:lnTo>
                <a:lnTo>
                  <a:pt x="1100137" y="2057400"/>
                </a:lnTo>
                <a:lnTo>
                  <a:pt x="952500" y="2057400"/>
                </a:lnTo>
                <a:lnTo>
                  <a:pt x="952500" y="2295525"/>
                </a:lnTo>
                <a:lnTo>
                  <a:pt x="904875" y="2295525"/>
                </a:lnTo>
                <a:lnTo>
                  <a:pt x="904875" y="2428875"/>
                </a:lnTo>
                <a:lnTo>
                  <a:pt x="800100" y="2428875"/>
                </a:lnTo>
                <a:lnTo>
                  <a:pt x="800100" y="2571750"/>
                </a:lnTo>
                <a:lnTo>
                  <a:pt x="704850" y="2571750"/>
                </a:lnTo>
                <a:lnTo>
                  <a:pt x="704850" y="2667000"/>
                </a:lnTo>
                <a:lnTo>
                  <a:pt x="0" y="26670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3" name="Group 82">
            <a:extLst>
              <a:ext uri="{FF2B5EF4-FFF2-40B4-BE49-F238E27FC236}">
                <a16:creationId xmlns:a16="http://schemas.microsoft.com/office/drawing/2014/main" id="{5142890F-DC2F-517B-8457-478FA324848F}"/>
              </a:ext>
            </a:extLst>
          </p:cNvPr>
          <p:cNvGrpSpPr/>
          <p:nvPr/>
        </p:nvGrpSpPr>
        <p:grpSpPr>
          <a:xfrm>
            <a:off x="10267510" y="3874698"/>
            <a:ext cx="1104471" cy="584775"/>
            <a:chOff x="4472661" y="3808062"/>
            <a:chExt cx="1104471" cy="584775"/>
          </a:xfrm>
        </p:grpSpPr>
        <p:sp>
          <p:nvSpPr>
            <p:cNvPr id="84" name="TextBox 83">
              <a:extLst>
                <a:ext uri="{FF2B5EF4-FFF2-40B4-BE49-F238E27FC236}">
                  <a16:creationId xmlns:a16="http://schemas.microsoft.com/office/drawing/2014/main" id="{57737370-4A5C-A641-1677-CC3E3A1A742D}"/>
                </a:ext>
              </a:extLst>
            </p:cNvPr>
            <p:cNvSpPr txBox="1"/>
            <p:nvPr/>
          </p:nvSpPr>
          <p:spPr bwMode="auto">
            <a:xfrm>
              <a:off x="4725104" y="3808062"/>
              <a:ext cx="8520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Doublet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Triplet</a:t>
              </a:r>
            </a:p>
          </p:txBody>
        </p:sp>
        <p:cxnSp>
          <p:nvCxnSpPr>
            <p:cNvPr id="85" name="Straight Connector 84">
              <a:extLst>
                <a:ext uri="{FF2B5EF4-FFF2-40B4-BE49-F238E27FC236}">
                  <a16:creationId xmlns:a16="http://schemas.microsoft.com/office/drawing/2014/main" id="{4604EC46-5EB0-035C-6831-AE6CDC4C6286}"/>
                </a:ext>
              </a:extLst>
            </p:cNvPr>
            <p:cNvCxnSpPr/>
            <p:nvPr/>
          </p:nvCxnSpPr>
          <p:spPr bwMode="auto">
            <a:xfrm>
              <a:off x="4472661" y="3983287"/>
              <a:ext cx="298450" cy="0"/>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358DAE0-48B6-D2AB-2F10-B149CC3A9F67}"/>
                </a:ext>
              </a:extLst>
            </p:cNvPr>
            <p:cNvCxnSpPr/>
            <p:nvPr/>
          </p:nvCxnSpPr>
          <p:spPr bwMode="auto">
            <a:xfrm>
              <a:off x="4472661" y="4220636"/>
              <a:ext cx="298450"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9833029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AML!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commentary </a:t>
            </a:r>
            <a:r>
              <a:rPr lang="en-US" sz="2200" b="0" dirty="0"/>
              <a:t>with expert perspectives on managing </a:t>
            </a:r>
            <a:r>
              <a:rPr lang="en-US" sz="2200" b="0" i="1" dirty="0"/>
              <a:t>FLT3</a:t>
            </a:r>
            <a:r>
              <a:rPr lang="en-US" sz="2200" b="0" dirty="0"/>
              <a:t>-mutated AML</a:t>
            </a:r>
          </a:p>
          <a:p>
            <a:pPr>
              <a:buClr>
                <a:schemeClr val="tx2">
                  <a:lumMod val="20000"/>
                  <a:lumOff val="80000"/>
                </a:schemeClr>
              </a:buClr>
              <a:defRPr/>
            </a:pPr>
            <a:r>
              <a:rPr lang="en-US" sz="2200" dirty="0">
                <a:solidFill>
                  <a:srgbClr val="E1471D"/>
                </a:solidFill>
              </a:rPr>
              <a:t>Additional CME/CE-certified text modules </a:t>
            </a:r>
            <a:r>
              <a:rPr lang="en-US" sz="2200" b="0" dirty="0"/>
              <a:t>on </a:t>
            </a:r>
            <a:r>
              <a:rPr lang="en-US" sz="2200" b="0" i="1" dirty="0"/>
              <a:t>FLT3</a:t>
            </a:r>
            <a:r>
              <a:rPr lang="en-US" sz="2200" b="0" dirty="0"/>
              <a:t>-mutated AML with expert faculty commentary on all the key studies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4BC0BE"/>
    </a:hlink>
    <a:folHlink>
      <a:srgbClr val="33CC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4528A6B5FC4547AD91EF6C819C8B17" ma:contentTypeVersion="12" ma:contentTypeDescription="Create a new document." ma:contentTypeScope="" ma:versionID="0bce2e6d426582ccbe37aab4b95ad54a">
  <xsd:schema xmlns:xsd="http://www.w3.org/2001/XMLSchema" xmlns:xs="http://www.w3.org/2001/XMLSchema" xmlns:p="http://schemas.microsoft.com/office/2006/metadata/properties" xmlns:ns2="d05b8063-5004-4387-b634-16650076670c" xmlns:ns3="22fd6914-46d4-4c7e-bbad-46e82841b69d" targetNamespace="http://schemas.microsoft.com/office/2006/metadata/properties" ma:root="true" ma:fieldsID="d7f344d5d0af1861674d34e627d4931f" ns2:_="" ns3:_="">
    <xsd:import namespace="d05b8063-5004-4387-b634-16650076670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b8063-5004-4387-b634-166500766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d05b8063-5004-4387-b634-16650076670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668335-B2C6-4A3E-93CA-0494CBF5F7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b8063-5004-4387-b634-16650076670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metadata/properties"/>
    <ds:schemaRef ds:uri="http://purl.org/dc/elements/1.1/"/>
    <ds:schemaRef ds:uri="http://schemas.microsoft.com/office/infopath/2007/PartnerControls"/>
    <ds:schemaRef ds:uri="d05b8063-5004-4387-b634-16650076670c"/>
    <ds:schemaRef ds:uri="http://schemas.openxmlformats.org/package/2006/metadata/core-properties"/>
    <ds:schemaRef ds:uri="http://schemas.microsoft.com/office/2006/documentManagement/types"/>
    <ds:schemaRef ds:uri="http://purl.org/dc/dcmitype/"/>
    <ds:schemaRef ds:uri="22fd6914-46d4-4c7e-bbad-46e82841b69d"/>
    <ds:schemaRef ds:uri="http://www.w3.org/XML/1998/namespace"/>
    <ds:schemaRef ds:uri="http://purl.org/dc/term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8146</TotalTime>
  <Words>8365</Words>
  <Application>Microsoft Office PowerPoint</Application>
  <PresentationFormat>Widescreen</PresentationFormat>
  <Paragraphs>2254</Paragraphs>
  <Slides>62</Slides>
  <Notes>49</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62</vt:i4>
      </vt:variant>
    </vt:vector>
  </HeadingPairs>
  <TitlesOfParts>
    <vt:vector size="77" baseType="lpstr">
      <vt:lpstr>-apple-system</vt:lpstr>
      <vt:lpstr>Aptos</vt:lpstr>
      <vt:lpstr>Arial</vt:lpstr>
      <vt:lpstr>Calibri</vt:lpstr>
      <vt:lpstr>Calibri   </vt:lpstr>
      <vt:lpstr>Candara</vt:lpstr>
      <vt:lpstr>Symbol</vt:lpstr>
      <vt:lpstr>Times</vt:lpstr>
      <vt:lpstr>Times New Roman</vt:lpstr>
      <vt:lpstr>Wingdings</vt:lpstr>
      <vt:lpstr>2022_CCO_Template</vt:lpstr>
      <vt:lpstr>1_2022_CCO_Template</vt:lpstr>
      <vt:lpstr>2_2022_CCO_Template</vt:lpstr>
      <vt:lpstr>3_2022_CCO_Template</vt:lpstr>
      <vt:lpstr>4_2022_CCO_Template</vt:lpstr>
      <vt:lpstr>A Call to Action to Overcome Obstacles in  the Optimal Testing and Treatment of  FLT3-Mutated AML</vt:lpstr>
      <vt:lpstr>About These Slides</vt:lpstr>
      <vt:lpstr>Faculty</vt:lpstr>
      <vt:lpstr>Faculty</vt:lpstr>
      <vt:lpstr>Faculty</vt:lpstr>
      <vt:lpstr>Faculty Disclosures</vt:lpstr>
      <vt:lpstr>Learning Objectives</vt:lpstr>
      <vt:lpstr>Deciphering FLT3 in AML: Biological Underpinnings, Expression Patterns, and Molecular Profiling</vt:lpstr>
      <vt:lpstr>FLT3 Is the Most Commonly Mutated Gene in AML</vt:lpstr>
      <vt:lpstr>The General Pattern of AML Pathogenesis</vt:lpstr>
      <vt:lpstr>Activating FLT3 Mutations</vt:lpstr>
      <vt:lpstr>FDA Approved FLT3 Inhibitors for AML</vt:lpstr>
      <vt:lpstr>AML Survival by FLT3 Mutation Type</vt:lpstr>
      <vt:lpstr>FLT3-ITD Affects Outcomes After Allogeneic HSCT</vt:lpstr>
      <vt:lpstr>Impact of FLT3-ITD Allelic Ratio (FLT3-ITD/WT)</vt:lpstr>
      <vt:lpstr>AML Risk by FLT3 Status in 2017 and 2022 ELN Risk Classifications</vt:lpstr>
      <vt:lpstr>Real-world Data: Incidence of FLT3-ITD Mutations in AML Subtypes</vt:lpstr>
      <vt:lpstr>Guideline Recommendations for AML Molecular Testing</vt:lpstr>
      <vt:lpstr>Laboratory Testing for FLT3 Mutations</vt:lpstr>
      <vt:lpstr>PCR Testing for FLT3-ITD Mutations</vt:lpstr>
      <vt:lpstr>Recommended Timelines for Initial AML Genetic Workup</vt:lpstr>
      <vt:lpstr>Key Takeaways on Molecular Testing</vt:lpstr>
      <vt:lpstr>Repeat FLT3 Mutation Testing Is Needed at Relapse</vt:lpstr>
      <vt:lpstr> New Frontiers in FLT3+ AML: Therapeutic Advances in FLT3 Inhibitor Therapy </vt:lpstr>
      <vt:lpstr>FLT3 Inhibitors in Clinical Use for AML</vt:lpstr>
      <vt:lpstr>Different Toxicity Profiles of FLT3 Inhibitors</vt:lpstr>
      <vt:lpstr>RATIFY: Midostaurin + Chemotherapy for FLT3-Mutated AML</vt:lpstr>
      <vt:lpstr>RATIFY: Efficacy Data</vt:lpstr>
      <vt:lpstr>QuANTUM-First: Quizartinib + 7+3 for FLT3-ITD AML</vt:lpstr>
      <vt:lpstr>QuANTUM-First: OS (Primary Endpoint)</vt:lpstr>
      <vt:lpstr>QuANTUM-First MRD Analysis: Association  Between FLT3-ITD MRD Decrease Over Time and OS</vt:lpstr>
      <vt:lpstr>QuANTUM-First: QT Prolongation and  Select Cardiac AEs</vt:lpstr>
      <vt:lpstr>FLT3 TKIs for Patients with FLT3-Mutated Newly Diagnosed AML Aged &lt;60 Yr</vt:lpstr>
      <vt:lpstr>What is the Best Therapy for Any Patient With  FLT3-Mutated AML?</vt:lpstr>
      <vt:lpstr>ADMIRAL: Gilteritinib in FLT3-Mutated R/R AML</vt:lpstr>
      <vt:lpstr>ADMIRAL: Gilteritinib Prolongs OS in FLT3-Mutated  R/R AML</vt:lpstr>
      <vt:lpstr>ADMIRAL: OS Based on Prior TKI</vt:lpstr>
      <vt:lpstr>ADMIRAL: Post-SCT Survival With Gilteritinib</vt:lpstr>
      <vt:lpstr>SORMAIN: Sorafenib Maintenance After AlloSCT in FLT3-ITD AML</vt:lpstr>
      <vt:lpstr>SORMAIN: RFS and OS</vt:lpstr>
      <vt:lpstr>Sorafenib Maintenance in FLT3-ITD+ AML  After AlloSCT: 5-Yr Follow-up</vt:lpstr>
      <vt:lpstr>MORPHO: Gilteritinib vs Placebo as  Post-transplant Maintenance in FLT3-ITD+ AML</vt:lpstr>
      <vt:lpstr>MORPHO: Safety</vt:lpstr>
      <vt:lpstr>MORPHO: RFS (Primary Endpoint)</vt:lpstr>
      <vt:lpstr>MORPHO: Impact of MRD on OS Regardless of  Treatment Arm Based on MRD6 Pre-SCT or Post-SCT </vt:lpstr>
      <vt:lpstr>Clonal Evolution of FLT3-ITD–Mutant AML After Midostaurin</vt:lpstr>
      <vt:lpstr>Survival Decreases With Sequential FLT3i-Based Therapy</vt:lpstr>
      <vt:lpstr>FLT3 Mutations Associated With FLT3 Inhibitor Resistance</vt:lpstr>
      <vt:lpstr>Optimizing FLT3 Inhibitors: Strategies for Early Detection and Management of Adverse Events </vt:lpstr>
      <vt:lpstr>FLT3 Inhibitor Combination Therapy in FLT3-Mutated AML</vt:lpstr>
      <vt:lpstr>Safety of FLT3 Inhibitors in AML </vt:lpstr>
      <vt:lpstr>FLT3 Inhibitor–Associated Differentiation Syndrome </vt:lpstr>
      <vt:lpstr>Differentiation Response in the Bone Marrow</vt:lpstr>
      <vt:lpstr>Managing Differentiation Syndrome During Gilteritinib Therapy</vt:lpstr>
      <vt:lpstr>FLT3 Inhibitor–Associated Neutrophilic Dermatosis</vt:lpstr>
      <vt:lpstr>Clinical and Pathologic Findings in FLT3 Inhibitor–Associated Neutrophilic Dermatoses</vt:lpstr>
      <vt:lpstr>QT Interval Prolongation With FLT3 Inhibitors</vt:lpstr>
      <vt:lpstr>QuANTUM-First: QT Prolongation and  Select Cardiac AEs</vt:lpstr>
      <vt:lpstr>Managing Cardiac AEs With Quizartinib</vt:lpstr>
      <vt:lpstr>Strategies to Minimize Risk of QT Prolongation  During Quizartinib Therapy</vt:lpstr>
      <vt:lpstr>Hematologic Recovery After Cycle 1:  Triplet vs Doublet in FLT3-Mutated AML</vt:lpstr>
      <vt:lpstr>Go Online for More CCO  Coverage of AML!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Deciphering FLT3 in AML: Biological Underpinnings, Expression Patterns, and Molecular Profiling</dc:title>
  <dc:creator>Preferred User</dc:creator>
  <cp:lastModifiedBy>Valerie Wenzel</cp:lastModifiedBy>
  <cp:revision>83</cp:revision>
  <cp:lastPrinted>2016-09-26T20:21:49Z</cp:lastPrinted>
  <dcterms:created xsi:type="dcterms:W3CDTF">2005-05-27T15:08:01Z</dcterms:created>
  <dcterms:modified xsi:type="dcterms:W3CDTF">2025-08-28T13:40:57Z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0x010100574528A6B5FC4547AD91EF6C819C8B17</vt:lpwstr>
  </property>
  <property fmtid="{D5CDD505-2E9C-101B-9397-08002B2CF9AE}" pid="9" name="MediaServiceImageTags">
    <vt:lpwstr/>
  </property>
</Properties>
</file>