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Ex1.xml" ContentType="application/vnd.ms-office.chartex+xml"/>
  <Override PartName="/ppt/charts/style2.xml" ContentType="application/vnd.ms-office.chartstyle+xml"/>
  <Override PartName="/ppt/charts/colors2.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37"/>
  </p:notesMasterIdLst>
  <p:handoutMasterIdLst>
    <p:handoutMasterId r:id="rId38"/>
  </p:handoutMasterIdLst>
  <p:sldIdLst>
    <p:sldId id="321" r:id="rId7"/>
    <p:sldId id="308" r:id="rId8"/>
    <p:sldId id="2145706337" r:id="rId9"/>
    <p:sldId id="2147473666" r:id="rId10"/>
    <p:sldId id="2147473667" r:id="rId11"/>
    <p:sldId id="2141411936" r:id="rId12"/>
    <p:sldId id="2146848079" r:id="rId13"/>
    <p:sldId id="425" r:id="rId14"/>
    <p:sldId id="553" r:id="rId15"/>
    <p:sldId id="448" r:id="rId16"/>
    <p:sldId id="820" r:id="rId17"/>
    <p:sldId id="555" r:id="rId18"/>
    <p:sldId id="821" r:id="rId19"/>
    <p:sldId id="429" r:id="rId20"/>
    <p:sldId id="430" r:id="rId21"/>
    <p:sldId id="431" r:id="rId22"/>
    <p:sldId id="813" r:id="rId23"/>
    <p:sldId id="817" r:id="rId24"/>
    <p:sldId id="2147473672" r:id="rId25"/>
    <p:sldId id="818" r:id="rId26"/>
    <p:sldId id="438" r:id="rId27"/>
    <p:sldId id="824" r:id="rId28"/>
    <p:sldId id="825" r:id="rId29"/>
    <p:sldId id="432" r:id="rId30"/>
    <p:sldId id="433" r:id="rId31"/>
    <p:sldId id="2147473673" r:id="rId32"/>
    <p:sldId id="435" r:id="rId33"/>
    <p:sldId id="2147473671" r:id="rId34"/>
    <p:sldId id="2147473665" r:id="rId35"/>
    <p:sldId id="547" r:id="rId36"/>
  </p:sldIdLst>
  <p:sldSz cx="12192000" cy="6858000"/>
  <p:notesSz cx="7315200" cy="9601200"/>
  <p:custDataLst>
    <p:tags r:id="rId39"/>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7"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1"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Nicole Mitchell" initials="NM" lastIdx="1" clrIdx="15">
    <p:extLst>
      <p:ext uri="{19B8F6BF-5375-455C-9EA6-DF929625EA0E}">
        <p15:presenceInfo xmlns:p15="http://schemas.microsoft.com/office/powerpoint/2012/main" userId="S::nmitchell@practicingclinicians.com::e6112baa-5d07-499c-8da8-7bdc6749eb49" providerId="AD"/>
      </p:ext>
    </p:extLst>
  </p:cmAuthor>
  <p:cmAuthor id="17" name="Hillary Tunggal" initials="HT" lastIdx="29" clrIdx="16">
    <p:extLst>
      <p:ext uri="{19B8F6BF-5375-455C-9EA6-DF929625EA0E}">
        <p15:presenceInfo xmlns:p15="http://schemas.microsoft.com/office/powerpoint/2012/main" userId="S::htunggal@cealliance.com::ad64bda3-5530-4833-84b4-5d3ed1bf5c1c" providerId="AD"/>
      </p:ext>
    </p:extLst>
  </p:cmAuthor>
  <p:cmAuthor id="18" name="nhanson" initials="n" lastIdx="52" clrIdx="17">
    <p:extLst>
      <p:ext uri="{19B8F6BF-5375-455C-9EA6-DF929625EA0E}">
        <p15:presenceInfo xmlns:p15="http://schemas.microsoft.com/office/powerpoint/2012/main" userId="nhanson" providerId="None"/>
      </p:ext>
    </p:extLst>
  </p:cmAuthor>
  <p:cmAuthor id="19" name="Dussadee Royal" initials="DR" lastIdx="4" clrIdx="18">
    <p:extLst>
      <p:ext uri="{19B8F6BF-5375-455C-9EA6-DF929625EA0E}">
        <p15:presenceInfo xmlns:p15="http://schemas.microsoft.com/office/powerpoint/2012/main" userId="S::droyal@clinicaloptions.com::51beead8-6fa0-4b98-aeba-37044af35e17" providerId="AD"/>
      </p:ext>
    </p:extLst>
  </p:cmAuthor>
  <p:cmAuthor id="20" name="CLINICALOPTIONS\tquill" initials="C" lastIdx="6" clrIdx="19">
    <p:extLst>
      <p:ext uri="{19B8F6BF-5375-455C-9EA6-DF929625EA0E}">
        <p15:presenceInfo xmlns:p15="http://schemas.microsoft.com/office/powerpoint/2012/main" userId="CLINICALOPTIONS\tquill" providerId="None"/>
      </p:ext>
    </p:extLst>
  </p:cmAuthor>
  <p:cmAuthor id="21" name="Abigail West" initials="" lastIdx="2" clrIdx="20">
    <p:extLst>
      <p:ext uri="{19B8F6BF-5375-455C-9EA6-DF929625EA0E}">
        <p15:presenceInfo xmlns:p15="http://schemas.microsoft.com/office/powerpoint/2012/main" userId="S::nvaxw31@us.Royalahold.net::38084cb6-3f06-40d9-b4b0-dddca84eedc4" providerId="AD"/>
      </p:ext>
    </p:extLst>
  </p:cmAuthor>
  <p:cmAuthor id="22" name="aboecler@clinicaloptions.com" initials="a" lastIdx="4" clrIdx="21">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846A"/>
    <a:srgbClr val="93AF9A"/>
    <a:srgbClr val="00B050"/>
    <a:srgbClr val="65DD8D"/>
    <a:srgbClr val="00823B"/>
    <a:srgbClr val="377A8F"/>
    <a:srgbClr val="4DA1BB"/>
    <a:srgbClr val="F2F2F2"/>
    <a:srgbClr val="CDCDC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88" autoAdjust="0"/>
    <p:restoredTop sz="90678" autoAdjust="0"/>
  </p:normalViewPr>
  <p:slideViewPr>
    <p:cSldViewPr snapToGrid="0" showGuides="1">
      <p:cViewPr varScale="1">
        <p:scale>
          <a:sx n="64" d="100"/>
          <a:sy n="64" d="100"/>
        </p:scale>
        <p:origin x="978" y="72"/>
      </p:cViewPr>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3420"/>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ags" Target="tags/tag1.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notesMaster" Target="notesMasters/notesMaster1.xml"/><Relationship Id="rId40" Type="http://schemas.openxmlformats.org/officeDocument/2006/relationships/commentAuthors" Target="commentAuthor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theme" Target="theme/theme1.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Ex1.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oleObject" Target="NULL"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351587160045194E-2"/>
          <c:y val="6.9444444444444448E-2"/>
          <c:w val="0.90272495656169494"/>
          <c:h val="0.8416746864975212"/>
        </c:manualLayout>
      </c:layout>
      <c:scatterChart>
        <c:scatterStyle val="lineMarker"/>
        <c:varyColors val="0"/>
        <c:ser>
          <c:idx val="0"/>
          <c:order val="0"/>
          <c:spPr>
            <a:ln w="19050" cap="rnd">
              <a:noFill/>
              <a:round/>
            </a:ln>
            <a:effectLst/>
          </c:spPr>
          <c:marker>
            <c:symbol val="circle"/>
            <c:size val="7"/>
            <c:spPr>
              <a:solidFill>
                <a:schemeClr val="accent4"/>
              </a:solidFill>
              <a:ln w="3175">
                <a:solidFill>
                  <a:schemeClr val="tx1">
                    <a:lumMod val="50000"/>
                    <a:lumOff val="50000"/>
                  </a:schemeClr>
                </a:solidFill>
              </a:ln>
              <a:effectLst/>
            </c:spPr>
          </c:marker>
          <c:dPt>
            <c:idx val="41"/>
            <c:marker>
              <c:symbol val="circle"/>
              <c:size val="7"/>
              <c:spPr>
                <a:solidFill>
                  <a:schemeClr val="accent4"/>
                </a:solidFill>
                <a:ln w="3175">
                  <a:solidFill>
                    <a:schemeClr val="tx1">
                      <a:lumMod val="50000"/>
                      <a:lumOff val="50000"/>
                    </a:schemeClr>
                  </a:solidFill>
                </a:ln>
                <a:effectLst/>
              </c:spPr>
            </c:marker>
            <c:bubble3D val="0"/>
            <c:extLst>
              <c:ext xmlns:c16="http://schemas.microsoft.com/office/drawing/2014/chart" uri="{C3380CC4-5D6E-409C-BE32-E72D297353CC}">
                <c16:uniqueId val="{00000000-86BE-6E49-8FCF-B1FA25393E15}"/>
              </c:ext>
            </c:extLst>
          </c:dPt>
          <c:xVal>
            <c:numRef>
              <c:f>Sheet1!$E$2:$E$55</c:f>
              <c:numCache>
                <c:formatCode>General</c:formatCode>
                <c:ptCount val="54"/>
                <c:pt idx="0">
                  <c:v>0.95</c:v>
                </c:pt>
                <c:pt idx="1">
                  <c:v>1.05</c:v>
                </c:pt>
                <c:pt idx="2">
                  <c:v>1</c:v>
                </c:pt>
                <c:pt idx="3">
                  <c:v>1</c:v>
                </c:pt>
                <c:pt idx="4">
                  <c:v>0.95</c:v>
                </c:pt>
                <c:pt idx="5">
                  <c:v>1.05</c:v>
                </c:pt>
                <c:pt idx="6">
                  <c:v>1</c:v>
                </c:pt>
                <c:pt idx="7">
                  <c:v>1</c:v>
                </c:pt>
                <c:pt idx="8">
                  <c:v>1</c:v>
                </c:pt>
                <c:pt idx="9">
                  <c:v>1</c:v>
                </c:pt>
                <c:pt idx="10">
                  <c:v>1</c:v>
                </c:pt>
                <c:pt idx="11">
                  <c:v>1</c:v>
                </c:pt>
                <c:pt idx="12">
                  <c:v>0.95</c:v>
                </c:pt>
                <c:pt idx="13">
                  <c:v>1.05</c:v>
                </c:pt>
                <c:pt idx="14">
                  <c:v>1</c:v>
                </c:pt>
                <c:pt idx="15">
                  <c:v>1.05</c:v>
                </c:pt>
                <c:pt idx="16">
                  <c:v>0.95</c:v>
                </c:pt>
                <c:pt idx="17">
                  <c:v>0.9</c:v>
                </c:pt>
                <c:pt idx="18">
                  <c:v>1.1000000000000001</c:v>
                </c:pt>
                <c:pt idx="19">
                  <c:v>1</c:v>
                </c:pt>
                <c:pt idx="20">
                  <c:v>1.05</c:v>
                </c:pt>
                <c:pt idx="21">
                  <c:v>1</c:v>
                </c:pt>
                <c:pt idx="22">
                  <c:v>1</c:v>
                </c:pt>
                <c:pt idx="23">
                  <c:v>0.95</c:v>
                </c:pt>
                <c:pt idx="24">
                  <c:v>1.05</c:v>
                </c:pt>
                <c:pt idx="25">
                  <c:v>0.95</c:v>
                </c:pt>
                <c:pt idx="26">
                  <c:v>1.05</c:v>
                </c:pt>
                <c:pt idx="27">
                  <c:v>0.95</c:v>
                </c:pt>
                <c:pt idx="28">
                  <c:v>1.05</c:v>
                </c:pt>
                <c:pt idx="29">
                  <c:v>1.1000000000000001</c:v>
                </c:pt>
                <c:pt idx="30">
                  <c:v>0.95</c:v>
                </c:pt>
                <c:pt idx="31">
                  <c:v>1</c:v>
                </c:pt>
                <c:pt idx="32">
                  <c:v>1.05</c:v>
                </c:pt>
                <c:pt idx="33">
                  <c:v>0.9</c:v>
                </c:pt>
                <c:pt idx="34">
                  <c:v>1.1000000000000001</c:v>
                </c:pt>
                <c:pt idx="35">
                  <c:v>0.95</c:v>
                </c:pt>
                <c:pt idx="36">
                  <c:v>1</c:v>
                </c:pt>
                <c:pt idx="37">
                  <c:v>1</c:v>
                </c:pt>
                <c:pt idx="38">
                  <c:v>1</c:v>
                </c:pt>
                <c:pt idx="39">
                  <c:v>0.95</c:v>
                </c:pt>
                <c:pt idx="40">
                  <c:v>1.05</c:v>
                </c:pt>
                <c:pt idx="41">
                  <c:v>1</c:v>
                </c:pt>
                <c:pt idx="42">
                  <c:v>0.9</c:v>
                </c:pt>
                <c:pt idx="43">
                  <c:v>0.95</c:v>
                </c:pt>
                <c:pt idx="44">
                  <c:v>1.05</c:v>
                </c:pt>
                <c:pt idx="45">
                  <c:v>1.1000000000000001</c:v>
                </c:pt>
                <c:pt idx="46">
                  <c:v>1</c:v>
                </c:pt>
                <c:pt idx="47">
                  <c:v>0.95</c:v>
                </c:pt>
                <c:pt idx="48">
                  <c:v>0.9</c:v>
                </c:pt>
                <c:pt idx="49">
                  <c:v>1</c:v>
                </c:pt>
                <c:pt idx="50">
                  <c:v>1.05</c:v>
                </c:pt>
                <c:pt idx="51">
                  <c:v>1.1000000000000001</c:v>
                </c:pt>
                <c:pt idx="52">
                  <c:v>0.95</c:v>
                </c:pt>
                <c:pt idx="53">
                  <c:v>1.05</c:v>
                </c:pt>
              </c:numCache>
            </c:numRef>
          </c:xVal>
          <c:yVal>
            <c:numRef>
              <c:f>Sheet1!$F$2:$F$55</c:f>
              <c:numCache>
                <c:formatCode>General</c:formatCode>
                <c:ptCount val="54"/>
                <c:pt idx="0">
                  <c:v>0</c:v>
                </c:pt>
                <c:pt idx="1">
                  <c:v>0</c:v>
                </c:pt>
                <c:pt idx="2">
                  <c:v>6</c:v>
                </c:pt>
                <c:pt idx="3">
                  <c:v>15</c:v>
                </c:pt>
                <c:pt idx="4">
                  <c:v>30</c:v>
                </c:pt>
                <c:pt idx="5">
                  <c:v>30</c:v>
                </c:pt>
                <c:pt idx="6">
                  <c:v>45</c:v>
                </c:pt>
                <c:pt idx="7">
                  <c:v>60</c:v>
                </c:pt>
                <c:pt idx="8">
                  <c:v>70</c:v>
                </c:pt>
                <c:pt idx="9">
                  <c:v>80</c:v>
                </c:pt>
                <c:pt idx="10">
                  <c:v>95</c:v>
                </c:pt>
                <c:pt idx="11">
                  <c:v>111</c:v>
                </c:pt>
                <c:pt idx="12">
                  <c:v>120</c:v>
                </c:pt>
                <c:pt idx="13">
                  <c:v>125</c:v>
                </c:pt>
                <c:pt idx="14">
                  <c:v>150</c:v>
                </c:pt>
                <c:pt idx="15">
                  <c:v>155</c:v>
                </c:pt>
                <c:pt idx="16">
                  <c:v>160</c:v>
                </c:pt>
                <c:pt idx="17">
                  <c:v>165</c:v>
                </c:pt>
                <c:pt idx="18">
                  <c:v>165</c:v>
                </c:pt>
                <c:pt idx="19">
                  <c:v>167</c:v>
                </c:pt>
                <c:pt idx="20">
                  <c:v>170</c:v>
                </c:pt>
                <c:pt idx="21">
                  <c:v>180</c:v>
                </c:pt>
                <c:pt idx="22">
                  <c:v>185</c:v>
                </c:pt>
                <c:pt idx="23">
                  <c:v>190</c:v>
                </c:pt>
                <c:pt idx="24">
                  <c:v>190</c:v>
                </c:pt>
                <c:pt idx="25">
                  <c:v>198</c:v>
                </c:pt>
                <c:pt idx="26">
                  <c:v>200</c:v>
                </c:pt>
                <c:pt idx="27">
                  <c:v>210</c:v>
                </c:pt>
                <c:pt idx="28">
                  <c:v>214</c:v>
                </c:pt>
                <c:pt idx="29">
                  <c:v>227</c:v>
                </c:pt>
                <c:pt idx="30">
                  <c:v>230</c:v>
                </c:pt>
                <c:pt idx="31">
                  <c:v>230</c:v>
                </c:pt>
                <c:pt idx="32">
                  <c:v>230</c:v>
                </c:pt>
                <c:pt idx="33">
                  <c:v>234</c:v>
                </c:pt>
                <c:pt idx="34">
                  <c:v>235</c:v>
                </c:pt>
                <c:pt idx="35">
                  <c:v>240</c:v>
                </c:pt>
                <c:pt idx="36">
                  <c:v>240</c:v>
                </c:pt>
                <c:pt idx="37">
                  <c:v>250</c:v>
                </c:pt>
                <c:pt idx="38">
                  <c:v>260</c:v>
                </c:pt>
                <c:pt idx="39">
                  <c:v>265</c:v>
                </c:pt>
                <c:pt idx="40">
                  <c:v>265</c:v>
                </c:pt>
                <c:pt idx="41">
                  <c:v>275</c:v>
                </c:pt>
                <c:pt idx="42">
                  <c:v>280</c:v>
                </c:pt>
                <c:pt idx="43">
                  <c:v>280</c:v>
                </c:pt>
                <c:pt idx="44">
                  <c:v>280</c:v>
                </c:pt>
                <c:pt idx="45">
                  <c:v>280</c:v>
                </c:pt>
                <c:pt idx="46">
                  <c:v>285</c:v>
                </c:pt>
                <c:pt idx="47">
                  <c:v>290</c:v>
                </c:pt>
                <c:pt idx="48">
                  <c:v>295</c:v>
                </c:pt>
                <c:pt idx="49">
                  <c:v>295</c:v>
                </c:pt>
                <c:pt idx="50">
                  <c:v>295</c:v>
                </c:pt>
                <c:pt idx="51">
                  <c:v>298</c:v>
                </c:pt>
                <c:pt idx="52">
                  <c:v>300</c:v>
                </c:pt>
                <c:pt idx="53">
                  <c:v>300</c:v>
                </c:pt>
              </c:numCache>
            </c:numRef>
          </c:yVal>
          <c:smooth val="0"/>
          <c:extLst>
            <c:ext xmlns:c16="http://schemas.microsoft.com/office/drawing/2014/chart" uri="{C3380CC4-5D6E-409C-BE32-E72D297353CC}">
              <c16:uniqueId val="{00000001-86BE-6E49-8FCF-B1FA25393E15}"/>
            </c:ext>
          </c:extLst>
        </c:ser>
        <c:ser>
          <c:idx val="1"/>
          <c:order val="1"/>
          <c:spPr>
            <a:ln w="25400" cap="rnd">
              <a:noFill/>
              <a:round/>
            </a:ln>
            <a:effectLst/>
          </c:spPr>
          <c:marker>
            <c:symbol val="circle"/>
            <c:size val="7"/>
            <c:spPr>
              <a:solidFill>
                <a:schemeClr val="accent1"/>
              </a:solidFill>
              <a:ln w="3175">
                <a:solidFill>
                  <a:schemeClr val="tx1">
                    <a:lumMod val="50000"/>
                    <a:lumOff val="50000"/>
                  </a:schemeClr>
                </a:solidFill>
              </a:ln>
              <a:effectLst/>
            </c:spPr>
          </c:marker>
          <c:xVal>
            <c:numRef>
              <c:f>Sheet1!$E$56:$E$144</c:f>
              <c:numCache>
                <c:formatCode>General</c:formatCode>
                <c:ptCount val="89"/>
                <c:pt idx="0">
                  <c:v>1.9</c:v>
                </c:pt>
                <c:pt idx="1">
                  <c:v>2.0499999999999998</c:v>
                </c:pt>
                <c:pt idx="2">
                  <c:v>2.1</c:v>
                </c:pt>
                <c:pt idx="3">
                  <c:v>1.95</c:v>
                </c:pt>
                <c:pt idx="4">
                  <c:v>2</c:v>
                </c:pt>
                <c:pt idx="5">
                  <c:v>2.0499999999999998</c:v>
                </c:pt>
                <c:pt idx="6">
                  <c:v>2</c:v>
                </c:pt>
                <c:pt idx="7">
                  <c:v>1.95</c:v>
                </c:pt>
                <c:pt idx="8">
                  <c:v>2</c:v>
                </c:pt>
                <c:pt idx="9">
                  <c:v>2.0499999999999998</c:v>
                </c:pt>
                <c:pt idx="10">
                  <c:v>2</c:v>
                </c:pt>
                <c:pt idx="11">
                  <c:v>2</c:v>
                </c:pt>
                <c:pt idx="12">
                  <c:v>2</c:v>
                </c:pt>
                <c:pt idx="13">
                  <c:v>2</c:v>
                </c:pt>
                <c:pt idx="14">
                  <c:v>1.95</c:v>
                </c:pt>
                <c:pt idx="15">
                  <c:v>1.95</c:v>
                </c:pt>
                <c:pt idx="16">
                  <c:v>2</c:v>
                </c:pt>
                <c:pt idx="17">
                  <c:v>2.0499999999999998</c:v>
                </c:pt>
                <c:pt idx="18">
                  <c:v>2</c:v>
                </c:pt>
                <c:pt idx="19">
                  <c:v>1.95</c:v>
                </c:pt>
                <c:pt idx="20">
                  <c:v>2</c:v>
                </c:pt>
                <c:pt idx="21">
                  <c:v>2.0499999999999998</c:v>
                </c:pt>
                <c:pt idx="22">
                  <c:v>2.1</c:v>
                </c:pt>
                <c:pt idx="23">
                  <c:v>2</c:v>
                </c:pt>
                <c:pt idx="24">
                  <c:v>1.95</c:v>
                </c:pt>
                <c:pt idx="25">
                  <c:v>2.0499999999999998</c:v>
                </c:pt>
                <c:pt idx="26">
                  <c:v>1.95</c:v>
                </c:pt>
                <c:pt idx="27">
                  <c:v>2</c:v>
                </c:pt>
                <c:pt idx="28">
                  <c:v>2.0499999999999998</c:v>
                </c:pt>
                <c:pt idx="29">
                  <c:v>1.95</c:v>
                </c:pt>
                <c:pt idx="30">
                  <c:v>2.0499999999999998</c:v>
                </c:pt>
                <c:pt idx="31">
                  <c:v>2</c:v>
                </c:pt>
                <c:pt idx="32">
                  <c:v>2</c:v>
                </c:pt>
                <c:pt idx="33">
                  <c:v>1.95</c:v>
                </c:pt>
                <c:pt idx="34">
                  <c:v>2</c:v>
                </c:pt>
                <c:pt idx="35">
                  <c:v>2.0499999999999998</c:v>
                </c:pt>
                <c:pt idx="36">
                  <c:v>1.9</c:v>
                </c:pt>
                <c:pt idx="37">
                  <c:v>1.95</c:v>
                </c:pt>
                <c:pt idx="38">
                  <c:v>2</c:v>
                </c:pt>
                <c:pt idx="39">
                  <c:v>2.0499999999999998</c:v>
                </c:pt>
                <c:pt idx="40">
                  <c:v>2.1</c:v>
                </c:pt>
                <c:pt idx="41">
                  <c:v>2</c:v>
                </c:pt>
                <c:pt idx="42">
                  <c:v>1.95</c:v>
                </c:pt>
                <c:pt idx="43">
                  <c:v>2.0499999999999998</c:v>
                </c:pt>
                <c:pt idx="44">
                  <c:v>1.95</c:v>
                </c:pt>
                <c:pt idx="45">
                  <c:v>2</c:v>
                </c:pt>
                <c:pt idx="46">
                  <c:v>1.95</c:v>
                </c:pt>
                <c:pt idx="47">
                  <c:v>2.0499999999999998</c:v>
                </c:pt>
                <c:pt idx="48">
                  <c:v>1.9</c:v>
                </c:pt>
                <c:pt idx="49">
                  <c:v>1.95</c:v>
                </c:pt>
                <c:pt idx="50">
                  <c:v>2</c:v>
                </c:pt>
                <c:pt idx="51">
                  <c:v>2.0499999999999998</c:v>
                </c:pt>
                <c:pt idx="52">
                  <c:v>2.1</c:v>
                </c:pt>
                <c:pt idx="53">
                  <c:v>2</c:v>
                </c:pt>
                <c:pt idx="54">
                  <c:v>1.95</c:v>
                </c:pt>
                <c:pt idx="55">
                  <c:v>2</c:v>
                </c:pt>
                <c:pt idx="56">
                  <c:v>2.0499999999999998</c:v>
                </c:pt>
                <c:pt idx="57">
                  <c:v>1.9</c:v>
                </c:pt>
                <c:pt idx="58">
                  <c:v>1.95</c:v>
                </c:pt>
                <c:pt idx="59">
                  <c:v>2</c:v>
                </c:pt>
                <c:pt idx="60">
                  <c:v>2.0499999999999998</c:v>
                </c:pt>
                <c:pt idx="61">
                  <c:v>1.95</c:v>
                </c:pt>
                <c:pt idx="62">
                  <c:v>1.95</c:v>
                </c:pt>
                <c:pt idx="63">
                  <c:v>2</c:v>
                </c:pt>
                <c:pt idx="64">
                  <c:v>2.0499999999999998</c:v>
                </c:pt>
                <c:pt idx="65">
                  <c:v>1.9</c:v>
                </c:pt>
                <c:pt idx="66">
                  <c:v>1.95</c:v>
                </c:pt>
                <c:pt idx="67">
                  <c:v>2</c:v>
                </c:pt>
                <c:pt idx="68">
                  <c:v>2.0499999999999998</c:v>
                </c:pt>
                <c:pt idx="69">
                  <c:v>2.1</c:v>
                </c:pt>
                <c:pt idx="70">
                  <c:v>2</c:v>
                </c:pt>
                <c:pt idx="71">
                  <c:v>1.9</c:v>
                </c:pt>
                <c:pt idx="72">
                  <c:v>1.95</c:v>
                </c:pt>
                <c:pt idx="73">
                  <c:v>2.0499999999999998</c:v>
                </c:pt>
                <c:pt idx="74">
                  <c:v>1.9</c:v>
                </c:pt>
                <c:pt idx="75">
                  <c:v>2</c:v>
                </c:pt>
                <c:pt idx="76">
                  <c:v>1.95</c:v>
                </c:pt>
                <c:pt idx="77">
                  <c:v>2.0499999999999998</c:v>
                </c:pt>
                <c:pt idx="78">
                  <c:v>2.1</c:v>
                </c:pt>
                <c:pt idx="79">
                  <c:v>2.15</c:v>
                </c:pt>
                <c:pt idx="80">
                  <c:v>1.9</c:v>
                </c:pt>
                <c:pt idx="81">
                  <c:v>2</c:v>
                </c:pt>
                <c:pt idx="82">
                  <c:v>1.85</c:v>
                </c:pt>
                <c:pt idx="83">
                  <c:v>1.9</c:v>
                </c:pt>
                <c:pt idx="84">
                  <c:v>1.95</c:v>
                </c:pt>
                <c:pt idx="85">
                  <c:v>2</c:v>
                </c:pt>
                <c:pt idx="86">
                  <c:v>2.0499999999999998</c:v>
                </c:pt>
                <c:pt idx="87">
                  <c:v>2.1</c:v>
                </c:pt>
                <c:pt idx="88">
                  <c:v>2.15</c:v>
                </c:pt>
              </c:numCache>
            </c:numRef>
          </c:xVal>
          <c:yVal>
            <c:numRef>
              <c:f>Sheet1!$F$56:$F$144</c:f>
              <c:numCache>
                <c:formatCode>General</c:formatCode>
                <c:ptCount val="89"/>
                <c:pt idx="0">
                  <c:v>0</c:v>
                </c:pt>
                <c:pt idx="1">
                  <c:v>0</c:v>
                </c:pt>
                <c:pt idx="2">
                  <c:v>0</c:v>
                </c:pt>
                <c:pt idx="3">
                  <c:v>2</c:v>
                </c:pt>
                <c:pt idx="4">
                  <c:v>3</c:v>
                </c:pt>
                <c:pt idx="5">
                  <c:v>5</c:v>
                </c:pt>
                <c:pt idx="6">
                  <c:v>10</c:v>
                </c:pt>
                <c:pt idx="7">
                  <c:v>25</c:v>
                </c:pt>
                <c:pt idx="8">
                  <c:v>28</c:v>
                </c:pt>
                <c:pt idx="9">
                  <c:v>30</c:v>
                </c:pt>
                <c:pt idx="10">
                  <c:v>63</c:v>
                </c:pt>
                <c:pt idx="11">
                  <c:v>70</c:v>
                </c:pt>
                <c:pt idx="12">
                  <c:v>80</c:v>
                </c:pt>
                <c:pt idx="13">
                  <c:v>95</c:v>
                </c:pt>
                <c:pt idx="14">
                  <c:v>117</c:v>
                </c:pt>
                <c:pt idx="15">
                  <c:v>120</c:v>
                </c:pt>
                <c:pt idx="16">
                  <c:v>120</c:v>
                </c:pt>
                <c:pt idx="17">
                  <c:v>120</c:v>
                </c:pt>
                <c:pt idx="18">
                  <c:v>130</c:v>
                </c:pt>
                <c:pt idx="19">
                  <c:v>140</c:v>
                </c:pt>
                <c:pt idx="20">
                  <c:v>140</c:v>
                </c:pt>
                <c:pt idx="21">
                  <c:v>140</c:v>
                </c:pt>
                <c:pt idx="22">
                  <c:v>140</c:v>
                </c:pt>
                <c:pt idx="23">
                  <c:v>145</c:v>
                </c:pt>
                <c:pt idx="24">
                  <c:v>150</c:v>
                </c:pt>
                <c:pt idx="25">
                  <c:v>150</c:v>
                </c:pt>
                <c:pt idx="26">
                  <c:v>155</c:v>
                </c:pt>
                <c:pt idx="27">
                  <c:v>155</c:v>
                </c:pt>
                <c:pt idx="28">
                  <c:v>155</c:v>
                </c:pt>
                <c:pt idx="29">
                  <c:v>160</c:v>
                </c:pt>
                <c:pt idx="30">
                  <c:v>160</c:v>
                </c:pt>
                <c:pt idx="31">
                  <c:v>175</c:v>
                </c:pt>
                <c:pt idx="32">
                  <c:v>180</c:v>
                </c:pt>
                <c:pt idx="33">
                  <c:v>185</c:v>
                </c:pt>
                <c:pt idx="34">
                  <c:v>185</c:v>
                </c:pt>
                <c:pt idx="35">
                  <c:v>185</c:v>
                </c:pt>
                <c:pt idx="36">
                  <c:v>190</c:v>
                </c:pt>
                <c:pt idx="37">
                  <c:v>190</c:v>
                </c:pt>
                <c:pt idx="38">
                  <c:v>190</c:v>
                </c:pt>
                <c:pt idx="39">
                  <c:v>190</c:v>
                </c:pt>
                <c:pt idx="40">
                  <c:v>190</c:v>
                </c:pt>
                <c:pt idx="41">
                  <c:v>199</c:v>
                </c:pt>
                <c:pt idx="42">
                  <c:v>200</c:v>
                </c:pt>
                <c:pt idx="43">
                  <c:v>200</c:v>
                </c:pt>
                <c:pt idx="44">
                  <c:v>205</c:v>
                </c:pt>
                <c:pt idx="45">
                  <c:v>207</c:v>
                </c:pt>
                <c:pt idx="46">
                  <c:v>210</c:v>
                </c:pt>
                <c:pt idx="47">
                  <c:v>210</c:v>
                </c:pt>
                <c:pt idx="48">
                  <c:v>215</c:v>
                </c:pt>
                <c:pt idx="49">
                  <c:v>215</c:v>
                </c:pt>
                <c:pt idx="50">
                  <c:v>215</c:v>
                </c:pt>
                <c:pt idx="51">
                  <c:v>218</c:v>
                </c:pt>
                <c:pt idx="52">
                  <c:v>220</c:v>
                </c:pt>
                <c:pt idx="53">
                  <c:v>230</c:v>
                </c:pt>
                <c:pt idx="54">
                  <c:v>235</c:v>
                </c:pt>
                <c:pt idx="55">
                  <c:v>235</c:v>
                </c:pt>
                <c:pt idx="56">
                  <c:v>235</c:v>
                </c:pt>
                <c:pt idx="57">
                  <c:v>240</c:v>
                </c:pt>
                <c:pt idx="58">
                  <c:v>240</c:v>
                </c:pt>
                <c:pt idx="59">
                  <c:v>240</c:v>
                </c:pt>
                <c:pt idx="60">
                  <c:v>240</c:v>
                </c:pt>
                <c:pt idx="61">
                  <c:v>247</c:v>
                </c:pt>
                <c:pt idx="62">
                  <c:v>250</c:v>
                </c:pt>
                <c:pt idx="63">
                  <c:v>250</c:v>
                </c:pt>
                <c:pt idx="64">
                  <c:v>250</c:v>
                </c:pt>
                <c:pt idx="65">
                  <c:v>260</c:v>
                </c:pt>
                <c:pt idx="66">
                  <c:v>260</c:v>
                </c:pt>
                <c:pt idx="67">
                  <c:v>260</c:v>
                </c:pt>
                <c:pt idx="68">
                  <c:v>265</c:v>
                </c:pt>
                <c:pt idx="69">
                  <c:v>265</c:v>
                </c:pt>
                <c:pt idx="70">
                  <c:v>270</c:v>
                </c:pt>
                <c:pt idx="71">
                  <c:v>274</c:v>
                </c:pt>
                <c:pt idx="72">
                  <c:v>275</c:v>
                </c:pt>
                <c:pt idx="73">
                  <c:v>275</c:v>
                </c:pt>
                <c:pt idx="74">
                  <c:v>280</c:v>
                </c:pt>
                <c:pt idx="75">
                  <c:v>285</c:v>
                </c:pt>
                <c:pt idx="76">
                  <c:v>290</c:v>
                </c:pt>
                <c:pt idx="77">
                  <c:v>290</c:v>
                </c:pt>
                <c:pt idx="78">
                  <c:v>290</c:v>
                </c:pt>
                <c:pt idx="79">
                  <c:v>291</c:v>
                </c:pt>
                <c:pt idx="80">
                  <c:v>294</c:v>
                </c:pt>
                <c:pt idx="81">
                  <c:v>295</c:v>
                </c:pt>
                <c:pt idx="82">
                  <c:v>298</c:v>
                </c:pt>
                <c:pt idx="83">
                  <c:v>300</c:v>
                </c:pt>
                <c:pt idx="84">
                  <c:v>300</c:v>
                </c:pt>
                <c:pt idx="85">
                  <c:v>300</c:v>
                </c:pt>
                <c:pt idx="86">
                  <c:v>300</c:v>
                </c:pt>
                <c:pt idx="87">
                  <c:v>300</c:v>
                </c:pt>
                <c:pt idx="88">
                  <c:v>300</c:v>
                </c:pt>
              </c:numCache>
            </c:numRef>
          </c:yVal>
          <c:smooth val="0"/>
          <c:extLst>
            <c:ext xmlns:c16="http://schemas.microsoft.com/office/drawing/2014/chart" uri="{C3380CC4-5D6E-409C-BE32-E72D297353CC}">
              <c16:uniqueId val="{00000002-86BE-6E49-8FCF-B1FA25393E15}"/>
            </c:ext>
          </c:extLst>
        </c:ser>
        <c:ser>
          <c:idx val="2"/>
          <c:order val="2"/>
          <c:spPr>
            <a:ln w="25400" cap="rnd">
              <a:noFill/>
              <a:round/>
            </a:ln>
            <a:effectLst/>
          </c:spPr>
          <c:marker>
            <c:symbol val="circle"/>
            <c:size val="7"/>
            <c:spPr>
              <a:solidFill>
                <a:schemeClr val="accent3"/>
              </a:solidFill>
              <a:ln w="3175">
                <a:solidFill>
                  <a:schemeClr val="tx1">
                    <a:lumMod val="50000"/>
                    <a:lumOff val="50000"/>
                  </a:schemeClr>
                </a:solidFill>
              </a:ln>
              <a:effectLst/>
            </c:spPr>
          </c:marker>
          <c:xVal>
            <c:numRef>
              <c:f>Sheet1!$E$145:$E$179</c:f>
              <c:numCache>
                <c:formatCode>General</c:formatCode>
                <c:ptCount val="35"/>
                <c:pt idx="0">
                  <c:v>2.95</c:v>
                </c:pt>
                <c:pt idx="1">
                  <c:v>3</c:v>
                </c:pt>
                <c:pt idx="2">
                  <c:v>3.05</c:v>
                </c:pt>
                <c:pt idx="3">
                  <c:v>3</c:v>
                </c:pt>
                <c:pt idx="4">
                  <c:v>3</c:v>
                </c:pt>
                <c:pt idx="5">
                  <c:v>2.95</c:v>
                </c:pt>
                <c:pt idx="6">
                  <c:v>3.05</c:v>
                </c:pt>
                <c:pt idx="7">
                  <c:v>2.95</c:v>
                </c:pt>
                <c:pt idx="8">
                  <c:v>3</c:v>
                </c:pt>
                <c:pt idx="9">
                  <c:v>3.05</c:v>
                </c:pt>
                <c:pt idx="10">
                  <c:v>2.95</c:v>
                </c:pt>
                <c:pt idx="11">
                  <c:v>3.05</c:v>
                </c:pt>
                <c:pt idx="12">
                  <c:v>3</c:v>
                </c:pt>
                <c:pt idx="13">
                  <c:v>2.95</c:v>
                </c:pt>
                <c:pt idx="14">
                  <c:v>3.05</c:v>
                </c:pt>
                <c:pt idx="15">
                  <c:v>3</c:v>
                </c:pt>
                <c:pt idx="16">
                  <c:v>2.95</c:v>
                </c:pt>
                <c:pt idx="17">
                  <c:v>3.05</c:v>
                </c:pt>
                <c:pt idx="18">
                  <c:v>2.95</c:v>
                </c:pt>
                <c:pt idx="19">
                  <c:v>3.05</c:v>
                </c:pt>
                <c:pt idx="20">
                  <c:v>3</c:v>
                </c:pt>
                <c:pt idx="21">
                  <c:v>3</c:v>
                </c:pt>
                <c:pt idx="22">
                  <c:v>2.95</c:v>
                </c:pt>
                <c:pt idx="23">
                  <c:v>3</c:v>
                </c:pt>
                <c:pt idx="24">
                  <c:v>2.95</c:v>
                </c:pt>
                <c:pt idx="25">
                  <c:v>3.05</c:v>
                </c:pt>
                <c:pt idx="26">
                  <c:v>3</c:v>
                </c:pt>
                <c:pt idx="27">
                  <c:v>3.05</c:v>
                </c:pt>
                <c:pt idx="28">
                  <c:v>2.95</c:v>
                </c:pt>
                <c:pt idx="29">
                  <c:v>3</c:v>
                </c:pt>
                <c:pt idx="30">
                  <c:v>2.95</c:v>
                </c:pt>
                <c:pt idx="31">
                  <c:v>3.05</c:v>
                </c:pt>
                <c:pt idx="32">
                  <c:v>3</c:v>
                </c:pt>
                <c:pt idx="33">
                  <c:v>3</c:v>
                </c:pt>
                <c:pt idx="34">
                  <c:v>3</c:v>
                </c:pt>
              </c:numCache>
            </c:numRef>
          </c:xVal>
          <c:yVal>
            <c:numRef>
              <c:f>Sheet1!$F$145:$F$179</c:f>
              <c:numCache>
                <c:formatCode>General</c:formatCode>
                <c:ptCount val="35"/>
                <c:pt idx="0">
                  <c:v>0</c:v>
                </c:pt>
                <c:pt idx="1">
                  <c:v>0</c:v>
                </c:pt>
                <c:pt idx="2">
                  <c:v>1</c:v>
                </c:pt>
                <c:pt idx="3">
                  <c:v>25</c:v>
                </c:pt>
                <c:pt idx="4">
                  <c:v>32</c:v>
                </c:pt>
                <c:pt idx="5">
                  <c:v>60</c:v>
                </c:pt>
                <c:pt idx="6">
                  <c:v>60</c:v>
                </c:pt>
                <c:pt idx="7">
                  <c:v>107</c:v>
                </c:pt>
                <c:pt idx="8">
                  <c:v>110</c:v>
                </c:pt>
                <c:pt idx="9">
                  <c:v>115</c:v>
                </c:pt>
                <c:pt idx="10">
                  <c:v>130</c:v>
                </c:pt>
                <c:pt idx="11">
                  <c:v>136</c:v>
                </c:pt>
                <c:pt idx="12">
                  <c:v>140</c:v>
                </c:pt>
                <c:pt idx="13">
                  <c:v>145</c:v>
                </c:pt>
                <c:pt idx="14">
                  <c:v>149</c:v>
                </c:pt>
                <c:pt idx="15">
                  <c:v>155</c:v>
                </c:pt>
                <c:pt idx="16">
                  <c:v>175</c:v>
                </c:pt>
                <c:pt idx="17">
                  <c:v>179</c:v>
                </c:pt>
                <c:pt idx="18">
                  <c:v>185</c:v>
                </c:pt>
                <c:pt idx="19">
                  <c:v>188</c:v>
                </c:pt>
                <c:pt idx="20">
                  <c:v>195</c:v>
                </c:pt>
                <c:pt idx="21">
                  <c:v>200</c:v>
                </c:pt>
                <c:pt idx="22">
                  <c:v>225</c:v>
                </c:pt>
                <c:pt idx="23">
                  <c:v>226</c:v>
                </c:pt>
                <c:pt idx="24">
                  <c:v>230</c:v>
                </c:pt>
                <c:pt idx="25">
                  <c:v>230</c:v>
                </c:pt>
                <c:pt idx="26">
                  <c:v>235</c:v>
                </c:pt>
                <c:pt idx="27">
                  <c:v>239</c:v>
                </c:pt>
                <c:pt idx="28">
                  <c:v>265</c:v>
                </c:pt>
                <c:pt idx="29">
                  <c:v>265</c:v>
                </c:pt>
                <c:pt idx="30">
                  <c:v>270</c:v>
                </c:pt>
                <c:pt idx="31">
                  <c:v>270</c:v>
                </c:pt>
                <c:pt idx="32">
                  <c:v>280</c:v>
                </c:pt>
                <c:pt idx="33">
                  <c:v>295</c:v>
                </c:pt>
                <c:pt idx="34">
                  <c:v>300</c:v>
                </c:pt>
              </c:numCache>
            </c:numRef>
          </c:yVal>
          <c:smooth val="0"/>
          <c:extLst>
            <c:ext xmlns:c16="http://schemas.microsoft.com/office/drawing/2014/chart" uri="{C3380CC4-5D6E-409C-BE32-E72D297353CC}">
              <c16:uniqueId val="{00000003-86BE-6E49-8FCF-B1FA25393E15}"/>
            </c:ext>
          </c:extLst>
        </c:ser>
        <c:ser>
          <c:idx val="3"/>
          <c:order val="3"/>
          <c:spPr>
            <a:ln w="25400" cap="rnd">
              <a:noFill/>
              <a:round/>
            </a:ln>
            <a:effectLst/>
          </c:spPr>
          <c:marker>
            <c:symbol val="circle"/>
            <c:size val="7"/>
            <c:spPr>
              <a:solidFill>
                <a:schemeClr val="accent5"/>
              </a:solidFill>
              <a:ln w="3175">
                <a:solidFill>
                  <a:schemeClr val="tx1">
                    <a:lumMod val="50000"/>
                    <a:lumOff val="50000"/>
                  </a:schemeClr>
                </a:solidFill>
              </a:ln>
              <a:effectLst/>
            </c:spPr>
          </c:marker>
          <c:xVal>
            <c:numRef>
              <c:f>Sheet1!$E$180:$E$194</c:f>
              <c:numCache>
                <c:formatCode>General</c:formatCode>
                <c:ptCount val="15"/>
                <c:pt idx="0">
                  <c:v>4</c:v>
                </c:pt>
                <c:pt idx="1">
                  <c:v>4</c:v>
                </c:pt>
                <c:pt idx="2">
                  <c:v>3.95</c:v>
                </c:pt>
                <c:pt idx="3">
                  <c:v>4.05</c:v>
                </c:pt>
                <c:pt idx="4">
                  <c:v>3.95</c:v>
                </c:pt>
                <c:pt idx="5">
                  <c:v>4.05</c:v>
                </c:pt>
                <c:pt idx="6">
                  <c:v>4</c:v>
                </c:pt>
                <c:pt idx="7">
                  <c:v>3.95</c:v>
                </c:pt>
                <c:pt idx="8">
                  <c:v>4.05</c:v>
                </c:pt>
                <c:pt idx="9">
                  <c:v>4</c:v>
                </c:pt>
                <c:pt idx="10">
                  <c:v>4</c:v>
                </c:pt>
                <c:pt idx="11">
                  <c:v>3.95</c:v>
                </c:pt>
                <c:pt idx="12">
                  <c:v>4.05</c:v>
                </c:pt>
                <c:pt idx="13">
                  <c:v>4</c:v>
                </c:pt>
                <c:pt idx="14">
                  <c:v>4</c:v>
                </c:pt>
              </c:numCache>
            </c:numRef>
          </c:xVal>
          <c:yVal>
            <c:numRef>
              <c:f>Sheet1!$F$180:$F$194</c:f>
              <c:numCache>
                <c:formatCode>General</c:formatCode>
                <c:ptCount val="15"/>
                <c:pt idx="0">
                  <c:v>15</c:v>
                </c:pt>
                <c:pt idx="1">
                  <c:v>23</c:v>
                </c:pt>
                <c:pt idx="2">
                  <c:v>30</c:v>
                </c:pt>
                <c:pt idx="3">
                  <c:v>30</c:v>
                </c:pt>
                <c:pt idx="4">
                  <c:v>120</c:v>
                </c:pt>
                <c:pt idx="5">
                  <c:v>120</c:v>
                </c:pt>
                <c:pt idx="6">
                  <c:v>145</c:v>
                </c:pt>
                <c:pt idx="7">
                  <c:v>195</c:v>
                </c:pt>
                <c:pt idx="8">
                  <c:v>198</c:v>
                </c:pt>
                <c:pt idx="9">
                  <c:v>225</c:v>
                </c:pt>
                <c:pt idx="10">
                  <c:v>260</c:v>
                </c:pt>
                <c:pt idx="11">
                  <c:v>270</c:v>
                </c:pt>
                <c:pt idx="12">
                  <c:v>270</c:v>
                </c:pt>
                <c:pt idx="13">
                  <c:v>285</c:v>
                </c:pt>
                <c:pt idx="14">
                  <c:v>295</c:v>
                </c:pt>
              </c:numCache>
            </c:numRef>
          </c:yVal>
          <c:smooth val="0"/>
          <c:extLst>
            <c:ext xmlns:c16="http://schemas.microsoft.com/office/drawing/2014/chart" uri="{C3380CC4-5D6E-409C-BE32-E72D297353CC}">
              <c16:uniqueId val="{00000004-86BE-6E49-8FCF-B1FA25393E15}"/>
            </c:ext>
          </c:extLst>
        </c:ser>
        <c:dLbls>
          <c:showLegendKey val="0"/>
          <c:showVal val="0"/>
          <c:showCatName val="0"/>
          <c:showSerName val="0"/>
          <c:showPercent val="0"/>
          <c:showBubbleSize val="0"/>
        </c:dLbls>
        <c:axId val="1453060672"/>
        <c:axId val="1453062592"/>
      </c:scatterChart>
      <c:valAx>
        <c:axId val="1453060672"/>
        <c:scaling>
          <c:orientation val="minMax"/>
          <c:min val="0.5"/>
        </c:scaling>
        <c:delete val="0"/>
        <c:axPos val="b"/>
        <c:numFmt formatCode="General" sourceLinked="1"/>
        <c:majorTickMark val="out"/>
        <c:minorTickMark val="none"/>
        <c:tickLblPos val="none"/>
        <c:spPr>
          <a:noFill/>
          <a:ln w="12700"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53062592"/>
        <c:crosses val="autoZero"/>
        <c:crossBetween val="midCat"/>
      </c:valAx>
      <c:valAx>
        <c:axId val="1453062592"/>
        <c:scaling>
          <c:orientation val="minMax"/>
          <c:max val="300"/>
        </c:scaling>
        <c:delete val="0"/>
        <c:axPos val="l"/>
        <c:numFmt formatCode="General" sourceLinked="1"/>
        <c:majorTickMark val="out"/>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453060672"/>
        <c:crossesAt val="0.5"/>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'[Chart in Microsoft PowerPoint]Sheet1 (2)'!$C$2:$C$194</cx:f>
        <cx:lvl ptCount="193">
          <cx:pt idx="0">PR</cx:pt>
          <cx:pt idx="1">PR</cx:pt>
          <cx:pt idx="2">PR</cx:pt>
          <cx:pt idx="3">PR</cx:pt>
          <cx:pt idx="4">PR</cx:pt>
          <cx:pt idx="5">PR</cx:pt>
          <cx:pt idx="6">PR</cx:pt>
          <cx:pt idx="7">PR</cx:pt>
          <cx:pt idx="8">PR</cx:pt>
          <cx:pt idx="9">PR</cx:pt>
          <cx:pt idx="10">PR</cx:pt>
          <cx:pt idx="11">PR</cx:pt>
          <cx:pt idx="12">PR</cx:pt>
          <cx:pt idx="13">PR</cx:pt>
          <cx:pt idx="14">PR</cx:pt>
          <cx:pt idx="15">PR</cx:pt>
          <cx:pt idx="16">PR</cx:pt>
          <cx:pt idx="17">PR</cx:pt>
          <cx:pt idx="18">PR</cx:pt>
          <cx:pt idx="19">PR</cx:pt>
          <cx:pt idx="20">PR</cx:pt>
          <cx:pt idx="21">PR</cx:pt>
          <cx:pt idx="22">PR</cx:pt>
          <cx:pt idx="23">PR</cx:pt>
          <cx:pt idx="24">PR</cx:pt>
          <cx:pt idx="25">PR</cx:pt>
          <cx:pt idx="26">PR</cx:pt>
          <cx:pt idx="27">PR</cx:pt>
          <cx:pt idx="28">PR</cx:pt>
          <cx:pt idx="29">PR</cx:pt>
          <cx:pt idx="30">PR</cx:pt>
          <cx:pt idx="31">PR</cx:pt>
          <cx:pt idx="32">PR</cx:pt>
          <cx:pt idx="33">PR</cx:pt>
          <cx:pt idx="34">PR</cx:pt>
          <cx:pt idx="35">PR</cx:pt>
          <cx:pt idx="36">PR</cx:pt>
          <cx:pt idx="37">PR</cx:pt>
          <cx:pt idx="38">PR</cx:pt>
          <cx:pt idx="39">PR</cx:pt>
          <cx:pt idx="40">PR</cx:pt>
          <cx:pt idx="41">PR</cx:pt>
          <cx:pt idx="42">PR</cx:pt>
          <cx:pt idx="43">PR</cx:pt>
          <cx:pt idx="44">PR</cx:pt>
          <cx:pt idx="45">PR</cx:pt>
          <cx:pt idx="46">PR</cx:pt>
          <cx:pt idx="47">PR</cx:pt>
          <cx:pt idx="48">PR</cx:pt>
          <cx:pt idx="49">PR</cx:pt>
          <cx:pt idx="50">PR</cx:pt>
          <cx:pt idx="51">PR</cx:pt>
          <cx:pt idx="52">PR</cx:pt>
          <cx:pt idx="53">PR</cx:pt>
          <cx:pt idx="54">SD</cx:pt>
          <cx:pt idx="55">SD</cx:pt>
          <cx:pt idx="56">SD</cx:pt>
          <cx:pt idx="57">SD</cx:pt>
          <cx:pt idx="58">SD</cx:pt>
          <cx:pt idx="59">SD</cx:pt>
          <cx:pt idx="60">SD</cx:pt>
          <cx:pt idx="61">SD</cx:pt>
          <cx:pt idx="62">SD</cx:pt>
          <cx:pt idx="63">SD</cx:pt>
          <cx:pt idx="64">SD</cx:pt>
          <cx:pt idx="65">SD</cx:pt>
          <cx:pt idx="66">SD</cx:pt>
          <cx:pt idx="67">SD</cx:pt>
          <cx:pt idx="68">SD</cx:pt>
          <cx:pt idx="69">SD</cx:pt>
          <cx:pt idx="70">SD</cx:pt>
          <cx:pt idx="71">SD</cx:pt>
          <cx:pt idx="72">SD</cx:pt>
          <cx:pt idx="73">SD</cx:pt>
          <cx:pt idx="74">SD</cx:pt>
          <cx:pt idx="75">SD</cx:pt>
          <cx:pt idx="76">SD</cx:pt>
          <cx:pt idx="77">SD</cx:pt>
          <cx:pt idx="78">SD</cx:pt>
          <cx:pt idx="79">SD</cx:pt>
          <cx:pt idx="80">SD</cx:pt>
          <cx:pt idx="81">SD</cx:pt>
          <cx:pt idx="82">SD</cx:pt>
          <cx:pt idx="83">SD</cx:pt>
          <cx:pt idx="84">SD</cx:pt>
          <cx:pt idx="85">SD</cx:pt>
          <cx:pt idx="86">SD</cx:pt>
          <cx:pt idx="87">SD</cx:pt>
          <cx:pt idx="88">SD</cx:pt>
          <cx:pt idx="89">SD</cx:pt>
          <cx:pt idx="90">SD</cx:pt>
          <cx:pt idx="91">SD</cx:pt>
          <cx:pt idx="92">SD</cx:pt>
          <cx:pt idx="93">SD</cx:pt>
          <cx:pt idx="94">SD</cx:pt>
          <cx:pt idx="95">SD</cx:pt>
          <cx:pt idx="96">SD</cx:pt>
          <cx:pt idx="97">SD</cx:pt>
          <cx:pt idx="98">SD</cx:pt>
          <cx:pt idx="99">SD</cx:pt>
          <cx:pt idx="100">SD</cx:pt>
          <cx:pt idx="101">SD</cx:pt>
          <cx:pt idx="102">SD</cx:pt>
          <cx:pt idx="103">SD</cx:pt>
          <cx:pt idx="104">SD</cx:pt>
          <cx:pt idx="105">SD</cx:pt>
          <cx:pt idx="106">SD</cx:pt>
          <cx:pt idx="107">SD</cx:pt>
          <cx:pt idx="108">SD</cx:pt>
          <cx:pt idx="109">SD</cx:pt>
          <cx:pt idx="110">SD</cx:pt>
          <cx:pt idx="111">SD</cx:pt>
          <cx:pt idx="112">SD</cx:pt>
          <cx:pt idx="113">SD</cx:pt>
          <cx:pt idx="114">SD</cx:pt>
          <cx:pt idx="115">SD</cx:pt>
          <cx:pt idx="116">SD</cx:pt>
          <cx:pt idx="117">SD</cx:pt>
          <cx:pt idx="118">SD</cx:pt>
          <cx:pt idx="119">SD</cx:pt>
          <cx:pt idx="120">SD</cx:pt>
          <cx:pt idx="121">SD</cx:pt>
          <cx:pt idx="122">SD</cx:pt>
          <cx:pt idx="123">SD</cx:pt>
          <cx:pt idx="124">SD</cx:pt>
          <cx:pt idx="125">SD</cx:pt>
          <cx:pt idx="126">SD</cx:pt>
          <cx:pt idx="127">SD</cx:pt>
          <cx:pt idx="128">SD</cx:pt>
          <cx:pt idx="129">SD</cx:pt>
          <cx:pt idx="130">SD</cx:pt>
          <cx:pt idx="131">SD</cx:pt>
          <cx:pt idx="132">SD</cx:pt>
          <cx:pt idx="133">SD</cx:pt>
          <cx:pt idx="134">SD</cx:pt>
          <cx:pt idx="135">SD</cx:pt>
          <cx:pt idx="136">SD</cx:pt>
          <cx:pt idx="137">SD</cx:pt>
          <cx:pt idx="138">SD</cx:pt>
          <cx:pt idx="139">SD</cx:pt>
          <cx:pt idx="140">SD</cx:pt>
          <cx:pt idx="141">SD</cx:pt>
          <cx:pt idx="142">SD</cx:pt>
          <cx:pt idx="143">PD</cx:pt>
          <cx:pt idx="144">PD</cx:pt>
          <cx:pt idx="145">PD</cx:pt>
          <cx:pt idx="146">PD</cx:pt>
          <cx:pt idx="147">PD</cx:pt>
          <cx:pt idx="148">PD</cx:pt>
          <cx:pt idx="149">PD</cx:pt>
          <cx:pt idx="150">PD</cx:pt>
          <cx:pt idx="151">PD</cx:pt>
          <cx:pt idx="152">PD</cx:pt>
          <cx:pt idx="153">PD</cx:pt>
          <cx:pt idx="154">PD</cx:pt>
          <cx:pt idx="155">PD</cx:pt>
          <cx:pt idx="156">PD</cx:pt>
          <cx:pt idx="157">PD</cx:pt>
          <cx:pt idx="158">PD</cx:pt>
          <cx:pt idx="159">PD</cx:pt>
          <cx:pt idx="160">PD</cx:pt>
          <cx:pt idx="161">PD</cx:pt>
          <cx:pt idx="162">PD</cx:pt>
          <cx:pt idx="163">PD</cx:pt>
          <cx:pt idx="164">PD</cx:pt>
          <cx:pt idx="165">PD</cx:pt>
          <cx:pt idx="166">PD</cx:pt>
          <cx:pt idx="167">PD</cx:pt>
          <cx:pt idx="168">PD</cx:pt>
          <cx:pt idx="169">PD</cx:pt>
          <cx:pt idx="170">PD</cx:pt>
          <cx:pt idx="171">PD</cx:pt>
          <cx:pt idx="172">PD</cx:pt>
          <cx:pt idx="173">PD</cx:pt>
          <cx:pt idx="174">PD</cx:pt>
          <cx:pt idx="175">PD</cx:pt>
          <cx:pt idx="176">PD</cx:pt>
          <cx:pt idx="177">PD</cx:pt>
          <cx:pt idx="178">NE</cx:pt>
          <cx:pt idx="179">NE</cx:pt>
          <cx:pt idx="180">NE</cx:pt>
          <cx:pt idx="181">NE</cx:pt>
          <cx:pt idx="182">NE</cx:pt>
          <cx:pt idx="183">NE</cx:pt>
          <cx:pt idx="184">NE</cx:pt>
          <cx:pt idx="185">NE</cx:pt>
          <cx:pt idx="186">NE</cx:pt>
          <cx:pt idx="187">NE</cx:pt>
          <cx:pt idx="188">NE</cx:pt>
          <cx:pt idx="189">NE</cx:pt>
          <cx:pt idx="190">NE</cx:pt>
          <cx:pt idx="191">NE</cx:pt>
          <cx:pt idx="192">NE</cx:pt>
        </cx:lvl>
      </cx:strDim>
      <cx:numDim type="val">
        <cx:f>'[Chart in Microsoft PowerPoint]Sheet1 (2)'!$D$2:$D$194</cx:f>
        <cx:lvl ptCount="193" formatCode="General">
          <cx:pt idx="0">0</cx:pt>
          <cx:pt idx="1">0</cx:pt>
          <cx:pt idx="2">6</cx:pt>
          <cx:pt idx="3">15</cx:pt>
          <cx:pt idx="4">30</cx:pt>
          <cx:pt idx="5">30</cx:pt>
          <cx:pt idx="6">45</cx:pt>
          <cx:pt idx="7">60</cx:pt>
          <cx:pt idx="8">70</cx:pt>
          <cx:pt idx="9">80</cx:pt>
          <cx:pt idx="10">95</cx:pt>
          <cx:pt idx="11">111</cx:pt>
          <cx:pt idx="12">120</cx:pt>
          <cx:pt idx="13">125</cx:pt>
          <cx:pt idx="14">150</cx:pt>
          <cx:pt idx="15">155</cx:pt>
          <cx:pt idx="16">160</cx:pt>
          <cx:pt idx="17">165</cx:pt>
          <cx:pt idx="18">165</cx:pt>
          <cx:pt idx="19">167</cx:pt>
          <cx:pt idx="20">170</cx:pt>
          <cx:pt idx="21">180</cx:pt>
          <cx:pt idx="22">185</cx:pt>
          <cx:pt idx="23">190</cx:pt>
          <cx:pt idx="24">190</cx:pt>
          <cx:pt idx="25">198</cx:pt>
          <cx:pt idx="26">200</cx:pt>
          <cx:pt idx="27">210</cx:pt>
          <cx:pt idx="28">214</cx:pt>
          <cx:pt idx="29">227</cx:pt>
          <cx:pt idx="30">230</cx:pt>
          <cx:pt idx="31">230</cx:pt>
          <cx:pt idx="32">230</cx:pt>
          <cx:pt idx="33">234</cx:pt>
          <cx:pt idx="34">235</cx:pt>
          <cx:pt idx="35">240</cx:pt>
          <cx:pt idx="36">240</cx:pt>
          <cx:pt idx="37">250</cx:pt>
          <cx:pt idx="38">260</cx:pt>
          <cx:pt idx="39">265</cx:pt>
          <cx:pt idx="40">265</cx:pt>
          <cx:pt idx="41">275</cx:pt>
          <cx:pt idx="42">280</cx:pt>
          <cx:pt idx="43">280</cx:pt>
          <cx:pt idx="44">280</cx:pt>
          <cx:pt idx="45">280</cx:pt>
          <cx:pt idx="46">285</cx:pt>
          <cx:pt idx="47">290</cx:pt>
          <cx:pt idx="48">295</cx:pt>
          <cx:pt idx="49">295</cx:pt>
          <cx:pt idx="50">295</cx:pt>
          <cx:pt idx="51">298</cx:pt>
          <cx:pt idx="52">300</cx:pt>
          <cx:pt idx="53">300</cx:pt>
          <cx:pt idx="54">0</cx:pt>
          <cx:pt idx="55">0</cx:pt>
          <cx:pt idx="56">0</cx:pt>
          <cx:pt idx="57">2</cx:pt>
          <cx:pt idx="58">3</cx:pt>
          <cx:pt idx="59">5</cx:pt>
          <cx:pt idx="60">10</cx:pt>
          <cx:pt idx="61">25</cx:pt>
          <cx:pt idx="62">28</cx:pt>
          <cx:pt idx="63">30</cx:pt>
          <cx:pt idx="64">63</cx:pt>
          <cx:pt idx="65">70</cx:pt>
          <cx:pt idx="66">80</cx:pt>
          <cx:pt idx="67">95</cx:pt>
          <cx:pt idx="68">117</cx:pt>
          <cx:pt idx="69">120</cx:pt>
          <cx:pt idx="70">120</cx:pt>
          <cx:pt idx="71">120</cx:pt>
          <cx:pt idx="72">130</cx:pt>
          <cx:pt idx="73">140</cx:pt>
          <cx:pt idx="74">140</cx:pt>
          <cx:pt idx="75">140</cx:pt>
          <cx:pt idx="76">140</cx:pt>
          <cx:pt idx="77">145</cx:pt>
          <cx:pt idx="78">150</cx:pt>
          <cx:pt idx="79">150</cx:pt>
          <cx:pt idx="80">155</cx:pt>
          <cx:pt idx="81">155</cx:pt>
          <cx:pt idx="82">155</cx:pt>
          <cx:pt idx="83">160</cx:pt>
          <cx:pt idx="84">160</cx:pt>
          <cx:pt idx="85">175</cx:pt>
          <cx:pt idx="86">180</cx:pt>
          <cx:pt idx="87">185</cx:pt>
          <cx:pt idx="88">185</cx:pt>
          <cx:pt idx="89">185</cx:pt>
          <cx:pt idx="90">190</cx:pt>
          <cx:pt idx="91">190</cx:pt>
          <cx:pt idx="92">190</cx:pt>
          <cx:pt idx="93">190</cx:pt>
          <cx:pt idx="94">190</cx:pt>
          <cx:pt idx="95">199</cx:pt>
          <cx:pt idx="96">200</cx:pt>
          <cx:pt idx="97">200</cx:pt>
          <cx:pt idx="98">205</cx:pt>
          <cx:pt idx="99">207</cx:pt>
          <cx:pt idx="100">210</cx:pt>
          <cx:pt idx="101">210</cx:pt>
          <cx:pt idx="102">215</cx:pt>
          <cx:pt idx="103">215</cx:pt>
          <cx:pt idx="104">215</cx:pt>
          <cx:pt idx="105">218</cx:pt>
          <cx:pt idx="106">220</cx:pt>
          <cx:pt idx="107">230</cx:pt>
          <cx:pt idx="108">235</cx:pt>
          <cx:pt idx="109">235</cx:pt>
          <cx:pt idx="110">235</cx:pt>
          <cx:pt idx="111">240</cx:pt>
          <cx:pt idx="112">240</cx:pt>
          <cx:pt idx="113">240</cx:pt>
          <cx:pt idx="114">240</cx:pt>
          <cx:pt idx="115">247</cx:pt>
          <cx:pt idx="116">250</cx:pt>
          <cx:pt idx="117">250</cx:pt>
          <cx:pt idx="118">250</cx:pt>
          <cx:pt idx="119">260</cx:pt>
          <cx:pt idx="120">260</cx:pt>
          <cx:pt idx="121">260</cx:pt>
          <cx:pt idx="122">265</cx:pt>
          <cx:pt idx="123">265</cx:pt>
          <cx:pt idx="124">270</cx:pt>
          <cx:pt idx="125">274</cx:pt>
          <cx:pt idx="126">275</cx:pt>
          <cx:pt idx="127">275</cx:pt>
          <cx:pt idx="128">280</cx:pt>
          <cx:pt idx="129">285</cx:pt>
          <cx:pt idx="130">290</cx:pt>
          <cx:pt idx="131">290</cx:pt>
          <cx:pt idx="132">290</cx:pt>
          <cx:pt idx="133">291</cx:pt>
          <cx:pt idx="134">294</cx:pt>
          <cx:pt idx="135">295</cx:pt>
          <cx:pt idx="136">298</cx:pt>
          <cx:pt idx="137">300</cx:pt>
          <cx:pt idx="138">300</cx:pt>
          <cx:pt idx="139">300</cx:pt>
          <cx:pt idx="140">300</cx:pt>
          <cx:pt idx="141">300</cx:pt>
          <cx:pt idx="142">300</cx:pt>
          <cx:pt idx="143">0</cx:pt>
          <cx:pt idx="144">0</cx:pt>
          <cx:pt idx="145">1</cx:pt>
          <cx:pt idx="146">25</cx:pt>
          <cx:pt idx="147">32</cx:pt>
          <cx:pt idx="148">60</cx:pt>
          <cx:pt idx="149">60</cx:pt>
          <cx:pt idx="150">107</cx:pt>
          <cx:pt idx="151">110</cx:pt>
          <cx:pt idx="152">115</cx:pt>
          <cx:pt idx="153">130</cx:pt>
          <cx:pt idx="154">136</cx:pt>
          <cx:pt idx="155">140</cx:pt>
          <cx:pt idx="156">145</cx:pt>
          <cx:pt idx="157">149</cx:pt>
          <cx:pt idx="158">155</cx:pt>
          <cx:pt idx="159">175</cx:pt>
          <cx:pt idx="160">179</cx:pt>
          <cx:pt idx="161">185</cx:pt>
          <cx:pt idx="162">188</cx:pt>
          <cx:pt idx="163">195</cx:pt>
          <cx:pt idx="164">200</cx:pt>
          <cx:pt idx="165">225</cx:pt>
          <cx:pt idx="166">226</cx:pt>
          <cx:pt idx="167">230</cx:pt>
          <cx:pt idx="168">230</cx:pt>
          <cx:pt idx="169">235</cx:pt>
          <cx:pt idx="170">239</cx:pt>
          <cx:pt idx="171">265</cx:pt>
          <cx:pt idx="172">265</cx:pt>
          <cx:pt idx="173">270</cx:pt>
          <cx:pt idx="174">270</cx:pt>
          <cx:pt idx="175">280</cx:pt>
          <cx:pt idx="176">295</cx:pt>
          <cx:pt idx="177">300</cx:pt>
          <cx:pt idx="178">15</cx:pt>
          <cx:pt idx="179">23</cx:pt>
          <cx:pt idx="180">30</cx:pt>
          <cx:pt idx="181">30</cx:pt>
          <cx:pt idx="182">120</cx:pt>
          <cx:pt idx="183">120</cx:pt>
          <cx:pt idx="184">145</cx:pt>
          <cx:pt idx="185">195</cx:pt>
          <cx:pt idx="186">198</cx:pt>
          <cx:pt idx="187">225</cx:pt>
          <cx:pt idx="188">260</cx:pt>
          <cx:pt idx="189">270</cx:pt>
          <cx:pt idx="190">270</cx:pt>
          <cx:pt idx="191">285</cx:pt>
          <cx:pt idx="192">295</cx:pt>
        </cx:lvl>
      </cx:numDim>
    </cx:data>
  </cx:chartData>
  <cx:chart>
    <cx:plotArea>
      <cx:plotAreaRegion>
        <cx:plotSurface>
          <cx:spPr>
            <a:ln w="28575">
              <a:noFill/>
            </a:ln>
          </cx:spPr>
        </cx:plotSurface>
        <cx:series layoutId="boxWhisker" uniqueId="{8BAC35F5-B1B3-4DF8-86A2-34785C99C03F}">
          <cx:spPr>
            <a:noFill/>
            <a:ln w="12700">
              <a:solidFill>
                <a:schemeClr val="bg1"/>
              </a:solidFill>
            </a:ln>
          </cx:spPr>
          <cx:dataId val="0"/>
          <cx:layoutPr>
            <cx:visibility meanLine="0" meanMarker="1" nonoutliers="0" outliers="1"/>
            <cx:statistics quartileMethod="exclusive"/>
          </cx:layoutPr>
        </cx:series>
      </cx:plotAreaRegion>
      <cx:axis id="0">
        <cx:catScaling gapWidth="1"/>
        <cx:majorTickMarks type="out"/>
        <cx:tickLabels/>
        <cx:spPr>
          <a:ln w="28575">
            <a:solidFill>
              <a:schemeClr val="bg1"/>
            </a:solidFill>
          </a:ln>
        </cx:spPr>
        <cx:txPr>
          <a:bodyPr vertOverflow="overflow" horzOverflow="overflow" wrap="square" lIns="0" tIns="0" rIns="0" bIns="0"/>
          <a:lstStyle/>
          <a:p>
            <a:pPr algn="ctr" rtl="0">
              <a:defRPr sz="900" b="0" i="0">
                <a:noFill/>
                <a:latin typeface="Calibri" panose="020F0502020204030204" pitchFamily="34" charset="0"/>
                <a:ea typeface="Calibri" panose="020F0502020204030204" pitchFamily="34" charset="0"/>
                <a:cs typeface="Calibri" panose="020F0502020204030204" pitchFamily="34" charset="0"/>
              </a:defRPr>
            </a:pPr>
            <a:endParaRPr lang="en-US">
              <a:noFill/>
            </a:endParaRPr>
          </a:p>
        </cx:txPr>
      </cx:axis>
      <cx:axis id="1">
        <cx:valScaling max="300"/>
        <cx:tickLabels/>
        <cx:spPr>
          <a:ln w="28575">
            <a:solidFill>
              <a:schemeClr val="bg1"/>
            </a:solidFill>
          </a:ln>
        </cx:spPr>
        <cx:txPr>
          <a:bodyPr vertOverflow="overflow" horzOverflow="overflow" wrap="square" lIns="0" tIns="0" rIns="0" bIns="0"/>
          <a:lstStyle/>
          <a:p>
            <a:pPr algn="ctr" rtl="0">
              <a:defRPr sz="900" b="0" i="0">
                <a:noFill/>
                <a:latin typeface="Calibri" panose="020F0502020204030204" pitchFamily="34" charset="0"/>
                <a:ea typeface="Calibri" panose="020F0502020204030204" pitchFamily="34" charset="0"/>
                <a:cs typeface="Calibri" panose="020F0502020204030204" pitchFamily="34" charset="0"/>
              </a:defRPr>
            </a:pPr>
            <a:endParaRPr lang="en-US">
              <a:noFill/>
            </a:endParaRPr>
          </a:p>
        </cx:txPr>
      </cx:axis>
    </cx:plotArea>
  </cx:chart>
  <cx:spPr>
    <a:ln>
      <a:noFill/>
    </a:ln>
  </cx:spPr>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406">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B978B31-E2A9-42F9-87A7-58A14B1A990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1711417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alt, alteration; amp, amplification; mut, mutation; TKI, tyrosine kinase inhibitor.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39FBE3-7C1E-604C-A973-421AC64550E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6343186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DXd, deruxtecan; mAb, monoclonal antibody.</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FEC4BC9-00E7-4748-A0AD-7BC28EC824A8}" type="slidenum">
              <a:rPr kumimoji="0" 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Calibri" panose="020F050202020403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6314257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b="0" i="1" dirty="0"/>
              <a:t>amp, amplification; BICR, blinded independent central review; BL, baseline; CR, complete response; NE, not estimable; NSCLC, non-small-cell lung cancer; PD, progressive disease; PR, partial response; SD, stable disease; SoD, sum of diameter; TKI, tyrosine kinase inhibitor.</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339FBE3-7C1E-604C-A973-421AC64550EC}" type="slidenum">
              <a:rPr kumimoji="0" 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Calibri" panose="020F050202020403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9861018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BICR, blinded independent central review; C, cycle; D, day; DoR, duration of response; f/u, follow-up; HER3-DXd, </a:t>
            </a:r>
            <a:r>
              <a:rPr lang="en-US" sz="1200" i="1" dirty="0"/>
              <a:t>p</a:t>
            </a:r>
            <a:r>
              <a:rPr lang="en-US" altLang="en-US" sz="1200" i="1" dirty="0"/>
              <a:t>atritumab deruxtecan; mets, metastases; NSCLC, non-small-cell lung cancer; ORR, objective response rate; </a:t>
            </a:r>
            <a:r>
              <a:rPr lang="en-US" i="1" dirty="0"/>
              <a:t>TKI, tyrosine kinase inhibitor; tx, treatment.</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30265818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CNS, central nervous system, CR, complete response; DCR, disease control rate; DoR, duration of response; HER3-DXd, </a:t>
            </a:r>
            <a:r>
              <a:rPr lang="en-US" sz="1200" i="1" dirty="0"/>
              <a:t>p</a:t>
            </a:r>
            <a:r>
              <a:rPr lang="en-US" altLang="en-US" sz="1200" i="1" dirty="0"/>
              <a:t>atritumab deruxtecan; mets, metastases; NE, not evaluable; NSCLC, non-small-cell lung cancer; ORR, overall response rate; OS, overall survival; PD, progressive disease; PFS, progression-free survival; PR, partial response; SD, stable disease.</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33352587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BICR, blinded independent central review; CR, complete response; </a:t>
            </a:r>
            <a:r>
              <a:rPr lang="en-US" b="0" i="1" dirty="0"/>
              <a:t>HER3-DXd, </a:t>
            </a:r>
            <a:r>
              <a:rPr lang="en-US" sz="1200" b="0" i="1" dirty="0"/>
              <a:t>p</a:t>
            </a:r>
            <a:r>
              <a:rPr lang="en-US" altLang="en-US" sz="1200" b="0" i="1" dirty="0"/>
              <a:t>atritumab deruxtecan; </a:t>
            </a:r>
            <a:r>
              <a:rPr lang="en-US" altLang="en-US" sz="1200" i="1" dirty="0"/>
              <a:t>NE, not evaluable; ORR, objective response rate; PD, progressive disease; PR, partial response; SD, stable disease; </a:t>
            </a:r>
            <a:r>
              <a:rPr lang="en-US" i="1" dirty="0"/>
              <a:t>TKI, tyrosine kinase inhibitor.</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1811151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BICR, blinded independent central review; BOR, best overall response; cBOR, confirmed best overall response; CR, complete response; </a:t>
            </a:r>
            <a:r>
              <a:rPr lang="en-US" b="0" i="1" dirty="0"/>
              <a:t>HER3-DXd, </a:t>
            </a:r>
            <a:r>
              <a:rPr lang="en-US" sz="1200" b="0" i="1" dirty="0"/>
              <a:t>p</a:t>
            </a:r>
            <a:r>
              <a:rPr lang="en-US" altLang="en-US" sz="1200" b="0" i="1" dirty="0"/>
              <a:t>atritumab deruxtecan; </a:t>
            </a:r>
            <a:r>
              <a:rPr lang="en-US" altLang="en-US" sz="1200" i="1" dirty="0"/>
              <a:t>NE, not evaluable; PD, progressive disease; PR, partial response; SD, stable disease</a:t>
            </a:r>
            <a:r>
              <a:rPr lang="en-US" i="1" dirty="0"/>
              <a:t>.</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5352384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AST, a</a:t>
            </a:r>
            <a:r>
              <a:rPr lang="en-US" sz="1200" dirty="0">
                <a:solidFill>
                  <a:schemeClr val="bg1"/>
                </a:solidFill>
                <a:latin typeface="Calibri" panose="020F0502020204030204" pitchFamily="34" charset="0"/>
              </a:rPr>
              <a:t>spartate aminotransferase; </a:t>
            </a:r>
            <a:r>
              <a:rPr lang="en-US" i="1" dirty="0"/>
              <a:t>d/c, discontinuation; HER3-DXd, </a:t>
            </a:r>
            <a:r>
              <a:rPr lang="en-US" sz="1200" i="1" dirty="0"/>
              <a:t>p</a:t>
            </a:r>
            <a:r>
              <a:rPr lang="en-US" altLang="en-US" sz="1200" i="1" dirty="0"/>
              <a:t>atritumab deruxtecan; </a:t>
            </a:r>
            <a:r>
              <a:rPr lang="en-US" i="1" dirty="0"/>
              <a:t>ILD, interstitial lung disease; 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16497685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1L, first line; 2L, second line; BICR, blinded independent central review; CT, chemotherapy; </a:t>
            </a:r>
            <a:r>
              <a:rPr lang="en-US" b="0" i="1" dirty="0"/>
              <a:t>DCR, disease control rate; DoR, duration of response; </a:t>
            </a:r>
            <a:r>
              <a:rPr lang="en-US" i="1" dirty="0"/>
              <a:t>HER3-DXd, patritumab deruxtecan; NSCLC, non-small-cell lung cancer; </a:t>
            </a:r>
            <a:r>
              <a:rPr lang="en-US" b="0" i="1" dirty="0"/>
              <a:t>ORR, objective response rate;</a:t>
            </a:r>
            <a:r>
              <a:rPr lang="en-US" i="1" dirty="0"/>
              <a:t> PFS, progression-free survival; </a:t>
            </a:r>
            <a:r>
              <a:rPr lang="en-US" b="0" i="1" dirty="0"/>
              <a:t>RECIST, Response Evaluation Criteria in Solid Tumors; RoW, rest of world; </a:t>
            </a:r>
            <a:r>
              <a:rPr lang="en-US" i="1" dirty="0"/>
              <a:t>TKI, tyrosine kinase inhibitor;</a:t>
            </a:r>
            <a:r>
              <a:rPr lang="en-US" b="0" i="1" dirty="0"/>
              <a:t> TTR, time to tumor response.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82457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BICR, blinded independent central review; CT, chemotherapy; DCR, disease control rate; DoR, duration of response; HER3-DXd, patritumab deruxtecan; NSCLC, non-small-cell lung cancer; ORR, objective response rate; OS, overall survival; PFS, progression-free survival; RCD, recommended combination dose; RECIST, Response Evaluation Criteria in Solid Tumors; TTR, time to tumor response.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63355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HER3-DXd, patritumab deruxtecan; NSCLC, non-small-cell lung cancer.</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16</a:t>
            </a:fld>
            <a:endParaRPr lang="en-US" altLang="en-US" dirty="0"/>
          </a:p>
        </p:txBody>
      </p:sp>
    </p:spTree>
    <p:extLst>
      <p:ext uri="{BB962C8B-B14F-4D97-AF65-F5344CB8AC3E}">
        <p14:creationId xmlns:p14="http://schemas.microsoft.com/office/powerpoint/2010/main" val="34470730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ADA, anti-drug antibodies; ADC, antibody–drug conjugate; DCR, disease control rate; DLT, dose-limiting toxicity; DoR, duration of response; ECOG, Eastern Cooperative Oncology Group; MTD, maximum tolerated dose; NSCLC, non-small-cell lung cancer; ORR, overall response rate; PK, pharmacokinetics; PS, performance status; RECIST, Response Evaluation Criteria in Solid Tumors; RP2D, recommended phase II dose; SCLC, small-cell lung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17</a:t>
            </a:fld>
            <a:endParaRPr lang="en-US" altLang="en-US" dirty="0"/>
          </a:p>
        </p:txBody>
      </p:sp>
    </p:spTree>
    <p:extLst>
      <p:ext uri="{BB962C8B-B14F-4D97-AF65-F5344CB8AC3E}">
        <p14:creationId xmlns:p14="http://schemas.microsoft.com/office/powerpoint/2010/main" val="32089033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2L, second line; </a:t>
            </a:r>
            <a:r>
              <a:rPr lang="en-US" i="1" dirty="0" err="1"/>
              <a:t>cORR</a:t>
            </a:r>
            <a:r>
              <a:rPr lang="en-US" i="1" dirty="0"/>
              <a:t>, confirmed overall response rate; CT, chemotherapy; DCR, disease control rate; DoR, duration of response; ICI, immune checkpoint inhibitor; m, median; mets, metastases; NSCLC, non-small-cell lung cancer; ORR, overall response rate; PBC, platinum-based chemotherapy; PFS, progression-free survival; TKI, tyrosine kinase inhibitor.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18</a:t>
            </a:fld>
            <a:endParaRPr lang="en-US" altLang="en-US" dirty="0"/>
          </a:p>
        </p:txBody>
      </p:sp>
    </p:spTree>
    <p:extLst>
      <p:ext uri="{BB962C8B-B14F-4D97-AF65-F5344CB8AC3E}">
        <p14:creationId xmlns:p14="http://schemas.microsoft.com/office/powerpoint/2010/main" val="7678858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BOR, best overall response; cPR, complete pathologic response; NSCLC, non-small-cell lung cancer; PD, progressive disease; PR, partial response; SD, stable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19</a:t>
            </a:fld>
            <a:endParaRPr lang="en-US" altLang="en-US" dirty="0"/>
          </a:p>
        </p:txBody>
      </p:sp>
    </p:spTree>
    <p:extLst>
      <p:ext uri="{BB962C8B-B14F-4D97-AF65-F5344CB8AC3E}">
        <p14:creationId xmlns:p14="http://schemas.microsoft.com/office/powerpoint/2010/main" val="4001155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ILD, interstitial lung disease; TEAE, treatment-emergent adverse event; TRAE, treatment-related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20</a:t>
            </a:fld>
            <a:endParaRPr lang="en-US" altLang="en-US" dirty="0"/>
          </a:p>
        </p:txBody>
      </p:sp>
    </p:spTree>
    <p:extLst>
      <p:ext uri="{BB962C8B-B14F-4D97-AF65-F5344CB8AC3E}">
        <p14:creationId xmlns:p14="http://schemas.microsoft.com/office/powerpoint/2010/main" val="13028618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1L, first line; 2L, second line; 3L, third line; DCR, disease control rate; DoR, duration of response; ECOG, Eastern Cooperative Oncology Group; mets, metastases; NSCLC, non-small-cell lung cancer; ORR, overall response rate; PBC, platinum-based chemotherapy; PS, performance status; RECIST, Response Evaluation Criteria in Solid Tumors.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21</a:t>
            </a:fld>
            <a:endParaRPr lang="en-US" altLang="en-US" dirty="0"/>
          </a:p>
        </p:txBody>
      </p:sp>
    </p:spTree>
    <p:extLst>
      <p:ext uri="{BB962C8B-B14F-4D97-AF65-F5344CB8AC3E}">
        <p14:creationId xmlns:p14="http://schemas.microsoft.com/office/powerpoint/2010/main" val="16744852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2L, second line; CR, complete response; DCR, disease control rate; DoR, duration of response; NE, not evaluable; NSCLC, non-small-cell lung cancer; ORR, overall response rate; PBC, platinum-based chemotherapy; PD, progressive disease; PR, partial response; SD, stable disease; TRAE, treatment-related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22</a:t>
            </a:fld>
            <a:endParaRPr lang="en-US" altLang="en-US" dirty="0"/>
          </a:p>
        </p:txBody>
      </p:sp>
    </p:spTree>
    <p:extLst>
      <p:ext uri="{BB962C8B-B14F-4D97-AF65-F5344CB8AC3E}">
        <p14:creationId xmlns:p14="http://schemas.microsoft.com/office/powerpoint/2010/main" val="7332649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DCR, disease control rate; DoR, duration of response; ECOG, Eastern Cooperative Oncology Group; ORR, overall response rate; PFS, progression-free survival; PS, performance status; RECIST, Response Evaluation Criteria in Solid Tumors; RP2D, recommended phase II dose.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23</a:t>
            </a:fld>
            <a:endParaRPr lang="en-US" altLang="en-US" dirty="0"/>
          </a:p>
        </p:txBody>
      </p:sp>
    </p:spTree>
    <p:extLst>
      <p:ext uri="{BB962C8B-B14F-4D97-AF65-F5344CB8AC3E}">
        <p14:creationId xmlns:p14="http://schemas.microsoft.com/office/powerpoint/2010/main" val="1149317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69565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DoR, duration of response; ECOG, Eastern Cooperative Oncology Group; ORR, objective response rate; PS, performance status; </a:t>
            </a:r>
            <a:r>
              <a:rPr lang="en-US" b="0" i="1" dirty="0"/>
              <a:t>RECIST, Response Evaluation Criteria in Solid Tumors; </a:t>
            </a:r>
            <a:r>
              <a:rPr lang="en-US" i="1" dirty="0"/>
              <a:t>SoC, standard of care.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08952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CBR, clinical benefit rate; DoR, duration of response; NR, not reached; NSCLC, non-small-cell lung cancer; ORR, objective response rate; PD, progressive disease; PR, partial response; SD, stable disease; TTR, time to response.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36079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ALT, alanine aminotransferase; AST, aspartate aminotransferase; GGT, gamma-glutamyl transferase; Gr, grade; IRR, infusion-related reaction; RP2D, recommended phase II dose; TRAE, treatment-related adverse event.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49462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ADC, antibody–drug conjugate; DCR, disease control rate; DLT, dose-limiting toxicity; ILD, interstitial lung disease; mDoR, median duration of response; NE, not estimable; NSCLC, non-small-cell lung cancer; ORR, overall response rate; TRAE, treatment-related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28</a:t>
            </a:fld>
            <a:endParaRPr lang="en-US" altLang="en-US" dirty="0"/>
          </a:p>
        </p:txBody>
      </p:sp>
    </p:spTree>
    <p:extLst>
      <p:ext uri="{BB962C8B-B14F-4D97-AF65-F5344CB8AC3E}">
        <p14:creationId xmlns:p14="http://schemas.microsoft.com/office/powerpoint/2010/main" val="4665730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ADC, antibody–drug conjugate; NSCLC, non-small-cell lung cancer; ORR, overall response rate.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29</a:t>
            </a:fld>
            <a:endParaRPr lang="en-US" altLang="en-US" dirty="0"/>
          </a:p>
        </p:txBody>
      </p:sp>
    </p:spTree>
    <p:extLst>
      <p:ext uri="{BB962C8B-B14F-4D97-AF65-F5344CB8AC3E}">
        <p14:creationId xmlns:p14="http://schemas.microsoft.com/office/powerpoint/2010/main" val="14367454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30</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78979349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pic>
        <p:nvPicPr>
          <p:cNvPr id="2" name="Picture 1">
            <a:extLst>
              <a:ext uri="{FF2B5EF4-FFF2-40B4-BE49-F238E27FC236}">
                <a16:creationId xmlns:a16="http://schemas.microsoft.com/office/drawing/2014/main" id="{05CFDA6E-B779-CF59-6AF8-77CD3A3FDD6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AAA942B0-8E96-D04E-36CD-704490DCE196}"/>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1CC8B62D-F91F-FD37-CA51-8F9318E233C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B99F91C6-8E31-6DBC-2965-8CC51703B713}"/>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E8AA3BC3-918E-2BB8-A2AB-1ED40E83C80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BC1AE95A-AB85-B310-B8A7-848824EF080C}"/>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2952A908-2DA6-F4CE-F1EA-D9B305ACFCA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F342C90A-7E4B-1FC8-FF07-55E00E0C367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C3164A5-81E2-CACE-D628-55766E012390}"/>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4808476F-8B6F-2C37-4D4D-1E03D5C5C99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7D56BC55-C626-C694-B9A8-B1001912CB7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016B4473-676A-4419-6862-84CF67D03531}"/>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83CC623B-A7EB-E337-FF6A-43384012CD2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EB730F05-F523-D16F-6776-B3FED98555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extLst>
    <p:ext uri="{DCECCB84-F9BA-43D5-87BE-67443E8EF086}">
      <p15:sldGuideLst xmlns:p15="http://schemas.microsoft.com/office/powerpoint/2012/main">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4EBAD77-96E4-2EEE-81C1-9BAF56CFA8B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45B29D16-24A9-4898-7153-1DF0392165A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4F1D1F70-2827-2859-EB25-5EAD4EFF846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6E52CF34-9296-6729-9218-D60A5AF4F21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886" userDrawn="1">
          <p15:clr>
            <a:srgbClr val="F26B43"/>
          </p15:clr>
        </p15:guide>
        <p15:guide id="2" pos="329" userDrawn="1">
          <p15:clr>
            <a:srgbClr val="F26B43"/>
          </p15:clr>
        </p15:guide>
        <p15:guide id="3" pos="448" userDrawn="1">
          <p15:clr>
            <a:srgbClr val="F26B43"/>
          </p15:clr>
        </p15:guide>
        <p15:guide id="4" pos="7232" userDrawn="1">
          <p15:clr>
            <a:srgbClr val="F26B43"/>
          </p15:clr>
        </p15:guide>
        <p15:guide id="5" pos="7415" userDrawn="1">
          <p15:clr>
            <a:srgbClr val="F26B43"/>
          </p15:clr>
        </p15:guide>
        <p15:guide id="6" orient="horz" pos="4151" userDrawn="1">
          <p15:clr>
            <a:srgbClr val="F26B43"/>
          </p15:clr>
        </p15:guide>
        <p15:guide id="7" orient="horz" pos="168" userDrawn="1">
          <p15:clr>
            <a:srgbClr val="F26B43"/>
          </p15:clr>
        </p15:guide>
        <p15:guide id="8" orient="horz" pos="1006" userDrawn="1">
          <p15:clr>
            <a:srgbClr val="F26B43"/>
          </p15:clr>
        </p15:guide>
        <p15:guide id="9" orient="horz" pos="403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20.png"/><Relationship Id="rId4" Type="http://schemas.microsoft.com/office/2014/relationships/chartEx" Target="../charts/chartEx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4">
            <a:extLst>
              <a:ext uri="{FF2B5EF4-FFF2-40B4-BE49-F238E27FC236}">
                <a16:creationId xmlns:a16="http://schemas.microsoft.com/office/drawing/2014/main" id="{F731E6A0-BEB7-4094-9E1F-132F80E12DDB}"/>
              </a:ext>
            </a:extLst>
          </p:cNvPr>
          <p:cNvSpPr>
            <a:spLocks noGrp="1" noChangeArrowheads="1"/>
          </p:cNvSpPr>
          <p:nvPr>
            <p:ph type="subTitle" idx="1"/>
          </p:nvPr>
        </p:nvSpPr>
        <p:spPr/>
        <p:txBody>
          <a:bodyPr/>
          <a:lstStyle/>
          <a:p>
            <a:pPr eaLnBrk="1" hangingPunct="1">
              <a:spcBef>
                <a:spcPct val="0"/>
              </a:spcBef>
              <a:spcAft>
                <a:spcPct val="0"/>
              </a:spcAft>
            </a:pPr>
            <a:r>
              <a:rPr lang="en-US" altLang="en-US" dirty="0"/>
              <a:t>Rebecca S. Heist, MD, MPH</a:t>
            </a:r>
          </a:p>
          <a:p>
            <a:pPr eaLnBrk="1" hangingPunct="1">
              <a:spcBef>
                <a:spcPct val="0"/>
              </a:spcBef>
              <a:spcAft>
                <a:spcPct val="0"/>
              </a:spcAft>
            </a:pPr>
            <a:r>
              <a:rPr lang="en-US" altLang="en-US" sz="1600" b="0" dirty="0"/>
              <a:t>Associate Professor of Medicine</a:t>
            </a:r>
          </a:p>
          <a:p>
            <a:pPr eaLnBrk="1" hangingPunct="1">
              <a:spcBef>
                <a:spcPct val="0"/>
              </a:spcBef>
              <a:spcAft>
                <a:spcPct val="0"/>
              </a:spcAft>
            </a:pPr>
            <a:r>
              <a:rPr lang="en-US" altLang="en-US" sz="1600" b="0" dirty="0"/>
              <a:t>Massachusetts General Hospital Cancer Center</a:t>
            </a:r>
          </a:p>
          <a:p>
            <a:pPr eaLnBrk="1" hangingPunct="1">
              <a:spcBef>
                <a:spcPct val="0"/>
              </a:spcBef>
              <a:spcAft>
                <a:spcPct val="0"/>
              </a:spcAft>
            </a:pPr>
            <a:r>
              <a:rPr lang="en-US" altLang="en-US" sz="1600" b="0" dirty="0"/>
              <a:t>Harvard Medical School</a:t>
            </a:r>
          </a:p>
          <a:p>
            <a:pPr eaLnBrk="1" hangingPunct="1">
              <a:spcBef>
                <a:spcPct val="0"/>
              </a:spcBef>
              <a:spcAft>
                <a:spcPct val="0"/>
              </a:spcAft>
            </a:pPr>
            <a:r>
              <a:rPr lang="en-US" altLang="en-US" sz="1600" b="0" dirty="0"/>
              <a:t>Boston, Massachusetts</a:t>
            </a:r>
          </a:p>
        </p:txBody>
      </p:sp>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0871203" cy="2057400"/>
          </a:xfrm>
        </p:spPr>
        <p:txBody>
          <a:bodyPr>
            <a:normAutofit/>
          </a:bodyPr>
          <a:lstStyle/>
          <a:p>
            <a:r>
              <a:rPr lang="en-US" dirty="0">
                <a:effectLst/>
                <a:ea typeface="Times New Roman" panose="02020603050405020304" pitchFamily="18" charset="0"/>
                <a:cs typeface="Calibri" panose="020F0502020204030204" pitchFamily="34" charset="0"/>
              </a:rPr>
              <a:t>Exploring the Clinical Landscape of Novel </a:t>
            </a:r>
            <a:br>
              <a:rPr lang="en-US" dirty="0">
                <a:effectLst/>
                <a:ea typeface="Times New Roman" panose="02020603050405020304" pitchFamily="18" charset="0"/>
                <a:cs typeface="Calibri" panose="020F0502020204030204" pitchFamily="34" charset="0"/>
              </a:rPr>
            </a:br>
            <a:r>
              <a:rPr lang="en-US" dirty="0">
                <a:effectLst/>
                <a:ea typeface="Times New Roman" panose="02020603050405020304" pitchFamily="18" charset="0"/>
                <a:cs typeface="Calibri" panose="020F0502020204030204" pitchFamily="34" charset="0"/>
              </a:rPr>
              <a:t>HER3-Targeted Treatments for Advanced NSCLC</a:t>
            </a:r>
            <a:r>
              <a:rPr lang="en-US" dirty="0">
                <a:effectLst/>
                <a:cs typeface="Calibri" panose="020F0502020204030204" pitchFamily="34" charset="0"/>
              </a:rPr>
              <a:t> </a:t>
            </a:r>
            <a:endParaRPr lang="en-US" altLang="en-US" sz="4000" dirty="0"/>
          </a:p>
        </p:txBody>
      </p:sp>
      <p:sp>
        <p:nvSpPr>
          <p:cNvPr id="7" name="Text Box 19">
            <a:extLst>
              <a:ext uri="{FF2B5EF4-FFF2-40B4-BE49-F238E27FC236}">
                <a16:creationId xmlns:a16="http://schemas.microsoft.com/office/drawing/2014/main" id="{7DD45807-ED90-402F-BBFD-2C736FFD6749}"/>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Font typeface="Arial" panose="020B0604020202020204" pitchFamily="34" charset="0"/>
              <a:buNone/>
            </a:pPr>
            <a:r>
              <a:rPr lang="en-US" altLang="en-US" sz="1200" b="0" dirty="0">
                <a:solidFill>
                  <a:schemeClr val="bg2"/>
                </a:solidFill>
                <a:latin typeface="Calibri" panose="020F0502020204030204" pitchFamily="34" charset="0"/>
              </a:rPr>
              <a:t>Provided by Clinical Care Options, LLC</a:t>
            </a:r>
          </a:p>
        </p:txBody>
      </p:sp>
      <p:sp>
        <p:nvSpPr>
          <p:cNvPr id="3" name="Text Box 21">
            <a:extLst>
              <a:ext uri="{FF2B5EF4-FFF2-40B4-BE49-F238E27FC236}">
                <a16:creationId xmlns:a16="http://schemas.microsoft.com/office/drawing/2014/main" id="{B575F9CC-89EA-4464-CEB6-7E59493C82CD}"/>
              </a:ext>
            </a:extLst>
          </p:cNvPr>
          <p:cNvSpPr txBox="1">
            <a:spLocks noChangeArrowheads="1"/>
          </p:cNvSpPr>
          <p:nvPr/>
        </p:nvSpPr>
        <p:spPr bwMode="auto">
          <a:xfrm>
            <a:off x="435015" y="6388443"/>
            <a:ext cx="5464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i="0" dirty="0">
                <a:solidFill>
                  <a:schemeClr val="bg2"/>
                </a:solidFill>
                <a:effectLst/>
                <a:latin typeface="Calibri" panose="020F0502020204030204" pitchFamily="34" charset="0"/>
                <a:cs typeface="Calibri" panose="020F0502020204030204" pitchFamily="34" charset="0"/>
              </a:rPr>
              <a:t>Supported by an educational grant from Daiichi Sankyo, Inc.</a:t>
            </a:r>
            <a:endParaRPr lang="en-US" sz="1200" b="0" dirty="0">
              <a:solidFill>
                <a:schemeClr val="bg2"/>
              </a:solidFill>
              <a:latin typeface="Calibri" panose="020F0502020204030204" pitchFamily="34" charset="0"/>
              <a:cs typeface="Calibri" panose="020F050202020403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Faculty Disclosures</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idx="1"/>
          </p:nvPr>
        </p:nvSpPr>
        <p:spPr/>
        <p:txBody>
          <a:bodyPr/>
          <a:lstStyle/>
          <a:p>
            <a:pPr marL="0" indent="0">
              <a:buNone/>
            </a:pPr>
            <a:r>
              <a:rPr lang="en-US" sz="2000" dirty="0"/>
              <a:t>The </a:t>
            </a:r>
            <a:r>
              <a:rPr lang="en-US" sz="2000" b="1" i="1" dirty="0"/>
              <a:t>faculty</a:t>
            </a:r>
            <a:r>
              <a:rPr lang="en-US" sz="2000" dirty="0"/>
              <a:t> reported the following relevant financial relationships or relationships to products or devices they have with ineligible companies related to the content of this educational activity.</a:t>
            </a:r>
          </a:p>
          <a:p>
            <a:pPr marL="0" indent="0">
              <a:buNone/>
            </a:pPr>
            <a:r>
              <a:rPr kumimoji="0" lang="en-US" altLang="en-US" sz="2000" b="1" i="0" u="none" strike="noStrike" kern="0" cap="none" spc="0" normalizeH="0" baseline="0" noProof="0" dirty="0">
                <a:ln>
                  <a:noFill/>
                </a:ln>
                <a:solidFill>
                  <a:srgbClr val="E1471D"/>
                </a:solidFill>
                <a:effectLst/>
                <a:uLnTx/>
                <a:uFillTx/>
              </a:rPr>
              <a:t>Rebecca S. Heist, MD, MPH: </a:t>
            </a:r>
            <a:r>
              <a:rPr kumimoji="0" lang="en-US" altLang="en-US" sz="2000" i="1" u="none" strike="noStrike" kern="0" cap="none" spc="0" normalizeH="0" baseline="0" noProof="0" dirty="0">
                <a:ln>
                  <a:noFill/>
                </a:ln>
                <a:effectLst/>
                <a:uLnTx/>
                <a:uFillTx/>
              </a:rPr>
              <a:t>consultant/advisor/speaker</a:t>
            </a:r>
            <a:r>
              <a:rPr kumimoji="0" lang="en-US" altLang="en-US" sz="2000" u="none" strike="noStrike" kern="0" cap="none" spc="0" normalizeH="0" baseline="0" noProof="0" dirty="0">
                <a:ln>
                  <a:noFill/>
                </a:ln>
                <a:effectLst/>
                <a:uLnTx/>
                <a:uFillTx/>
              </a:rPr>
              <a:t>: </a:t>
            </a:r>
            <a:r>
              <a:rPr kumimoji="0" lang="en-US" altLang="en-US" sz="2000" i="0" u="none" strike="noStrike" kern="0" cap="none" spc="0" normalizeH="0" baseline="0" noProof="0" dirty="0">
                <a:ln>
                  <a:noFill/>
                </a:ln>
                <a:effectLst/>
                <a:uLnTx/>
                <a:uFillTx/>
              </a:rPr>
              <a:t>AbbVie, Daiichi Sankyo, EMD Serono, Novartis, Regeneron, Sanofi; </a:t>
            </a:r>
            <a:r>
              <a:rPr kumimoji="0" lang="en-US" altLang="en-US" sz="2000" i="1" u="none" strike="noStrike" kern="0" cap="none" spc="0" normalizeH="0" baseline="0" noProof="0" dirty="0">
                <a:ln>
                  <a:noFill/>
                </a:ln>
                <a:effectLst/>
                <a:uLnTx/>
                <a:uFillTx/>
              </a:rPr>
              <a:t>researcher</a:t>
            </a:r>
            <a:r>
              <a:rPr kumimoji="0" lang="en-US" altLang="en-US" sz="2000" i="0" u="none" strike="noStrike" kern="0" cap="none" spc="0" normalizeH="0" baseline="0" noProof="0" dirty="0">
                <a:ln>
                  <a:noFill/>
                </a:ln>
                <a:effectLst/>
                <a:uLnTx/>
                <a:uFillTx/>
              </a:rPr>
              <a:t>: AbbVie, Agios, Corvus, Daiichi Sankyo, Erasca, Lilly, Mirati, Novartis, Turning Point.</a:t>
            </a:r>
            <a:endParaRPr lang="en-US" altLang="en-US" sz="2000" dirty="0"/>
          </a:p>
        </p:txBody>
      </p:sp>
    </p:spTree>
    <p:extLst>
      <p:ext uri="{BB962C8B-B14F-4D97-AF65-F5344CB8AC3E}">
        <p14:creationId xmlns:p14="http://schemas.microsoft.com/office/powerpoint/2010/main" val="24822645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The Role of HER3 in Cancer </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Haikala. Clin Cancer Res. 2021;27:3528. Uliano. ESMO Open. 2023;8:100790.</a:t>
            </a:r>
          </a:p>
        </p:txBody>
      </p:sp>
      <p:sp>
        <p:nvSpPr>
          <p:cNvPr id="2" name="TextBox 1">
            <a:extLst>
              <a:ext uri="{FF2B5EF4-FFF2-40B4-BE49-F238E27FC236}">
                <a16:creationId xmlns:a16="http://schemas.microsoft.com/office/drawing/2014/main" id="{BE8D4ECD-E7B2-F802-A145-0FED752572F7}"/>
              </a:ext>
            </a:extLst>
          </p:cNvPr>
          <p:cNvSpPr txBox="1"/>
          <p:nvPr/>
        </p:nvSpPr>
        <p:spPr bwMode="auto">
          <a:xfrm>
            <a:off x="6835334" y="983801"/>
            <a:ext cx="45569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Rate of HER3 Expression Across Tumor Types</a:t>
            </a:r>
          </a:p>
        </p:txBody>
      </p:sp>
      <p:grpSp>
        <p:nvGrpSpPr>
          <p:cNvPr id="7" name="Group 6">
            <a:extLst>
              <a:ext uri="{FF2B5EF4-FFF2-40B4-BE49-F238E27FC236}">
                <a16:creationId xmlns:a16="http://schemas.microsoft.com/office/drawing/2014/main" id="{6EA0F2AE-B3D7-BCF7-1408-A99958E65B07}"/>
              </a:ext>
            </a:extLst>
          </p:cNvPr>
          <p:cNvGrpSpPr/>
          <p:nvPr/>
        </p:nvGrpSpPr>
        <p:grpSpPr>
          <a:xfrm>
            <a:off x="708042" y="1563448"/>
            <a:ext cx="5415567" cy="4433365"/>
            <a:chOff x="1012286" y="1529285"/>
            <a:chExt cx="5500175" cy="4618939"/>
          </a:xfrm>
        </p:grpSpPr>
        <p:sp>
          <p:nvSpPr>
            <p:cNvPr id="9234" name="Freeform: Shape 9233">
              <a:extLst>
                <a:ext uri="{FF2B5EF4-FFF2-40B4-BE49-F238E27FC236}">
                  <a16:creationId xmlns:a16="http://schemas.microsoft.com/office/drawing/2014/main" id="{9E363DEB-28F0-2240-F481-63EE1F416AAF}"/>
                </a:ext>
              </a:extLst>
            </p:cNvPr>
            <p:cNvSpPr/>
            <p:nvPr/>
          </p:nvSpPr>
          <p:spPr bwMode="auto">
            <a:xfrm>
              <a:off x="1012286" y="2917770"/>
              <a:ext cx="5500175" cy="3230454"/>
            </a:xfrm>
            <a:custGeom>
              <a:avLst/>
              <a:gdLst>
                <a:gd name="connsiteX0" fmla="*/ 1964602 w 4309450"/>
                <a:gd name="connsiteY0" fmla="*/ 0 h 2417276"/>
                <a:gd name="connsiteX1" fmla="*/ 0 w 4309450"/>
                <a:gd name="connsiteY1" fmla="*/ 2417276 h 2417276"/>
                <a:gd name="connsiteX2" fmla="*/ 4309450 w 4309450"/>
                <a:gd name="connsiteY2" fmla="*/ 2218099 h 2417276"/>
                <a:gd name="connsiteX3" fmla="*/ 1964602 w 4309450"/>
                <a:gd name="connsiteY3" fmla="*/ 0 h 2417276"/>
                <a:gd name="connsiteX0" fmla="*/ 1964602 w 4309450"/>
                <a:gd name="connsiteY0" fmla="*/ 0 h 3077149"/>
                <a:gd name="connsiteX1" fmla="*/ 0 w 4309450"/>
                <a:gd name="connsiteY1" fmla="*/ 2417276 h 3077149"/>
                <a:gd name="connsiteX2" fmla="*/ 4309450 w 4309450"/>
                <a:gd name="connsiteY2" fmla="*/ 2218099 h 3077149"/>
                <a:gd name="connsiteX3" fmla="*/ 1964602 w 4309450"/>
                <a:gd name="connsiteY3" fmla="*/ 0 h 3077149"/>
                <a:gd name="connsiteX0" fmla="*/ 1964602 w 4309450"/>
                <a:gd name="connsiteY0" fmla="*/ 0 h 3211511"/>
                <a:gd name="connsiteX1" fmla="*/ 0 w 4309450"/>
                <a:gd name="connsiteY1" fmla="*/ 2417276 h 3211511"/>
                <a:gd name="connsiteX2" fmla="*/ 4309450 w 4309450"/>
                <a:gd name="connsiteY2" fmla="*/ 2218099 h 3211511"/>
                <a:gd name="connsiteX3" fmla="*/ 1964602 w 4309450"/>
                <a:gd name="connsiteY3" fmla="*/ 0 h 3211511"/>
                <a:gd name="connsiteX0" fmla="*/ 1964602 w 4547557"/>
                <a:gd name="connsiteY0" fmla="*/ 0 h 3211511"/>
                <a:gd name="connsiteX1" fmla="*/ 0 w 4547557"/>
                <a:gd name="connsiteY1" fmla="*/ 2417276 h 3211511"/>
                <a:gd name="connsiteX2" fmla="*/ 4309450 w 4547557"/>
                <a:gd name="connsiteY2" fmla="*/ 2218099 h 3211511"/>
                <a:gd name="connsiteX3" fmla="*/ 1964602 w 4547557"/>
                <a:gd name="connsiteY3" fmla="*/ 0 h 3211511"/>
                <a:gd name="connsiteX0" fmla="*/ 1964602 w 4855679"/>
                <a:gd name="connsiteY0" fmla="*/ 6500 h 3218011"/>
                <a:gd name="connsiteX1" fmla="*/ 0 w 4855679"/>
                <a:gd name="connsiteY1" fmla="*/ 2423776 h 3218011"/>
                <a:gd name="connsiteX2" fmla="*/ 4309450 w 4855679"/>
                <a:gd name="connsiteY2" fmla="*/ 2224599 h 3218011"/>
                <a:gd name="connsiteX3" fmla="*/ 1964602 w 4855679"/>
                <a:gd name="connsiteY3" fmla="*/ 6500 h 3218011"/>
                <a:gd name="connsiteX0" fmla="*/ 2309165 w 5200242"/>
                <a:gd name="connsiteY0" fmla="*/ 6500 h 3218011"/>
                <a:gd name="connsiteX1" fmla="*/ 344563 w 5200242"/>
                <a:gd name="connsiteY1" fmla="*/ 2423776 h 3218011"/>
                <a:gd name="connsiteX2" fmla="*/ 4654013 w 5200242"/>
                <a:gd name="connsiteY2" fmla="*/ 2224599 h 3218011"/>
                <a:gd name="connsiteX3" fmla="*/ 2309165 w 5200242"/>
                <a:gd name="connsiteY3" fmla="*/ 6500 h 3218011"/>
                <a:gd name="connsiteX0" fmla="*/ 2536820 w 5427897"/>
                <a:gd name="connsiteY0" fmla="*/ 6500 h 3218011"/>
                <a:gd name="connsiteX1" fmla="*/ 572218 w 5427897"/>
                <a:gd name="connsiteY1" fmla="*/ 2423776 h 3218011"/>
                <a:gd name="connsiteX2" fmla="*/ 4881668 w 5427897"/>
                <a:gd name="connsiteY2" fmla="*/ 2224599 h 3218011"/>
                <a:gd name="connsiteX3" fmla="*/ 2536820 w 5427897"/>
                <a:gd name="connsiteY3" fmla="*/ 6500 h 3218011"/>
                <a:gd name="connsiteX0" fmla="*/ 2641010 w 5532087"/>
                <a:gd name="connsiteY0" fmla="*/ 6500 h 3218011"/>
                <a:gd name="connsiteX1" fmla="*/ 676408 w 5532087"/>
                <a:gd name="connsiteY1" fmla="*/ 2423776 h 3218011"/>
                <a:gd name="connsiteX2" fmla="*/ 4985858 w 5532087"/>
                <a:gd name="connsiteY2" fmla="*/ 2224599 h 3218011"/>
                <a:gd name="connsiteX3" fmla="*/ 2641010 w 5532087"/>
                <a:gd name="connsiteY3" fmla="*/ 6500 h 3218011"/>
                <a:gd name="connsiteX0" fmla="*/ 2677097 w 5568174"/>
                <a:gd name="connsiteY0" fmla="*/ 6500 h 3218011"/>
                <a:gd name="connsiteX1" fmla="*/ 712495 w 5568174"/>
                <a:gd name="connsiteY1" fmla="*/ 2423776 h 3218011"/>
                <a:gd name="connsiteX2" fmla="*/ 5021945 w 5568174"/>
                <a:gd name="connsiteY2" fmla="*/ 2224599 h 3218011"/>
                <a:gd name="connsiteX3" fmla="*/ 2677097 w 5568174"/>
                <a:gd name="connsiteY3" fmla="*/ 6500 h 3218011"/>
                <a:gd name="connsiteX0" fmla="*/ 2685118 w 5576195"/>
                <a:gd name="connsiteY0" fmla="*/ 6500 h 3218011"/>
                <a:gd name="connsiteX1" fmla="*/ 720516 w 5576195"/>
                <a:gd name="connsiteY1" fmla="*/ 2423776 h 3218011"/>
                <a:gd name="connsiteX2" fmla="*/ 5029966 w 5576195"/>
                <a:gd name="connsiteY2" fmla="*/ 2224599 h 3218011"/>
                <a:gd name="connsiteX3" fmla="*/ 2685118 w 5576195"/>
                <a:gd name="connsiteY3" fmla="*/ 6500 h 3218011"/>
                <a:gd name="connsiteX0" fmla="*/ 2541084 w 5432161"/>
                <a:gd name="connsiteY0" fmla="*/ 6500 h 3121135"/>
                <a:gd name="connsiteX1" fmla="*/ 766605 w 5432161"/>
                <a:gd name="connsiteY1" fmla="*/ 2278920 h 3121135"/>
                <a:gd name="connsiteX2" fmla="*/ 4885932 w 5432161"/>
                <a:gd name="connsiteY2" fmla="*/ 2224599 h 3121135"/>
                <a:gd name="connsiteX3" fmla="*/ 2541084 w 5432161"/>
                <a:gd name="connsiteY3" fmla="*/ 6500 h 3121135"/>
                <a:gd name="connsiteX0" fmla="*/ 2609098 w 5500175"/>
                <a:gd name="connsiteY0" fmla="*/ 6500 h 3230454"/>
                <a:gd name="connsiteX1" fmla="*/ 744085 w 5500175"/>
                <a:gd name="connsiteY1" fmla="*/ 2441883 h 3230454"/>
                <a:gd name="connsiteX2" fmla="*/ 4953946 w 5500175"/>
                <a:gd name="connsiteY2" fmla="*/ 2224599 h 3230454"/>
                <a:gd name="connsiteX3" fmla="*/ 2609098 w 5500175"/>
                <a:gd name="connsiteY3" fmla="*/ 6500 h 3230454"/>
              </a:gdLst>
              <a:ahLst/>
              <a:cxnLst>
                <a:cxn ang="0">
                  <a:pos x="connsiteX0" y="connsiteY0"/>
                </a:cxn>
                <a:cxn ang="0">
                  <a:pos x="connsiteX1" y="connsiteY1"/>
                </a:cxn>
                <a:cxn ang="0">
                  <a:pos x="connsiteX2" y="connsiteY2"/>
                </a:cxn>
                <a:cxn ang="0">
                  <a:pos x="connsiteX3" y="connsiteY3"/>
                </a:cxn>
              </a:cxnLst>
              <a:rect l="l" t="t" r="r" b="b"/>
              <a:pathLst>
                <a:path w="5500175" h="3230454">
                  <a:moveTo>
                    <a:pt x="2609098" y="6500"/>
                  </a:moveTo>
                  <a:cubicBezTo>
                    <a:pt x="288394" y="205677"/>
                    <a:pt x="-855360" y="902793"/>
                    <a:pt x="744085" y="2441883"/>
                  </a:cubicBezTo>
                  <a:cubicBezTo>
                    <a:pt x="2986327" y="4005114"/>
                    <a:pt x="4259847" y="2870412"/>
                    <a:pt x="4953946" y="2224599"/>
                  </a:cubicBezTo>
                  <a:cubicBezTo>
                    <a:pt x="5983023" y="1032560"/>
                    <a:pt x="5744615" y="-96107"/>
                    <a:pt x="2609098" y="6500"/>
                  </a:cubicBezTo>
                  <a:close/>
                </a:path>
              </a:pathLst>
            </a:custGeom>
            <a:solidFill>
              <a:schemeClr val="accent5">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 name="Rectangle: Rounded Corners 8">
              <a:extLst>
                <a:ext uri="{FF2B5EF4-FFF2-40B4-BE49-F238E27FC236}">
                  <a16:creationId xmlns:a16="http://schemas.microsoft.com/office/drawing/2014/main" id="{B6E88C65-8BED-23C3-43C4-0109E003195C}"/>
                </a:ext>
              </a:extLst>
            </p:cNvPr>
            <p:cNvSpPr/>
            <p:nvPr/>
          </p:nvSpPr>
          <p:spPr bwMode="auto">
            <a:xfrm>
              <a:off x="3626117" y="1529285"/>
              <a:ext cx="618402" cy="285798"/>
            </a:xfrm>
            <a:prstGeom prst="roundRect">
              <a:avLst>
                <a:gd name="adj" fmla="val 27776"/>
              </a:avLst>
            </a:prstGeom>
            <a:no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600" dirty="0">
                  <a:solidFill>
                    <a:schemeClr val="bg1"/>
                  </a:solidFill>
                  <a:latin typeface="Calibri" panose="020F0502020204030204" pitchFamily="34" charset="0"/>
                </a:rPr>
                <a:t>HER3</a:t>
              </a:r>
            </a:p>
          </p:txBody>
        </p:sp>
        <p:sp>
          <p:nvSpPr>
            <p:cNvPr id="10" name="Rectangle: Rounded Corners 9">
              <a:extLst>
                <a:ext uri="{FF2B5EF4-FFF2-40B4-BE49-F238E27FC236}">
                  <a16:creationId xmlns:a16="http://schemas.microsoft.com/office/drawing/2014/main" id="{CD9DC9AA-65A6-3A6D-3FE1-75AA36CD7312}"/>
                </a:ext>
              </a:extLst>
            </p:cNvPr>
            <p:cNvSpPr/>
            <p:nvPr/>
          </p:nvSpPr>
          <p:spPr bwMode="auto">
            <a:xfrm>
              <a:off x="2829648" y="1543927"/>
              <a:ext cx="618402" cy="285798"/>
            </a:xfrm>
            <a:prstGeom prst="roundRect">
              <a:avLst>
                <a:gd name="adj" fmla="val 27776"/>
              </a:avLst>
            </a:prstGeom>
            <a:no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600" dirty="0">
                  <a:solidFill>
                    <a:schemeClr val="bg1"/>
                  </a:solidFill>
                  <a:latin typeface="Calibri" panose="020F0502020204030204" pitchFamily="34" charset="0"/>
                </a:rPr>
                <a:t>HER2</a:t>
              </a:r>
            </a:p>
          </p:txBody>
        </p:sp>
        <p:sp>
          <p:nvSpPr>
            <p:cNvPr id="11" name="Rectangle: Rounded Corners 10">
              <a:extLst>
                <a:ext uri="{FF2B5EF4-FFF2-40B4-BE49-F238E27FC236}">
                  <a16:creationId xmlns:a16="http://schemas.microsoft.com/office/drawing/2014/main" id="{CA87D5F3-87C0-95B9-BB90-1D4D0C2A4D67}"/>
                </a:ext>
              </a:extLst>
            </p:cNvPr>
            <p:cNvSpPr/>
            <p:nvPr/>
          </p:nvSpPr>
          <p:spPr bwMode="auto">
            <a:xfrm>
              <a:off x="1052826" y="2002617"/>
              <a:ext cx="618402" cy="285798"/>
            </a:xfrm>
            <a:prstGeom prst="roundRect">
              <a:avLst>
                <a:gd name="adj" fmla="val 27776"/>
              </a:avLst>
            </a:prstGeom>
            <a:no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600" dirty="0">
                  <a:solidFill>
                    <a:schemeClr val="bg1"/>
                  </a:solidFill>
                  <a:latin typeface="Calibri" panose="020F0502020204030204" pitchFamily="34" charset="0"/>
                </a:rPr>
                <a:t>EGFR</a:t>
              </a:r>
            </a:p>
          </p:txBody>
        </p:sp>
        <p:sp>
          <p:nvSpPr>
            <p:cNvPr id="13" name="Rectangle: Rounded Corners 12">
              <a:extLst>
                <a:ext uri="{FF2B5EF4-FFF2-40B4-BE49-F238E27FC236}">
                  <a16:creationId xmlns:a16="http://schemas.microsoft.com/office/drawing/2014/main" id="{1276CFB0-CC1B-42FA-FB1F-B13AAD9041D8}"/>
                </a:ext>
              </a:extLst>
            </p:cNvPr>
            <p:cNvSpPr/>
            <p:nvPr/>
          </p:nvSpPr>
          <p:spPr bwMode="auto">
            <a:xfrm>
              <a:off x="1751261" y="1765472"/>
              <a:ext cx="618402" cy="285798"/>
            </a:xfrm>
            <a:prstGeom prst="roundRect">
              <a:avLst>
                <a:gd name="adj" fmla="val 27776"/>
              </a:avLst>
            </a:prstGeom>
            <a:noFill/>
            <a:ln w="0">
              <a:no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600" dirty="0">
                  <a:solidFill>
                    <a:schemeClr val="bg1"/>
                  </a:solidFill>
                  <a:latin typeface="Calibri" panose="020F0502020204030204" pitchFamily="34" charset="0"/>
                </a:rPr>
                <a:t>HER3</a:t>
              </a:r>
            </a:p>
          </p:txBody>
        </p:sp>
        <p:grpSp>
          <p:nvGrpSpPr>
            <p:cNvPr id="18" name="Group 17">
              <a:extLst>
                <a:ext uri="{FF2B5EF4-FFF2-40B4-BE49-F238E27FC236}">
                  <a16:creationId xmlns:a16="http://schemas.microsoft.com/office/drawing/2014/main" id="{86CE1401-6E70-C301-7AD2-E3D5EC0D932D}"/>
                </a:ext>
              </a:extLst>
            </p:cNvPr>
            <p:cNvGrpSpPr/>
            <p:nvPr/>
          </p:nvGrpSpPr>
          <p:grpSpPr>
            <a:xfrm>
              <a:off x="3529575" y="1799202"/>
              <a:ext cx="666969" cy="2270356"/>
              <a:chOff x="3529575" y="1799202"/>
              <a:chExt cx="666969" cy="2270356"/>
            </a:xfrm>
          </p:grpSpPr>
          <p:sp>
            <p:nvSpPr>
              <p:cNvPr id="14" name="Freeform: Shape 13">
                <a:extLst>
                  <a:ext uri="{FF2B5EF4-FFF2-40B4-BE49-F238E27FC236}">
                    <a16:creationId xmlns:a16="http://schemas.microsoft.com/office/drawing/2014/main" id="{7872482D-955C-C935-DEBD-F487A728EF44}"/>
                  </a:ext>
                </a:extLst>
              </p:cNvPr>
              <p:cNvSpPr/>
              <p:nvPr/>
            </p:nvSpPr>
            <p:spPr bwMode="auto">
              <a:xfrm>
                <a:off x="3541551" y="1799202"/>
                <a:ext cx="654993" cy="1131399"/>
              </a:xfrm>
              <a:custGeom>
                <a:avLst/>
                <a:gdLst>
                  <a:gd name="connsiteX0" fmla="*/ 411480 w 510540"/>
                  <a:gd name="connsiteY0" fmla="*/ 358140 h 1127760"/>
                  <a:gd name="connsiteX1" fmla="*/ 434340 w 510540"/>
                  <a:gd name="connsiteY1" fmla="*/ 83820 h 1127760"/>
                  <a:gd name="connsiteX2" fmla="*/ 83820 w 510540"/>
                  <a:gd name="connsiteY2" fmla="*/ 190500 h 1127760"/>
                  <a:gd name="connsiteX3" fmla="*/ 251460 w 510540"/>
                  <a:gd name="connsiteY3" fmla="*/ 533400 h 1127760"/>
                  <a:gd name="connsiteX4" fmla="*/ 365760 w 510540"/>
                  <a:gd name="connsiteY4" fmla="*/ 548640 h 1127760"/>
                  <a:gd name="connsiteX5" fmla="*/ 259080 w 510540"/>
                  <a:gd name="connsiteY5" fmla="*/ 1127760 h 1127760"/>
                  <a:gd name="connsiteX6" fmla="*/ 114300 w 510540"/>
                  <a:gd name="connsiteY6" fmla="*/ 1082040 h 1127760"/>
                  <a:gd name="connsiteX7" fmla="*/ 220980 w 510540"/>
                  <a:gd name="connsiteY7" fmla="*/ 594360 h 1127760"/>
                  <a:gd name="connsiteX8" fmla="*/ 0 w 510540"/>
                  <a:gd name="connsiteY8" fmla="*/ 167640 h 1127760"/>
                  <a:gd name="connsiteX9" fmla="*/ 480060 w 510540"/>
                  <a:gd name="connsiteY9" fmla="*/ 0 h 1127760"/>
                  <a:gd name="connsiteX10" fmla="*/ 510540 w 510540"/>
                  <a:gd name="connsiteY10" fmla="*/ 449580 h 1127760"/>
                  <a:gd name="connsiteX11" fmla="*/ 411480 w 510540"/>
                  <a:gd name="connsiteY11" fmla="*/ 358140 h 1127760"/>
                  <a:gd name="connsiteX0" fmla="*/ 447861 w 546921"/>
                  <a:gd name="connsiteY0" fmla="*/ 358140 h 1127760"/>
                  <a:gd name="connsiteX1" fmla="*/ 470721 w 546921"/>
                  <a:gd name="connsiteY1" fmla="*/ 83820 h 1127760"/>
                  <a:gd name="connsiteX2" fmla="*/ 120201 w 546921"/>
                  <a:gd name="connsiteY2" fmla="*/ 190500 h 1127760"/>
                  <a:gd name="connsiteX3" fmla="*/ 287841 w 546921"/>
                  <a:gd name="connsiteY3" fmla="*/ 533400 h 1127760"/>
                  <a:gd name="connsiteX4" fmla="*/ 402141 w 546921"/>
                  <a:gd name="connsiteY4" fmla="*/ 548640 h 1127760"/>
                  <a:gd name="connsiteX5" fmla="*/ 295461 w 546921"/>
                  <a:gd name="connsiteY5" fmla="*/ 1127760 h 1127760"/>
                  <a:gd name="connsiteX6" fmla="*/ 150681 w 546921"/>
                  <a:gd name="connsiteY6" fmla="*/ 1082040 h 1127760"/>
                  <a:gd name="connsiteX7" fmla="*/ 257361 w 546921"/>
                  <a:gd name="connsiteY7" fmla="*/ 594360 h 1127760"/>
                  <a:gd name="connsiteX8" fmla="*/ 36381 w 546921"/>
                  <a:gd name="connsiteY8" fmla="*/ 167640 h 1127760"/>
                  <a:gd name="connsiteX9" fmla="*/ 516441 w 546921"/>
                  <a:gd name="connsiteY9" fmla="*/ 0 h 1127760"/>
                  <a:gd name="connsiteX10" fmla="*/ 546921 w 546921"/>
                  <a:gd name="connsiteY10" fmla="*/ 449580 h 1127760"/>
                  <a:gd name="connsiteX11" fmla="*/ 447861 w 546921"/>
                  <a:gd name="connsiteY11" fmla="*/ 358140 h 1127760"/>
                  <a:gd name="connsiteX0" fmla="*/ 458948 w 558008"/>
                  <a:gd name="connsiteY0" fmla="*/ 358140 h 1127760"/>
                  <a:gd name="connsiteX1" fmla="*/ 481808 w 558008"/>
                  <a:gd name="connsiteY1" fmla="*/ 83820 h 1127760"/>
                  <a:gd name="connsiteX2" fmla="*/ 131288 w 558008"/>
                  <a:gd name="connsiteY2" fmla="*/ 190500 h 1127760"/>
                  <a:gd name="connsiteX3" fmla="*/ 298928 w 558008"/>
                  <a:gd name="connsiteY3" fmla="*/ 533400 h 1127760"/>
                  <a:gd name="connsiteX4" fmla="*/ 413228 w 558008"/>
                  <a:gd name="connsiteY4" fmla="*/ 548640 h 1127760"/>
                  <a:gd name="connsiteX5" fmla="*/ 306548 w 558008"/>
                  <a:gd name="connsiteY5" fmla="*/ 1127760 h 1127760"/>
                  <a:gd name="connsiteX6" fmla="*/ 161768 w 558008"/>
                  <a:gd name="connsiteY6" fmla="*/ 1082040 h 1127760"/>
                  <a:gd name="connsiteX7" fmla="*/ 268448 w 558008"/>
                  <a:gd name="connsiteY7" fmla="*/ 594360 h 1127760"/>
                  <a:gd name="connsiteX8" fmla="*/ 47468 w 558008"/>
                  <a:gd name="connsiteY8" fmla="*/ 167640 h 1127760"/>
                  <a:gd name="connsiteX9" fmla="*/ 527528 w 558008"/>
                  <a:gd name="connsiteY9" fmla="*/ 0 h 1127760"/>
                  <a:gd name="connsiteX10" fmla="*/ 558008 w 558008"/>
                  <a:gd name="connsiteY10" fmla="*/ 449580 h 1127760"/>
                  <a:gd name="connsiteX11" fmla="*/ 458948 w 558008"/>
                  <a:gd name="connsiteY11" fmla="*/ 358140 h 1127760"/>
                  <a:gd name="connsiteX0" fmla="*/ 458948 w 558008"/>
                  <a:gd name="connsiteY0" fmla="*/ 358140 h 1127760"/>
                  <a:gd name="connsiteX1" fmla="*/ 481808 w 558008"/>
                  <a:gd name="connsiteY1" fmla="*/ 83820 h 1127760"/>
                  <a:gd name="connsiteX2" fmla="*/ 131288 w 558008"/>
                  <a:gd name="connsiteY2" fmla="*/ 190500 h 1127760"/>
                  <a:gd name="connsiteX3" fmla="*/ 298928 w 558008"/>
                  <a:gd name="connsiteY3" fmla="*/ 533400 h 1127760"/>
                  <a:gd name="connsiteX4" fmla="*/ 413228 w 558008"/>
                  <a:gd name="connsiteY4" fmla="*/ 548640 h 1127760"/>
                  <a:gd name="connsiteX5" fmla="*/ 306548 w 558008"/>
                  <a:gd name="connsiteY5" fmla="*/ 1127760 h 1127760"/>
                  <a:gd name="connsiteX6" fmla="*/ 161768 w 558008"/>
                  <a:gd name="connsiteY6" fmla="*/ 1082040 h 1127760"/>
                  <a:gd name="connsiteX7" fmla="*/ 268448 w 558008"/>
                  <a:gd name="connsiteY7" fmla="*/ 594360 h 1127760"/>
                  <a:gd name="connsiteX8" fmla="*/ 47468 w 558008"/>
                  <a:gd name="connsiteY8" fmla="*/ 167640 h 1127760"/>
                  <a:gd name="connsiteX9" fmla="*/ 527528 w 558008"/>
                  <a:gd name="connsiteY9" fmla="*/ 0 h 1127760"/>
                  <a:gd name="connsiteX10" fmla="*/ 558008 w 558008"/>
                  <a:gd name="connsiteY10" fmla="*/ 449580 h 1127760"/>
                  <a:gd name="connsiteX11" fmla="*/ 458948 w 558008"/>
                  <a:gd name="connsiteY11" fmla="*/ 358140 h 1127760"/>
                  <a:gd name="connsiteX0" fmla="*/ 458948 w 558008"/>
                  <a:gd name="connsiteY0" fmla="*/ 360254 h 1129874"/>
                  <a:gd name="connsiteX1" fmla="*/ 481808 w 558008"/>
                  <a:gd name="connsiteY1" fmla="*/ 85934 h 1129874"/>
                  <a:gd name="connsiteX2" fmla="*/ 131288 w 558008"/>
                  <a:gd name="connsiteY2" fmla="*/ 192614 h 1129874"/>
                  <a:gd name="connsiteX3" fmla="*/ 298928 w 558008"/>
                  <a:gd name="connsiteY3" fmla="*/ 535514 h 1129874"/>
                  <a:gd name="connsiteX4" fmla="*/ 413228 w 558008"/>
                  <a:gd name="connsiteY4" fmla="*/ 550754 h 1129874"/>
                  <a:gd name="connsiteX5" fmla="*/ 306548 w 558008"/>
                  <a:gd name="connsiteY5" fmla="*/ 1129874 h 1129874"/>
                  <a:gd name="connsiteX6" fmla="*/ 161768 w 558008"/>
                  <a:gd name="connsiteY6" fmla="*/ 1084154 h 1129874"/>
                  <a:gd name="connsiteX7" fmla="*/ 268448 w 558008"/>
                  <a:gd name="connsiteY7" fmla="*/ 596474 h 1129874"/>
                  <a:gd name="connsiteX8" fmla="*/ 47468 w 558008"/>
                  <a:gd name="connsiteY8" fmla="*/ 169754 h 1129874"/>
                  <a:gd name="connsiteX9" fmla="*/ 527528 w 558008"/>
                  <a:gd name="connsiteY9" fmla="*/ 2114 h 1129874"/>
                  <a:gd name="connsiteX10" fmla="*/ 558008 w 558008"/>
                  <a:gd name="connsiteY10" fmla="*/ 451694 h 1129874"/>
                  <a:gd name="connsiteX11" fmla="*/ 458948 w 558008"/>
                  <a:gd name="connsiteY11" fmla="*/ 360254 h 1129874"/>
                  <a:gd name="connsiteX0" fmla="*/ 458948 w 558008"/>
                  <a:gd name="connsiteY0" fmla="*/ 346452 h 1116072"/>
                  <a:gd name="connsiteX1" fmla="*/ 481808 w 558008"/>
                  <a:gd name="connsiteY1" fmla="*/ 72132 h 1116072"/>
                  <a:gd name="connsiteX2" fmla="*/ 131288 w 558008"/>
                  <a:gd name="connsiteY2" fmla="*/ 178812 h 1116072"/>
                  <a:gd name="connsiteX3" fmla="*/ 298928 w 558008"/>
                  <a:gd name="connsiteY3" fmla="*/ 521712 h 1116072"/>
                  <a:gd name="connsiteX4" fmla="*/ 413228 w 558008"/>
                  <a:gd name="connsiteY4" fmla="*/ 536952 h 1116072"/>
                  <a:gd name="connsiteX5" fmla="*/ 306548 w 558008"/>
                  <a:gd name="connsiteY5" fmla="*/ 1116072 h 1116072"/>
                  <a:gd name="connsiteX6" fmla="*/ 161768 w 558008"/>
                  <a:gd name="connsiteY6" fmla="*/ 1070352 h 1116072"/>
                  <a:gd name="connsiteX7" fmla="*/ 268448 w 558008"/>
                  <a:gd name="connsiteY7" fmla="*/ 582672 h 1116072"/>
                  <a:gd name="connsiteX8" fmla="*/ 47468 w 558008"/>
                  <a:gd name="connsiteY8" fmla="*/ 155952 h 1116072"/>
                  <a:gd name="connsiteX9" fmla="*/ 435453 w 558008"/>
                  <a:gd name="connsiteY9" fmla="*/ 7362 h 1116072"/>
                  <a:gd name="connsiteX10" fmla="*/ 558008 w 558008"/>
                  <a:gd name="connsiteY10" fmla="*/ 437892 h 1116072"/>
                  <a:gd name="connsiteX11" fmla="*/ 458948 w 558008"/>
                  <a:gd name="connsiteY11" fmla="*/ 346452 h 1116072"/>
                  <a:gd name="connsiteX0" fmla="*/ 458948 w 558008"/>
                  <a:gd name="connsiteY0" fmla="*/ 348606 h 1118226"/>
                  <a:gd name="connsiteX1" fmla="*/ 481808 w 558008"/>
                  <a:gd name="connsiteY1" fmla="*/ 74286 h 1118226"/>
                  <a:gd name="connsiteX2" fmla="*/ 131288 w 558008"/>
                  <a:gd name="connsiteY2" fmla="*/ 180966 h 1118226"/>
                  <a:gd name="connsiteX3" fmla="*/ 298928 w 558008"/>
                  <a:gd name="connsiteY3" fmla="*/ 523866 h 1118226"/>
                  <a:gd name="connsiteX4" fmla="*/ 413228 w 558008"/>
                  <a:gd name="connsiteY4" fmla="*/ 539106 h 1118226"/>
                  <a:gd name="connsiteX5" fmla="*/ 306548 w 558008"/>
                  <a:gd name="connsiteY5" fmla="*/ 1118226 h 1118226"/>
                  <a:gd name="connsiteX6" fmla="*/ 161768 w 558008"/>
                  <a:gd name="connsiteY6" fmla="*/ 1072506 h 1118226"/>
                  <a:gd name="connsiteX7" fmla="*/ 268448 w 558008"/>
                  <a:gd name="connsiteY7" fmla="*/ 584826 h 1118226"/>
                  <a:gd name="connsiteX8" fmla="*/ 47468 w 558008"/>
                  <a:gd name="connsiteY8" fmla="*/ 158106 h 1118226"/>
                  <a:gd name="connsiteX9" fmla="*/ 483078 w 558008"/>
                  <a:gd name="connsiteY9" fmla="*/ 6341 h 1118226"/>
                  <a:gd name="connsiteX10" fmla="*/ 558008 w 558008"/>
                  <a:gd name="connsiteY10" fmla="*/ 440046 h 1118226"/>
                  <a:gd name="connsiteX11" fmla="*/ 458948 w 558008"/>
                  <a:gd name="connsiteY11" fmla="*/ 348606 h 1118226"/>
                  <a:gd name="connsiteX0" fmla="*/ 458948 w 558008"/>
                  <a:gd name="connsiteY0" fmla="*/ 355606 h 1125226"/>
                  <a:gd name="connsiteX1" fmla="*/ 481808 w 558008"/>
                  <a:gd name="connsiteY1" fmla="*/ 81286 h 1125226"/>
                  <a:gd name="connsiteX2" fmla="*/ 131288 w 558008"/>
                  <a:gd name="connsiteY2" fmla="*/ 187966 h 1125226"/>
                  <a:gd name="connsiteX3" fmla="*/ 298928 w 558008"/>
                  <a:gd name="connsiteY3" fmla="*/ 530866 h 1125226"/>
                  <a:gd name="connsiteX4" fmla="*/ 413228 w 558008"/>
                  <a:gd name="connsiteY4" fmla="*/ 546106 h 1125226"/>
                  <a:gd name="connsiteX5" fmla="*/ 306548 w 558008"/>
                  <a:gd name="connsiteY5" fmla="*/ 1125226 h 1125226"/>
                  <a:gd name="connsiteX6" fmla="*/ 161768 w 558008"/>
                  <a:gd name="connsiteY6" fmla="*/ 1079506 h 1125226"/>
                  <a:gd name="connsiteX7" fmla="*/ 268448 w 558008"/>
                  <a:gd name="connsiteY7" fmla="*/ 591826 h 1125226"/>
                  <a:gd name="connsiteX8" fmla="*/ 47468 w 558008"/>
                  <a:gd name="connsiteY8" fmla="*/ 165106 h 1125226"/>
                  <a:gd name="connsiteX9" fmla="*/ 483078 w 558008"/>
                  <a:gd name="connsiteY9" fmla="*/ 13341 h 1125226"/>
                  <a:gd name="connsiteX10" fmla="*/ 558008 w 558008"/>
                  <a:gd name="connsiteY10" fmla="*/ 447046 h 1125226"/>
                  <a:gd name="connsiteX11" fmla="*/ 458948 w 558008"/>
                  <a:gd name="connsiteY11" fmla="*/ 355606 h 1125226"/>
                  <a:gd name="connsiteX0" fmla="*/ 458948 w 563566"/>
                  <a:gd name="connsiteY0" fmla="*/ 355606 h 1125226"/>
                  <a:gd name="connsiteX1" fmla="*/ 481808 w 563566"/>
                  <a:gd name="connsiteY1" fmla="*/ 81286 h 1125226"/>
                  <a:gd name="connsiteX2" fmla="*/ 131288 w 563566"/>
                  <a:gd name="connsiteY2" fmla="*/ 187966 h 1125226"/>
                  <a:gd name="connsiteX3" fmla="*/ 298928 w 563566"/>
                  <a:gd name="connsiteY3" fmla="*/ 530866 h 1125226"/>
                  <a:gd name="connsiteX4" fmla="*/ 413228 w 563566"/>
                  <a:gd name="connsiteY4" fmla="*/ 546106 h 1125226"/>
                  <a:gd name="connsiteX5" fmla="*/ 306548 w 563566"/>
                  <a:gd name="connsiteY5" fmla="*/ 1125226 h 1125226"/>
                  <a:gd name="connsiteX6" fmla="*/ 161768 w 563566"/>
                  <a:gd name="connsiteY6" fmla="*/ 1079506 h 1125226"/>
                  <a:gd name="connsiteX7" fmla="*/ 268448 w 563566"/>
                  <a:gd name="connsiteY7" fmla="*/ 591826 h 1125226"/>
                  <a:gd name="connsiteX8" fmla="*/ 47468 w 563566"/>
                  <a:gd name="connsiteY8" fmla="*/ 165106 h 1125226"/>
                  <a:gd name="connsiteX9" fmla="*/ 483078 w 563566"/>
                  <a:gd name="connsiteY9" fmla="*/ 13341 h 1125226"/>
                  <a:gd name="connsiteX10" fmla="*/ 558008 w 563566"/>
                  <a:gd name="connsiteY10" fmla="*/ 447046 h 1125226"/>
                  <a:gd name="connsiteX11" fmla="*/ 458948 w 563566"/>
                  <a:gd name="connsiteY11" fmla="*/ 355606 h 1125226"/>
                  <a:gd name="connsiteX0" fmla="*/ 458948 w 654993"/>
                  <a:gd name="connsiteY0" fmla="*/ 355606 h 1125226"/>
                  <a:gd name="connsiteX1" fmla="*/ 481808 w 654993"/>
                  <a:gd name="connsiteY1" fmla="*/ 81286 h 1125226"/>
                  <a:gd name="connsiteX2" fmla="*/ 131288 w 654993"/>
                  <a:gd name="connsiteY2" fmla="*/ 187966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58948 w 654993"/>
                  <a:gd name="connsiteY11" fmla="*/ 355606 h 1125226"/>
                  <a:gd name="connsiteX0" fmla="*/ 458948 w 654993"/>
                  <a:gd name="connsiteY0" fmla="*/ 355606 h 1125226"/>
                  <a:gd name="connsiteX1" fmla="*/ 481808 w 654993"/>
                  <a:gd name="connsiteY1" fmla="*/ 81286 h 1125226"/>
                  <a:gd name="connsiteX2" fmla="*/ 131288 w 654993"/>
                  <a:gd name="connsiteY2" fmla="*/ 187966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58948 w 654993"/>
                  <a:gd name="connsiteY11" fmla="*/ 355606 h 1125226"/>
                  <a:gd name="connsiteX0" fmla="*/ 458948 w 654993"/>
                  <a:gd name="connsiteY0" fmla="*/ 355606 h 1125226"/>
                  <a:gd name="connsiteX1" fmla="*/ 481808 w 654993"/>
                  <a:gd name="connsiteY1" fmla="*/ 81286 h 1125226"/>
                  <a:gd name="connsiteX2" fmla="*/ 131288 w 654993"/>
                  <a:gd name="connsiteY2" fmla="*/ 187966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58948 w 654993"/>
                  <a:gd name="connsiteY11" fmla="*/ 355606 h 1125226"/>
                  <a:gd name="connsiteX0" fmla="*/ 458948 w 654993"/>
                  <a:gd name="connsiteY0" fmla="*/ 355606 h 1125226"/>
                  <a:gd name="connsiteX1" fmla="*/ 481808 w 654993"/>
                  <a:gd name="connsiteY1" fmla="*/ 81286 h 1125226"/>
                  <a:gd name="connsiteX2" fmla="*/ 131288 w 654993"/>
                  <a:gd name="connsiteY2" fmla="*/ 187966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58948 w 654993"/>
                  <a:gd name="connsiteY11" fmla="*/ 355606 h 1125226"/>
                  <a:gd name="connsiteX0" fmla="*/ 449423 w 654993"/>
                  <a:gd name="connsiteY0" fmla="*/ 349256 h 1125226"/>
                  <a:gd name="connsiteX1" fmla="*/ 481808 w 654993"/>
                  <a:gd name="connsiteY1" fmla="*/ 81286 h 1125226"/>
                  <a:gd name="connsiteX2" fmla="*/ 131288 w 654993"/>
                  <a:gd name="connsiteY2" fmla="*/ 187966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31288 w 654993"/>
                  <a:gd name="connsiteY2" fmla="*/ 187966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31288 w 654993"/>
                  <a:gd name="connsiteY2" fmla="*/ 187966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31288 w 654993"/>
                  <a:gd name="connsiteY2" fmla="*/ 187966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31288 w 654993"/>
                  <a:gd name="connsiteY2" fmla="*/ 187966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31288 w 654993"/>
                  <a:gd name="connsiteY2" fmla="*/ 187966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31288 w 654993"/>
                  <a:gd name="connsiteY2" fmla="*/ 187966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31288 w 654993"/>
                  <a:gd name="connsiteY2" fmla="*/ 187966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31288 w 654993"/>
                  <a:gd name="connsiteY2" fmla="*/ 187966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31288 w 654993"/>
                  <a:gd name="connsiteY2" fmla="*/ 187966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31288 w 654993"/>
                  <a:gd name="connsiteY2" fmla="*/ 187966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47163 w 654993"/>
                  <a:gd name="connsiteY2" fmla="*/ 203841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47163 w 654993"/>
                  <a:gd name="connsiteY2" fmla="*/ 203841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47163 w 654993"/>
                  <a:gd name="connsiteY2" fmla="*/ 203841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47163 w 654993"/>
                  <a:gd name="connsiteY2" fmla="*/ 203841 h 1125226"/>
                  <a:gd name="connsiteX3" fmla="*/ 295753 w 654993"/>
                  <a:gd name="connsiteY3" fmla="*/ 5054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47163 w 654993"/>
                  <a:gd name="connsiteY2" fmla="*/ 203841 h 1125226"/>
                  <a:gd name="connsiteX3" fmla="*/ 295753 w 654993"/>
                  <a:gd name="connsiteY3" fmla="*/ 5054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47163 w 654993"/>
                  <a:gd name="connsiteY2" fmla="*/ 203841 h 1125226"/>
                  <a:gd name="connsiteX3" fmla="*/ 295753 w 654993"/>
                  <a:gd name="connsiteY3" fmla="*/ 5054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47163 w 654993"/>
                  <a:gd name="connsiteY2" fmla="*/ 203841 h 1125226"/>
                  <a:gd name="connsiteX3" fmla="*/ 295753 w 654993"/>
                  <a:gd name="connsiteY3" fmla="*/ 5054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47163 w 654993"/>
                  <a:gd name="connsiteY2" fmla="*/ 203841 h 1125226"/>
                  <a:gd name="connsiteX3" fmla="*/ 295753 w 654993"/>
                  <a:gd name="connsiteY3" fmla="*/ 5054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47163 w 654993"/>
                  <a:gd name="connsiteY2" fmla="*/ 203841 h 1125226"/>
                  <a:gd name="connsiteX3" fmla="*/ 295753 w 654993"/>
                  <a:gd name="connsiteY3" fmla="*/ 5054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47163 w 654993"/>
                  <a:gd name="connsiteY2" fmla="*/ 203841 h 1125226"/>
                  <a:gd name="connsiteX3" fmla="*/ 295753 w 654993"/>
                  <a:gd name="connsiteY3" fmla="*/ 5054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47163 w 654993"/>
                  <a:gd name="connsiteY2" fmla="*/ 203841 h 1125226"/>
                  <a:gd name="connsiteX3" fmla="*/ 295753 w 654993"/>
                  <a:gd name="connsiteY3" fmla="*/ 5054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47163 w 654993"/>
                  <a:gd name="connsiteY2" fmla="*/ 203841 h 1125226"/>
                  <a:gd name="connsiteX3" fmla="*/ 295753 w 654993"/>
                  <a:gd name="connsiteY3" fmla="*/ 5054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47163 w 654993"/>
                  <a:gd name="connsiteY2" fmla="*/ 203841 h 1125226"/>
                  <a:gd name="connsiteX3" fmla="*/ 295753 w 654993"/>
                  <a:gd name="connsiteY3" fmla="*/ 5054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47163 w 654993"/>
                  <a:gd name="connsiteY2" fmla="*/ 203841 h 1125226"/>
                  <a:gd name="connsiteX3" fmla="*/ 295753 w 654993"/>
                  <a:gd name="connsiteY3" fmla="*/ 5054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47163 w 654993"/>
                  <a:gd name="connsiteY2" fmla="*/ 203841 h 1125226"/>
                  <a:gd name="connsiteX3" fmla="*/ 295753 w 654993"/>
                  <a:gd name="connsiteY3" fmla="*/ 5054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9747"/>
                  <a:gd name="connsiteX1" fmla="*/ 462758 w 654993"/>
                  <a:gd name="connsiteY1" fmla="*/ 87636 h 1129747"/>
                  <a:gd name="connsiteX2" fmla="*/ 147163 w 654993"/>
                  <a:gd name="connsiteY2" fmla="*/ 203841 h 1129747"/>
                  <a:gd name="connsiteX3" fmla="*/ 295753 w 654993"/>
                  <a:gd name="connsiteY3" fmla="*/ 505466 h 1129747"/>
                  <a:gd name="connsiteX4" fmla="*/ 413228 w 654993"/>
                  <a:gd name="connsiteY4" fmla="*/ 546106 h 1129747"/>
                  <a:gd name="connsiteX5" fmla="*/ 306548 w 654993"/>
                  <a:gd name="connsiteY5" fmla="*/ 1125226 h 1129747"/>
                  <a:gd name="connsiteX6" fmla="*/ 161768 w 654993"/>
                  <a:gd name="connsiteY6" fmla="*/ 1079506 h 1129747"/>
                  <a:gd name="connsiteX7" fmla="*/ 268448 w 654993"/>
                  <a:gd name="connsiteY7" fmla="*/ 591826 h 1129747"/>
                  <a:gd name="connsiteX8" fmla="*/ 47468 w 654993"/>
                  <a:gd name="connsiteY8" fmla="*/ 165106 h 1129747"/>
                  <a:gd name="connsiteX9" fmla="*/ 483078 w 654993"/>
                  <a:gd name="connsiteY9" fmla="*/ 13341 h 1129747"/>
                  <a:gd name="connsiteX10" fmla="*/ 558008 w 654993"/>
                  <a:gd name="connsiteY10" fmla="*/ 447046 h 1129747"/>
                  <a:gd name="connsiteX11" fmla="*/ 449423 w 654993"/>
                  <a:gd name="connsiteY11" fmla="*/ 349256 h 1129747"/>
                  <a:gd name="connsiteX0" fmla="*/ 449423 w 654993"/>
                  <a:gd name="connsiteY0" fmla="*/ 349256 h 1129747"/>
                  <a:gd name="connsiteX1" fmla="*/ 462758 w 654993"/>
                  <a:gd name="connsiteY1" fmla="*/ 87636 h 1129747"/>
                  <a:gd name="connsiteX2" fmla="*/ 147163 w 654993"/>
                  <a:gd name="connsiteY2" fmla="*/ 203841 h 1129747"/>
                  <a:gd name="connsiteX3" fmla="*/ 295753 w 654993"/>
                  <a:gd name="connsiteY3" fmla="*/ 505466 h 1129747"/>
                  <a:gd name="connsiteX4" fmla="*/ 413228 w 654993"/>
                  <a:gd name="connsiteY4" fmla="*/ 546106 h 1129747"/>
                  <a:gd name="connsiteX5" fmla="*/ 306548 w 654993"/>
                  <a:gd name="connsiteY5" fmla="*/ 1125226 h 1129747"/>
                  <a:gd name="connsiteX6" fmla="*/ 161768 w 654993"/>
                  <a:gd name="connsiteY6" fmla="*/ 1079506 h 1129747"/>
                  <a:gd name="connsiteX7" fmla="*/ 268448 w 654993"/>
                  <a:gd name="connsiteY7" fmla="*/ 591826 h 1129747"/>
                  <a:gd name="connsiteX8" fmla="*/ 47468 w 654993"/>
                  <a:gd name="connsiteY8" fmla="*/ 165106 h 1129747"/>
                  <a:gd name="connsiteX9" fmla="*/ 483078 w 654993"/>
                  <a:gd name="connsiteY9" fmla="*/ 13341 h 1129747"/>
                  <a:gd name="connsiteX10" fmla="*/ 558008 w 654993"/>
                  <a:gd name="connsiteY10" fmla="*/ 447046 h 1129747"/>
                  <a:gd name="connsiteX11" fmla="*/ 449423 w 654993"/>
                  <a:gd name="connsiteY11" fmla="*/ 349256 h 1129747"/>
                  <a:gd name="connsiteX0" fmla="*/ 449423 w 654993"/>
                  <a:gd name="connsiteY0" fmla="*/ 349256 h 1129747"/>
                  <a:gd name="connsiteX1" fmla="*/ 462758 w 654993"/>
                  <a:gd name="connsiteY1" fmla="*/ 87636 h 1129747"/>
                  <a:gd name="connsiteX2" fmla="*/ 147163 w 654993"/>
                  <a:gd name="connsiteY2" fmla="*/ 203841 h 1129747"/>
                  <a:gd name="connsiteX3" fmla="*/ 295753 w 654993"/>
                  <a:gd name="connsiteY3" fmla="*/ 505466 h 1129747"/>
                  <a:gd name="connsiteX4" fmla="*/ 413228 w 654993"/>
                  <a:gd name="connsiteY4" fmla="*/ 546106 h 1129747"/>
                  <a:gd name="connsiteX5" fmla="*/ 306548 w 654993"/>
                  <a:gd name="connsiteY5" fmla="*/ 1125226 h 1129747"/>
                  <a:gd name="connsiteX6" fmla="*/ 161768 w 654993"/>
                  <a:gd name="connsiteY6" fmla="*/ 1079506 h 1129747"/>
                  <a:gd name="connsiteX7" fmla="*/ 268448 w 654993"/>
                  <a:gd name="connsiteY7" fmla="*/ 591826 h 1129747"/>
                  <a:gd name="connsiteX8" fmla="*/ 47468 w 654993"/>
                  <a:gd name="connsiteY8" fmla="*/ 165106 h 1129747"/>
                  <a:gd name="connsiteX9" fmla="*/ 483078 w 654993"/>
                  <a:gd name="connsiteY9" fmla="*/ 13341 h 1129747"/>
                  <a:gd name="connsiteX10" fmla="*/ 558008 w 654993"/>
                  <a:gd name="connsiteY10" fmla="*/ 447046 h 1129747"/>
                  <a:gd name="connsiteX11" fmla="*/ 449423 w 654993"/>
                  <a:gd name="connsiteY11" fmla="*/ 349256 h 1129747"/>
                  <a:gd name="connsiteX0" fmla="*/ 449423 w 654993"/>
                  <a:gd name="connsiteY0" fmla="*/ 350908 h 1131399"/>
                  <a:gd name="connsiteX1" fmla="*/ 462758 w 654993"/>
                  <a:gd name="connsiteY1" fmla="*/ 89288 h 1131399"/>
                  <a:gd name="connsiteX2" fmla="*/ 147163 w 654993"/>
                  <a:gd name="connsiteY2" fmla="*/ 205493 h 1131399"/>
                  <a:gd name="connsiteX3" fmla="*/ 295753 w 654993"/>
                  <a:gd name="connsiteY3" fmla="*/ 507118 h 1131399"/>
                  <a:gd name="connsiteX4" fmla="*/ 413228 w 654993"/>
                  <a:gd name="connsiteY4" fmla="*/ 547758 h 1131399"/>
                  <a:gd name="connsiteX5" fmla="*/ 306548 w 654993"/>
                  <a:gd name="connsiteY5" fmla="*/ 1126878 h 1131399"/>
                  <a:gd name="connsiteX6" fmla="*/ 161768 w 654993"/>
                  <a:gd name="connsiteY6" fmla="*/ 1081158 h 1131399"/>
                  <a:gd name="connsiteX7" fmla="*/ 268448 w 654993"/>
                  <a:gd name="connsiteY7" fmla="*/ 593478 h 1131399"/>
                  <a:gd name="connsiteX8" fmla="*/ 47468 w 654993"/>
                  <a:gd name="connsiteY8" fmla="*/ 166758 h 1131399"/>
                  <a:gd name="connsiteX9" fmla="*/ 483078 w 654993"/>
                  <a:gd name="connsiteY9" fmla="*/ 14993 h 1131399"/>
                  <a:gd name="connsiteX10" fmla="*/ 558008 w 654993"/>
                  <a:gd name="connsiteY10" fmla="*/ 448698 h 1131399"/>
                  <a:gd name="connsiteX11" fmla="*/ 449423 w 654993"/>
                  <a:gd name="connsiteY11" fmla="*/ 350908 h 1131399"/>
                  <a:gd name="connsiteX0" fmla="*/ 449423 w 654993"/>
                  <a:gd name="connsiteY0" fmla="*/ 350908 h 1131399"/>
                  <a:gd name="connsiteX1" fmla="*/ 462758 w 654993"/>
                  <a:gd name="connsiteY1" fmla="*/ 89288 h 1131399"/>
                  <a:gd name="connsiteX2" fmla="*/ 147163 w 654993"/>
                  <a:gd name="connsiteY2" fmla="*/ 205493 h 1131399"/>
                  <a:gd name="connsiteX3" fmla="*/ 295753 w 654993"/>
                  <a:gd name="connsiteY3" fmla="*/ 507118 h 1131399"/>
                  <a:gd name="connsiteX4" fmla="*/ 413228 w 654993"/>
                  <a:gd name="connsiteY4" fmla="*/ 547758 h 1131399"/>
                  <a:gd name="connsiteX5" fmla="*/ 306548 w 654993"/>
                  <a:gd name="connsiteY5" fmla="*/ 1126878 h 1131399"/>
                  <a:gd name="connsiteX6" fmla="*/ 161768 w 654993"/>
                  <a:gd name="connsiteY6" fmla="*/ 1081158 h 1131399"/>
                  <a:gd name="connsiteX7" fmla="*/ 268448 w 654993"/>
                  <a:gd name="connsiteY7" fmla="*/ 593478 h 1131399"/>
                  <a:gd name="connsiteX8" fmla="*/ 47468 w 654993"/>
                  <a:gd name="connsiteY8" fmla="*/ 166758 h 1131399"/>
                  <a:gd name="connsiteX9" fmla="*/ 483078 w 654993"/>
                  <a:gd name="connsiteY9" fmla="*/ 14993 h 1131399"/>
                  <a:gd name="connsiteX10" fmla="*/ 558008 w 654993"/>
                  <a:gd name="connsiteY10" fmla="*/ 448698 h 1131399"/>
                  <a:gd name="connsiteX11" fmla="*/ 449423 w 654993"/>
                  <a:gd name="connsiteY11" fmla="*/ 350908 h 1131399"/>
                  <a:gd name="connsiteX0" fmla="*/ 449423 w 654993"/>
                  <a:gd name="connsiteY0" fmla="*/ 350908 h 1131399"/>
                  <a:gd name="connsiteX1" fmla="*/ 462758 w 654993"/>
                  <a:gd name="connsiteY1" fmla="*/ 89288 h 1131399"/>
                  <a:gd name="connsiteX2" fmla="*/ 147163 w 654993"/>
                  <a:gd name="connsiteY2" fmla="*/ 205493 h 1131399"/>
                  <a:gd name="connsiteX3" fmla="*/ 295753 w 654993"/>
                  <a:gd name="connsiteY3" fmla="*/ 507118 h 1131399"/>
                  <a:gd name="connsiteX4" fmla="*/ 413228 w 654993"/>
                  <a:gd name="connsiteY4" fmla="*/ 547758 h 1131399"/>
                  <a:gd name="connsiteX5" fmla="*/ 306548 w 654993"/>
                  <a:gd name="connsiteY5" fmla="*/ 1126878 h 1131399"/>
                  <a:gd name="connsiteX6" fmla="*/ 161768 w 654993"/>
                  <a:gd name="connsiteY6" fmla="*/ 1081158 h 1131399"/>
                  <a:gd name="connsiteX7" fmla="*/ 268448 w 654993"/>
                  <a:gd name="connsiteY7" fmla="*/ 593478 h 1131399"/>
                  <a:gd name="connsiteX8" fmla="*/ 47468 w 654993"/>
                  <a:gd name="connsiteY8" fmla="*/ 166758 h 1131399"/>
                  <a:gd name="connsiteX9" fmla="*/ 483078 w 654993"/>
                  <a:gd name="connsiteY9" fmla="*/ 14993 h 1131399"/>
                  <a:gd name="connsiteX10" fmla="*/ 558008 w 654993"/>
                  <a:gd name="connsiteY10" fmla="*/ 448698 h 1131399"/>
                  <a:gd name="connsiteX11" fmla="*/ 449423 w 654993"/>
                  <a:gd name="connsiteY11" fmla="*/ 350908 h 1131399"/>
                  <a:gd name="connsiteX0" fmla="*/ 449423 w 654993"/>
                  <a:gd name="connsiteY0" fmla="*/ 350908 h 1131399"/>
                  <a:gd name="connsiteX1" fmla="*/ 462758 w 654993"/>
                  <a:gd name="connsiteY1" fmla="*/ 89288 h 1131399"/>
                  <a:gd name="connsiteX2" fmla="*/ 147163 w 654993"/>
                  <a:gd name="connsiteY2" fmla="*/ 205493 h 1131399"/>
                  <a:gd name="connsiteX3" fmla="*/ 295753 w 654993"/>
                  <a:gd name="connsiteY3" fmla="*/ 507118 h 1131399"/>
                  <a:gd name="connsiteX4" fmla="*/ 413228 w 654993"/>
                  <a:gd name="connsiteY4" fmla="*/ 547758 h 1131399"/>
                  <a:gd name="connsiteX5" fmla="*/ 306548 w 654993"/>
                  <a:gd name="connsiteY5" fmla="*/ 1126878 h 1131399"/>
                  <a:gd name="connsiteX6" fmla="*/ 161768 w 654993"/>
                  <a:gd name="connsiteY6" fmla="*/ 1081158 h 1131399"/>
                  <a:gd name="connsiteX7" fmla="*/ 268448 w 654993"/>
                  <a:gd name="connsiteY7" fmla="*/ 593478 h 1131399"/>
                  <a:gd name="connsiteX8" fmla="*/ 47468 w 654993"/>
                  <a:gd name="connsiteY8" fmla="*/ 166758 h 1131399"/>
                  <a:gd name="connsiteX9" fmla="*/ 483078 w 654993"/>
                  <a:gd name="connsiteY9" fmla="*/ 14993 h 1131399"/>
                  <a:gd name="connsiteX10" fmla="*/ 558008 w 654993"/>
                  <a:gd name="connsiteY10" fmla="*/ 448698 h 1131399"/>
                  <a:gd name="connsiteX11" fmla="*/ 449423 w 654993"/>
                  <a:gd name="connsiteY11" fmla="*/ 350908 h 1131399"/>
                  <a:gd name="connsiteX0" fmla="*/ 449423 w 654993"/>
                  <a:gd name="connsiteY0" fmla="*/ 350908 h 1131399"/>
                  <a:gd name="connsiteX1" fmla="*/ 462758 w 654993"/>
                  <a:gd name="connsiteY1" fmla="*/ 89288 h 1131399"/>
                  <a:gd name="connsiteX2" fmla="*/ 147163 w 654993"/>
                  <a:gd name="connsiteY2" fmla="*/ 205493 h 1131399"/>
                  <a:gd name="connsiteX3" fmla="*/ 295753 w 654993"/>
                  <a:gd name="connsiteY3" fmla="*/ 507118 h 1131399"/>
                  <a:gd name="connsiteX4" fmla="*/ 413228 w 654993"/>
                  <a:gd name="connsiteY4" fmla="*/ 547758 h 1131399"/>
                  <a:gd name="connsiteX5" fmla="*/ 306548 w 654993"/>
                  <a:gd name="connsiteY5" fmla="*/ 1126878 h 1131399"/>
                  <a:gd name="connsiteX6" fmla="*/ 161768 w 654993"/>
                  <a:gd name="connsiteY6" fmla="*/ 1081158 h 1131399"/>
                  <a:gd name="connsiteX7" fmla="*/ 268448 w 654993"/>
                  <a:gd name="connsiteY7" fmla="*/ 593478 h 1131399"/>
                  <a:gd name="connsiteX8" fmla="*/ 47468 w 654993"/>
                  <a:gd name="connsiteY8" fmla="*/ 166758 h 1131399"/>
                  <a:gd name="connsiteX9" fmla="*/ 483078 w 654993"/>
                  <a:gd name="connsiteY9" fmla="*/ 14993 h 1131399"/>
                  <a:gd name="connsiteX10" fmla="*/ 558008 w 654993"/>
                  <a:gd name="connsiteY10" fmla="*/ 448698 h 1131399"/>
                  <a:gd name="connsiteX11" fmla="*/ 449423 w 654993"/>
                  <a:gd name="connsiteY11" fmla="*/ 350908 h 1131399"/>
                  <a:gd name="connsiteX0" fmla="*/ 449423 w 654993"/>
                  <a:gd name="connsiteY0" fmla="*/ 350908 h 1131399"/>
                  <a:gd name="connsiteX1" fmla="*/ 462758 w 654993"/>
                  <a:gd name="connsiteY1" fmla="*/ 89288 h 1131399"/>
                  <a:gd name="connsiteX2" fmla="*/ 147163 w 654993"/>
                  <a:gd name="connsiteY2" fmla="*/ 205493 h 1131399"/>
                  <a:gd name="connsiteX3" fmla="*/ 295753 w 654993"/>
                  <a:gd name="connsiteY3" fmla="*/ 507118 h 1131399"/>
                  <a:gd name="connsiteX4" fmla="*/ 413228 w 654993"/>
                  <a:gd name="connsiteY4" fmla="*/ 547758 h 1131399"/>
                  <a:gd name="connsiteX5" fmla="*/ 306548 w 654993"/>
                  <a:gd name="connsiteY5" fmla="*/ 1126878 h 1131399"/>
                  <a:gd name="connsiteX6" fmla="*/ 161768 w 654993"/>
                  <a:gd name="connsiteY6" fmla="*/ 1081158 h 1131399"/>
                  <a:gd name="connsiteX7" fmla="*/ 268448 w 654993"/>
                  <a:gd name="connsiteY7" fmla="*/ 593478 h 1131399"/>
                  <a:gd name="connsiteX8" fmla="*/ 47468 w 654993"/>
                  <a:gd name="connsiteY8" fmla="*/ 166758 h 1131399"/>
                  <a:gd name="connsiteX9" fmla="*/ 483078 w 654993"/>
                  <a:gd name="connsiteY9" fmla="*/ 14993 h 1131399"/>
                  <a:gd name="connsiteX10" fmla="*/ 558008 w 654993"/>
                  <a:gd name="connsiteY10" fmla="*/ 448698 h 1131399"/>
                  <a:gd name="connsiteX11" fmla="*/ 449423 w 654993"/>
                  <a:gd name="connsiteY11" fmla="*/ 350908 h 1131399"/>
                  <a:gd name="connsiteX0" fmla="*/ 449423 w 654993"/>
                  <a:gd name="connsiteY0" fmla="*/ 350908 h 1131399"/>
                  <a:gd name="connsiteX1" fmla="*/ 462758 w 654993"/>
                  <a:gd name="connsiteY1" fmla="*/ 89288 h 1131399"/>
                  <a:gd name="connsiteX2" fmla="*/ 147163 w 654993"/>
                  <a:gd name="connsiteY2" fmla="*/ 205493 h 1131399"/>
                  <a:gd name="connsiteX3" fmla="*/ 295753 w 654993"/>
                  <a:gd name="connsiteY3" fmla="*/ 507118 h 1131399"/>
                  <a:gd name="connsiteX4" fmla="*/ 413228 w 654993"/>
                  <a:gd name="connsiteY4" fmla="*/ 547758 h 1131399"/>
                  <a:gd name="connsiteX5" fmla="*/ 306548 w 654993"/>
                  <a:gd name="connsiteY5" fmla="*/ 1126878 h 1131399"/>
                  <a:gd name="connsiteX6" fmla="*/ 161768 w 654993"/>
                  <a:gd name="connsiteY6" fmla="*/ 1081158 h 1131399"/>
                  <a:gd name="connsiteX7" fmla="*/ 268448 w 654993"/>
                  <a:gd name="connsiteY7" fmla="*/ 593478 h 1131399"/>
                  <a:gd name="connsiteX8" fmla="*/ 47468 w 654993"/>
                  <a:gd name="connsiteY8" fmla="*/ 166758 h 1131399"/>
                  <a:gd name="connsiteX9" fmla="*/ 483078 w 654993"/>
                  <a:gd name="connsiteY9" fmla="*/ 14993 h 1131399"/>
                  <a:gd name="connsiteX10" fmla="*/ 558008 w 654993"/>
                  <a:gd name="connsiteY10" fmla="*/ 448698 h 1131399"/>
                  <a:gd name="connsiteX11" fmla="*/ 449423 w 654993"/>
                  <a:gd name="connsiteY11" fmla="*/ 350908 h 1131399"/>
                  <a:gd name="connsiteX0" fmla="*/ 449423 w 654993"/>
                  <a:gd name="connsiteY0" fmla="*/ 350908 h 1131399"/>
                  <a:gd name="connsiteX1" fmla="*/ 462758 w 654993"/>
                  <a:gd name="connsiteY1" fmla="*/ 89288 h 1131399"/>
                  <a:gd name="connsiteX2" fmla="*/ 147163 w 654993"/>
                  <a:gd name="connsiteY2" fmla="*/ 205493 h 1131399"/>
                  <a:gd name="connsiteX3" fmla="*/ 295753 w 654993"/>
                  <a:gd name="connsiteY3" fmla="*/ 507118 h 1131399"/>
                  <a:gd name="connsiteX4" fmla="*/ 413228 w 654993"/>
                  <a:gd name="connsiteY4" fmla="*/ 547758 h 1131399"/>
                  <a:gd name="connsiteX5" fmla="*/ 306548 w 654993"/>
                  <a:gd name="connsiteY5" fmla="*/ 1126878 h 1131399"/>
                  <a:gd name="connsiteX6" fmla="*/ 161768 w 654993"/>
                  <a:gd name="connsiteY6" fmla="*/ 1081158 h 1131399"/>
                  <a:gd name="connsiteX7" fmla="*/ 268448 w 654993"/>
                  <a:gd name="connsiteY7" fmla="*/ 593478 h 1131399"/>
                  <a:gd name="connsiteX8" fmla="*/ 47468 w 654993"/>
                  <a:gd name="connsiteY8" fmla="*/ 166758 h 1131399"/>
                  <a:gd name="connsiteX9" fmla="*/ 483078 w 654993"/>
                  <a:gd name="connsiteY9" fmla="*/ 14993 h 1131399"/>
                  <a:gd name="connsiteX10" fmla="*/ 558008 w 654993"/>
                  <a:gd name="connsiteY10" fmla="*/ 448698 h 1131399"/>
                  <a:gd name="connsiteX11" fmla="*/ 449423 w 654993"/>
                  <a:gd name="connsiteY11" fmla="*/ 350908 h 1131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54993" h="1131399">
                    <a:moveTo>
                      <a:pt x="449423" y="350908"/>
                    </a:moveTo>
                    <a:cubicBezTo>
                      <a:pt x="587218" y="249943"/>
                      <a:pt x="521813" y="120403"/>
                      <a:pt x="462758" y="89288"/>
                    </a:cubicBezTo>
                    <a:cubicBezTo>
                      <a:pt x="244318" y="-20144"/>
                      <a:pt x="156053" y="181575"/>
                      <a:pt x="147163" y="205493"/>
                    </a:cubicBezTo>
                    <a:cubicBezTo>
                      <a:pt x="60168" y="453143"/>
                      <a:pt x="272417" y="485688"/>
                      <a:pt x="295753" y="507118"/>
                    </a:cubicBezTo>
                    <a:cubicBezTo>
                      <a:pt x="363486" y="527015"/>
                      <a:pt x="374070" y="534211"/>
                      <a:pt x="413228" y="547758"/>
                    </a:cubicBezTo>
                    <a:cubicBezTo>
                      <a:pt x="396718" y="740798"/>
                      <a:pt x="364333" y="927488"/>
                      <a:pt x="306548" y="1126878"/>
                    </a:cubicBezTo>
                    <a:cubicBezTo>
                      <a:pt x="248763" y="1133863"/>
                      <a:pt x="190978" y="1140848"/>
                      <a:pt x="161768" y="1081158"/>
                    </a:cubicBezTo>
                    <a:cubicBezTo>
                      <a:pt x="162403" y="963048"/>
                      <a:pt x="213838" y="775088"/>
                      <a:pt x="268448" y="593478"/>
                    </a:cubicBezTo>
                    <a:cubicBezTo>
                      <a:pt x="93188" y="511563"/>
                      <a:pt x="-88422" y="404248"/>
                      <a:pt x="47468" y="166758"/>
                    </a:cubicBezTo>
                    <a:cubicBezTo>
                      <a:pt x="197963" y="-54222"/>
                      <a:pt x="411958" y="4198"/>
                      <a:pt x="483078" y="14993"/>
                    </a:cubicBezTo>
                    <a:cubicBezTo>
                      <a:pt x="622355" y="35736"/>
                      <a:pt x="748931" y="193005"/>
                      <a:pt x="558008" y="448698"/>
                    </a:cubicBezTo>
                    <a:cubicBezTo>
                      <a:pt x="483713" y="458963"/>
                      <a:pt x="429262" y="405730"/>
                      <a:pt x="449423" y="350908"/>
                    </a:cubicBezTo>
                    <a:close/>
                  </a:path>
                </a:pathLst>
              </a:cu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 name="Freeform: Shape 14">
                <a:extLst>
                  <a:ext uri="{FF2B5EF4-FFF2-40B4-BE49-F238E27FC236}">
                    <a16:creationId xmlns:a16="http://schemas.microsoft.com/office/drawing/2014/main" id="{B67E2107-5998-6C34-D177-A3DE49B75F62}"/>
                  </a:ext>
                </a:extLst>
              </p:cNvPr>
              <p:cNvSpPr/>
              <p:nvPr/>
            </p:nvSpPr>
            <p:spPr bwMode="auto">
              <a:xfrm>
                <a:off x="3642332" y="2914963"/>
                <a:ext cx="174391" cy="475634"/>
              </a:xfrm>
              <a:custGeom>
                <a:avLst/>
                <a:gdLst>
                  <a:gd name="connsiteX0" fmla="*/ 78581 w 78581"/>
                  <a:gd name="connsiteY0" fmla="*/ 0 h 459581"/>
                  <a:gd name="connsiteX1" fmla="*/ 0 w 78581"/>
                  <a:gd name="connsiteY1" fmla="*/ 242887 h 459581"/>
                  <a:gd name="connsiteX2" fmla="*/ 19050 w 78581"/>
                  <a:gd name="connsiteY2" fmla="*/ 459581 h 459581"/>
                  <a:gd name="connsiteX3" fmla="*/ 45244 w 78581"/>
                  <a:gd name="connsiteY3" fmla="*/ 228600 h 459581"/>
                  <a:gd name="connsiteX4" fmla="*/ 78581 w 78581"/>
                  <a:gd name="connsiteY4" fmla="*/ 0 h 459581"/>
                  <a:gd name="connsiteX0" fmla="*/ 121229 w 121229"/>
                  <a:gd name="connsiteY0" fmla="*/ 0 h 459581"/>
                  <a:gd name="connsiteX1" fmla="*/ 42648 w 121229"/>
                  <a:gd name="connsiteY1" fmla="*/ 242887 h 459581"/>
                  <a:gd name="connsiteX2" fmla="*/ 61698 w 121229"/>
                  <a:gd name="connsiteY2" fmla="*/ 459581 h 459581"/>
                  <a:gd name="connsiteX3" fmla="*/ 87892 w 121229"/>
                  <a:gd name="connsiteY3" fmla="*/ 228600 h 459581"/>
                  <a:gd name="connsiteX4" fmla="*/ 121229 w 121229"/>
                  <a:gd name="connsiteY4" fmla="*/ 0 h 459581"/>
                  <a:gd name="connsiteX0" fmla="*/ 129567 w 129567"/>
                  <a:gd name="connsiteY0" fmla="*/ 0 h 459581"/>
                  <a:gd name="connsiteX1" fmla="*/ 50986 w 129567"/>
                  <a:gd name="connsiteY1" fmla="*/ 242887 h 459581"/>
                  <a:gd name="connsiteX2" fmla="*/ 70036 w 129567"/>
                  <a:gd name="connsiteY2" fmla="*/ 459581 h 459581"/>
                  <a:gd name="connsiteX3" fmla="*/ 96230 w 129567"/>
                  <a:gd name="connsiteY3" fmla="*/ 228600 h 459581"/>
                  <a:gd name="connsiteX4" fmla="*/ 129567 w 129567"/>
                  <a:gd name="connsiteY4" fmla="*/ 0 h 459581"/>
                  <a:gd name="connsiteX0" fmla="*/ 129567 w 155513"/>
                  <a:gd name="connsiteY0" fmla="*/ 0 h 459581"/>
                  <a:gd name="connsiteX1" fmla="*/ 50986 w 155513"/>
                  <a:gd name="connsiteY1" fmla="*/ 242887 h 459581"/>
                  <a:gd name="connsiteX2" fmla="*/ 70036 w 155513"/>
                  <a:gd name="connsiteY2" fmla="*/ 459581 h 459581"/>
                  <a:gd name="connsiteX3" fmla="*/ 96230 w 155513"/>
                  <a:gd name="connsiteY3" fmla="*/ 228600 h 459581"/>
                  <a:gd name="connsiteX4" fmla="*/ 129567 w 155513"/>
                  <a:gd name="connsiteY4" fmla="*/ 0 h 459581"/>
                  <a:gd name="connsiteX0" fmla="*/ 129567 w 154730"/>
                  <a:gd name="connsiteY0" fmla="*/ 13397 h 472978"/>
                  <a:gd name="connsiteX1" fmla="*/ 50986 w 154730"/>
                  <a:gd name="connsiteY1" fmla="*/ 256284 h 472978"/>
                  <a:gd name="connsiteX2" fmla="*/ 70036 w 154730"/>
                  <a:gd name="connsiteY2" fmla="*/ 472978 h 472978"/>
                  <a:gd name="connsiteX3" fmla="*/ 96230 w 154730"/>
                  <a:gd name="connsiteY3" fmla="*/ 241997 h 472978"/>
                  <a:gd name="connsiteX4" fmla="*/ 153380 w 154730"/>
                  <a:gd name="connsiteY4" fmla="*/ 53878 h 472978"/>
                  <a:gd name="connsiteX5" fmla="*/ 129567 w 154730"/>
                  <a:gd name="connsiteY5" fmla="*/ 13397 h 472978"/>
                  <a:gd name="connsiteX0" fmla="*/ 129567 w 168416"/>
                  <a:gd name="connsiteY0" fmla="*/ 19679 h 479260"/>
                  <a:gd name="connsiteX1" fmla="*/ 50986 w 168416"/>
                  <a:gd name="connsiteY1" fmla="*/ 262566 h 479260"/>
                  <a:gd name="connsiteX2" fmla="*/ 70036 w 168416"/>
                  <a:gd name="connsiteY2" fmla="*/ 479260 h 479260"/>
                  <a:gd name="connsiteX3" fmla="*/ 96230 w 168416"/>
                  <a:gd name="connsiteY3" fmla="*/ 248279 h 479260"/>
                  <a:gd name="connsiteX4" fmla="*/ 167667 w 168416"/>
                  <a:gd name="connsiteY4" fmla="*/ 36347 h 479260"/>
                  <a:gd name="connsiteX5" fmla="*/ 129567 w 168416"/>
                  <a:gd name="connsiteY5" fmla="*/ 19679 h 479260"/>
                  <a:gd name="connsiteX0" fmla="*/ 129567 w 173878"/>
                  <a:gd name="connsiteY0" fmla="*/ 13977 h 473558"/>
                  <a:gd name="connsiteX1" fmla="*/ 50986 w 173878"/>
                  <a:gd name="connsiteY1" fmla="*/ 256864 h 473558"/>
                  <a:gd name="connsiteX2" fmla="*/ 70036 w 173878"/>
                  <a:gd name="connsiteY2" fmla="*/ 473558 h 473558"/>
                  <a:gd name="connsiteX3" fmla="*/ 96230 w 173878"/>
                  <a:gd name="connsiteY3" fmla="*/ 242577 h 473558"/>
                  <a:gd name="connsiteX4" fmla="*/ 167667 w 173878"/>
                  <a:gd name="connsiteY4" fmla="*/ 30645 h 473558"/>
                  <a:gd name="connsiteX5" fmla="*/ 129567 w 173878"/>
                  <a:gd name="connsiteY5" fmla="*/ 13977 h 473558"/>
                  <a:gd name="connsiteX0" fmla="*/ 129567 w 173878"/>
                  <a:gd name="connsiteY0" fmla="*/ 13977 h 473558"/>
                  <a:gd name="connsiteX1" fmla="*/ 50986 w 173878"/>
                  <a:gd name="connsiteY1" fmla="*/ 256864 h 473558"/>
                  <a:gd name="connsiteX2" fmla="*/ 70036 w 173878"/>
                  <a:gd name="connsiteY2" fmla="*/ 473558 h 473558"/>
                  <a:gd name="connsiteX3" fmla="*/ 96230 w 173878"/>
                  <a:gd name="connsiteY3" fmla="*/ 242577 h 473558"/>
                  <a:gd name="connsiteX4" fmla="*/ 167667 w 173878"/>
                  <a:gd name="connsiteY4" fmla="*/ 30645 h 473558"/>
                  <a:gd name="connsiteX5" fmla="*/ 129567 w 173878"/>
                  <a:gd name="connsiteY5" fmla="*/ 13977 h 473558"/>
                  <a:gd name="connsiteX0" fmla="*/ 129567 w 173878"/>
                  <a:gd name="connsiteY0" fmla="*/ 13977 h 473558"/>
                  <a:gd name="connsiteX1" fmla="*/ 50986 w 173878"/>
                  <a:gd name="connsiteY1" fmla="*/ 256864 h 473558"/>
                  <a:gd name="connsiteX2" fmla="*/ 70036 w 173878"/>
                  <a:gd name="connsiteY2" fmla="*/ 473558 h 473558"/>
                  <a:gd name="connsiteX3" fmla="*/ 96230 w 173878"/>
                  <a:gd name="connsiteY3" fmla="*/ 242577 h 473558"/>
                  <a:gd name="connsiteX4" fmla="*/ 167667 w 173878"/>
                  <a:gd name="connsiteY4" fmla="*/ 30645 h 473558"/>
                  <a:gd name="connsiteX5" fmla="*/ 129567 w 173878"/>
                  <a:gd name="connsiteY5" fmla="*/ 13977 h 473558"/>
                  <a:gd name="connsiteX0" fmla="*/ 129567 w 173878"/>
                  <a:gd name="connsiteY0" fmla="*/ 13977 h 473558"/>
                  <a:gd name="connsiteX1" fmla="*/ 50986 w 173878"/>
                  <a:gd name="connsiteY1" fmla="*/ 256864 h 473558"/>
                  <a:gd name="connsiteX2" fmla="*/ 70036 w 173878"/>
                  <a:gd name="connsiteY2" fmla="*/ 473558 h 473558"/>
                  <a:gd name="connsiteX3" fmla="*/ 96230 w 173878"/>
                  <a:gd name="connsiteY3" fmla="*/ 242577 h 473558"/>
                  <a:gd name="connsiteX4" fmla="*/ 167667 w 173878"/>
                  <a:gd name="connsiteY4" fmla="*/ 30645 h 473558"/>
                  <a:gd name="connsiteX5" fmla="*/ 129567 w 173878"/>
                  <a:gd name="connsiteY5" fmla="*/ 13977 h 473558"/>
                  <a:gd name="connsiteX0" fmla="*/ 129567 w 177556"/>
                  <a:gd name="connsiteY0" fmla="*/ 13977 h 473558"/>
                  <a:gd name="connsiteX1" fmla="*/ 50986 w 177556"/>
                  <a:gd name="connsiteY1" fmla="*/ 256864 h 473558"/>
                  <a:gd name="connsiteX2" fmla="*/ 70036 w 177556"/>
                  <a:gd name="connsiteY2" fmla="*/ 473558 h 473558"/>
                  <a:gd name="connsiteX3" fmla="*/ 96230 w 177556"/>
                  <a:gd name="connsiteY3" fmla="*/ 242577 h 473558"/>
                  <a:gd name="connsiteX4" fmla="*/ 167667 w 177556"/>
                  <a:gd name="connsiteY4" fmla="*/ 30645 h 473558"/>
                  <a:gd name="connsiteX5" fmla="*/ 129567 w 177556"/>
                  <a:gd name="connsiteY5" fmla="*/ 13977 h 473558"/>
                  <a:gd name="connsiteX0" fmla="*/ 129567 w 177556"/>
                  <a:gd name="connsiteY0" fmla="*/ 13977 h 473558"/>
                  <a:gd name="connsiteX1" fmla="*/ 50986 w 177556"/>
                  <a:gd name="connsiteY1" fmla="*/ 256864 h 473558"/>
                  <a:gd name="connsiteX2" fmla="*/ 70036 w 177556"/>
                  <a:gd name="connsiteY2" fmla="*/ 473558 h 473558"/>
                  <a:gd name="connsiteX3" fmla="*/ 96230 w 177556"/>
                  <a:gd name="connsiteY3" fmla="*/ 242577 h 473558"/>
                  <a:gd name="connsiteX4" fmla="*/ 167667 w 177556"/>
                  <a:gd name="connsiteY4" fmla="*/ 30645 h 473558"/>
                  <a:gd name="connsiteX5" fmla="*/ 129567 w 177556"/>
                  <a:gd name="connsiteY5" fmla="*/ 13977 h 473558"/>
                  <a:gd name="connsiteX0" fmla="*/ 129567 w 177556"/>
                  <a:gd name="connsiteY0" fmla="*/ 13977 h 481035"/>
                  <a:gd name="connsiteX1" fmla="*/ 50986 w 177556"/>
                  <a:gd name="connsiteY1" fmla="*/ 256864 h 481035"/>
                  <a:gd name="connsiteX2" fmla="*/ 86705 w 177556"/>
                  <a:gd name="connsiteY2" fmla="*/ 409264 h 481035"/>
                  <a:gd name="connsiteX3" fmla="*/ 70036 w 177556"/>
                  <a:gd name="connsiteY3" fmla="*/ 473558 h 481035"/>
                  <a:gd name="connsiteX4" fmla="*/ 96230 w 177556"/>
                  <a:gd name="connsiteY4" fmla="*/ 242577 h 481035"/>
                  <a:gd name="connsiteX5" fmla="*/ 167667 w 177556"/>
                  <a:gd name="connsiteY5" fmla="*/ 30645 h 481035"/>
                  <a:gd name="connsiteX6" fmla="*/ 129567 w 177556"/>
                  <a:gd name="connsiteY6" fmla="*/ 13977 h 481035"/>
                  <a:gd name="connsiteX0" fmla="*/ 129567 w 177556"/>
                  <a:gd name="connsiteY0" fmla="*/ 13977 h 488510"/>
                  <a:gd name="connsiteX1" fmla="*/ 50986 w 177556"/>
                  <a:gd name="connsiteY1" fmla="*/ 256864 h 488510"/>
                  <a:gd name="connsiteX2" fmla="*/ 58130 w 177556"/>
                  <a:gd name="connsiteY2" fmla="*/ 452126 h 488510"/>
                  <a:gd name="connsiteX3" fmla="*/ 70036 w 177556"/>
                  <a:gd name="connsiteY3" fmla="*/ 473558 h 488510"/>
                  <a:gd name="connsiteX4" fmla="*/ 96230 w 177556"/>
                  <a:gd name="connsiteY4" fmla="*/ 242577 h 488510"/>
                  <a:gd name="connsiteX5" fmla="*/ 167667 w 177556"/>
                  <a:gd name="connsiteY5" fmla="*/ 30645 h 488510"/>
                  <a:gd name="connsiteX6" fmla="*/ 129567 w 177556"/>
                  <a:gd name="connsiteY6" fmla="*/ 13977 h 488510"/>
                  <a:gd name="connsiteX0" fmla="*/ 129567 w 177556"/>
                  <a:gd name="connsiteY0" fmla="*/ 13977 h 488510"/>
                  <a:gd name="connsiteX1" fmla="*/ 50986 w 177556"/>
                  <a:gd name="connsiteY1" fmla="*/ 256864 h 488510"/>
                  <a:gd name="connsiteX2" fmla="*/ 58130 w 177556"/>
                  <a:gd name="connsiteY2" fmla="*/ 452126 h 488510"/>
                  <a:gd name="connsiteX3" fmla="*/ 70036 w 177556"/>
                  <a:gd name="connsiteY3" fmla="*/ 473558 h 488510"/>
                  <a:gd name="connsiteX4" fmla="*/ 96230 w 177556"/>
                  <a:gd name="connsiteY4" fmla="*/ 242577 h 488510"/>
                  <a:gd name="connsiteX5" fmla="*/ 167667 w 177556"/>
                  <a:gd name="connsiteY5" fmla="*/ 30645 h 488510"/>
                  <a:gd name="connsiteX6" fmla="*/ 129567 w 177556"/>
                  <a:gd name="connsiteY6" fmla="*/ 13977 h 488510"/>
                  <a:gd name="connsiteX0" fmla="*/ 129567 w 177556"/>
                  <a:gd name="connsiteY0" fmla="*/ 13977 h 488510"/>
                  <a:gd name="connsiteX1" fmla="*/ 50986 w 177556"/>
                  <a:gd name="connsiteY1" fmla="*/ 256864 h 488510"/>
                  <a:gd name="connsiteX2" fmla="*/ 58130 w 177556"/>
                  <a:gd name="connsiteY2" fmla="*/ 452126 h 488510"/>
                  <a:gd name="connsiteX3" fmla="*/ 70036 w 177556"/>
                  <a:gd name="connsiteY3" fmla="*/ 473558 h 488510"/>
                  <a:gd name="connsiteX4" fmla="*/ 96230 w 177556"/>
                  <a:gd name="connsiteY4" fmla="*/ 242577 h 488510"/>
                  <a:gd name="connsiteX5" fmla="*/ 167667 w 177556"/>
                  <a:gd name="connsiteY5" fmla="*/ 30645 h 488510"/>
                  <a:gd name="connsiteX6" fmla="*/ 129567 w 177556"/>
                  <a:gd name="connsiteY6" fmla="*/ 13977 h 488510"/>
                  <a:gd name="connsiteX0" fmla="*/ 129567 w 177556"/>
                  <a:gd name="connsiteY0" fmla="*/ 13977 h 488510"/>
                  <a:gd name="connsiteX1" fmla="*/ 50986 w 177556"/>
                  <a:gd name="connsiteY1" fmla="*/ 256864 h 488510"/>
                  <a:gd name="connsiteX2" fmla="*/ 58130 w 177556"/>
                  <a:gd name="connsiteY2" fmla="*/ 452126 h 488510"/>
                  <a:gd name="connsiteX3" fmla="*/ 70036 w 177556"/>
                  <a:gd name="connsiteY3" fmla="*/ 473558 h 488510"/>
                  <a:gd name="connsiteX4" fmla="*/ 96230 w 177556"/>
                  <a:gd name="connsiteY4" fmla="*/ 242577 h 488510"/>
                  <a:gd name="connsiteX5" fmla="*/ 167667 w 177556"/>
                  <a:gd name="connsiteY5" fmla="*/ 30645 h 488510"/>
                  <a:gd name="connsiteX6" fmla="*/ 129567 w 177556"/>
                  <a:gd name="connsiteY6" fmla="*/ 13977 h 488510"/>
                  <a:gd name="connsiteX0" fmla="*/ 129567 w 177556"/>
                  <a:gd name="connsiteY0" fmla="*/ 13977 h 488510"/>
                  <a:gd name="connsiteX1" fmla="*/ 50986 w 177556"/>
                  <a:gd name="connsiteY1" fmla="*/ 256864 h 488510"/>
                  <a:gd name="connsiteX2" fmla="*/ 58130 w 177556"/>
                  <a:gd name="connsiteY2" fmla="*/ 452126 h 488510"/>
                  <a:gd name="connsiteX3" fmla="*/ 70036 w 177556"/>
                  <a:gd name="connsiteY3" fmla="*/ 473558 h 488510"/>
                  <a:gd name="connsiteX4" fmla="*/ 96230 w 177556"/>
                  <a:gd name="connsiteY4" fmla="*/ 242577 h 488510"/>
                  <a:gd name="connsiteX5" fmla="*/ 167667 w 177556"/>
                  <a:gd name="connsiteY5" fmla="*/ 30645 h 488510"/>
                  <a:gd name="connsiteX6" fmla="*/ 129567 w 177556"/>
                  <a:gd name="connsiteY6" fmla="*/ 13977 h 488510"/>
                  <a:gd name="connsiteX0" fmla="*/ 129567 w 177556"/>
                  <a:gd name="connsiteY0" fmla="*/ 13977 h 488510"/>
                  <a:gd name="connsiteX1" fmla="*/ 50986 w 177556"/>
                  <a:gd name="connsiteY1" fmla="*/ 256864 h 488510"/>
                  <a:gd name="connsiteX2" fmla="*/ 58130 w 177556"/>
                  <a:gd name="connsiteY2" fmla="*/ 452126 h 488510"/>
                  <a:gd name="connsiteX3" fmla="*/ 70036 w 177556"/>
                  <a:gd name="connsiteY3" fmla="*/ 473558 h 488510"/>
                  <a:gd name="connsiteX4" fmla="*/ 96230 w 177556"/>
                  <a:gd name="connsiteY4" fmla="*/ 242577 h 488510"/>
                  <a:gd name="connsiteX5" fmla="*/ 167667 w 177556"/>
                  <a:gd name="connsiteY5" fmla="*/ 30645 h 488510"/>
                  <a:gd name="connsiteX6" fmla="*/ 129567 w 177556"/>
                  <a:gd name="connsiteY6" fmla="*/ 13977 h 488510"/>
                  <a:gd name="connsiteX0" fmla="*/ 129567 w 185257"/>
                  <a:gd name="connsiteY0" fmla="*/ 13977 h 488510"/>
                  <a:gd name="connsiteX1" fmla="*/ 50986 w 185257"/>
                  <a:gd name="connsiteY1" fmla="*/ 256864 h 488510"/>
                  <a:gd name="connsiteX2" fmla="*/ 58130 w 185257"/>
                  <a:gd name="connsiteY2" fmla="*/ 452126 h 488510"/>
                  <a:gd name="connsiteX3" fmla="*/ 86705 w 185257"/>
                  <a:gd name="connsiteY3" fmla="*/ 473558 h 488510"/>
                  <a:gd name="connsiteX4" fmla="*/ 96230 w 185257"/>
                  <a:gd name="connsiteY4" fmla="*/ 242577 h 488510"/>
                  <a:gd name="connsiteX5" fmla="*/ 167667 w 185257"/>
                  <a:gd name="connsiteY5" fmla="*/ 30645 h 488510"/>
                  <a:gd name="connsiteX6" fmla="*/ 129567 w 185257"/>
                  <a:gd name="connsiteY6" fmla="*/ 13977 h 488510"/>
                  <a:gd name="connsiteX0" fmla="*/ 129567 w 185257"/>
                  <a:gd name="connsiteY0" fmla="*/ 13977 h 488510"/>
                  <a:gd name="connsiteX1" fmla="*/ 50986 w 185257"/>
                  <a:gd name="connsiteY1" fmla="*/ 256864 h 488510"/>
                  <a:gd name="connsiteX2" fmla="*/ 58130 w 185257"/>
                  <a:gd name="connsiteY2" fmla="*/ 452126 h 488510"/>
                  <a:gd name="connsiteX3" fmla="*/ 86705 w 185257"/>
                  <a:gd name="connsiteY3" fmla="*/ 473558 h 488510"/>
                  <a:gd name="connsiteX4" fmla="*/ 96230 w 185257"/>
                  <a:gd name="connsiteY4" fmla="*/ 242577 h 488510"/>
                  <a:gd name="connsiteX5" fmla="*/ 167667 w 185257"/>
                  <a:gd name="connsiteY5" fmla="*/ 30645 h 488510"/>
                  <a:gd name="connsiteX6" fmla="*/ 129567 w 185257"/>
                  <a:gd name="connsiteY6" fmla="*/ 13977 h 488510"/>
                  <a:gd name="connsiteX0" fmla="*/ 129567 w 185257"/>
                  <a:gd name="connsiteY0" fmla="*/ 13977 h 488510"/>
                  <a:gd name="connsiteX1" fmla="*/ 50986 w 185257"/>
                  <a:gd name="connsiteY1" fmla="*/ 256864 h 488510"/>
                  <a:gd name="connsiteX2" fmla="*/ 58130 w 185257"/>
                  <a:gd name="connsiteY2" fmla="*/ 452126 h 488510"/>
                  <a:gd name="connsiteX3" fmla="*/ 86705 w 185257"/>
                  <a:gd name="connsiteY3" fmla="*/ 473558 h 488510"/>
                  <a:gd name="connsiteX4" fmla="*/ 96230 w 185257"/>
                  <a:gd name="connsiteY4" fmla="*/ 242577 h 488510"/>
                  <a:gd name="connsiteX5" fmla="*/ 167667 w 185257"/>
                  <a:gd name="connsiteY5" fmla="*/ 30645 h 488510"/>
                  <a:gd name="connsiteX6" fmla="*/ 129567 w 185257"/>
                  <a:gd name="connsiteY6" fmla="*/ 13977 h 488510"/>
                  <a:gd name="connsiteX0" fmla="*/ 129567 w 185257"/>
                  <a:gd name="connsiteY0" fmla="*/ 13977 h 492925"/>
                  <a:gd name="connsiteX1" fmla="*/ 50986 w 185257"/>
                  <a:gd name="connsiteY1" fmla="*/ 256864 h 492925"/>
                  <a:gd name="connsiteX2" fmla="*/ 60512 w 185257"/>
                  <a:gd name="connsiteY2" fmla="*/ 464032 h 492925"/>
                  <a:gd name="connsiteX3" fmla="*/ 86705 w 185257"/>
                  <a:gd name="connsiteY3" fmla="*/ 473558 h 492925"/>
                  <a:gd name="connsiteX4" fmla="*/ 96230 w 185257"/>
                  <a:gd name="connsiteY4" fmla="*/ 242577 h 492925"/>
                  <a:gd name="connsiteX5" fmla="*/ 167667 w 185257"/>
                  <a:gd name="connsiteY5" fmla="*/ 30645 h 492925"/>
                  <a:gd name="connsiteX6" fmla="*/ 129567 w 185257"/>
                  <a:gd name="connsiteY6" fmla="*/ 13977 h 492925"/>
                  <a:gd name="connsiteX0" fmla="*/ 129567 w 185257"/>
                  <a:gd name="connsiteY0" fmla="*/ 13977 h 492925"/>
                  <a:gd name="connsiteX1" fmla="*/ 50986 w 185257"/>
                  <a:gd name="connsiteY1" fmla="*/ 256864 h 492925"/>
                  <a:gd name="connsiteX2" fmla="*/ 60512 w 185257"/>
                  <a:gd name="connsiteY2" fmla="*/ 464032 h 492925"/>
                  <a:gd name="connsiteX3" fmla="*/ 86705 w 185257"/>
                  <a:gd name="connsiteY3" fmla="*/ 473558 h 492925"/>
                  <a:gd name="connsiteX4" fmla="*/ 96230 w 185257"/>
                  <a:gd name="connsiteY4" fmla="*/ 242577 h 492925"/>
                  <a:gd name="connsiteX5" fmla="*/ 167667 w 185257"/>
                  <a:gd name="connsiteY5" fmla="*/ 30645 h 492925"/>
                  <a:gd name="connsiteX6" fmla="*/ 129567 w 185257"/>
                  <a:gd name="connsiteY6" fmla="*/ 13977 h 492925"/>
                  <a:gd name="connsiteX0" fmla="*/ 129567 w 185257"/>
                  <a:gd name="connsiteY0" fmla="*/ 13977 h 482089"/>
                  <a:gd name="connsiteX1" fmla="*/ 50986 w 185257"/>
                  <a:gd name="connsiteY1" fmla="*/ 256864 h 482089"/>
                  <a:gd name="connsiteX2" fmla="*/ 60512 w 185257"/>
                  <a:gd name="connsiteY2" fmla="*/ 464032 h 482089"/>
                  <a:gd name="connsiteX3" fmla="*/ 86705 w 185257"/>
                  <a:gd name="connsiteY3" fmla="*/ 473558 h 482089"/>
                  <a:gd name="connsiteX4" fmla="*/ 96230 w 185257"/>
                  <a:gd name="connsiteY4" fmla="*/ 242577 h 482089"/>
                  <a:gd name="connsiteX5" fmla="*/ 167667 w 185257"/>
                  <a:gd name="connsiteY5" fmla="*/ 30645 h 482089"/>
                  <a:gd name="connsiteX6" fmla="*/ 129567 w 185257"/>
                  <a:gd name="connsiteY6" fmla="*/ 13977 h 482089"/>
                  <a:gd name="connsiteX0" fmla="*/ 129567 w 185257"/>
                  <a:gd name="connsiteY0" fmla="*/ 13977 h 483714"/>
                  <a:gd name="connsiteX1" fmla="*/ 50986 w 185257"/>
                  <a:gd name="connsiteY1" fmla="*/ 256864 h 483714"/>
                  <a:gd name="connsiteX2" fmla="*/ 70037 w 185257"/>
                  <a:gd name="connsiteY2" fmla="*/ 466413 h 483714"/>
                  <a:gd name="connsiteX3" fmla="*/ 86705 w 185257"/>
                  <a:gd name="connsiteY3" fmla="*/ 473558 h 483714"/>
                  <a:gd name="connsiteX4" fmla="*/ 96230 w 185257"/>
                  <a:gd name="connsiteY4" fmla="*/ 242577 h 483714"/>
                  <a:gd name="connsiteX5" fmla="*/ 167667 w 185257"/>
                  <a:gd name="connsiteY5" fmla="*/ 30645 h 483714"/>
                  <a:gd name="connsiteX6" fmla="*/ 129567 w 185257"/>
                  <a:gd name="connsiteY6" fmla="*/ 13977 h 483714"/>
                  <a:gd name="connsiteX0" fmla="*/ 129567 w 193789"/>
                  <a:gd name="connsiteY0" fmla="*/ 13977 h 483018"/>
                  <a:gd name="connsiteX1" fmla="*/ 50986 w 193789"/>
                  <a:gd name="connsiteY1" fmla="*/ 256864 h 483018"/>
                  <a:gd name="connsiteX2" fmla="*/ 70037 w 193789"/>
                  <a:gd name="connsiteY2" fmla="*/ 466413 h 483018"/>
                  <a:gd name="connsiteX3" fmla="*/ 103374 w 193789"/>
                  <a:gd name="connsiteY3" fmla="*/ 471177 h 483018"/>
                  <a:gd name="connsiteX4" fmla="*/ 96230 w 193789"/>
                  <a:gd name="connsiteY4" fmla="*/ 242577 h 483018"/>
                  <a:gd name="connsiteX5" fmla="*/ 167667 w 193789"/>
                  <a:gd name="connsiteY5" fmla="*/ 30645 h 483018"/>
                  <a:gd name="connsiteX6" fmla="*/ 129567 w 193789"/>
                  <a:gd name="connsiteY6" fmla="*/ 13977 h 483018"/>
                  <a:gd name="connsiteX0" fmla="*/ 129567 w 193789"/>
                  <a:gd name="connsiteY0" fmla="*/ 13977 h 483018"/>
                  <a:gd name="connsiteX1" fmla="*/ 50986 w 193789"/>
                  <a:gd name="connsiteY1" fmla="*/ 256864 h 483018"/>
                  <a:gd name="connsiteX2" fmla="*/ 58130 w 193789"/>
                  <a:gd name="connsiteY2" fmla="*/ 466413 h 483018"/>
                  <a:gd name="connsiteX3" fmla="*/ 103374 w 193789"/>
                  <a:gd name="connsiteY3" fmla="*/ 471177 h 483018"/>
                  <a:gd name="connsiteX4" fmla="*/ 96230 w 193789"/>
                  <a:gd name="connsiteY4" fmla="*/ 242577 h 483018"/>
                  <a:gd name="connsiteX5" fmla="*/ 167667 w 193789"/>
                  <a:gd name="connsiteY5" fmla="*/ 30645 h 483018"/>
                  <a:gd name="connsiteX6" fmla="*/ 129567 w 193789"/>
                  <a:gd name="connsiteY6" fmla="*/ 13977 h 483018"/>
                  <a:gd name="connsiteX0" fmla="*/ 129567 w 190031"/>
                  <a:gd name="connsiteY0" fmla="*/ 13977 h 483018"/>
                  <a:gd name="connsiteX1" fmla="*/ 50986 w 190031"/>
                  <a:gd name="connsiteY1" fmla="*/ 256864 h 483018"/>
                  <a:gd name="connsiteX2" fmla="*/ 58130 w 190031"/>
                  <a:gd name="connsiteY2" fmla="*/ 466413 h 483018"/>
                  <a:gd name="connsiteX3" fmla="*/ 96230 w 190031"/>
                  <a:gd name="connsiteY3" fmla="*/ 471177 h 483018"/>
                  <a:gd name="connsiteX4" fmla="*/ 96230 w 190031"/>
                  <a:gd name="connsiteY4" fmla="*/ 242577 h 483018"/>
                  <a:gd name="connsiteX5" fmla="*/ 167667 w 190031"/>
                  <a:gd name="connsiteY5" fmla="*/ 30645 h 483018"/>
                  <a:gd name="connsiteX6" fmla="*/ 129567 w 190031"/>
                  <a:gd name="connsiteY6" fmla="*/ 13977 h 483018"/>
                  <a:gd name="connsiteX0" fmla="*/ 129567 w 190031"/>
                  <a:gd name="connsiteY0" fmla="*/ 13977 h 483018"/>
                  <a:gd name="connsiteX1" fmla="*/ 50986 w 190031"/>
                  <a:gd name="connsiteY1" fmla="*/ 256864 h 483018"/>
                  <a:gd name="connsiteX2" fmla="*/ 58130 w 190031"/>
                  <a:gd name="connsiteY2" fmla="*/ 466413 h 483018"/>
                  <a:gd name="connsiteX3" fmla="*/ 96230 w 190031"/>
                  <a:gd name="connsiteY3" fmla="*/ 471177 h 483018"/>
                  <a:gd name="connsiteX4" fmla="*/ 96230 w 190031"/>
                  <a:gd name="connsiteY4" fmla="*/ 242577 h 483018"/>
                  <a:gd name="connsiteX5" fmla="*/ 167667 w 190031"/>
                  <a:gd name="connsiteY5" fmla="*/ 30645 h 483018"/>
                  <a:gd name="connsiteX6" fmla="*/ 129567 w 190031"/>
                  <a:gd name="connsiteY6" fmla="*/ 13977 h 483018"/>
                  <a:gd name="connsiteX0" fmla="*/ 129567 w 190031"/>
                  <a:gd name="connsiteY0" fmla="*/ 13977 h 475634"/>
                  <a:gd name="connsiteX1" fmla="*/ 50986 w 190031"/>
                  <a:gd name="connsiteY1" fmla="*/ 256864 h 475634"/>
                  <a:gd name="connsiteX2" fmla="*/ 58130 w 190031"/>
                  <a:gd name="connsiteY2" fmla="*/ 466413 h 475634"/>
                  <a:gd name="connsiteX3" fmla="*/ 96230 w 190031"/>
                  <a:gd name="connsiteY3" fmla="*/ 471177 h 475634"/>
                  <a:gd name="connsiteX4" fmla="*/ 96230 w 190031"/>
                  <a:gd name="connsiteY4" fmla="*/ 242577 h 475634"/>
                  <a:gd name="connsiteX5" fmla="*/ 167667 w 190031"/>
                  <a:gd name="connsiteY5" fmla="*/ 30645 h 475634"/>
                  <a:gd name="connsiteX6" fmla="*/ 129567 w 190031"/>
                  <a:gd name="connsiteY6" fmla="*/ 13977 h 475634"/>
                  <a:gd name="connsiteX0" fmla="*/ 129567 w 182878"/>
                  <a:gd name="connsiteY0" fmla="*/ 13977 h 475634"/>
                  <a:gd name="connsiteX1" fmla="*/ 50986 w 182878"/>
                  <a:gd name="connsiteY1" fmla="*/ 256864 h 475634"/>
                  <a:gd name="connsiteX2" fmla="*/ 58130 w 182878"/>
                  <a:gd name="connsiteY2" fmla="*/ 466413 h 475634"/>
                  <a:gd name="connsiteX3" fmla="*/ 96230 w 182878"/>
                  <a:gd name="connsiteY3" fmla="*/ 471177 h 475634"/>
                  <a:gd name="connsiteX4" fmla="*/ 96230 w 182878"/>
                  <a:gd name="connsiteY4" fmla="*/ 242577 h 475634"/>
                  <a:gd name="connsiteX5" fmla="*/ 167667 w 182878"/>
                  <a:gd name="connsiteY5" fmla="*/ 30645 h 475634"/>
                  <a:gd name="connsiteX6" fmla="*/ 129567 w 182878"/>
                  <a:gd name="connsiteY6" fmla="*/ 13977 h 475634"/>
                  <a:gd name="connsiteX0" fmla="*/ 129567 w 174391"/>
                  <a:gd name="connsiteY0" fmla="*/ 13977 h 475634"/>
                  <a:gd name="connsiteX1" fmla="*/ 50986 w 174391"/>
                  <a:gd name="connsiteY1" fmla="*/ 256864 h 475634"/>
                  <a:gd name="connsiteX2" fmla="*/ 58130 w 174391"/>
                  <a:gd name="connsiteY2" fmla="*/ 466413 h 475634"/>
                  <a:gd name="connsiteX3" fmla="*/ 96230 w 174391"/>
                  <a:gd name="connsiteY3" fmla="*/ 471177 h 475634"/>
                  <a:gd name="connsiteX4" fmla="*/ 96230 w 174391"/>
                  <a:gd name="connsiteY4" fmla="*/ 242577 h 475634"/>
                  <a:gd name="connsiteX5" fmla="*/ 167667 w 174391"/>
                  <a:gd name="connsiteY5" fmla="*/ 30645 h 475634"/>
                  <a:gd name="connsiteX6" fmla="*/ 129567 w 174391"/>
                  <a:gd name="connsiteY6" fmla="*/ 13977 h 475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4391" h="475634">
                    <a:moveTo>
                      <a:pt x="129567" y="13977"/>
                    </a:moveTo>
                    <a:cubicBezTo>
                      <a:pt x="53367" y="83033"/>
                      <a:pt x="-70457" y="175902"/>
                      <a:pt x="50986" y="256864"/>
                    </a:cubicBezTo>
                    <a:cubicBezTo>
                      <a:pt x="181955" y="348939"/>
                      <a:pt x="121630" y="401723"/>
                      <a:pt x="58130" y="466413"/>
                    </a:cubicBezTo>
                    <a:cubicBezTo>
                      <a:pt x="58924" y="485860"/>
                      <a:pt x="97024" y="468002"/>
                      <a:pt x="96230" y="471177"/>
                    </a:cubicBezTo>
                    <a:cubicBezTo>
                      <a:pt x="183541" y="394183"/>
                      <a:pt x="216087" y="298140"/>
                      <a:pt x="96230" y="242577"/>
                    </a:cubicBezTo>
                    <a:cubicBezTo>
                      <a:pt x="-25610" y="191777"/>
                      <a:pt x="40667" y="116370"/>
                      <a:pt x="167667" y="30645"/>
                    </a:cubicBezTo>
                    <a:cubicBezTo>
                      <a:pt x="189892" y="16357"/>
                      <a:pt x="146633" y="-19757"/>
                      <a:pt x="129567" y="13977"/>
                    </a:cubicBezTo>
                    <a:close/>
                  </a:path>
                </a:pathLst>
              </a:cu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 name="Oval 15">
                <a:extLst>
                  <a:ext uri="{FF2B5EF4-FFF2-40B4-BE49-F238E27FC236}">
                    <a16:creationId xmlns:a16="http://schemas.microsoft.com/office/drawing/2014/main" id="{DE5D27DD-C248-6545-0CCD-67BA86F405E8}"/>
                  </a:ext>
                </a:extLst>
              </p:cNvPr>
              <p:cNvSpPr/>
              <p:nvPr/>
            </p:nvSpPr>
            <p:spPr bwMode="auto">
              <a:xfrm rot="20095934">
                <a:off x="3529575" y="3339704"/>
                <a:ext cx="399903" cy="17859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 name="Freeform: Shape 16">
                <a:extLst>
                  <a:ext uri="{FF2B5EF4-FFF2-40B4-BE49-F238E27FC236}">
                    <a16:creationId xmlns:a16="http://schemas.microsoft.com/office/drawing/2014/main" id="{D59A1391-AB48-1CFE-40A6-44D28B330DA0}"/>
                  </a:ext>
                </a:extLst>
              </p:cNvPr>
              <p:cNvSpPr/>
              <p:nvPr/>
            </p:nvSpPr>
            <p:spPr bwMode="auto">
              <a:xfrm>
                <a:off x="3566673" y="3567113"/>
                <a:ext cx="297405" cy="502445"/>
              </a:xfrm>
              <a:custGeom>
                <a:avLst/>
                <a:gdLst>
                  <a:gd name="connsiteX0" fmla="*/ 54769 w 240506"/>
                  <a:gd name="connsiteY0" fmla="*/ 0 h 500063"/>
                  <a:gd name="connsiteX1" fmla="*/ 0 w 240506"/>
                  <a:gd name="connsiteY1" fmla="*/ 152400 h 500063"/>
                  <a:gd name="connsiteX2" fmla="*/ 54769 w 240506"/>
                  <a:gd name="connsiteY2" fmla="*/ 242888 h 500063"/>
                  <a:gd name="connsiteX3" fmla="*/ 123825 w 240506"/>
                  <a:gd name="connsiteY3" fmla="*/ 364332 h 500063"/>
                  <a:gd name="connsiteX4" fmla="*/ 207169 w 240506"/>
                  <a:gd name="connsiteY4" fmla="*/ 497682 h 500063"/>
                  <a:gd name="connsiteX5" fmla="*/ 240506 w 240506"/>
                  <a:gd name="connsiteY5" fmla="*/ 500063 h 500063"/>
                  <a:gd name="connsiteX6" fmla="*/ 140494 w 240506"/>
                  <a:gd name="connsiteY6" fmla="*/ 333375 h 500063"/>
                  <a:gd name="connsiteX7" fmla="*/ 71437 w 240506"/>
                  <a:gd name="connsiteY7" fmla="*/ 214313 h 500063"/>
                  <a:gd name="connsiteX8" fmla="*/ 26194 w 240506"/>
                  <a:gd name="connsiteY8" fmla="*/ 150019 h 500063"/>
                  <a:gd name="connsiteX9" fmla="*/ 54769 w 240506"/>
                  <a:gd name="connsiteY9" fmla="*/ 0 h 500063"/>
                  <a:gd name="connsiteX0" fmla="*/ 104764 w 290501"/>
                  <a:gd name="connsiteY0" fmla="*/ 0 h 500063"/>
                  <a:gd name="connsiteX1" fmla="*/ 49995 w 290501"/>
                  <a:gd name="connsiteY1" fmla="*/ 152400 h 500063"/>
                  <a:gd name="connsiteX2" fmla="*/ 104764 w 290501"/>
                  <a:gd name="connsiteY2" fmla="*/ 242888 h 500063"/>
                  <a:gd name="connsiteX3" fmla="*/ 173820 w 290501"/>
                  <a:gd name="connsiteY3" fmla="*/ 364332 h 500063"/>
                  <a:gd name="connsiteX4" fmla="*/ 257164 w 290501"/>
                  <a:gd name="connsiteY4" fmla="*/ 497682 h 500063"/>
                  <a:gd name="connsiteX5" fmla="*/ 290501 w 290501"/>
                  <a:gd name="connsiteY5" fmla="*/ 500063 h 500063"/>
                  <a:gd name="connsiteX6" fmla="*/ 190489 w 290501"/>
                  <a:gd name="connsiteY6" fmla="*/ 333375 h 500063"/>
                  <a:gd name="connsiteX7" fmla="*/ 121432 w 290501"/>
                  <a:gd name="connsiteY7" fmla="*/ 214313 h 500063"/>
                  <a:gd name="connsiteX8" fmla="*/ 76189 w 290501"/>
                  <a:gd name="connsiteY8" fmla="*/ 150019 h 500063"/>
                  <a:gd name="connsiteX9" fmla="*/ 104764 w 290501"/>
                  <a:gd name="connsiteY9" fmla="*/ 0 h 500063"/>
                  <a:gd name="connsiteX0" fmla="*/ 104764 w 290501"/>
                  <a:gd name="connsiteY0" fmla="*/ 0 h 500063"/>
                  <a:gd name="connsiteX1" fmla="*/ 49995 w 290501"/>
                  <a:gd name="connsiteY1" fmla="*/ 152400 h 500063"/>
                  <a:gd name="connsiteX2" fmla="*/ 104764 w 290501"/>
                  <a:gd name="connsiteY2" fmla="*/ 242888 h 500063"/>
                  <a:gd name="connsiteX3" fmla="*/ 173820 w 290501"/>
                  <a:gd name="connsiteY3" fmla="*/ 364332 h 500063"/>
                  <a:gd name="connsiteX4" fmla="*/ 257164 w 290501"/>
                  <a:gd name="connsiteY4" fmla="*/ 497682 h 500063"/>
                  <a:gd name="connsiteX5" fmla="*/ 290501 w 290501"/>
                  <a:gd name="connsiteY5" fmla="*/ 500063 h 500063"/>
                  <a:gd name="connsiteX6" fmla="*/ 190489 w 290501"/>
                  <a:gd name="connsiteY6" fmla="*/ 333375 h 500063"/>
                  <a:gd name="connsiteX7" fmla="*/ 121432 w 290501"/>
                  <a:gd name="connsiteY7" fmla="*/ 214313 h 500063"/>
                  <a:gd name="connsiteX8" fmla="*/ 76189 w 290501"/>
                  <a:gd name="connsiteY8" fmla="*/ 150019 h 500063"/>
                  <a:gd name="connsiteX9" fmla="*/ 90477 w 290501"/>
                  <a:gd name="connsiteY9" fmla="*/ 61913 h 500063"/>
                  <a:gd name="connsiteX10" fmla="*/ 104764 w 290501"/>
                  <a:gd name="connsiteY10" fmla="*/ 0 h 500063"/>
                  <a:gd name="connsiteX0" fmla="*/ 104764 w 290501"/>
                  <a:gd name="connsiteY0" fmla="*/ 0 h 500063"/>
                  <a:gd name="connsiteX1" fmla="*/ 49995 w 290501"/>
                  <a:gd name="connsiteY1" fmla="*/ 152400 h 500063"/>
                  <a:gd name="connsiteX2" fmla="*/ 104764 w 290501"/>
                  <a:gd name="connsiteY2" fmla="*/ 242888 h 500063"/>
                  <a:gd name="connsiteX3" fmla="*/ 173820 w 290501"/>
                  <a:gd name="connsiteY3" fmla="*/ 364332 h 500063"/>
                  <a:gd name="connsiteX4" fmla="*/ 257164 w 290501"/>
                  <a:gd name="connsiteY4" fmla="*/ 497682 h 500063"/>
                  <a:gd name="connsiteX5" fmla="*/ 290501 w 290501"/>
                  <a:gd name="connsiteY5" fmla="*/ 500063 h 500063"/>
                  <a:gd name="connsiteX6" fmla="*/ 190489 w 290501"/>
                  <a:gd name="connsiteY6" fmla="*/ 333375 h 500063"/>
                  <a:gd name="connsiteX7" fmla="*/ 121432 w 290501"/>
                  <a:gd name="connsiteY7" fmla="*/ 214313 h 500063"/>
                  <a:gd name="connsiteX8" fmla="*/ 76189 w 290501"/>
                  <a:gd name="connsiteY8" fmla="*/ 150019 h 500063"/>
                  <a:gd name="connsiteX9" fmla="*/ 150008 w 290501"/>
                  <a:gd name="connsiteY9" fmla="*/ 2382 h 500063"/>
                  <a:gd name="connsiteX10" fmla="*/ 104764 w 290501"/>
                  <a:gd name="connsiteY10" fmla="*/ 0 h 500063"/>
                  <a:gd name="connsiteX0" fmla="*/ 104764 w 290501"/>
                  <a:gd name="connsiteY0" fmla="*/ 0 h 500063"/>
                  <a:gd name="connsiteX1" fmla="*/ 49995 w 290501"/>
                  <a:gd name="connsiteY1" fmla="*/ 152400 h 500063"/>
                  <a:gd name="connsiteX2" fmla="*/ 104764 w 290501"/>
                  <a:gd name="connsiteY2" fmla="*/ 242888 h 500063"/>
                  <a:gd name="connsiteX3" fmla="*/ 173820 w 290501"/>
                  <a:gd name="connsiteY3" fmla="*/ 364332 h 500063"/>
                  <a:gd name="connsiteX4" fmla="*/ 257164 w 290501"/>
                  <a:gd name="connsiteY4" fmla="*/ 497682 h 500063"/>
                  <a:gd name="connsiteX5" fmla="*/ 290501 w 290501"/>
                  <a:gd name="connsiteY5" fmla="*/ 500063 h 500063"/>
                  <a:gd name="connsiteX6" fmla="*/ 190489 w 290501"/>
                  <a:gd name="connsiteY6" fmla="*/ 333375 h 500063"/>
                  <a:gd name="connsiteX7" fmla="*/ 121432 w 290501"/>
                  <a:gd name="connsiteY7" fmla="*/ 214313 h 500063"/>
                  <a:gd name="connsiteX8" fmla="*/ 76189 w 290501"/>
                  <a:gd name="connsiteY8" fmla="*/ 150019 h 500063"/>
                  <a:gd name="connsiteX9" fmla="*/ 150008 w 290501"/>
                  <a:gd name="connsiteY9" fmla="*/ 2382 h 500063"/>
                  <a:gd name="connsiteX10" fmla="*/ 104764 w 290501"/>
                  <a:gd name="connsiteY10" fmla="*/ 0 h 500063"/>
                  <a:gd name="connsiteX0" fmla="*/ 110601 w 289194"/>
                  <a:gd name="connsiteY0" fmla="*/ 0 h 500063"/>
                  <a:gd name="connsiteX1" fmla="*/ 48688 w 289194"/>
                  <a:gd name="connsiteY1" fmla="*/ 152400 h 500063"/>
                  <a:gd name="connsiteX2" fmla="*/ 103457 w 289194"/>
                  <a:gd name="connsiteY2" fmla="*/ 242888 h 500063"/>
                  <a:gd name="connsiteX3" fmla="*/ 172513 w 289194"/>
                  <a:gd name="connsiteY3" fmla="*/ 364332 h 500063"/>
                  <a:gd name="connsiteX4" fmla="*/ 255857 w 289194"/>
                  <a:gd name="connsiteY4" fmla="*/ 497682 h 500063"/>
                  <a:gd name="connsiteX5" fmla="*/ 289194 w 289194"/>
                  <a:gd name="connsiteY5" fmla="*/ 500063 h 500063"/>
                  <a:gd name="connsiteX6" fmla="*/ 189182 w 289194"/>
                  <a:gd name="connsiteY6" fmla="*/ 333375 h 500063"/>
                  <a:gd name="connsiteX7" fmla="*/ 120125 w 289194"/>
                  <a:gd name="connsiteY7" fmla="*/ 214313 h 500063"/>
                  <a:gd name="connsiteX8" fmla="*/ 74882 w 289194"/>
                  <a:gd name="connsiteY8" fmla="*/ 150019 h 500063"/>
                  <a:gd name="connsiteX9" fmla="*/ 148701 w 289194"/>
                  <a:gd name="connsiteY9" fmla="*/ 2382 h 500063"/>
                  <a:gd name="connsiteX10" fmla="*/ 110601 w 289194"/>
                  <a:gd name="connsiteY10" fmla="*/ 0 h 500063"/>
                  <a:gd name="connsiteX0" fmla="*/ 102834 w 290952"/>
                  <a:gd name="connsiteY0" fmla="*/ 0 h 497682"/>
                  <a:gd name="connsiteX1" fmla="*/ 50446 w 290952"/>
                  <a:gd name="connsiteY1" fmla="*/ 150019 h 497682"/>
                  <a:gd name="connsiteX2" fmla="*/ 105215 w 290952"/>
                  <a:gd name="connsiteY2" fmla="*/ 240507 h 497682"/>
                  <a:gd name="connsiteX3" fmla="*/ 174271 w 290952"/>
                  <a:gd name="connsiteY3" fmla="*/ 361951 h 497682"/>
                  <a:gd name="connsiteX4" fmla="*/ 257615 w 290952"/>
                  <a:gd name="connsiteY4" fmla="*/ 495301 h 497682"/>
                  <a:gd name="connsiteX5" fmla="*/ 290952 w 290952"/>
                  <a:gd name="connsiteY5" fmla="*/ 497682 h 497682"/>
                  <a:gd name="connsiteX6" fmla="*/ 190940 w 290952"/>
                  <a:gd name="connsiteY6" fmla="*/ 330994 h 497682"/>
                  <a:gd name="connsiteX7" fmla="*/ 121883 w 290952"/>
                  <a:gd name="connsiteY7" fmla="*/ 211932 h 497682"/>
                  <a:gd name="connsiteX8" fmla="*/ 76640 w 290952"/>
                  <a:gd name="connsiteY8" fmla="*/ 147638 h 497682"/>
                  <a:gd name="connsiteX9" fmla="*/ 150459 w 290952"/>
                  <a:gd name="connsiteY9" fmla="*/ 1 h 497682"/>
                  <a:gd name="connsiteX10" fmla="*/ 102834 w 290952"/>
                  <a:gd name="connsiteY10" fmla="*/ 0 h 497682"/>
                  <a:gd name="connsiteX0" fmla="*/ 102834 w 290952"/>
                  <a:gd name="connsiteY0" fmla="*/ 0 h 497682"/>
                  <a:gd name="connsiteX1" fmla="*/ 50446 w 290952"/>
                  <a:gd name="connsiteY1" fmla="*/ 150019 h 497682"/>
                  <a:gd name="connsiteX2" fmla="*/ 105215 w 290952"/>
                  <a:gd name="connsiteY2" fmla="*/ 240507 h 497682"/>
                  <a:gd name="connsiteX3" fmla="*/ 174271 w 290952"/>
                  <a:gd name="connsiteY3" fmla="*/ 361951 h 497682"/>
                  <a:gd name="connsiteX4" fmla="*/ 257615 w 290952"/>
                  <a:gd name="connsiteY4" fmla="*/ 495301 h 497682"/>
                  <a:gd name="connsiteX5" fmla="*/ 290952 w 290952"/>
                  <a:gd name="connsiteY5" fmla="*/ 497682 h 497682"/>
                  <a:gd name="connsiteX6" fmla="*/ 190940 w 290952"/>
                  <a:gd name="connsiteY6" fmla="*/ 330994 h 497682"/>
                  <a:gd name="connsiteX7" fmla="*/ 121883 w 290952"/>
                  <a:gd name="connsiteY7" fmla="*/ 211932 h 497682"/>
                  <a:gd name="connsiteX8" fmla="*/ 76640 w 290952"/>
                  <a:gd name="connsiteY8" fmla="*/ 147638 h 497682"/>
                  <a:gd name="connsiteX9" fmla="*/ 119502 w 290952"/>
                  <a:gd name="connsiteY9" fmla="*/ 35720 h 497682"/>
                  <a:gd name="connsiteX10" fmla="*/ 102834 w 290952"/>
                  <a:gd name="connsiteY10" fmla="*/ 0 h 497682"/>
                  <a:gd name="connsiteX0" fmla="*/ 102834 w 290952"/>
                  <a:gd name="connsiteY0" fmla="*/ 2380 h 500062"/>
                  <a:gd name="connsiteX1" fmla="*/ 50446 w 290952"/>
                  <a:gd name="connsiteY1" fmla="*/ 152399 h 500062"/>
                  <a:gd name="connsiteX2" fmla="*/ 105215 w 290952"/>
                  <a:gd name="connsiteY2" fmla="*/ 242887 h 500062"/>
                  <a:gd name="connsiteX3" fmla="*/ 174271 w 290952"/>
                  <a:gd name="connsiteY3" fmla="*/ 364331 h 500062"/>
                  <a:gd name="connsiteX4" fmla="*/ 257615 w 290952"/>
                  <a:gd name="connsiteY4" fmla="*/ 497681 h 500062"/>
                  <a:gd name="connsiteX5" fmla="*/ 290952 w 290952"/>
                  <a:gd name="connsiteY5" fmla="*/ 500062 h 500062"/>
                  <a:gd name="connsiteX6" fmla="*/ 190940 w 290952"/>
                  <a:gd name="connsiteY6" fmla="*/ 333374 h 500062"/>
                  <a:gd name="connsiteX7" fmla="*/ 121883 w 290952"/>
                  <a:gd name="connsiteY7" fmla="*/ 214312 h 500062"/>
                  <a:gd name="connsiteX8" fmla="*/ 76640 w 290952"/>
                  <a:gd name="connsiteY8" fmla="*/ 150018 h 500062"/>
                  <a:gd name="connsiteX9" fmla="*/ 145696 w 290952"/>
                  <a:gd name="connsiteY9" fmla="*/ 0 h 500062"/>
                  <a:gd name="connsiteX10" fmla="*/ 102834 w 290952"/>
                  <a:gd name="connsiteY10" fmla="*/ 2380 h 500062"/>
                  <a:gd name="connsiteX0" fmla="*/ 102834 w 290952"/>
                  <a:gd name="connsiteY0" fmla="*/ 2380 h 500062"/>
                  <a:gd name="connsiteX1" fmla="*/ 50446 w 290952"/>
                  <a:gd name="connsiteY1" fmla="*/ 152399 h 500062"/>
                  <a:gd name="connsiteX2" fmla="*/ 105215 w 290952"/>
                  <a:gd name="connsiteY2" fmla="*/ 242887 h 500062"/>
                  <a:gd name="connsiteX3" fmla="*/ 174271 w 290952"/>
                  <a:gd name="connsiteY3" fmla="*/ 364331 h 500062"/>
                  <a:gd name="connsiteX4" fmla="*/ 257615 w 290952"/>
                  <a:gd name="connsiteY4" fmla="*/ 497681 h 500062"/>
                  <a:gd name="connsiteX5" fmla="*/ 290952 w 290952"/>
                  <a:gd name="connsiteY5" fmla="*/ 500062 h 500062"/>
                  <a:gd name="connsiteX6" fmla="*/ 190940 w 290952"/>
                  <a:gd name="connsiteY6" fmla="*/ 333374 h 500062"/>
                  <a:gd name="connsiteX7" fmla="*/ 121883 w 290952"/>
                  <a:gd name="connsiteY7" fmla="*/ 214312 h 500062"/>
                  <a:gd name="connsiteX8" fmla="*/ 76640 w 290952"/>
                  <a:gd name="connsiteY8" fmla="*/ 150018 h 500062"/>
                  <a:gd name="connsiteX9" fmla="*/ 145696 w 290952"/>
                  <a:gd name="connsiteY9" fmla="*/ 0 h 500062"/>
                  <a:gd name="connsiteX10" fmla="*/ 102834 w 290952"/>
                  <a:gd name="connsiteY10" fmla="*/ 2380 h 500062"/>
                  <a:gd name="connsiteX0" fmla="*/ 102834 w 290952"/>
                  <a:gd name="connsiteY0" fmla="*/ 2380 h 500062"/>
                  <a:gd name="connsiteX1" fmla="*/ 50446 w 290952"/>
                  <a:gd name="connsiteY1" fmla="*/ 152399 h 500062"/>
                  <a:gd name="connsiteX2" fmla="*/ 105215 w 290952"/>
                  <a:gd name="connsiteY2" fmla="*/ 242887 h 500062"/>
                  <a:gd name="connsiteX3" fmla="*/ 174271 w 290952"/>
                  <a:gd name="connsiteY3" fmla="*/ 364331 h 500062"/>
                  <a:gd name="connsiteX4" fmla="*/ 257615 w 290952"/>
                  <a:gd name="connsiteY4" fmla="*/ 497681 h 500062"/>
                  <a:gd name="connsiteX5" fmla="*/ 290952 w 290952"/>
                  <a:gd name="connsiteY5" fmla="*/ 500062 h 500062"/>
                  <a:gd name="connsiteX6" fmla="*/ 190940 w 290952"/>
                  <a:gd name="connsiteY6" fmla="*/ 333374 h 500062"/>
                  <a:gd name="connsiteX7" fmla="*/ 121883 w 290952"/>
                  <a:gd name="connsiteY7" fmla="*/ 214312 h 500062"/>
                  <a:gd name="connsiteX8" fmla="*/ 76640 w 290952"/>
                  <a:gd name="connsiteY8" fmla="*/ 150018 h 500062"/>
                  <a:gd name="connsiteX9" fmla="*/ 145696 w 290952"/>
                  <a:gd name="connsiteY9" fmla="*/ 0 h 500062"/>
                  <a:gd name="connsiteX10" fmla="*/ 102834 w 290952"/>
                  <a:gd name="connsiteY10" fmla="*/ 2380 h 500062"/>
                  <a:gd name="connsiteX0" fmla="*/ 102834 w 290952"/>
                  <a:gd name="connsiteY0" fmla="*/ 2380 h 500062"/>
                  <a:gd name="connsiteX1" fmla="*/ 50446 w 290952"/>
                  <a:gd name="connsiteY1" fmla="*/ 152399 h 500062"/>
                  <a:gd name="connsiteX2" fmla="*/ 105215 w 290952"/>
                  <a:gd name="connsiteY2" fmla="*/ 242887 h 500062"/>
                  <a:gd name="connsiteX3" fmla="*/ 174271 w 290952"/>
                  <a:gd name="connsiteY3" fmla="*/ 364331 h 500062"/>
                  <a:gd name="connsiteX4" fmla="*/ 257615 w 290952"/>
                  <a:gd name="connsiteY4" fmla="*/ 497681 h 500062"/>
                  <a:gd name="connsiteX5" fmla="*/ 290952 w 290952"/>
                  <a:gd name="connsiteY5" fmla="*/ 500062 h 500062"/>
                  <a:gd name="connsiteX6" fmla="*/ 190940 w 290952"/>
                  <a:gd name="connsiteY6" fmla="*/ 333374 h 500062"/>
                  <a:gd name="connsiteX7" fmla="*/ 121883 w 290952"/>
                  <a:gd name="connsiteY7" fmla="*/ 214312 h 500062"/>
                  <a:gd name="connsiteX8" fmla="*/ 76640 w 290952"/>
                  <a:gd name="connsiteY8" fmla="*/ 150018 h 500062"/>
                  <a:gd name="connsiteX9" fmla="*/ 145696 w 290952"/>
                  <a:gd name="connsiteY9" fmla="*/ 0 h 500062"/>
                  <a:gd name="connsiteX10" fmla="*/ 102834 w 290952"/>
                  <a:gd name="connsiteY10" fmla="*/ 2380 h 500062"/>
                  <a:gd name="connsiteX0" fmla="*/ 102834 w 290952"/>
                  <a:gd name="connsiteY0" fmla="*/ 0 h 497682"/>
                  <a:gd name="connsiteX1" fmla="*/ 50446 w 290952"/>
                  <a:gd name="connsiteY1" fmla="*/ 150019 h 497682"/>
                  <a:gd name="connsiteX2" fmla="*/ 105215 w 290952"/>
                  <a:gd name="connsiteY2" fmla="*/ 240507 h 497682"/>
                  <a:gd name="connsiteX3" fmla="*/ 174271 w 290952"/>
                  <a:gd name="connsiteY3" fmla="*/ 361951 h 497682"/>
                  <a:gd name="connsiteX4" fmla="*/ 257615 w 290952"/>
                  <a:gd name="connsiteY4" fmla="*/ 495301 h 497682"/>
                  <a:gd name="connsiteX5" fmla="*/ 290952 w 290952"/>
                  <a:gd name="connsiteY5" fmla="*/ 497682 h 497682"/>
                  <a:gd name="connsiteX6" fmla="*/ 190940 w 290952"/>
                  <a:gd name="connsiteY6" fmla="*/ 330994 h 497682"/>
                  <a:gd name="connsiteX7" fmla="*/ 121883 w 290952"/>
                  <a:gd name="connsiteY7" fmla="*/ 211932 h 497682"/>
                  <a:gd name="connsiteX8" fmla="*/ 76640 w 290952"/>
                  <a:gd name="connsiteY8" fmla="*/ 147638 h 497682"/>
                  <a:gd name="connsiteX9" fmla="*/ 152840 w 290952"/>
                  <a:gd name="connsiteY9" fmla="*/ 9526 h 497682"/>
                  <a:gd name="connsiteX10" fmla="*/ 102834 w 290952"/>
                  <a:gd name="connsiteY10" fmla="*/ 0 h 497682"/>
                  <a:gd name="connsiteX0" fmla="*/ 102834 w 290952"/>
                  <a:gd name="connsiteY0" fmla="*/ 0 h 497682"/>
                  <a:gd name="connsiteX1" fmla="*/ 50446 w 290952"/>
                  <a:gd name="connsiteY1" fmla="*/ 150019 h 497682"/>
                  <a:gd name="connsiteX2" fmla="*/ 105215 w 290952"/>
                  <a:gd name="connsiteY2" fmla="*/ 240507 h 497682"/>
                  <a:gd name="connsiteX3" fmla="*/ 174271 w 290952"/>
                  <a:gd name="connsiteY3" fmla="*/ 361951 h 497682"/>
                  <a:gd name="connsiteX4" fmla="*/ 257615 w 290952"/>
                  <a:gd name="connsiteY4" fmla="*/ 495301 h 497682"/>
                  <a:gd name="connsiteX5" fmla="*/ 290952 w 290952"/>
                  <a:gd name="connsiteY5" fmla="*/ 497682 h 497682"/>
                  <a:gd name="connsiteX6" fmla="*/ 190940 w 290952"/>
                  <a:gd name="connsiteY6" fmla="*/ 330994 h 497682"/>
                  <a:gd name="connsiteX7" fmla="*/ 121883 w 290952"/>
                  <a:gd name="connsiteY7" fmla="*/ 211932 h 497682"/>
                  <a:gd name="connsiteX8" fmla="*/ 114740 w 290952"/>
                  <a:gd name="connsiteY8" fmla="*/ 133351 h 497682"/>
                  <a:gd name="connsiteX9" fmla="*/ 152840 w 290952"/>
                  <a:gd name="connsiteY9" fmla="*/ 9526 h 497682"/>
                  <a:gd name="connsiteX10" fmla="*/ 102834 w 290952"/>
                  <a:gd name="connsiteY10" fmla="*/ 0 h 497682"/>
                  <a:gd name="connsiteX0" fmla="*/ 102834 w 290952"/>
                  <a:gd name="connsiteY0" fmla="*/ 0 h 497682"/>
                  <a:gd name="connsiteX1" fmla="*/ 50446 w 290952"/>
                  <a:gd name="connsiteY1" fmla="*/ 150019 h 497682"/>
                  <a:gd name="connsiteX2" fmla="*/ 105215 w 290952"/>
                  <a:gd name="connsiteY2" fmla="*/ 240507 h 497682"/>
                  <a:gd name="connsiteX3" fmla="*/ 174271 w 290952"/>
                  <a:gd name="connsiteY3" fmla="*/ 361951 h 497682"/>
                  <a:gd name="connsiteX4" fmla="*/ 257615 w 290952"/>
                  <a:gd name="connsiteY4" fmla="*/ 495301 h 497682"/>
                  <a:gd name="connsiteX5" fmla="*/ 290952 w 290952"/>
                  <a:gd name="connsiteY5" fmla="*/ 497682 h 497682"/>
                  <a:gd name="connsiteX6" fmla="*/ 190940 w 290952"/>
                  <a:gd name="connsiteY6" fmla="*/ 330994 h 497682"/>
                  <a:gd name="connsiteX7" fmla="*/ 121883 w 290952"/>
                  <a:gd name="connsiteY7" fmla="*/ 211932 h 497682"/>
                  <a:gd name="connsiteX8" fmla="*/ 114740 w 290952"/>
                  <a:gd name="connsiteY8" fmla="*/ 133351 h 497682"/>
                  <a:gd name="connsiteX9" fmla="*/ 152840 w 290952"/>
                  <a:gd name="connsiteY9" fmla="*/ 9526 h 497682"/>
                  <a:gd name="connsiteX10" fmla="*/ 102834 w 290952"/>
                  <a:gd name="connsiteY10" fmla="*/ 0 h 497682"/>
                  <a:gd name="connsiteX0" fmla="*/ 102834 w 290952"/>
                  <a:gd name="connsiteY0" fmla="*/ 0 h 497682"/>
                  <a:gd name="connsiteX1" fmla="*/ 50446 w 290952"/>
                  <a:gd name="connsiteY1" fmla="*/ 150019 h 497682"/>
                  <a:gd name="connsiteX2" fmla="*/ 105215 w 290952"/>
                  <a:gd name="connsiteY2" fmla="*/ 240507 h 497682"/>
                  <a:gd name="connsiteX3" fmla="*/ 174271 w 290952"/>
                  <a:gd name="connsiteY3" fmla="*/ 361951 h 497682"/>
                  <a:gd name="connsiteX4" fmla="*/ 257615 w 290952"/>
                  <a:gd name="connsiteY4" fmla="*/ 495301 h 497682"/>
                  <a:gd name="connsiteX5" fmla="*/ 290952 w 290952"/>
                  <a:gd name="connsiteY5" fmla="*/ 497682 h 497682"/>
                  <a:gd name="connsiteX6" fmla="*/ 190940 w 290952"/>
                  <a:gd name="connsiteY6" fmla="*/ 330994 h 497682"/>
                  <a:gd name="connsiteX7" fmla="*/ 121883 w 290952"/>
                  <a:gd name="connsiteY7" fmla="*/ 211932 h 497682"/>
                  <a:gd name="connsiteX8" fmla="*/ 114740 w 290952"/>
                  <a:gd name="connsiteY8" fmla="*/ 133351 h 497682"/>
                  <a:gd name="connsiteX9" fmla="*/ 152840 w 290952"/>
                  <a:gd name="connsiteY9" fmla="*/ 9526 h 497682"/>
                  <a:gd name="connsiteX10" fmla="*/ 102834 w 290952"/>
                  <a:gd name="connsiteY10" fmla="*/ 0 h 497682"/>
                  <a:gd name="connsiteX0" fmla="*/ 102834 w 290952"/>
                  <a:gd name="connsiteY0" fmla="*/ 0 h 497682"/>
                  <a:gd name="connsiteX1" fmla="*/ 50446 w 290952"/>
                  <a:gd name="connsiteY1" fmla="*/ 150019 h 497682"/>
                  <a:gd name="connsiteX2" fmla="*/ 105215 w 290952"/>
                  <a:gd name="connsiteY2" fmla="*/ 240507 h 497682"/>
                  <a:gd name="connsiteX3" fmla="*/ 174271 w 290952"/>
                  <a:gd name="connsiteY3" fmla="*/ 361951 h 497682"/>
                  <a:gd name="connsiteX4" fmla="*/ 257615 w 290952"/>
                  <a:gd name="connsiteY4" fmla="*/ 495301 h 497682"/>
                  <a:gd name="connsiteX5" fmla="*/ 290952 w 290952"/>
                  <a:gd name="connsiteY5" fmla="*/ 497682 h 497682"/>
                  <a:gd name="connsiteX6" fmla="*/ 190940 w 290952"/>
                  <a:gd name="connsiteY6" fmla="*/ 330994 h 497682"/>
                  <a:gd name="connsiteX7" fmla="*/ 121883 w 290952"/>
                  <a:gd name="connsiteY7" fmla="*/ 211932 h 497682"/>
                  <a:gd name="connsiteX8" fmla="*/ 114740 w 290952"/>
                  <a:gd name="connsiteY8" fmla="*/ 133351 h 497682"/>
                  <a:gd name="connsiteX9" fmla="*/ 152840 w 290952"/>
                  <a:gd name="connsiteY9" fmla="*/ 9526 h 497682"/>
                  <a:gd name="connsiteX10" fmla="*/ 102834 w 290952"/>
                  <a:gd name="connsiteY10" fmla="*/ 0 h 497682"/>
                  <a:gd name="connsiteX0" fmla="*/ 102834 w 290952"/>
                  <a:gd name="connsiteY0" fmla="*/ 0 h 497682"/>
                  <a:gd name="connsiteX1" fmla="*/ 50446 w 290952"/>
                  <a:gd name="connsiteY1" fmla="*/ 150019 h 497682"/>
                  <a:gd name="connsiteX2" fmla="*/ 105215 w 290952"/>
                  <a:gd name="connsiteY2" fmla="*/ 240507 h 497682"/>
                  <a:gd name="connsiteX3" fmla="*/ 174271 w 290952"/>
                  <a:gd name="connsiteY3" fmla="*/ 361951 h 497682"/>
                  <a:gd name="connsiteX4" fmla="*/ 257615 w 290952"/>
                  <a:gd name="connsiteY4" fmla="*/ 495301 h 497682"/>
                  <a:gd name="connsiteX5" fmla="*/ 290952 w 290952"/>
                  <a:gd name="connsiteY5" fmla="*/ 497682 h 497682"/>
                  <a:gd name="connsiteX6" fmla="*/ 190940 w 290952"/>
                  <a:gd name="connsiteY6" fmla="*/ 330994 h 497682"/>
                  <a:gd name="connsiteX7" fmla="*/ 152840 w 290952"/>
                  <a:gd name="connsiteY7" fmla="*/ 223838 h 497682"/>
                  <a:gd name="connsiteX8" fmla="*/ 114740 w 290952"/>
                  <a:gd name="connsiteY8" fmla="*/ 133351 h 497682"/>
                  <a:gd name="connsiteX9" fmla="*/ 152840 w 290952"/>
                  <a:gd name="connsiteY9" fmla="*/ 9526 h 497682"/>
                  <a:gd name="connsiteX10" fmla="*/ 102834 w 290952"/>
                  <a:gd name="connsiteY10" fmla="*/ 0 h 497682"/>
                  <a:gd name="connsiteX0" fmla="*/ 102834 w 290952"/>
                  <a:gd name="connsiteY0" fmla="*/ 0 h 497682"/>
                  <a:gd name="connsiteX1" fmla="*/ 50446 w 290952"/>
                  <a:gd name="connsiteY1" fmla="*/ 150019 h 497682"/>
                  <a:gd name="connsiteX2" fmla="*/ 105215 w 290952"/>
                  <a:gd name="connsiteY2" fmla="*/ 240507 h 497682"/>
                  <a:gd name="connsiteX3" fmla="*/ 174271 w 290952"/>
                  <a:gd name="connsiteY3" fmla="*/ 361951 h 497682"/>
                  <a:gd name="connsiteX4" fmla="*/ 257615 w 290952"/>
                  <a:gd name="connsiteY4" fmla="*/ 495301 h 497682"/>
                  <a:gd name="connsiteX5" fmla="*/ 290952 w 290952"/>
                  <a:gd name="connsiteY5" fmla="*/ 497682 h 497682"/>
                  <a:gd name="connsiteX6" fmla="*/ 190940 w 290952"/>
                  <a:gd name="connsiteY6" fmla="*/ 330994 h 497682"/>
                  <a:gd name="connsiteX7" fmla="*/ 152840 w 290952"/>
                  <a:gd name="connsiteY7" fmla="*/ 223838 h 497682"/>
                  <a:gd name="connsiteX8" fmla="*/ 114740 w 290952"/>
                  <a:gd name="connsiteY8" fmla="*/ 133351 h 497682"/>
                  <a:gd name="connsiteX9" fmla="*/ 152840 w 290952"/>
                  <a:gd name="connsiteY9" fmla="*/ 9526 h 497682"/>
                  <a:gd name="connsiteX10" fmla="*/ 102834 w 290952"/>
                  <a:gd name="connsiteY10" fmla="*/ 0 h 497682"/>
                  <a:gd name="connsiteX0" fmla="*/ 102834 w 290952"/>
                  <a:gd name="connsiteY0" fmla="*/ 0 h 497682"/>
                  <a:gd name="connsiteX1" fmla="*/ 50446 w 290952"/>
                  <a:gd name="connsiteY1" fmla="*/ 150019 h 497682"/>
                  <a:gd name="connsiteX2" fmla="*/ 105215 w 290952"/>
                  <a:gd name="connsiteY2" fmla="*/ 240507 h 497682"/>
                  <a:gd name="connsiteX3" fmla="*/ 174271 w 290952"/>
                  <a:gd name="connsiteY3" fmla="*/ 361951 h 497682"/>
                  <a:gd name="connsiteX4" fmla="*/ 257615 w 290952"/>
                  <a:gd name="connsiteY4" fmla="*/ 495301 h 497682"/>
                  <a:gd name="connsiteX5" fmla="*/ 290952 w 290952"/>
                  <a:gd name="connsiteY5" fmla="*/ 497682 h 497682"/>
                  <a:gd name="connsiteX6" fmla="*/ 190940 w 290952"/>
                  <a:gd name="connsiteY6" fmla="*/ 330994 h 497682"/>
                  <a:gd name="connsiteX7" fmla="*/ 152840 w 290952"/>
                  <a:gd name="connsiteY7" fmla="*/ 223838 h 497682"/>
                  <a:gd name="connsiteX8" fmla="*/ 114740 w 290952"/>
                  <a:gd name="connsiteY8" fmla="*/ 133351 h 497682"/>
                  <a:gd name="connsiteX9" fmla="*/ 152840 w 290952"/>
                  <a:gd name="connsiteY9" fmla="*/ 9526 h 497682"/>
                  <a:gd name="connsiteX10" fmla="*/ 102834 w 290952"/>
                  <a:gd name="connsiteY10" fmla="*/ 0 h 497682"/>
                  <a:gd name="connsiteX0" fmla="*/ 102834 w 290952"/>
                  <a:gd name="connsiteY0" fmla="*/ 0 h 497682"/>
                  <a:gd name="connsiteX1" fmla="*/ 50446 w 290952"/>
                  <a:gd name="connsiteY1" fmla="*/ 150019 h 497682"/>
                  <a:gd name="connsiteX2" fmla="*/ 105215 w 290952"/>
                  <a:gd name="connsiteY2" fmla="*/ 240507 h 497682"/>
                  <a:gd name="connsiteX3" fmla="*/ 174271 w 290952"/>
                  <a:gd name="connsiteY3" fmla="*/ 361951 h 497682"/>
                  <a:gd name="connsiteX4" fmla="*/ 257615 w 290952"/>
                  <a:gd name="connsiteY4" fmla="*/ 495301 h 497682"/>
                  <a:gd name="connsiteX5" fmla="*/ 290952 w 290952"/>
                  <a:gd name="connsiteY5" fmla="*/ 497682 h 497682"/>
                  <a:gd name="connsiteX6" fmla="*/ 190940 w 290952"/>
                  <a:gd name="connsiteY6" fmla="*/ 330994 h 497682"/>
                  <a:gd name="connsiteX7" fmla="*/ 152840 w 290952"/>
                  <a:gd name="connsiteY7" fmla="*/ 223838 h 497682"/>
                  <a:gd name="connsiteX8" fmla="*/ 114740 w 290952"/>
                  <a:gd name="connsiteY8" fmla="*/ 133351 h 497682"/>
                  <a:gd name="connsiteX9" fmla="*/ 152840 w 290952"/>
                  <a:gd name="connsiteY9" fmla="*/ 9526 h 497682"/>
                  <a:gd name="connsiteX10" fmla="*/ 102834 w 290952"/>
                  <a:gd name="connsiteY10" fmla="*/ 0 h 497682"/>
                  <a:gd name="connsiteX0" fmla="*/ 102834 w 290952"/>
                  <a:gd name="connsiteY0" fmla="*/ 0 h 497682"/>
                  <a:gd name="connsiteX1" fmla="*/ 50446 w 290952"/>
                  <a:gd name="connsiteY1" fmla="*/ 150019 h 497682"/>
                  <a:gd name="connsiteX2" fmla="*/ 105215 w 290952"/>
                  <a:gd name="connsiteY2" fmla="*/ 240507 h 497682"/>
                  <a:gd name="connsiteX3" fmla="*/ 174271 w 290952"/>
                  <a:gd name="connsiteY3" fmla="*/ 361951 h 497682"/>
                  <a:gd name="connsiteX4" fmla="*/ 257615 w 290952"/>
                  <a:gd name="connsiteY4" fmla="*/ 495301 h 497682"/>
                  <a:gd name="connsiteX5" fmla="*/ 290952 w 290952"/>
                  <a:gd name="connsiteY5" fmla="*/ 497682 h 497682"/>
                  <a:gd name="connsiteX6" fmla="*/ 190940 w 290952"/>
                  <a:gd name="connsiteY6" fmla="*/ 330994 h 497682"/>
                  <a:gd name="connsiteX7" fmla="*/ 152840 w 290952"/>
                  <a:gd name="connsiteY7" fmla="*/ 223838 h 497682"/>
                  <a:gd name="connsiteX8" fmla="*/ 114740 w 290952"/>
                  <a:gd name="connsiteY8" fmla="*/ 133351 h 497682"/>
                  <a:gd name="connsiteX9" fmla="*/ 152840 w 290952"/>
                  <a:gd name="connsiteY9" fmla="*/ 9526 h 497682"/>
                  <a:gd name="connsiteX10" fmla="*/ 102834 w 290952"/>
                  <a:gd name="connsiteY10" fmla="*/ 0 h 497682"/>
                  <a:gd name="connsiteX0" fmla="*/ 102834 w 290952"/>
                  <a:gd name="connsiteY0" fmla="*/ 0 h 497682"/>
                  <a:gd name="connsiteX1" fmla="*/ 50446 w 290952"/>
                  <a:gd name="connsiteY1" fmla="*/ 150019 h 497682"/>
                  <a:gd name="connsiteX2" fmla="*/ 105215 w 290952"/>
                  <a:gd name="connsiteY2" fmla="*/ 240507 h 497682"/>
                  <a:gd name="connsiteX3" fmla="*/ 174271 w 290952"/>
                  <a:gd name="connsiteY3" fmla="*/ 361951 h 497682"/>
                  <a:gd name="connsiteX4" fmla="*/ 257615 w 290952"/>
                  <a:gd name="connsiteY4" fmla="*/ 495301 h 497682"/>
                  <a:gd name="connsiteX5" fmla="*/ 290952 w 290952"/>
                  <a:gd name="connsiteY5" fmla="*/ 497682 h 497682"/>
                  <a:gd name="connsiteX6" fmla="*/ 190940 w 290952"/>
                  <a:gd name="connsiteY6" fmla="*/ 330994 h 497682"/>
                  <a:gd name="connsiteX7" fmla="*/ 152840 w 290952"/>
                  <a:gd name="connsiteY7" fmla="*/ 223838 h 497682"/>
                  <a:gd name="connsiteX8" fmla="*/ 114740 w 290952"/>
                  <a:gd name="connsiteY8" fmla="*/ 133351 h 497682"/>
                  <a:gd name="connsiteX9" fmla="*/ 152840 w 290952"/>
                  <a:gd name="connsiteY9" fmla="*/ 9526 h 497682"/>
                  <a:gd name="connsiteX10" fmla="*/ 102834 w 290952"/>
                  <a:gd name="connsiteY10" fmla="*/ 0 h 497682"/>
                  <a:gd name="connsiteX0" fmla="*/ 102834 w 290952"/>
                  <a:gd name="connsiteY0" fmla="*/ 0 h 497682"/>
                  <a:gd name="connsiteX1" fmla="*/ 50446 w 290952"/>
                  <a:gd name="connsiteY1" fmla="*/ 150019 h 497682"/>
                  <a:gd name="connsiteX2" fmla="*/ 105215 w 290952"/>
                  <a:gd name="connsiteY2" fmla="*/ 240507 h 497682"/>
                  <a:gd name="connsiteX3" fmla="*/ 174271 w 290952"/>
                  <a:gd name="connsiteY3" fmla="*/ 361951 h 497682"/>
                  <a:gd name="connsiteX4" fmla="*/ 257615 w 290952"/>
                  <a:gd name="connsiteY4" fmla="*/ 495301 h 497682"/>
                  <a:gd name="connsiteX5" fmla="*/ 290952 w 290952"/>
                  <a:gd name="connsiteY5" fmla="*/ 497682 h 497682"/>
                  <a:gd name="connsiteX6" fmla="*/ 190940 w 290952"/>
                  <a:gd name="connsiteY6" fmla="*/ 330994 h 497682"/>
                  <a:gd name="connsiteX7" fmla="*/ 152840 w 290952"/>
                  <a:gd name="connsiteY7" fmla="*/ 223838 h 497682"/>
                  <a:gd name="connsiteX8" fmla="*/ 114740 w 290952"/>
                  <a:gd name="connsiteY8" fmla="*/ 133351 h 497682"/>
                  <a:gd name="connsiteX9" fmla="*/ 152840 w 290952"/>
                  <a:gd name="connsiteY9" fmla="*/ 9526 h 497682"/>
                  <a:gd name="connsiteX10" fmla="*/ 102834 w 290952"/>
                  <a:gd name="connsiteY10" fmla="*/ 0 h 497682"/>
                  <a:gd name="connsiteX0" fmla="*/ 102834 w 290952"/>
                  <a:gd name="connsiteY0" fmla="*/ 0 h 497682"/>
                  <a:gd name="connsiteX1" fmla="*/ 50446 w 290952"/>
                  <a:gd name="connsiteY1" fmla="*/ 150019 h 497682"/>
                  <a:gd name="connsiteX2" fmla="*/ 105215 w 290952"/>
                  <a:gd name="connsiteY2" fmla="*/ 240507 h 497682"/>
                  <a:gd name="connsiteX3" fmla="*/ 174271 w 290952"/>
                  <a:gd name="connsiteY3" fmla="*/ 361951 h 497682"/>
                  <a:gd name="connsiteX4" fmla="*/ 257615 w 290952"/>
                  <a:gd name="connsiteY4" fmla="*/ 495301 h 497682"/>
                  <a:gd name="connsiteX5" fmla="*/ 290952 w 290952"/>
                  <a:gd name="connsiteY5" fmla="*/ 497682 h 497682"/>
                  <a:gd name="connsiteX6" fmla="*/ 190940 w 290952"/>
                  <a:gd name="connsiteY6" fmla="*/ 330994 h 497682"/>
                  <a:gd name="connsiteX7" fmla="*/ 152840 w 290952"/>
                  <a:gd name="connsiteY7" fmla="*/ 223838 h 497682"/>
                  <a:gd name="connsiteX8" fmla="*/ 114740 w 290952"/>
                  <a:gd name="connsiteY8" fmla="*/ 133351 h 497682"/>
                  <a:gd name="connsiteX9" fmla="*/ 152840 w 290952"/>
                  <a:gd name="connsiteY9" fmla="*/ 9526 h 497682"/>
                  <a:gd name="connsiteX10" fmla="*/ 102834 w 290952"/>
                  <a:gd name="connsiteY10" fmla="*/ 0 h 497682"/>
                  <a:gd name="connsiteX0" fmla="*/ 102834 w 290952"/>
                  <a:gd name="connsiteY0" fmla="*/ 0 h 497682"/>
                  <a:gd name="connsiteX1" fmla="*/ 50446 w 290952"/>
                  <a:gd name="connsiteY1" fmla="*/ 150019 h 497682"/>
                  <a:gd name="connsiteX2" fmla="*/ 105215 w 290952"/>
                  <a:gd name="connsiteY2" fmla="*/ 240507 h 497682"/>
                  <a:gd name="connsiteX3" fmla="*/ 174271 w 290952"/>
                  <a:gd name="connsiteY3" fmla="*/ 361951 h 497682"/>
                  <a:gd name="connsiteX4" fmla="*/ 257615 w 290952"/>
                  <a:gd name="connsiteY4" fmla="*/ 495301 h 497682"/>
                  <a:gd name="connsiteX5" fmla="*/ 290952 w 290952"/>
                  <a:gd name="connsiteY5" fmla="*/ 497682 h 497682"/>
                  <a:gd name="connsiteX6" fmla="*/ 190940 w 290952"/>
                  <a:gd name="connsiteY6" fmla="*/ 330994 h 497682"/>
                  <a:gd name="connsiteX7" fmla="*/ 152840 w 290952"/>
                  <a:gd name="connsiteY7" fmla="*/ 223838 h 497682"/>
                  <a:gd name="connsiteX8" fmla="*/ 114740 w 290952"/>
                  <a:gd name="connsiteY8" fmla="*/ 133351 h 497682"/>
                  <a:gd name="connsiteX9" fmla="*/ 152840 w 290952"/>
                  <a:gd name="connsiteY9" fmla="*/ 9526 h 497682"/>
                  <a:gd name="connsiteX10" fmla="*/ 102834 w 290952"/>
                  <a:gd name="connsiteY10" fmla="*/ 0 h 497682"/>
                  <a:gd name="connsiteX0" fmla="*/ 102834 w 290952"/>
                  <a:gd name="connsiteY0" fmla="*/ 0 h 497682"/>
                  <a:gd name="connsiteX1" fmla="*/ 50446 w 290952"/>
                  <a:gd name="connsiteY1" fmla="*/ 150019 h 497682"/>
                  <a:gd name="connsiteX2" fmla="*/ 105215 w 290952"/>
                  <a:gd name="connsiteY2" fmla="*/ 240507 h 497682"/>
                  <a:gd name="connsiteX3" fmla="*/ 174271 w 290952"/>
                  <a:gd name="connsiteY3" fmla="*/ 361951 h 497682"/>
                  <a:gd name="connsiteX4" fmla="*/ 257615 w 290952"/>
                  <a:gd name="connsiteY4" fmla="*/ 495301 h 497682"/>
                  <a:gd name="connsiteX5" fmla="*/ 290952 w 290952"/>
                  <a:gd name="connsiteY5" fmla="*/ 497682 h 497682"/>
                  <a:gd name="connsiteX6" fmla="*/ 190940 w 290952"/>
                  <a:gd name="connsiteY6" fmla="*/ 330994 h 497682"/>
                  <a:gd name="connsiteX7" fmla="*/ 152840 w 290952"/>
                  <a:gd name="connsiteY7" fmla="*/ 223838 h 497682"/>
                  <a:gd name="connsiteX8" fmla="*/ 114740 w 290952"/>
                  <a:gd name="connsiteY8" fmla="*/ 133351 h 497682"/>
                  <a:gd name="connsiteX9" fmla="*/ 152840 w 290952"/>
                  <a:gd name="connsiteY9" fmla="*/ 9526 h 497682"/>
                  <a:gd name="connsiteX10" fmla="*/ 102834 w 290952"/>
                  <a:gd name="connsiteY10" fmla="*/ 0 h 497682"/>
                  <a:gd name="connsiteX0" fmla="*/ 102834 w 290952"/>
                  <a:gd name="connsiteY0" fmla="*/ 0 h 497682"/>
                  <a:gd name="connsiteX1" fmla="*/ 50446 w 290952"/>
                  <a:gd name="connsiteY1" fmla="*/ 150019 h 497682"/>
                  <a:gd name="connsiteX2" fmla="*/ 105215 w 290952"/>
                  <a:gd name="connsiteY2" fmla="*/ 240507 h 497682"/>
                  <a:gd name="connsiteX3" fmla="*/ 174271 w 290952"/>
                  <a:gd name="connsiteY3" fmla="*/ 361951 h 497682"/>
                  <a:gd name="connsiteX4" fmla="*/ 257615 w 290952"/>
                  <a:gd name="connsiteY4" fmla="*/ 495301 h 497682"/>
                  <a:gd name="connsiteX5" fmla="*/ 290952 w 290952"/>
                  <a:gd name="connsiteY5" fmla="*/ 497682 h 497682"/>
                  <a:gd name="connsiteX6" fmla="*/ 190940 w 290952"/>
                  <a:gd name="connsiteY6" fmla="*/ 330994 h 497682"/>
                  <a:gd name="connsiteX7" fmla="*/ 152840 w 290952"/>
                  <a:gd name="connsiteY7" fmla="*/ 223838 h 497682"/>
                  <a:gd name="connsiteX8" fmla="*/ 114740 w 290952"/>
                  <a:gd name="connsiteY8" fmla="*/ 133351 h 497682"/>
                  <a:gd name="connsiteX9" fmla="*/ 152840 w 290952"/>
                  <a:gd name="connsiteY9" fmla="*/ 9526 h 497682"/>
                  <a:gd name="connsiteX10" fmla="*/ 102834 w 290952"/>
                  <a:gd name="connsiteY10" fmla="*/ 0 h 497682"/>
                  <a:gd name="connsiteX0" fmla="*/ 102834 w 290952"/>
                  <a:gd name="connsiteY0" fmla="*/ 0 h 497682"/>
                  <a:gd name="connsiteX1" fmla="*/ 50446 w 290952"/>
                  <a:gd name="connsiteY1" fmla="*/ 150019 h 497682"/>
                  <a:gd name="connsiteX2" fmla="*/ 105215 w 290952"/>
                  <a:gd name="connsiteY2" fmla="*/ 240507 h 497682"/>
                  <a:gd name="connsiteX3" fmla="*/ 174271 w 290952"/>
                  <a:gd name="connsiteY3" fmla="*/ 361951 h 497682"/>
                  <a:gd name="connsiteX4" fmla="*/ 257615 w 290952"/>
                  <a:gd name="connsiteY4" fmla="*/ 495301 h 497682"/>
                  <a:gd name="connsiteX5" fmla="*/ 290952 w 290952"/>
                  <a:gd name="connsiteY5" fmla="*/ 497682 h 497682"/>
                  <a:gd name="connsiteX6" fmla="*/ 190940 w 290952"/>
                  <a:gd name="connsiteY6" fmla="*/ 330994 h 497682"/>
                  <a:gd name="connsiteX7" fmla="*/ 152840 w 290952"/>
                  <a:gd name="connsiteY7" fmla="*/ 223838 h 497682"/>
                  <a:gd name="connsiteX8" fmla="*/ 114740 w 290952"/>
                  <a:gd name="connsiteY8" fmla="*/ 133351 h 497682"/>
                  <a:gd name="connsiteX9" fmla="*/ 152840 w 290952"/>
                  <a:gd name="connsiteY9" fmla="*/ 9526 h 497682"/>
                  <a:gd name="connsiteX10" fmla="*/ 102834 w 290952"/>
                  <a:gd name="connsiteY10" fmla="*/ 0 h 497682"/>
                  <a:gd name="connsiteX0" fmla="*/ 102834 w 290952"/>
                  <a:gd name="connsiteY0" fmla="*/ 0 h 497682"/>
                  <a:gd name="connsiteX1" fmla="*/ 50446 w 290952"/>
                  <a:gd name="connsiteY1" fmla="*/ 150019 h 497682"/>
                  <a:gd name="connsiteX2" fmla="*/ 105215 w 290952"/>
                  <a:gd name="connsiteY2" fmla="*/ 240507 h 497682"/>
                  <a:gd name="connsiteX3" fmla="*/ 174271 w 290952"/>
                  <a:gd name="connsiteY3" fmla="*/ 361951 h 497682"/>
                  <a:gd name="connsiteX4" fmla="*/ 257615 w 290952"/>
                  <a:gd name="connsiteY4" fmla="*/ 495301 h 497682"/>
                  <a:gd name="connsiteX5" fmla="*/ 290952 w 290952"/>
                  <a:gd name="connsiteY5" fmla="*/ 497682 h 497682"/>
                  <a:gd name="connsiteX6" fmla="*/ 190940 w 290952"/>
                  <a:gd name="connsiteY6" fmla="*/ 330994 h 497682"/>
                  <a:gd name="connsiteX7" fmla="*/ 152840 w 290952"/>
                  <a:gd name="connsiteY7" fmla="*/ 223838 h 497682"/>
                  <a:gd name="connsiteX8" fmla="*/ 114740 w 290952"/>
                  <a:gd name="connsiteY8" fmla="*/ 133351 h 497682"/>
                  <a:gd name="connsiteX9" fmla="*/ 152840 w 290952"/>
                  <a:gd name="connsiteY9" fmla="*/ 9526 h 497682"/>
                  <a:gd name="connsiteX10" fmla="*/ 102834 w 290952"/>
                  <a:gd name="connsiteY10" fmla="*/ 0 h 497682"/>
                  <a:gd name="connsiteX0" fmla="*/ 102834 w 290952"/>
                  <a:gd name="connsiteY0" fmla="*/ 0 h 497682"/>
                  <a:gd name="connsiteX1" fmla="*/ 50446 w 290952"/>
                  <a:gd name="connsiteY1" fmla="*/ 150019 h 497682"/>
                  <a:gd name="connsiteX2" fmla="*/ 105215 w 290952"/>
                  <a:gd name="connsiteY2" fmla="*/ 240507 h 497682"/>
                  <a:gd name="connsiteX3" fmla="*/ 174271 w 290952"/>
                  <a:gd name="connsiteY3" fmla="*/ 361951 h 497682"/>
                  <a:gd name="connsiteX4" fmla="*/ 257615 w 290952"/>
                  <a:gd name="connsiteY4" fmla="*/ 495301 h 497682"/>
                  <a:gd name="connsiteX5" fmla="*/ 290952 w 290952"/>
                  <a:gd name="connsiteY5" fmla="*/ 497682 h 497682"/>
                  <a:gd name="connsiteX6" fmla="*/ 190940 w 290952"/>
                  <a:gd name="connsiteY6" fmla="*/ 330994 h 497682"/>
                  <a:gd name="connsiteX7" fmla="*/ 152840 w 290952"/>
                  <a:gd name="connsiteY7" fmla="*/ 223838 h 497682"/>
                  <a:gd name="connsiteX8" fmla="*/ 114740 w 290952"/>
                  <a:gd name="connsiteY8" fmla="*/ 133351 h 497682"/>
                  <a:gd name="connsiteX9" fmla="*/ 152840 w 290952"/>
                  <a:gd name="connsiteY9" fmla="*/ 9526 h 497682"/>
                  <a:gd name="connsiteX10" fmla="*/ 102834 w 290952"/>
                  <a:gd name="connsiteY10" fmla="*/ 0 h 497682"/>
                  <a:gd name="connsiteX0" fmla="*/ 102834 w 297405"/>
                  <a:gd name="connsiteY0" fmla="*/ 0 h 497682"/>
                  <a:gd name="connsiteX1" fmla="*/ 50446 w 297405"/>
                  <a:gd name="connsiteY1" fmla="*/ 150019 h 497682"/>
                  <a:gd name="connsiteX2" fmla="*/ 105215 w 297405"/>
                  <a:gd name="connsiteY2" fmla="*/ 240507 h 497682"/>
                  <a:gd name="connsiteX3" fmla="*/ 174271 w 297405"/>
                  <a:gd name="connsiteY3" fmla="*/ 361951 h 497682"/>
                  <a:gd name="connsiteX4" fmla="*/ 257615 w 297405"/>
                  <a:gd name="connsiteY4" fmla="*/ 495301 h 497682"/>
                  <a:gd name="connsiteX5" fmla="*/ 290952 w 297405"/>
                  <a:gd name="connsiteY5" fmla="*/ 497682 h 497682"/>
                  <a:gd name="connsiteX6" fmla="*/ 190940 w 297405"/>
                  <a:gd name="connsiteY6" fmla="*/ 330994 h 497682"/>
                  <a:gd name="connsiteX7" fmla="*/ 152840 w 297405"/>
                  <a:gd name="connsiteY7" fmla="*/ 223838 h 497682"/>
                  <a:gd name="connsiteX8" fmla="*/ 114740 w 297405"/>
                  <a:gd name="connsiteY8" fmla="*/ 133351 h 497682"/>
                  <a:gd name="connsiteX9" fmla="*/ 152840 w 297405"/>
                  <a:gd name="connsiteY9" fmla="*/ 9526 h 497682"/>
                  <a:gd name="connsiteX10" fmla="*/ 102834 w 297405"/>
                  <a:gd name="connsiteY10" fmla="*/ 0 h 497682"/>
                  <a:gd name="connsiteX0" fmla="*/ 102834 w 297405"/>
                  <a:gd name="connsiteY0" fmla="*/ 0 h 497682"/>
                  <a:gd name="connsiteX1" fmla="*/ 50446 w 297405"/>
                  <a:gd name="connsiteY1" fmla="*/ 150019 h 497682"/>
                  <a:gd name="connsiteX2" fmla="*/ 105215 w 297405"/>
                  <a:gd name="connsiteY2" fmla="*/ 240507 h 497682"/>
                  <a:gd name="connsiteX3" fmla="*/ 174271 w 297405"/>
                  <a:gd name="connsiteY3" fmla="*/ 361951 h 497682"/>
                  <a:gd name="connsiteX4" fmla="*/ 257615 w 297405"/>
                  <a:gd name="connsiteY4" fmla="*/ 495301 h 497682"/>
                  <a:gd name="connsiteX5" fmla="*/ 290952 w 297405"/>
                  <a:gd name="connsiteY5" fmla="*/ 497682 h 497682"/>
                  <a:gd name="connsiteX6" fmla="*/ 190940 w 297405"/>
                  <a:gd name="connsiteY6" fmla="*/ 330994 h 497682"/>
                  <a:gd name="connsiteX7" fmla="*/ 152840 w 297405"/>
                  <a:gd name="connsiteY7" fmla="*/ 223838 h 497682"/>
                  <a:gd name="connsiteX8" fmla="*/ 114740 w 297405"/>
                  <a:gd name="connsiteY8" fmla="*/ 133351 h 497682"/>
                  <a:gd name="connsiteX9" fmla="*/ 152840 w 297405"/>
                  <a:gd name="connsiteY9" fmla="*/ 9526 h 497682"/>
                  <a:gd name="connsiteX10" fmla="*/ 102834 w 297405"/>
                  <a:gd name="connsiteY10" fmla="*/ 0 h 497682"/>
                  <a:gd name="connsiteX0" fmla="*/ 102834 w 297405"/>
                  <a:gd name="connsiteY0" fmla="*/ 0 h 497682"/>
                  <a:gd name="connsiteX1" fmla="*/ 50446 w 297405"/>
                  <a:gd name="connsiteY1" fmla="*/ 150019 h 497682"/>
                  <a:gd name="connsiteX2" fmla="*/ 105215 w 297405"/>
                  <a:gd name="connsiteY2" fmla="*/ 240507 h 497682"/>
                  <a:gd name="connsiteX3" fmla="*/ 174271 w 297405"/>
                  <a:gd name="connsiteY3" fmla="*/ 361951 h 497682"/>
                  <a:gd name="connsiteX4" fmla="*/ 257615 w 297405"/>
                  <a:gd name="connsiteY4" fmla="*/ 495301 h 497682"/>
                  <a:gd name="connsiteX5" fmla="*/ 290952 w 297405"/>
                  <a:gd name="connsiteY5" fmla="*/ 497682 h 497682"/>
                  <a:gd name="connsiteX6" fmla="*/ 190940 w 297405"/>
                  <a:gd name="connsiteY6" fmla="*/ 330994 h 497682"/>
                  <a:gd name="connsiteX7" fmla="*/ 152840 w 297405"/>
                  <a:gd name="connsiteY7" fmla="*/ 223838 h 497682"/>
                  <a:gd name="connsiteX8" fmla="*/ 114740 w 297405"/>
                  <a:gd name="connsiteY8" fmla="*/ 133351 h 497682"/>
                  <a:gd name="connsiteX9" fmla="*/ 152840 w 297405"/>
                  <a:gd name="connsiteY9" fmla="*/ 9526 h 497682"/>
                  <a:gd name="connsiteX10" fmla="*/ 102834 w 297405"/>
                  <a:gd name="connsiteY10" fmla="*/ 0 h 497682"/>
                  <a:gd name="connsiteX0" fmla="*/ 102834 w 297405"/>
                  <a:gd name="connsiteY0" fmla="*/ 0 h 497682"/>
                  <a:gd name="connsiteX1" fmla="*/ 50446 w 297405"/>
                  <a:gd name="connsiteY1" fmla="*/ 150019 h 497682"/>
                  <a:gd name="connsiteX2" fmla="*/ 105215 w 297405"/>
                  <a:gd name="connsiteY2" fmla="*/ 240507 h 497682"/>
                  <a:gd name="connsiteX3" fmla="*/ 174271 w 297405"/>
                  <a:gd name="connsiteY3" fmla="*/ 361951 h 497682"/>
                  <a:gd name="connsiteX4" fmla="*/ 257615 w 297405"/>
                  <a:gd name="connsiteY4" fmla="*/ 495301 h 497682"/>
                  <a:gd name="connsiteX5" fmla="*/ 290952 w 297405"/>
                  <a:gd name="connsiteY5" fmla="*/ 497682 h 497682"/>
                  <a:gd name="connsiteX6" fmla="*/ 190940 w 297405"/>
                  <a:gd name="connsiteY6" fmla="*/ 330994 h 497682"/>
                  <a:gd name="connsiteX7" fmla="*/ 152840 w 297405"/>
                  <a:gd name="connsiteY7" fmla="*/ 223838 h 497682"/>
                  <a:gd name="connsiteX8" fmla="*/ 114740 w 297405"/>
                  <a:gd name="connsiteY8" fmla="*/ 133351 h 497682"/>
                  <a:gd name="connsiteX9" fmla="*/ 152840 w 297405"/>
                  <a:gd name="connsiteY9" fmla="*/ 9526 h 497682"/>
                  <a:gd name="connsiteX10" fmla="*/ 102834 w 297405"/>
                  <a:gd name="connsiteY10" fmla="*/ 0 h 497682"/>
                  <a:gd name="connsiteX0" fmla="*/ 102834 w 297405"/>
                  <a:gd name="connsiteY0" fmla="*/ 0 h 497682"/>
                  <a:gd name="connsiteX1" fmla="*/ 50446 w 297405"/>
                  <a:gd name="connsiteY1" fmla="*/ 150019 h 497682"/>
                  <a:gd name="connsiteX2" fmla="*/ 105215 w 297405"/>
                  <a:gd name="connsiteY2" fmla="*/ 240507 h 497682"/>
                  <a:gd name="connsiteX3" fmla="*/ 174271 w 297405"/>
                  <a:gd name="connsiteY3" fmla="*/ 361951 h 497682"/>
                  <a:gd name="connsiteX4" fmla="*/ 257615 w 297405"/>
                  <a:gd name="connsiteY4" fmla="*/ 495301 h 497682"/>
                  <a:gd name="connsiteX5" fmla="*/ 290952 w 297405"/>
                  <a:gd name="connsiteY5" fmla="*/ 497682 h 497682"/>
                  <a:gd name="connsiteX6" fmla="*/ 190940 w 297405"/>
                  <a:gd name="connsiteY6" fmla="*/ 330994 h 497682"/>
                  <a:gd name="connsiteX7" fmla="*/ 152840 w 297405"/>
                  <a:gd name="connsiteY7" fmla="*/ 223838 h 497682"/>
                  <a:gd name="connsiteX8" fmla="*/ 114740 w 297405"/>
                  <a:gd name="connsiteY8" fmla="*/ 133351 h 497682"/>
                  <a:gd name="connsiteX9" fmla="*/ 152840 w 297405"/>
                  <a:gd name="connsiteY9" fmla="*/ 9526 h 497682"/>
                  <a:gd name="connsiteX10" fmla="*/ 102834 w 297405"/>
                  <a:gd name="connsiteY10" fmla="*/ 0 h 497682"/>
                  <a:gd name="connsiteX0" fmla="*/ 102834 w 297405"/>
                  <a:gd name="connsiteY0" fmla="*/ 0 h 497682"/>
                  <a:gd name="connsiteX1" fmla="*/ 50446 w 297405"/>
                  <a:gd name="connsiteY1" fmla="*/ 150019 h 497682"/>
                  <a:gd name="connsiteX2" fmla="*/ 105215 w 297405"/>
                  <a:gd name="connsiteY2" fmla="*/ 240507 h 497682"/>
                  <a:gd name="connsiteX3" fmla="*/ 174271 w 297405"/>
                  <a:gd name="connsiteY3" fmla="*/ 361951 h 497682"/>
                  <a:gd name="connsiteX4" fmla="*/ 257615 w 297405"/>
                  <a:gd name="connsiteY4" fmla="*/ 495301 h 497682"/>
                  <a:gd name="connsiteX5" fmla="*/ 290952 w 297405"/>
                  <a:gd name="connsiteY5" fmla="*/ 497682 h 497682"/>
                  <a:gd name="connsiteX6" fmla="*/ 190940 w 297405"/>
                  <a:gd name="connsiteY6" fmla="*/ 330994 h 497682"/>
                  <a:gd name="connsiteX7" fmla="*/ 152840 w 297405"/>
                  <a:gd name="connsiteY7" fmla="*/ 223838 h 497682"/>
                  <a:gd name="connsiteX8" fmla="*/ 114740 w 297405"/>
                  <a:gd name="connsiteY8" fmla="*/ 133351 h 497682"/>
                  <a:gd name="connsiteX9" fmla="*/ 152840 w 297405"/>
                  <a:gd name="connsiteY9" fmla="*/ 9526 h 497682"/>
                  <a:gd name="connsiteX10" fmla="*/ 102834 w 297405"/>
                  <a:gd name="connsiteY10" fmla="*/ 0 h 497682"/>
                  <a:gd name="connsiteX0" fmla="*/ 102834 w 297405"/>
                  <a:gd name="connsiteY0" fmla="*/ 0 h 497682"/>
                  <a:gd name="connsiteX1" fmla="*/ 50446 w 297405"/>
                  <a:gd name="connsiteY1" fmla="*/ 150019 h 497682"/>
                  <a:gd name="connsiteX2" fmla="*/ 105215 w 297405"/>
                  <a:gd name="connsiteY2" fmla="*/ 240507 h 497682"/>
                  <a:gd name="connsiteX3" fmla="*/ 174271 w 297405"/>
                  <a:gd name="connsiteY3" fmla="*/ 361951 h 497682"/>
                  <a:gd name="connsiteX4" fmla="*/ 257615 w 297405"/>
                  <a:gd name="connsiteY4" fmla="*/ 495301 h 497682"/>
                  <a:gd name="connsiteX5" fmla="*/ 290952 w 297405"/>
                  <a:gd name="connsiteY5" fmla="*/ 497682 h 497682"/>
                  <a:gd name="connsiteX6" fmla="*/ 190940 w 297405"/>
                  <a:gd name="connsiteY6" fmla="*/ 330994 h 497682"/>
                  <a:gd name="connsiteX7" fmla="*/ 152840 w 297405"/>
                  <a:gd name="connsiteY7" fmla="*/ 223838 h 497682"/>
                  <a:gd name="connsiteX8" fmla="*/ 114740 w 297405"/>
                  <a:gd name="connsiteY8" fmla="*/ 133351 h 497682"/>
                  <a:gd name="connsiteX9" fmla="*/ 152840 w 297405"/>
                  <a:gd name="connsiteY9" fmla="*/ 9526 h 497682"/>
                  <a:gd name="connsiteX10" fmla="*/ 102834 w 297405"/>
                  <a:gd name="connsiteY10" fmla="*/ 0 h 497682"/>
                  <a:gd name="connsiteX0" fmla="*/ 102834 w 297405"/>
                  <a:gd name="connsiteY0" fmla="*/ 0 h 502445"/>
                  <a:gd name="connsiteX1" fmla="*/ 50446 w 297405"/>
                  <a:gd name="connsiteY1" fmla="*/ 150019 h 502445"/>
                  <a:gd name="connsiteX2" fmla="*/ 105215 w 297405"/>
                  <a:gd name="connsiteY2" fmla="*/ 240507 h 502445"/>
                  <a:gd name="connsiteX3" fmla="*/ 174271 w 297405"/>
                  <a:gd name="connsiteY3" fmla="*/ 361951 h 502445"/>
                  <a:gd name="connsiteX4" fmla="*/ 255233 w 297405"/>
                  <a:gd name="connsiteY4" fmla="*/ 502445 h 502445"/>
                  <a:gd name="connsiteX5" fmla="*/ 290952 w 297405"/>
                  <a:gd name="connsiteY5" fmla="*/ 497682 h 502445"/>
                  <a:gd name="connsiteX6" fmla="*/ 190940 w 297405"/>
                  <a:gd name="connsiteY6" fmla="*/ 330994 h 502445"/>
                  <a:gd name="connsiteX7" fmla="*/ 152840 w 297405"/>
                  <a:gd name="connsiteY7" fmla="*/ 223838 h 502445"/>
                  <a:gd name="connsiteX8" fmla="*/ 114740 w 297405"/>
                  <a:gd name="connsiteY8" fmla="*/ 133351 h 502445"/>
                  <a:gd name="connsiteX9" fmla="*/ 152840 w 297405"/>
                  <a:gd name="connsiteY9" fmla="*/ 9526 h 502445"/>
                  <a:gd name="connsiteX10" fmla="*/ 102834 w 297405"/>
                  <a:gd name="connsiteY10" fmla="*/ 0 h 502445"/>
                  <a:gd name="connsiteX0" fmla="*/ 102834 w 297405"/>
                  <a:gd name="connsiteY0" fmla="*/ 0 h 511970"/>
                  <a:gd name="connsiteX1" fmla="*/ 50446 w 297405"/>
                  <a:gd name="connsiteY1" fmla="*/ 150019 h 511970"/>
                  <a:gd name="connsiteX2" fmla="*/ 105215 w 297405"/>
                  <a:gd name="connsiteY2" fmla="*/ 240507 h 511970"/>
                  <a:gd name="connsiteX3" fmla="*/ 174271 w 297405"/>
                  <a:gd name="connsiteY3" fmla="*/ 361951 h 511970"/>
                  <a:gd name="connsiteX4" fmla="*/ 255233 w 297405"/>
                  <a:gd name="connsiteY4" fmla="*/ 502445 h 511970"/>
                  <a:gd name="connsiteX5" fmla="*/ 290952 w 297405"/>
                  <a:gd name="connsiteY5" fmla="*/ 511970 h 511970"/>
                  <a:gd name="connsiteX6" fmla="*/ 190940 w 297405"/>
                  <a:gd name="connsiteY6" fmla="*/ 330994 h 511970"/>
                  <a:gd name="connsiteX7" fmla="*/ 152840 w 297405"/>
                  <a:gd name="connsiteY7" fmla="*/ 223838 h 511970"/>
                  <a:gd name="connsiteX8" fmla="*/ 114740 w 297405"/>
                  <a:gd name="connsiteY8" fmla="*/ 133351 h 511970"/>
                  <a:gd name="connsiteX9" fmla="*/ 152840 w 297405"/>
                  <a:gd name="connsiteY9" fmla="*/ 9526 h 511970"/>
                  <a:gd name="connsiteX10" fmla="*/ 102834 w 297405"/>
                  <a:gd name="connsiteY10" fmla="*/ 0 h 511970"/>
                  <a:gd name="connsiteX0" fmla="*/ 102834 w 297405"/>
                  <a:gd name="connsiteY0" fmla="*/ 0 h 502445"/>
                  <a:gd name="connsiteX1" fmla="*/ 50446 w 297405"/>
                  <a:gd name="connsiteY1" fmla="*/ 150019 h 502445"/>
                  <a:gd name="connsiteX2" fmla="*/ 105215 w 297405"/>
                  <a:gd name="connsiteY2" fmla="*/ 240507 h 502445"/>
                  <a:gd name="connsiteX3" fmla="*/ 174271 w 297405"/>
                  <a:gd name="connsiteY3" fmla="*/ 361951 h 502445"/>
                  <a:gd name="connsiteX4" fmla="*/ 255233 w 297405"/>
                  <a:gd name="connsiteY4" fmla="*/ 502445 h 502445"/>
                  <a:gd name="connsiteX5" fmla="*/ 290952 w 297405"/>
                  <a:gd name="connsiteY5" fmla="*/ 497683 h 502445"/>
                  <a:gd name="connsiteX6" fmla="*/ 190940 w 297405"/>
                  <a:gd name="connsiteY6" fmla="*/ 330994 h 502445"/>
                  <a:gd name="connsiteX7" fmla="*/ 152840 w 297405"/>
                  <a:gd name="connsiteY7" fmla="*/ 223838 h 502445"/>
                  <a:gd name="connsiteX8" fmla="*/ 114740 w 297405"/>
                  <a:gd name="connsiteY8" fmla="*/ 133351 h 502445"/>
                  <a:gd name="connsiteX9" fmla="*/ 152840 w 297405"/>
                  <a:gd name="connsiteY9" fmla="*/ 9526 h 502445"/>
                  <a:gd name="connsiteX10" fmla="*/ 102834 w 297405"/>
                  <a:gd name="connsiteY10" fmla="*/ 0 h 502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7405" h="502445">
                    <a:moveTo>
                      <a:pt x="102834" y="0"/>
                    </a:moveTo>
                    <a:cubicBezTo>
                      <a:pt x="84578" y="50800"/>
                      <a:pt x="-81317" y="89694"/>
                      <a:pt x="50446" y="150019"/>
                    </a:cubicBezTo>
                    <a:cubicBezTo>
                      <a:pt x="168715" y="168275"/>
                      <a:pt x="125058" y="196057"/>
                      <a:pt x="105215" y="240507"/>
                    </a:cubicBezTo>
                    <a:cubicBezTo>
                      <a:pt x="28222" y="350044"/>
                      <a:pt x="132202" y="347664"/>
                      <a:pt x="174271" y="361951"/>
                    </a:cubicBezTo>
                    <a:cubicBezTo>
                      <a:pt x="292540" y="384970"/>
                      <a:pt x="244120" y="472281"/>
                      <a:pt x="255233" y="502445"/>
                    </a:cubicBezTo>
                    <a:lnTo>
                      <a:pt x="290952" y="497683"/>
                    </a:lnTo>
                    <a:cubicBezTo>
                      <a:pt x="300478" y="430214"/>
                      <a:pt x="317146" y="355601"/>
                      <a:pt x="190940" y="330994"/>
                    </a:cubicBezTo>
                    <a:cubicBezTo>
                      <a:pt x="154427" y="321469"/>
                      <a:pt x="56002" y="342900"/>
                      <a:pt x="152840" y="223838"/>
                    </a:cubicBezTo>
                    <a:cubicBezTo>
                      <a:pt x="188559" y="178594"/>
                      <a:pt x="176653" y="145258"/>
                      <a:pt x="114740" y="133351"/>
                    </a:cubicBezTo>
                    <a:cubicBezTo>
                      <a:pt x="-39247" y="105570"/>
                      <a:pt x="44891" y="75406"/>
                      <a:pt x="152840" y="9526"/>
                    </a:cubicBezTo>
                    <a:lnTo>
                      <a:pt x="102834" y="0"/>
                    </a:lnTo>
                    <a:close/>
                  </a:path>
                </a:pathLst>
              </a:cu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9" name="Group 18">
              <a:extLst>
                <a:ext uri="{FF2B5EF4-FFF2-40B4-BE49-F238E27FC236}">
                  <a16:creationId xmlns:a16="http://schemas.microsoft.com/office/drawing/2014/main" id="{A3DB8890-2C02-659F-6BD2-5806908AEAD8}"/>
                </a:ext>
              </a:extLst>
            </p:cNvPr>
            <p:cNvGrpSpPr/>
            <p:nvPr/>
          </p:nvGrpSpPr>
          <p:grpSpPr>
            <a:xfrm rot="20207670">
              <a:off x="2060677" y="2003475"/>
              <a:ext cx="666987" cy="2219228"/>
              <a:chOff x="3534843" y="1799204"/>
              <a:chExt cx="666987" cy="2219228"/>
            </a:xfrm>
          </p:grpSpPr>
          <p:sp>
            <p:nvSpPr>
              <p:cNvPr id="20" name="Freeform: Shape 19">
                <a:extLst>
                  <a:ext uri="{FF2B5EF4-FFF2-40B4-BE49-F238E27FC236}">
                    <a16:creationId xmlns:a16="http://schemas.microsoft.com/office/drawing/2014/main" id="{50FEE20D-0D48-E8FF-404F-2984AE722501}"/>
                  </a:ext>
                </a:extLst>
              </p:cNvPr>
              <p:cNvSpPr/>
              <p:nvPr/>
            </p:nvSpPr>
            <p:spPr bwMode="auto">
              <a:xfrm>
                <a:off x="3541554" y="1799204"/>
                <a:ext cx="660276" cy="1131399"/>
              </a:xfrm>
              <a:custGeom>
                <a:avLst/>
                <a:gdLst>
                  <a:gd name="connsiteX0" fmla="*/ 411480 w 510540"/>
                  <a:gd name="connsiteY0" fmla="*/ 358140 h 1127760"/>
                  <a:gd name="connsiteX1" fmla="*/ 434340 w 510540"/>
                  <a:gd name="connsiteY1" fmla="*/ 83820 h 1127760"/>
                  <a:gd name="connsiteX2" fmla="*/ 83820 w 510540"/>
                  <a:gd name="connsiteY2" fmla="*/ 190500 h 1127760"/>
                  <a:gd name="connsiteX3" fmla="*/ 251460 w 510540"/>
                  <a:gd name="connsiteY3" fmla="*/ 533400 h 1127760"/>
                  <a:gd name="connsiteX4" fmla="*/ 365760 w 510540"/>
                  <a:gd name="connsiteY4" fmla="*/ 548640 h 1127760"/>
                  <a:gd name="connsiteX5" fmla="*/ 259080 w 510540"/>
                  <a:gd name="connsiteY5" fmla="*/ 1127760 h 1127760"/>
                  <a:gd name="connsiteX6" fmla="*/ 114300 w 510540"/>
                  <a:gd name="connsiteY6" fmla="*/ 1082040 h 1127760"/>
                  <a:gd name="connsiteX7" fmla="*/ 220980 w 510540"/>
                  <a:gd name="connsiteY7" fmla="*/ 594360 h 1127760"/>
                  <a:gd name="connsiteX8" fmla="*/ 0 w 510540"/>
                  <a:gd name="connsiteY8" fmla="*/ 167640 h 1127760"/>
                  <a:gd name="connsiteX9" fmla="*/ 480060 w 510540"/>
                  <a:gd name="connsiteY9" fmla="*/ 0 h 1127760"/>
                  <a:gd name="connsiteX10" fmla="*/ 510540 w 510540"/>
                  <a:gd name="connsiteY10" fmla="*/ 449580 h 1127760"/>
                  <a:gd name="connsiteX11" fmla="*/ 411480 w 510540"/>
                  <a:gd name="connsiteY11" fmla="*/ 358140 h 1127760"/>
                  <a:gd name="connsiteX0" fmla="*/ 447861 w 546921"/>
                  <a:gd name="connsiteY0" fmla="*/ 358140 h 1127760"/>
                  <a:gd name="connsiteX1" fmla="*/ 470721 w 546921"/>
                  <a:gd name="connsiteY1" fmla="*/ 83820 h 1127760"/>
                  <a:gd name="connsiteX2" fmla="*/ 120201 w 546921"/>
                  <a:gd name="connsiteY2" fmla="*/ 190500 h 1127760"/>
                  <a:gd name="connsiteX3" fmla="*/ 287841 w 546921"/>
                  <a:gd name="connsiteY3" fmla="*/ 533400 h 1127760"/>
                  <a:gd name="connsiteX4" fmla="*/ 402141 w 546921"/>
                  <a:gd name="connsiteY4" fmla="*/ 548640 h 1127760"/>
                  <a:gd name="connsiteX5" fmla="*/ 295461 w 546921"/>
                  <a:gd name="connsiteY5" fmla="*/ 1127760 h 1127760"/>
                  <a:gd name="connsiteX6" fmla="*/ 150681 w 546921"/>
                  <a:gd name="connsiteY6" fmla="*/ 1082040 h 1127760"/>
                  <a:gd name="connsiteX7" fmla="*/ 257361 w 546921"/>
                  <a:gd name="connsiteY7" fmla="*/ 594360 h 1127760"/>
                  <a:gd name="connsiteX8" fmla="*/ 36381 w 546921"/>
                  <a:gd name="connsiteY8" fmla="*/ 167640 h 1127760"/>
                  <a:gd name="connsiteX9" fmla="*/ 516441 w 546921"/>
                  <a:gd name="connsiteY9" fmla="*/ 0 h 1127760"/>
                  <a:gd name="connsiteX10" fmla="*/ 546921 w 546921"/>
                  <a:gd name="connsiteY10" fmla="*/ 449580 h 1127760"/>
                  <a:gd name="connsiteX11" fmla="*/ 447861 w 546921"/>
                  <a:gd name="connsiteY11" fmla="*/ 358140 h 1127760"/>
                  <a:gd name="connsiteX0" fmla="*/ 458948 w 558008"/>
                  <a:gd name="connsiteY0" fmla="*/ 358140 h 1127760"/>
                  <a:gd name="connsiteX1" fmla="*/ 481808 w 558008"/>
                  <a:gd name="connsiteY1" fmla="*/ 83820 h 1127760"/>
                  <a:gd name="connsiteX2" fmla="*/ 131288 w 558008"/>
                  <a:gd name="connsiteY2" fmla="*/ 190500 h 1127760"/>
                  <a:gd name="connsiteX3" fmla="*/ 298928 w 558008"/>
                  <a:gd name="connsiteY3" fmla="*/ 533400 h 1127760"/>
                  <a:gd name="connsiteX4" fmla="*/ 413228 w 558008"/>
                  <a:gd name="connsiteY4" fmla="*/ 548640 h 1127760"/>
                  <a:gd name="connsiteX5" fmla="*/ 306548 w 558008"/>
                  <a:gd name="connsiteY5" fmla="*/ 1127760 h 1127760"/>
                  <a:gd name="connsiteX6" fmla="*/ 161768 w 558008"/>
                  <a:gd name="connsiteY6" fmla="*/ 1082040 h 1127760"/>
                  <a:gd name="connsiteX7" fmla="*/ 268448 w 558008"/>
                  <a:gd name="connsiteY7" fmla="*/ 594360 h 1127760"/>
                  <a:gd name="connsiteX8" fmla="*/ 47468 w 558008"/>
                  <a:gd name="connsiteY8" fmla="*/ 167640 h 1127760"/>
                  <a:gd name="connsiteX9" fmla="*/ 527528 w 558008"/>
                  <a:gd name="connsiteY9" fmla="*/ 0 h 1127760"/>
                  <a:gd name="connsiteX10" fmla="*/ 558008 w 558008"/>
                  <a:gd name="connsiteY10" fmla="*/ 449580 h 1127760"/>
                  <a:gd name="connsiteX11" fmla="*/ 458948 w 558008"/>
                  <a:gd name="connsiteY11" fmla="*/ 358140 h 1127760"/>
                  <a:gd name="connsiteX0" fmla="*/ 458948 w 558008"/>
                  <a:gd name="connsiteY0" fmla="*/ 358140 h 1127760"/>
                  <a:gd name="connsiteX1" fmla="*/ 481808 w 558008"/>
                  <a:gd name="connsiteY1" fmla="*/ 83820 h 1127760"/>
                  <a:gd name="connsiteX2" fmla="*/ 131288 w 558008"/>
                  <a:gd name="connsiteY2" fmla="*/ 190500 h 1127760"/>
                  <a:gd name="connsiteX3" fmla="*/ 298928 w 558008"/>
                  <a:gd name="connsiteY3" fmla="*/ 533400 h 1127760"/>
                  <a:gd name="connsiteX4" fmla="*/ 413228 w 558008"/>
                  <a:gd name="connsiteY4" fmla="*/ 548640 h 1127760"/>
                  <a:gd name="connsiteX5" fmla="*/ 306548 w 558008"/>
                  <a:gd name="connsiteY5" fmla="*/ 1127760 h 1127760"/>
                  <a:gd name="connsiteX6" fmla="*/ 161768 w 558008"/>
                  <a:gd name="connsiteY6" fmla="*/ 1082040 h 1127760"/>
                  <a:gd name="connsiteX7" fmla="*/ 268448 w 558008"/>
                  <a:gd name="connsiteY7" fmla="*/ 594360 h 1127760"/>
                  <a:gd name="connsiteX8" fmla="*/ 47468 w 558008"/>
                  <a:gd name="connsiteY8" fmla="*/ 167640 h 1127760"/>
                  <a:gd name="connsiteX9" fmla="*/ 527528 w 558008"/>
                  <a:gd name="connsiteY9" fmla="*/ 0 h 1127760"/>
                  <a:gd name="connsiteX10" fmla="*/ 558008 w 558008"/>
                  <a:gd name="connsiteY10" fmla="*/ 449580 h 1127760"/>
                  <a:gd name="connsiteX11" fmla="*/ 458948 w 558008"/>
                  <a:gd name="connsiteY11" fmla="*/ 358140 h 1127760"/>
                  <a:gd name="connsiteX0" fmla="*/ 458948 w 558008"/>
                  <a:gd name="connsiteY0" fmla="*/ 360254 h 1129874"/>
                  <a:gd name="connsiteX1" fmla="*/ 481808 w 558008"/>
                  <a:gd name="connsiteY1" fmla="*/ 85934 h 1129874"/>
                  <a:gd name="connsiteX2" fmla="*/ 131288 w 558008"/>
                  <a:gd name="connsiteY2" fmla="*/ 192614 h 1129874"/>
                  <a:gd name="connsiteX3" fmla="*/ 298928 w 558008"/>
                  <a:gd name="connsiteY3" fmla="*/ 535514 h 1129874"/>
                  <a:gd name="connsiteX4" fmla="*/ 413228 w 558008"/>
                  <a:gd name="connsiteY4" fmla="*/ 550754 h 1129874"/>
                  <a:gd name="connsiteX5" fmla="*/ 306548 w 558008"/>
                  <a:gd name="connsiteY5" fmla="*/ 1129874 h 1129874"/>
                  <a:gd name="connsiteX6" fmla="*/ 161768 w 558008"/>
                  <a:gd name="connsiteY6" fmla="*/ 1084154 h 1129874"/>
                  <a:gd name="connsiteX7" fmla="*/ 268448 w 558008"/>
                  <a:gd name="connsiteY7" fmla="*/ 596474 h 1129874"/>
                  <a:gd name="connsiteX8" fmla="*/ 47468 w 558008"/>
                  <a:gd name="connsiteY8" fmla="*/ 169754 h 1129874"/>
                  <a:gd name="connsiteX9" fmla="*/ 527528 w 558008"/>
                  <a:gd name="connsiteY9" fmla="*/ 2114 h 1129874"/>
                  <a:gd name="connsiteX10" fmla="*/ 558008 w 558008"/>
                  <a:gd name="connsiteY10" fmla="*/ 451694 h 1129874"/>
                  <a:gd name="connsiteX11" fmla="*/ 458948 w 558008"/>
                  <a:gd name="connsiteY11" fmla="*/ 360254 h 1129874"/>
                  <a:gd name="connsiteX0" fmla="*/ 458948 w 558008"/>
                  <a:gd name="connsiteY0" fmla="*/ 346452 h 1116072"/>
                  <a:gd name="connsiteX1" fmla="*/ 481808 w 558008"/>
                  <a:gd name="connsiteY1" fmla="*/ 72132 h 1116072"/>
                  <a:gd name="connsiteX2" fmla="*/ 131288 w 558008"/>
                  <a:gd name="connsiteY2" fmla="*/ 178812 h 1116072"/>
                  <a:gd name="connsiteX3" fmla="*/ 298928 w 558008"/>
                  <a:gd name="connsiteY3" fmla="*/ 521712 h 1116072"/>
                  <a:gd name="connsiteX4" fmla="*/ 413228 w 558008"/>
                  <a:gd name="connsiteY4" fmla="*/ 536952 h 1116072"/>
                  <a:gd name="connsiteX5" fmla="*/ 306548 w 558008"/>
                  <a:gd name="connsiteY5" fmla="*/ 1116072 h 1116072"/>
                  <a:gd name="connsiteX6" fmla="*/ 161768 w 558008"/>
                  <a:gd name="connsiteY6" fmla="*/ 1070352 h 1116072"/>
                  <a:gd name="connsiteX7" fmla="*/ 268448 w 558008"/>
                  <a:gd name="connsiteY7" fmla="*/ 582672 h 1116072"/>
                  <a:gd name="connsiteX8" fmla="*/ 47468 w 558008"/>
                  <a:gd name="connsiteY8" fmla="*/ 155952 h 1116072"/>
                  <a:gd name="connsiteX9" fmla="*/ 435453 w 558008"/>
                  <a:gd name="connsiteY9" fmla="*/ 7362 h 1116072"/>
                  <a:gd name="connsiteX10" fmla="*/ 558008 w 558008"/>
                  <a:gd name="connsiteY10" fmla="*/ 437892 h 1116072"/>
                  <a:gd name="connsiteX11" fmla="*/ 458948 w 558008"/>
                  <a:gd name="connsiteY11" fmla="*/ 346452 h 1116072"/>
                  <a:gd name="connsiteX0" fmla="*/ 458948 w 558008"/>
                  <a:gd name="connsiteY0" fmla="*/ 348606 h 1118226"/>
                  <a:gd name="connsiteX1" fmla="*/ 481808 w 558008"/>
                  <a:gd name="connsiteY1" fmla="*/ 74286 h 1118226"/>
                  <a:gd name="connsiteX2" fmla="*/ 131288 w 558008"/>
                  <a:gd name="connsiteY2" fmla="*/ 180966 h 1118226"/>
                  <a:gd name="connsiteX3" fmla="*/ 298928 w 558008"/>
                  <a:gd name="connsiteY3" fmla="*/ 523866 h 1118226"/>
                  <a:gd name="connsiteX4" fmla="*/ 413228 w 558008"/>
                  <a:gd name="connsiteY4" fmla="*/ 539106 h 1118226"/>
                  <a:gd name="connsiteX5" fmla="*/ 306548 w 558008"/>
                  <a:gd name="connsiteY5" fmla="*/ 1118226 h 1118226"/>
                  <a:gd name="connsiteX6" fmla="*/ 161768 w 558008"/>
                  <a:gd name="connsiteY6" fmla="*/ 1072506 h 1118226"/>
                  <a:gd name="connsiteX7" fmla="*/ 268448 w 558008"/>
                  <a:gd name="connsiteY7" fmla="*/ 584826 h 1118226"/>
                  <a:gd name="connsiteX8" fmla="*/ 47468 w 558008"/>
                  <a:gd name="connsiteY8" fmla="*/ 158106 h 1118226"/>
                  <a:gd name="connsiteX9" fmla="*/ 483078 w 558008"/>
                  <a:gd name="connsiteY9" fmla="*/ 6341 h 1118226"/>
                  <a:gd name="connsiteX10" fmla="*/ 558008 w 558008"/>
                  <a:gd name="connsiteY10" fmla="*/ 440046 h 1118226"/>
                  <a:gd name="connsiteX11" fmla="*/ 458948 w 558008"/>
                  <a:gd name="connsiteY11" fmla="*/ 348606 h 1118226"/>
                  <a:gd name="connsiteX0" fmla="*/ 458948 w 558008"/>
                  <a:gd name="connsiteY0" fmla="*/ 355606 h 1125226"/>
                  <a:gd name="connsiteX1" fmla="*/ 481808 w 558008"/>
                  <a:gd name="connsiteY1" fmla="*/ 81286 h 1125226"/>
                  <a:gd name="connsiteX2" fmla="*/ 131288 w 558008"/>
                  <a:gd name="connsiteY2" fmla="*/ 187966 h 1125226"/>
                  <a:gd name="connsiteX3" fmla="*/ 298928 w 558008"/>
                  <a:gd name="connsiteY3" fmla="*/ 530866 h 1125226"/>
                  <a:gd name="connsiteX4" fmla="*/ 413228 w 558008"/>
                  <a:gd name="connsiteY4" fmla="*/ 546106 h 1125226"/>
                  <a:gd name="connsiteX5" fmla="*/ 306548 w 558008"/>
                  <a:gd name="connsiteY5" fmla="*/ 1125226 h 1125226"/>
                  <a:gd name="connsiteX6" fmla="*/ 161768 w 558008"/>
                  <a:gd name="connsiteY6" fmla="*/ 1079506 h 1125226"/>
                  <a:gd name="connsiteX7" fmla="*/ 268448 w 558008"/>
                  <a:gd name="connsiteY7" fmla="*/ 591826 h 1125226"/>
                  <a:gd name="connsiteX8" fmla="*/ 47468 w 558008"/>
                  <a:gd name="connsiteY8" fmla="*/ 165106 h 1125226"/>
                  <a:gd name="connsiteX9" fmla="*/ 483078 w 558008"/>
                  <a:gd name="connsiteY9" fmla="*/ 13341 h 1125226"/>
                  <a:gd name="connsiteX10" fmla="*/ 558008 w 558008"/>
                  <a:gd name="connsiteY10" fmla="*/ 447046 h 1125226"/>
                  <a:gd name="connsiteX11" fmla="*/ 458948 w 558008"/>
                  <a:gd name="connsiteY11" fmla="*/ 355606 h 1125226"/>
                  <a:gd name="connsiteX0" fmla="*/ 458948 w 563566"/>
                  <a:gd name="connsiteY0" fmla="*/ 355606 h 1125226"/>
                  <a:gd name="connsiteX1" fmla="*/ 481808 w 563566"/>
                  <a:gd name="connsiteY1" fmla="*/ 81286 h 1125226"/>
                  <a:gd name="connsiteX2" fmla="*/ 131288 w 563566"/>
                  <a:gd name="connsiteY2" fmla="*/ 187966 h 1125226"/>
                  <a:gd name="connsiteX3" fmla="*/ 298928 w 563566"/>
                  <a:gd name="connsiteY3" fmla="*/ 530866 h 1125226"/>
                  <a:gd name="connsiteX4" fmla="*/ 413228 w 563566"/>
                  <a:gd name="connsiteY4" fmla="*/ 546106 h 1125226"/>
                  <a:gd name="connsiteX5" fmla="*/ 306548 w 563566"/>
                  <a:gd name="connsiteY5" fmla="*/ 1125226 h 1125226"/>
                  <a:gd name="connsiteX6" fmla="*/ 161768 w 563566"/>
                  <a:gd name="connsiteY6" fmla="*/ 1079506 h 1125226"/>
                  <a:gd name="connsiteX7" fmla="*/ 268448 w 563566"/>
                  <a:gd name="connsiteY7" fmla="*/ 591826 h 1125226"/>
                  <a:gd name="connsiteX8" fmla="*/ 47468 w 563566"/>
                  <a:gd name="connsiteY8" fmla="*/ 165106 h 1125226"/>
                  <a:gd name="connsiteX9" fmla="*/ 483078 w 563566"/>
                  <a:gd name="connsiteY9" fmla="*/ 13341 h 1125226"/>
                  <a:gd name="connsiteX10" fmla="*/ 558008 w 563566"/>
                  <a:gd name="connsiteY10" fmla="*/ 447046 h 1125226"/>
                  <a:gd name="connsiteX11" fmla="*/ 458948 w 563566"/>
                  <a:gd name="connsiteY11" fmla="*/ 355606 h 1125226"/>
                  <a:gd name="connsiteX0" fmla="*/ 458948 w 654993"/>
                  <a:gd name="connsiteY0" fmla="*/ 355606 h 1125226"/>
                  <a:gd name="connsiteX1" fmla="*/ 481808 w 654993"/>
                  <a:gd name="connsiteY1" fmla="*/ 81286 h 1125226"/>
                  <a:gd name="connsiteX2" fmla="*/ 131288 w 654993"/>
                  <a:gd name="connsiteY2" fmla="*/ 187966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58948 w 654993"/>
                  <a:gd name="connsiteY11" fmla="*/ 355606 h 1125226"/>
                  <a:gd name="connsiteX0" fmla="*/ 458948 w 654993"/>
                  <a:gd name="connsiteY0" fmla="*/ 355606 h 1125226"/>
                  <a:gd name="connsiteX1" fmla="*/ 481808 w 654993"/>
                  <a:gd name="connsiteY1" fmla="*/ 81286 h 1125226"/>
                  <a:gd name="connsiteX2" fmla="*/ 131288 w 654993"/>
                  <a:gd name="connsiteY2" fmla="*/ 187966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58948 w 654993"/>
                  <a:gd name="connsiteY11" fmla="*/ 355606 h 1125226"/>
                  <a:gd name="connsiteX0" fmla="*/ 458948 w 654993"/>
                  <a:gd name="connsiteY0" fmla="*/ 355606 h 1125226"/>
                  <a:gd name="connsiteX1" fmla="*/ 481808 w 654993"/>
                  <a:gd name="connsiteY1" fmla="*/ 81286 h 1125226"/>
                  <a:gd name="connsiteX2" fmla="*/ 131288 w 654993"/>
                  <a:gd name="connsiteY2" fmla="*/ 187966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58948 w 654993"/>
                  <a:gd name="connsiteY11" fmla="*/ 355606 h 1125226"/>
                  <a:gd name="connsiteX0" fmla="*/ 458948 w 654993"/>
                  <a:gd name="connsiteY0" fmla="*/ 355606 h 1125226"/>
                  <a:gd name="connsiteX1" fmla="*/ 481808 w 654993"/>
                  <a:gd name="connsiteY1" fmla="*/ 81286 h 1125226"/>
                  <a:gd name="connsiteX2" fmla="*/ 131288 w 654993"/>
                  <a:gd name="connsiteY2" fmla="*/ 187966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58948 w 654993"/>
                  <a:gd name="connsiteY11" fmla="*/ 355606 h 1125226"/>
                  <a:gd name="connsiteX0" fmla="*/ 449423 w 654993"/>
                  <a:gd name="connsiteY0" fmla="*/ 349256 h 1125226"/>
                  <a:gd name="connsiteX1" fmla="*/ 481808 w 654993"/>
                  <a:gd name="connsiteY1" fmla="*/ 81286 h 1125226"/>
                  <a:gd name="connsiteX2" fmla="*/ 131288 w 654993"/>
                  <a:gd name="connsiteY2" fmla="*/ 187966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31288 w 654993"/>
                  <a:gd name="connsiteY2" fmla="*/ 187966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31288 w 654993"/>
                  <a:gd name="connsiteY2" fmla="*/ 187966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31288 w 654993"/>
                  <a:gd name="connsiteY2" fmla="*/ 187966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31288 w 654993"/>
                  <a:gd name="connsiteY2" fmla="*/ 187966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31288 w 654993"/>
                  <a:gd name="connsiteY2" fmla="*/ 187966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31288 w 654993"/>
                  <a:gd name="connsiteY2" fmla="*/ 187966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31288 w 654993"/>
                  <a:gd name="connsiteY2" fmla="*/ 187966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31288 w 654993"/>
                  <a:gd name="connsiteY2" fmla="*/ 187966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31288 w 654993"/>
                  <a:gd name="connsiteY2" fmla="*/ 187966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31288 w 654993"/>
                  <a:gd name="connsiteY2" fmla="*/ 187966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47163 w 654993"/>
                  <a:gd name="connsiteY2" fmla="*/ 203841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47163 w 654993"/>
                  <a:gd name="connsiteY2" fmla="*/ 203841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47163 w 654993"/>
                  <a:gd name="connsiteY2" fmla="*/ 203841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47163 w 654993"/>
                  <a:gd name="connsiteY2" fmla="*/ 203841 h 1125226"/>
                  <a:gd name="connsiteX3" fmla="*/ 295753 w 654993"/>
                  <a:gd name="connsiteY3" fmla="*/ 5054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47163 w 654993"/>
                  <a:gd name="connsiteY2" fmla="*/ 203841 h 1125226"/>
                  <a:gd name="connsiteX3" fmla="*/ 295753 w 654993"/>
                  <a:gd name="connsiteY3" fmla="*/ 5054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47163 w 654993"/>
                  <a:gd name="connsiteY2" fmla="*/ 203841 h 1125226"/>
                  <a:gd name="connsiteX3" fmla="*/ 295753 w 654993"/>
                  <a:gd name="connsiteY3" fmla="*/ 5054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47163 w 654993"/>
                  <a:gd name="connsiteY2" fmla="*/ 203841 h 1125226"/>
                  <a:gd name="connsiteX3" fmla="*/ 295753 w 654993"/>
                  <a:gd name="connsiteY3" fmla="*/ 5054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47163 w 654993"/>
                  <a:gd name="connsiteY2" fmla="*/ 203841 h 1125226"/>
                  <a:gd name="connsiteX3" fmla="*/ 295753 w 654993"/>
                  <a:gd name="connsiteY3" fmla="*/ 5054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47163 w 654993"/>
                  <a:gd name="connsiteY2" fmla="*/ 203841 h 1125226"/>
                  <a:gd name="connsiteX3" fmla="*/ 295753 w 654993"/>
                  <a:gd name="connsiteY3" fmla="*/ 5054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47163 w 654993"/>
                  <a:gd name="connsiteY2" fmla="*/ 203841 h 1125226"/>
                  <a:gd name="connsiteX3" fmla="*/ 295753 w 654993"/>
                  <a:gd name="connsiteY3" fmla="*/ 5054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47163 w 654993"/>
                  <a:gd name="connsiteY2" fmla="*/ 203841 h 1125226"/>
                  <a:gd name="connsiteX3" fmla="*/ 295753 w 654993"/>
                  <a:gd name="connsiteY3" fmla="*/ 5054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47163 w 654993"/>
                  <a:gd name="connsiteY2" fmla="*/ 203841 h 1125226"/>
                  <a:gd name="connsiteX3" fmla="*/ 295753 w 654993"/>
                  <a:gd name="connsiteY3" fmla="*/ 5054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47163 w 654993"/>
                  <a:gd name="connsiteY2" fmla="*/ 203841 h 1125226"/>
                  <a:gd name="connsiteX3" fmla="*/ 295753 w 654993"/>
                  <a:gd name="connsiteY3" fmla="*/ 5054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47163 w 654993"/>
                  <a:gd name="connsiteY2" fmla="*/ 203841 h 1125226"/>
                  <a:gd name="connsiteX3" fmla="*/ 295753 w 654993"/>
                  <a:gd name="connsiteY3" fmla="*/ 5054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47163 w 654993"/>
                  <a:gd name="connsiteY2" fmla="*/ 203841 h 1125226"/>
                  <a:gd name="connsiteX3" fmla="*/ 295753 w 654993"/>
                  <a:gd name="connsiteY3" fmla="*/ 5054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9747"/>
                  <a:gd name="connsiteX1" fmla="*/ 462758 w 654993"/>
                  <a:gd name="connsiteY1" fmla="*/ 87636 h 1129747"/>
                  <a:gd name="connsiteX2" fmla="*/ 147163 w 654993"/>
                  <a:gd name="connsiteY2" fmla="*/ 203841 h 1129747"/>
                  <a:gd name="connsiteX3" fmla="*/ 295753 w 654993"/>
                  <a:gd name="connsiteY3" fmla="*/ 505466 h 1129747"/>
                  <a:gd name="connsiteX4" fmla="*/ 413228 w 654993"/>
                  <a:gd name="connsiteY4" fmla="*/ 546106 h 1129747"/>
                  <a:gd name="connsiteX5" fmla="*/ 306548 w 654993"/>
                  <a:gd name="connsiteY5" fmla="*/ 1125226 h 1129747"/>
                  <a:gd name="connsiteX6" fmla="*/ 161768 w 654993"/>
                  <a:gd name="connsiteY6" fmla="*/ 1079506 h 1129747"/>
                  <a:gd name="connsiteX7" fmla="*/ 268448 w 654993"/>
                  <a:gd name="connsiteY7" fmla="*/ 591826 h 1129747"/>
                  <a:gd name="connsiteX8" fmla="*/ 47468 w 654993"/>
                  <a:gd name="connsiteY8" fmla="*/ 165106 h 1129747"/>
                  <a:gd name="connsiteX9" fmla="*/ 483078 w 654993"/>
                  <a:gd name="connsiteY9" fmla="*/ 13341 h 1129747"/>
                  <a:gd name="connsiteX10" fmla="*/ 558008 w 654993"/>
                  <a:gd name="connsiteY10" fmla="*/ 447046 h 1129747"/>
                  <a:gd name="connsiteX11" fmla="*/ 449423 w 654993"/>
                  <a:gd name="connsiteY11" fmla="*/ 349256 h 1129747"/>
                  <a:gd name="connsiteX0" fmla="*/ 449423 w 654993"/>
                  <a:gd name="connsiteY0" fmla="*/ 349256 h 1129747"/>
                  <a:gd name="connsiteX1" fmla="*/ 462758 w 654993"/>
                  <a:gd name="connsiteY1" fmla="*/ 87636 h 1129747"/>
                  <a:gd name="connsiteX2" fmla="*/ 147163 w 654993"/>
                  <a:gd name="connsiteY2" fmla="*/ 203841 h 1129747"/>
                  <a:gd name="connsiteX3" fmla="*/ 295753 w 654993"/>
                  <a:gd name="connsiteY3" fmla="*/ 505466 h 1129747"/>
                  <a:gd name="connsiteX4" fmla="*/ 413228 w 654993"/>
                  <a:gd name="connsiteY4" fmla="*/ 546106 h 1129747"/>
                  <a:gd name="connsiteX5" fmla="*/ 306548 w 654993"/>
                  <a:gd name="connsiteY5" fmla="*/ 1125226 h 1129747"/>
                  <a:gd name="connsiteX6" fmla="*/ 161768 w 654993"/>
                  <a:gd name="connsiteY6" fmla="*/ 1079506 h 1129747"/>
                  <a:gd name="connsiteX7" fmla="*/ 268448 w 654993"/>
                  <a:gd name="connsiteY7" fmla="*/ 591826 h 1129747"/>
                  <a:gd name="connsiteX8" fmla="*/ 47468 w 654993"/>
                  <a:gd name="connsiteY8" fmla="*/ 165106 h 1129747"/>
                  <a:gd name="connsiteX9" fmla="*/ 483078 w 654993"/>
                  <a:gd name="connsiteY9" fmla="*/ 13341 h 1129747"/>
                  <a:gd name="connsiteX10" fmla="*/ 558008 w 654993"/>
                  <a:gd name="connsiteY10" fmla="*/ 447046 h 1129747"/>
                  <a:gd name="connsiteX11" fmla="*/ 449423 w 654993"/>
                  <a:gd name="connsiteY11" fmla="*/ 349256 h 1129747"/>
                  <a:gd name="connsiteX0" fmla="*/ 449423 w 654993"/>
                  <a:gd name="connsiteY0" fmla="*/ 349256 h 1129747"/>
                  <a:gd name="connsiteX1" fmla="*/ 462758 w 654993"/>
                  <a:gd name="connsiteY1" fmla="*/ 87636 h 1129747"/>
                  <a:gd name="connsiteX2" fmla="*/ 147163 w 654993"/>
                  <a:gd name="connsiteY2" fmla="*/ 203841 h 1129747"/>
                  <a:gd name="connsiteX3" fmla="*/ 295753 w 654993"/>
                  <a:gd name="connsiteY3" fmla="*/ 505466 h 1129747"/>
                  <a:gd name="connsiteX4" fmla="*/ 413228 w 654993"/>
                  <a:gd name="connsiteY4" fmla="*/ 546106 h 1129747"/>
                  <a:gd name="connsiteX5" fmla="*/ 306548 w 654993"/>
                  <a:gd name="connsiteY5" fmla="*/ 1125226 h 1129747"/>
                  <a:gd name="connsiteX6" fmla="*/ 161768 w 654993"/>
                  <a:gd name="connsiteY6" fmla="*/ 1079506 h 1129747"/>
                  <a:gd name="connsiteX7" fmla="*/ 268448 w 654993"/>
                  <a:gd name="connsiteY7" fmla="*/ 591826 h 1129747"/>
                  <a:gd name="connsiteX8" fmla="*/ 47468 w 654993"/>
                  <a:gd name="connsiteY8" fmla="*/ 165106 h 1129747"/>
                  <a:gd name="connsiteX9" fmla="*/ 483078 w 654993"/>
                  <a:gd name="connsiteY9" fmla="*/ 13341 h 1129747"/>
                  <a:gd name="connsiteX10" fmla="*/ 558008 w 654993"/>
                  <a:gd name="connsiteY10" fmla="*/ 447046 h 1129747"/>
                  <a:gd name="connsiteX11" fmla="*/ 449423 w 654993"/>
                  <a:gd name="connsiteY11" fmla="*/ 349256 h 1129747"/>
                  <a:gd name="connsiteX0" fmla="*/ 449423 w 654993"/>
                  <a:gd name="connsiteY0" fmla="*/ 350908 h 1131399"/>
                  <a:gd name="connsiteX1" fmla="*/ 462758 w 654993"/>
                  <a:gd name="connsiteY1" fmla="*/ 89288 h 1131399"/>
                  <a:gd name="connsiteX2" fmla="*/ 147163 w 654993"/>
                  <a:gd name="connsiteY2" fmla="*/ 205493 h 1131399"/>
                  <a:gd name="connsiteX3" fmla="*/ 295753 w 654993"/>
                  <a:gd name="connsiteY3" fmla="*/ 507118 h 1131399"/>
                  <a:gd name="connsiteX4" fmla="*/ 413228 w 654993"/>
                  <a:gd name="connsiteY4" fmla="*/ 547758 h 1131399"/>
                  <a:gd name="connsiteX5" fmla="*/ 306548 w 654993"/>
                  <a:gd name="connsiteY5" fmla="*/ 1126878 h 1131399"/>
                  <a:gd name="connsiteX6" fmla="*/ 161768 w 654993"/>
                  <a:gd name="connsiteY6" fmla="*/ 1081158 h 1131399"/>
                  <a:gd name="connsiteX7" fmla="*/ 268448 w 654993"/>
                  <a:gd name="connsiteY7" fmla="*/ 593478 h 1131399"/>
                  <a:gd name="connsiteX8" fmla="*/ 47468 w 654993"/>
                  <a:gd name="connsiteY8" fmla="*/ 166758 h 1131399"/>
                  <a:gd name="connsiteX9" fmla="*/ 483078 w 654993"/>
                  <a:gd name="connsiteY9" fmla="*/ 14993 h 1131399"/>
                  <a:gd name="connsiteX10" fmla="*/ 558008 w 654993"/>
                  <a:gd name="connsiteY10" fmla="*/ 448698 h 1131399"/>
                  <a:gd name="connsiteX11" fmla="*/ 449423 w 654993"/>
                  <a:gd name="connsiteY11" fmla="*/ 350908 h 1131399"/>
                  <a:gd name="connsiteX0" fmla="*/ 449423 w 654993"/>
                  <a:gd name="connsiteY0" fmla="*/ 350908 h 1131399"/>
                  <a:gd name="connsiteX1" fmla="*/ 462758 w 654993"/>
                  <a:gd name="connsiteY1" fmla="*/ 89288 h 1131399"/>
                  <a:gd name="connsiteX2" fmla="*/ 147163 w 654993"/>
                  <a:gd name="connsiteY2" fmla="*/ 205493 h 1131399"/>
                  <a:gd name="connsiteX3" fmla="*/ 295753 w 654993"/>
                  <a:gd name="connsiteY3" fmla="*/ 507118 h 1131399"/>
                  <a:gd name="connsiteX4" fmla="*/ 413228 w 654993"/>
                  <a:gd name="connsiteY4" fmla="*/ 547758 h 1131399"/>
                  <a:gd name="connsiteX5" fmla="*/ 306548 w 654993"/>
                  <a:gd name="connsiteY5" fmla="*/ 1126878 h 1131399"/>
                  <a:gd name="connsiteX6" fmla="*/ 161768 w 654993"/>
                  <a:gd name="connsiteY6" fmla="*/ 1081158 h 1131399"/>
                  <a:gd name="connsiteX7" fmla="*/ 268448 w 654993"/>
                  <a:gd name="connsiteY7" fmla="*/ 593478 h 1131399"/>
                  <a:gd name="connsiteX8" fmla="*/ 47468 w 654993"/>
                  <a:gd name="connsiteY8" fmla="*/ 166758 h 1131399"/>
                  <a:gd name="connsiteX9" fmla="*/ 483078 w 654993"/>
                  <a:gd name="connsiteY9" fmla="*/ 14993 h 1131399"/>
                  <a:gd name="connsiteX10" fmla="*/ 558008 w 654993"/>
                  <a:gd name="connsiteY10" fmla="*/ 448698 h 1131399"/>
                  <a:gd name="connsiteX11" fmla="*/ 449423 w 654993"/>
                  <a:gd name="connsiteY11" fmla="*/ 350908 h 1131399"/>
                  <a:gd name="connsiteX0" fmla="*/ 449423 w 654993"/>
                  <a:gd name="connsiteY0" fmla="*/ 350908 h 1131399"/>
                  <a:gd name="connsiteX1" fmla="*/ 462758 w 654993"/>
                  <a:gd name="connsiteY1" fmla="*/ 89288 h 1131399"/>
                  <a:gd name="connsiteX2" fmla="*/ 147163 w 654993"/>
                  <a:gd name="connsiteY2" fmla="*/ 205493 h 1131399"/>
                  <a:gd name="connsiteX3" fmla="*/ 295753 w 654993"/>
                  <a:gd name="connsiteY3" fmla="*/ 507118 h 1131399"/>
                  <a:gd name="connsiteX4" fmla="*/ 413228 w 654993"/>
                  <a:gd name="connsiteY4" fmla="*/ 547758 h 1131399"/>
                  <a:gd name="connsiteX5" fmla="*/ 306548 w 654993"/>
                  <a:gd name="connsiteY5" fmla="*/ 1126878 h 1131399"/>
                  <a:gd name="connsiteX6" fmla="*/ 161768 w 654993"/>
                  <a:gd name="connsiteY6" fmla="*/ 1081158 h 1131399"/>
                  <a:gd name="connsiteX7" fmla="*/ 268448 w 654993"/>
                  <a:gd name="connsiteY7" fmla="*/ 593478 h 1131399"/>
                  <a:gd name="connsiteX8" fmla="*/ 47468 w 654993"/>
                  <a:gd name="connsiteY8" fmla="*/ 166758 h 1131399"/>
                  <a:gd name="connsiteX9" fmla="*/ 483078 w 654993"/>
                  <a:gd name="connsiteY9" fmla="*/ 14993 h 1131399"/>
                  <a:gd name="connsiteX10" fmla="*/ 558008 w 654993"/>
                  <a:gd name="connsiteY10" fmla="*/ 448698 h 1131399"/>
                  <a:gd name="connsiteX11" fmla="*/ 449423 w 654993"/>
                  <a:gd name="connsiteY11" fmla="*/ 350908 h 1131399"/>
                  <a:gd name="connsiteX0" fmla="*/ 449423 w 654993"/>
                  <a:gd name="connsiteY0" fmla="*/ 350908 h 1131399"/>
                  <a:gd name="connsiteX1" fmla="*/ 462758 w 654993"/>
                  <a:gd name="connsiteY1" fmla="*/ 89288 h 1131399"/>
                  <a:gd name="connsiteX2" fmla="*/ 147163 w 654993"/>
                  <a:gd name="connsiteY2" fmla="*/ 205493 h 1131399"/>
                  <a:gd name="connsiteX3" fmla="*/ 295753 w 654993"/>
                  <a:gd name="connsiteY3" fmla="*/ 507118 h 1131399"/>
                  <a:gd name="connsiteX4" fmla="*/ 413228 w 654993"/>
                  <a:gd name="connsiteY4" fmla="*/ 547758 h 1131399"/>
                  <a:gd name="connsiteX5" fmla="*/ 306548 w 654993"/>
                  <a:gd name="connsiteY5" fmla="*/ 1126878 h 1131399"/>
                  <a:gd name="connsiteX6" fmla="*/ 161768 w 654993"/>
                  <a:gd name="connsiteY6" fmla="*/ 1081158 h 1131399"/>
                  <a:gd name="connsiteX7" fmla="*/ 268448 w 654993"/>
                  <a:gd name="connsiteY7" fmla="*/ 593478 h 1131399"/>
                  <a:gd name="connsiteX8" fmla="*/ 47468 w 654993"/>
                  <a:gd name="connsiteY8" fmla="*/ 166758 h 1131399"/>
                  <a:gd name="connsiteX9" fmla="*/ 483078 w 654993"/>
                  <a:gd name="connsiteY9" fmla="*/ 14993 h 1131399"/>
                  <a:gd name="connsiteX10" fmla="*/ 558008 w 654993"/>
                  <a:gd name="connsiteY10" fmla="*/ 448698 h 1131399"/>
                  <a:gd name="connsiteX11" fmla="*/ 449423 w 654993"/>
                  <a:gd name="connsiteY11" fmla="*/ 350908 h 1131399"/>
                  <a:gd name="connsiteX0" fmla="*/ 449423 w 654993"/>
                  <a:gd name="connsiteY0" fmla="*/ 350908 h 1131399"/>
                  <a:gd name="connsiteX1" fmla="*/ 462758 w 654993"/>
                  <a:gd name="connsiteY1" fmla="*/ 89288 h 1131399"/>
                  <a:gd name="connsiteX2" fmla="*/ 147163 w 654993"/>
                  <a:gd name="connsiteY2" fmla="*/ 205493 h 1131399"/>
                  <a:gd name="connsiteX3" fmla="*/ 295753 w 654993"/>
                  <a:gd name="connsiteY3" fmla="*/ 507118 h 1131399"/>
                  <a:gd name="connsiteX4" fmla="*/ 413228 w 654993"/>
                  <a:gd name="connsiteY4" fmla="*/ 547758 h 1131399"/>
                  <a:gd name="connsiteX5" fmla="*/ 306548 w 654993"/>
                  <a:gd name="connsiteY5" fmla="*/ 1126878 h 1131399"/>
                  <a:gd name="connsiteX6" fmla="*/ 161768 w 654993"/>
                  <a:gd name="connsiteY6" fmla="*/ 1081158 h 1131399"/>
                  <a:gd name="connsiteX7" fmla="*/ 268448 w 654993"/>
                  <a:gd name="connsiteY7" fmla="*/ 593478 h 1131399"/>
                  <a:gd name="connsiteX8" fmla="*/ 47468 w 654993"/>
                  <a:gd name="connsiteY8" fmla="*/ 166758 h 1131399"/>
                  <a:gd name="connsiteX9" fmla="*/ 483078 w 654993"/>
                  <a:gd name="connsiteY9" fmla="*/ 14993 h 1131399"/>
                  <a:gd name="connsiteX10" fmla="*/ 558008 w 654993"/>
                  <a:gd name="connsiteY10" fmla="*/ 448698 h 1131399"/>
                  <a:gd name="connsiteX11" fmla="*/ 449423 w 654993"/>
                  <a:gd name="connsiteY11" fmla="*/ 350908 h 1131399"/>
                  <a:gd name="connsiteX0" fmla="*/ 449423 w 654993"/>
                  <a:gd name="connsiteY0" fmla="*/ 350908 h 1131399"/>
                  <a:gd name="connsiteX1" fmla="*/ 462758 w 654993"/>
                  <a:gd name="connsiteY1" fmla="*/ 89288 h 1131399"/>
                  <a:gd name="connsiteX2" fmla="*/ 147163 w 654993"/>
                  <a:gd name="connsiteY2" fmla="*/ 205493 h 1131399"/>
                  <a:gd name="connsiteX3" fmla="*/ 295753 w 654993"/>
                  <a:gd name="connsiteY3" fmla="*/ 507118 h 1131399"/>
                  <a:gd name="connsiteX4" fmla="*/ 413228 w 654993"/>
                  <a:gd name="connsiteY4" fmla="*/ 547758 h 1131399"/>
                  <a:gd name="connsiteX5" fmla="*/ 306548 w 654993"/>
                  <a:gd name="connsiteY5" fmla="*/ 1126878 h 1131399"/>
                  <a:gd name="connsiteX6" fmla="*/ 161768 w 654993"/>
                  <a:gd name="connsiteY6" fmla="*/ 1081158 h 1131399"/>
                  <a:gd name="connsiteX7" fmla="*/ 268448 w 654993"/>
                  <a:gd name="connsiteY7" fmla="*/ 593478 h 1131399"/>
                  <a:gd name="connsiteX8" fmla="*/ 47468 w 654993"/>
                  <a:gd name="connsiteY8" fmla="*/ 166758 h 1131399"/>
                  <a:gd name="connsiteX9" fmla="*/ 483078 w 654993"/>
                  <a:gd name="connsiteY9" fmla="*/ 14993 h 1131399"/>
                  <a:gd name="connsiteX10" fmla="*/ 558008 w 654993"/>
                  <a:gd name="connsiteY10" fmla="*/ 448698 h 1131399"/>
                  <a:gd name="connsiteX11" fmla="*/ 449423 w 654993"/>
                  <a:gd name="connsiteY11" fmla="*/ 350908 h 1131399"/>
                  <a:gd name="connsiteX0" fmla="*/ 449423 w 654993"/>
                  <a:gd name="connsiteY0" fmla="*/ 350908 h 1131399"/>
                  <a:gd name="connsiteX1" fmla="*/ 462758 w 654993"/>
                  <a:gd name="connsiteY1" fmla="*/ 89288 h 1131399"/>
                  <a:gd name="connsiteX2" fmla="*/ 147163 w 654993"/>
                  <a:gd name="connsiteY2" fmla="*/ 205493 h 1131399"/>
                  <a:gd name="connsiteX3" fmla="*/ 295753 w 654993"/>
                  <a:gd name="connsiteY3" fmla="*/ 507118 h 1131399"/>
                  <a:gd name="connsiteX4" fmla="*/ 413228 w 654993"/>
                  <a:gd name="connsiteY4" fmla="*/ 547758 h 1131399"/>
                  <a:gd name="connsiteX5" fmla="*/ 306548 w 654993"/>
                  <a:gd name="connsiteY5" fmla="*/ 1126878 h 1131399"/>
                  <a:gd name="connsiteX6" fmla="*/ 161768 w 654993"/>
                  <a:gd name="connsiteY6" fmla="*/ 1081158 h 1131399"/>
                  <a:gd name="connsiteX7" fmla="*/ 268448 w 654993"/>
                  <a:gd name="connsiteY7" fmla="*/ 593478 h 1131399"/>
                  <a:gd name="connsiteX8" fmla="*/ 47468 w 654993"/>
                  <a:gd name="connsiteY8" fmla="*/ 166758 h 1131399"/>
                  <a:gd name="connsiteX9" fmla="*/ 483078 w 654993"/>
                  <a:gd name="connsiteY9" fmla="*/ 14993 h 1131399"/>
                  <a:gd name="connsiteX10" fmla="*/ 558008 w 654993"/>
                  <a:gd name="connsiteY10" fmla="*/ 448698 h 1131399"/>
                  <a:gd name="connsiteX11" fmla="*/ 449423 w 654993"/>
                  <a:gd name="connsiteY11" fmla="*/ 350908 h 1131399"/>
                  <a:gd name="connsiteX0" fmla="*/ 449423 w 654993"/>
                  <a:gd name="connsiteY0" fmla="*/ 350908 h 1131399"/>
                  <a:gd name="connsiteX1" fmla="*/ 462758 w 654993"/>
                  <a:gd name="connsiteY1" fmla="*/ 89288 h 1131399"/>
                  <a:gd name="connsiteX2" fmla="*/ 147163 w 654993"/>
                  <a:gd name="connsiteY2" fmla="*/ 205493 h 1131399"/>
                  <a:gd name="connsiteX3" fmla="*/ 295753 w 654993"/>
                  <a:gd name="connsiteY3" fmla="*/ 507118 h 1131399"/>
                  <a:gd name="connsiteX4" fmla="*/ 413228 w 654993"/>
                  <a:gd name="connsiteY4" fmla="*/ 547758 h 1131399"/>
                  <a:gd name="connsiteX5" fmla="*/ 306548 w 654993"/>
                  <a:gd name="connsiteY5" fmla="*/ 1126878 h 1131399"/>
                  <a:gd name="connsiteX6" fmla="*/ 161768 w 654993"/>
                  <a:gd name="connsiteY6" fmla="*/ 1081158 h 1131399"/>
                  <a:gd name="connsiteX7" fmla="*/ 268448 w 654993"/>
                  <a:gd name="connsiteY7" fmla="*/ 593478 h 1131399"/>
                  <a:gd name="connsiteX8" fmla="*/ 47468 w 654993"/>
                  <a:gd name="connsiteY8" fmla="*/ 166758 h 1131399"/>
                  <a:gd name="connsiteX9" fmla="*/ 483078 w 654993"/>
                  <a:gd name="connsiteY9" fmla="*/ 14993 h 1131399"/>
                  <a:gd name="connsiteX10" fmla="*/ 558008 w 654993"/>
                  <a:gd name="connsiteY10" fmla="*/ 448698 h 1131399"/>
                  <a:gd name="connsiteX11" fmla="*/ 449423 w 654993"/>
                  <a:gd name="connsiteY11" fmla="*/ 350908 h 1131399"/>
                  <a:gd name="connsiteX0" fmla="*/ 504775 w 654993"/>
                  <a:gd name="connsiteY0" fmla="*/ 276185 h 1131399"/>
                  <a:gd name="connsiteX1" fmla="*/ 462758 w 654993"/>
                  <a:gd name="connsiteY1" fmla="*/ 89288 h 1131399"/>
                  <a:gd name="connsiteX2" fmla="*/ 147163 w 654993"/>
                  <a:gd name="connsiteY2" fmla="*/ 205493 h 1131399"/>
                  <a:gd name="connsiteX3" fmla="*/ 295753 w 654993"/>
                  <a:gd name="connsiteY3" fmla="*/ 507118 h 1131399"/>
                  <a:gd name="connsiteX4" fmla="*/ 413228 w 654993"/>
                  <a:gd name="connsiteY4" fmla="*/ 547758 h 1131399"/>
                  <a:gd name="connsiteX5" fmla="*/ 306548 w 654993"/>
                  <a:gd name="connsiteY5" fmla="*/ 1126878 h 1131399"/>
                  <a:gd name="connsiteX6" fmla="*/ 161768 w 654993"/>
                  <a:gd name="connsiteY6" fmla="*/ 1081158 h 1131399"/>
                  <a:gd name="connsiteX7" fmla="*/ 268448 w 654993"/>
                  <a:gd name="connsiteY7" fmla="*/ 593478 h 1131399"/>
                  <a:gd name="connsiteX8" fmla="*/ 47468 w 654993"/>
                  <a:gd name="connsiteY8" fmla="*/ 166758 h 1131399"/>
                  <a:gd name="connsiteX9" fmla="*/ 483078 w 654993"/>
                  <a:gd name="connsiteY9" fmla="*/ 14993 h 1131399"/>
                  <a:gd name="connsiteX10" fmla="*/ 558008 w 654993"/>
                  <a:gd name="connsiteY10" fmla="*/ 448698 h 1131399"/>
                  <a:gd name="connsiteX11" fmla="*/ 504775 w 654993"/>
                  <a:gd name="connsiteY11" fmla="*/ 276185 h 1131399"/>
                  <a:gd name="connsiteX0" fmla="*/ 504775 w 685531"/>
                  <a:gd name="connsiteY0" fmla="*/ 276185 h 1131399"/>
                  <a:gd name="connsiteX1" fmla="*/ 462758 w 685531"/>
                  <a:gd name="connsiteY1" fmla="*/ 89288 h 1131399"/>
                  <a:gd name="connsiteX2" fmla="*/ 147163 w 685531"/>
                  <a:gd name="connsiteY2" fmla="*/ 205493 h 1131399"/>
                  <a:gd name="connsiteX3" fmla="*/ 295753 w 685531"/>
                  <a:gd name="connsiteY3" fmla="*/ 507118 h 1131399"/>
                  <a:gd name="connsiteX4" fmla="*/ 413228 w 685531"/>
                  <a:gd name="connsiteY4" fmla="*/ 547758 h 1131399"/>
                  <a:gd name="connsiteX5" fmla="*/ 306548 w 685531"/>
                  <a:gd name="connsiteY5" fmla="*/ 1126878 h 1131399"/>
                  <a:gd name="connsiteX6" fmla="*/ 161768 w 685531"/>
                  <a:gd name="connsiteY6" fmla="*/ 1081158 h 1131399"/>
                  <a:gd name="connsiteX7" fmla="*/ 268448 w 685531"/>
                  <a:gd name="connsiteY7" fmla="*/ 593478 h 1131399"/>
                  <a:gd name="connsiteX8" fmla="*/ 47468 w 685531"/>
                  <a:gd name="connsiteY8" fmla="*/ 166758 h 1131399"/>
                  <a:gd name="connsiteX9" fmla="*/ 483078 w 685531"/>
                  <a:gd name="connsiteY9" fmla="*/ 14993 h 1131399"/>
                  <a:gd name="connsiteX10" fmla="*/ 599921 w 685531"/>
                  <a:gd name="connsiteY10" fmla="*/ 326761 h 1131399"/>
                  <a:gd name="connsiteX11" fmla="*/ 504775 w 685531"/>
                  <a:gd name="connsiteY11" fmla="*/ 276185 h 1131399"/>
                  <a:gd name="connsiteX0" fmla="*/ 504775 w 694118"/>
                  <a:gd name="connsiteY0" fmla="*/ 276185 h 1131399"/>
                  <a:gd name="connsiteX1" fmla="*/ 462758 w 694118"/>
                  <a:gd name="connsiteY1" fmla="*/ 89288 h 1131399"/>
                  <a:gd name="connsiteX2" fmla="*/ 147163 w 694118"/>
                  <a:gd name="connsiteY2" fmla="*/ 205493 h 1131399"/>
                  <a:gd name="connsiteX3" fmla="*/ 295753 w 694118"/>
                  <a:gd name="connsiteY3" fmla="*/ 507118 h 1131399"/>
                  <a:gd name="connsiteX4" fmla="*/ 413228 w 694118"/>
                  <a:gd name="connsiteY4" fmla="*/ 547758 h 1131399"/>
                  <a:gd name="connsiteX5" fmla="*/ 306548 w 694118"/>
                  <a:gd name="connsiteY5" fmla="*/ 1126878 h 1131399"/>
                  <a:gd name="connsiteX6" fmla="*/ 161768 w 694118"/>
                  <a:gd name="connsiteY6" fmla="*/ 1081158 h 1131399"/>
                  <a:gd name="connsiteX7" fmla="*/ 268448 w 694118"/>
                  <a:gd name="connsiteY7" fmla="*/ 593478 h 1131399"/>
                  <a:gd name="connsiteX8" fmla="*/ 47468 w 694118"/>
                  <a:gd name="connsiteY8" fmla="*/ 166758 h 1131399"/>
                  <a:gd name="connsiteX9" fmla="*/ 483078 w 694118"/>
                  <a:gd name="connsiteY9" fmla="*/ 14993 h 1131399"/>
                  <a:gd name="connsiteX10" fmla="*/ 611174 w 694118"/>
                  <a:gd name="connsiteY10" fmla="*/ 354904 h 1131399"/>
                  <a:gd name="connsiteX11" fmla="*/ 504775 w 694118"/>
                  <a:gd name="connsiteY11" fmla="*/ 276185 h 1131399"/>
                  <a:gd name="connsiteX0" fmla="*/ 504775 w 666724"/>
                  <a:gd name="connsiteY0" fmla="*/ 276185 h 1131399"/>
                  <a:gd name="connsiteX1" fmla="*/ 462758 w 666724"/>
                  <a:gd name="connsiteY1" fmla="*/ 89288 h 1131399"/>
                  <a:gd name="connsiteX2" fmla="*/ 147163 w 666724"/>
                  <a:gd name="connsiteY2" fmla="*/ 205493 h 1131399"/>
                  <a:gd name="connsiteX3" fmla="*/ 295753 w 666724"/>
                  <a:gd name="connsiteY3" fmla="*/ 507118 h 1131399"/>
                  <a:gd name="connsiteX4" fmla="*/ 413228 w 666724"/>
                  <a:gd name="connsiteY4" fmla="*/ 547758 h 1131399"/>
                  <a:gd name="connsiteX5" fmla="*/ 306548 w 666724"/>
                  <a:gd name="connsiteY5" fmla="*/ 1126878 h 1131399"/>
                  <a:gd name="connsiteX6" fmla="*/ 161768 w 666724"/>
                  <a:gd name="connsiteY6" fmla="*/ 1081158 h 1131399"/>
                  <a:gd name="connsiteX7" fmla="*/ 268448 w 666724"/>
                  <a:gd name="connsiteY7" fmla="*/ 593478 h 1131399"/>
                  <a:gd name="connsiteX8" fmla="*/ 47468 w 666724"/>
                  <a:gd name="connsiteY8" fmla="*/ 166758 h 1131399"/>
                  <a:gd name="connsiteX9" fmla="*/ 483078 w 666724"/>
                  <a:gd name="connsiteY9" fmla="*/ 14993 h 1131399"/>
                  <a:gd name="connsiteX10" fmla="*/ 611174 w 666724"/>
                  <a:gd name="connsiteY10" fmla="*/ 354904 h 1131399"/>
                  <a:gd name="connsiteX11" fmla="*/ 504775 w 666724"/>
                  <a:gd name="connsiteY11" fmla="*/ 276185 h 1131399"/>
                  <a:gd name="connsiteX0" fmla="*/ 504775 w 645510"/>
                  <a:gd name="connsiteY0" fmla="*/ 276185 h 1131399"/>
                  <a:gd name="connsiteX1" fmla="*/ 462758 w 645510"/>
                  <a:gd name="connsiteY1" fmla="*/ 89288 h 1131399"/>
                  <a:gd name="connsiteX2" fmla="*/ 147163 w 645510"/>
                  <a:gd name="connsiteY2" fmla="*/ 205493 h 1131399"/>
                  <a:gd name="connsiteX3" fmla="*/ 295753 w 645510"/>
                  <a:gd name="connsiteY3" fmla="*/ 507118 h 1131399"/>
                  <a:gd name="connsiteX4" fmla="*/ 413228 w 645510"/>
                  <a:gd name="connsiteY4" fmla="*/ 547758 h 1131399"/>
                  <a:gd name="connsiteX5" fmla="*/ 306548 w 645510"/>
                  <a:gd name="connsiteY5" fmla="*/ 1126878 h 1131399"/>
                  <a:gd name="connsiteX6" fmla="*/ 161768 w 645510"/>
                  <a:gd name="connsiteY6" fmla="*/ 1081158 h 1131399"/>
                  <a:gd name="connsiteX7" fmla="*/ 268448 w 645510"/>
                  <a:gd name="connsiteY7" fmla="*/ 593478 h 1131399"/>
                  <a:gd name="connsiteX8" fmla="*/ 47468 w 645510"/>
                  <a:gd name="connsiteY8" fmla="*/ 166758 h 1131399"/>
                  <a:gd name="connsiteX9" fmla="*/ 483078 w 645510"/>
                  <a:gd name="connsiteY9" fmla="*/ 14993 h 1131399"/>
                  <a:gd name="connsiteX10" fmla="*/ 611174 w 645510"/>
                  <a:gd name="connsiteY10" fmla="*/ 354904 h 1131399"/>
                  <a:gd name="connsiteX11" fmla="*/ 504775 w 645510"/>
                  <a:gd name="connsiteY11" fmla="*/ 276185 h 1131399"/>
                  <a:gd name="connsiteX0" fmla="*/ 504775 w 662027"/>
                  <a:gd name="connsiteY0" fmla="*/ 276185 h 1131399"/>
                  <a:gd name="connsiteX1" fmla="*/ 462758 w 662027"/>
                  <a:gd name="connsiteY1" fmla="*/ 89288 h 1131399"/>
                  <a:gd name="connsiteX2" fmla="*/ 147163 w 662027"/>
                  <a:gd name="connsiteY2" fmla="*/ 205493 h 1131399"/>
                  <a:gd name="connsiteX3" fmla="*/ 295753 w 662027"/>
                  <a:gd name="connsiteY3" fmla="*/ 507118 h 1131399"/>
                  <a:gd name="connsiteX4" fmla="*/ 413228 w 662027"/>
                  <a:gd name="connsiteY4" fmla="*/ 547758 h 1131399"/>
                  <a:gd name="connsiteX5" fmla="*/ 306548 w 662027"/>
                  <a:gd name="connsiteY5" fmla="*/ 1126878 h 1131399"/>
                  <a:gd name="connsiteX6" fmla="*/ 161768 w 662027"/>
                  <a:gd name="connsiteY6" fmla="*/ 1081158 h 1131399"/>
                  <a:gd name="connsiteX7" fmla="*/ 268448 w 662027"/>
                  <a:gd name="connsiteY7" fmla="*/ 593478 h 1131399"/>
                  <a:gd name="connsiteX8" fmla="*/ 47468 w 662027"/>
                  <a:gd name="connsiteY8" fmla="*/ 166758 h 1131399"/>
                  <a:gd name="connsiteX9" fmla="*/ 483078 w 662027"/>
                  <a:gd name="connsiteY9" fmla="*/ 14993 h 1131399"/>
                  <a:gd name="connsiteX10" fmla="*/ 611174 w 662027"/>
                  <a:gd name="connsiteY10" fmla="*/ 354904 h 1131399"/>
                  <a:gd name="connsiteX11" fmla="*/ 504775 w 662027"/>
                  <a:gd name="connsiteY11" fmla="*/ 276185 h 1131399"/>
                  <a:gd name="connsiteX0" fmla="*/ 504775 w 662027"/>
                  <a:gd name="connsiteY0" fmla="*/ 276185 h 1131399"/>
                  <a:gd name="connsiteX1" fmla="*/ 462758 w 662027"/>
                  <a:gd name="connsiteY1" fmla="*/ 89288 h 1131399"/>
                  <a:gd name="connsiteX2" fmla="*/ 147163 w 662027"/>
                  <a:gd name="connsiteY2" fmla="*/ 205493 h 1131399"/>
                  <a:gd name="connsiteX3" fmla="*/ 295753 w 662027"/>
                  <a:gd name="connsiteY3" fmla="*/ 507118 h 1131399"/>
                  <a:gd name="connsiteX4" fmla="*/ 413228 w 662027"/>
                  <a:gd name="connsiteY4" fmla="*/ 547758 h 1131399"/>
                  <a:gd name="connsiteX5" fmla="*/ 306548 w 662027"/>
                  <a:gd name="connsiteY5" fmla="*/ 1126878 h 1131399"/>
                  <a:gd name="connsiteX6" fmla="*/ 161768 w 662027"/>
                  <a:gd name="connsiteY6" fmla="*/ 1081158 h 1131399"/>
                  <a:gd name="connsiteX7" fmla="*/ 268448 w 662027"/>
                  <a:gd name="connsiteY7" fmla="*/ 593478 h 1131399"/>
                  <a:gd name="connsiteX8" fmla="*/ 47468 w 662027"/>
                  <a:gd name="connsiteY8" fmla="*/ 166758 h 1131399"/>
                  <a:gd name="connsiteX9" fmla="*/ 483078 w 662027"/>
                  <a:gd name="connsiteY9" fmla="*/ 14993 h 1131399"/>
                  <a:gd name="connsiteX10" fmla="*/ 611174 w 662027"/>
                  <a:gd name="connsiteY10" fmla="*/ 354904 h 1131399"/>
                  <a:gd name="connsiteX11" fmla="*/ 504775 w 662027"/>
                  <a:gd name="connsiteY11" fmla="*/ 276185 h 1131399"/>
                  <a:gd name="connsiteX0" fmla="*/ 524165 w 662027"/>
                  <a:gd name="connsiteY0" fmla="*/ 243044 h 1131399"/>
                  <a:gd name="connsiteX1" fmla="*/ 462758 w 662027"/>
                  <a:gd name="connsiteY1" fmla="*/ 89288 h 1131399"/>
                  <a:gd name="connsiteX2" fmla="*/ 147163 w 662027"/>
                  <a:gd name="connsiteY2" fmla="*/ 205493 h 1131399"/>
                  <a:gd name="connsiteX3" fmla="*/ 295753 w 662027"/>
                  <a:gd name="connsiteY3" fmla="*/ 507118 h 1131399"/>
                  <a:gd name="connsiteX4" fmla="*/ 413228 w 662027"/>
                  <a:gd name="connsiteY4" fmla="*/ 547758 h 1131399"/>
                  <a:gd name="connsiteX5" fmla="*/ 306548 w 662027"/>
                  <a:gd name="connsiteY5" fmla="*/ 1126878 h 1131399"/>
                  <a:gd name="connsiteX6" fmla="*/ 161768 w 662027"/>
                  <a:gd name="connsiteY6" fmla="*/ 1081158 h 1131399"/>
                  <a:gd name="connsiteX7" fmla="*/ 268448 w 662027"/>
                  <a:gd name="connsiteY7" fmla="*/ 593478 h 1131399"/>
                  <a:gd name="connsiteX8" fmla="*/ 47468 w 662027"/>
                  <a:gd name="connsiteY8" fmla="*/ 166758 h 1131399"/>
                  <a:gd name="connsiteX9" fmla="*/ 483078 w 662027"/>
                  <a:gd name="connsiteY9" fmla="*/ 14993 h 1131399"/>
                  <a:gd name="connsiteX10" fmla="*/ 611174 w 662027"/>
                  <a:gd name="connsiteY10" fmla="*/ 354904 h 1131399"/>
                  <a:gd name="connsiteX11" fmla="*/ 524165 w 662027"/>
                  <a:gd name="connsiteY11" fmla="*/ 243044 h 1131399"/>
                  <a:gd name="connsiteX0" fmla="*/ 524165 w 662027"/>
                  <a:gd name="connsiteY0" fmla="*/ 243044 h 1131399"/>
                  <a:gd name="connsiteX1" fmla="*/ 462758 w 662027"/>
                  <a:gd name="connsiteY1" fmla="*/ 89288 h 1131399"/>
                  <a:gd name="connsiteX2" fmla="*/ 147163 w 662027"/>
                  <a:gd name="connsiteY2" fmla="*/ 205493 h 1131399"/>
                  <a:gd name="connsiteX3" fmla="*/ 295753 w 662027"/>
                  <a:gd name="connsiteY3" fmla="*/ 507118 h 1131399"/>
                  <a:gd name="connsiteX4" fmla="*/ 413228 w 662027"/>
                  <a:gd name="connsiteY4" fmla="*/ 547758 h 1131399"/>
                  <a:gd name="connsiteX5" fmla="*/ 306548 w 662027"/>
                  <a:gd name="connsiteY5" fmla="*/ 1126878 h 1131399"/>
                  <a:gd name="connsiteX6" fmla="*/ 161768 w 662027"/>
                  <a:gd name="connsiteY6" fmla="*/ 1081158 h 1131399"/>
                  <a:gd name="connsiteX7" fmla="*/ 268448 w 662027"/>
                  <a:gd name="connsiteY7" fmla="*/ 593478 h 1131399"/>
                  <a:gd name="connsiteX8" fmla="*/ 47468 w 662027"/>
                  <a:gd name="connsiteY8" fmla="*/ 166758 h 1131399"/>
                  <a:gd name="connsiteX9" fmla="*/ 483078 w 662027"/>
                  <a:gd name="connsiteY9" fmla="*/ 14993 h 1131399"/>
                  <a:gd name="connsiteX10" fmla="*/ 611174 w 662027"/>
                  <a:gd name="connsiteY10" fmla="*/ 354904 h 1131399"/>
                  <a:gd name="connsiteX11" fmla="*/ 524165 w 662027"/>
                  <a:gd name="connsiteY11" fmla="*/ 243044 h 1131399"/>
                  <a:gd name="connsiteX0" fmla="*/ 511967 w 662027"/>
                  <a:gd name="connsiteY0" fmla="*/ 271495 h 1131399"/>
                  <a:gd name="connsiteX1" fmla="*/ 462758 w 662027"/>
                  <a:gd name="connsiteY1" fmla="*/ 89288 h 1131399"/>
                  <a:gd name="connsiteX2" fmla="*/ 147163 w 662027"/>
                  <a:gd name="connsiteY2" fmla="*/ 205493 h 1131399"/>
                  <a:gd name="connsiteX3" fmla="*/ 295753 w 662027"/>
                  <a:gd name="connsiteY3" fmla="*/ 507118 h 1131399"/>
                  <a:gd name="connsiteX4" fmla="*/ 413228 w 662027"/>
                  <a:gd name="connsiteY4" fmla="*/ 547758 h 1131399"/>
                  <a:gd name="connsiteX5" fmla="*/ 306548 w 662027"/>
                  <a:gd name="connsiteY5" fmla="*/ 1126878 h 1131399"/>
                  <a:gd name="connsiteX6" fmla="*/ 161768 w 662027"/>
                  <a:gd name="connsiteY6" fmla="*/ 1081158 h 1131399"/>
                  <a:gd name="connsiteX7" fmla="*/ 268448 w 662027"/>
                  <a:gd name="connsiteY7" fmla="*/ 593478 h 1131399"/>
                  <a:gd name="connsiteX8" fmla="*/ 47468 w 662027"/>
                  <a:gd name="connsiteY8" fmla="*/ 166758 h 1131399"/>
                  <a:gd name="connsiteX9" fmla="*/ 483078 w 662027"/>
                  <a:gd name="connsiteY9" fmla="*/ 14993 h 1131399"/>
                  <a:gd name="connsiteX10" fmla="*/ 611174 w 662027"/>
                  <a:gd name="connsiteY10" fmla="*/ 354904 h 1131399"/>
                  <a:gd name="connsiteX11" fmla="*/ 511967 w 662027"/>
                  <a:gd name="connsiteY11" fmla="*/ 271495 h 1131399"/>
                  <a:gd name="connsiteX0" fmla="*/ 511967 w 662027"/>
                  <a:gd name="connsiteY0" fmla="*/ 271495 h 1131399"/>
                  <a:gd name="connsiteX1" fmla="*/ 462758 w 662027"/>
                  <a:gd name="connsiteY1" fmla="*/ 89288 h 1131399"/>
                  <a:gd name="connsiteX2" fmla="*/ 147163 w 662027"/>
                  <a:gd name="connsiteY2" fmla="*/ 205493 h 1131399"/>
                  <a:gd name="connsiteX3" fmla="*/ 295753 w 662027"/>
                  <a:gd name="connsiteY3" fmla="*/ 507118 h 1131399"/>
                  <a:gd name="connsiteX4" fmla="*/ 413228 w 662027"/>
                  <a:gd name="connsiteY4" fmla="*/ 547758 h 1131399"/>
                  <a:gd name="connsiteX5" fmla="*/ 306548 w 662027"/>
                  <a:gd name="connsiteY5" fmla="*/ 1126878 h 1131399"/>
                  <a:gd name="connsiteX6" fmla="*/ 161768 w 662027"/>
                  <a:gd name="connsiteY6" fmla="*/ 1081158 h 1131399"/>
                  <a:gd name="connsiteX7" fmla="*/ 268448 w 662027"/>
                  <a:gd name="connsiteY7" fmla="*/ 593478 h 1131399"/>
                  <a:gd name="connsiteX8" fmla="*/ 47468 w 662027"/>
                  <a:gd name="connsiteY8" fmla="*/ 166758 h 1131399"/>
                  <a:gd name="connsiteX9" fmla="*/ 483078 w 662027"/>
                  <a:gd name="connsiteY9" fmla="*/ 14993 h 1131399"/>
                  <a:gd name="connsiteX10" fmla="*/ 611174 w 662027"/>
                  <a:gd name="connsiteY10" fmla="*/ 354904 h 1131399"/>
                  <a:gd name="connsiteX11" fmla="*/ 511967 w 662027"/>
                  <a:gd name="connsiteY11" fmla="*/ 271495 h 1131399"/>
                  <a:gd name="connsiteX0" fmla="*/ 511967 w 672937"/>
                  <a:gd name="connsiteY0" fmla="*/ 271495 h 1131399"/>
                  <a:gd name="connsiteX1" fmla="*/ 462758 w 672937"/>
                  <a:gd name="connsiteY1" fmla="*/ 89288 h 1131399"/>
                  <a:gd name="connsiteX2" fmla="*/ 147163 w 672937"/>
                  <a:gd name="connsiteY2" fmla="*/ 205493 h 1131399"/>
                  <a:gd name="connsiteX3" fmla="*/ 295753 w 672937"/>
                  <a:gd name="connsiteY3" fmla="*/ 507118 h 1131399"/>
                  <a:gd name="connsiteX4" fmla="*/ 413228 w 672937"/>
                  <a:gd name="connsiteY4" fmla="*/ 547758 h 1131399"/>
                  <a:gd name="connsiteX5" fmla="*/ 306548 w 672937"/>
                  <a:gd name="connsiteY5" fmla="*/ 1126878 h 1131399"/>
                  <a:gd name="connsiteX6" fmla="*/ 161768 w 672937"/>
                  <a:gd name="connsiteY6" fmla="*/ 1081158 h 1131399"/>
                  <a:gd name="connsiteX7" fmla="*/ 268448 w 672937"/>
                  <a:gd name="connsiteY7" fmla="*/ 593478 h 1131399"/>
                  <a:gd name="connsiteX8" fmla="*/ 47468 w 672937"/>
                  <a:gd name="connsiteY8" fmla="*/ 166758 h 1131399"/>
                  <a:gd name="connsiteX9" fmla="*/ 483078 w 672937"/>
                  <a:gd name="connsiteY9" fmla="*/ 14993 h 1131399"/>
                  <a:gd name="connsiteX10" fmla="*/ 624934 w 672937"/>
                  <a:gd name="connsiteY10" fmla="*/ 334895 h 1131399"/>
                  <a:gd name="connsiteX11" fmla="*/ 511967 w 672937"/>
                  <a:gd name="connsiteY11" fmla="*/ 271495 h 1131399"/>
                  <a:gd name="connsiteX0" fmla="*/ 511967 w 660276"/>
                  <a:gd name="connsiteY0" fmla="*/ 271495 h 1131399"/>
                  <a:gd name="connsiteX1" fmla="*/ 462758 w 660276"/>
                  <a:gd name="connsiteY1" fmla="*/ 89288 h 1131399"/>
                  <a:gd name="connsiteX2" fmla="*/ 147163 w 660276"/>
                  <a:gd name="connsiteY2" fmla="*/ 205493 h 1131399"/>
                  <a:gd name="connsiteX3" fmla="*/ 295753 w 660276"/>
                  <a:gd name="connsiteY3" fmla="*/ 507118 h 1131399"/>
                  <a:gd name="connsiteX4" fmla="*/ 413228 w 660276"/>
                  <a:gd name="connsiteY4" fmla="*/ 547758 h 1131399"/>
                  <a:gd name="connsiteX5" fmla="*/ 306548 w 660276"/>
                  <a:gd name="connsiteY5" fmla="*/ 1126878 h 1131399"/>
                  <a:gd name="connsiteX6" fmla="*/ 161768 w 660276"/>
                  <a:gd name="connsiteY6" fmla="*/ 1081158 h 1131399"/>
                  <a:gd name="connsiteX7" fmla="*/ 268448 w 660276"/>
                  <a:gd name="connsiteY7" fmla="*/ 593478 h 1131399"/>
                  <a:gd name="connsiteX8" fmla="*/ 47468 w 660276"/>
                  <a:gd name="connsiteY8" fmla="*/ 166758 h 1131399"/>
                  <a:gd name="connsiteX9" fmla="*/ 483078 w 660276"/>
                  <a:gd name="connsiteY9" fmla="*/ 14993 h 1131399"/>
                  <a:gd name="connsiteX10" fmla="*/ 624934 w 660276"/>
                  <a:gd name="connsiteY10" fmla="*/ 334895 h 1131399"/>
                  <a:gd name="connsiteX11" fmla="*/ 511967 w 660276"/>
                  <a:gd name="connsiteY11" fmla="*/ 271495 h 1131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60276" h="1131399">
                    <a:moveTo>
                      <a:pt x="511967" y="271495"/>
                    </a:moveTo>
                    <a:cubicBezTo>
                      <a:pt x="532506" y="208350"/>
                      <a:pt x="521813" y="120403"/>
                      <a:pt x="462758" y="89288"/>
                    </a:cubicBezTo>
                    <a:cubicBezTo>
                      <a:pt x="244318" y="-20144"/>
                      <a:pt x="156053" y="181575"/>
                      <a:pt x="147163" y="205493"/>
                    </a:cubicBezTo>
                    <a:cubicBezTo>
                      <a:pt x="60168" y="453143"/>
                      <a:pt x="272417" y="485688"/>
                      <a:pt x="295753" y="507118"/>
                    </a:cubicBezTo>
                    <a:cubicBezTo>
                      <a:pt x="363486" y="527015"/>
                      <a:pt x="374070" y="534211"/>
                      <a:pt x="413228" y="547758"/>
                    </a:cubicBezTo>
                    <a:cubicBezTo>
                      <a:pt x="396718" y="740798"/>
                      <a:pt x="364333" y="927488"/>
                      <a:pt x="306548" y="1126878"/>
                    </a:cubicBezTo>
                    <a:cubicBezTo>
                      <a:pt x="248763" y="1133863"/>
                      <a:pt x="190978" y="1140848"/>
                      <a:pt x="161768" y="1081158"/>
                    </a:cubicBezTo>
                    <a:cubicBezTo>
                      <a:pt x="162403" y="963048"/>
                      <a:pt x="213838" y="775088"/>
                      <a:pt x="268448" y="593478"/>
                    </a:cubicBezTo>
                    <a:cubicBezTo>
                      <a:pt x="93188" y="511563"/>
                      <a:pt x="-88422" y="404248"/>
                      <a:pt x="47468" y="166758"/>
                    </a:cubicBezTo>
                    <a:cubicBezTo>
                      <a:pt x="197963" y="-54222"/>
                      <a:pt x="411958" y="4198"/>
                      <a:pt x="483078" y="14993"/>
                    </a:cubicBezTo>
                    <a:cubicBezTo>
                      <a:pt x="622355" y="35736"/>
                      <a:pt x="714216" y="255850"/>
                      <a:pt x="624934" y="334895"/>
                    </a:cubicBezTo>
                    <a:cubicBezTo>
                      <a:pt x="550639" y="345160"/>
                      <a:pt x="509945" y="290050"/>
                      <a:pt x="511967" y="271495"/>
                    </a:cubicBezTo>
                    <a:close/>
                  </a:path>
                </a:pathLst>
              </a:cu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 name="Freeform: Shape 20">
                <a:extLst>
                  <a:ext uri="{FF2B5EF4-FFF2-40B4-BE49-F238E27FC236}">
                    <a16:creationId xmlns:a16="http://schemas.microsoft.com/office/drawing/2014/main" id="{C701F279-784F-758A-920B-AA5E493D9AB4}"/>
                  </a:ext>
                </a:extLst>
              </p:cNvPr>
              <p:cNvSpPr/>
              <p:nvPr/>
            </p:nvSpPr>
            <p:spPr bwMode="auto">
              <a:xfrm rot="21133386">
                <a:off x="3618081" y="2855980"/>
                <a:ext cx="174391" cy="475634"/>
              </a:xfrm>
              <a:custGeom>
                <a:avLst/>
                <a:gdLst>
                  <a:gd name="connsiteX0" fmla="*/ 78581 w 78581"/>
                  <a:gd name="connsiteY0" fmla="*/ 0 h 459581"/>
                  <a:gd name="connsiteX1" fmla="*/ 0 w 78581"/>
                  <a:gd name="connsiteY1" fmla="*/ 242887 h 459581"/>
                  <a:gd name="connsiteX2" fmla="*/ 19050 w 78581"/>
                  <a:gd name="connsiteY2" fmla="*/ 459581 h 459581"/>
                  <a:gd name="connsiteX3" fmla="*/ 45244 w 78581"/>
                  <a:gd name="connsiteY3" fmla="*/ 228600 h 459581"/>
                  <a:gd name="connsiteX4" fmla="*/ 78581 w 78581"/>
                  <a:gd name="connsiteY4" fmla="*/ 0 h 459581"/>
                  <a:gd name="connsiteX0" fmla="*/ 121229 w 121229"/>
                  <a:gd name="connsiteY0" fmla="*/ 0 h 459581"/>
                  <a:gd name="connsiteX1" fmla="*/ 42648 w 121229"/>
                  <a:gd name="connsiteY1" fmla="*/ 242887 h 459581"/>
                  <a:gd name="connsiteX2" fmla="*/ 61698 w 121229"/>
                  <a:gd name="connsiteY2" fmla="*/ 459581 h 459581"/>
                  <a:gd name="connsiteX3" fmla="*/ 87892 w 121229"/>
                  <a:gd name="connsiteY3" fmla="*/ 228600 h 459581"/>
                  <a:gd name="connsiteX4" fmla="*/ 121229 w 121229"/>
                  <a:gd name="connsiteY4" fmla="*/ 0 h 459581"/>
                  <a:gd name="connsiteX0" fmla="*/ 129567 w 129567"/>
                  <a:gd name="connsiteY0" fmla="*/ 0 h 459581"/>
                  <a:gd name="connsiteX1" fmla="*/ 50986 w 129567"/>
                  <a:gd name="connsiteY1" fmla="*/ 242887 h 459581"/>
                  <a:gd name="connsiteX2" fmla="*/ 70036 w 129567"/>
                  <a:gd name="connsiteY2" fmla="*/ 459581 h 459581"/>
                  <a:gd name="connsiteX3" fmla="*/ 96230 w 129567"/>
                  <a:gd name="connsiteY3" fmla="*/ 228600 h 459581"/>
                  <a:gd name="connsiteX4" fmla="*/ 129567 w 129567"/>
                  <a:gd name="connsiteY4" fmla="*/ 0 h 459581"/>
                  <a:gd name="connsiteX0" fmla="*/ 129567 w 155513"/>
                  <a:gd name="connsiteY0" fmla="*/ 0 h 459581"/>
                  <a:gd name="connsiteX1" fmla="*/ 50986 w 155513"/>
                  <a:gd name="connsiteY1" fmla="*/ 242887 h 459581"/>
                  <a:gd name="connsiteX2" fmla="*/ 70036 w 155513"/>
                  <a:gd name="connsiteY2" fmla="*/ 459581 h 459581"/>
                  <a:gd name="connsiteX3" fmla="*/ 96230 w 155513"/>
                  <a:gd name="connsiteY3" fmla="*/ 228600 h 459581"/>
                  <a:gd name="connsiteX4" fmla="*/ 129567 w 155513"/>
                  <a:gd name="connsiteY4" fmla="*/ 0 h 459581"/>
                  <a:gd name="connsiteX0" fmla="*/ 129567 w 154730"/>
                  <a:gd name="connsiteY0" fmla="*/ 13397 h 472978"/>
                  <a:gd name="connsiteX1" fmla="*/ 50986 w 154730"/>
                  <a:gd name="connsiteY1" fmla="*/ 256284 h 472978"/>
                  <a:gd name="connsiteX2" fmla="*/ 70036 w 154730"/>
                  <a:gd name="connsiteY2" fmla="*/ 472978 h 472978"/>
                  <a:gd name="connsiteX3" fmla="*/ 96230 w 154730"/>
                  <a:gd name="connsiteY3" fmla="*/ 241997 h 472978"/>
                  <a:gd name="connsiteX4" fmla="*/ 153380 w 154730"/>
                  <a:gd name="connsiteY4" fmla="*/ 53878 h 472978"/>
                  <a:gd name="connsiteX5" fmla="*/ 129567 w 154730"/>
                  <a:gd name="connsiteY5" fmla="*/ 13397 h 472978"/>
                  <a:gd name="connsiteX0" fmla="*/ 129567 w 168416"/>
                  <a:gd name="connsiteY0" fmla="*/ 19679 h 479260"/>
                  <a:gd name="connsiteX1" fmla="*/ 50986 w 168416"/>
                  <a:gd name="connsiteY1" fmla="*/ 262566 h 479260"/>
                  <a:gd name="connsiteX2" fmla="*/ 70036 w 168416"/>
                  <a:gd name="connsiteY2" fmla="*/ 479260 h 479260"/>
                  <a:gd name="connsiteX3" fmla="*/ 96230 w 168416"/>
                  <a:gd name="connsiteY3" fmla="*/ 248279 h 479260"/>
                  <a:gd name="connsiteX4" fmla="*/ 167667 w 168416"/>
                  <a:gd name="connsiteY4" fmla="*/ 36347 h 479260"/>
                  <a:gd name="connsiteX5" fmla="*/ 129567 w 168416"/>
                  <a:gd name="connsiteY5" fmla="*/ 19679 h 479260"/>
                  <a:gd name="connsiteX0" fmla="*/ 129567 w 173878"/>
                  <a:gd name="connsiteY0" fmla="*/ 13977 h 473558"/>
                  <a:gd name="connsiteX1" fmla="*/ 50986 w 173878"/>
                  <a:gd name="connsiteY1" fmla="*/ 256864 h 473558"/>
                  <a:gd name="connsiteX2" fmla="*/ 70036 w 173878"/>
                  <a:gd name="connsiteY2" fmla="*/ 473558 h 473558"/>
                  <a:gd name="connsiteX3" fmla="*/ 96230 w 173878"/>
                  <a:gd name="connsiteY3" fmla="*/ 242577 h 473558"/>
                  <a:gd name="connsiteX4" fmla="*/ 167667 w 173878"/>
                  <a:gd name="connsiteY4" fmla="*/ 30645 h 473558"/>
                  <a:gd name="connsiteX5" fmla="*/ 129567 w 173878"/>
                  <a:gd name="connsiteY5" fmla="*/ 13977 h 473558"/>
                  <a:gd name="connsiteX0" fmla="*/ 129567 w 173878"/>
                  <a:gd name="connsiteY0" fmla="*/ 13977 h 473558"/>
                  <a:gd name="connsiteX1" fmla="*/ 50986 w 173878"/>
                  <a:gd name="connsiteY1" fmla="*/ 256864 h 473558"/>
                  <a:gd name="connsiteX2" fmla="*/ 70036 w 173878"/>
                  <a:gd name="connsiteY2" fmla="*/ 473558 h 473558"/>
                  <a:gd name="connsiteX3" fmla="*/ 96230 w 173878"/>
                  <a:gd name="connsiteY3" fmla="*/ 242577 h 473558"/>
                  <a:gd name="connsiteX4" fmla="*/ 167667 w 173878"/>
                  <a:gd name="connsiteY4" fmla="*/ 30645 h 473558"/>
                  <a:gd name="connsiteX5" fmla="*/ 129567 w 173878"/>
                  <a:gd name="connsiteY5" fmla="*/ 13977 h 473558"/>
                  <a:gd name="connsiteX0" fmla="*/ 129567 w 173878"/>
                  <a:gd name="connsiteY0" fmla="*/ 13977 h 473558"/>
                  <a:gd name="connsiteX1" fmla="*/ 50986 w 173878"/>
                  <a:gd name="connsiteY1" fmla="*/ 256864 h 473558"/>
                  <a:gd name="connsiteX2" fmla="*/ 70036 w 173878"/>
                  <a:gd name="connsiteY2" fmla="*/ 473558 h 473558"/>
                  <a:gd name="connsiteX3" fmla="*/ 96230 w 173878"/>
                  <a:gd name="connsiteY3" fmla="*/ 242577 h 473558"/>
                  <a:gd name="connsiteX4" fmla="*/ 167667 w 173878"/>
                  <a:gd name="connsiteY4" fmla="*/ 30645 h 473558"/>
                  <a:gd name="connsiteX5" fmla="*/ 129567 w 173878"/>
                  <a:gd name="connsiteY5" fmla="*/ 13977 h 473558"/>
                  <a:gd name="connsiteX0" fmla="*/ 129567 w 173878"/>
                  <a:gd name="connsiteY0" fmla="*/ 13977 h 473558"/>
                  <a:gd name="connsiteX1" fmla="*/ 50986 w 173878"/>
                  <a:gd name="connsiteY1" fmla="*/ 256864 h 473558"/>
                  <a:gd name="connsiteX2" fmla="*/ 70036 w 173878"/>
                  <a:gd name="connsiteY2" fmla="*/ 473558 h 473558"/>
                  <a:gd name="connsiteX3" fmla="*/ 96230 w 173878"/>
                  <a:gd name="connsiteY3" fmla="*/ 242577 h 473558"/>
                  <a:gd name="connsiteX4" fmla="*/ 167667 w 173878"/>
                  <a:gd name="connsiteY4" fmla="*/ 30645 h 473558"/>
                  <a:gd name="connsiteX5" fmla="*/ 129567 w 173878"/>
                  <a:gd name="connsiteY5" fmla="*/ 13977 h 473558"/>
                  <a:gd name="connsiteX0" fmla="*/ 129567 w 177556"/>
                  <a:gd name="connsiteY0" fmla="*/ 13977 h 473558"/>
                  <a:gd name="connsiteX1" fmla="*/ 50986 w 177556"/>
                  <a:gd name="connsiteY1" fmla="*/ 256864 h 473558"/>
                  <a:gd name="connsiteX2" fmla="*/ 70036 w 177556"/>
                  <a:gd name="connsiteY2" fmla="*/ 473558 h 473558"/>
                  <a:gd name="connsiteX3" fmla="*/ 96230 w 177556"/>
                  <a:gd name="connsiteY3" fmla="*/ 242577 h 473558"/>
                  <a:gd name="connsiteX4" fmla="*/ 167667 w 177556"/>
                  <a:gd name="connsiteY4" fmla="*/ 30645 h 473558"/>
                  <a:gd name="connsiteX5" fmla="*/ 129567 w 177556"/>
                  <a:gd name="connsiteY5" fmla="*/ 13977 h 473558"/>
                  <a:gd name="connsiteX0" fmla="*/ 129567 w 177556"/>
                  <a:gd name="connsiteY0" fmla="*/ 13977 h 473558"/>
                  <a:gd name="connsiteX1" fmla="*/ 50986 w 177556"/>
                  <a:gd name="connsiteY1" fmla="*/ 256864 h 473558"/>
                  <a:gd name="connsiteX2" fmla="*/ 70036 w 177556"/>
                  <a:gd name="connsiteY2" fmla="*/ 473558 h 473558"/>
                  <a:gd name="connsiteX3" fmla="*/ 96230 w 177556"/>
                  <a:gd name="connsiteY3" fmla="*/ 242577 h 473558"/>
                  <a:gd name="connsiteX4" fmla="*/ 167667 w 177556"/>
                  <a:gd name="connsiteY4" fmla="*/ 30645 h 473558"/>
                  <a:gd name="connsiteX5" fmla="*/ 129567 w 177556"/>
                  <a:gd name="connsiteY5" fmla="*/ 13977 h 473558"/>
                  <a:gd name="connsiteX0" fmla="*/ 129567 w 177556"/>
                  <a:gd name="connsiteY0" fmla="*/ 13977 h 481035"/>
                  <a:gd name="connsiteX1" fmla="*/ 50986 w 177556"/>
                  <a:gd name="connsiteY1" fmla="*/ 256864 h 481035"/>
                  <a:gd name="connsiteX2" fmla="*/ 86705 w 177556"/>
                  <a:gd name="connsiteY2" fmla="*/ 409264 h 481035"/>
                  <a:gd name="connsiteX3" fmla="*/ 70036 w 177556"/>
                  <a:gd name="connsiteY3" fmla="*/ 473558 h 481035"/>
                  <a:gd name="connsiteX4" fmla="*/ 96230 w 177556"/>
                  <a:gd name="connsiteY4" fmla="*/ 242577 h 481035"/>
                  <a:gd name="connsiteX5" fmla="*/ 167667 w 177556"/>
                  <a:gd name="connsiteY5" fmla="*/ 30645 h 481035"/>
                  <a:gd name="connsiteX6" fmla="*/ 129567 w 177556"/>
                  <a:gd name="connsiteY6" fmla="*/ 13977 h 481035"/>
                  <a:gd name="connsiteX0" fmla="*/ 129567 w 177556"/>
                  <a:gd name="connsiteY0" fmla="*/ 13977 h 488510"/>
                  <a:gd name="connsiteX1" fmla="*/ 50986 w 177556"/>
                  <a:gd name="connsiteY1" fmla="*/ 256864 h 488510"/>
                  <a:gd name="connsiteX2" fmla="*/ 58130 w 177556"/>
                  <a:gd name="connsiteY2" fmla="*/ 452126 h 488510"/>
                  <a:gd name="connsiteX3" fmla="*/ 70036 w 177556"/>
                  <a:gd name="connsiteY3" fmla="*/ 473558 h 488510"/>
                  <a:gd name="connsiteX4" fmla="*/ 96230 w 177556"/>
                  <a:gd name="connsiteY4" fmla="*/ 242577 h 488510"/>
                  <a:gd name="connsiteX5" fmla="*/ 167667 w 177556"/>
                  <a:gd name="connsiteY5" fmla="*/ 30645 h 488510"/>
                  <a:gd name="connsiteX6" fmla="*/ 129567 w 177556"/>
                  <a:gd name="connsiteY6" fmla="*/ 13977 h 488510"/>
                  <a:gd name="connsiteX0" fmla="*/ 129567 w 177556"/>
                  <a:gd name="connsiteY0" fmla="*/ 13977 h 488510"/>
                  <a:gd name="connsiteX1" fmla="*/ 50986 w 177556"/>
                  <a:gd name="connsiteY1" fmla="*/ 256864 h 488510"/>
                  <a:gd name="connsiteX2" fmla="*/ 58130 w 177556"/>
                  <a:gd name="connsiteY2" fmla="*/ 452126 h 488510"/>
                  <a:gd name="connsiteX3" fmla="*/ 70036 w 177556"/>
                  <a:gd name="connsiteY3" fmla="*/ 473558 h 488510"/>
                  <a:gd name="connsiteX4" fmla="*/ 96230 w 177556"/>
                  <a:gd name="connsiteY4" fmla="*/ 242577 h 488510"/>
                  <a:gd name="connsiteX5" fmla="*/ 167667 w 177556"/>
                  <a:gd name="connsiteY5" fmla="*/ 30645 h 488510"/>
                  <a:gd name="connsiteX6" fmla="*/ 129567 w 177556"/>
                  <a:gd name="connsiteY6" fmla="*/ 13977 h 488510"/>
                  <a:gd name="connsiteX0" fmla="*/ 129567 w 177556"/>
                  <a:gd name="connsiteY0" fmla="*/ 13977 h 488510"/>
                  <a:gd name="connsiteX1" fmla="*/ 50986 w 177556"/>
                  <a:gd name="connsiteY1" fmla="*/ 256864 h 488510"/>
                  <a:gd name="connsiteX2" fmla="*/ 58130 w 177556"/>
                  <a:gd name="connsiteY2" fmla="*/ 452126 h 488510"/>
                  <a:gd name="connsiteX3" fmla="*/ 70036 w 177556"/>
                  <a:gd name="connsiteY3" fmla="*/ 473558 h 488510"/>
                  <a:gd name="connsiteX4" fmla="*/ 96230 w 177556"/>
                  <a:gd name="connsiteY4" fmla="*/ 242577 h 488510"/>
                  <a:gd name="connsiteX5" fmla="*/ 167667 w 177556"/>
                  <a:gd name="connsiteY5" fmla="*/ 30645 h 488510"/>
                  <a:gd name="connsiteX6" fmla="*/ 129567 w 177556"/>
                  <a:gd name="connsiteY6" fmla="*/ 13977 h 488510"/>
                  <a:gd name="connsiteX0" fmla="*/ 129567 w 177556"/>
                  <a:gd name="connsiteY0" fmla="*/ 13977 h 488510"/>
                  <a:gd name="connsiteX1" fmla="*/ 50986 w 177556"/>
                  <a:gd name="connsiteY1" fmla="*/ 256864 h 488510"/>
                  <a:gd name="connsiteX2" fmla="*/ 58130 w 177556"/>
                  <a:gd name="connsiteY2" fmla="*/ 452126 h 488510"/>
                  <a:gd name="connsiteX3" fmla="*/ 70036 w 177556"/>
                  <a:gd name="connsiteY3" fmla="*/ 473558 h 488510"/>
                  <a:gd name="connsiteX4" fmla="*/ 96230 w 177556"/>
                  <a:gd name="connsiteY4" fmla="*/ 242577 h 488510"/>
                  <a:gd name="connsiteX5" fmla="*/ 167667 w 177556"/>
                  <a:gd name="connsiteY5" fmla="*/ 30645 h 488510"/>
                  <a:gd name="connsiteX6" fmla="*/ 129567 w 177556"/>
                  <a:gd name="connsiteY6" fmla="*/ 13977 h 488510"/>
                  <a:gd name="connsiteX0" fmla="*/ 129567 w 177556"/>
                  <a:gd name="connsiteY0" fmla="*/ 13977 h 488510"/>
                  <a:gd name="connsiteX1" fmla="*/ 50986 w 177556"/>
                  <a:gd name="connsiteY1" fmla="*/ 256864 h 488510"/>
                  <a:gd name="connsiteX2" fmla="*/ 58130 w 177556"/>
                  <a:gd name="connsiteY2" fmla="*/ 452126 h 488510"/>
                  <a:gd name="connsiteX3" fmla="*/ 70036 w 177556"/>
                  <a:gd name="connsiteY3" fmla="*/ 473558 h 488510"/>
                  <a:gd name="connsiteX4" fmla="*/ 96230 w 177556"/>
                  <a:gd name="connsiteY4" fmla="*/ 242577 h 488510"/>
                  <a:gd name="connsiteX5" fmla="*/ 167667 w 177556"/>
                  <a:gd name="connsiteY5" fmla="*/ 30645 h 488510"/>
                  <a:gd name="connsiteX6" fmla="*/ 129567 w 177556"/>
                  <a:gd name="connsiteY6" fmla="*/ 13977 h 488510"/>
                  <a:gd name="connsiteX0" fmla="*/ 129567 w 177556"/>
                  <a:gd name="connsiteY0" fmla="*/ 13977 h 488510"/>
                  <a:gd name="connsiteX1" fmla="*/ 50986 w 177556"/>
                  <a:gd name="connsiteY1" fmla="*/ 256864 h 488510"/>
                  <a:gd name="connsiteX2" fmla="*/ 58130 w 177556"/>
                  <a:gd name="connsiteY2" fmla="*/ 452126 h 488510"/>
                  <a:gd name="connsiteX3" fmla="*/ 70036 w 177556"/>
                  <a:gd name="connsiteY3" fmla="*/ 473558 h 488510"/>
                  <a:gd name="connsiteX4" fmla="*/ 96230 w 177556"/>
                  <a:gd name="connsiteY4" fmla="*/ 242577 h 488510"/>
                  <a:gd name="connsiteX5" fmla="*/ 167667 w 177556"/>
                  <a:gd name="connsiteY5" fmla="*/ 30645 h 488510"/>
                  <a:gd name="connsiteX6" fmla="*/ 129567 w 177556"/>
                  <a:gd name="connsiteY6" fmla="*/ 13977 h 488510"/>
                  <a:gd name="connsiteX0" fmla="*/ 129567 w 185257"/>
                  <a:gd name="connsiteY0" fmla="*/ 13977 h 488510"/>
                  <a:gd name="connsiteX1" fmla="*/ 50986 w 185257"/>
                  <a:gd name="connsiteY1" fmla="*/ 256864 h 488510"/>
                  <a:gd name="connsiteX2" fmla="*/ 58130 w 185257"/>
                  <a:gd name="connsiteY2" fmla="*/ 452126 h 488510"/>
                  <a:gd name="connsiteX3" fmla="*/ 86705 w 185257"/>
                  <a:gd name="connsiteY3" fmla="*/ 473558 h 488510"/>
                  <a:gd name="connsiteX4" fmla="*/ 96230 w 185257"/>
                  <a:gd name="connsiteY4" fmla="*/ 242577 h 488510"/>
                  <a:gd name="connsiteX5" fmla="*/ 167667 w 185257"/>
                  <a:gd name="connsiteY5" fmla="*/ 30645 h 488510"/>
                  <a:gd name="connsiteX6" fmla="*/ 129567 w 185257"/>
                  <a:gd name="connsiteY6" fmla="*/ 13977 h 488510"/>
                  <a:gd name="connsiteX0" fmla="*/ 129567 w 185257"/>
                  <a:gd name="connsiteY0" fmla="*/ 13977 h 488510"/>
                  <a:gd name="connsiteX1" fmla="*/ 50986 w 185257"/>
                  <a:gd name="connsiteY1" fmla="*/ 256864 h 488510"/>
                  <a:gd name="connsiteX2" fmla="*/ 58130 w 185257"/>
                  <a:gd name="connsiteY2" fmla="*/ 452126 h 488510"/>
                  <a:gd name="connsiteX3" fmla="*/ 86705 w 185257"/>
                  <a:gd name="connsiteY3" fmla="*/ 473558 h 488510"/>
                  <a:gd name="connsiteX4" fmla="*/ 96230 w 185257"/>
                  <a:gd name="connsiteY4" fmla="*/ 242577 h 488510"/>
                  <a:gd name="connsiteX5" fmla="*/ 167667 w 185257"/>
                  <a:gd name="connsiteY5" fmla="*/ 30645 h 488510"/>
                  <a:gd name="connsiteX6" fmla="*/ 129567 w 185257"/>
                  <a:gd name="connsiteY6" fmla="*/ 13977 h 488510"/>
                  <a:gd name="connsiteX0" fmla="*/ 129567 w 185257"/>
                  <a:gd name="connsiteY0" fmla="*/ 13977 h 488510"/>
                  <a:gd name="connsiteX1" fmla="*/ 50986 w 185257"/>
                  <a:gd name="connsiteY1" fmla="*/ 256864 h 488510"/>
                  <a:gd name="connsiteX2" fmla="*/ 58130 w 185257"/>
                  <a:gd name="connsiteY2" fmla="*/ 452126 h 488510"/>
                  <a:gd name="connsiteX3" fmla="*/ 86705 w 185257"/>
                  <a:gd name="connsiteY3" fmla="*/ 473558 h 488510"/>
                  <a:gd name="connsiteX4" fmla="*/ 96230 w 185257"/>
                  <a:gd name="connsiteY4" fmla="*/ 242577 h 488510"/>
                  <a:gd name="connsiteX5" fmla="*/ 167667 w 185257"/>
                  <a:gd name="connsiteY5" fmla="*/ 30645 h 488510"/>
                  <a:gd name="connsiteX6" fmla="*/ 129567 w 185257"/>
                  <a:gd name="connsiteY6" fmla="*/ 13977 h 488510"/>
                  <a:gd name="connsiteX0" fmla="*/ 129567 w 185257"/>
                  <a:gd name="connsiteY0" fmla="*/ 13977 h 492925"/>
                  <a:gd name="connsiteX1" fmla="*/ 50986 w 185257"/>
                  <a:gd name="connsiteY1" fmla="*/ 256864 h 492925"/>
                  <a:gd name="connsiteX2" fmla="*/ 60512 w 185257"/>
                  <a:gd name="connsiteY2" fmla="*/ 464032 h 492925"/>
                  <a:gd name="connsiteX3" fmla="*/ 86705 w 185257"/>
                  <a:gd name="connsiteY3" fmla="*/ 473558 h 492925"/>
                  <a:gd name="connsiteX4" fmla="*/ 96230 w 185257"/>
                  <a:gd name="connsiteY4" fmla="*/ 242577 h 492925"/>
                  <a:gd name="connsiteX5" fmla="*/ 167667 w 185257"/>
                  <a:gd name="connsiteY5" fmla="*/ 30645 h 492925"/>
                  <a:gd name="connsiteX6" fmla="*/ 129567 w 185257"/>
                  <a:gd name="connsiteY6" fmla="*/ 13977 h 492925"/>
                  <a:gd name="connsiteX0" fmla="*/ 129567 w 185257"/>
                  <a:gd name="connsiteY0" fmla="*/ 13977 h 492925"/>
                  <a:gd name="connsiteX1" fmla="*/ 50986 w 185257"/>
                  <a:gd name="connsiteY1" fmla="*/ 256864 h 492925"/>
                  <a:gd name="connsiteX2" fmla="*/ 60512 w 185257"/>
                  <a:gd name="connsiteY2" fmla="*/ 464032 h 492925"/>
                  <a:gd name="connsiteX3" fmla="*/ 86705 w 185257"/>
                  <a:gd name="connsiteY3" fmla="*/ 473558 h 492925"/>
                  <a:gd name="connsiteX4" fmla="*/ 96230 w 185257"/>
                  <a:gd name="connsiteY4" fmla="*/ 242577 h 492925"/>
                  <a:gd name="connsiteX5" fmla="*/ 167667 w 185257"/>
                  <a:gd name="connsiteY5" fmla="*/ 30645 h 492925"/>
                  <a:gd name="connsiteX6" fmla="*/ 129567 w 185257"/>
                  <a:gd name="connsiteY6" fmla="*/ 13977 h 492925"/>
                  <a:gd name="connsiteX0" fmla="*/ 129567 w 185257"/>
                  <a:gd name="connsiteY0" fmla="*/ 13977 h 482089"/>
                  <a:gd name="connsiteX1" fmla="*/ 50986 w 185257"/>
                  <a:gd name="connsiteY1" fmla="*/ 256864 h 482089"/>
                  <a:gd name="connsiteX2" fmla="*/ 60512 w 185257"/>
                  <a:gd name="connsiteY2" fmla="*/ 464032 h 482089"/>
                  <a:gd name="connsiteX3" fmla="*/ 86705 w 185257"/>
                  <a:gd name="connsiteY3" fmla="*/ 473558 h 482089"/>
                  <a:gd name="connsiteX4" fmla="*/ 96230 w 185257"/>
                  <a:gd name="connsiteY4" fmla="*/ 242577 h 482089"/>
                  <a:gd name="connsiteX5" fmla="*/ 167667 w 185257"/>
                  <a:gd name="connsiteY5" fmla="*/ 30645 h 482089"/>
                  <a:gd name="connsiteX6" fmla="*/ 129567 w 185257"/>
                  <a:gd name="connsiteY6" fmla="*/ 13977 h 482089"/>
                  <a:gd name="connsiteX0" fmla="*/ 129567 w 185257"/>
                  <a:gd name="connsiteY0" fmla="*/ 13977 h 483714"/>
                  <a:gd name="connsiteX1" fmla="*/ 50986 w 185257"/>
                  <a:gd name="connsiteY1" fmla="*/ 256864 h 483714"/>
                  <a:gd name="connsiteX2" fmla="*/ 70037 w 185257"/>
                  <a:gd name="connsiteY2" fmla="*/ 466413 h 483714"/>
                  <a:gd name="connsiteX3" fmla="*/ 86705 w 185257"/>
                  <a:gd name="connsiteY3" fmla="*/ 473558 h 483714"/>
                  <a:gd name="connsiteX4" fmla="*/ 96230 w 185257"/>
                  <a:gd name="connsiteY4" fmla="*/ 242577 h 483714"/>
                  <a:gd name="connsiteX5" fmla="*/ 167667 w 185257"/>
                  <a:gd name="connsiteY5" fmla="*/ 30645 h 483714"/>
                  <a:gd name="connsiteX6" fmla="*/ 129567 w 185257"/>
                  <a:gd name="connsiteY6" fmla="*/ 13977 h 483714"/>
                  <a:gd name="connsiteX0" fmla="*/ 129567 w 193789"/>
                  <a:gd name="connsiteY0" fmla="*/ 13977 h 483018"/>
                  <a:gd name="connsiteX1" fmla="*/ 50986 w 193789"/>
                  <a:gd name="connsiteY1" fmla="*/ 256864 h 483018"/>
                  <a:gd name="connsiteX2" fmla="*/ 70037 w 193789"/>
                  <a:gd name="connsiteY2" fmla="*/ 466413 h 483018"/>
                  <a:gd name="connsiteX3" fmla="*/ 103374 w 193789"/>
                  <a:gd name="connsiteY3" fmla="*/ 471177 h 483018"/>
                  <a:gd name="connsiteX4" fmla="*/ 96230 w 193789"/>
                  <a:gd name="connsiteY4" fmla="*/ 242577 h 483018"/>
                  <a:gd name="connsiteX5" fmla="*/ 167667 w 193789"/>
                  <a:gd name="connsiteY5" fmla="*/ 30645 h 483018"/>
                  <a:gd name="connsiteX6" fmla="*/ 129567 w 193789"/>
                  <a:gd name="connsiteY6" fmla="*/ 13977 h 483018"/>
                  <a:gd name="connsiteX0" fmla="*/ 129567 w 193789"/>
                  <a:gd name="connsiteY0" fmla="*/ 13977 h 483018"/>
                  <a:gd name="connsiteX1" fmla="*/ 50986 w 193789"/>
                  <a:gd name="connsiteY1" fmla="*/ 256864 h 483018"/>
                  <a:gd name="connsiteX2" fmla="*/ 58130 w 193789"/>
                  <a:gd name="connsiteY2" fmla="*/ 466413 h 483018"/>
                  <a:gd name="connsiteX3" fmla="*/ 103374 w 193789"/>
                  <a:gd name="connsiteY3" fmla="*/ 471177 h 483018"/>
                  <a:gd name="connsiteX4" fmla="*/ 96230 w 193789"/>
                  <a:gd name="connsiteY4" fmla="*/ 242577 h 483018"/>
                  <a:gd name="connsiteX5" fmla="*/ 167667 w 193789"/>
                  <a:gd name="connsiteY5" fmla="*/ 30645 h 483018"/>
                  <a:gd name="connsiteX6" fmla="*/ 129567 w 193789"/>
                  <a:gd name="connsiteY6" fmla="*/ 13977 h 483018"/>
                  <a:gd name="connsiteX0" fmla="*/ 129567 w 190031"/>
                  <a:gd name="connsiteY0" fmla="*/ 13977 h 483018"/>
                  <a:gd name="connsiteX1" fmla="*/ 50986 w 190031"/>
                  <a:gd name="connsiteY1" fmla="*/ 256864 h 483018"/>
                  <a:gd name="connsiteX2" fmla="*/ 58130 w 190031"/>
                  <a:gd name="connsiteY2" fmla="*/ 466413 h 483018"/>
                  <a:gd name="connsiteX3" fmla="*/ 96230 w 190031"/>
                  <a:gd name="connsiteY3" fmla="*/ 471177 h 483018"/>
                  <a:gd name="connsiteX4" fmla="*/ 96230 w 190031"/>
                  <a:gd name="connsiteY4" fmla="*/ 242577 h 483018"/>
                  <a:gd name="connsiteX5" fmla="*/ 167667 w 190031"/>
                  <a:gd name="connsiteY5" fmla="*/ 30645 h 483018"/>
                  <a:gd name="connsiteX6" fmla="*/ 129567 w 190031"/>
                  <a:gd name="connsiteY6" fmla="*/ 13977 h 483018"/>
                  <a:gd name="connsiteX0" fmla="*/ 129567 w 190031"/>
                  <a:gd name="connsiteY0" fmla="*/ 13977 h 483018"/>
                  <a:gd name="connsiteX1" fmla="*/ 50986 w 190031"/>
                  <a:gd name="connsiteY1" fmla="*/ 256864 h 483018"/>
                  <a:gd name="connsiteX2" fmla="*/ 58130 w 190031"/>
                  <a:gd name="connsiteY2" fmla="*/ 466413 h 483018"/>
                  <a:gd name="connsiteX3" fmla="*/ 96230 w 190031"/>
                  <a:gd name="connsiteY3" fmla="*/ 471177 h 483018"/>
                  <a:gd name="connsiteX4" fmla="*/ 96230 w 190031"/>
                  <a:gd name="connsiteY4" fmla="*/ 242577 h 483018"/>
                  <a:gd name="connsiteX5" fmla="*/ 167667 w 190031"/>
                  <a:gd name="connsiteY5" fmla="*/ 30645 h 483018"/>
                  <a:gd name="connsiteX6" fmla="*/ 129567 w 190031"/>
                  <a:gd name="connsiteY6" fmla="*/ 13977 h 483018"/>
                  <a:gd name="connsiteX0" fmla="*/ 129567 w 190031"/>
                  <a:gd name="connsiteY0" fmla="*/ 13977 h 475634"/>
                  <a:gd name="connsiteX1" fmla="*/ 50986 w 190031"/>
                  <a:gd name="connsiteY1" fmla="*/ 256864 h 475634"/>
                  <a:gd name="connsiteX2" fmla="*/ 58130 w 190031"/>
                  <a:gd name="connsiteY2" fmla="*/ 466413 h 475634"/>
                  <a:gd name="connsiteX3" fmla="*/ 96230 w 190031"/>
                  <a:gd name="connsiteY3" fmla="*/ 471177 h 475634"/>
                  <a:gd name="connsiteX4" fmla="*/ 96230 w 190031"/>
                  <a:gd name="connsiteY4" fmla="*/ 242577 h 475634"/>
                  <a:gd name="connsiteX5" fmla="*/ 167667 w 190031"/>
                  <a:gd name="connsiteY5" fmla="*/ 30645 h 475634"/>
                  <a:gd name="connsiteX6" fmla="*/ 129567 w 190031"/>
                  <a:gd name="connsiteY6" fmla="*/ 13977 h 475634"/>
                  <a:gd name="connsiteX0" fmla="*/ 129567 w 182878"/>
                  <a:gd name="connsiteY0" fmla="*/ 13977 h 475634"/>
                  <a:gd name="connsiteX1" fmla="*/ 50986 w 182878"/>
                  <a:gd name="connsiteY1" fmla="*/ 256864 h 475634"/>
                  <a:gd name="connsiteX2" fmla="*/ 58130 w 182878"/>
                  <a:gd name="connsiteY2" fmla="*/ 466413 h 475634"/>
                  <a:gd name="connsiteX3" fmla="*/ 96230 w 182878"/>
                  <a:gd name="connsiteY3" fmla="*/ 471177 h 475634"/>
                  <a:gd name="connsiteX4" fmla="*/ 96230 w 182878"/>
                  <a:gd name="connsiteY4" fmla="*/ 242577 h 475634"/>
                  <a:gd name="connsiteX5" fmla="*/ 167667 w 182878"/>
                  <a:gd name="connsiteY5" fmla="*/ 30645 h 475634"/>
                  <a:gd name="connsiteX6" fmla="*/ 129567 w 182878"/>
                  <a:gd name="connsiteY6" fmla="*/ 13977 h 475634"/>
                  <a:gd name="connsiteX0" fmla="*/ 129567 w 174391"/>
                  <a:gd name="connsiteY0" fmla="*/ 13977 h 475634"/>
                  <a:gd name="connsiteX1" fmla="*/ 50986 w 174391"/>
                  <a:gd name="connsiteY1" fmla="*/ 256864 h 475634"/>
                  <a:gd name="connsiteX2" fmla="*/ 58130 w 174391"/>
                  <a:gd name="connsiteY2" fmla="*/ 466413 h 475634"/>
                  <a:gd name="connsiteX3" fmla="*/ 96230 w 174391"/>
                  <a:gd name="connsiteY3" fmla="*/ 471177 h 475634"/>
                  <a:gd name="connsiteX4" fmla="*/ 96230 w 174391"/>
                  <a:gd name="connsiteY4" fmla="*/ 242577 h 475634"/>
                  <a:gd name="connsiteX5" fmla="*/ 167667 w 174391"/>
                  <a:gd name="connsiteY5" fmla="*/ 30645 h 475634"/>
                  <a:gd name="connsiteX6" fmla="*/ 129567 w 174391"/>
                  <a:gd name="connsiteY6" fmla="*/ 13977 h 475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4391" h="475634">
                    <a:moveTo>
                      <a:pt x="129567" y="13977"/>
                    </a:moveTo>
                    <a:cubicBezTo>
                      <a:pt x="53367" y="83033"/>
                      <a:pt x="-70457" y="175902"/>
                      <a:pt x="50986" y="256864"/>
                    </a:cubicBezTo>
                    <a:cubicBezTo>
                      <a:pt x="181955" y="348939"/>
                      <a:pt x="121630" y="401723"/>
                      <a:pt x="58130" y="466413"/>
                    </a:cubicBezTo>
                    <a:cubicBezTo>
                      <a:pt x="58924" y="485860"/>
                      <a:pt x="97024" y="468002"/>
                      <a:pt x="96230" y="471177"/>
                    </a:cubicBezTo>
                    <a:cubicBezTo>
                      <a:pt x="183541" y="394183"/>
                      <a:pt x="216087" y="298140"/>
                      <a:pt x="96230" y="242577"/>
                    </a:cubicBezTo>
                    <a:cubicBezTo>
                      <a:pt x="-25610" y="191777"/>
                      <a:pt x="40667" y="116370"/>
                      <a:pt x="167667" y="30645"/>
                    </a:cubicBezTo>
                    <a:cubicBezTo>
                      <a:pt x="189892" y="16357"/>
                      <a:pt x="146633" y="-19757"/>
                      <a:pt x="129567" y="13977"/>
                    </a:cubicBezTo>
                    <a:close/>
                  </a:path>
                </a:pathLst>
              </a:cu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 name="Oval 21">
                <a:extLst>
                  <a:ext uri="{FF2B5EF4-FFF2-40B4-BE49-F238E27FC236}">
                    <a16:creationId xmlns:a16="http://schemas.microsoft.com/office/drawing/2014/main" id="{43E47B39-14F4-F8A9-EE3E-77A9C66D07FC}"/>
                  </a:ext>
                </a:extLst>
              </p:cNvPr>
              <p:cNvSpPr/>
              <p:nvPr/>
            </p:nvSpPr>
            <p:spPr bwMode="auto">
              <a:xfrm rot="20095934">
                <a:off x="3534843" y="3294162"/>
                <a:ext cx="399903" cy="17859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 name="Freeform: Shape 22">
                <a:extLst>
                  <a:ext uri="{FF2B5EF4-FFF2-40B4-BE49-F238E27FC236}">
                    <a16:creationId xmlns:a16="http://schemas.microsoft.com/office/drawing/2014/main" id="{3477FB89-2997-392C-23D4-7BA993EF4EB8}"/>
                  </a:ext>
                </a:extLst>
              </p:cNvPr>
              <p:cNvSpPr/>
              <p:nvPr/>
            </p:nvSpPr>
            <p:spPr bwMode="auto">
              <a:xfrm rot="21488477">
                <a:off x="3620301" y="3515987"/>
                <a:ext cx="297405" cy="502445"/>
              </a:xfrm>
              <a:custGeom>
                <a:avLst/>
                <a:gdLst>
                  <a:gd name="connsiteX0" fmla="*/ 54769 w 240506"/>
                  <a:gd name="connsiteY0" fmla="*/ 0 h 500063"/>
                  <a:gd name="connsiteX1" fmla="*/ 0 w 240506"/>
                  <a:gd name="connsiteY1" fmla="*/ 152400 h 500063"/>
                  <a:gd name="connsiteX2" fmla="*/ 54769 w 240506"/>
                  <a:gd name="connsiteY2" fmla="*/ 242888 h 500063"/>
                  <a:gd name="connsiteX3" fmla="*/ 123825 w 240506"/>
                  <a:gd name="connsiteY3" fmla="*/ 364332 h 500063"/>
                  <a:gd name="connsiteX4" fmla="*/ 207169 w 240506"/>
                  <a:gd name="connsiteY4" fmla="*/ 497682 h 500063"/>
                  <a:gd name="connsiteX5" fmla="*/ 240506 w 240506"/>
                  <a:gd name="connsiteY5" fmla="*/ 500063 h 500063"/>
                  <a:gd name="connsiteX6" fmla="*/ 140494 w 240506"/>
                  <a:gd name="connsiteY6" fmla="*/ 333375 h 500063"/>
                  <a:gd name="connsiteX7" fmla="*/ 71437 w 240506"/>
                  <a:gd name="connsiteY7" fmla="*/ 214313 h 500063"/>
                  <a:gd name="connsiteX8" fmla="*/ 26194 w 240506"/>
                  <a:gd name="connsiteY8" fmla="*/ 150019 h 500063"/>
                  <a:gd name="connsiteX9" fmla="*/ 54769 w 240506"/>
                  <a:gd name="connsiteY9" fmla="*/ 0 h 500063"/>
                  <a:gd name="connsiteX0" fmla="*/ 104764 w 290501"/>
                  <a:gd name="connsiteY0" fmla="*/ 0 h 500063"/>
                  <a:gd name="connsiteX1" fmla="*/ 49995 w 290501"/>
                  <a:gd name="connsiteY1" fmla="*/ 152400 h 500063"/>
                  <a:gd name="connsiteX2" fmla="*/ 104764 w 290501"/>
                  <a:gd name="connsiteY2" fmla="*/ 242888 h 500063"/>
                  <a:gd name="connsiteX3" fmla="*/ 173820 w 290501"/>
                  <a:gd name="connsiteY3" fmla="*/ 364332 h 500063"/>
                  <a:gd name="connsiteX4" fmla="*/ 257164 w 290501"/>
                  <a:gd name="connsiteY4" fmla="*/ 497682 h 500063"/>
                  <a:gd name="connsiteX5" fmla="*/ 290501 w 290501"/>
                  <a:gd name="connsiteY5" fmla="*/ 500063 h 500063"/>
                  <a:gd name="connsiteX6" fmla="*/ 190489 w 290501"/>
                  <a:gd name="connsiteY6" fmla="*/ 333375 h 500063"/>
                  <a:gd name="connsiteX7" fmla="*/ 121432 w 290501"/>
                  <a:gd name="connsiteY7" fmla="*/ 214313 h 500063"/>
                  <a:gd name="connsiteX8" fmla="*/ 76189 w 290501"/>
                  <a:gd name="connsiteY8" fmla="*/ 150019 h 500063"/>
                  <a:gd name="connsiteX9" fmla="*/ 104764 w 290501"/>
                  <a:gd name="connsiteY9" fmla="*/ 0 h 500063"/>
                  <a:gd name="connsiteX0" fmla="*/ 104764 w 290501"/>
                  <a:gd name="connsiteY0" fmla="*/ 0 h 500063"/>
                  <a:gd name="connsiteX1" fmla="*/ 49995 w 290501"/>
                  <a:gd name="connsiteY1" fmla="*/ 152400 h 500063"/>
                  <a:gd name="connsiteX2" fmla="*/ 104764 w 290501"/>
                  <a:gd name="connsiteY2" fmla="*/ 242888 h 500063"/>
                  <a:gd name="connsiteX3" fmla="*/ 173820 w 290501"/>
                  <a:gd name="connsiteY3" fmla="*/ 364332 h 500063"/>
                  <a:gd name="connsiteX4" fmla="*/ 257164 w 290501"/>
                  <a:gd name="connsiteY4" fmla="*/ 497682 h 500063"/>
                  <a:gd name="connsiteX5" fmla="*/ 290501 w 290501"/>
                  <a:gd name="connsiteY5" fmla="*/ 500063 h 500063"/>
                  <a:gd name="connsiteX6" fmla="*/ 190489 w 290501"/>
                  <a:gd name="connsiteY6" fmla="*/ 333375 h 500063"/>
                  <a:gd name="connsiteX7" fmla="*/ 121432 w 290501"/>
                  <a:gd name="connsiteY7" fmla="*/ 214313 h 500063"/>
                  <a:gd name="connsiteX8" fmla="*/ 76189 w 290501"/>
                  <a:gd name="connsiteY8" fmla="*/ 150019 h 500063"/>
                  <a:gd name="connsiteX9" fmla="*/ 90477 w 290501"/>
                  <a:gd name="connsiteY9" fmla="*/ 61913 h 500063"/>
                  <a:gd name="connsiteX10" fmla="*/ 104764 w 290501"/>
                  <a:gd name="connsiteY10" fmla="*/ 0 h 500063"/>
                  <a:gd name="connsiteX0" fmla="*/ 104764 w 290501"/>
                  <a:gd name="connsiteY0" fmla="*/ 0 h 500063"/>
                  <a:gd name="connsiteX1" fmla="*/ 49995 w 290501"/>
                  <a:gd name="connsiteY1" fmla="*/ 152400 h 500063"/>
                  <a:gd name="connsiteX2" fmla="*/ 104764 w 290501"/>
                  <a:gd name="connsiteY2" fmla="*/ 242888 h 500063"/>
                  <a:gd name="connsiteX3" fmla="*/ 173820 w 290501"/>
                  <a:gd name="connsiteY3" fmla="*/ 364332 h 500063"/>
                  <a:gd name="connsiteX4" fmla="*/ 257164 w 290501"/>
                  <a:gd name="connsiteY4" fmla="*/ 497682 h 500063"/>
                  <a:gd name="connsiteX5" fmla="*/ 290501 w 290501"/>
                  <a:gd name="connsiteY5" fmla="*/ 500063 h 500063"/>
                  <a:gd name="connsiteX6" fmla="*/ 190489 w 290501"/>
                  <a:gd name="connsiteY6" fmla="*/ 333375 h 500063"/>
                  <a:gd name="connsiteX7" fmla="*/ 121432 w 290501"/>
                  <a:gd name="connsiteY7" fmla="*/ 214313 h 500063"/>
                  <a:gd name="connsiteX8" fmla="*/ 76189 w 290501"/>
                  <a:gd name="connsiteY8" fmla="*/ 150019 h 500063"/>
                  <a:gd name="connsiteX9" fmla="*/ 150008 w 290501"/>
                  <a:gd name="connsiteY9" fmla="*/ 2382 h 500063"/>
                  <a:gd name="connsiteX10" fmla="*/ 104764 w 290501"/>
                  <a:gd name="connsiteY10" fmla="*/ 0 h 500063"/>
                  <a:gd name="connsiteX0" fmla="*/ 104764 w 290501"/>
                  <a:gd name="connsiteY0" fmla="*/ 0 h 500063"/>
                  <a:gd name="connsiteX1" fmla="*/ 49995 w 290501"/>
                  <a:gd name="connsiteY1" fmla="*/ 152400 h 500063"/>
                  <a:gd name="connsiteX2" fmla="*/ 104764 w 290501"/>
                  <a:gd name="connsiteY2" fmla="*/ 242888 h 500063"/>
                  <a:gd name="connsiteX3" fmla="*/ 173820 w 290501"/>
                  <a:gd name="connsiteY3" fmla="*/ 364332 h 500063"/>
                  <a:gd name="connsiteX4" fmla="*/ 257164 w 290501"/>
                  <a:gd name="connsiteY4" fmla="*/ 497682 h 500063"/>
                  <a:gd name="connsiteX5" fmla="*/ 290501 w 290501"/>
                  <a:gd name="connsiteY5" fmla="*/ 500063 h 500063"/>
                  <a:gd name="connsiteX6" fmla="*/ 190489 w 290501"/>
                  <a:gd name="connsiteY6" fmla="*/ 333375 h 500063"/>
                  <a:gd name="connsiteX7" fmla="*/ 121432 w 290501"/>
                  <a:gd name="connsiteY7" fmla="*/ 214313 h 500063"/>
                  <a:gd name="connsiteX8" fmla="*/ 76189 w 290501"/>
                  <a:gd name="connsiteY8" fmla="*/ 150019 h 500063"/>
                  <a:gd name="connsiteX9" fmla="*/ 150008 w 290501"/>
                  <a:gd name="connsiteY9" fmla="*/ 2382 h 500063"/>
                  <a:gd name="connsiteX10" fmla="*/ 104764 w 290501"/>
                  <a:gd name="connsiteY10" fmla="*/ 0 h 500063"/>
                  <a:gd name="connsiteX0" fmla="*/ 110601 w 289194"/>
                  <a:gd name="connsiteY0" fmla="*/ 0 h 500063"/>
                  <a:gd name="connsiteX1" fmla="*/ 48688 w 289194"/>
                  <a:gd name="connsiteY1" fmla="*/ 152400 h 500063"/>
                  <a:gd name="connsiteX2" fmla="*/ 103457 w 289194"/>
                  <a:gd name="connsiteY2" fmla="*/ 242888 h 500063"/>
                  <a:gd name="connsiteX3" fmla="*/ 172513 w 289194"/>
                  <a:gd name="connsiteY3" fmla="*/ 364332 h 500063"/>
                  <a:gd name="connsiteX4" fmla="*/ 255857 w 289194"/>
                  <a:gd name="connsiteY4" fmla="*/ 497682 h 500063"/>
                  <a:gd name="connsiteX5" fmla="*/ 289194 w 289194"/>
                  <a:gd name="connsiteY5" fmla="*/ 500063 h 500063"/>
                  <a:gd name="connsiteX6" fmla="*/ 189182 w 289194"/>
                  <a:gd name="connsiteY6" fmla="*/ 333375 h 500063"/>
                  <a:gd name="connsiteX7" fmla="*/ 120125 w 289194"/>
                  <a:gd name="connsiteY7" fmla="*/ 214313 h 500063"/>
                  <a:gd name="connsiteX8" fmla="*/ 74882 w 289194"/>
                  <a:gd name="connsiteY8" fmla="*/ 150019 h 500063"/>
                  <a:gd name="connsiteX9" fmla="*/ 148701 w 289194"/>
                  <a:gd name="connsiteY9" fmla="*/ 2382 h 500063"/>
                  <a:gd name="connsiteX10" fmla="*/ 110601 w 289194"/>
                  <a:gd name="connsiteY10" fmla="*/ 0 h 500063"/>
                  <a:gd name="connsiteX0" fmla="*/ 102834 w 290952"/>
                  <a:gd name="connsiteY0" fmla="*/ 0 h 497682"/>
                  <a:gd name="connsiteX1" fmla="*/ 50446 w 290952"/>
                  <a:gd name="connsiteY1" fmla="*/ 150019 h 497682"/>
                  <a:gd name="connsiteX2" fmla="*/ 105215 w 290952"/>
                  <a:gd name="connsiteY2" fmla="*/ 240507 h 497682"/>
                  <a:gd name="connsiteX3" fmla="*/ 174271 w 290952"/>
                  <a:gd name="connsiteY3" fmla="*/ 361951 h 497682"/>
                  <a:gd name="connsiteX4" fmla="*/ 257615 w 290952"/>
                  <a:gd name="connsiteY4" fmla="*/ 495301 h 497682"/>
                  <a:gd name="connsiteX5" fmla="*/ 290952 w 290952"/>
                  <a:gd name="connsiteY5" fmla="*/ 497682 h 497682"/>
                  <a:gd name="connsiteX6" fmla="*/ 190940 w 290952"/>
                  <a:gd name="connsiteY6" fmla="*/ 330994 h 497682"/>
                  <a:gd name="connsiteX7" fmla="*/ 121883 w 290952"/>
                  <a:gd name="connsiteY7" fmla="*/ 211932 h 497682"/>
                  <a:gd name="connsiteX8" fmla="*/ 76640 w 290952"/>
                  <a:gd name="connsiteY8" fmla="*/ 147638 h 497682"/>
                  <a:gd name="connsiteX9" fmla="*/ 150459 w 290952"/>
                  <a:gd name="connsiteY9" fmla="*/ 1 h 497682"/>
                  <a:gd name="connsiteX10" fmla="*/ 102834 w 290952"/>
                  <a:gd name="connsiteY10" fmla="*/ 0 h 497682"/>
                  <a:gd name="connsiteX0" fmla="*/ 102834 w 290952"/>
                  <a:gd name="connsiteY0" fmla="*/ 0 h 497682"/>
                  <a:gd name="connsiteX1" fmla="*/ 50446 w 290952"/>
                  <a:gd name="connsiteY1" fmla="*/ 150019 h 497682"/>
                  <a:gd name="connsiteX2" fmla="*/ 105215 w 290952"/>
                  <a:gd name="connsiteY2" fmla="*/ 240507 h 497682"/>
                  <a:gd name="connsiteX3" fmla="*/ 174271 w 290952"/>
                  <a:gd name="connsiteY3" fmla="*/ 361951 h 497682"/>
                  <a:gd name="connsiteX4" fmla="*/ 257615 w 290952"/>
                  <a:gd name="connsiteY4" fmla="*/ 495301 h 497682"/>
                  <a:gd name="connsiteX5" fmla="*/ 290952 w 290952"/>
                  <a:gd name="connsiteY5" fmla="*/ 497682 h 497682"/>
                  <a:gd name="connsiteX6" fmla="*/ 190940 w 290952"/>
                  <a:gd name="connsiteY6" fmla="*/ 330994 h 497682"/>
                  <a:gd name="connsiteX7" fmla="*/ 121883 w 290952"/>
                  <a:gd name="connsiteY7" fmla="*/ 211932 h 497682"/>
                  <a:gd name="connsiteX8" fmla="*/ 76640 w 290952"/>
                  <a:gd name="connsiteY8" fmla="*/ 147638 h 497682"/>
                  <a:gd name="connsiteX9" fmla="*/ 119502 w 290952"/>
                  <a:gd name="connsiteY9" fmla="*/ 35720 h 497682"/>
                  <a:gd name="connsiteX10" fmla="*/ 102834 w 290952"/>
                  <a:gd name="connsiteY10" fmla="*/ 0 h 497682"/>
                  <a:gd name="connsiteX0" fmla="*/ 102834 w 290952"/>
                  <a:gd name="connsiteY0" fmla="*/ 2380 h 500062"/>
                  <a:gd name="connsiteX1" fmla="*/ 50446 w 290952"/>
                  <a:gd name="connsiteY1" fmla="*/ 152399 h 500062"/>
                  <a:gd name="connsiteX2" fmla="*/ 105215 w 290952"/>
                  <a:gd name="connsiteY2" fmla="*/ 242887 h 500062"/>
                  <a:gd name="connsiteX3" fmla="*/ 174271 w 290952"/>
                  <a:gd name="connsiteY3" fmla="*/ 364331 h 500062"/>
                  <a:gd name="connsiteX4" fmla="*/ 257615 w 290952"/>
                  <a:gd name="connsiteY4" fmla="*/ 497681 h 500062"/>
                  <a:gd name="connsiteX5" fmla="*/ 290952 w 290952"/>
                  <a:gd name="connsiteY5" fmla="*/ 500062 h 500062"/>
                  <a:gd name="connsiteX6" fmla="*/ 190940 w 290952"/>
                  <a:gd name="connsiteY6" fmla="*/ 333374 h 500062"/>
                  <a:gd name="connsiteX7" fmla="*/ 121883 w 290952"/>
                  <a:gd name="connsiteY7" fmla="*/ 214312 h 500062"/>
                  <a:gd name="connsiteX8" fmla="*/ 76640 w 290952"/>
                  <a:gd name="connsiteY8" fmla="*/ 150018 h 500062"/>
                  <a:gd name="connsiteX9" fmla="*/ 145696 w 290952"/>
                  <a:gd name="connsiteY9" fmla="*/ 0 h 500062"/>
                  <a:gd name="connsiteX10" fmla="*/ 102834 w 290952"/>
                  <a:gd name="connsiteY10" fmla="*/ 2380 h 500062"/>
                  <a:gd name="connsiteX0" fmla="*/ 102834 w 290952"/>
                  <a:gd name="connsiteY0" fmla="*/ 2380 h 500062"/>
                  <a:gd name="connsiteX1" fmla="*/ 50446 w 290952"/>
                  <a:gd name="connsiteY1" fmla="*/ 152399 h 500062"/>
                  <a:gd name="connsiteX2" fmla="*/ 105215 w 290952"/>
                  <a:gd name="connsiteY2" fmla="*/ 242887 h 500062"/>
                  <a:gd name="connsiteX3" fmla="*/ 174271 w 290952"/>
                  <a:gd name="connsiteY3" fmla="*/ 364331 h 500062"/>
                  <a:gd name="connsiteX4" fmla="*/ 257615 w 290952"/>
                  <a:gd name="connsiteY4" fmla="*/ 497681 h 500062"/>
                  <a:gd name="connsiteX5" fmla="*/ 290952 w 290952"/>
                  <a:gd name="connsiteY5" fmla="*/ 500062 h 500062"/>
                  <a:gd name="connsiteX6" fmla="*/ 190940 w 290952"/>
                  <a:gd name="connsiteY6" fmla="*/ 333374 h 500062"/>
                  <a:gd name="connsiteX7" fmla="*/ 121883 w 290952"/>
                  <a:gd name="connsiteY7" fmla="*/ 214312 h 500062"/>
                  <a:gd name="connsiteX8" fmla="*/ 76640 w 290952"/>
                  <a:gd name="connsiteY8" fmla="*/ 150018 h 500062"/>
                  <a:gd name="connsiteX9" fmla="*/ 145696 w 290952"/>
                  <a:gd name="connsiteY9" fmla="*/ 0 h 500062"/>
                  <a:gd name="connsiteX10" fmla="*/ 102834 w 290952"/>
                  <a:gd name="connsiteY10" fmla="*/ 2380 h 500062"/>
                  <a:gd name="connsiteX0" fmla="*/ 102834 w 290952"/>
                  <a:gd name="connsiteY0" fmla="*/ 2380 h 500062"/>
                  <a:gd name="connsiteX1" fmla="*/ 50446 w 290952"/>
                  <a:gd name="connsiteY1" fmla="*/ 152399 h 500062"/>
                  <a:gd name="connsiteX2" fmla="*/ 105215 w 290952"/>
                  <a:gd name="connsiteY2" fmla="*/ 242887 h 500062"/>
                  <a:gd name="connsiteX3" fmla="*/ 174271 w 290952"/>
                  <a:gd name="connsiteY3" fmla="*/ 364331 h 500062"/>
                  <a:gd name="connsiteX4" fmla="*/ 257615 w 290952"/>
                  <a:gd name="connsiteY4" fmla="*/ 497681 h 500062"/>
                  <a:gd name="connsiteX5" fmla="*/ 290952 w 290952"/>
                  <a:gd name="connsiteY5" fmla="*/ 500062 h 500062"/>
                  <a:gd name="connsiteX6" fmla="*/ 190940 w 290952"/>
                  <a:gd name="connsiteY6" fmla="*/ 333374 h 500062"/>
                  <a:gd name="connsiteX7" fmla="*/ 121883 w 290952"/>
                  <a:gd name="connsiteY7" fmla="*/ 214312 h 500062"/>
                  <a:gd name="connsiteX8" fmla="*/ 76640 w 290952"/>
                  <a:gd name="connsiteY8" fmla="*/ 150018 h 500062"/>
                  <a:gd name="connsiteX9" fmla="*/ 145696 w 290952"/>
                  <a:gd name="connsiteY9" fmla="*/ 0 h 500062"/>
                  <a:gd name="connsiteX10" fmla="*/ 102834 w 290952"/>
                  <a:gd name="connsiteY10" fmla="*/ 2380 h 500062"/>
                  <a:gd name="connsiteX0" fmla="*/ 102834 w 290952"/>
                  <a:gd name="connsiteY0" fmla="*/ 2380 h 500062"/>
                  <a:gd name="connsiteX1" fmla="*/ 50446 w 290952"/>
                  <a:gd name="connsiteY1" fmla="*/ 152399 h 500062"/>
                  <a:gd name="connsiteX2" fmla="*/ 105215 w 290952"/>
                  <a:gd name="connsiteY2" fmla="*/ 242887 h 500062"/>
                  <a:gd name="connsiteX3" fmla="*/ 174271 w 290952"/>
                  <a:gd name="connsiteY3" fmla="*/ 364331 h 500062"/>
                  <a:gd name="connsiteX4" fmla="*/ 257615 w 290952"/>
                  <a:gd name="connsiteY4" fmla="*/ 497681 h 500062"/>
                  <a:gd name="connsiteX5" fmla="*/ 290952 w 290952"/>
                  <a:gd name="connsiteY5" fmla="*/ 500062 h 500062"/>
                  <a:gd name="connsiteX6" fmla="*/ 190940 w 290952"/>
                  <a:gd name="connsiteY6" fmla="*/ 333374 h 500062"/>
                  <a:gd name="connsiteX7" fmla="*/ 121883 w 290952"/>
                  <a:gd name="connsiteY7" fmla="*/ 214312 h 500062"/>
                  <a:gd name="connsiteX8" fmla="*/ 76640 w 290952"/>
                  <a:gd name="connsiteY8" fmla="*/ 150018 h 500062"/>
                  <a:gd name="connsiteX9" fmla="*/ 145696 w 290952"/>
                  <a:gd name="connsiteY9" fmla="*/ 0 h 500062"/>
                  <a:gd name="connsiteX10" fmla="*/ 102834 w 290952"/>
                  <a:gd name="connsiteY10" fmla="*/ 2380 h 500062"/>
                  <a:gd name="connsiteX0" fmla="*/ 102834 w 290952"/>
                  <a:gd name="connsiteY0" fmla="*/ 0 h 497682"/>
                  <a:gd name="connsiteX1" fmla="*/ 50446 w 290952"/>
                  <a:gd name="connsiteY1" fmla="*/ 150019 h 497682"/>
                  <a:gd name="connsiteX2" fmla="*/ 105215 w 290952"/>
                  <a:gd name="connsiteY2" fmla="*/ 240507 h 497682"/>
                  <a:gd name="connsiteX3" fmla="*/ 174271 w 290952"/>
                  <a:gd name="connsiteY3" fmla="*/ 361951 h 497682"/>
                  <a:gd name="connsiteX4" fmla="*/ 257615 w 290952"/>
                  <a:gd name="connsiteY4" fmla="*/ 495301 h 497682"/>
                  <a:gd name="connsiteX5" fmla="*/ 290952 w 290952"/>
                  <a:gd name="connsiteY5" fmla="*/ 497682 h 497682"/>
                  <a:gd name="connsiteX6" fmla="*/ 190940 w 290952"/>
                  <a:gd name="connsiteY6" fmla="*/ 330994 h 497682"/>
                  <a:gd name="connsiteX7" fmla="*/ 121883 w 290952"/>
                  <a:gd name="connsiteY7" fmla="*/ 211932 h 497682"/>
                  <a:gd name="connsiteX8" fmla="*/ 76640 w 290952"/>
                  <a:gd name="connsiteY8" fmla="*/ 147638 h 497682"/>
                  <a:gd name="connsiteX9" fmla="*/ 152840 w 290952"/>
                  <a:gd name="connsiteY9" fmla="*/ 9526 h 497682"/>
                  <a:gd name="connsiteX10" fmla="*/ 102834 w 290952"/>
                  <a:gd name="connsiteY10" fmla="*/ 0 h 497682"/>
                  <a:gd name="connsiteX0" fmla="*/ 102834 w 290952"/>
                  <a:gd name="connsiteY0" fmla="*/ 0 h 497682"/>
                  <a:gd name="connsiteX1" fmla="*/ 50446 w 290952"/>
                  <a:gd name="connsiteY1" fmla="*/ 150019 h 497682"/>
                  <a:gd name="connsiteX2" fmla="*/ 105215 w 290952"/>
                  <a:gd name="connsiteY2" fmla="*/ 240507 h 497682"/>
                  <a:gd name="connsiteX3" fmla="*/ 174271 w 290952"/>
                  <a:gd name="connsiteY3" fmla="*/ 361951 h 497682"/>
                  <a:gd name="connsiteX4" fmla="*/ 257615 w 290952"/>
                  <a:gd name="connsiteY4" fmla="*/ 495301 h 497682"/>
                  <a:gd name="connsiteX5" fmla="*/ 290952 w 290952"/>
                  <a:gd name="connsiteY5" fmla="*/ 497682 h 497682"/>
                  <a:gd name="connsiteX6" fmla="*/ 190940 w 290952"/>
                  <a:gd name="connsiteY6" fmla="*/ 330994 h 497682"/>
                  <a:gd name="connsiteX7" fmla="*/ 121883 w 290952"/>
                  <a:gd name="connsiteY7" fmla="*/ 211932 h 497682"/>
                  <a:gd name="connsiteX8" fmla="*/ 114740 w 290952"/>
                  <a:gd name="connsiteY8" fmla="*/ 133351 h 497682"/>
                  <a:gd name="connsiteX9" fmla="*/ 152840 w 290952"/>
                  <a:gd name="connsiteY9" fmla="*/ 9526 h 497682"/>
                  <a:gd name="connsiteX10" fmla="*/ 102834 w 290952"/>
                  <a:gd name="connsiteY10" fmla="*/ 0 h 497682"/>
                  <a:gd name="connsiteX0" fmla="*/ 102834 w 290952"/>
                  <a:gd name="connsiteY0" fmla="*/ 0 h 497682"/>
                  <a:gd name="connsiteX1" fmla="*/ 50446 w 290952"/>
                  <a:gd name="connsiteY1" fmla="*/ 150019 h 497682"/>
                  <a:gd name="connsiteX2" fmla="*/ 105215 w 290952"/>
                  <a:gd name="connsiteY2" fmla="*/ 240507 h 497682"/>
                  <a:gd name="connsiteX3" fmla="*/ 174271 w 290952"/>
                  <a:gd name="connsiteY3" fmla="*/ 361951 h 497682"/>
                  <a:gd name="connsiteX4" fmla="*/ 257615 w 290952"/>
                  <a:gd name="connsiteY4" fmla="*/ 495301 h 497682"/>
                  <a:gd name="connsiteX5" fmla="*/ 290952 w 290952"/>
                  <a:gd name="connsiteY5" fmla="*/ 497682 h 497682"/>
                  <a:gd name="connsiteX6" fmla="*/ 190940 w 290952"/>
                  <a:gd name="connsiteY6" fmla="*/ 330994 h 497682"/>
                  <a:gd name="connsiteX7" fmla="*/ 121883 w 290952"/>
                  <a:gd name="connsiteY7" fmla="*/ 211932 h 497682"/>
                  <a:gd name="connsiteX8" fmla="*/ 114740 w 290952"/>
                  <a:gd name="connsiteY8" fmla="*/ 133351 h 497682"/>
                  <a:gd name="connsiteX9" fmla="*/ 152840 w 290952"/>
                  <a:gd name="connsiteY9" fmla="*/ 9526 h 497682"/>
                  <a:gd name="connsiteX10" fmla="*/ 102834 w 290952"/>
                  <a:gd name="connsiteY10" fmla="*/ 0 h 497682"/>
                  <a:gd name="connsiteX0" fmla="*/ 102834 w 290952"/>
                  <a:gd name="connsiteY0" fmla="*/ 0 h 497682"/>
                  <a:gd name="connsiteX1" fmla="*/ 50446 w 290952"/>
                  <a:gd name="connsiteY1" fmla="*/ 150019 h 497682"/>
                  <a:gd name="connsiteX2" fmla="*/ 105215 w 290952"/>
                  <a:gd name="connsiteY2" fmla="*/ 240507 h 497682"/>
                  <a:gd name="connsiteX3" fmla="*/ 174271 w 290952"/>
                  <a:gd name="connsiteY3" fmla="*/ 361951 h 497682"/>
                  <a:gd name="connsiteX4" fmla="*/ 257615 w 290952"/>
                  <a:gd name="connsiteY4" fmla="*/ 495301 h 497682"/>
                  <a:gd name="connsiteX5" fmla="*/ 290952 w 290952"/>
                  <a:gd name="connsiteY5" fmla="*/ 497682 h 497682"/>
                  <a:gd name="connsiteX6" fmla="*/ 190940 w 290952"/>
                  <a:gd name="connsiteY6" fmla="*/ 330994 h 497682"/>
                  <a:gd name="connsiteX7" fmla="*/ 121883 w 290952"/>
                  <a:gd name="connsiteY7" fmla="*/ 211932 h 497682"/>
                  <a:gd name="connsiteX8" fmla="*/ 114740 w 290952"/>
                  <a:gd name="connsiteY8" fmla="*/ 133351 h 497682"/>
                  <a:gd name="connsiteX9" fmla="*/ 152840 w 290952"/>
                  <a:gd name="connsiteY9" fmla="*/ 9526 h 497682"/>
                  <a:gd name="connsiteX10" fmla="*/ 102834 w 290952"/>
                  <a:gd name="connsiteY10" fmla="*/ 0 h 497682"/>
                  <a:gd name="connsiteX0" fmla="*/ 102834 w 290952"/>
                  <a:gd name="connsiteY0" fmla="*/ 0 h 497682"/>
                  <a:gd name="connsiteX1" fmla="*/ 50446 w 290952"/>
                  <a:gd name="connsiteY1" fmla="*/ 150019 h 497682"/>
                  <a:gd name="connsiteX2" fmla="*/ 105215 w 290952"/>
                  <a:gd name="connsiteY2" fmla="*/ 240507 h 497682"/>
                  <a:gd name="connsiteX3" fmla="*/ 174271 w 290952"/>
                  <a:gd name="connsiteY3" fmla="*/ 361951 h 497682"/>
                  <a:gd name="connsiteX4" fmla="*/ 257615 w 290952"/>
                  <a:gd name="connsiteY4" fmla="*/ 495301 h 497682"/>
                  <a:gd name="connsiteX5" fmla="*/ 290952 w 290952"/>
                  <a:gd name="connsiteY5" fmla="*/ 497682 h 497682"/>
                  <a:gd name="connsiteX6" fmla="*/ 190940 w 290952"/>
                  <a:gd name="connsiteY6" fmla="*/ 330994 h 497682"/>
                  <a:gd name="connsiteX7" fmla="*/ 121883 w 290952"/>
                  <a:gd name="connsiteY7" fmla="*/ 211932 h 497682"/>
                  <a:gd name="connsiteX8" fmla="*/ 114740 w 290952"/>
                  <a:gd name="connsiteY8" fmla="*/ 133351 h 497682"/>
                  <a:gd name="connsiteX9" fmla="*/ 152840 w 290952"/>
                  <a:gd name="connsiteY9" fmla="*/ 9526 h 497682"/>
                  <a:gd name="connsiteX10" fmla="*/ 102834 w 290952"/>
                  <a:gd name="connsiteY10" fmla="*/ 0 h 497682"/>
                  <a:gd name="connsiteX0" fmla="*/ 102834 w 290952"/>
                  <a:gd name="connsiteY0" fmla="*/ 0 h 497682"/>
                  <a:gd name="connsiteX1" fmla="*/ 50446 w 290952"/>
                  <a:gd name="connsiteY1" fmla="*/ 150019 h 497682"/>
                  <a:gd name="connsiteX2" fmla="*/ 105215 w 290952"/>
                  <a:gd name="connsiteY2" fmla="*/ 240507 h 497682"/>
                  <a:gd name="connsiteX3" fmla="*/ 174271 w 290952"/>
                  <a:gd name="connsiteY3" fmla="*/ 361951 h 497682"/>
                  <a:gd name="connsiteX4" fmla="*/ 257615 w 290952"/>
                  <a:gd name="connsiteY4" fmla="*/ 495301 h 497682"/>
                  <a:gd name="connsiteX5" fmla="*/ 290952 w 290952"/>
                  <a:gd name="connsiteY5" fmla="*/ 497682 h 497682"/>
                  <a:gd name="connsiteX6" fmla="*/ 190940 w 290952"/>
                  <a:gd name="connsiteY6" fmla="*/ 330994 h 497682"/>
                  <a:gd name="connsiteX7" fmla="*/ 152840 w 290952"/>
                  <a:gd name="connsiteY7" fmla="*/ 223838 h 497682"/>
                  <a:gd name="connsiteX8" fmla="*/ 114740 w 290952"/>
                  <a:gd name="connsiteY8" fmla="*/ 133351 h 497682"/>
                  <a:gd name="connsiteX9" fmla="*/ 152840 w 290952"/>
                  <a:gd name="connsiteY9" fmla="*/ 9526 h 497682"/>
                  <a:gd name="connsiteX10" fmla="*/ 102834 w 290952"/>
                  <a:gd name="connsiteY10" fmla="*/ 0 h 497682"/>
                  <a:gd name="connsiteX0" fmla="*/ 102834 w 290952"/>
                  <a:gd name="connsiteY0" fmla="*/ 0 h 497682"/>
                  <a:gd name="connsiteX1" fmla="*/ 50446 w 290952"/>
                  <a:gd name="connsiteY1" fmla="*/ 150019 h 497682"/>
                  <a:gd name="connsiteX2" fmla="*/ 105215 w 290952"/>
                  <a:gd name="connsiteY2" fmla="*/ 240507 h 497682"/>
                  <a:gd name="connsiteX3" fmla="*/ 174271 w 290952"/>
                  <a:gd name="connsiteY3" fmla="*/ 361951 h 497682"/>
                  <a:gd name="connsiteX4" fmla="*/ 257615 w 290952"/>
                  <a:gd name="connsiteY4" fmla="*/ 495301 h 497682"/>
                  <a:gd name="connsiteX5" fmla="*/ 290952 w 290952"/>
                  <a:gd name="connsiteY5" fmla="*/ 497682 h 497682"/>
                  <a:gd name="connsiteX6" fmla="*/ 190940 w 290952"/>
                  <a:gd name="connsiteY6" fmla="*/ 330994 h 497682"/>
                  <a:gd name="connsiteX7" fmla="*/ 152840 w 290952"/>
                  <a:gd name="connsiteY7" fmla="*/ 223838 h 497682"/>
                  <a:gd name="connsiteX8" fmla="*/ 114740 w 290952"/>
                  <a:gd name="connsiteY8" fmla="*/ 133351 h 497682"/>
                  <a:gd name="connsiteX9" fmla="*/ 152840 w 290952"/>
                  <a:gd name="connsiteY9" fmla="*/ 9526 h 497682"/>
                  <a:gd name="connsiteX10" fmla="*/ 102834 w 290952"/>
                  <a:gd name="connsiteY10" fmla="*/ 0 h 497682"/>
                  <a:gd name="connsiteX0" fmla="*/ 102834 w 290952"/>
                  <a:gd name="connsiteY0" fmla="*/ 0 h 497682"/>
                  <a:gd name="connsiteX1" fmla="*/ 50446 w 290952"/>
                  <a:gd name="connsiteY1" fmla="*/ 150019 h 497682"/>
                  <a:gd name="connsiteX2" fmla="*/ 105215 w 290952"/>
                  <a:gd name="connsiteY2" fmla="*/ 240507 h 497682"/>
                  <a:gd name="connsiteX3" fmla="*/ 174271 w 290952"/>
                  <a:gd name="connsiteY3" fmla="*/ 361951 h 497682"/>
                  <a:gd name="connsiteX4" fmla="*/ 257615 w 290952"/>
                  <a:gd name="connsiteY4" fmla="*/ 495301 h 497682"/>
                  <a:gd name="connsiteX5" fmla="*/ 290952 w 290952"/>
                  <a:gd name="connsiteY5" fmla="*/ 497682 h 497682"/>
                  <a:gd name="connsiteX6" fmla="*/ 190940 w 290952"/>
                  <a:gd name="connsiteY6" fmla="*/ 330994 h 497682"/>
                  <a:gd name="connsiteX7" fmla="*/ 152840 w 290952"/>
                  <a:gd name="connsiteY7" fmla="*/ 223838 h 497682"/>
                  <a:gd name="connsiteX8" fmla="*/ 114740 w 290952"/>
                  <a:gd name="connsiteY8" fmla="*/ 133351 h 497682"/>
                  <a:gd name="connsiteX9" fmla="*/ 152840 w 290952"/>
                  <a:gd name="connsiteY9" fmla="*/ 9526 h 497682"/>
                  <a:gd name="connsiteX10" fmla="*/ 102834 w 290952"/>
                  <a:gd name="connsiteY10" fmla="*/ 0 h 497682"/>
                  <a:gd name="connsiteX0" fmla="*/ 102834 w 290952"/>
                  <a:gd name="connsiteY0" fmla="*/ 0 h 497682"/>
                  <a:gd name="connsiteX1" fmla="*/ 50446 w 290952"/>
                  <a:gd name="connsiteY1" fmla="*/ 150019 h 497682"/>
                  <a:gd name="connsiteX2" fmla="*/ 105215 w 290952"/>
                  <a:gd name="connsiteY2" fmla="*/ 240507 h 497682"/>
                  <a:gd name="connsiteX3" fmla="*/ 174271 w 290952"/>
                  <a:gd name="connsiteY3" fmla="*/ 361951 h 497682"/>
                  <a:gd name="connsiteX4" fmla="*/ 257615 w 290952"/>
                  <a:gd name="connsiteY4" fmla="*/ 495301 h 497682"/>
                  <a:gd name="connsiteX5" fmla="*/ 290952 w 290952"/>
                  <a:gd name="connsiteY5" fmla="*/ 497682 h 497682"/>
                  <a:gd name="connsiteX6" fmla="*/ 190940 w 290952"/>
                  <a:gd name="connsiteY6" fmla="*/ 330994 h 497682"/>
                  <a:gd name="connsiteX7" fmla="*/ 152840 w 290952"/>
                  <a:gd name="connsiteY7" fmla="*/ 223838 h 497682"/>
                  <a:gd name="connsiteX8" fmla="*/ 114740 w 290952"/>
                  <a:gd name="connsiteY8" fmla="*/ 133351 h 497682"/>
                  <a:gd name="connsiteX9" fmla="*/ 152840 w 290952"/>
                  <a:gd name="connsiteY9" fmla="*/ 9526 h 497682"/>
                  <a:gd name="connsiteX10" fmla="*/ 102834 w 290952"/>
                  <a:gd name="connsiteY10" fmla="*/ 0 h 497682"/>
                  <a:gd name="connsiteX0" fmla="*/ 102834 w 290952"/>
                  <a:gd name="connsiteY0" fmla="*/ 0 h 497682"/>
                  <a:gd name="connsiteX1" fmla="*/ 50446 w 290952"/>
                  <a:gd name="connsiteY1" fmla="*/ 150019 h 497682"/>
                  <a:gd name="connsiteX2" fmla="*/ 105215 w 290952"/>
                  <a:gd name="connsiteY2" fmla="*/ 240507 h 497682"/>
                  <a:gd name="connsiteX3" fmla="*/ 174271 w 290952"/>
                  <a:gd name="connsiteY3" fmla="*/ 361951 h 497682"/>
                  <a:gd name="connsiteX4" fmla="*/ 257615 w 290952"/>
                  <a:gd name="connsiteY4" fmla="*/ 495301 h 497682"/>
                  <a:gd name="connsiteX5" fmla="*/ 290952 w 290952"/>
                  <a:gd name="connsiteY5" fmla="*/ 497682 h 497682"/>
                  <a:gd name="connsiteX6" fmla="*/ 190940 w 290952"/>
                  <a:gd name="connsiteY6" fmla="*/ 330994 h 497682"/>
                  <a:gd name="connsiteX7" fmla="*/ 152840 w 290952"/>
                  <a:gd name="connsiteY7" fmla="*/ 223838 h 497682"/>
                  <a:gd name="connsiteX8" fmla="*/ 114740 w 290952"/>
                  <a:gd name="connsiteY8" fmla="*/ 133351 h 497682"/>
                  <a:gd name="connsiteX9" fmla="*/ 152840 w 290952"/>
                  <a:gd name="connsiteY9" fmla="*/ 9526 h 497682"/>
                  <a:gd name="connsiteX10" fmla="*/ 102834 w 290952"/>
                  <a:gd name="connsiteY10" fmla="*/ 0 h 497682"/>
                  <a:gd name="connsiteX0" fmla="*/ 102834 w 290952"/>
                  <a:gd name="connsiteY0" fmla="*/ 0 h 497682"/>
                  <a:gd name="connsiteX1" fmla="*/ 50446 w 290952"/>
                  <a:gd name="connsiteY1" fmla="*/ 150019 h 497682"/>
                  <a:gd name="connsiteX2" fmla="*/ 105215 w 290952"/>
                  <a:gd name="connsiteY2" fmla="*/ 240507 h 497682"/>
                  <a:gd name="connsiteX3" fmla="*/ 174271 w 290952"/>
                  <a:gd name="connsiteY3" fmla="*/ 361951 h 497682"/>
                  <a:gd name="connsiteX4" fmla="*/ 257615 w 290952"/>
                  <a:gd name="connsiteY4" fmla="*/ 495301 h 497682"/>
                  <a:gd name="connsiteX5" fmla="*/ 290952 w 290952"/>
                  <a:gd name="connsiteY5" fmla="*/ 497682 h 497682"/>
                  <a:gd name="connsiteX6" fmla="*/ 190940 w 290952"/>
                  <a:gd name="connsiteY6" fmla="*/ 330994 h 497682"/>
                  <a:gd name="connsiteX7" fmla="*/ 152840 w 290952"/>
                  <a:gd name="connsiteY7" fmla="*/ 223838 h 497682"/>
                  <a:gd name="connsiteX8" fmla="*/ 114740 w 290952"/>
                  <a:gd name="connsiteY8" fmla="*/ 133351 h 497682"/>
                  <a:gd name="connsiteX9" fmla="*/ 152840 w 290952"/>
                  <a:gd name="connsiteY9" fmla="*/ 9526 h 497682"/>
                  <a:gd name="connsiteX10" fmla="*/ 102834 w 290952"/>
                  <a:gd name="connsiteY10" fmla="*/ 0 h 497682"/>
                  <a:gd name="connsiteX0" fmla="*/ 102834 w 290952"/>
                  <a:gd name="connsiteY0" fmla="*/ 0 h 497682"/>
                  <a:gd name="connsiteX1" fmla="*/ 50446 w 290952"/>
                  <a:gd name="connsiteY1" fmla="*/ 150019 h 497682"/>
                  <a:gd name="connsiteX2" fmla="*/ 105215 w 290952"/>
                  <a:gd name="connsiteY2" fmla="*/ 240507 h 497682"/>
                  <a:gd name="connsiteX3" fmla="*/ 174271 w 290952"/>
                  <a:gd name="connsiteY3" fmla="*/ 361951 h 497682"/>
                  <a:gd name="connsiteX4" fmla="*/ 257615 w 290952"/>
                  <a:gd name="connsiteY4" fmla="*/ 495301 h 497682"/>
                  <a:gd name="connsiteX5" fmla="*/ 290952 w 290952"/>
                  <a:gd name="connsiteY5" fmla="*/ 497682 h 497682"/>
                  <a:gd name="connsiteX6" fmla="*/ 190940 w 290952"/>
                  <a:gd name="connsiteY6" fmla="*/ 330994 h 497682"/>
                  <a:gd name="connsiteX7" fmla="*/ 152840 w 290952"/>
                  <a:gd name="connsiteY7" fmla="*/ 223838 h 497682"/>
                  <a:gd name="connsiteX8" fmla="*/ 114740 w 290952"/>
                  <a:gd name="connsiteY8" fmla="*/ 133351 h 497682"/>
                  <a:gd name="connsiteX9" fmla="*/ 152840 w 290952"/>
                  <a:gd name="connsiteY9" fmla="*/ 9526 h 497682"/>
                  <a:gd name="connsiteX10" fmla="*/ 102834 w 290952"/>
                  <a:gd name="connsiteY10" fmla="*/ 0 h 497682"/>
                  <a:gd name="connsiteX0" fmla="*/ 102834 w 290952"/>
                  <a:gd name="connsiteY0" fmla="*/ 0 h 497682"/>
                  <a:gd name="connsiteX1" fmla="*/ 50446 w 290952"/>
                  <a:gd name="connsiteY1" fmla="*/ 150019 h 497682"/>
                  <a:gd name="connsiteX2" fmla="*/ 105215 w 290952"/>
                  <a:gd name="connsiteY2" fmla="*/ 240507 h 497682"/>
                  <a:gd name="connsiteX3" fmla="*/ 174271 w 290952"/>
                  <a:gd name="connsiteY3" fmla="*/ 361951 h 497682"/>
                  <a:gd name="connsiteX4" fmla="*/ 257615 w 290952"/>
                  <a:gd name="connsiteY4" fmla="*/ 495301 h 497682"/>
                  <a:gd name="connsiteX5" fmla="*/ 290952 w 290952"/>
                  <a:gd name="connsiteY5" fmla="*/ 497682 h 497682"/>
                  <a:gd name="connsiteX6" fmla="*/ 190940 w 290952"/>
                  <a:gd name="connsiteY6" fmla="*/ 330994 h 497682"/>
                  <a:gd name="connsiteX7" fmla="*/ 152840 w 290952"/>
                  <a:gd name="connsiteY7" fmla="*/ 223838 h 497682"/>
                  <a:gd name="connsiteX8" fmla="*/ 114740 w 290952"/>
                  <a:gd name="connsiteY8" fmla="*/ 133351 h 497682"/>
                  <a:gd name="connsiteX9" fmla="*/ 152840 w 290952"/>
                  <a:gd name="connsiteY9" fmla="*/ 9526 h 497682"/>
                  <a:gd name="connsiteX10" fmla="*/ 102834 w 290952"/>
                  <a:gd name="connsiteY10" fmla="*/ 0 h 497682"/>
                  <a:gd name="connsiteX0" fmla="*/ 102834 w 290952"/>
                  <a:gd name="connsiteY0" fmla="*/ 0 h 497682"/>
                  <a:gd name="connsiteX1" fmla="*/ 50446 w 290952"/>
                  <a:gd name="connsiteY1" fmla="*/ 150019 h 497682"/>
                  <a:gd name="connsiteX2" fmla="*/ 105215 w 290952"/>
                  <a:gd name="connsiteY2" fmla="*/ 240507 h 497682"/>
                  <a:gd name="connsiteX3" fmla="*/ 174271 w 290952"/>
                  <a:gd name="connsiteY3" fmla="*/ 361951 h 497682"/>
                  <a:gd name="connsiteX4" fmla="*/ 257615 w 290952"/>
                  <a:gd name="connsiteY4" fmla="*/ 495301 h 497682"/>
                  <a:gd name="connsiteX5" fmla="*/ 290952 w 290952"/>
                  <a:gd name="connsiteY5" fmla="*/ 497682 h 497682"/>
                  <a:gd name="connsiteX6" fmla="*/ 190940 w 290952"/>
                  <a:gd name="connsiteY6" fmla="*/ 330994 h 497682"/>
                  <a:gd name="connsiteX7" fmla="*/ 152840 w 290952"/>
                  <a:gd name="connsiteY7" fmla="*/ 223838 h 497682"/>
                  <a:gd name="connsiteX8" fmla="*/ 114740 w 290952"/>
                  <a:gd name="connsiteY8" fmla="*/ 133351 h 497682"/>
                  <a:gd name="connsiteX9" fmla="*/ 152840 w 290952"/>
                  <a:gd name="connsiteY9" fmla="*/ 9526 h 497682"/>
                  <a:gd name="connsiteX10" fmla="*/ 102834 w 290952"/>
                  <a:gd name="connsiteY10" fmla="*/ 0 h 497682"/>
                  <a:gd name="connsiteX0" fmla="*/ 102834 w 290952"/>
                  <a:gd name="connsiteY0" fmla="*/ 0 h 497682"/>
                  <a:gd name="connsiteX1" fmla="*/ 50446 w 290952"/>
                  <a:gd name="connsiteY1" fmla="*/ 150019 h 497682"/>
                  <a:gd name="connsiteX2" fmla="*/ 105215 w 290952"/>
                  <a:gd name="connsiteY2" fmla="*/ 240507 h 497682"/>
                  <a:gd name="connsiteX3" fmla="*/ 174271 w 290952"/>
                  <a:gd name="connsiteY3" fmla="*/ 361951 h 497682"/>
                  <a:gd name="connsiteX4" fmla="*/ 257615 w 290952"/>
                  <a:gd name="connsiteY4" fmla="*/ 495301 h 497682"/>
                  <a:gd name="connsiteX5" fmla="*/ 290952 w 290952"/>
                  <a:gd name="connsiteY5" fmla="*/ 497682 h 497682"/>
                  <a:gd name="connsiteX6" fmla="*/ 190940 w 290952"/>
                  <a:gd name="connsiteY6" fmla="*/ 330994 h 497682"/>
                  <a:gd name="connsiteX7" fmla="*/ 152840 w 290952"/>
                  <a:gd name="connsiteY7" fmla="*/ 223838 h 497682"/>
                  <a:gd name="connsiteX8" fmla="*/ 114740 w 290952"/>
                  <a:gd name="connsiteY8" fmla="*/ 133351 h 497682"/>
                  <a:gd name="connsiteX9" fmla="*/ 152840 w 290952"/>
                  <a:gd name="connsiteY9" fmla="*/ 9526 h 497682"/>
                  <a:gd name="connsiteX10" fmla="*/ 102834 w 290952"/>
                  <a:gd name="connsiteY10" fmla="*/ 0 h 497682"/>
                  <a:gd name="connsiteX0" fmla="*/ 102834 w 290952"/>
                  <a:gd name="connsiteY0" fmla="*/ 0 h 497682"/>
                  <a:gd name="connsiteX1" fmla="*/ 50446 w 290952"/>
                  <a:gd name="connsiteY1" fmla="*/ 150019 h 497682"/>
                  <a:gd name="connsiteX2" fmla="*/ 105215 w 290952"/>
                  <a:gd name="connsiteY2" fmla="*/ 240507 h 497682"/>
                  <a:gd name="connsiteX3" fmla="*/ 174271 w 290952"/>
                  <a:gd name="connsiteY3" fmla="*/ 361951 h 497682"/>
                  <a:gd name="connsiteX4" fmla="*/ 257615 w 290952"/>
                  <a:gd name="connsiteY4" fmla="*/ 495301 h 497682"/>
                  <a:gd name="connsiteX5" fmla="*/ 290952 w 290952"/>
                  <a:gd name="connsiteY5" fmla="*/ 497682 h 497682"/>
                  <a:gd name="connsiteX6" fmla="*/ 190940 w 290952"/>
                  <a:gd name="connsiteY6" fmla="*/ 330994 h 497682"/>
                  <a:gd name="connsiteX7" fmla="*/ 152840 w 290952"/>
                  <a:gd name="connsiteY7" fmla="*/ 223838 h 497682"/>
                  <a:gd name="connsiteX8" fmla="*/ 114740 w 290952"/>
                  <a:gd name="connsiteY8" fmla="*/ 133351 h 497682"/>
                  <a:gd name="connsiteX9" fmla="*/ 152840 w 290952"/>
                  <a:gd name="connsiteY9" fmla="*/ 9526 h 497682"/>
                  <a:gd name="connsiteX10" fmla="*/ 102834 w 290952"/>
                  <a:gd name="connsiteY10" fmla="*/ 0 h 497682"/>
                  <a:gd name="connsiteX0" fmla="*/ 102834 w 290952"/>
                  <a:gd name="connsiteY0" fmla="*/ 0 h 497682"/>
                  <a:gd name="connsiteX1" fmla="*/ 50446 w 290952"/>
                  <a:gd name="connsiteY1" fmla="*/ 150019 h 497682"/>
                  <a:gd name="connsiteX2" fmla="*/ 105215 w 290952"/>
                  <a:gd name="connsiteY2" fmla="*/ 240507 h 497682"/>
                  <a:gd name="connsiteX3" fmla="*/ 174271 w 290952"/>
                  <a:gd name="connsiteY3" fmla="*/ 361951 h 497682"/>
                  <a:gd name="connsiteX4" fmla="*/ 257615 w 290952"/>
                  <a:gd name="connsiteY4" fmla="*/ 495301 h 497682"/>
                  <a:gd name="connsiteX5" fmla="*/ 290952 w 290952"/>
                  <a:gd name="connsiteY5" fmla="*/ 497682 h 497682"/>
                  <a:gd name="connsiteX6" fmla="*/ 190940 w 290952"/>
                  <a:gd name="connsiteY6" fmla="*/ 330994 h 497682"/>
                  <a:gd name="connsiteX7" fmla="*/ 152840 w 290952"/>
                  <a:gd name="connsiteY7" fmla="*/ 223838 h 497682"/>
                  <a:gd name="connsiteX8" fmla="*/ 114740 w 290952"/>
                  <a:gd name="connsiteY8" fmla="*/ 133351 h 497682"/>
                  <a:gd name="connsiteX9" fmla="*/ 152840 w 290952"/>
                  <a:gd name="connsiteY9" fmla="*/ 9526 h 497682"/>
                  <a:gd name="connsiteX10" fmla="*/ 102834 w 290952"/>
                  <a:gd name="connsiteY10" fmla="*/ 0 h 497682"/>
                  <a:gd name="connsiteX0" fmla="*/ 102834 w 290952"/>
                  <a:gd name="connsiteY0" fmla="*/ 0 h 497682"/>
                  <a:gd name="connsiteX1" fmla="*/ 50446 w 290952"/>
                  <a:gd name="connsiteY1" fmla="*/ 150019 h 497682"/>
                  <a:gd name="connsiteX2" fmla="*/ 105215 w 290952"/>
                  <a:gd name="connsiteY2" fmla="*/ 240507 h 497682"/>
                  <a:gd name="connsiteX3" fmla="*/ 174271 w 290952"/>
                  <a:gd name="connsiteY3" fmla="*/ 361951 h 497682"/>
                  <a:gd name="connsiteX4" fmla="*/ 257615 w 290952"/>
                  <a:gd name="connsiteY4" fmla="*/ 495301 h 497682"/>
                  <a:gd name="connsiteX5" fmla="*/ 290952 w 290952"/>
                  <a:gd name="connsiteY5" fmla="*/ 497682 h 497682"/>
                  <a:gd name="connsiteX6" fmla="*/ 190940 w 290952"/>
                  <a:gd name="connsiteY6" fmla="*/ 330994 h 497682"/>
                  <a:gd name="connsiteX7" fmla="*/ 152840 w 290952"/>
                  <a:gd name="connsiteY7" fmla="*/ 223838 h 497682"/>
                  <a:gd name="connsiteX8" fmla="*/ 114740 w 290952"/>
                  <a:gd name="connsiteY8" fmla="*/ 133351 h 497682"/>
                  <a:gd name="connsiteX9" fmla="*/ 152840 w 290952"/>
                  <a:gd name="connsiteY9" fmla="*/ 9526 h 497682"/>
                  <a:gd name="connsiteX10" fmla="*/ 102834 w 290952"/>
                  <a:gd name="connsiteY10" fmla="*/ 0 h 497682"/>
                  <a:gd name="connsiteX0" fmla="*/ 102834 w 290952"/>
                  <a:gd name="connsiteY0" fmla="*/ 0 h 497682"/>
                  <a:gd name="connsiteX1" fmla="*/ 50446 w 290952"/>
                  <a:gd name="connsiteY1" fmla="*/ 150019 h 497682"/>
                  <a:gd name="connsiteX2" fmla="*/ 105215 w 290952"/>
                  <a:gd name="connsiteY2" fmla="*/ 240507 h 497682"/>
                  <a:gd name="connsiteX3" fmla="*/ 174271 w 290952"/>
                  <a:gd name="connsiteY3" fmla="*/ 361951 h 497682"/>
                  <a:gd name="connsiteX4" fmla="*/ 257615 w 290952"/>
                  <a:gd name="connsiteY4" fmla="*/ 495301 h 497682"/>
                  <a:gd name="connsiteX5" fmla="*/ 290952 w 290952"/>
                  <a:gd name="connsiteY5" fmla="*/ 497682 h 497682"/>
                  <a:gd name="connsiteX6" fmla="*/ 190940 w 290952"/>
                  <a:gd name="connsiteY6" fmla="*/ 330994 h 497682"/>
                  <a:gd name="connsiteX7" fmla="*/ 152840 w 290952"/>
                  <a:gd name="connsiteY7" fmla="*/ 223838 h 497682"/>
                  <a:gd name="connsiteX8" fmla="*/ 114740 w 290952"/>
                  <a:gd name="connsiteY8" fmla="*/ 133351 h 497682"/>
                  <a:gd name="connsiteX9" fmla="*/ 152840 w 290952"/>
                  <a:gd name="connsiteY9" fmla="*/ 9526 h 497682"/>
                  <a:gd name="connsiteX10" fmla="*/ 102834 w 290952"/>
                  <a:gd name="connsiteY10" fmla="*/ 0 h 497682"/>
                  <a:gd name="connsiteX0" fmla="*/ 102834 w 297405"/>
                  <a:gd name="connsiteY0" fmla="*/ 0 h 497682"/>
                  <a:gd name="connsiteX1" fmla="*/ 50446 w 297405"/>
                  <a:gd name="connsiteY1" fmla="*/ 150019 h 497682"/>
                  <a:gd name="connsiteX2" fmla="*/ 105215 w 297405"/>
                  <a:gd name="connsiteY2" fmla="*/ 240507 h 497682"/>
                  <a:gd name="connsiteX3" fmla="*/ 174271 w 297405"/>
                  <a:gd name="connsiteY3" fmla="*/ 361951 h 497682"/>
                  <a:gd name="connsiteX4" fmla="*/ 257615 w 297405"/>
                  <a:gd name="connsiteY4" fmla="*/ 495301 h 497682"/>
                  <a:gd name="connsiteX5" fmla="*/ 290952 w 297405"/>
                  <a:gd name="connsiteY5" fmla="*/ 497682 h 497682"/>
                  <a:gd name="connsiteX6" fmla="*/ 190940 w 297405"/>
                  <a:gd name="connsiteY6" fmla="*/ 330994 h 497682"/>
                  <a:gd name="connsiteX7" fmla="*/ 152840 w 297405"/>
                  <a:gd name="connsiteY7" fmla="*/ 223838 h 497682"/>
                  <a:gd name="connsiteX8" fmla="*/ 114740 w 297405"/>
                  <a:gd name="connsiteY8" fmla="*/ 133351 h 497682"/>
                  <a:gd name="connsiteX9" fmla="*/ 152840 w 297405"/>
                  <a:gd name="connsiteY9" fmla="*/ 9526 h 497682"/>
                  <a:gd name="connsiteX10" fmla="*/ 102834 w 297405"/>
                  <a:gd name="connsiteY10" fmla="*/ 0 h 497682"/>
                  <a:gd name="connsiteX0" fmla="*/ 102834 w 297405"/>
                  <a:gd name="connsiteY0" fmla="*/ 0 h 497682"/>
                  <a:gd name="connsiteX1" fmla="*/ 50446 w 297405"/>
                  <a:gd name="connsiteY1" fmla="*/ 150019 h 497682"/>
                  <a:gd name="connsiteX2" fmla="*/ 105215 w 297405"/>
                  <a:gd name="connsiteY2" fmla="*/ 240507 h 497682"/>
                  <a:gd name="connsiteX3" fmla="*/ 174271 w 297405"/>
                  <a:gd name="connsiteY3" fmla="*/ 361951 h 497682"/>
                  <a:gd name="connsiteX4" fmla="*/ 257615 w 297405"/>
                  <a:gd name="connsiteY4" fmla="*/ 495301 h 497682"/>
                  <a:gd name="connsiteX5" fmla="*/ 290952 w 297405"/>
                  <a:gd name="connsiteY5" fmla="*/ 497682 h 497682"/>
                  <a:gd name="connsiteX6" fmla="*/ 190940 w 297405"/>
                  <a:gd name="connsiteY6" fmla="*/ 330994 h 497682"/>
                  <a:gd name="connsiteX7" fmla="*/ 152840 w 297405"/>
                  <a:gd name="connsiteY7" fmla="*/ 223838 h 497682"/>
                  <a:gd name="connsiteX8" fmla="*/ 114740 w 297405"/>
                  <a:gd name="connsiteY8" fmla="*/ 133351 h 497682"/>
                  <a:gd name="connsiteX9" fmla="*/ 152840 w 297405"/>
                  <a:gd name="connsiteY9" fmla="*/ 9526 h 497682"/>
                  <a:gd name="connsiteX10" fmla="*/ 102834 w 297405"/>
                  <a:gd name="connsiteY10" fmla="*/ 0 h 497682"/>
                  <a:gd name="connsiteX0" fmla="*/ 102834 w 297405"/>
                  <a:gd name="connsiteY0" fmla="*/ 0 h 497682"/>
                  <a:gd name="connsiteX1" fmla="*/ 50446 w 297405"/>
                  <a:gd name="connsiteY1" fmla="*/ 150019 h 497682"/>
                  <a:gd name="connsiteX2" fmla="*/ 105215 w 297405"/>
                  <a:gd name="connsiteY2" fmla="*/ 240507 h 497682"/>
                  <a:gd name="connsiteX3" fmla="*/ 174271 w 297405"/>
                  <a:gd name="connsiteY3" fmla="*/ 361951 h 497682"/>
                  <a:gd name="connsiteX4" fmla="*/ 257615 w 297405"/>
                  <a:gd name="connsiteY4" fmla="*/ 495301 h 497682"/>
                  <a:gd name="connsiteX5" fmla="*/ 290952 w 297405"/>
                  <a:gd name="connsiteY5" fmla="*/ 497682 h 497682"/>
                  <a:gd name="connsiteX6" fmla="*/ 190940 w 297405"/>
                  <a:gd name="connsiteY6" fmla="*/ 330994 h 497682"/>
                  <a:gd name="connsiteX7" fmla="*/ 152840 w 297405"/>
                  <a:gd name="connsiteY7" fmla="*/ 223838 h 497682"/>
                  <a:gd name="connsiteX8" fmla="*/ 114740 w 297405"/>
                  <a:gd name="connsiteY8" fmla="*/ 133351 h 497682"/>
                  <a:gd name="connsiteX9" fmla="*/ 152840 w 297405"/>
                  <a:gd name="connsiteY9" fmla="*/ 9526 h 497682"/>
                  <a:gd name="connsiteX10" fmla="*/ 102834 w 297405"/>
                  <a:gd name="connsiteY10" fmla="*/ 0 h 497682"/>
                  <a:gd name="connsiteX0" fmla="*/ 102834 w 297405"/>
                  <a:gd name="connsiteY0" fmla="*/ 0 h 497682"/>
                  <a:gd name="connsiteX1" fmla="*/ 50446 w 297405"/>
                  <a:gd name="connsiteY1" fmla="*/ 150019 h 497682"/>
                  <a:gd name="connsiteX2" fmla="*/ 105215 w 297405"/>
                  <a:gd name="connsiteY2" fmla="*/ 240507 h 497682"/>
                  <a:gd name="connsiteX3" fmla="*/ 174271 w 297405"/>
                  <a:gd name="connsiteY3" fmla="*/ 361951 h 497682"/>
                  <a:gd name="connsiteX4" fmla="*/ 257615 w 297405"/>
                  <a:gd name="connsiteY4" fmla="*/ 495301 h 497682"/>
                  <a:gd name="connsiteX5" fmla="*/ 290952 w 297405"/>
                  <a:gd name="connsiteY5" fmla="*/ 497682 h 497682"/>
                  <a:gd name="connsiteX6" fmla="*/ 190940 w 297405"/>
                  <a:gd name="connsiteY6" fmla="*/ 330994 h 497682"/>
                  <a:gd name="connsiteX7" fmla="*/ 152840 w 297405"/>
                  <a:gd name="connsiteY7" fmla="*/ 223838 h 497682"/>
                  <a:gd name="connsiteX8" fmla="*/ 114740 w 297405"/>
                  <a:gd name="connsiteY8" fmla="*/ 133351 h 497682"/>
                  <a:gd name="connsiteX9" fmla="*/ 152840 w 297405"/>
                  <a:gd name="connsiteY9" fmla="*/ 9526 h 497682"/>
                  <a:gd name="connsiteX10" fmla="*/ 102834 w 297405"/>
                  <a:gd name="connsiteY10" fmla="*/ 0 h 497682"/>
                  <a:gd name="connsiteX0" fmla="*/ 102834 w 297405"/>
                  <a:gd name="connsiteY0" fmla="*/ 0 h 497682"/>
                  <a:gd name="connsiteX1" fmla="*/ 50446 w 297405"/>
                  <a:gd name="connsiteY1" fmla="*/ 150019 h 497682"/>
                  <a:gd name="connsiteX2" fmla="*/ 105215 w 297405"/>
                  <a:gd name="connsiteY2" fmla="*/ 240507 h 497682"/>
                  <a:gd name="connsiteX3" fmla="*/ 174271 w 297405"/>
                  <a:gd name="connsiteY3" fmla="*/ 361951 h 497682"/>
                  <a:gd name="connsiteX4" fmla="*/ 257615 w 297405"/>
                  <a:gd name="connsiteY4" fmla="*/ 495301 h 497682"/>
                  <a:gd name="connsiteX5" fmla="*/ 290952 w 297405"/>
                  <a:gd name="connsiteY5" fmla="*/ 497682 h 497682"/>
                  <a:gd name="connsiteX6" fmla="*/ 190940 w 297405"/>
                  <a:gd name="connsiteY6" fmla="*/ 330994 h 497682"/>
                  <a:gd name="connsiteX7" fmla="*/ 152840 w 297405"/>
                  <a:gd name="connsiteY7" fmla="*/ 223838 h 497682"/>
                  <a:gd name="connsiteX8" fmla="*/ 114740 w 297405"/>
                  <a:gd name="connsiteY8" fmla="*/ 133351 h 497682"/>
                  <a:gd name="connsiteX9" fmla="*/ 152840 w 297405"/>
                  <a:gd name="connsiteY9" fmla="*/ 9526 h 497682"/>
                  <a:gd name="connsiteX10" fmla="*/ 102834 w 297405"/>
                  <a:gd name="connsiteY10" fmla="*/ 0 h 497682"/>
                  <a:gd name="connsiteX0" fmla="*/ 102834 w 297405"/>
                  <a:gd name="connsiteY0" fmla="*/ 0 h 497682"/>
                  <a:gd name="connsiteX1" fmla="*/ 50446 w 297405"/>
                  <a:gd name="connsiteY1" fmla="*/ 150019 h 497682"/>
                  <a:gd name="connsiteX2" fmla="*/ 105215 w 297405"/>
                  <a:gd name="connsiteY2" fmla="*/ 240507 h 497682"/>
                  <a:gd name="connsiteX3" fmla="*/ 174271 w 297405"/>
                  <a:gd name="connsiteY3" fmla="*/ 361951 h 497682"/>
                  <a:gd name="connsiteX4" fmla="*/ 257615 w 297405"/>
                  <a:gd name="connsiteY4" fmla="*/ 495301 h 497682"/>
                  <a:gd name="connsiteX5" fmla="*/ 290952 w 297405"/>
                  <a:gd name="connsiteY5" fmla="*/ 497682 h 497682"/>
                  <a:gd name="connsiteX6" fmla="*/ 190940 w 297405"/>
                  <a:gd name="connsiteY6" fmla="*/ 330994 h 497682"/>
                  <a:gd name="connsiteX7" fmla="*/ 152840 w 297405"/>
                  <a:gd name="connsiteY7" fmla="*/ 223838 h 497682"/>
                  <a:gd name="connsiteX8" fmla="*/ 114740 w 297405"/>
                  <a:gd name="connsiteY8" fmla="*/ 133351 h 497682"/>
                  <a:gd name="connsiteX9" fmla="*/ 152840 w 297405"/>
                  <a:gd name="connsiteY9" fmla="*/ 9526 h 497682"/>
                  <a:gd name="connsiteX10" fmla="*/ 102834 w 297405"/>
                  <a:gd name="connsiteY10" fmla="*/ 0 h 497682"/>
                  <a:gd name="connsiteX0" fmla="*/ 102834 w 297405"/>
                  <a:gd name="connsiteY0" fmla="*/ 0 h 497682"/>
                  <a:gd name="connsiteX1" fmla="*/ 50446 w 297405"/>
                  <a:gd name="connsiteY1" fmla="*/ 150019 h 497682"/>
                  <a:gd name="connsiteX2" fmla="*/ 105215 w 297405"/>
                  <a:gd name="connsiteY2" fmla="*/ 240507 h 497682"/>
                  <a:gd name="connsiteX3" fmla="*/ 174271 w 297405"/>
                  <a:gd name="connsiteY3" fmla="*/ 361951 h 497682"/>
                  <a:gd name="connsiteX4" fmla="*/ 257615 w 297405"/>
                  <a:gd name="connsiteY4" fmla="*/ 495301 h 497682"/>
                  <a:gd name="connsiteX5" fmla="*/ 290952 w 297405"/>
                  <a:gd name="connsiteY5" fmla="*/ 497682 h 497682"/>
                  <a:gd name="connsiteX6" fmla="*/ 190940 w 297405"/>
                  <a:gd name="connsiteY6" fmla="*/ 330994 h 497682"/>
                  <a:gd name="connsiteX7" fmla="*/ 152840 w 297405"/>
                  <a:gd name="connsiteY7" fmla="*/ 223838 h 497682"/>
                  <a:gd name="connsiteX8" fmla="*/ 114740 w 297405"/>
                  <a:gd name="connsiteY8" fmla="*/ 133351 h 497682"/>
                  <a:gd name="connsiteX9" fmla="*/ 152840 w 297405"/>
                  <a:gd name="connsiteY9" fmla="*/ 9526 h 497682"/>
                  <a:gd name="connsiteX10" fmla="*/ 102834 w 297405"/>
                  <a:gd name="connsiteY10" fmla="*/ 0 h 497682"/>
                  <a:gd name="connsiteX0" fmla="*/ 102834 w 297405"/>
                  <a:gd name="connsiteY0" fmla="*/ 0 h 502445"/>
                  <a:gd name="connsiteX1" fmla="*/ 50446 w 297405"/>
                  <a:gd name="connsiteY1" fmla="*/ 150019 h 502445"/>
                  <a:gd name="connsiteX2" fmla="*/ 105215 w 297405"/>
                  <a:gd name="connsiteY2" fmla="*/ 240507 h 502445"/>
                  <a:gd name="connsiteX3" fmla="*/ 174271 w 297405"/>
                  <a:gd name="connsiteY3" fmla="*/ 361951 h 502445"/>
                  <a:gd name="connsiteX4" fmla="*/ 255233 w 297405"/>
                  <a:gd name="connsiteY4" fmla="*/ 502445 h 502445"/>
                  <a:gd name="connsiteX5" fmla="*/ 290952 w 297405"/>
                  <a:gd name="connsiteY5" fmla="*/ 497682 h 502445"/>
                  <a:gd name="connsiteX6" fmla="*/ 190940 w 297405"/>
                  <a:gd name="connsiteY6" fmla="*/ 330994 h 502445"/>
                  <a:gd name="connsiteX7" fmla="*/ 152840 w 297405"/>
                  <a:gd name="connsiteY7" fmla="*/ 223838 h 502445"/>
                  <a:gd name="connsiteX8" fmla="*/ 114740 w 297405"/>
                  <a:gd name="connsiteY8" fmla="*/ 133351 h 502445"/>
                  <a:gd name="connsiteX9" fmla="*/ 152840 w 297405"/>
                  <a:gd name="connsiteY9" fmla="*/ 9526 h 502445"/>
                  <a:gd name="connsiteX10" fmla="*/ 102834 w 297405"/>
                  <a:gd name="connsiteY10" fmla="*/ 0 h 502445"/>
                  <a:gd name="connsiteX0" fmla="*/ 102834 w 297405"/>
                  <a:gd name="connsiteY0" fmla="*/ 0 h 511970"/>
                  <a:gd name="connsiteX1" fmla="*/ 50446 w 297405"/>
                  <a:gd name="connsiteY1" fmla="*/ 150019 h 511970"/>
                  <a:gd name="connsiteX2" fmla="*/ 105215 w 297405"/>
                  <a:gd name="connsiteY2" fmla="*/ 240507 h 511970"/>
                  <a:gd name="connsiteX3" fmla="*/ 174271 w 297405"/>
                  <a:gd name="connsiteY3" fmla="*/ 361951 h 511970"/>
                  <a:gd name="connsiteX4" fmla="*/ 255233 w 297405"/>
                  <a:gd name="connsiteY4" fmla="*/ 502445 h 511970"/>
                  <a:gd name="connsiteX5" fmla="*/ 290952 w 297405"/>
                  <a:gd name="connsiteY5" fmla="*/ 511970 h 511970"/>
                  <a:gd name="connsiteX6" fmla="*/ 190940 w 297405"/>
                  <a:gd name="connsiteY6" fmla="*/ 330994 h 511970"/>
                  <a:gd name="connsiteX7" fmla="*/ 152840 w 297405"/>
                  <a:gd name="connsiteY7" fmla="*/ 223838 h 511970"/>
                  <a:gd name="connsiteX8" fmla="*/ 114740 w 297405"/>
                  <a:gd name="connsiteY8" fmla="*/ 133351 h 511970"/>
                  <a:gd name="connsiteX9" fmla="*/ 152840 w 297405"/>
                  <a:gd name="connsiteY9" fmla="*/ 9526 h 511970"/>
                  <a:gd name="connsiteX10" fmla="*/ 102834 w 297405"/>
                  <a:gd name="connsiteY10" fmla="*/ 0 h 511970"/>
                  <a:gd name="connsiteX0" fmla="*/ 102834 w 297405"/>
                  <a:gd name="connsiteY0" fmla="*/ 0 h 502445"/>
                  <a:gd name="connsiteX1" fmla="*/ 50446 w 297405"/>
                  <a:gd name="connsiteY1" fmla="*/ 150019 h 502445"/>
                  <a:gd name="connsiteX2" fmla="*/ 105215 w 297405"/>
                  <a:gd name="connsiteY2" fmla="*/ 240507 h 502445"/>
                  <a:gd name="connsiteX3" fmla="*/ 174271 w 297405"/>
                  <a:gd name="connsiteY3" fmla="*/ 361951 h 502445"/>
                  <a:gd name="connsiteX4" fmla="*/ 255233 w 297405"/>
                  <a:gd name="connsiteY4" fmla="*/ 502445 h 502445"/>
                  <a:gd name="connsiteX5" fmla="*/ 290952 w 297405"/>
                  <a:gd name="connsiteY5" fmla="*/ 497683 h 502445"/>
                  <a:gd name="connsiteX6" fmla="*/ 190940 w 297405"/>
                  <a:gd name="connsiteY6" fmla="*/ 330994 h 502445"/>
                  <a:gd name="connsiteX7" fmla="*/ 152840 w 297405"/>
                  <a:gd name="connsiteY7" fmla="*/ 223838 h 502445"/>
                  <a:gd name="connsiteX8" fmla="*/ 114740 w 297405"/>
                  <a:gd name="connsiteY8" fmla="*/ 133351 h 502445"/>
                  <a:gd name="connsiteX9" fmla="*/ 152840 w 297405"/>
                  <a:gd name="connsiteY9" fmla="*/ 9526 h 502445"/>
                  <a:gd name="connsiteX10" fmla="*/ 102834 w 297405"/>
                  <a:gd name="connsiteY10" fmla="*/ 0 h 502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7405" h="502445">
                    <a:moveTo>
                      <a:pt x="102834" y="0"/>
                    </a:moveTo>
                    <a:cubicBezTo>
                      <a:pt x="84578" y="50800"/>
                      <a:pt x="-81317" y="89694"/>
                      <a:pt x="50446" y="150019"/>
                    </a:cubicBezTo>
                    <a:cubicBezTo>
                      <a:pt x="168715" y="168275"/>
                      <a:pt x="125058" y="196057"/>
                      <a:pt x="105215" y="240507"/>
                    </a:cubicBezTo>
                    <a:cubicBezTo>
                      <a:pt x="28222" y="350044"/>
                      <a:pt x="132202" y="347664"/>
                      <a:pt x="174271" y="361951"/>
                    </a:cubicBezTo>
                    <a:cubicBezTo>
                      <a:pt x="292540" y="384970"/>
                      <a:pt x="244120" y="472281"/>
                      <a:pt x="255233" y="502445"/>
                    </a:cubicBezTo>
                    <a:lnTo>
                      <a:pt x="290952" y="497683"/>
                    </a:lnTo>
                    <a:cubicBezTo>
                      <a:pt x="300478" y="430214"/>
                      <a:pt x="317146" y="355601"/>
                      <a:pt x="190940" y="330994"/>
                    </a:cubicBezTo>
                    <a:cubicBezTo>
                      <a:pt x="154427" y="321469"/>
                      <a:pt x="56002" y="342900"/>
                      <a:pt x="152840" y="223838"/>
                    </a:cubicBezTo>
                    <a:cubicBezTo>
                      <a:pt x="188559" y="178594"/>
                      <a:pt x="176653" y="145258"/>
                      <a:pt x="114740" y="133351"/>
                    </a:cubicBezTo>
                    <a:cubicBezTo>
                      <a:pt x="-39247" y="105570"/>
                      <a:pt x="44891" y="75406"/>
                      <a:pt x="152840" y="9526"/>
                    </a:cubicBezTo>
                    <a:lnTo>
                      <a:pt x="102834" y="0"/>
                    </a:lnTo>
                    <a:close/>
                  </a:path>
                </a:pathLst>
              </a:cu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4" name="Oval 23">
              <a:extLst>
                <a:ext uri="{FF2B5EF4-FFF2-40B4-BE49-F238E27FC236}">
                  <a16:creationId xmlns:a16="http://schemas.microsoft.com/office/drawing/2014/main" id="{343CCACE-0C93-1900-2E53-F878E2C07AFB}"/>
                </a:ext>
              </a:extLst>
            </p:cNvPr>
            <p:cNvSpPr/>
            <p:nvPr/>
          </p:nvSpPr>
          <p:spPr bwMode="auto">
            <a:xfrm>
              <a:off x="2061549" y="2320736"/>
              <a:ext cx="394355" cy="285798"/>
            </a:xfrm>
            <a:prstGeom prst="ellips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 name="Oval 24">
              <a:extLst>
                <a:ext uri="{FF2B5EF4-FFF2-40B4-BE49-F238E27FC236}">
                  <a16:creationId xmlns:a16="http://schemas.microsoft.com/office/drawing/2014/main" id="{22866725-B0E0-903A-BCF5-D0FFCDD22C77}"/>
                </a:ext>
              </a:extLst>
            </p:cNvPr>
            <p:cNvSpPr/>
            <p:nvPr/>
          </p:nvSpPr>
          <p:spPr bwMode="auto">
            <a:xfrm>
              <a:off x="3887932" y="2125639"/>
              <a:ext cx="367003" cy="374651"/>
            </a:xfrm>
            <a:prstGeom prst="ellips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7" name="Group 36">
              <a:extLst>
                <a:ext uri="{FF2B5EF4-FFF2-40B4-BE49-F238E27FC236}">
                  <a16:creationId xmlns:a16="http://schemas.microsoft.com/office/drawing/2014/main" id="{15F7F1C7-D473-889B-3164-B3563968F453}"/>
                </a:ext>
              </a:extLst>
            </p:cNvPr>
            <p:cNvGrpSpPr/>
            <p:nvPr/>
          </p:nvGrpSpPr>
          <p:grpSpPr>
            <a:xfrm>
              <a:off x="2928428" y="1816668"/>
              <a:ext cx="679285" cy="2252889"/>
              <a:chOff x="2928428" y="1816668"/>
              <a:chExt cx="679285" cy="2252889"/>
            </a:xfrm>
          </p:grpSpPr>
          <p:sp>
            <p:nvSpPr>
              <p:cNvPr id="32" name="Freeform: Shape 31">
                <a:extLst>
                  <a:ext uri="{FF2B5EF4-FFF2-40B4-BE49-F238E27FC236}">
                    <a16:creationId xmlns:a16="http://schemas.microsoft.com/office/drawing/2014/main" id="{4B138017-4164-EA37-4126-BB7060DCA26D}"/>
                  </a:ext>
                </a:extLst>
              </p:cNvPr>
              <p:cNvSpPr/>
              <p:nvPr/>
            </p:nvSpPr>
            <p:spPr bwMode="auto">
              <a:xfrm flipH="1">
                <a:off x="2928428" y="1816668"/>
                <a:ext cx="654993" cy="1131399"/>
              </a:xfrm>
              <a:custGeom>
                <a:avLst/>
                <a:gdLst>
                  <a:gd name="connsiteX0" fmla="*/ 411480 w 510540"/>
                  <a:gd name="connsiteY0" fmla="*/ 358140 h 1127760"/>
                  <a:gd name="connsiteX1" fmla="*/ 434340 w 510540"/>
                  <a:gd name="connsiteY1" fmla="*/ 83820 h 1127760"/>
                  <a:gd name="connsiteX2" fmla="*/ 83820 w 510540"/>
                  <a:gd name="connsiteY2" fmla="*/ 190500 h 1127760"/>
                  <a:gd name="connsiteX3" fmla="*/ 251460 w 510540"/>
                  <a:gd name="connsiteY3" fmla="*/ 533400 h 1127760"/>
                  <a:gd name="connsiteX4" fmla="*/ 365760 w 510540"/>
                  <a:gd name="connsiteY4" fmla="*/ 548640 h 1127760"/>
                  <a:gd name="connsiteX5" fmla="*/ 259080 w 510540"/>
                  <a:gd name="connsiteY5" fmla="*/ 1127760 h 1127760"/>
                  <a:gd name="connsiteX6" fmla="*/ 114300 w 510540"/>
                  <a:gd name="connsiteY6" fmla="*/ 1082040 h 1127760"/>
                  <a:gd name="connsiteX7" fmla="*/ 220980 w 510540"/>
                  <a:gd name="connsiteY7" fmla="*/ 594360 h 1127760"/>
                  <a:gd name="connsiteX8" fmla="*/ 0 w 510540"/>
                  <a:gd name="connsiteY8" fmla="*/ 167640 h 1127760"/>
                  <a:gd name="connsiteX9" fmla="*/ 480060 w 510540"/>
                  <a:gd name="connsiteY9" fmla="*/ 0 h 1127760"/>
                  <a:gd name="connsiteX10" fmla="*/ 510540 w 510540"/>
                  <a:gd name="connsiteY10" fmla="*/ 449580 h 1127760"/>
                  <a:gd name="connsiteX11" fmla="*/ 411480 w 510540"/>
                  <a:gd name="connsiteY11" fmla="*/ 358140 h 1127760"/>
                  <a:gd name="connsiteX0" fmla="*/ 447861 w 546921"/>
                  <a:gd name="connsiteY0" fmla="*/ 358140 h 1127760"/>
                  <a:gd name="connsiteX1" fmla="*/ 470721 w 546921"/>
                  <a:gd name="connsiteY1" fmla="*/ 83820 h 1127760"/>
                  <a:gd name="connsiteX2" fmla="*/ 120201 w 546921"/>
                  <a:gd name="connsiteY2" fmla="*/ 190500 h 1127760"/>
                  <a:gd name="connsiteX3" fmla="*/ 287841 w 546921"/>
                  <a:gd name="connsiteY3" fmla="*/ 533400 h 1127760"/>
                  <a:gd name="connsiteX4" fmla="*/ 402141 w 546921"/>
                  <a:gd name="connsiteY4" fmla="*/ 548640 h 1127760"/>
                  <a:gd name="connsiteX5" fmla="*/ 295461 w 546921"/>
                  <a:gd name="connsiteY5" fmla="*/ 1127760 h 1127760"/>
                  <a:gd name="connsiteX6" fmla="*/ 150681 w 546921"/>
                  <a:gd name="connsiteY6" fmla="*/ 1082040 h 1127760"/>
                  <a:gd name="connsiteX7" fmla="*/ 257361 w 546921"/>
                  <a:gd name="connsiteY7" fmla="*/ 594360 h 1127760"/>
                  <a:gd name="connsiteX8" fmla="*/ 36381 w 546921"/>
                  <a:gd name="connsiteY8" fmla="*/ 167640 h 1127760"/>
                  <a:gd name="connsiteX9" fmla="*/ 516441 w 546921"/>
                  <a:gd name="connsiteY9" fmla="*/ 0 h 1127760"/>
                  <a:gd name="connsiteX10" fmla="*/ 546921 w 546921"/>
                  <a:gd name="connsiteY10" fmla="*/ 449580 h 1127760"/>
                  <a:gd name="connsiteX11" fmla="*/ 447861 w 546921"/>
                  <a:gd name="connsiteY11" fmla="*/ 358140 h 1127760"/>
                  <a:gd name="connsiteX0" fmla="*/ 458948 w 558008"/>
                  <a:gd name="connsiteY0" fmla="*/ 358140 h 1127760"/>
                  <a:gd name="connsiteX1" fmla="*/ 481808 w 558008"/>
                  <a:gd name="connsiteY1" fmla="*/ 83820 h 1127760"/>
                  <a:gd name="connsiteX2" fmla="*/ 131288 w 558008"/>
                  <a:gd name="connsiteY2" fmla="*/ 190500 h 1127760"/>
                  <a:gd name="connsiteX3" fmla="*/ 298928 w 558008"/>
                  <a:gd name="connsiteY3" fmla="*/ 533400 h 1127760"/>
                  <a:gd name="connsiteX4" fmla="*/ 413228 w 558008"/>
                  <a:gd name="connsiteY4" fmla="*/ 548640 h 1127760"/>
                  <a:gd name="connsiteX5" fmla="*/ 306548 w 558008"/>
                  <a:gd name="connsiteY5" fmla="*/ 1127760 h 1127760"/>
                  <a:gd name="connsiteX6" fmla="*/ 161768 w 558008"/>
                  <a:gd name="connsiteY6" fmla="*/ 1082040 h 1127760"/>
                  <a:gd name="connsiteX7" fmla="*/ 268448 w 558008"/>
                  <a:gd name="connsiteY7" fmla="*/ 594360 h 1127760"/>
                  <a:gd name="connsiteX8" fmla="*/ 47468 w 558008"/>
                  <a:gd name="connsiteY8" fmla="*/ 167640 h 1127760"/>
                  <a:gd name="connsiteX9" fmla="*/ 527528 w 558008"/>
                  <a:gd name="connsiteY9" fmla="*/ 0 h 1127760"/>
                  <a:gd name="connsiteX10" fmla="*/ 558008 w 558008"/>
                  <a:gd name="connsiteY10" fmla="*/ 449580 h 1127760"/>
                  <a:gd name="connsiteX11" fmla="*/ 458948 w 558008"/>
                  <a:gd name="connsiteY11" fmla="*/ 358140 h 1127760"/>
                  <a:gd name="connsiteX0" fmla="*/ 458948 w 558008"/>
                  <a:gd name="connsiteY0" fmla="*/ 358140 h 1127760"/>
                  <a:gd name="connsiteX1" fmla="*/ 481808 w 558008"/>
                  <a:gd name="connsiteY1" fmla="*/ 83820 h 1127760"/>
                  <a:gd name="connsiteX2" fmla="*/ 131288 w 558008"/>
                  <a:gd name="connsiteY2" fmla="*/ 190500 h 1127760"/>
                  <a:gd name="connsiteX3" fmla="*/ 298928 w 558008"/>
                  <a:gd name="connsiteY3" fmla="*/ 533400 h 1127760"/>
                  <a:gd name="connsiteX4" fmla="*/ 413228 w 558008"/>
                  <a:gd name="connsiteY4" fmla="*/ 548640 h 1127760"/>
                  <a:gd name="connsiteX5" fmla="*/ 306548 w 558008"/>
                  <a:gd name="connsiteY5" fmla="*/ 1127760 h 1127760"/>
                  <a:gd name="connsiteX6" fmla="*/ 161768 w 558008"/>
                  <a:gd name="connsiteY6" fmla="*/ 1082040 h 1127760"/>
                  <a:gd name="connsiteX7" fmla="*/ 268448 w 558008"/>
                  <a:gd name="connsiteY7" fmla="*/ 594360 h 1127760"/>
                  <a:gd name="connsiteX8" fmla="*/ 47468 w 558008"/>
                  <a:gd name="connsiteY8" fmla="*/ 167640 h 1127760"/>
                  <a:gd name="connsiteX9" fmla="*/ 527528 w 558008"/>
                  <a:gd name="connsiteY9" fmla="*/ 0 h 1127760"/>
                  <a:gd name="connsiteX10" fmla="*/ 558008 w 558008"/>
                  <a:gd name="connsiteY10" fmla="*/ 449580 h 1127760"/>
                  <a:gd name="connsiteX11" fmla="*/ 458948 w 558008"/>
                  <a:gd name="connsiteY11" fmla="*/ 358140 h 1127760"/>
                  <a:gd name="connsiteX0" fmla="*/ 458948 w 558008"/>
                  <a:gd name="connsiteY0" fmla="*/ 360254 h 1129874"/>
                  <a:gd name="connsiteX1" fmla="*/ 481808 w 558008"/>
                  <a:gd name="connsiteY1" fmla="*/ 85934 h 1129874"/>
                  <a:gd name="connsiteX2" fmla="*/ 131288 w 558008"/>
                  <a:gd name="connsiteY2" fmla="*/ 192614 h 1129874"/>
                  <a:gd name="connsiteX3" fmla="*/ 298928 w 558008"/>
                  <a:gd name="connsiteY3" fmla="*/ 535514 h 1129874"/>
                  <a:gd name="connsiteX4" fmla="*/ 413228 w 558008"/>
                  <a:gd name="connsiteY4" fmla="*/ 550754 h 1129874"/>
                  <a:gd name="connsiteX5" fmla="*/ 306548 w 558008"/>
                  <a:gd name="connsiteY5" fmla="*/ 1129874 h 1129874"/>
                  <a:gd name="connsiteX6" fmla="*/ 161768 w 558008"/>
                  <a:gd name="connsiteY6" fmla="*/ 1084154 h 1129874"/>
                  <a:gd name="connsiteX7" fmla="*/ 268448 w 558008"/>
                  <a:gd name="connsiteY7" fmla="*/ 596474 h 1129874"/>
                  <a:gd name="connsiteX8" fmla="*/ 47468 w 558008"/>
                  <a:gd name="connsiteY8" fmla="*/ 169754 h 1129874"/>
                  <a:gd name="connsiteX9" fmla="*/ 527528 w 558008"/>
                  <a:gd name="connsiteY9" fmla="*/ 2114 h 1129874"/>
                  <a:gd name="connsiteX10" fmla="*/ 558008 w 558008"/>
                  <a:gd name="connsiteY10" fmla="*/ 451694 h 1129874"/>
                  <a:gd name="connsiteX11" fmla="*/ 458948 w 558008"/>
                  <a:gd name="connsiteY11" fmla="*/ 360254 h 1129874"/>
                  <a:gd name="connsiteX0" fmla="*/ 458948 w 558008"/>
                  <a:gd name="connsiteY0" fmla="*/ 346452 h 1116072"/>
                  <a:gd name="connsiteX1" fmla="*/ 481808 w 558008"/>
                  <a:gd name="connsiteY1" fmla="*/ 72132 h 1116072"/>
                  <a:gd name="connsiteX2" fmla="*/ 131288 w 558008"/>
                  <a:gd name="connsiteY2" fmla="*/ 178812 h 1116072"/>
                  <a:gd name="connsiteX3" fmla="*/ 298928 w 558008"/>
                  <a:gd name="connsiteY3" fmla="*/ 521712 h 1116072"/>
                  <a:gd name="connsiteX4" fmla="*/ 413228 w 558008"/>
                  <a:gd name="connsiteY4" fmla="*/ 536952 h 1116072"/>
                  <a:gd name="connsiteX5" fmla="*/ 306548 w 558008"/>
                  <a:gd name="connsiteY5" fmla="*/ 1116072 h 1116072"/>
                  <a:gd name="connsiteX6" fmla="*/ 161768 w 558008"/>
                  <a:gd name="connsiteY6" fmla="*/ 1070352 h 1116072"/>
                  <a:gd name="connsiteX7" fmla="*/ 268448 w 558008"/>
                  <a:gd name="connsiteY7" fmla="*/ 582672 h 1116072"/>
                  <a:gd name="connsiteX8" fmla="*/ 47468 w 558008"/>
                  <a:gd name="connsiteY8" fmla="*/ 155952 h 1116072"/>
                  <a:gd name="connsiteX9" fmla="*/ 435453 w 558008"/>
                  <a:gd name="connsiteY9" fmla="*/ 7362 h 1116072"/>
                  <a:gd name="connsiteX10" fmla="*/ 558008 w 558008"/>
                  <a:gd name="connsiteY10" fmla="*/ 437892 h 1116072"/>
                  <a:gd name="connsiteX11" fmla="*/ 458948 w 558008"/>
                  <a:gd name="connsiteY11" fmla="*/ 346452 h 1116072"/>
                  <a:gd name="connsiteX0" fmla="*/ 458948 w 558008"/>
                  <a:gd name="connsiteY0" fmla="*/ 348606 h 1118226"/>
                  <a:gd name="connsiteX1" fmla="*/ 481808 w 558008"/>
                  <a:gd name="connsiteY1" fmla="*/ 74286 h 1118226"/>
                  <a:gd name="connsiteX2" fmla="*/ 131288 w 558008"/>
                  <a:gd name="connsiteY2" fmla="*/ 180966 h 1118226"/>
                  <a:gd name="connsiteX3" fmla="*/ 298928 w 558008"/>
                  <a:gd name="connsiteY3" fmla="*/ 523866 h 1118226"/>
                  <a:gd name="connsiteX4" fmla="*/ 413228 w 558008"/>
                  <a:gd name="connsiteY4" fmla="*/ 539106 h 1118226"/>
                  <a:gd name="connsiteX5" fmla="*/ 306548 w 558008"/>
                  <a:gd name="connsiteY5" fmla="*/ 1118226 h 1118226"/>
                  <a:gd name="connsiteX6" fmla="*/ 161768 w 558008"/>
                  <a:gd name="connsiteY6" fmla="*/ 1072506 h 1118226"/>
                  <a:gd name="connsiteX7" fmla="*/ 268448 w 558008"/>
                  <a:gd name="connsiteY7" fmla="*/ 584826 h 1118226"/>
                  <a:gd name="connsiteX8" fmla="*/ 47468 w 558008"/>
                  <a:gd name="connsiteY8" fmla="*/ 158106 h 1118226"/>
                  <a:gd name="connsiteX9" fmla="*/ 483078 w 558008"/>
                  <a:gd name="connsiteY9" fmla="*/ 6341 h 1118226"/>
                  <a:gd name="connsiteX10" fmla="*/ 558008 w 558008"/>
                  <a:gd name="connsiteY10" fmla="*/ 440046 h 1118226"/>
                  <a:gd name="connsiteX11" fmla="*/ 458948 w 558008"/>
                  <a:gd name="connsiteY11" fmla="*/ 348606 h 1118226"/>
                  <a:gd name="connsiteX0" fmla="*/ 458948 w 558008"/>
                  <a:gd name="connsiteY0" fmla="*/ 355606 h 1125226"/>
                  <a:gd name="connsiteX1" fmla="*/ 481808 w 558008"/>
                  <a:gd name="connsiteY1" fmla="*/ 81286 h 1125226"/>
                  <a:gd name="connsiteX2" fmla="*/ 131288 w 558008"/>
                  <a:gd name="connsiteY2" fmla="*/ 187966 h 1125226"/>
                  <a:gd name="connsiteX3" fmla="*/ 298928 w 558008"/>
                  <a:gd name="connsiteY3" fmla="*/ 530866 h 1125226"/>
                  <a:gd name="connsiteX4" fmla="*/ 413228 w 558008"/>
                  <a:gd name="connsiteY4" fmla="*/ 546106 h 1125226"/>
                  <a:gd name="connsiteX5" fmla="*/ 306548 w 558008"/>
                  <a:gd name="connsiteY5" fmla="*/ 1125226 h 1125226"/>
                  <a:gd name="connsiteX6" fmla="*/ 161768 w 558008"/>
                  <a:gd name="connsiteY6" fmla="*/ 1079506 h 1125226"/>
                  <a:gd name="connsiteX7" fmla="*/ 268448 w 558008"/>
                  <a:gd name="connsiteY7" fmla="*/ 591826 h 1125226"/>
                  <a:gd name="connsiteX8" fmla="*/ 47468 w 558008"/>
                  <a:gd name="connsiteY8" fmla="*/ 165106 h 1125226"/>
                  <a:gd name="connsiteX9" fmla="*/ 483078 w 558008"/>
                  <a:gd name="connsiteY9" fmla="*/ 13341 h 1125226"/>
                  <a:gd name="connsiteX10" fmla="*/ 558008 w 558008"/>
                  <a:gd name="connsiteY10" fmla="*/ 447046 h 1125226"/>
                  <a:gd name="connsiteX11" fmla="*/ 458948 w 558008"/>
                  <a:gd name="connsiteY11" fmla="*/ 355606 h 1125226"/>
                  <a:gd name="connsiteX0" fmla="*/ 458948 w 563566"/>
                  <a:gd name="connsiteY0" fmla="*/ 355606 h 1125226"/>
                  <a:gd name="connsiteX1" fmla="*/ 481808 w 563566"/>
                  <a:gd name="connsiteY1" fmla="*/ 81286 h 1125226"/>
                  <a:gd name="connsiteX2" fmla="*/ 131288 w 563566"/>
                  <a:gd name="connsiteY2" fmla="*/ 187966 h 1125226"/>
                  <a:gd name="connsiteX3" fmla="*/ 298928 w 563566"/>
                  <a:gd name="connsiteY3" fmla="*/ 530866 h 1125226"/>
                  <a:gd name="connsiteX4" fmla="*/ 413228 w 563566"/>
                  <a:gd name="connsiteY4" fmla="*/ 546106 h 1125226"/>
                  <a:gd name="connsiteX5" fmla="*/ 306548 w 563566"/>
                  <a:gd name="connsiteY5" fmla="*/ 1125226 h 1125226"/>
                  <a:gd name="connsiteX6" fmla="*/ 161768 w 563566"/>
                  <a:gd name="connsiteY6" fmla="*/ 1079506 h 1125226"/>
                  <a:gd name="connsiteX7" fmla="*/ 268448 w 563566"/>
                  <a:gd name="connsiteY7" fmla="*/ 591826 h 1125226"/>
                  <a:gd name="connsiteX8" fmla="*/ 47468 w 563566"/>
                  <a:gd name="connsiteY8" fmla="*/ 165106 h 1125226"/>
                  <a:gd name="connsiteX9" fmla="*/ 483078 w 563566"/>
                  <a:gd name="connsiteY9" fmla="*/ 13341 h 1125226"/>
                  <a:gd name="connsiteX10" fmla="*/ 558008 w 563566"/>
                  <a:gd name="connsiteY10" fmla="*/ 447046 h 1125226"/>
                  <a:gd name="connsiteX11" fmla="*/ 458948 w 563566"/>
                  <a:gd name="connsiteY11" fmla="*/ 355606 h 1125226"/>
                  <a:gd name="connsiteX0" fmla="*/ 458948 w 654993"/>
                  <a:gd name="connsiteY0" fmla="*/ 355606 h 1125226"/>
                  <a:gd name="connsiteX1" fmla="*/ 481808 w 654993"/>
                  <a:gd name="connsiteY1" fmla="*/ 81286 h 1125226"/>
                  <a:gd name="connsiteX2" fmla="*/ 131288 w 654993"/>
                  <a:gd name="connsiteY2" fmla="*/ 187966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58948 w 654993"/>
                  <a:gd name="connsiteY11" fmla="*/ 355606 h 1125226"/>
                  <a:gd name="connsiteX0" fmla="*/ 458948 w 654993"/>
                  <a:gd name="connsiteY0" fmla="*/ 355606 h 1125226"/>
                  <a:gd name="connsiteX1" fmla="*/ 481808 w 654993"/>
                  <a:gd name="connsiteY1" fmla="*/ 81286 h 1125226"/>
                  <a:gd name="connsiteX2" fmla="*/ 131288 w 654993"/>
                  <a:gd name="connsiteY2" fmla="*/ 187966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58948 w 654993"/>
                  <a:gd name="connsiteY11" fmla="*/ 355606 h 1125226"/>
                  <a:gd name="connsiteX0" fmla="*/ 458948 w 654993"/>
                  <a:gd name="connsiteY0" fmla="*/ 355606 h 1125226"/>
                  <a:gd name="connsiteX1" fmla="*/ 481808 w 654993"/>
                  <a:gd name="connsiteY1" fmla="*/ 81286 h 1125226"/>
                  <a:gd name="connsiteX2" fmla="*/ 131288 w 654993"/>
                  <a:gd name="connsiteY2" fmla="*/ 187966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58948 w 654993"/>
                  <a:gd name="connsiteY11" fmla="*/ 355606 h 1125226"/>
                  <a:gd name="connsiteX0" fmla="*/ 458948 w 654993"/>
                  <a:gd name="connsiteY0" fmla="*/ 355606 h 1125226"/>
                  <a:gd name="connsiteX1" fmla="*/ 481808 w 654993"/>
                  <a:gd name="connsiteY1" fmla="*/ 81286 h 1125226"/>
                  <a:gd name="connsiteX2" fmla="*/ 131288 w 654993"/>
                  <a:gd name="connsiteY2" fmla="*/ 187966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58948 w 654993"/>
                  <a:gd name="connsiteY11" fmla="*/ 355606 h 1125226"/>
                  <a:gd name="connsiteX0" fmla="*/ 449423 w 654993"/>
                  <a:gd name="connsiteY0" fmla="*/ 349256 h 1125226"/>
                  <a:gd name="connsiteX1" fmla="*/ 481808 w 654993"/>
                  <a:gd name="connsiteY1" fmla="*/ 81286 h 1125226"/>
                  <a:gd name="connsiteX2" fmla="*/ 131288 w 654993"/>
                  <a:gd name="connsiteY2" fmla="*/ 187966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31288 w 654993"/>
                  <a:gd name="connsiteY2" fmla="*/ 187966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31288 w 654993"/>
                  <a:gd name="connsiteY2" fmla="*/ 187966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31288 w 654993"/>
                  <a:gd name="connsiteY2" fmla="*/ 187966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31288 w 654993"/>
                  <a:gd name="connsiteY2" fmla="*/ 187966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31288 w 654993"/>
                  <a:gd name="connsiteY2" fmla="*/ 187966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31288 w 654993"/>
                  <a:gd name="connsiteY2" fmla="*/ 187966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31288 w 654993"/>
                  <a:gd name="connsiteY2" fmla="*/ 187966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31288 w 654993"/>
                  <a:gd name="connsiteY2" fmla="*/ 187966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31288 w 654993"/>
                  <a:gd name="connsiteY2" fmla="*/ 187966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31288 w 654993"/>
                  <a:gd name="connsiteY2" fmla="*/ 187966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47163 w 654993"/>
                  <a:gd name="connsiteY2" fmla="*/ 203841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47163 w 654993"/>
                  <a:gd name="connsiteY2" fmla="*/ 203841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47163 w 654993"/>
                  <a:gd name="connsiteY2" fmla="*/ 203841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47163 w 654993"/>
                  <a:gd name="connsiteY2" fmla="*/ 203841 h 1125226"/>
                  <a:gd name="connsiteX3" fmla="*/ 295753 w 654993"/>
                  <a:gd name="connsiteY3" fmla="*/ 5054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47163 w 654993"/>
                  <a:gd name="connsiteY2" fmla="*/ 203841 h 1125226"/>
                  <a:gd name="connsiteX3" fmla="*/ 295753 w 654993"/>
                  <a:gd name="connsiteY3" fmla="*/ 5054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47163 w 654993"/>
                  <a:gd name="connsiteY2" fmla="*/ 203841 h 1125226"/>
                  <a:gd name="connsiteX3" fmla="*/ 295753 w 654993"/>
                  <a:gd name="connsiteY3" fmla="*/ 5054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47163 w 654993"/>
                  <a:gd name="connsiteY2" fmla="*/ 203841 h 1125226"/>
                  <a:gd name="connsiteX3" fmla="*/ 295753 w 654993"/>
                  <a:gd name="connsiteY3" fmla="*/ 5054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47163 w 654993"/>
                  <a:gd name="connsiteY2" fmla="*/ 203841 h 1125226"/>
                  <a:gd name="connsiteX3" fmla="*/ 295753 w 654993"/>
                  <a:gd name="connsiteY3" fmla="*/ 5054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47163 w 654993"/>
                  <a:gd name="connsiteY2" fmla="*/ 203841 h 1125226"/>
                  <a:gd name="connsiteX3" fmla="*/ 295753 w 654993"/>
                  <a:gd name="connsiteY3" fmla="*/ 5054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47163 w 654993"/>
                  <a:gd name="connsiteY2" fmla="*/ 203841 h 1125226"/>
                  <a:gd name="connsiteX3" fmla="*/ 295753 w 654993"/>
                  <a:gd name="connsiteY3" fmla="*/ 5054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47163 w 654993"/>
                  <a:gd name="connsiteY2" fmla="*/ 203841 h 1125226"/>
                  <a:gd name="connsiteX3" fmla="*/ 295753 w 654993"/>
                  <a:gd name="connsiteY3" fmla="*/ 5054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47163 w 654993"/>
                  <a:gd name="connsiteY2" fmla="*/ 203841 h 1125226"/>
                  <a:gd name="connsiteX3" fmla="*/ 295753 w 654993"/>
                  <a:gd name="connsiteY3" fmla="*/ 5054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47163 w 654993"/>
                  <a:gd name="connsiteY2" fmla="*/ 203841 h 1125226"/>
                  <a:gd name="connsiteX3" fmla="*/ 295753 w 654993"/>
                  <a:gd name="connsiteY3" fmla="*/ 5054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47163 w 654993"/>
                  <a:gd name="connsiteY2" fmla="*/ 203841 h 1125226"/>
                  <a:gd name="connsiteX3" fmla="*/ 295753 w 654993"/>
                  <a:gd name="connsiteY3" fmla="*/ 5054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47163 w 654993"/>
                  <a:gd name="connsiteY2" fmla="*/ 203841 h 1125226"/>
                  <a:gd name="connsiteX3" fmla="*/ 295753 w 654993"/>
                  <a:gd name="connsiteY3" fmla="*/ 5054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9747"/>
                  <a:gd name="connsiteX1" fmla="*/ 462758 w 654993"/>
                  <a:gd name="connsiteY1" fmla="*/ 87636 h 1129747"/>
                  <a:gd name="connsiteX2" fmla="*/ 147163 w 654993"/>
                  <a:gd name="connsiteY2" fmla="*/ 203841 h 1129747"/>
                  <a:gd name="connsiteX3" fmla="*/ 295753 w 654993"/>
                  <a:gd name="connsiteY3" fmla="*/ 505466 h 1129747"/>
                  <a:gd name="connsiteX4" fmla="*/ 413228 w 654993"/>
                  <a:gd name="connsiteY4" fmla="*/ 546106 h 1129747"/>
                  <a:gd name="connsiteX5" fmla="*/ 306548 w 654993"/>
                  <a:gd name="connsiteY5" fmla="*/ 1125226 h 1129747"/>
                  <a:gd name="connsiteX6" fmla="*/ 161768 w 654993"/>
                  <a:gd name="connsiteY6" fmla="*/ 1079506 h 1129747"/>
                  <a:gd name="connsiteX7" fmla="*/ 268448 w 654993"/>
                  <a:gd name="connsiteY7" fmla="*/ 591826 h 1129747"/>
                  <a:gd name="connsiteX8" fmla="*/ 47468 w 654993"/>
                  <a:gd name="connsiteY8" fmla="*/ 165106 h 1129747"/>
                  <a:gd name="connsiteX9" fmla="*/ 483078 w 654993"/>
                  <a:gd name="connsiteY9" fmla="*/ 13341 h 1129747"/>
                  <a:gd name="connsiteX10" fmla="*/ 558008 w 654993"/>
                  <a:gd name="connsiteY10" fmla="*/ 447046 h 1129747"/>
                  <a:gd name="connsiteX11" fmla="*/ 449423 w 654993"/>
                  <a:gd name="connsiteY11" fmla="*/ 349256 h 1129747"/>
                  <a:gd name="connsiteX0" fmla="*/ 449423 w 654993"/>
                  <a:gd name="connsiteY0" fmla="*/ 349256 h 1129747"/>
                  <a:gd name="connsiteX1" fmla="*/ 462758 w 654993"/>
                  <a:gd name="connsiteY1" fmla="*/ 87636 h 1129747"/>
                  <a:gd name="connsiteX2" fmla="*/ 147163 w 654993"/>
                  <a:gd name="connsiteY2" fmla="*/ 203841 h 1129747"/>
                  <a:gd name="connsiteX3" fmla="*/ 295753 w 654993"/>
                  <a:gd name="connsiteY3" fmla="*/ 505466 h 1129747"/>
                  <a:gd name="connsiteX4" fmla="*/ 413228 w 654993"/>
                  <a:gd name="connsiteY4" fmla="*/ 546106 h 1129747"/>
                  <a:gd name="connsiteX5" fmla="*/ 306548 w 654993"/>
                  <a:gd name="connsiteY5" fmla="*/ 1125226 h 1129747"/>
                  <a:gd name="connsiteX6" fmla="*/ 161768 w 654993"/>
                  <a:gd name="connsiteY6" fmla="*/ 1079506 h 1129747"/>
                  <a:gd name="connsiteX7" fmla="*/ 268448 w 654993"/>
                  <a:gd name="connsiteY7" fmla="*/ 591826 h 1129747"/>
                  <a:gd name="connsiteX8" fmla="*/ 47468 w 654993"/>
                  <a:gd name="connsiteY8" fmla="*/ 165106 h 1129747"/>
                  <a:gd name="connsiteX9" fmla="*/ 483078 w 654993"/>
                  <a:gd name="connsiteY9" fmla="*/ 13341 h 1129747"/>
                  <a:gd name="connsiteX10" fmla="*/ 558008 w 654993"/>
                  <a:gd name="connsiteY10" fmla="*/ 447046 h 1129747"/>
                  <a:gd name="connsiteX11" fmla="*/ 449423 w 654993"/>
                  <a:gd name="connsiteY11" fmla="*/ 349256 h 1129747"/>
                  <a:gd name="connsiteX0" fmla="*/ 449423 w 654993"/>
                  <a:gd name="connsiteY0" fmla="*/ 349256 h 1129747"/>
                  <a:gd name="connsiteX1" fmla="*/ 462758 w 654993"/>
                  <a:gd name="connsiteY1" fmla="*/ 87636 h 1129747"/>
                  <a:gd name="connsiteX2" fmla="*/ 147163 w 654993"/>
                  <a:gd name="connsiteY2" fmla="*/ 203841 h 1129747"/>
                  <a:gd name="connsiteX3" fmla="*/ 295753 w 654993"/>
                  <a:gd name="connsiteY3" fmla="*/ 505466 h 1129747"/>
                  <a:gd name="connsiteX4" fmla="*/ 413228 w 654993"/>
                  <a:gd name="connsiteY4" fmla="*/ 546106 h 1129747"/>
                  <a:gd name="connsiteX5" fmla="*/ 306548 w 654993"/>
                  <a:gd name="connsiteY5" fmla="*/ 1125226 h 1129747"/>
                  <a:gd name="connsiteX6" fmla="*/ 161768 w 654993"/>
                  <a:gd name="connsiteY6" fmla="*/ 1079506 h 1129747"/>
                  <a:gd name="connsiteX7" fmla="*/ 268448 w 654993"/>
                  <a:gd name="connsiteY7" fmla="*/ 591826 h 1129747"/>
                  <a:gd name="connsiteX8" fmla="*/ 47468 w 654993"/>
                  <a:gd name="connsiteY8" fmla="*/ 165106 h 1129747"/>
                  <a:gd name="connsiteX9" fmla="*/ 483078 w 654993"/>
                  <a:gd name="connsiteY9" fmla="*/ 13341 h 1129747"/>
                  <a:gd name="connsiteX10" fmla="*/ 558008 w 654993"/>
                  <a:gd name="connsiteY10" fmla="*/ 447046 h 1129747"/>
                  <a:gd name="connsiteX11" fmla="*/ 449423 w 654993"/>
                  <a:gd name="connsiteY11" fmla="*/ 349256 h 1129747"/>
                  <a:gd name="connsiteX0" fmla="*/ 449423 w 654993"/>
                  <a:gd name="connsiteY0" fmla="*/ 350908 h 1131399"/>
                  <a:gd name="connsiteX1" fmla="*/ 462758 w 654993"/>
                  <a:gd name="connsiteY1" fmla="*/ 89288 h 1131399"/>
                  <a:gd name="connsiteX2" fmla="*/ 147163 w 654993"/>
                  <a:gd name="connsiteY2" fmla="*/ 205493 h 1131399"/>
                  <a:gd name="connsiteX3" fmla="*/ 295753 w 654993"/>
                  <a:gd name="connsiteY3" fmla="*/ 507118 h 1131399"/>
                  <a:gd name="connsiteX4" fmla="*/ 413228 w 654993"/>
                  <a:gd name="connsiteY4" fmla="*/ 547758 h 1131399"/>
                  <a:gd name="connsiteX5" fmla="*/ 306548 w 654993"/>
                  <a:gd name="connsiteY5" fmla="*/ 1126878 h 1131399"/>
                  <a:gd name="connsiteX6" fmla="*/ 161768 w 654993"/>
                  <a:gd name="connsiteY6" fmla="*/ 1081158 h 1131399"/>
                  <a:gd name="connsiteX7" fmla="*/ 268448 w 654993"/>
                  <a:gd name="connsiteY7" fmla="*/ 593478 h 1131399"/>
                  <a:gd name="connsiteX8" fmla="*/ 47468 w 654993"/>
                  <a:gd name="connsiteY8" fmla="*/ 166758 h 1131399"/>
                  <a:gd name="connsiteX9" fmla="*/ 483078 w 654993"/>
                  <a:gd name="connsiteY9" fmla="*/ 14993 h 1131399"/>
                  <a:gd name="connsiteX10" fmla="*/ 558008 w 654993"/>
                  <a:gd name="connsiteY10" fmla="*/ 448698 h 1131399"/>
                  <a:gd name="connsiteX11" fmla="*/ 449423 w 654993"/>
                  <a:gd name="connsiteY11" fmla="*/ 350908 h 1131399"/>
                  <a:gd name="connsiteX0" fmla="*/ 449423 w 654993"/>
                  <a:gd name="connsiteY0" fmla="*/ 350908 h 1131399"/>
                  <a:gd name="connsiteX1" fmla="*/ 462758 w 654993"/>
                  <a:gd name="connsiteY1" fmla="*/ 89288 h 1131399"/>
                  <a:gd name="connsiteX2" fmla="*/ 147163 w 654993"/>
                  <a:gd name="connsiteY2" fmla="*/ 205493 h 1131399"/>
                  <a:gd name="connsiteX3" fmla="*/ 295753 w 654993"/>
                  <a:gd name="connsiteY3" fmla="*/ 507118 h 1131399"/>
                  <a:gd name="connsiteX4" fmla="*/ 413228 w 654993"/>
                  <a:gd name="connsiteY4" fmla="*/ 547758 h 1131399"/>
                  <a:gd name="connsiteX5" fmla="*/ 306548 w 654993"/>
                  <a:gd name="connsiteY5" fmla="*/ 1126878 h 1131399"/>
                  <a:gd name="connsiteX6" fmla="*/ 161768 w 654993"/>
                  <a:gd name="connsiteY6" fmla="*/ 1081158 h 1131399"/>
                  <a:gd name="connsiteX7" fmla="*/ 268448 w 654993"/>
                  <a:gd name="connsiteY7" fmla="*/ 593478 h 1131399"/>
                  <a:gd name="connsiteX8" fmla="*/ 47468 w 654993"/>
                  <a:gd name="connsiteY8" fmla="*/ 166758 h 1131399"/>
                  <a:gd name="connsiteX9" fmla="*/ 483078 w 654993"/>
                  <a:gd name="connsiteY9" fmla="*/ 14993 h 1131399"/>
                  <a:gd name="connsiteX10" fmla="*/ 558008 w 654993"/>
                  <a:gd name="connsiteY10" fmla="*/ 448698 h 1131399"/>
                  <a:gd name="connsiteX11" fmla="*/ 449423 w 654993"/>
                  <a:gd name="connsiteY11" fmla="*/ 350908 h 1131399"/>
                  <a:gd name="connsiteX0" fmla="*/ 449423 w 654993"/>
                  <a:gd name="connsiteY0" fmla="*/ 350908 h 1131399"/>
                  <a:gd name="connsiteX1" fmla="*/ 462758 w 654993"/>
                  <a:gd name="connsiteY1" fmla="*/ 89288 h 1131399"/>
                  <a:gd name="connsiteX2" fmla="*/ 147163 w 654993"/>
                  <a:gd name="connsiteY2" fmla="*/ 205493 h 1131399"/>
                  <a:gd name="connsiteX3" fmla="*/ 295753 w 654993"/>
                  <a:gd name="connsiteY3" fmla="*/ 507118 h 1131399"/>
                  <a:gd name="connsiteX4" fmla="*/ 413228 w 654993"/>
                  <a:gd name="connsiteY4" fmla="*/ 547758 h 1131399"/>
                  <a:gd name="connsiteX5" fmla="*/ 306548 w 654993"/>
                  <a:gd name="connsiteY5" fmla="*/ 1126878 h 1131399"/>
                  <a:gd name="connsiteX6" fmla="*/ 161768 w 654993"/>
                  <a:gd name="connsiteY6" fmla="*/ 1081158 h 1131399"/>
                  <a:gd name="connsiteX7" fmla="*/ 268448 w 654993"/>
                  <a:gd name="connsiteY7" fmla="*/ 593478 h 1131399"/>
                  <a:gd name="connsiteX8" fmla="*/ 47468 w 654993"/>
                  <a:gd name="connsiteY8" fmla="*/ 166758 h 1131399"/>
                  <a:gd name="connsiteX9" fmla="*/ 483078 w 654993"/>
                  <a:gd name="connsiteY9" fmla="*/ 14993 h 1131399"/>
                  <a:gd name="connsiteX10" fmla="*/ 558008 w 654993"/>
                  <a:gd name="connsiteY10" fmla="*/ 448698 h 1131399"/>
                  <a:gd name="connsiteX11" fmla="*/ 449423 w 654993"/>
                  <a:gd name="connsiteY11" fmla="*/ 350908 h 1131399"/>
                  <a:gd name="connsiteX0" fmla="*/ 449423 w 654993"/>
                  <a:gd name="connsiteY0" fmla="*/ 350908 h 1131399"/>
                  <a:gd name="connsiteX1" fmla="*/ 462758 w 654993"/>
                  <a:gd name="connsiteY1" fmla="*/ 89288 h 1131399"/>
                  <a:gd name="connsiteX2" fmla="*/ 147163 w 654993"/>
                  <a:gd name="connsiteY2" fmla="*/ 205493 h 1131399"/>
                  <a:gd name="connsiteX3" fmla="*/ 295753 w 654993"/>
                  <a:gd name="connsiteY3" fmla="*/ 507118 h 1131399"/>
                  <a:gd name="connsiteX4" fmla="*/ 413228 w 654993"/>
                  <a:gd name="connsiteY4" fmla="*/ 547758 h 1131399"/>
                  <a:gd name="connsiteX5" fmla="*/ 306548 w 654993"/>
                  <a:gd name="connsiteY5" fmla="*/ 1126878 h 1131399"/>
                  <a:gd name="connsiteX6" fmla="*/ 161768 w 654993"/>
                  <a:gd name="connsiteY6" fmla="*/ 1081158 h 1131399"/>
                  <a:gd name="connsiteX7" fmla="*/ 268448 w 654993"/>
                  <a:gd name="connsiteY7" fmla="*/ 593478 h 1131399"/>
                  <a:gd name="connsiteX8" fmla="*/ 47468 w 654993"/>
                  <a:gd name="connsiteY8" fmla="*/ 166758 h 1131399"/>
                  <a:gd name="connsiteX9" fmla="*/ 483078 w 654993"/>
                  <a:gd name="connsiteY9" fmla="*/ 14993 h 1131399"/>
                  <a:gd name="connsiteX10" fmla="*/ 558008 w 654993"/>
                  <a:gd name="connsiteY10" fmla="*/ 448698 h 1131399"/>
                  <a:gd name="connsiteX11" fmla="*/ 449423 w 654993"/>
                  <a:gd name="connsiteY11" fmla="*/ 350908 h 1131399"/>
                  <a:gd name="connsiteX0" fmla="*/ 449423 w 654993"/>
                  <a:gd name="connsiteY0" fmla="*/ 350908 h 1131399"/>
                  <a:gd name="connsiteX1" fmla="*/ 462758 w 654993"/>
                  <a:gd name="connsiteY1" fmla="*/ 89288 h 1131399"/>
                  <a:gd name="connsiteX2" fmla="*/ 147163 w 654993"/>
                  <a:gd name="connsiteY2" fmla="*/ 205493 h 1131399"/>
                  <a:gd name="connsiteX3" fmla="*/ 295753 w 654993"/>
                  <a:gd name="connsiteY3" fmla="*/ 507118 h 1131399"/>
                  <a:gd name="connsiteX4" fmla="*/ 413228 w 654993"/>
                  <a:gd name="connsiteY4" fmla="*/ 547758 h 1131399"/>
                  <a:gd name="connsiteX5" fmla="*/ 306548 w 654993"/>
                  <a:gd name="connsiteY5" fmla="*/ 1126878 h 1131399"/>
                  <a:gd name="connsiteX6" fmla="*/ 161768 w 654993"/>
                  <a:gd name="connsiteY6" fmla="*/ 1081158 h 1131399"/>
                  <a:gd name="connsiteX7" fmla="*/ 268448 w 654993"/>
                  <a:gd name="connsiteY7" fmla="*/ 593478 h 1131399"/>
                  <a:gd name="connsiteX8" fmla="*/ 47468 w 654993"/>
                  <a:gd name="connsiteY8" fmla="*/ 166758 h 1131399"/>
                  <a:gd name="connsiteX9" fmla="*/ 483078 w 654993"/>
                  <a:gd name="connsiteY9" fmla="*/ 14993 h 1131399"/>
                  <a:gd name="connsiteX10" fmla="*/ 558008 w 654993"/>
                  <a:gd name="connsiteY10" fmla="*/ 448698 h 1131399"/>
                  <a:gd name="connsiteX11" fmla="*/ 449423 w 654993"/>
                  <a:gd name="connsiteY11" fmla="*/ 350908 h 1131399"/>
                  <a:gd name="connsiteX0" fmla="*/ 449423 w 654993"/>
                  <a:gd name="connsiteY0" fmla="*/ 350908 h 1131399"/>
                  <a:gd name="connsiteX1" fmla="*/ 462758 w 654993"/>
                  <a:gd name="connsiteY1" fmla="*/ 89288 h 1131399"/>
                  <a:gd name="connsiteX2" fmla="*/ 147163 w 654993"/>
                  <a:gd name="connsiteY2" fmla="*/ 205493 h 1131399"/>
                  <a:gd name="connsiteX3" fmla="*/ 295753 w 654993"/>
                  <a:gd name="connsiteY3" fmla="*/ 507118 h 1131399"/>
                  <a:gd name="connsiteX4" fmla="*/ 413228 w 654993"/>
                  <a:gd name="connsiteY4" fmla="*/ 547758 h 1131399"/>
                  <a:gd name="connsiteX5" fmla="*/ 306548 w 654993"/>
                  <a:gd name="connsiteY5" fmla="*/ 1126878 h 1131399"/>
                  <a:gd name="connsiteX6" fmla="*/ 161768 w 654993"/>
                  <a:gd name="connsiteY6" fmla="*/ 1081158 h 1131399"/>
                  <a:gd name="connsiteX7" fmla="*/ 268448 w 654993"/>
                  <a:gd name="connsiteY7" fmla="*/ 593478 h 1131399"/>
                  <a:gd name="connsiteX8" fmla="*/ 47468 w 654993"/>
                  <a:gd name="connsiteY8" fmla="*/ 166758 h 1131399"/>
                  <a:gd name="connsiteX9" fmla="*/ 483078 w 654993"/>
                  <a:gd name="connsiteY9" fmla="*/ 14993 h 1131399"/>
                  <a:gd name="connsiteX10" fmla="*/ 558008 w 654993"/>
                  <a:gd name="connsiteY10" fmla="*/ 448698 h 1131399"/>
                  <a:gd name="connsiteX11" fmla="*/ 449423 w 654993"/>
                  <a:gd name="connsiteY11" fmla="*/ 350908 h 1131399"/>
                  <a:gd name="connsiteX0" fmla="*/ 449423 w 654993"/>
                  <a:gd name="connsiteY0" fmla="*/ 350908 h 1131399"/>
                  <a:gd name="connsiteX1" fmla="*/ 462758 w 654993"/>
                  <a:gd name="connsiteY1" fmla="*/ 89288 h 1131399"/>
                  <a:gd name="connsiteX2" fmla="*/ 147163 w 654993"/>
                  <a:gd name="connsiteY2" fmla="*/ 205493 h 1131399"/>
                  <a:gd name="connsiteX3" fmla="*/ 295753 w 654993"/>
                  <a:gd name="connsiteY3" fmla="*/ 507118 h 1131399"/>
                  <a:gd name="connsiteX4" fmla="*/ 413228 w 654993"/>
                  <a:gd name="connsiteY4" fmla="*/ 547758 h 1131399"/>
                  <a:gd name="connsiteX5" fmla="*/ 306548 w 654993"/>
                  <a:gd name="connsiteY5" fmla="*/ 1126878 h 1131399"/>
                  <a:gd name="connsiteX6" fmla="*/ 161768 w 654993"/>
                  <a:gd name="connsiteY6" fmla="*/ 1081158 h 1131399"/>
                  <a:gd name="connsiteX7" fmla="*/ 268448 w 654993"/>
                  <a:gd name="connsiteY7" fmla="*/ 593478 h 1131399"/>
                  <a:gd name="connsiteX8" fmla="*/ 47468 w 654993"/>
                  <a:gd name="connsiteY8" fmla="*/ 166758 h 1131399"/>
                  <a:gd name="connsiteX9" fmla="*/ 483078 w 654993"/>
                  <a:gd name="connsiteY9" fmla="*/ 14993 h 1131399"/>
                  <a:gd name="connsiteX10" fmla="*/ 558008 w 654993"/>
                  <a:gd name="connsiteY10" fmla="*/ 448698 h 1131399"/>
                  <a:gd name="connsiteX11" fmla="*/ 449423 w 654993"/>
                  <a:gd name="connsiteY11" fmla="*/ 350908 h 1131399"/>
                  <a:gd name="connsiteX0" fmla="*/ 449423 w 654993"/>
                  <a:gd name="connsiteY0" fmla="*/ 350908 h 1131399"/>
                  <a:gd name="connsiteX1" fmla="*/ 462758 w 654993"/>
                  <a:gd name="connsiteY1" fmla="*/ 89288 h 1131399"/>
                  <a:gd name="connsiteX2" fmla="*/ 147163 w 654993"/>
                  <a:gd name="connsiteY2" fmla="*/ 205493 h 1131399"/>
                  <a:gd name="connsiteX3" fmla="*/ 295753 w 654993"/>
                  <a:gd name="connsiteY3" fmla="*/ 507118 h 1131399"/>
                  <a:gd name="connsiteX4" fmla="*/ 413228 w 654993"/>
                  <a:gd name="connsiteY4" fmla="*/ 547758 h 1131399"/>
                  <a:gd name="connsiteX5" fmla="*/ 306548 w 654993"/>
                  <a:gd name="connsiteY5" fmla="*/ 1126878 h 1131399"/>
                  <a:gd name="connsiteX6" fmla="*/ 161768 w 654993"/>
                  <a:gd name="connsiteY6" fmla="*/ 1081158 h 1131399"/>
                  <a:gd name="connsiteX7" fmla="*/ 268448 w 654993"/>
                  <a:gd name="connsiteY7" fmla="*/ 593478 h 1131399"/>
                  <a:gd name="connsiteX8" fmla="*/ 47468 w 654993"/>
                  <a:gd name="connsiteY8" fmla="*/ 166758 h 1131399"/>
                  <a:gd name="connsiteX9" fmla="*/ 483078 w 654993"/>
                  <a:gd name="connsiteY9" fmla="*/ 14993 h 1131399"/>
                  <a:gd name="connsiteX10" fmla="*/ 558008 w 654993"/>
                  <a:gd name="connsiteY10" fmla="*/ 448698 h 1131399"/>
                  <a:gd name="connsiteX11" fmla="*/ 449423 w 654993"/>
                  <a:gd name="connsiteY11" fmla="*/ 350908 h 1131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54993" h="1131399">
                    <a:moveTo>
                      <a:pt x="449423" y="350908"/>
                    </a:moveTo>
                    <a:cubicBezTo>
                      <a:pt x="587218" y="249943"/>
                      <a:pt x="521813" y="120403"/>
                      <a:pt x="462758" y="89288"/>
                    </a:cubicBezTo>
                    <a:cubicBezTo>
                      <a:pt x="244318" y="-20144"/>
                      <a:pt x="156053" y="181575"/>
                      <a:pt x="147163" y="205493"/>
                    </a:cubicBezTo>
                    <a:cubicBezTo>
                      <a:pt x="60168" y="453143"/>
                      <a:pt x="272417" y="485688"/>
                      <a:pt x="295753" y="507118"/>
                    </a:cubicBezTo>
                    <a:cubicBezTo>
                      <a:pt x="363486" y="527015"/>
                      <a:pt x="374070" y="534211"/>
                      <a:pt x="413228" y="547758"/>
                    </a:cubicBezTo>
                    <a:cubicBezTo>
                      <a:pt x="396718" y="740798"/>
                      <a:pt x="364333" y="927488"/>
                      <a:pt x="306548" y="1126878"/>
                    </a:cubicBezTo>
                    <a:cubicBezTo>
                      <a:pt x="248763" y="1133863"/>
                      <a:pt x="190978" y="1140848"/>
                      <a:pt x="161768" y="1081158"/>
                    </a:cubicBezTo>
                    <a:cubicBezTo>
                      <a:pt x="162403" y="963048"/>
                      <a:pt x="213838" y="775088"/>
                      <a:pt x="268448" y="593478"/>
                    </a:cubicBezTo>
                    <a:cubicBezTo>
                      <a:pt x="93188" y="511563"/>
                      <a:pt x="-88422" y="404248"/>
                      <a:pt x="47468" y="166758"/>
                    </a:cubicBezTo>
                    <a:cubicBezTo>
                      <a:pt x="197963" y="-54222"/>
                      <a:pt x="411958" y="4198"/>
                      <a:pt x="483078" y="14993"/>
                    </a:cubicBezTo>
                    <a:cubicBezTo>
                      <a:pt x="622355" y="35736"/>
                      <a:pt x="748931" y="193005"/>
                      <a:pt x="558008" y="448698"/>
                    </a:cubicBezTo>
                    <a:cubicBezTo>
                      <a:pt x="483713" y="458963"/>
                      <a:pt x="429262" y="405730"/>
                      <a:pt x="449423" y="350908"/>
                    </a:cubicBezTo>
                    <a:close/>
                  </a:path>
                </a:pathLst>
              </a:cu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 name="Freeform: Shape 35">
                <a:extLst>
                  <a:ext uri="{FF2B5EF4-FFF2-40B4-BE49-F238E27FC236}">
                    <a16:creationId xmlns:a16="http://schemas.microsoft.com/office/drawing/2014/main" id="{84D5EF33-9629-36E7-6078-736EA6937143}"/>
                  </a:ext>
                </a:extLst>
              </p:cNvPr>
              <p:cNvSpPr/>
              <p:nvPr/>
            </p:nvSpPr>
            <p:spPr bwMode="auto">
              <a:xfrm>
                <a:off x="3271487" y="2908300"/>
                <a:ext cx="336226" cy="1161257"/>
              </a:xfrm>
              <a:custGeom>
                <a:avLst/>
                <a:gdLst>
                  <a:gd name="connsiteX0" fmla="*/ 0 w 269875"/>
                  <a:gd name="connsiteY0" fmla="*/ 0 h 1158875"/>
                  <a:gd name="connsiteX1" fmla="*/ 158750 w 269875"/>
                  <a:gd name="connsiteY1" fmla="*/ 174625 h 1158875"/>
                  <a:gd name="connsiteX2" fmla="*/ 228600 w 269875"/>
                  <a:gd name="connsiteY2" fmla="*/ 346075 h 1158875"/>
                  <a:gd name="connsiteX3" fmla="*/ 161925 w 269875"/>
                  <a:gd name="connsiteY3" fmla="*/ 784225 h 1158875"/>
                  <a:gd name="connsiteX4" fmla="*/ 184150 w 269875"/>
                  <a:gd name="connsiteY4" fmla="*/ 904875 h 1158875"/>
                  <a:gd name="connsiteX5" fmla="*/ 209550 w 269875"/>
                  <a:gd name="connsiteY5" fmla="*/ 1006475 h 1158875"/>
                  <a:gd name="connsiteX6" fmla="*/ 231775 w 269875"/>
                  <a:gd name="connsiteY6" fmla="*/ 1143000 h 1158875"/>
                  <a:gd name="connsiteX7" fmla="*/ 269875 w 269875"/>
                  <a:gd name="connsiteY7" fmla="*/ 1158875 h 1158875"/>
                  <a:gd name="connsiteX8" fmla="*/ 234950 w 269875"/>
                  <a:gd name="connsiteY8" fmla="*/ 965200 h 1158875"/>
                  <a:gd name="connsiteX9" fmla="*/ 203200 w 269875"/>
                  <a:gd name="connsiteY9" fmla="*/ 847725 h 1158875"/>
                  <a:gd name="connsiteX10" fmla="*/ 196850 w 269875"/>
                  <a:gd name="connsiteY10" fmla="*/ 733425 h 1158875"/>
                  <a:gd name="connsiteX11" fmla="*/ 263525 w 269875"/>
                  <a:gd name="connsiteY11" fmla="*/ 295275 h 1158875"/>
                  <a:gd name="connsiteX12" fmla="*/ 174625 w 269875"/>
                  <a:gd name="connsiteY12" fmla="*/ 130175 h 1158875"/>
                  <a:gd name="connsiteX13" fmla="*/ 0 w 269875"/>
                  <a:gd name="connsiteY13" fmla="*/ 0 h 1158875"/>
                  <a:gd name="connsiteX0" fmla="*/ 0 w 269875"/>
                  <a:gd name="connsiteY0" fmla="*/ 0 h 1158875"/>
                  <a:gd name="connsiteX1" fmla="*/ 158750 w 269875"/>
                  <a:gd name="connsiteY1" fmla="*/ 174625 h 1158875"/>
                  <a:gd name="connsiteX2" fmla="*/ 228600 w 269875"/>
                  <a:gd name="connsiteY2" fmla="*/ 346075 h 1158875"/>
                  <a:gd name="connsiteX3" fmla="*/ 161925 w 269875"/>
                  <a:gd name="connsiteY3" fmla="*/ 784225 h 1158875"/>
                  <a:gd name="connsiteX4" fmla="*/ 184150 w 269875"/>
                  <a:gd name="connsiteY4" fmla="*/ 904875 h 1158875"/>
                  <a:gd name="connsiteX5" fmla="*/ 209550 w 269875"/>
                  <a:gd name="connsiteY5" fmla="*/ 1006475 h 1158875"/>
                  <a:gd name="connsiteX6" fmla="*/ 231775 w 269875"/>
                  <a:gd name="connsiteY6" fmla="*/ 1143000 h 1158875"/>
                  <a:gd name="connsiteX7" fmla="*/ 269875 w 269875"/>
                  <a:gd name="connsiteY7" fmla="*/ 1158875 h 1158875"/>
                  <a:gd name="connsiteX8" fmla="*/ 234950 w 269875"/>
                  <a:gd name="connsiteY8" fmla="*/ 965200 h 1158875"/>
                  <a:gd name="connsiteX9" fmla="*/ 203200 w 269875"/>
                  <a:gd name="connsiteY9" fmla="*/ 847725 h 1158875"/>
                  <a:gd name="connsiteX10" fmla="*/ 196850 w 269875"/>
                  <a:gd name="connsiteY10" fmla="*/ 733425 h 1158875"/>
                  <a:gd name="connsiteX11" fmla="*/ 263525 w 269875"/>
                  <a:gd name="connsiteY11" fmla="*/ 295275 h 1158875"/>
                  <a:gd name="connsiteX12" fmla="*/ 174625 w 269875"/>
                  <a:gd name="connsiteY12" fmla="*/ 130175 h 1158875"/>
                  <a:gd name="connsiteX13" fmla="*/ 46038 w 269875"/>
                  <a:gd name="connsiteY13" fmla="*/ 27781 h 1158875"/>
                  <a:gd name="connsiteX14" fmla="*/ 0 w 269875"/>
                  <a:gd name="connsiteY14" fmla="*/ 0 h 1158875"/>
                  <a:gd name="connsiteX0" fmla="*/ 0 w 269875"/>
                  <a:gd name="connsiteY0" fmla="*/ 0 h 1158875"/>
                  <a:gd name="connsiteX1" fmla="*/ 158750 w 269875"/>
                  <a:gd name="connsiteY1" fmla="*/ 174625 h 1158875"/>
                  <a:gd name="connsiteX2" fmla="*/ 228600 w 269875"/>
                  <a:gd name="connsiteY2" fmla="*/ 346075 h 1158875"/>
                  <a:gd name="connsiteX3" fmla="*/ 161925 w 269875"/>
                  <a:gd name="connsiteY3" fmla="*/ 784225 h 1158875"/>
                  <a:gd name="connsiteX4" fmla="*/ 184150 w 269875"/>
                  <a:gd name="connsiteY4" fmla="*/ 904875 h 1158875"/>
                  <a:gd name="connsiteX5" fmla="*/ 209550 w 269875"/>
                  <a:gd name="connsiteY5" fmla="*/ 1006475 h 1158875"/>
                  <a:gd name="connsiteX6" fmla="*/ 231775 w 269875"/>
                  <a:gd name="connsiteY6" fmla="*/ 1143000 h 1158875"/>
                  <a:gd name="connsiteX7" fmla="*/ 269875 w 269875"/>
                  <a:gd name="connsiteY7" fmla="*/ 1158875 h 1158875"/>
                  <a:gd name="connsiteX8" fmla="*/ 234950 w 269875"/>
                  <a:gd name="connsiteY8" fmla="*/ 965200 h 1158875"/>
                  <a:gd name="connsiteX9" fmla="*/ 203200 w 269875"/>
                  <a:gd name="connsiteY9" fmla="*/ 847725 h 1158875"/>
                  <a:gd name="connsiteX10" fmla="*/ 196850 w 269875"/>
                  <a:gd name="connsiteY10" fmla="*/ 733425 h 1158875"/>
                  <a:gd name="connsiteX11" fmla="*/ 263525 w 269875"/>
                  <a:gd name="connsiteY11" fmla="*/ 295275 h 1158875"/>
                  <a:gd name="connsiteX12" fmla="*/ 174625 w 269875"/>
                  <a:gd name="connsiteY12" fmla="*/ 130175 h 1158875"/>
                  <a:gd name="connsiteX13" fmla="*/ 46038 w 269875"/>
                  <a:gd name="connsiteY13" fmla="*/ 27781 h 1158875"/>
                  <a:gd name="connsiteX14" fmla="*/ 0 w 269875"/>
                  <a:gd name="connsiteY14" fmla="*/ 0 h 1158875"/>
                  <a:gd name="connsiteX0" fmla="*/ 44863 w 314738"/>
                  <a:gd name="connsiteY0" fmla="*/ 0 h 1158875"/>
                  <a:gd name="connsiteX1" fmla="*/ 203613 w 314738"/>
                  <a:gd name="connsiteY1" fmla="*/ 174625 h 1158875"/>
                  <a:gd name="connsiteX2" fmla="*/ 273463 w 314738"/>
                  <a:gd name="connsiteY2" fmla="*/ 346075 h 1158875"/>
                  <a:gd name="connsiteX3" fmla="*/ 206788 w 314738"/>
                  <a:gd name="connsiteY3" fmla="*/ 784225 h 1158875"/>
                  <a:gd name="connsiteX4" fmla="*/ 229013 w 314738"/>
                  <a:gd name="connsiteY4" fmla="*/ 904875 h 1158875"/>
                  <a:gd name="connsiteX5" fmla="*/ 254413 w 314738"/>
                  <a:gd name="connsiteY5" fmla="*/ 1006475 h 1158875"/>
                  <a:gd name="connsiteX6" fmla="*/ 276638 w 314738"/>
                  <a:gd name="connsiteY6" fmla="*/ 1143000 h 1158875"/>
                  <a:gd name="connsiteX7" fmla="*/ 314738 w 314738"/>
                  <a:gd name="connsiteY7" fmla="*/ 1158875 h 1158875"/>
                  <a:gd name="connsiteX8" fmla="*/ 279813 w 314738"/>
                  <a:gd name="connsiteY8" fmla="*/ 965200 h 1158875"/>
                  <a:gd name="connsiteX9" fmla="*/ 248063 w 314738"/>
                  <a:gd name="connsiteY9" fmla="*/ 847725 h 1158875"/>
                  <a:gd name="connsiteX10" fmla="*/ 241713 w 314738"/>
                  <a:gd name="connsiteY10" fmla="*/ 733425 h 1158875"/>
                  <a:gd name="connsiteX11" fmla="*/ 308388 w 314738"/>
                  <a:gd name="connsiteY11" fmla="*/ 295275 h 1158875"/>
                  <a:gd name="connsiteX12" fmla="*/ 219488 w 314738"/>
                  <a:gd name="connsiteY12" fmla="*/ 130175 h 1158875"/>
                  <a:gd name="connsiteX13" fmla="*/ 90901 w 314738"/>
                  <a:gd name="connsiteY13" fmla="*/ 27781 h 1158875"/>
                  <a:gd name="connsiteX14" fmla="*/ 44863 w 314738"/>
                  <a:gd name="connsiteY14" fmla="*/ 0 h 1158875"/>
                  <a:gd name="connsiteX0" fmla="*/ 36636 w 306511"/>
                  <a:gd name="connsiteY0" fmla="*/ 0 h 1158875"/>
                  <a:gd name="connsiteX1" fmla="*/ 195386 w 306511"/>
                  <a:gd name="connsiteY1" fmla="*/ 174625 h 1158875"/>
                  <a:gd name="connsiteX2" fmla="*/ 265236 w 306511"/>
                  <a:gd name="connsiteY2" fmla="*/ 346075 h 1158875"/>
                  <a:gd name="connsiteX3" fmla="*/ 198561 w 306511"/>
                  <a:gd name="connsiteY3" fmla="*/ 784225 h 1158875"/>
                  <a:gd name="connsiteX4" fmla="*/ 220786 w 306511"/>
                  <a:gd name="connsiteY4" fmla="*/ 904875 h 1158875"/>
                  <a:gd name="connsiteX5" fmla="*/ 246186 w 306511"/>
                  <a:gd name="connsiteY5" fmla="*/ 1006475 h 1158875"/>
                  <a:gd name="connsiteX6" fmla="*/ 268411 w 306511"/>
                  <a:gd name="connsiteY6" fmla="*/ 1143000 h 1158875"/>
                  <a:gd name="connsiteX7" fmla="*/ 306511 w 306511"/>
                  <a:gd name="connsiteY7" fmla="*/ 1158875 h 1158875"/>
                  <a:gd name="connsiteX8" fmla="*/ 271586 w 306511"/>
                  <a:gd name="connsiteY8" fmla="*/ 965200 h 1158875"/>
                  <a:gd name="connsiteX9" fmla="*/ 239836 w 306511"/>
                  <a:gd name="connsiteY9" fmla="*/ 847725 h 1158875"/>
                  <a:gd name="connsiteX10" fmla="*/ 233486 w 306511"/>
                  <a:gd name="connsiteY10" fmla="*/ 733425 h 1158875"/>
                  <a:gd name="connsiteX11" fmla="*/ 300161 w 306511"/>
                  <a:gd name="connsiteY11" fmla="*/ 295275 h 1158875"/>
                  <a:gd name="connsiteX12" fmla="*/ 211261 w 306511"/>
                  <a:gd name="connsiteY12" fmla="*/ 130175 h 1158875"/>
                  <a:gd name="connsiteX13" fmla="*/ 82674 w 306511"/>
                  <a:gd name="connsiteY13" fmla="*/ 27781 h 1158875"/>
                  <a:gd name="connsiteX14" fmla="*/ 36636 w 306511"/>
                  <a:gd name="connsiteY14" fmla="*/ 0 h 1158875"/>
                  <a:gd name="connsiteX0" fmla="*/ 30514 w 300389"/>
                  <a:gd name="connsiteY0" fmla="*/ 0 h 1158875"/>
                  <a:gd name="connsiteX1" fmla="*/ 189264 w 300389"/>
                  <a:gd name="connsiteY1" fmla="*/ 174625 h 1158875"/>
                  <a:gd name="connsiteX2" fmla="*/ 259114 w 300389"/>
                  <a:gd name="connsiteY2" fmla="*/ 346075 h 1158875"/>
                  <a:gd name="connsiteX3" fmla="*/ 192439 w 300389"/>
                  <a:gd name="connsiteY3" fmla="*/ 784225 h 1158875"/>
                  <a:gd name="connsiteX4" fmla="*/ 214664 w 300389"/>
                  <a:gd name="connsiteY4" fmla="*/ 904875 h 1158875"/>
                  <a:gd name="connsiteX5" fmla="*/ 240064 w 300389"/>
                  <a:gd name="connsiteY5" fmla="*/ 1006475 h 1158875"/>
                  <a:gd name="connsiteX6" fmla="*/ 262289 w 300389"/>
                  <a:gd name="connsiteY6" fmla="*/ 1143000 h 1158875"/>
                  <a:gd name="connsiteX7" fmla="*/ 300389 w 300389"/>
                  <a:gd name="connsiteY7" fmla="*/ 1158875 h 1158875"/>
                  <a:gd name="connsiteX8" fmla="*/ 265464 w 300389"/>
                  <a:gd name="connsiteY8" fmla="*/ 965200 h 1158875"/>
                  <a:gd name="connsiteX9" fmla="*/ 233714 w 300389"/>
                  <a:gd name="connsiteY9" fmla="*/ 847725 h 1158875"/>
                  <a:gd name="connsiteX10" fmla="*/ 227364 w 300389"/>
                  <a:gd name="connsiteY10" fmla="*/ 733425 h 1158875"/>
                  <a:gd name="connsiteX11" fmla="*/ 294039 w 300389"/>
                  <a:gd name="connsiteY11" fmla="*/ 295275 h 1158875"/>
                  <a:gd name="connsiteX12" fmla="*/ 205139 w 300389"/>
                  <a:gd name="connsiteY12" fmla="*/ 130175 h 1158875"/>
                  <a:gd name="connsiteX13" fmla="*/ 76552 w 300389"/>
                  <a:gd name="connsiteY13" fmla="*/ 27781 h 1158875"/>
                  <a:gd name="connsiteX14" fmla="*/ 30514 w 300389"/>
                  <a:gd name="connsiteY14" fmla="*/ 0 h 1158875"/>
                  <a:gd name="connsiteX0" fmla="*/ 30514 w 300389"/>
                  <a:gd name="connsiteY0" fmla="*/ 0 h 1158875"/>
                  <a:gd name="connsiteX1" fmla="*/ 189264 w 300389"/>
                  <a:gd name="connsiteY1" fmla="*/ 174625 h 1158875"/>
                  <a:gd name="connsiteX2" fmla="*/ 259114 w 300389"/>
                  <a:gd name="connsiteY2" fmla="*/ 346075 h 1158875"/>
                  <a:gd name="connsiteX3" fmla="*/ 192439 w 300389"/>
                  <a:gd name="connsiteY3" fmla="*/ 784225 h 1158875"/>
                  <a:gd name="connsiteX4" fmla="*/ 214664 w 300389"/>
                  <a:gd name="connsiteY4" fmla="*/ 904875 h 1158875"/>
                  <a:gd name="connsiteX5" fmla="*/ 240064 w 300389"/>
                  <a:gd name="connsiteY5" fmla="*/ 1006475 h 1158875"/>
                  <a:gd name="connsiteX6" fmla="*/ 262289 w 300389"/>
                  <a:gd name="connsiteY6" fmla="*/ 1143000 h 1158875"/>
                  <a:gd name="connsiteX7" fmla="*/ 300389 w 300389"/>
                  <a:gd name="connsiteY7" fmla="*/ 1158875 h 1158875"/>
                  <a:gd name="connsiteX8" fmla="*/ 265464 w 300389"/>
                  <a:gd name="connsiteY8" fmla="*/ 965200 h 1158875"/>
                  <a:gd name="connsiteX9" fmla="*/ 233714 w 300389"/>
                  <a:gd name="connsiteY9" fmla="*/ 847725 h 1158875"/>
                  <a:gd name="connsiteX10" fmla="*/ 227364 w 300389"/>
                  <a:gd name="connsiteY10" fmla="*/ 733425 h 1158875"/>
                  <a:gd name="connsiteX11" fmla="*/ 294039 w 300389"/>
                  <a:gd name="connsiteY11" fmla="*/ 295275 h 1158875"/>
                  <a:gd name="connsiteX12" fmla="*/ 205139 w 300389"/>
                  <a:gd name="connsiteY12" fmla="*/ 130175 h 1158875"/>
                  <a:gd name="connsiteX13" fmla="*/ 55121 w 300389"/>
                  <a:gd name="connsiteY13" fmla="*/ 3968 h 1158875"/>
                  <a:gd name="connsiteX14" fmla="*/ 30514 w 300389"/>
                  <a:gd name="connsiteY14" fmla="*/ 0 h 1158875"/>
                  <a:gd name="connsiteX0" fmla="*/ 30514 w 300389"/>
                  <a:gd name="connsiteY0" fmla="*/ 0 h 1158875"/>
                  <a:gd name="connsiteX1" fmla="*/ 189264 w 300389"/>
                  <a:gd name="connsiteY1" fmla="*/ 174625 h 1158875"/>
                  <a:gd name="connsiteX2" fmla="*/ 259114 w 300389"/>
                  <a:gd name="connsiteY2" fmla="*/ 346075 h 1158875"/>
                  <a:gd name="connsiteX3" fmla="*/ 192439 w 300389"/>
                  <a:gd name="connsiteY3" fmla="*/ 784225 h 1158875"/>
                  <a:gd name="connsiteX4" fmla="*/ 214664 w 300389"/>
                  <a:gd name="connsiteY4" fmla="*/ 904875 h 1158875"/>
                  <a:gd name="connsiteX5" fmla="*/ 240064 w 300389"/>
                  <a:gd name="connsiteY5" fmla="*/ 1006475 h 1158875"/>
                  <a:gd name="connsiteX6" fmla="*/ 262289 w 300389"/>
                  <a:gd name="connsiteY6" fmla="*/ 1143000 h 1158875"/>
                  <a:gd name="connsiteX7" fmla="*/ 300389 w 300389"/>
                  <a:gd name="connsiteY7" fmla="*/ 1158875 h 1158875"/>
                  <a:gd name="connsiteX8" fmla="*/ 265464 w 300389"/>
                  <a:gd name="connsiteY8" fmla="*/ 965200 h 1158875"/>
                  <a:gd name="connsiteX9" fmla="*/ 233714 w 300389"/>
                  <a:gd name="connsiteY9" fmla="*/ 847725 h 1158875"/>
                  <a:gd name="connsiteX10" fmla="*/ 227364 w 300389"/>
                  <a:gd name="connsiteY10" fmla="*/ 733425 h 1158875"/>
                  <a:gd name="connsiteX11" fmla="*/ 294039 w 300389"/>
                  <a:gd name="connsiteY11" fmla="*/ 295275 h 1158875"/>
                  <a:gd name="connsiteX12" fmla="*/ 205139 w 300389"/>
                  <a:gd name="connsiteY12" fmla="*/ 130175 h 1158875"/>
                  <a:gd name="connsiteX13" fmla="*/ 55121 w 300389"/>
                  <a:gd name="connsiteY13" fmla="*/ 3968 h 1158875"/>
                  <a:gd name="connsiteX14" fmla="*/ 30514 w 300389"/>
                  <a:gd name="connsiteY14" fmla="*/ 0 h 1158875"/>
                  <a:gd name="connsiteX0" fmla="*/ 30514 w 300389"/>
                  <a:gd name="connsiteY0" fmla="*/ 0 h 1158875"/>
                  <a:gd name="connsiteX1" fmla="*/ 189264 w 300389"/>
                  <a:gd name="connsiteY1" fmla="*/ 174625 h 1158875"/>
                  <a:gd name="connsiteX2" fmla="*/ 259114 w 300389"/>
                  <a:gd name="connsiteY2" fmla="*/ 346075 h 1158875"/>
                  <a:gd name="connsiteX3" fmla="*/ 192439 w 300389"/>
                  <a:gd name="connsiteY3" fmla="*/ 784225 h 1158875"/>
                  <a:gd name="connsiteX4" fmla="*/ 214664 w 300389"/>
                  <a:gd name="connsiteY4" fmla="*/ 904875 h 1158875"/>
                  <a:gd name="connsiteX5" fmla="*/ 240064 w 300389"/>
                  <a:gd name="connsiteY5" fmla="*/ 1006475 h 1158875"/>
                  <a:gd name="connsiteX6" fmla="*/ 262289 w 300389"/>
                  <a:gd name="connsiteY6" fmla="*/ 1143000 h 1158875"/>
                  <a:gd name="connsiteX7" fmla="*/ 300389 w 300389"/>
                  <a:gd name="connsiteY7" fmla="*/ 1158875 h 1158875"/>
                  <a:gd name="connsiteX8" fmla="*/ 265464 w 300389"/>
                  <a:gd name="connsiteY8" fmla="*/ 965200 h 1158875"/>
                  <a:gd name="connsiteX9" fmla="*/ 233714 w 300389"/>
                  <a:gd name="connsiteY9" fmla="*/ 847725 h 1158875"/>
                  <a:gd name="connsiteX10" fmla="*/ 227364 w 300389"/>
                  <a:gd name="connsiteY10" fmla="*/ 733425 h 1158875"/>
                  <a:gd name="connsiteX11" fmla="*/ 294039 w 300389"/>
                  <a:gd name="connsiteY11" fmla="*/ 295275 h 1158875"/>
                  <a:gd name="connsiteX12" fmla="*/ 205139 w 300389"/>
                  <a:gd name="connsiteY12" fmla="*/ 130175 h 1158875"/>
                  <a:gd name="connsiteX13" fmla="*/ 55121 w 300389"/>
                  <a:gd name="connsiteY13" fmla="*/ 3968 h 1158875"/>
                  <a:gd name="connsiteX14" fmla="*/ 30514 w 300389"/>
                  <a:gd name="connsiteY14" fmla="*/ 0 h 1158875"/>
                  <a:gd name="connsiteX0" fmla="*/ 30514 w 300389"/>
                  <a:gd name="connsiteY0" fmla="*/ 0 h 1158875"/>
                  <a:gd name="connsiteX1" fmla="*/ 189264 w 300389"/>
                  <a:gd name="connsiteY1" fmla="*/ 174625 h 1158875"/>
                  <a:gd name="connsiteX2" fmla="*/ 259114 w 300389"/>
                  <a:gd name="connsiteY2" fmla="*/ 346075 h 1158875"/>
                  <a:gd name="connsiteX3" fmla="*/ 192439 w 300389"/>
                  <a:gd name="connsiteY3" fmla="*/ 784225 h 1158875"/>
                  <a:gd name="connsiteX4" fmla="*/ 214664 w 300389"/>
                  <a:gd name="connsiteY4" fmla="*/ 904875 h 1158875"/>
                  <a:gd name="connsiteX5" fmla="*/ 240064 w 300389"/>
                  <a:gd name="connsiteY5" fmla="*/ 1006475 h 1158875"/>
                  <a:gd name="connsiteX6" fmla="*/ 262289 w 300389"/>
                  <a:gd name="connsiteY6" fmla="*/ 1143000 h 1158875"/>
                  <a:gd name="connsiteX7" fmla="*/ 300389 w 300389"/>
                  <a:gd name="connsiteY7" fmla="*/ 1158875 h 1158875"/>
                  <a:gd name="connsiteX8" fmla="*/ 265464 w 300389"/>
                  <a:gd name="connsiteY8" fmla="*/ 965200 h 1158875"/>
                  <a:gd name="connsiteX9" fmla="*/ 233714 w 300389"/>
                  <a:gd name="connsiteY9" fmla="*/ 847725 h 1158875"/>
                  <a:gd name="connsiteX10" fmla="*/ 227364 w 300389"/>
                  <a:gd name="connsiteY10" fmla="*/ 733425 h 1158875"/>
                  <a:gd name="connsiteX11" fmla="*/ 294039 w 300389"/>
                  <a:gd name="connsiteY11" fmla="*/ 295275 h 1158875"/>
                  <a:gd name="connsiteX12" fmla="*/ 217045 w 300389"/>
                  <a:gd name="connsiteY12" fmla="*/ 144462 h 1158875"/>
                  <a:gd name="connsiteX13" fmla="*/ 55121 w 300389"/>
                  <a:gd name="connsiteY13" fmla="*/ 3968 h 1158875"/>
                  <a:gd name="connsiteX14" fmla="*/ 30514 w 300389"/>
                  <a:gd name="connsiteY14" fmla="*/ 0 h 1158875"/>
                  <a:gd name="connsiteX0" fmla="*/ 30514 w 300389"/>
                  <a:gd name="connsiteY0" fmla="*/ 0 h 1158875"/>
                  <a:gd name="connsiteX1" fmla="*/ 189264 w 300389"/>
                  <a:gd name="connsiteY1" fmla="*/ 174625 h 1158875"/>
                  <a:gd name="connsiteX2" fmla="*/ 259114 w 300389"/>
                  <a:gd name="connsiteY2" fmla="*/ 346075 h 1158875"/>
                  <a:gd name="connsiteX3" fmla="*/ 192439 w 300389"/>
                  <a:gd name="connsiteY3" fmla="*/ 784225 h 1158875"/>
                  <a:gd name="connsiteX4" fmla="*/ 214664 w 300389"/>
                  <a:gd name="connsiteY4" fmla="*/ 904875 h 1158875"/>
                  <a:gd name="connsiteX5" fmla="*/ 240064 w 300389"/>
                  <a:gd name="connsiteY5" fmla="*/ 1006475 h 1158875"/>
                  <a:gd name="connsiteX6" fmla="*/ 262289 w 300389"/>
                  <a:gd name="connsiteY6" fmla="*/ 1143000 h 1158875"/>
                  <a:gd name="connsiteX7" fmla="*/ 300389 w 300389"/>
                  <a:gd name="connsiteY7" fmla="*/ 1158875 h 1158875"/>
                  <a:gd name="connsiteX8" fmla="*/ 265464 w 300389"/>
                  <a:gd name="connsiteY8" fmla="*/ 965200 h 1158875"/>
                  <a:gd name="connsiteX9" fmla="*/ 233714 w 300389"/>
                  <a:gd name="connsiteY9" fmla="*/ 847725 h 1158875"/>
                  <a:gd name="connsiteX10" fmla="*/ 227364 w 300389"/>
                  <a:gd name="connsiteY10" fmla="*/ 733425 h 1158875"/>
                  <a:gd name="connsiteX11" fmla="*/ 294039 w 300389"/>
                  <a:gd name="connsiteY11" fmla="*/ 295275 h 1158875"/>
                  <a:gd name="connsiteX12" fmla="*/ 217045 w 300389"/>
                  <a:gd name="connsiteY12" fmla="*/ 144462 h 1158875"/>
                  <a:gd name="connsiteX13" fmla="*/ 55121 w 300389"/>
                  <a:gd name="connsiteY13" fmla="*/ 3968 h 1158875"/>
                  <a:gd name="connsiteX14" fmla="*/ 30514 w 300389"/>
                  <a:gd name="connsiteY14" fmla="*/ 0 h 1158875"/>
                  <a:gd name="connsiteX0" fmla="*/ 30514 w 300389"/>
                  <a:gd name="connsiteY0" fmla="*/ 0 h 1158875"/>
                  <a:gd name="connsiteX1" fmla="*/ 189264 w 300389"/>
                  <a:gd name="connsiteY1" fmla="*/ 174625 h 1158875"/>
                  <a:gd name="connsiteX2" fmla="*/ 259114 w 300389"/>
                  <a:gd name="connsiteY2" fmla="*/ 346075 h 1158875"/>
                  <a:gd name="connsiteX3" fmla="*/ 192439 w 300389"/>
                  <a:gd name="connsiteY3" fmla="*/ 784225 h 1158875"/>
                  <a:gd name="connsiteX4" fmla="*/ 214664 w 300389"/>
                  <a:gd name="connsiteY4" fmla="*/ 904875 h 1158875"/>
                  <a:gd name="connsiteX5" fmla="*/ 240064 w 300389"/>
                  <a:gd name="connsiteY5" fmla="*/ 1006475 h 1158875"/>
                  <a:gd name="connsiteX6" fmla="*/ 262289 w 300389"/>
                  <a:gd name="connsiteY6" fmla="*/ 1143000 h 1158875"/>
                  <a:gd name="connsiteX7" fmla="*/ 300389 w 300389"/>
                  <a:gd name="connsiteY7" fmla="*/ 1158875 h 1158875"/>
                  <a:gd name="connsiteX8" fmla="*/ 265464 w 300389"/>
                  <a:gd name="connsiteY8" fmla="*/ 965200 h 1158875"/>
                  <a:gd name="connsiteX9" fmla="*/ 233714 w 300389"/>
                  <a:gd name="connsiteY9" fmla="*/ 847725 h 1158875"/>
                  <a:gd name="connsiteX10" fmla="*/ 227364 w 300389"/>
                  <a:gd name="connsiteY10" fmla="*/ 733425 h 1158875"/>
                  <a:gd name="connsiteX11" fmla="*/ 294039 w 300389"/>
                  <a:gd name="connsiteY11" fmla="*/ 295275 h 1158875"/>
                  <a:gd name="connsiteX12" fmla="*/ 217045 w 300389"/>
                  <a:gd name="connsiteY12" fmla="*/ 144462 h 1158875"/>
                  <a:gd name="connsiteX13" fmla="*/ 55121 w 300389"/>
                  <a:gd name="connsiteY13" fmla="*/ 3968 h 1158875"/>
                  <a:gd name="connsiteX14" fmla="*/ 30514 w 300389"/>
                  <a:gd name="connsiteY14" fmla="*/ 0 h 1158875"/>
                  <a:gd name="connsiteX0" fmla="*/ 30514 w 324995"/>
                  <a:gd name="connsiteY0" fmla="*/ 0 h 1158875"/>
                  <a:gd name="connsiteX1" fmla="*/ 189264 w 324995"/>
                  <a:gd name="connsiteY1" fmla="*/ 174625 h 1158875"/>
                  <a:gd name="connsiteX2" fmla="*/ 259114 w 324995"/>
                  <a:gd name="connsiteY2" fmla="*/ 346075 h 1158875"/>
                  <a:gd name="connsiteX3" fmla="*/ 192439 w 324995"/>
                  <a:gd name="connsiteY3" fmla="*/ 784225 h 1158875"/>
                  <a:gd name="connsiteX4" fmla="*/ 214664 w 324995"/>
                  <a:gd name="connsiteY4" fmla="*/ 904875 h 1158875"/>
                  <a:gd name="connsiteX5" fmla="*/ 240064 w 324995"/>
                  <a:gd name="connsiteY5" fmla="*/ 1006475 h 1158875"/>
                  <a:gd name="connsiteX6" fmla="*/ 262289 w 324995"/>
                  <a:gd name="connsiteY6" fmla="*/ 1143000 h 1158875"/>
                  <a:gd name="connsiteX7" fmla="*/ 300389 w 324995"/>
                  <a:gd name="connsiteY7" fmla="*/ 1158875 h 1158875"/>
                  <a:gd name="connsiteX8" fmla="*/ 265464 w 324995"/>
                  <a:gd name="connsiteY8" fmla="*/ 965200 h 1158875"/>
                  <a:gd name="connsiteX9" fmla="*/ 233714 w 324995"/>
                  <a:gd name="connsiteY9" fmla="*/ 847725 h 1158875"/>
                  <a:gd name="connsiteX10" fmla="*/ 227364 w 324995"/>
                  <a:gd name="connsiteY10" fmla="*/ 733425 h 1158875"/>
                  <a:gd name="connsiteX11" fmla="*/ 324995 w 324995"/>
                  <a:gd name="connsiteY11" fmla="*/ 300038 h 1158875"/>
                  <a:gd name="connsiteX12" fmla="*/ 217045 w 324995"/>
                  <a:gd name="connsiteY12" fmla="*/ 144462 h 1158875"/>
                  <a:gd name="connsiteX13" fmla="*/ 55121 w 324995"/>
                  <a:gd name="connsiteY13" fmla="*/ 3968 h 1158875"/>
                  <a:gd name="connsiteX14" fmla="*/ 30514 w 324995"/>
                  <a:gd name="connsiteY14" fmla="*/ 0 h 1158875"/>
                  <a:gd name="connsiteX0" fmla="*/ 30514 w 336226"/>
                  <a:gd name="connsiteY0" fmla="*/ 0 h 1158875"/>
                  <a:gd name="connsiteX1" fmla="*/ 189264 w 336226"/>
                  <a:gd name="connsiteY1" fmla="*/ 174625 h 1158875"/>
                  <a:gd name="connsiteX2" fmla="*/ 259114 w 336226"/>
                  <a:gd name="connsiteY2" fmla="*/ 346075 h 1158875"/>
                  <a:gd name="connsiteX3" fmla="*/ 192439 w 336226"/>
                  <a:gd name="connsiteY3" fmla="*/ 784225 h 1158875"/>
                  <a:gd name="connsiteX4" fmla="*/ 214664 w 336226"/>
                  <a:gd name="connsiteY4" fmla="*/ 904875 h 1158875"/>
                  <a:gd name="connsiteX5" fmla="*/ 240064 w 336226"/>
                  <a:gd name="connsiteY5" fmla="*/ 1006475 h 1158875"/>
                  <a:gd name="connsiteX6" fmla="*/ 262289 w 336226"/>
                  <a:gd name="connsiteY6" fmla="*/ 1143000 h 1158875"/>
                  <a:gd name="connsiteX7" fmla="*/ 300389 w 336226"/>
                  <a:gd name="connsiteY7" fmla="*/ 1158875 h 1158875"/>
                  <a:gd name="connsiteX8" fmla="*/ 265464 w 336226"/>
                  <a:gd name="connsiteY8" fmla="*/ 965200 h 1158875"/>
                  <a:gd name="connsiteX9" fmla="*/ 233714 w 336226"/>
                  <a:gd name="connsiteY9" fmla="*/ 847725 h 1158875"/>
                  <a:gd name="connsiteX10" fmla="*/ 227364 w 336226"/>
                  <a:gd name="connsiteY10" fmla="*/ 733425 h 1158875"/>
                  <a:gd name="connsiteX11" fmla="*/ 324995 w 336226"/>
                  <a:gd name="connsiteY11" fmla="*/ 300038 h 1158875"/>
                  <a:gd name="connsiteX12" fmla="*/ 217045 w 336226"/>
                  <a:gd name="connsiteY12" fmla="*/ 144462 h 1158875"/>
                  <a:gd name="connsiteX13" fmla="*/ 55121 w 336226"/>
                  <a:gd name="connsiteY13" fmla="*/ 3968 h 1158875"/>
                  <a:gd name="connsiteX14" fmla="*/ 30514 w 336226"/>
                  <a:gd name="connsiteY14" fmla="*/ 0 h 1158875"/>
                  <a:gd name="connsiteX0" fmla="*/ 30514 w 336226"/>
                  <a:gd name="connsiteY0" fmla="*/ 0 h 1158875"/>
                  <a:gd name="connsiteX1" fmla="*/ 189264 w 336226"/>
                  <a:gd name="connsiteY1" fmla="*/ 174625 h 1158875"/>
                  <a:gd name="connsiteX2" fmla="*/ 259114 w 336226"/>
                  <a:gd name="connsiteY2" fmla="*/ 346075 h 1158875"/>
                  <a:gd name="connsiteX3" fmla="*/ 192439 w 336226"/>
                  <a:gd name="connsiteY3" fmla="*/ 784225 h 1158875"/>
                  <a:gd name="connsiteX4" fmla="*/ 214664 w 336226"/>
                  <a:gd name="connsiteY4" fmla="*/ 904875 h 1158875"/>
                  <a:gd name="connsiteX5" fmla="*/ 240064 w 336226"/>
                  <a:gd name="connsiteY5" fmla="*/ 1006475 h 1158875"/>
                  <a:gd name="connsiteX6" fmla="*/ 262289 w 336226"/>
                  <a:gd name="connsiteY6" fmla="*/ 1143000 h 1158875"/>
                  <a:gd name="connsiteX7" fmla="*/ 300389 w 336226"/>
                  <a:gd name="connsiteY7" fmla="*/ 1158875 h 1158875"/>
                  <a:gd name="connsiteX8" fmla="*/ 265464 w 336226"/>
                  <a:gd name="connsiteY8" fmla="*/ 965200 h 1158875"/>
                  <a:gd name="connsiteX9" fmla="*/ 233714 w 336226"/>
                  <a:gd name="connsiteY9" fmla="*/ 847725 h 1158875"/>
                  <a:gd name="connsiteX10" fmla="*/ 227364 w 336226"/>
                  <a:gd name="connsiteY10" fmla="*/ 733425 h 1158875"/>
                  <a:gd name="connsiteX11" fmla="*/ 324995 w 336226"/>
                  <a:gd name="connsiteY11" fmla="*/ 300038 h 1158875"/>
                  <a:gd name="connsiteX12" fmla="*/ 217045 w 336226"/>
                  <a:gd name="connsiteY12" fmla="*/ 144462 h 1158875"/>
                  <a:gd name="connsiteX13" fmla="*/ 55121 w 336226"/>
                  <a:gd name="connsiteY13" fmla="*/ 3968 h 1158875"/>
                  <a:gd name="connsiteX14" fmla="*/ 30514 w 336226"/>
                  <a:gd name="connsiteY14" fmla="*/ 0 h 1158875"/>
                  <a:gd name="connsiteX0" fmla="*/ 30514 w 336226"/>
                  <a:gd name="connsiteY0" fmla="*/ 0 h 1158875"/>
                  <a:gd name="connsiteX1" fmla="*/ 189264 w 336226"/>
                  <a:gd name="connsiteY1" fmla="*/ 174625 h 1158875"/>
                  <a:gd name="connsiteX2" fmla="*/ 259114 w 336226"/>
                  <a:gd name="connsiteY2" fmla="*/ 346075 h 1158875"/>
                  <a:gd name="connsiteX3" fmla="*/ 192439 w 336226"/>
                  <a:gd name="connsiteY3" fmla="*/ 784225 h 1158875"/>
                  <a:gd name="connsiteX4" fmla="*/ 214664 w 336226"/>
                  <a:gd name="connsiteY4" fmla="*/ 904875 h 1158875"/>
                  <a:gd name="connsiteX5" fmla="*/ 240064 w 336226"/>
                  <a:gd name="connsiteY5" fmla="*/ 1006475 h 1158875"/>
                  <a:gd name="connsiteX6" fmla="*/ 262289 w 336226"/>
                  <a:gd name="connsiteY6" fmla="*/ 1143000 h 1158875"/>
                  <a:gd name="connsiteX7" fmla="*/ 300389 w 336226"/>
                  <a:gd name="connsiteY7" fmla="*/ 1158875 h 1158875"/>
                  <a:gd name="connsiteX8" fmla="*/ 265464 w 336226"/>
                  <a:gd name="connsiteY8" fmla="*/ 965200 h 1158875"/>
                  <a:gd name="connsiteX9" fmla="*/ 233714 w 336226"/>
                  <a:gd name="connsiteY9" fmla="*/ 847725 h 1158875"/>
                  <a:gd name="connsiteX10" fmla="*/ 227364 w 336226"/>
                  <a:gd name="connsiteY10" fmla="*/ 733425 h 1158875"/>
                  <a:gd name="connsiteX11" fmla="*/ 324995 w 336226"/>
                  <a:gd name="connsiteY11" fmla="*/ 300038 h 1158875"/>
                  <a:gd name="connsiteX12" fmla="*/ 217045 w 336226"/>
                  <a:gd name="connsiteY12" fmla="*/ 144462 h 1158875"/>
                  <a:gd name="connsiteX13" fmla="*/ 55121 w 336226"/>
                  <a:gd name="connsiteY13" fmla="*/ 3968 h 1158875"/>
                  <a:gd name="connsiteX14" fmla="*/ 30514 w 336226"/>
                  <a:gd name="connsiteY14" fmla="*/ 0 h 1158875"/>
                  <a:gd name="connsiteX0" fmla="*/ 30514 w 336226"/>
                  <a:gd name="connsiteY0" fmla="*/ 0 h 1158875"/>
                  <a:gd name="connsiteX1" fmla="*/ 189264 w 336226"/>
                  <a:gd name="connsiteY1" fmla="*/ 174625 h 1158875"/>
                  <a:gd name="connsiteX2" fmla="*/ 259114 w 336226"/>
                  <a:gd name="connsiteY2" fmla="*/ 346075 h 1158875"/>
                  <a:gd name="connsiteX3" fmla="*/ 192439 w 336226"/>
                  <a:gd name="connsiteY3" fmla="*/ 784225 h 1158875"/>
                  <a:gd name="connsiteX4" fmla="*/ 214664 w 336226"/>
                  <a:gd name="connsiteY4" fmla="*/ 904875 h 1158875"/>
                  <a:gd name="connsiteX5" fmla="*/ 240064 w 336226"/>
                  <a:gd name="connsiteY5" fmla="*/ 1006475 h 1158875"/>
                  <a:gd name="connsiteX6" fmla="*/ 262289 w 336226"/>
                  <a:gd name="connsiteY6" fmla="*/ 1143000 h 1158875"/>
                  <a:gd name="connsiteX7" fmla="*/ 300389 w 336226"/>
                  <a:gd name="connsiteY7" fmla="*/ 1158875 h 1158875"/>
                  <a:gd name="connsiteX8" fmla="*/ 265464 w 336226"/>
                  <a:gd name="connsiteY8" fmla="*/ 965200 h 1158875"/>
                  <a:gd name="connsiteX9" fmla="*/ 233714 w 336226"/>
                  <a:gd name="connsiteY9" fmla="*/ 847725 h 1158875"/>
                  <a:gd name="connsiteX10" fmla="*/ 227364 w 336226"/>
                  <a:gd name="connsiteY10" fmla="*/ 733425 h 1158875"/>
                  <a:gd name="connsiteX11" fmla="*/ 324995 w 336226"/>
                  <a:gd name="connsiteY11" fmla="*/ 300038 h 1158875"/>
                  <a:gd name="connsiteX12" fmla="*/ 217045 w 336226"/>
                  <a:gd name="connsiteY12" fmla="*/ 144462 h 1158875"/>
                  <a:gd name="connsiteX13" fmla="*/ 55121 w 336226"/>
                  <a:gd name="connsiteY13" fmla="*/ 3968 h 1158875"/>
                  <a:gd name="connsiteX14" fmla="*/ 30514 w 336226"/>
                  <a:gd name="connsiteY14" fmla="*/ 0 h 1158875"/>
                  <a:gd name="connsiteX0" fmla="*/ 30514 w 336226"/>
                  <a:gd name="connsiteY0" fmla="*/ 0 h 1158875"/>
                  <a:gd name="connsiteX1" fmla="*/ 189264 w 336226"/>
                  <a:gd name="connsiteY1" fmla="*/ 174625 h 1158875"/>
                  <a:gd name="connsiteX2" fmla="*/ 259114 w 336226"/>
                  <a:gd name="connsiteY2" fmla="*/ 346075 h 1158875"/>
                  <a:gd name="connsiteX3" fmla="*/ 192439 w 336226"/>
                  <a:gd name="connsiteY3" fmla="*/ 784225 h 1158875"/>
                  <a:gd name="connsiteX4" fmla="*/ 214664 w 336226"/>
                  <a:gd name="connsiteY4" fmla="*/ 904875 h 1158875"/>
                  <a:gd name="connsiteX5" fmla="*/ 240064 w 336226"/>
                  <a:gd name="connsiteY5" fmla="*/ 1006475 h 1158875"/>
                  <a:gd name="connsiteX6" fmla="*/ 262289 w 336226"/>
                  <a:gd name="connsiteY6" fmla="*/ 1143000 h 1158875"/>
                  <a:gd name="connsiteX7" fmla="*/ 300389 w 336226"/>
                  <a:gd name="connsiteY7" fmla="*/ 1158875 h 1158875"/>
                  <a:gd name="connsiteX8" fmla="*/ 265464 w 336226"/>
                  <a:gd name="connsiteY8" fmla="*/ 965200 h 1158875"/>
                  <a:gd name="connsiteX9" fmla="*/ 233714 w 336226"/>
                  <a:gd name="connsiteY9" fmla="*/ 847725 h 1158875"/>
                  <a:gd name="connsiteX10" fmla="*/ 227364 w 336226"/>
                  <a:gd name="connsiteY10" fmla="*/ 733425 h 1158875"/>
                  <a:gd name="connsiteX11" fmla="*/ 324995 w 336226"/>
                  <a:gd name="connsiteY11" fmla="*/ 300038 h 1158875"/>
                  <a:gd name="connsiteX12" fmla="*/ 217045 w 336226"/>
                  <a:gd name="connsiteY12" fmla="*/ 144462 h 1158875"/>
                  <a:gd name="connsiteX13" fmla="*/ 55121 w 336226"/>
                  <a:gd name="connsiteY13" fmla="*/ 3968 h 1158875"/>
                  <a:gd name="connsiteX14" fmla="*/ 30514 w 336226"/>
                  <a:gd name="connsiteY14" fmla="*/ 0 h 1158875"/>
                  <a:gd name="connsiteX0" fmla="*/ 30514 w 336226"/>
                  <a:gd name="connsiteY0" fmla="*/ 0 h 1158875"/>
                  <a:gd name="connsiteX1" fmla="*/ 189264 w 336226"/>
                  <a:gd name="connsiteY1" fmla="*/ 174625 h 1158875"/>
                  <a:gd name="connsiteX2" fmla="*/ 259114 w 336226"/>
                  <a:gd name="connsiteY2" fmla="*/ 346075 h 1158875"/>
                  <a:gd name="connsiteX3" fmla="*/ 192439 w 336226"/>
                  <a:gd name="connsiteY3" fmla="*/ 784225 h 1158875"/>
                  <a:gd name="connsiteX4" fmla="*/ 214664 w 336226"/>
                  <a:gd name="connsiteY4" fmla="*/ 904875 h 1158875"/>
                  <a:gd name="connsiteX5" fmla="*/ 240064 w 336226"/>
                  <a:gd name="connsiteY5" fmla="*/ 1006475 h 1158875"/>
                  <a:gd name="connsiteX6" fmla="*/ 262289 w 336226"/>
                  <a:gd name="connsiteY6" fmla="*/ 1143000 h 1158875"/>
                  <a:gd name="connsiteX7" fmla="*/ 300389 w 336226"/>
                  <a:gd name="connsiteY7" fmla="*/ 1158875 h 1158875"/>
                  <a:gd name="connsiteX8" fmla="*/ 265464 w 336226"/>
                  <a:gd name="connsiteY8" fmla="*/ 965200 h 1158875"/>
                  <a:gd name="connsiteX9" fmla="*/ 233714 w 336226"/>
                  <a:gd name="connsiteY9" fmla="*/ 847725 h 1158875"/>
                  <a:gd name="connsiteX10" fmla="*/ 227364 w 336226"/>
                  <a:gd name="connsiteY10" fmla="*/ 733425 h 1158875"/>
                  <a:gd name="connsiteX11" fmla="*/ 324995 w 336226"/>
                  <a:gd name="connsiteY11" fmla="*/ 300038 h 1158875"/>
                  <a:gd name="connsiteX12" fmla="*/ 217045 w 336226"/>
                  <a:gd name="connsiteY12" fmla="*/ 144462 h 1158875"/>
                  <a:gd name="connsiteX13" fmla="*/ 55121 w 336226"/>
                  <a:gd name="connsiteY13" fmla="*/ 3968 h 1158875"/>
                  <a:gd name="connsiteX14" fmla="*/ 30514 w 336226"/>
                  <a:gd name="connsiteY14" fmla="*/ 0 h 1158875"/>
                  <a:gd name="connsiteX0" fmla="*/ 30514 w 336226"/>
                  <a:gd name="connsiteY0" fmla="*/ 0 h 1158875"/>
                  <a:gd name="connsiteX1" fmla="*/ 189264 w 336226"/>
                  <a:gd name="connsiteY1" fmla="*/ 174625 h 1158875"/>
                  <a:gd name="connsiteX2" fmla="*/ 259114 w 336226"/>
                  <a:gd name="connsiteY2" fmla="*/ 346075 h 1158875"/>
                  <a:gd name="connsiteX3" fmla="*/ 192439 w 336226"/>
                  <a:gd name="connsiteY3" fmla="*/ 784225 h 1158875"/>
                  <a:gd name="connsiteX4" fmla="*/ 214664 w 336226"/>
                  <a:gd name="connsiteY4" fmla="*/ 904875 h 1158875"/>
                  <a:gd name="connsiteX5" fmla="*/ 240064 w 336226"/>
                  <a:gd name="connsiteY5" fmla="*/ 1006475 h 1158875"/>
                  <a:gd name="connsiteX6" fmla="*/ 262289 w 336226"/>
                  <a:gd name="connsiteY6" fmla="*/ 1143000 h 1158875"/>
                  <a:gd name="connsiteX7" fmla="*/ 300389 w 336226"/>
                  <a:gd name="connsiteY7" fmla="*/ 1158875 h 1158875"/>
                  <a:gd name="connsiteX8" fmla="*/ 265464 w 336226"/>
                  <a:gd name="connsiteY8" fmla="*/ 965200 h 1158875"/>
                  <a:gd name="connsiteX9" fmla="*/ 233714 w 336226"/>
                  <a:gd name="connsiteY9" fmla="*/ 847725 h 1158875"/>
                  <a:gd name="connsiteX10" fmla="*/ 227364 w 336226"/>
                  <a:gd name="connsiteY10" fmla="*/ 733425 h 1158875"/>
                  <a:gd name="connsiteX11" fmla="*/ 324995 w 336226"/>
                  <a:gd name="connsiteY11" fmla="*/ 300038 h 1158875"/>
                  <a:gd name="connsiteX12" fmla="*/ 217045 w 336226"/>
                  <a:gd name="connsiteY12" fmla="*/ 144462 h 1158875"/>
                  <a:gd name="connsiteX13" fmla="*/ 55121 w 336226"/>
                  <a:gd name="connsiteY13" fmla="*/ 3968 h 1158875"/>
                  <a:gd name="connsiteX14" fmla="*/ 30514 w 336226"/>
                  <a:gd name="connsiteY14" fmla="*/ 0 h 1158875"/>
                  <a:gd name="connsiteX0" fmla="*/ 30514 w 336226"/>
                  <a:gd name="connsiteY0" fmla="*/ 0 h 1158875"/>
                  <a:gd name="connsiteX1" fmla="*/ 189264 w 336226"/>
                  <a:gd name="connsiteY1" fmla="*/ 174625 h 1158875"/>
                  <a:gd name="connsiteX2" fmla="*/ 259114 w 336226"/>
                  <a:gd name="connsiteY2" fmla="*/ 346075 h 1158875"/>
                  <a:gd name="connsiteX3" fmla="*/ 192439 w 336226"/>
                  <a:gd name="connsiteY3" fmla="*/ 784225 h 1158875"/>
                  <a:gd name="connsiteX4" fmla="*/ 214664 w 336226"/>
                  <a:gd name="connsiteY4" fmla="*/ 904875 h 1158875"/>
                  <a:gd name="connsiteX5" fmla="*/ 240064 w 336226"/>
                  <a:gd name="connsiteY5" fmla="*/ 1006475 h 1158875"/>
                  <a:gd name="connsiteX6" fmla="*/ 262289 w 336226"/>
                  <a:gd name="connsiteY6" fmla="*/ 1143000 h 1158875"/>
                  <a:gd name="connsiteX7" fmla="*/ 300389 w 336226"/>
                  <a:gd name="connsiteY7" fmla="*/ 1158875 h 1158875"/>
                  <a:gd name="connsiteX8" fmla="*/ 265464 w 336226"/>
                  <a:gd name="connsiteY8" fmla="*/ 965200 h 1158875"/>
                  <a:gd name="connsiteX9" fmla="*/ 233714 w 336226"/>
                  <a:gd name="connsiteY9" fmla="*/ 847725 h 1158875"/>
                  <a:gd name="connsiteX10" fmla="*/ 227364 w 336226"/>
                  <a:gd name="connsiteY10" fmla="*/ 733425 h 1158875"/>
                  <a:gd name="connsiteX11" fmla="*/ 324995 w 336226"/>
                  <a:gd name="connsiteY11" fmla="*/ 300038 h 1158875"/>
                  <a:gd name="connsiteX12" fmla="*/ 217045 w 336226"/>
                  <a:gd name="connsiteY12" fmla="*/ 144462 h 1158875"/>
                  <a:gd name="connsiteX13" fmla="*/ 55121 w 336226"/>
                  <a:gd name="connsiteY13" fmla="*/ 3968 h 1158875"/>
                  <a:gd name="connsiteX14" fmla="*/ 30514 w 336226"/>
                  <a:gd name="connsiteY14" fmla="*/ 0 h 1158875"/>
                  <a:gd name="connsiteX0" fmla="*/ 30514 w 336226"/>
                  <a:gd name="connsiteY0" fmla="*/ 0 h 1158875"/>
                  <a:gd name="connsiteX1" fmla="*/ 189264 w 336226"/>
                  <a:gd name="connsiteY1" fmla="*/ 174625 h 1158875"/>
                  <a:gd name="connsiteX2" fmla="*/ 259114 w 336226"/>
                  <a:gd name="connsiteY2" fmla="*/ 346075 h 1158875"/>
                  <a:gd name="connsiteX3" fmla="*/ 192439 w 336226"/>
                  <a:gd name="connsiteY3" fmla="*/ 784225 h 1158875"/>
                  <a:gd name="connsiteX4" fmla="*/ 214664 w 336226"/>
                  <a:gd name="connsiteY4" fmla="*/ 904875 h 1158875"/>
                  <a:gd name="connsiteX5" fmla="*/ 240064 w 336226"/>
                  <a:gd name="connsiteY5" fmla="*/ 1006475 h 1158875"/>
                  <a:gd name="connsiteX6" fmla="*/ 262289 w 336226"/>
                  <a:gd name="connsiteY6" fmla="*/ 1143000 h 1158875"/>
                  <a:gd name="connsiteX7" fmla="*/ 300389 w 336226"/>
                  <a:gd name="connsiteY7" fmla="*/ 1158875 h 1158875"/>
                  <a:gd name="connsiteX8" fmla="*/ 265464 w 336226"/>
                  <a:gd name="connsiteY8" fmla="*/ 965200 h 1158875"/>
                  <a:gd name="connsiteX9" fmla="*/ 269433 w 336226"/>
                  <a:gd name="connsiteY9" fmla="*/ 859631 h 1158875"/>
                  <a:gd name="connsiteX10" fmla="*/ 227364 w 336226"/>
                  <a:gd name="connsiteY10" fmla="*/ 733425 h 1158875"/>
                  <a:gd name="connsiteX11" fmla="*/ 324995 w 336226"/>
                  <a:gd name="connsiteY11" fmla="*/ 300038 h 1158875"/>
                  <a:gd name="connsiteX12" fmla="*/ 217045 w 336226"/>
                  <a:gd name="connsiteY12" fmla="*/ 144462 h 1158875"/>
                  <a:gd name="connsiteX13" fmla="*/ 55121 w 336226"/>
                  <a:gd name="connsiteY13" fmla="*/ 3968 h 1158875"/>
                  <a:gd name="connsiteX14" fmla="*/ 30514 w 336226"/>
                  <a:gd name="connsiteY14" fmla="*/ 0 h 1158875"/>
                  <a:gd name="connsiteX0" fmla="*/ 30514 w 336226"/>
                  <a:gd name="connsiteY0" fmla="*/ 0 h 1158875"/>
                  <a:gd name="connsiteX1" fmla="*/ 189264 w 336226"/>
                  <a:gd name="connsiteY1" fmla="*/ 174625 h 1158875"/>
                  <a:gd name="connsiteX2" fmla="*/ 259114 w 336226"/>
                  <a:gd name="connsiteY2" fmla="*/ 346075 h 1158875"/>
                  <a:gd name="connsiteX3" fmla="*/ 192439 w 336226"/>
                  <a:gd name="connsiteY3" fmla="*/ 784225 h 1158875"/>
                  <a:gd name="connsiteX4" fmla="*/ 214664 w 336226"/>
                  <a:gd name="connsiteY4" fmla="*/ 904875 h 1158875"/>
                  <a:gd name="connsiteX5" fmla="*/ 240064 w 336226"/>
                  <a:gd name="connsiteY5" fmla="*/ 1006475 h 1158875"/>
                  <a:gd name="connsiteX6" fmla="*/ 262289 w 336226"/>
                  <a:gd name="connsiteY6" fmla="*/ 1143000 h 1158875"/>
                  <a:gd name="connsiteX7" fmla="*/ 300389 w 336226"/>
                  <a:gd name="connsiteY7" fmla="*/ 1158875 h 1158875"/>
                  <a:gd name="connsiteX8" fmla="*/ 265464 w 336226"/>
                  <a:gd name="connsiteY8" fmla="*/ 965200 h 1158875"/>
                  <a:gd name="connsiteX9" fmla="*/ 269433 w 336226"/>
                  <a:gd name="connsiteY9" fmla="*/ 859631 h 1158875"/>
                  <a:gd name="connsiteX10" fmla="*/ 227364 w 336226"/>
                  <a:gd name="connsiteY10" fmla="*/ 733425 h 1158875"/>
                  <a:gd name="connsiteX11" fmla="*/ 324995 w 336226"/>
                  <a:gd name="connsiteY11" fmla="*/ 300038 h 1158875"/>
                  <a:gd name="connsiteX12" fmla="*/ 217045 w 336226"/>
                  <a:gd name="connsiteY12" fmla="*/ 144462 h 1158875"/>
                  <a:gd name="connsiteX13" fmla="*/ 55121 w 336226"/>
                  <a:gd name="connsiteY13" fmla="*/ 3968 h 1158875"/>
                  <a:gd name="connsiteX14" fmla="*/ 30514 w 336226"/>
                  <a:gd name="connsiteY14" fmla="*/ 0 h 1158875"/>
                  <a:gd name="connsiteX0" fmla="*/ 30514 w 336226"/>
                  <a:gd name="connsiteY0" fmla="*/ 0 h 1158875"/>
                  <a:gd name="connsiteX1" fmla="*/ 189264 w 336226"/>
                  <a:gd name="connsiteY1" fmla="*/ 174625 h 1158875"/>
                  <a:gd name="connsiteX2" fmla="*/ 259114 w 336226"/>
                  <a:gd name="connsiteY2" fmla="*/ 346075 h 1158875"/>
                  <a:gd name="connsiteX3" fmla="*/ 192439 w 336226"/>
                  <a:gd name="connsiteY3" fmla="*/ 784225 h 1158875"/>
                  <a:gd name="connsiteX4" fmla="*/ 214664 w 336226"/>
                  <a:gd name="connsiteY4" fmla="*/ 904875 h 1158875"/>
                  <a:gd name="connsiteX5" fmla="*/ 240064 w 336226"/>
                  <a:gd name="connsiteY5" fmla="*/ 1006475 h 1158875"/>
                  <a:gd name="connsiteX6" fmla="*/ 262289 w 336226"/>
                  <a:gd name="connsiteY6" fmla="*/ 1143000 h 1158875"/>
                  <a:gd name="connsiteX7" fmla="*/ 300389 w 336226"/>
                  <a:gd name="connsiteY7" fmla="*/ 1158875 h 1158875"/>
                  <a:gd name="connsiteX8" fmla="*/ 265464 w 336226"/>
                  <a:gd name="connsiteY8" fmla="*/ 965200 h 1158875"/>
                  <a:gd name="connsiteX9" fmla="*/ 269433 w 336226"/>
                  <a:gd name="connsiteY9" fmla="*/ 859631 h 1158875"/>
                  <a:gd name="connsiteX10" fmla="*/ 227364 w 336226"/>
                  <a:gd name="connsiteY10" fmla="*/ 733425 h 1158875"/>
                  <a:gd name="connsiteX11" fmla="*/ 324995 w 336226"/>
                  <a:gd name="connsiteY11" fmla="*/ 300038 h 1158875"/>
                  <a:gd name="connsiteX12" fmla="*/ 217045 w 336226"/>
                  <a:gd name="connsiteY12" fmla="*/ 144462 h 1158875"/>
                  <a:gd name="connsiteX13" fmla="*/ 55121 w 336226"/>
                  <a:gd name="connsiteY13" fmla="*/ 3968 h 1158875"/>
                  <a:gd name="connsiteX14" fmla="*/ 30514 w 336226"/>
                  <a:gd name="connsiteY14" fmla="*/ 0 h 1158875"/>
                  <a:gd name="connsiteX0" fmla="*/ 30514 w 336226"/>
                  <a:gd name="connsiteY0" fmla="*/ 0 h 1158875"/>
                  <a:gd name="connsiteX1" fmla="*/ 189264 w 336226"/>
                  <a:gd name="connsiteY1" fmla="*/ 174625 h 1158875"/>
                  <a:gd name="connsiteX2" fmla="*/ 259114 w 336226"/>
                  <a:gd name="connsiteY2" fmla="*/ 346075 h 1158875"/>
                  <a:gd name="connsiteX3" fmla="*/ 192439 w 336226"/>
                  <a:gd name="connsiteY3" fmla="*/ 784225 h 1158875"/>
                  <a:gd name="connsiteX4" fmla="*/ 214664 w 336226"/>
                  <a:gd name="connsiteY4" fmla="*/ 904875 h 1158875"/>
                  <a:gd name="connsiteX5" fmla="*/ 240064 w 336226"/>
                  <a:gd name="connsiteY5" fmla="*/ 1006475 h 1158875"/>
                  <a:gd name="connsiteX6" fmla="*/ 262289 w 336226"/>
                  <a:gd name="connsiteY6" fmla="*/ 1143000 h 1158875"/>
                  <a:gd name="connsiteX7" fmla="*/ 300389 w 336226"/>
                  <a:gd name="connsiteY7" fmla="*/ 1158875 h 1158875"/>
                  <a:gd name="connsiteX8" fmla="*/ 265464 w 336226"/>
                  <a:gd name="connsiteY8" fmla="*/ 965200 h 1158875"/>
                  <a:gd name="connsiteX9" fmla="*/ 269433 w 336226"/>
                  <a:gd name="connsiteY9" fmla="*/ 859631 h 1158875"/>
                  <a:gd name="connsiteX10" fmla="*/ 227364 w 336226"/>
                  <a:gd name="connsiteY10" fmla="*/ 733425 h 1158875"/>
                  <a:gd name="connsiteX11" fmla="*/ 324995 w 336226"/>
                  <a:gd name="connsiteY11" fmla="*/ 300038 h 1158875"/>
                  <a:gd name="connsiteX12" fmla="*/ 217045 w 336226"/>
                  <a:gd name="connsiteY12" fmla="*/ 144462 h 1158875"/>
                  <a:gd name="connsiteX13" fmla="*/ 55121 w 336226"/>
                  <a:gd name="connsiteY13" fmla="*/ 3968 h 1158875"/>
                  <a:gd name="connsiteX14" fmla="*/ 30514 w 336226"/>
                  <a:gd name="connsiteY14" fmla="*/ 0 h 1158875"/>
                  <a:gd name="connsiteX0" fmla="*/ 30514 w 336226"/>
                  <a:gd name="connsiteY0" fmla="*/ 0 h 1158875"/>
                  <a:gd name="connsiteX1" fmla="*/ 189264 w 336226"/>
                  <a:gd name="connsiteY1" fmla="*/ 174625 h 1158875"/>
                  <a:gd name="connsiteX2" fmla="*/ 259114 w 336226"/>
                  <a:gd name="connsiteY2" fmla="*/ 346075 h 1158875"/>
                  <a:gd name="connsiteX3" fmla="*/ 192439 w 336226"/>
                  <a:gd name="connsiteY3" fmla="*/ 784225 h 1158875"/>
                  <a:gd name="connsiteX4" fmla="*/ 214664 w 336226"/>
                  <a:gd name="connsiteY4" fmla="*/ 904875 h 1158875"/>
                  <a:gd name="connsiteX5" fmla="*/ 240064 w 336226"/>
                  <a:gd name="connsiteY5" fmla="*/ 1006475 h 1158875"/>
                  <a:gd name="connsiteX6" fmla="*/ 262289 w 336226"/>
                  <a:gd name="connsiteY6" fmla="*/ 1143000 h 1158875"/>
                  <a:gd name="connsiteX7" fmla="*/ 300389 w 336226"/>
                  <a:gd name="connsiteY7" fmla="*/ 1158875 h 1158875"/>
                  <a:gd name="connsiteX8" fmla="*/ 265464 w 336226"/>
                  <a:gd name="connsiteY8" fmla="*/ 965200 h 1158875"/>
                  <a:gd name="connsiteX9" fmla="*/ 269433 w 336226"/>
                  <a:gd name="connsiteY9" fmla="*/ 859631 h 1158875"/>
                  <a:gd name="connsiteX10" fmla="*/ 227364 w 336226"/>
                  <a:gd name="connsiteY10" fmla="*/ 733425 h 1158875"/>
                  <a:gd name="connsiteX11" fmla="*/ 324995 w 336226"/>
                  <a:gd name="connsiteY11" fmla="*/ 300038 h 1158875"/>
                  <a:gd name="connsiteX12" fmla="*/ 217045 w 336226"/>
                  <a:gd name="connsiteY12" fmla="*/ 144462 h 1158875"/>
                  <a:gd name="connsiteX13" fmla="*/ 55121 w 336226"/>
                  <a:gd name="connsiteY13" fmla="*/ 3968 h 1158875"/>
                  <a:gd name="connsiteX14" fmla="*/ 30514 w 336226"/>
                  <a:gd name="connsiteY14" fmla="*/ 0 h 1158875"/>
                  <a:gd name="connsiteX0" fmla="*/ 30514 w 336226"/>
                  <a:gd name="connsiteY0" fmla="*/ 0 h 1158875"/>
                  <a:gd name="connsiteX1" fmla="*/ 189264 w 336226"/>
                  <a:gd name="connsiteY1" fmla="*/ 174625 h 1158875"/>
                  <a:gd name="connsiteX2" fmla="*/ 259114 w 336226"/>
                  <a:gd name="connsiteY2" fmla="*/ 346075 h 1158875"/>
                  <a:gd name="connsiteX3" fmla="*/ 192439 w 336226"/>
                  <a:gd name="connsiteY3" fmla="*/ 784225 h 1158875"/>
                  <a:gd name="connsiteX4" fmla="*/ 214664 w 336226"/>
                  <a:gd name="connsiteY4" fmla="*/ 904875 h 1158875"/>
                  <a:gd name="connsiteX5" fmla="*/ 240064 w 336226"/>
                  <a:gd name="connsiteY5" fmla="*/ 1006475 h 1158875"/>
                  <a:gd name="connsiteX6" fmla="*/ 262289 w 336226"/>
                  <a:gd name="connsiteY6" fmla="*/ 1143000 h 1158875"/>
                  <a:gd name="connsiteX7" fmla="*/ 300389 w 336226"/>
                  <a:gd name="connsiteY7" fmla="*/ 1158875 h 1158875"/>
                  <a:gd name="connsiteX8" fmla="*/ 265464 w 336226"/>
                  <a:gd name="connsiteY8" fmla="*/ 965200 h 1158875"/>
                  <a:gd name="connsiteX9" fmla="*/ 269433 w 336226"/>
                  <a:gd name="connsiteY9" fmla="*/ 859631 h 1158875"/>
                  <a:gd name="connsiteX10" fmla="*/ 227364 w 336226"/>
                  <a:gd name="connsiteY10" fmla="*/ 733425 h 1158875"/>
                  <a:gd name="connsiteX11" fmla="*/ 324995 w 336226"/>
                  <a:gd name="connsiteY11" fmla="*/ 300038 h 1158875"/>
                  <a:gd name="connsiteX12" fmla="*/ 217045 w 336226"/>
                  <a:gd name="connsiteY12" fmla="*/ 144462 h 1158875"/>
                  <a:gd name="connsiteX13" fmla="*/ 55121 w 336226"/>
                  <a:gd name="connsiteY13" fmla="*/ 3968 h 1158875"/>
                  <a:gd name="connsiteX14" fmla="*/ 30514 w 336226"/>
                  <a:gd name="connsiteY14" fmla="*/ 0 h 1158875"/>
                  <a:gd name="connsiteX0" fmla="*/ 30514 w 336226"/>
                  <a:gd name="connsiteY0" fmla="*/ 0 h 1158875"/>
                  <a:gd name="connsiteX1" fmla="*/ 189264 w 336226"/>
                  <a:gd name="connsiteY1" fmla="*/ 174625 h 1158875"/>
                  <a:gd name="connsiteX2" fmla="*/ 259114 w 336226"/>
                  <a:gd name="connsiteY2" fmla="*/ 346075 h 1158875"/>
                  <a:gd name="connsiteX3" fmla="*/ 192439 w 336226"/>
                  <a:gd name="connsiteY3" fmla="*/ 784225 h 1158875"/>
                  <a:gd name="connsiteX4" fmla="*/ 214664 w 336226"/>
                  <a:gd name="connsiteY4" fmla="*/ 904875 h 1158875"/>
                  <a:gd name="connsiteX5" fmla="*/ 240064 w 336226"/>
                  <a:gd name="connsiteY5" fmla="*/ 1006475 h 1158875"/>
                  <a:gd name="connsiteX6" fmla="*/ 262289 w 336226"/>
                  <a:gd name="connsiteY6" fmla="*/ 1143000 h 1158875"/>
                  <a:gd name="connsiteX7" fmla="*/ 300389 w 336226"/>
                  <a:gd name="connsiteY7" fmla="*/ 1158875 h 1158875"/>
                  <a:gd name="connsiteX8" fmla="*/ 265464 w 336226"/>
                  <a:gd name="connsiteY8" fmla="*/ 965200 h 1158875"/>
                  <a:gd name="connsiteX9" fmla="*/ 269433 w 336226"/>
                  <a:gd name="connsiteY9" fmla="*/ 859631 h 1158875"/>
                  <a:gd name="connsiteX10" fmla="*/ 227364 w 336226"/>
                  <a:gd name="connsiteY10" fmla="*/ 733425 h 1158875"/>
                  <a:gd name="connsiteX11" fmla="*/ 324995 w 336226"/>
                  <a:gd name="connsiteY11" fmla="*/ 300038 h 1158875"/>
                  <a:gd name="connsiteX12" fmla="*/ 217045 w 336226"/>
                  <a:gd name="connsiteY12" fmla="*/ 144462 h 1158875"/>
                  <a:gd name="connsiteX13" fmla="*/ 55121 w 336226"/>
                  <a:gd name="connsiteY13" fmla="*/ 3968 h 1158875"/>
                  <a:gd name="connsiteX14" fmla="*/ 30514 w 336226"/>
                  <a:gd name="connsiteY14" fmla="*/ 0 h 1158875"/>
                  <a:gd name="connsiteX0" fmla="*/ 30514 w 336226"/>
                  <a:gd name="connsiteY0" fmla="*/ 0 h 1158875"/>
                  <a:gd name="connsiteX1" fmla="*/ 189264 w 336226"/>
                  <a:gd name="connsiteY1" fmla="*/ 174625 h 1158875"/>
                  <a:gd name="connsiteX2" fmla="*/ 259114 w 336226"/>
                  <a:gd name="connsiteY2" fmla="*/ 346075 h 1158875"/>
                  <a:gd name="connsiteX3" fmla="*/ 192439 w 336226"/>
                  <a:gd name="connsiteY3" fmla="*/ 784225 h 1158875"/>
                  <a:gd name="connsiteX4" fmla="*/ 214664 w 336226"/>
                  <a:gd name="connsiteY4" fmla="*/ 904875 h 1158875"/>
                  <a:gd name="connsiteX5" fmla="*/ 240064 w 336226"/>
                  <a:gd name="connsiteY5" fmla="*/ 1006475 h 1158875"/>
                  <a:gd name="connsiteX6" fmla="*/ 262289 w 336226"/>
                  <a:gd name="connsiteY6" fmla="*/ 1143000 h 1158875"/>
                  <a:gd name="connsiteX7" fmla="*/ 300389 w 336226"/>
                  <a:gd name="connsiteY7" fmla="*/ 1158875 h 1158875"/>
                  <a:gd name="connsiteX8" fmla="*/ 265464 w 336226"/>
                  <a:gd name="connsiteY8" fmla="*/ 965200 h 1158875"/>
                  <a:gd name="connsiteX9" fmla="*/ 269433 w 336226"/>
                  <a:gd name="connsiteY9" fmla="*/ 859631 h 1158875"/>
                  <a:gd name="connsiteX10" fmla="*/ 205933 w 336226"/>
                  <a:gd name="connsiteY10" fmla="*/ 752475 h 1158875"/>
                  <a:gd name="connsiteX11" fmla="*/ 324995 w 336226"/>
                  <a:gd name="connsiteY11" fmla="*/ 300038 h 1158875"/>
                  <a:gd name="connsiteX12" fmla="*/ 217045 w 336226"/>
                  <a:gd name="connsiteY12" fmla="*/ 144462 h 1158875"/>
                  <a:gd name="connsiteX13" fmla="*/ 55121 w 336226"/>
                  <a:gd name="connsiteY13" fmla="*/ 3968 h 1158875"/>
                  <a:gd name="connsiteX14" fmla="*/ 30514 w 336226"/>
                  <a:gd name="connsiteY14" fmla="*/ 0 h 1158875"/>
                  <a:gd name="connsiteX0" fmla="*/ 30514 w 336226"/>
                  <a:gd name="connsiteY0" fmla="*/ 0 h 1158875"/>
                  <a:gd name="connsiteX1" fmla="*/ 189264 w 336226"/>
                  <a:gd name="connsiteY1" fmla="*/ 174625 h 1158875"/>
                  <a:gd name="connsiteX2" fmla="*/ 259114 w 336226"/>
                  <a:gd name="connsiteY2" fmla="*/ 346075 h 1158875"/>
                  <a:gd name="connsiteX3" fmla="*/ 192439 w 336226"/>
                  <a:gd name="connsiteY3" fmla="*/ 784225 h 1158875"/>
                  <a:gd name="connsiteX4" fmla="*/ 214664 w 336226"/>
                  <a:gd name="connsiteY4" fmla="*/ 904875 h 1158875"/>
                  <a:gd name="connsiteX5" fmla="*/ 240064 w 336226"/>
                  <a:gd name="connsiteY5" fmla="*/ 1006475 h 1158875"/>
                  <a:gd name="connsiteX6" fmla="*/ 262289 w 336226"/>
                  <a:gd name="connsiteY6" fmla="*/ 1143000 h 1158875"/>
                  <a:gd name="connsiteX7" fmla="*/ 300389 w 336226"/>
                  <a:gd name="connsiteY7" fmla="*/ 1158875 h 1158875"/>
                  <a:gd name="connsiteX8" fmla="*/ 265464 w 336226"/>
                  <a:gd name="connsiteY8" fmla="*/ 965200 h 1158875"/>
                  <a:gd name="connsiteX9" fmla="*/ 269433 w 336226"/>
                  <a:gd name="connsiteY9" fmla="*/ 859631 h 1158875"/>
                  <a:gd name="connsiteX10" fmla="*/ 205933 w 336226"/>
                  <a:gd name="connsiteY10" fmla="*/ 752475 h 1158875"/>
                  <a:gd name="connsiteX11" fmla="*/ 324995 w 336226"/>
                  <a:gd name="connsiteY11" fmla="*/ 300038 h 1158875"/>
                  <a:gd name="connsiteX12" fmla="*/ 217045 w 336226"/>
                  <a:gd name="connsiteY12" fmla="*/ 144462 h 1158875"/>
                  <a:gd name="connsiteX13" fmla="*/ 55121 w 336226"/>
                  <a:gd name="connsiteY13" fmla="*/ 3968 h 1158875"/>
                  <a:gd name="connsiteX14" fmla="*/ 30514 w 336226"/>
                  <a:gd name="connsiteY14" fmla="*/ 0 h 1158875"/>
                  <a:gd name="connsiteX0" fmla="*/ 30514 w 336226"/>
                  <a:gd name="connsiteY0" fmla="*/ 0 h 1158875"/>
                  <a:gd name="connsiteX1" fmla="*/ 189264 w 336226"/>
                  <a:gd name="connsiteY1" fmla="*/ 174625 h 1158875"/>
                  <a:gd name="connsiteX2" fmla="*/ 259114 w 336226"/>
                  <a:gd name="connsiteY2" fmla="*/ 346075 h 1158875"/>
                  <a:gd name="connsiteX3" fmla="*/ 192439 w 336226"/>
                  <a:gd name="connsiteY3" fmla="*/ 784225 h 1158875"/>
                  <a:gd name="connsiteX4" fmla="*/ 214664 w 336226"/>
                  <a:gd name="connsiteY4" fmla="*/ 904875 h 1158875"/>
                  <a:gd name="connsiteX5" fmla="*/ 240064 w 336226"/>
                  <a:gd name="connsiteY5" fmla="*/ 1006475 h 1158875"/>
                  <a:gd name="connsiteX6" fmla="*/ 262289 w 336226"/>
                  <a:gd name="connsiteY6" fmla="*/ 1143000 h 1158875"/>
                  <a:gd name="connsiteX7" fmla="*/ 300389 w 336226"/>
                  <a:gd name="connsiteY7" fmla="*/ 1158875 h 1158875"/>
                  <a:gd name="connsiteX8" fmla="*/ 265464 w 336226"/>
                  <a:gd name="connsiteY8" fmla="*/ 965200 h 1158875"/>
                  <a:gd name="connsiteX9" fmla="*/ 269433 w 336226"/>
                  <a:gd name="connsiteY9" fmla="*/ 859631 h 1158875"/>
                  <a:gd name="connsiteX10" fmla="*/ 205933 w 336226"/>
                  <a:gd name="connsiteY10" fmla="*/ 752475 h 1158875"/>
                  <a:gd name="connsiteX11" fmla="*/ 324995 w 336226"/>
                  <a:gd name="connsiteY11" fmla="*/ 300038 h 1158875"/>
                  <a:gd name="connsiteX12" fmla="*/ 217045 w 336226"/>
                  <a:gd name="connsiteY12" fmla="*/ 144462 h 1158875"/>
                  <a:gd name="connsiteX13" fmla="*/ 55121 w 336226"/>
                  <a:gd name="connsiteY13" fmla="*/ 3968 h 1158875"/>
                  <a:gd name="connsiteX14" fmla="*/ 30514 w 336226"/>
                  <a:gd name="connsiteY14" fmla="*/ 0 h 1158875"/>
                  <a:gd name="connsiteX0" fmla="*/ 30514 w 336226"/>
                  <a:gd name="connsiteY0" fmla="*/ 0 h 1158875"/>
                  <a:gd name="connsiteX1" fmla="*/ 189264 w 336226"/>
                  <a:gd name="connsiteY1" fmla="*/ 174625 h 1158875"/>
                  <a:gd name="connsiteX2" fmla="*/ 259114 w 336226"/>
                  <a:gd name="connsiteY2" fmla="*/ 346075 h 1158875"/>
                  <a:gd name="connsiteX3" fmla="*/ 192439 w 336226"/>
                  <a:gd name="connsiteY3" fmla="*/ 784225 h 1158875"/>
                  <a:gd name="connsiteX4" fmla="*/ 214664 w 336226"/>
                  <a:gd name="connsiteY4" fmla="*/ 904875 h 1158875"/>
                  <a:gd name="connsiteX5" fmla="*/ 240064 w 336226"/>
                  <a:gd name="connsiteY5" fmla="*/ 1006475 h 1158875"/>
                  <a:gd name="connsiteX6" fmla="*/ 262289 w 336226"/>
                  <a:gd name="connsiteY6" fmla="*/ 1143000 h 1158875"/>
                  <a:gd name="connsiteX7" fmla="*/ 300389 w 336226"/>
                  <a:gd name="connsiteY7" fmla="*/ 1158875 h 1158875"/>
                  <a:gd name="connsiteX8" fmla="*/ 265464 w 336226"/>
                  <a:gd name="connsiteY8" fmla="*/ 965200 h 1158875"/>
                  <a:gd name="connsiteX9" fmla="*/ 269433 w 336226"/>
                  <a:gd name="connsiteY9" fmla="*/ 859631 h 1158875"/>
                  <a:gd name="connsiteX10" fmla="*/ 205933 w 336226"/>
                  <a:gd name="connsiteY10" fmla="*/ 752475 h 1158875"/>
                  <a:gd name="connsiteX11" fmla="*/ 324995 w 336226"/>
                  <a:gd name="connsiteY11" fmla="*/ 300038 h 1158875"/>
                  <a:gd name="connsiteX12" fmla="*/ 217045 w 336226"/>
                  <a:gd name="connsiteY12" fmla="*/ 144462 h 1158875"/>
                  <a:gd name="connsiteX13" fmla="*/ 55121 w 336226"/>
                  <a:gd name="connsiteY13" fmla="*/ 3968 h 1158875"/>
                  <a:gd name="connsiteX14" fmla="*/ 30514 w 336226"/>
                  <a:gd name="connsiteY14" fmla="*/ 0 h 1158875"/>
                  <a:gd name="connsiteX0" fmla="*/ 30514 w 336226"/>
                  <a:gd name="connsiteY0" fmla="*/ 0 h 1158875"/>
                  <a:gd name="connsiteX1" fmla="*/ 189264 w 336226"/>
                  <a:gd name="connsiteY1" fmla="*/ 174625 h 1158875"/>
                  <a:gd name="connsiteX2" fmla="*/ 259114 w 336226"/>
                  <a:gd name="connsiteY2" fmla="*/ 346075 h 1158875"/>
                  <a:gd name="connsiteX3" fmla="*/ 192439 w 336226"/>
                  <a:gd name="connsiteY3" fmla="*/ 784225 h 1158875"/>
                  <a:gd name="connsiteX4" fmla="*/ 214664 w 336226"/>
                  <a:gd name="connsiteY4" fmla="*/ 904875 h 1158875"/>
                  <a:gd name="connsiteX5" fmla="*/ 240064 w 336226"/>
                  <a:gd name="connsiteY5" fmla="*/ 1006475 h 1158875"/>
                  <a:gd name="connsiteX6" fmla="*/ 262289 w 336226"/>
                  <a:gd name="connsiteY6" fmla="*/ 1143000 h 1158875"/>
                  <a:gd name="connsiteX7" fmla="*/ 300389 w 336226"/>
                  <a:gd name="connsiteY7" fmla="*/ 1158875 h 1158875"/>
                  <a:gd name="connsiteX8" fmla="*/ 265464 w 336226"/>
                  <a:gd name="connsiteY8" fmla="*/ 965200 h 1158875"/>
                  <a:gd name="connsiteX9" fmla="*/ 269433 w 336226"/>
                  <a:gd name="connsiteY9" fmla="*/ 859631 h 1158875"/>
                  <a:gd name="connsiteX10" fmla="*/ 205933 w 336226"/>
                  <a:gd name="connsiteY10" fmla="*/ 752475 h 1158875"/>
                  <a:gd name="connsiteX11" fmla="*/ 324995 w 336226"/>
                  <a:gd name="connsiteY11" fmla="*/ 300038 h 1158875"/>
                  <a:gd name="connsiteX12" fmla="*/ 217045 w 336226"/>
                  <a:gd name="connsiteY12" fmla="*/ 144462 h 1158875"/>
                  <a:gd name="connsiteX13" fmla="*/ 55121 w 336226"/>
                  <a:gd name="connsiteY13" fmla="*/ 3968 h 1158875"/>
                  <a:gd name="connsiteX14" fmla="*/ 30514 w 336226"/>
                  <a:gd name="connsiteY14" fmla="*/ 0 h 1158875"/>
                  <a:gd name="connsiteX0" fmla="*/ 30514 w 336226"/>
                  <a:gd name="connsiteY0" fmla="*/ 0 h 1158875"/>
                  <a:gd name="connsiteX1" fmla="*/ 189264 w 336226"/>
                  <a:gd name="connsiteY1" fmla="*/ 174625 h 1158875"/>
                  <a:gd name="connsiteX2" fmla="*/ 259114 w 336226"/>
                  <a:gd name="connsiteY2" fmla="*/ 346075 h 1158875"/>
                  <a:gd name="connsiteX3" fmla="*/ 192439 w 336226"/>
                  <a:gd name="connsiteY3" fmla="*/ 784225 h 1158875"/>
                  <a:gd name="connsiteX4" fmla="*/ 214664 w 336226"/>
                  <a:gd name="connsiteY4" fmla="*/ 904875 h 1158875"/>
                  <a:gd name="connsiteX5" fmla="*/ 240064 w 336226"/>
                  <a:gd name="connsiteY5" fmla="*/ 1006475 h 1158875"/>
                  <a:gd name="connsiteX6" fmla="*/ 262289 w 336226"/>
                  <a:gd name="connsiteY6" fmla="*/ 1143000 h 1158875"/>
                  <a:gd name="connsiteX7" fmla="*/ 300389 w 336226"/>
                  <a:gd name="connsiteY7" fmla="*/ 1158875 h 1158875"/>
                  <a:gd name="connsiteX8" fmla="*/ 265464 w 336226"/>
                  <a:gd name="connsiteY8" fmla="*/ 965200 h 1158875"/>
                  <a:gd name="connsiteX9" fmla="*/ 269433 w 336226"/>
                  <a:gd name="connsiteY9" fmla="*/ 859631 h 1158875"/>
                  <a:gd name="connsiteX10" fmla="*/ 205933 w 336226"/>
                  <a:gd name="connsiteY10" fmla="*/ 752475 h 1158875"/>
                  <a:gd name="connsiteX11" fmla="*/ 324995 w 336226"/>
                  <a:gd name="connsiteY11" fmla="*/ 300038 h 1158875"/>
                  <a:gd name="connsiteX12" fmla="*/ 217045 w 336226"/>
                  <a:gd name="connsiteY12" fmla="*/ 144462 h 1158875"/>
                  <a:gd name="connsiteX13" fmla="*/ 55121 w 336226"/>
                  <a:gd name="connsiteY13" fmla="*/ 3968 h 1158875"/>
                  <a:gd name="connsiteX14" fmla="*/ 30514 w 336226"/>
                  <a:gd name="connsiteY14" fmla="*/ 0 h 1158875"/>
                  <a:gd name="connsiteX0" fmla="*/ 30514 w 336226"/>
                  <a:gd name="connsiteY0" fmla="*/ 0 h 1158875"/>
                  <a:gd name="connsiteX1" fmla="*/ 189264 w 336226"/>
                  <a:gd name="connsiteY1" fmla="*/ 174625 h 1158875"/>
                  <a:gd name="connsiteX2" fmla="*/ 259114 w 336226"/>
                  <a:gd name="connsiteY2" fmla="*/ 346075 h 1158875"/>
                  <a:gd name="connsiteX3" fmla="*/ 192439 w 336226"/>
                  <a:gd name="connsiteY3" fmla="*/ 784225 h 1158875"/>
                  <a:gd name="connsiteX4" fmla="*/ 214664 w 336226"/>
                  <a:gd name="connsiteY4" fmla="*/ 904875 h 1158875"/>
                  <a:gd name="connsiteX5" fmla="*/ 240064 w 336226"/>
                  <a:gd name="connsiteY5" fmla="*/ 1006475 h 1158875"/>
                  <a:gd name="connsiteX6" fmla="*/ 262289 w 336226"/>
                  <a:gd name="connsiteY6" fmla="*/ 1143000 h 1158875"/>
                  <a:gd name="connsiteX7" fmla="*/ 300389 w 336226"/>
                  <a:gd name="connsiteY7" fmla="*/ 1158875 h 1158875"/>
                  <a:gd name="connsiteX8" fmla="*/ 265464 w 336226"/>
                  <a:gd name="connsiteY8" fmla="*/ 965200 h 1158875"/>
                  <a:gd name="connsiteX9" fmla="*/ 269433 w 336226"/>
                  <a:gd name="connsiteY9" fmla="*/ 859631 h 1158875"/>
                  <a:gd name="connsiteX10" fmla="*/ 205933 w 336226"/>
                  <a:gd name="connsiteY10" fmla="*/ 752475 h 1158875"/>
                  <a:gd name="connsiteX11" fmla="*/ 324995 w 336226"/>
                  <a:gd name="connsiteY11" fmla="*/ 300038 h 1158875"/>
                  <a:gd name="connsiteX12" fmla="*/ 217045 w 336226"/>
                  <a:gd name="connsiteY12" fmla="*/ 144462 h 1158875"/>
                  <a:gd name="connsiteX13" fmla="*/ 55121 w 336226"/>
                  <a:gd name="connsiteY13" fmla="*/ 3968 h 1158875"/>
                  <a:gd name="connsiteX14" fmla="*/ 30514 w 336226"/>
                  <a:gd name="connsiteY14" fmla="*/ 0 h 1158875"/>
                  <a:gd name="connsiteX0" fmla="*/ 30514 w 336226"/>
                  <a:gd name="connsiteY0" fmla="*/ 0 h 1158875"/>
                  <a:gd name="connsiteX1" fmla="*/ 189264 w 336226"/>
                  <a:gd name="connsiteY1" fmla="*/ 174625 h 1158875"/>
                  <a:gd name="connsiteX2" fmla="*/ 259114 w 336226"/>
                  <a:gd name="connsiteY2" fmla="*/ 346075 h 1158875"/>
                  <a:gd name="connsiteX3" fmla="*/ 192439 w 336226"/>
                  <a:gd name="connsiteY3" fmla="*/ 784225 h 1158875"/>
                  <a:gd name="connsiteX4" fmla="*/ 214664 w 336226"/>
                  <a:gd name="connsiteY4" fmla="*/ 904875 h 1158875"/>
                  <a:gd name="connsiteX5" fmla="*/ 240064 w 336226"/>
                  <a:gd name="connsiteY5" fmla="*/ 1006475 h 1158875"/>
                  <a:gd name="connsiteX6" fmla="*/ 262289 w 336226"/>
                  <a:gd name="connsiteY6" fmla="*/ 1143000 h 1158875"/>
                  <a:gd name="connsiteX7" fmla="*/ 300389 w 336226"/>
                  <a:gd name="connsiteY7" fmla="*/ 1158875 h 1158875"/>
                  <a:gd name="connsiteX8" fmla="*/ 265464 w 336226"/>
                  <a:gd name="connsiteY8" fmla="*/ 965200 h 1158875"/>
                  <a:gd name="connsiteX9" fmla="*/ 269433 w 336226"/>
                  <a:gd name="connsiteY9" fmla="*/ 859631 h 1158875"/>
                  <a:gd name="connsiteX10" fmla="*/ 205933 w 336226"/>
                  <a:gd name="connsiteY10" fmla="*/ 752475 h 1158875"/>
                  <a:gd name="connsiteX11" fmla="*/ 324995 w 336226"/>
                  <a:gd name="connsiteY11" fmla="*/ 300038 h 1158875"/>
                  <a:gd name="connsiteX12" fmla="*/ 217045 w 336226"/>
                  <a:gd name="connsiteY12" fmla="*/ 144462 h 1158875"/>
                  <a:gd name="connsiteX13" fmla="*/ 55121 w 336226"/>
                  <a:gd name="connsiteY13" fmla="*/ 3968 h 1158875"/>
                  <a:gd name="connsiteX14" fmla="*/ 30514 w 336226"/>
                  <a:gd name="connsiteY14" fmla="*/ 0 h 1158875"/>
                  <a:gd name="connsiteX0" fmla="*/ 30514 w 336226"/>
                  <a:gd name="connsiteY0" fmla="*/ 0 h 1158875"/>
                  <a:gd name="connsiteX1" fmla="*/ 189264 w 336226"/>
                  <a:gd name="connsiteY1" fmla="*/ 174625 h 1158875"/>
                  <a:gd name="connsiteX2" fmla="*/ 259114 w 336226"/>
                  <a:gd name="connsiteY2" fmla="*/ 346075 h 1158875"/>
                  <a:gd name="connsiteX3" fmla="*/ 192439 w 336226"/>
                  <a:gd name="connsiteY3" fmla="*/ 784225 h 1158875"/>
                  <a:gd name="connsiteX4" fmla="*/ 214664 w 336226"/>
                  <a:gd name="connsiteY4" fmla="*/ 904875 h 1158875"/>
                  <a:gd name="connsiteX5" fmla="*/ 240064 w 336226"/>
                  <a:gd name="connsiteY5" fmla="*/ 1006475 h 1158875"/>
                  <a:gd name="connsiteX6" fmla="*/ 262289 w 336226"/>
                  <a:gd name="connsiteY6" fmla="*/ 1143000 h 1158875"/>
                  <a:gd name="connsiteX7" fmla="*/ 300389 w 336226"/>
                  <a:gd name="connsiteY7" fmla="*/ 1158875 h 1158875"/>
                  <a:gd name="connsiteX8" fmla="*/ 265464 w 336226"/>
                  <a:gd name="connsiteY8" fmla="*/ 965200 h 1158875"/>
                  <a:gd name="connsiteX9" fmla="*/ 269433 w 336226"/>
                  <a:gd name="connsiteY9" fmla="*/ 859631 h 1158875"/>
                  <a:gd name="connsiteX10" fmla="*/ 205933 w 336226"/>
                  <a:gd name="connsiteY10" fmla="*/ 752475 h 1158875"/>
                  <a:gd name="connsiteX11" fmla="*/ 324995 w 336226"/>
                  <a:gd name="connsiteY11" fmla="*/ 300038 h 1158875"/>
                  <a:gd name="connsiteX12" fmla="*/ 217045 w 336226"/>
                  <a:gd name="connsiteY12" fmla="*/ 144462 h 1158875"/>
                  <a:gd name="connsiteX13" fmla="*/ 55121 w 336226"/>
                  <a:gd name="connsiteY13" fmla="*/ 3968 h 1158875"/>
                  <a:gd name="connsiteX14" fmla="*/ 30514 w 336226"/>
                  <a:gd name="connsiteY14" fmla="*/ 0 h 1158875"/>
                  <a:gd name="connsiteX0" fmla="*/ 30514 w 336226"/>
                  <a:gd name="connsiteY0" fmla="*/ 0 h 1158875"/>
                  <a:gd name="connsiteX1" fmla="*/ 189264 w 336226"/>
                  <a:gd name="connsiteY1" fmla="*/ 174625 h 1158875"/>
                  <a:gd name="connsiteX2" fmla="*/ 259114 w 336226"/>
                  <a:gd name="connsiteY2" fmla="*/ 346075 h 1158875"/>
                  <a:gd name="connsiteX3" fmla="*/ 192439 w 336226"/>
                  <a:gd name="connsiteY3" fmla="*/ 784225 h 1158875"/>
                  <a:gd name="connsiteX4" fmla="*/ 214664 w 336226"/>
                  <a:gd name="connsiteY4" fmla="*/ 904875 h 1158875"/>
                  <a:gd name="connsiteX5" fmla="*/ 240064 w 336226"/>
                  <a:gd name="connsiteY5" fmla="*/ 1006475 h 1158875"/>
                  <a:gd name="connsiteX6" fmla="*/ 262289 w 336226"/>
                  <a:gd name="connsiteY6" fmla="*/ 1143000 h 1158875"/>
                  <a:gd name="connsiteX7" fmla="*/ 300389 w 336226"/>
                  <a:gd name="connsiteY7" fmla="*/ 1158875 h 1158875"/>
                  <a:gd name="connsiteX8" fmla="*/ 265464 w 336226"/>
                  <a:gd name="connsiteY8" fmla="*/ 965200 h 1158875"/>
                  <a:gd name="connsiteX9" fmla="*/ 269433 w 336226"/>
                  <a:gd name="connsiteY9" fmla="*/ 859631 h 1158875"/>
                  <a:gd name="connsiteX10" fmla="*/ 205933 w 336226"/>
                  <a:gd name="connsiteY10" fmla="*/ 752475 h 1158875"/>
                  <a:gd name="connsiteX11" fmla="*/ 324995 w 336226"/>
                  <a:gd name="connsiteY11" fmla="*/ 300038 h 1158875"/>
                  <a:gd name="connsiteX12" fmla="*/ 217045 w 336226"/>
                  <a:gd name="connsiteY12" fmla="*/ 144462 h 1158875"/>
                  <a:gd name="connsiteX13" fmla="*/ 55121 w 336226"/>
                  <a:gd name="connsiteY13" fmla="*/ 3968 h 1158875"/>
                  <a:gd name="connsiteX14" fmla="*/ 30514 w 336226"/>
                  <a:gd name="connsiteY14" fmla="*/ 0 h 1158875"/>
                  <a:gd name="connsiteX0" fmla="*/ 30514 w 336226"/>
                  <a:gd name="connsiteY0" fmla="*/ 0 h 1158875"/>
                  <a:gd name="connsiteX1" fmla="*/ 189264 w 336226"/>
                  <a:gd name="connsiteY1" fmla="*/ 174625 h 1158875"/>
                  <a:gd name="connsiteX2" fmla="*/ 259114 w 336226"/>
                  <a:gd name="connsiteY2" fmla="*/ 346075 h 1158875"/>
                  <a:gd name="connsiteX3" fmla="*/ 192439 w 336226"/>
                  <a:gd name="connsiteY3" fmla="*/ 784225 h 1158875"/>
                  <a:gd name="connsiteX4" fmla="*/ 214664 w 336226"/>
                  <a:gd name="connsiteY4" fmla="*/ 904875 h 1158875"/>
                  <a:gd name="connsiteX5" fmla="*/ 240064 w 336226"/>
                  <a:gd name="connsiteY5" fmla="*/ 1006475 h 1158875"/>
                  <a:gd name="connsiteX6" fmla="*/ 262289 w 336226"/>
                  <a:gd name="connsiteY6" fmla="*/ 1143000 h 1158875"/>
                  <a:gd name="connsiteX7" fmla="*/ 300389 w 336226"/>
                  <a:gd name="connsiteY7" fmla="*/ 1158875 h 1158875"/>
                  <a:gd name="connsiteX8" fmla="*/ 265464 w 336226"/>
                  <a:gd name="connsiteY8" fmla="*/ 965200 h 1158875"/>
                  <a:gd name="connsiteX9" fmla="*/ 269433 w 336226"/>
                  <a:gd name="connsiteY9" fmla="*/ 859631 h 1158875"/>
                  <a:gd name="connsiteX10" fmla="*/ 205933 w 336226"/>
                  <a:gd name="connsiteY10" fmla="*/ 752475 h 1158875"/>
                  <a:gd name="connsiteX11" fmla="*/ 324995 w 336226"/>
                  <a:gd name="connsiteY11" fmla="*/ 300038 h 1158875"/>
                  <a:gd name="connsiteX12" fmla="*/ 217045 w 336226"/>
                  <a:gd name="connsiteY12" fmla="*/ 144462 h 1158875"/>
                  <a:gd name="connsiteX13" fmla="*/ 55121 w 336226"/>
                  <a:gd name="connsiteY13" fmla="*/ 3968 h 1158875"/>
                  <a:gd name="connsiteX14" fmla="*/ 30514 w 336226"/>
                  <a:gd name="connsiteY14" fmla="*/ 0 h 1158875"/>
                  <a:gd name="connsiteX0" fmla="*/ 30514 w 336226"/>
                  <a:gd name="connsiteY0" fmla="*/ 0 h 1158875"/>
                  <a:gd name="connsiteX1" fmla="*/ 189264 w 336226"/>
                  <a:gd name="connsiteY1" fmla="*/ 174625 h 1158875"/>
                  <a:gd name="connsiteX2" fmla="*/ 259114 w 336226"/>
                  <a:gd name="connsiteY2" fmla="*/ 346075 h 1158875"/>
                  <a:gd name="connsiteX3" fmla="*/ 192439 w 336226"/>
                  <a:gd name="connsiteY3" fmla="*/ 784225 h 1158875"/>
                  <a:gd name="connsiteX4" fmla="*/ 214664 w 336226"/>
                  <a:gd name="connsiteY4" fmla="*/ 904875 h 1158875"/>
                  <a:gd name="connsiteX5" fmla="*/ 240064 w 336226"/>
                  <a:gd name="connsiteY5" fmla="*/ 1006475 h 1158875"/>
                  <a:gd name="connsiteX6" fmla="*/ 262289 w 336226"/>
                  <a:gd name="connsiteY6" fmla="*/ 1143000 h 1158875"/>
                  <a:gd name="connsiteX7" fmla="*/ 300389 w 336226"/>
                  <a:gd name="connsiteY7" fmla="*/ 1158875 h 1158875"/>
                  <a:gd name="connsiteX8" fmla="*/ 265464 w 336226"/>
                  <a:gd name="connsiteY8" fmla="*/ 965200 h 1158875"/>
                  <a:gd name="connsiteX9" fmla="*/ 269433 w 336226"/>
                  <a:gd name="connsiteY9" fmla="*/ 859631 h 1158875"/>
                  <a:gd name="connsiteX10" fmla="*/ 205933 w 336226"/>
                  <a:gd name="connsiteY10" fmla="*/ 752475 h 1158875"/>
                  <a:gd name="connsiteX11" fmla="*/ 324995 w 336226"/>
                  <a:gd name="connsiteY11" fmla="*/ 300038 h 1158875"/>
                  <a:gd name="connsiteX12" fmla="*/ 217045 w 336226"/>
                  <a:gd name="connsiteY12" fmla="*/ 144462 h 1158875"/>
                  <a:gd name="connsiteX13" fmla="*/ 55121 w 336226"/>
                  <a:gd name="connsiteY13" fmla="*/ 3968 h 1158875"/>
                  <a:gd name="connsiteX14" fmla="*/ 30514 w 336226"/>
                  <a:gd name="connsiteY14" fmla="*/ 0 h 1158875"/>
                  <a:gd name="connsiteX0" fmla="*/ 30514 w 336226"/>
                  <a:gd name="connsiteY0" fmla="*/ 0 h 1158875"/>
                  <a:gd name="connsiteX1" fmla="*/ 189264 w 336226"/>
                  <a:gd name="connsiteY1" fmla="*/ 174625 h 1158875"/>
                  <a:gd name="connsiteX2" fmla="*/ 259114 w 336226"/>
                  <a:gd name="connsiteY2" fmla="*/ 346075 h 1158875"/>
                  <a:gd name="connsiteX3" fmla="*/ 192439 w 336226"/>
                  <a:gd name="connsiteY3" fmla="*/ 784225 h 1158875"/>
                  <a:gd name="connsiteX4" fmla="*/ 214664 w 336226"/>
                  <a:gd name="connsiteY4" fmla="*/ 904875 h 1158875"/>
                  <a:gd name="connsiteX5" fmla="*/ 240064 w 336226"/>
                  <a:gd name="connsiteY5" fmla="*/ 1006475 h 1158875"/>
                  <a:gd name="connsiteX6" fmla="*/ 262289 w 336226"/>
                  <a:gd name="connsiteY6" fmla="*/ 1143000 h 1158875"/>
                  <a:gd name="connsiteX7" fmla="*/ 300389 w 336226"/>
                  <a:gd name="connsiteY7" fmla="*/ 1158875 h 1158875"/>
                  <a:gd name="connsiteX8" fmla="*/ 265464 w 336226"/>
                  <a:gd name="connsiteY8" fmla="*/ 965200 h 1158875"/>
                  <a:gd name="connsiteX9" fmla="*/ 269433 w 336226"/>
                  <a:gd name="connsiteY9" fmla="*/ 859631 h 1158875"/>
                  <a:gd name="connsiteX10" fmla="*/ 205933 w 336226"/>
                  <a:gd name="connsiteY10" fmla="*/ 752475 h 1158875"/>
                  <a:gd name="connsiteX11" fmla="*/ 324995 w 336226"/>
                  <a:gd name="connsiteY11" fmla="*/ 300038 h 1158875"/>
                  <a:gd name="connsiteX12" fmla="*/ 217045 w 336226"/>
                  <a:gd name="connsiteY12" fmla="*/ 144462 h 1158875"/>
                  <a:gd name="connsiteX13" fmla="*/ 55121 w 336226"/>
                  <a:gd name="connsiteY13" fmla="*/ 3968 h 1158875"/>
                  <a:gd name="connsiteX14" fmla="*/ 30514 w 336226"/>
                  <a:gd name="connsiteY14" fmla="*/ 0 h 1158875"/>
                  <a:gd name="connsiteX0" fmla="*/ 30514 w 336226"/>
                  <a:gd name="connsiteY0" fmla="*/ 0 h 1161257"/>
                  <a:gd name="connsiteX1" fmla="*/ 189264 w 336226"/>
                  <a:gd name="connsiteY1" fmla="*/ 174625 h 1161257"/>
                  <a:gd name="connsiteX2" fmla="*/ 259114 w 336226"/>
                  <a:gd name="connsiteY2" fmla="*/ 346075 h 1161257"/>
                  <a:gd name="connsiteX3" fmla="*/ 192439 w 336226"/>
                  <a:gd name="connsiteY3" fmla="*/ 784225 h 1161257"/>
                  <a:gd name="connsiteX4" fmla="*/ 214664 w 336226"/>
                  <a:gd name="connsiteY4" fmla="*/ 904875 h 1161257"/>
                  <a:gd name="connsiteX5" fmla="*/ 240064 w 336226"/>
                  <a:gd name="connsiteY5" fmla="*/ 1006475 h 1161257"/>
                  <a:gd name="connsiteX6" fmla="*/ 262289 w 336226"/>
                  <a:gd name="connsiteY6" fmla="*/ 1143000 h 1161257"/>
                  <a:gd name="connsiteX7" fmla="*/ 300389 w 336226"/>
                  <a:gd name="connsiteY7" fmla="*/ 1161257 h 1161257"/>
                  <a:gd name="connsiteX8" fmla="*/ 265464 w 336226"/>
                  <a:gd name="connsiteY8" fmla="*/ 965200 h 1161257"/>
                  <a:gd name="connsiteX9" fmla="*/ 269433 w 336226"/>
                  <a:gd name="connsiteY9" fmla="*/ 859631 h 1161257"/>
                  <a:gd name="connsiteX10" fmla="*/ 205933 w 336226"/>
                  <a:gd name="connsiteY10" fmla="*/ 752475 h 1161257"/>
                  <a:gd name="connsiteX11" fmla="*/ 324995 w 336226"/>
                  <a:gd name="connsiteY11" fmla="*/ 300038 h 1161257"/>
                  <a:gd name="connsiteX12" fmla="*/ 217045 w 336226"/>
                  <a:gd name="connsiteY12" fmla="*/ 144462 h 1161257"/>
                  <a:gd name="connsiteX13" fmla="*/ 55121 w 336226"/>
                  <a:gd name="connsiteY13" fmla="*/ 3968 h 1161257"/>
                  <a:gd name="connsiteX14" fmla="*/ 30514 w 336226"/>
                  <a:gd name="connsiteY14" fmla="*/ 0 h 1161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36226" h="1161257">
                    <a:moveTo>
                      <a:pt x="30514" y="0"/>
                    </a:moveTo>
                    <a:cubicBezTo>
                      <a:pt x="2468" y="43920"/>
                      <a:pt x="-68440" y="168804"/>
                      <a:pt x="189264" y="174625"/>
                    </a:cubicBezTo>
                    <a:cubicBezTo>
                      <a:pt x="314940" y="136525"/>
                      <a:pt x="338225" y="205581"/>
                      <a:pt x="259114" y="346075"/>
                    </a:cubicBezTo>
                    <a:cubicBezTo>
                      <a:pt x="108301" y="615950"/>
                      <a:pt x="-42511" y="871537"/>
                      <a:pt x="192439" y="784225"/>
                    </a:cubicBezTo>
                    <a:cubicBezTo>
                      <a:pt x="245091" y="767292"/>
                      <a:pt x="290600" y="721783"/>
                      <a:pt x="214664" y="904875"/>
                    </a:cubicBezTo>
                    <a:cubicBezTo>
                      <a:pt x="187412" y="948267"/>
                      <a:pt x="153015" y="1001183"/>
                      <a:pt x="240064" y="1006475"/>
                    </a:cubicBezTo>
                    <a:cubicBezTo>
                      <a:pt x="256997" y="990071"/>
                      <a:pt x="316794" y="1035579"/>
                      <a:pt x="262289" y="1143000"/>
                    </a:cubicBezTo>
                    <a:cubicBezTo>
                      <a:pt x="270226" y="1157817"/>
                      <a:pt x="287689" y="1155965"/>
                      <a:pt x="300389" y="1161257"/>
                    </a:cubicBezTo>
                    <a:cubicBezTo>
                      <a:pt x="326847" y="1065742"/>
                      <a:pt x="350925" y="970227"/>
                      <a:pt x="265464" y="965200"/>
                    </a:cubicBezTo>
                    <a:cubicBezTo>
                      <a:pt x="178681" y="970491"/>
                      <a:pt x="268110" y="894821"/>
                      <a:pt x="269433" y="859631"/>
                    </a:cubicBezTo>
                    <a:cubicBezTo>
                      <a:pt x="295891" y="795337"/>
                      <a:pt x="303300" y="704851"/>
                      <a:pt x="205933" y="752475"/>
                    </a:cubicBezTo>
                    <a:cubicBezTo>
                      <a:pt x="-59179" y="850901"/>
                      <a:pt x="292451" y="444500"/>
                      <a:pt x="324995" y="300038"/>
                    </a:cubicBezTo>
                    <a:cubicBezTo>
                      <a:pt x="349336" y="190236"/>
                      <a:pt x="342722" y="118533"/>
                      <a:pt x="217045" y="144462"/>
                    </a:cubicBezTo>
                    <a:cubicBezTo>
                      <a:pt x="157514" y="138111"/>
                      <a:pt x="-28223" y="157956"/>
                      <a:pt x="55121" y="3968"/>
                    </a:cubicBezTo>
                    <a:lnTo>
                      <a:pt x="30514" y="0"/>
                    </a:lnTo>
                    <a:close/>
                  </a:path>
                </a:pathLst>
              </a:cu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 name="Oval 33">
                <a:extLst>
                  <a:ext uri="{FF2B5EF4-FFF2-40B4-BE49-F238E27FC236}">
                    <a16:creationId xmlns:a16="http://schemas.microsoft.com/office/drawing/2014/main" id="{E7800203-17E8-2A90-A7BF-05543A8E8277}"/>
                  </a:ext>
                </a:extLst>
              </p:cNvPr>
              <p:cNvSpPr/>
              <p:nvPr/>
            </p:nvSpPr>
            <p:spPr bwMode="auto">
              <a:xfrm rot="1504066" flipH="1">
                <a:off x="3140343" y="3338180"/>
                <a:ext cx="399903" cy="178594"/>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8" name="Group 37">
              <a:extLst>
                <a:ext uri="{FF2B5EF4-FFF2-40B4-BE49-F238E27FC236}">
                  <a16:creationId xmlns:a16="http://schemas.microsoft.com/office/drawing/2014/main" id="{A0EC7D84-F008-E63C-74CB-10BE3EDAD2BE}"/>
                </a:ext>
              </a:extLst>
            </p:cNvPr>
            <p:cNvGrpSpPr/>
            <p:nvPr/>
          </p:nvGrpSpPr>
          <p:grpSpPr>
            <a:xfrm rot="20279444">
              <a:off x="1493079" y="2233392"/>
              <a:ext cx="679285" cy="2252889"/>
              <a:chOff x="2928428" y="1816668"/>
              <a:chExt cx="679285" cy="2252889"/>
            </a:xfrm>
            <a:solidFill>
              <a:schemeClr val="accent6"/>
            </a:solidFill>
          </p:grpSpPr>
          <p:sp>
            <p:nvSpPr>
              <p:cNvPr id="39" name="Freeform: Shape 38">
                <a:extLst>
                  <a:ext uri="{FF2B5EF4-FFF2-40B4-BE49-F238E27FC236}">
                    <a16:creationId xmlns:a16="http://schemas.microsoft.com/office/drawing/2014/main" id="{7FCDCEE1-6108-6128-45C9-C3C296249440}"/>
                  </a:ext>
                </a:extLst>
              </p:cNvPr>
              <p:cNvSpPr/>
              <p:nvPr/>
            </p:nvSpPr>
            <p:spPr bwMode="auto">
              <a:xfrm flipH="1">
                <a:off x="2928428" y="1816668"/>
                <a:ext cx="654993" cy="1131399"/>
              </a:xfrm>
              <a:custGeom>
                <a:avLst/>
                <a:gdLst>
                  <a:gd name="connsiteX0" fmla="*/ 411480 w 510540"/>
                  <a:gd name="connsiteY0" fmla="*/ 358140 h 1127760"/>
                  <a:gd name="connsiteX1" fmla="*/ 434340 w 510540"/>
                  <a:gd name="connsiteY1" fmla="*/ 83820 h 1127760"/>
                  <a:gd name="connsiteX2" fmla="*/ 83820 w 510540"/>
                  <a:gd name="connsiteY2" fmla="*/ 190500 h 1127760"/>
                  <a:gd name="connsiteX3" fmla="*/ 251460 w 510540"/>
                  <a:gd name="connsiteY3" fmla="*/ 533400 h 1127760"/>
                  <a:gd name="connsiteX4" fmla="*/ 365760 w 510540"/>
                  <a:gd name="connsiteY4" fmla="*/ 548640 h 1127760"/>
                  <a:gd name="connsiteX5" fmla="*/ 259080 w 510540"/>
                  <a:gd name="connsiteY5" fmla="*/ 1127760 h 1127760"/>
                  <a:gd name="connsiteX6" fmla="*/ 114300 w 510540"/>
                  <a:gd name="connsiteY6" fmla="*/ 1082040 h 1127760"/>
                  <a:gd name="connsiteX7" fmla="*/ 220980 w 510540"/>
                  <a:gd name="connsiteY7" fmla="*/ 594360 h 1127760"/>
                  <a:gd name="connsiteX8" fmla="*/ 0 w 510540"/>
                  <a:gd name="connsiteY8" fmla="*/ 167640 h 1127760"/>
                  <a:gd name="connsiteX9" fmla="*/ 480060 w 510540"/>
                  <a:gd name="connsiteY9" fmla="*/ 0 h 1127760"/>
                  <a:gd name="connsiteX10" fmla="*/ 510540 w 510540"/>
                  <a:gd name="connsiteY10" fmla="*/ 449580 h 1127760"/>
                  <a:gd name="connsiteX11" fmla="*/ 411480 w 510540"/>
                  <a:gd name="connsiteY11" fmla="*/ 358140 h 1127760"/>
                  <a:gd name="connsiteX0" fmla="*/ 447861 w 546921"/>
                  <a:gd name="connsiteY0" fmla="*/ 358140 h 1127760"/>
                  <a:gd name="connsiteX1" fmla="*/ 470721 w 546921"/>
                  <a:gd name="connsiteY1" fmla="*/ 83820 h 1127760"/>
                  <a:gd name="connsiteX2" fmla="*/ 120201 w 546921"/>
                  <a:gd name="connsiteY2" fmla="*/ 190500 h 1127760"/>
                  <a:gd name="connsiteX3" fmla="*/ 287841 w 546921"/>
                  <a:gd name="connsiteY3" fmla="*/ 533400 h 1127760"/>
                  <a:gd name="connsiteX4" fmla="*/ 402141 w 546921"/>
                  <a:gd name="connsiteY4" fmla="*/ 548640 h 1127760"/>
                  <a:gd name="connsiteX5" fmla="*/ 295461 w 546921"/>
                  <a:gd name="connsiteY5" fmla="*/ 1127760 h 1127760"/>
                  <a:gd name="connsiteX6" fmla="*/ 150681 w 546921"/>
                  <a:gd name="connsiteY6" fmla="*/ 1082040 h 1127760"/>
                  <a:gd name="connsiteX7" fmla="*/ 257361 w 546921"/>
                  <a:gd name="connsiteY7" fmla="*/ 594360 h 1127760"/>
                  <a:gd name="connsiteX8" fmla="*/ 36381 w 546921"/>
                  <a:gd name="connsiteY8" fmla="*/ 167640 h 1127760"/>
                  <a:gd name="connsiteX9" fmla="*/ 516441 w 546921"/>
                  <a:gd name="connsiteY9" fmla="*/ 0 h 1127760"/>
                  <a:gd name="connsiteX10" fmla="*/ 546921 w 546921"/>
                  <a:gd name="connsiteY10" fmla="*/ 449580 h 1127760"/>
                  <a:gd name="connsiteX11" fmla="*/ 447861 w 546921"/>
                  <a:gd name="connsiteY11" fmla="*/ 358140 h 1127760"/>
                  <a:gd name="connsiteX0" fmla="*/ 458948 w 558008"/>
                  <a:gd name="connsiteY0" fmla="*/ 358140 h 1127760"/>
                  <a:gd name="connsiteX1" fmla="*/ 481808 w 558008"/>
                  <a:gd name="connsiteY1" fmla="*/ 83820 h 1127760"/>
                  <a:gd name="connsiteX2" fmla="*/ 131288 w 558008"/>
                  <a:gd name="connsiteY2" fmla="*/ 190500 h 1127760"/>
                  <a:gd name="connsiteX3" fmla="*/ 298928 w 558008"/>
                  <a:gd name="connsiteY3" fmla="*/ 533400 h 1127760"/>
                  <a:gd name="connsiteX4" fmla="*/ 413228 w 558008"/>
                  <a:gd name="connsiteY4" fmla="*/ 548640 h 1127760"/>
                  <a:gd name="connsiteX5" fmla="*/ 306548 w 558008"/>
                  <a:gd name="connsiteY5" fmla="*/ 1127760 h 1127760"/>
                  <a:gd name="connsiteX6" fmla="*/ 161768 w 558008"/>
                  <a:gd name="connsiteY6" fmla="*/ 1082040 h 1127760"/>
                  <a:gd name="connsiteX7" fmla="*/ 268448 w 558008"/>
                  <a:gd name="connsiteY7" fmla="*/ 594360 h 1127760"/>
                  <a:gd name="connsiteX8" fmla="*/ 47468 w 558008"/>
                  <a:gd name="connsiteY8" fmla="*/ 167640 h 1127760"/>
                  <a:gd name="connsiteX9" fmla="*/ 527528 w 558008"/>
                  <a:gd name="connsiteY9" fmla="*/ 0 h 1127760"/>
                  <a:gd name="connsiteX10" fmla="*/ 558008 w 558008"/>
                  <a:gd name="connsiteY10" fmla="*/ 449580 h 1127760"/>
                  <a:gd name="connsiteX11" fmla="*/ 458948 w 558008"/>
                  <a:gd name="connsiteY11" fmla="*/ 358140 h 1127760"/>
                  <a:gd name="connsiteX0" fmla="*/ 458948 w 558008"/>
                  <a:gd name="connsiteY0" fmla="*/ 358140 h 1127760"/>
                  <a:gd name="connsiteX1" fmla="*/ 481808 w 558008"/>
                  <a:gd name="connsiteY1" fmla="*/ 83820 h 1127760"/>
                  <a:gd name="connsiteX2" fmla="*/ 131288 w 558008"/>
                  <a:gd name="connsiteY2" fmla="*/ 190500 h 1127760"/>
                  <a:gd name="connsiteX3" fmla="*/ 298928 w 558008"/>
                  <a:gd name="connsiteY3" fmla="*/ 533400 h 1127760"/>
                  <a:gd name="connsiteX4" fmla="*/ 413228 w 558008"/>
                  <a:gd name="connsiteY4" fmla="*/ 548640 h 1127760"/>
                  <a:gd name="connsiteX5" fmla="*/ 306548 w 558008"/>
                  <a:gd name="connsiteY5" fmla="*/ 1127760 h 1127760"/>
                  <a:gd name="connsiteX6" fmla="*/ 161768 w 558008"/>
                  <a:gd name="connsiteY6" fmla="*/ 1082040 h 1127760"/>
                  <a:gd name="connsiteX7" fmla="*/ 268448 w 558008"/>
                  <a:gd name="connsiteY7" fmla="*/ 594360 h 1127760"/>
                  <a:gd name="connsiteX8" fmla="*/ 47468 w 558008"/>
                  <a:gd name="connsiteY8" fmla="*/ 167640 h 1127760"/>
                  <a:gd name="connsiteX9" fmla="*/ 527528 w 558008"/>
                  <a:gd name="connsiteY9" fmla="*/ 0 h 1127760"/>
                  <a:gd name="connsiteX10" fmla="*/ 558008 w 558008"/>
                  <a:gd name="connsiteY10" fmla="*/ 449580 h 1127760"/>
                  <a:gd name="connsiteX11" fmla="*/ 458948 w 558008"/>
                  <a:gd name="connsiteY11" fmla="*/ 358140 h 1127760"/>
                  <a:gd name="connsiteX0" fmla="*/ 458948 w 558008"/>
                  <a:gd name="connsiteY0" fmla="*/ 360254 h 1129874"/>
                  <a:gd name="connsiteX1" fmla="*/ 481808 w 558008"/>
                  <a:gd name="connsiteY1" fmla="*/ 85934 h 1129874"/>
                  <a:gd name="connsiteX2" fmla="*/ 131288 w 558008"/>
                  <a:gd name="connsiteY2" fmla="*/ 192614 h 1129874"/>
                  <a:gd name="connsiteX3" fmla="*/ 298928 w 558008"/>
                  <a:gd name="connsiteY3" fmla="*/ 535514 h 1129874"/>
                  <a:gd name="connsiteX4" fmla="*/ 413228 w 558008"/>
                  <a:gd name="connsiteY4" fmla="*/ 550754 h 1129874"/>
                  <a:gd name="connsiteX5" fmla="*/ 306548 w 558008"/>
                  <a:gd name="connsiteY5" fmla="*/ 1129874 h 1129874"/>
                  <a:gd name="connsiteX6" fmla="*/ 161768 w 558008"/>
                  <a:gd name="connsiteY6" fmla="*/ 1084154 h 1129874"/>
                  <a:gd name="connsiteX7" fmla="*/ 268448 w 558008"/>
                  <a:gd name="connsiteY7" fmla="*/ 596474 h 1129874"/>
                  <a:gd name="connsiteX8" fmla="*/ 47468 w 558008"/>
                  <a:gd name="connsiteY8" fmla="*/ 169754 h 1129874"/>
                  <a:gd name="connsiteX9" fmla="*/ 527528 w 558008"/>
                  <a:gd name="connsiteY9" fmla="*/ 2114 h 1129874"/>
                  <a:gd name="connsiteX10" fmla="*/ 558008 w 558008"/>
                  <a:gd name="connsiteY10" fmla="*/ 451694 h 1129874"/>
                  <a:gd name="connsiteX11" fmla="*/ 458948 w 558008"/>
                  <a:gd name="connsiteY11" fmla="*/ 360254 h 1129874"/>
                  <a:gd name="connsiteX0" fmla="*/ 458948 w 558008"/>
                  <a:gd name="connsiteY0" fmla="*/ 346452 h 1116072"/>
                  <a:gd name="connsiteX1" fmla="*/ 481808 w 558008"/>
                  <a:gd name="connsiteY1" fmla="*/ 72132 h 1116072"/>
                  <a:gd name="connsiteX2" fmla="*/ 131288 w 558008"/>
                  <a:gd name="connsiteY2" fmla="*/ 178812 h 1116072"/>
                  <a:gd name="connsiteX3" fmla="*/ 298928 w 558008"/>
                  <a:gd name="connsiteY3" fmla="*/ 521712 h 1116072"/>
                  <a:gd name="connsiteX4" fmla="*/ 413228 w 558008"/>
                  <a:gd name="connsiteY4" fmla="*/ 536952 h 1116072"/>
                  <a:gd name="connsiteX5" fmla="*/ 306548 w 558008"/>
                  <a:gd name="connsiteY5" fmla="*/ 1116072 h 1116072"/>
                  <a:gd name="connsiteX6" fmla="*/ 161768 w 558008"/>
                  <a:gd name="connsiteY6" fmla="*/ 1070352 h 1116072"/>
                  <a:gd name="connsiteX7" fmla="*/ 268448 w 558008"/>
                  <a:gd name="connsiteY7" fmla="*/ 582672 h 1116072"/>
                  <a:gd name="connsiteX8" fmla="*/ 47468 w 558008"/>
                  <a:gd name="connsiteY8" fmla="*/ 155952 h 1116072"/>
                  <a:gd name="connsiteX9" fmla="*/ 435453 w 558008"/>
                  <a:gd name="connsiteY9" fmla="*/ 7362 h 1116072"/>
                  <a:gd name="connsiteX10" fmla="*/ 558008 w 558008"/>
                  <a:gd name="connsiteY10" fmla="*/ 437892 h 1116072"/>
                  <a:gd name="connsiteX11" fmla="*/ 458948 w 558008"/>
                  <a:gd name="connsiteY11" fmla="*/ 346452 h 1116072"/>
                  <a:gd name="connsiteX0" fmla="*/ 458948 w 558008"/>
                  <a:gd name="connsiteY0" fmla="*/ 348606 h 1118226"/>
                  <a:gd name="connsiteX1" fmla="*/ 481808 w 558008"/>
                  <a:gd name="connsiteY1" fmla="*/ 74286 h 1118226"/>
                  <a:gd name="connsiteX2" fmla="*/ 131288 w 558008"/>
                  <a:gd name="connsiteY2" fmla="*/ 180966 h 1118226"/>
                  <a:gd name="connsiteX3" fmla="*/ 298928 w 558008"/>
                  <a:gd name="connsiteY3" fmla="*/ 523866 h 1118226"/>
                  <a:gd name="connsiteX4" fmla="*/ 413228 w 558008"/>
                  <a:gd name="connsiteY4" fmla="*/ 539106 h 1118226"/>
                  <a:gd name="connsiteX5" fmla="*/ 306548 w 558008"/>
                  <a:gd name="connsiteY5" fmla="*/ 1118226 h 1118226"/>
                  <a:gd name="connsiteX6" fmla="*/ 161768 w 558008"/>
                  <a:gd name="connsiteY6" fmla="*/ 1072506 h 1118226"/>
                  <a:gd name="connsiteX7" fmla="*/ 268448 w 558008"/>
                  <a:gd name="connsiteY7" fmla="*/ 584826 h 1118226"/>
                  <a:gd name="connsiteX8" fmla="*/ 47468 w 558008"/>
                  <a:gd name="connsiteY8" fmla="*/ 158106 h 1118226"/>
                  <a:gd name="connsiteX9" fmla="*/ 483078 w 558008"/>
                  <a:gd name="connsiteY9" fmla="*/ 6341 h 1118226"/>
                  <a:gd name="connsiteX10" fmla="*/ 558008 w 558008"/>
                  <a:gd name="connsiteY10" fmla="*/ 440046 h 1118226"/>
                  <a:gd name="connsiteX11" fmla="*/ 458948 w 558008"/>
                  <a:gd name="connsiteY11" fmla="*/ 348606 h 1118226"/>
                  <a:gd name="connsiteX0" fmla="*/ 458948 w 558008"/>
                  <a:gd name="connsiteY0" fmla="*/ 355606 h 1125226"/>
                  <a:gd name="connsiteX1" fmla="*/ 481808 w 558008"/>
                  <a:gd name="connsiteY1" fmla="*/ 81286 h 1125226"/>
                  <a:gd name="connsiteX2" fmla="*/ 131288 w 558008"/>
                  <a:gd name="connsiteY2" fmla="*/ 187966 h 1125226"/>
                  <a:gd name="connsiteX3" fmla="*/ 298928 w 558008"/>
                  <a:gd name="connsiteY3" fmla="*/ 530866 h 1125226"/>
                  <a:gd name="connsiteX4" fmla="*/ 413228 w 558008"/>
                  <a:gd name="connsiteY4" fmla="*/ 546106 h 1125226"/>
                  <a:gd name="connsiteX5" fmla="*/ 306548 w 558008"/>
                  <a:gd name="connsiteY5" fmla="*/ 1125226 h 1125226"/>
                  <a:gd name="connsiteX6" fmla="*/ 161768 w 558008"/>
                  <a:gd name="connsiteY6" fmla="*/ 1079506 h 1125226"/>
                  <a:gd name="connsiteX7" fmla="*/ 268448 w 558008"/>
                  <a:gd name="connsiteY7" fmla="*/ 591826 h 1125226"/>
                  <a:gd name="connsiteX8" fmla="*/ 47468 w 558008"/>
                  <a:gd name="connsiteY8" fmla="*/ 165106 h 1125226"/>
                  <a:gd name="connsiteX9" fmla="*/ 483078 w 558008"/>
                  <a:gd name="connsiteY9" fmla="*/ 13341 h 1125226"/>
                  <a:gd name="connsiteX10" fmla="*/ 558008 w 558008"/>
                  <a:gd name="connsiteY10" fmla="*/ 447046 h 1125226"/>
                  <a:gd name="connsiteX11" fmla="*/ 458948 w 558008"/>
                  <a:gd name="connsiteY11" fmla="*/ 355606 h 1125226"/>
                  <a:gd name="connsiteX0" fmla="*/ 458948 w 563566"/>
                  <a:gd name="connsiteY0" fmla="*/ 355606 h 1125226"/>
                  <a:gd name="connsiteX1" fmla="*/ 481808 w 563566"/>
                  <a:gd name="connsiteY1" fmla="*/ 81286 h 1125226"/>
                  <a:gd name="connsiteX2" fmla="*/ 131288 w 563566"/>
                  <a:gd name="connsiteY2" fmla="*/ 187966 h 1125226"/>
                  <a:gd name="connsiteX3" fmla="*/ 298928 w 563566"/>
                  <a:gd name="connsiteY3" fmla="*/ 530866 h 1125226"/>
                  <a:gd name="connsiteX4" fmla="*/ 413228 w 563566"/>
                  <a:gd name="connsiteY4" fmla="*/ 546106 h 1125226"/>
                  <a:gd name="connsiteX5" fmla="*/ 306548 w 563566"/>
                  <a:gd name="connsiteY5" fmla="*/ 1125226 h 1125226"/>
                  <a:gd name="connsiteX6" fmla="*/ 161768 w 563566"/>
                  <a:gd name="connsiteY6" fmla="*/ 1079506 h 1125226"/>
                  <a:gd name="connsiteX7" fmla="*/ 268448 w 563566"/>
                  <a:gd name="connsiteY7" fmla="*/ 591826 h 1125226"/>
                  <a:gd name="connsiteX8" fmla="*/ 47468 w 563566"/>
                  <a:gd name="connsiteY8" fmla="*/ 165106 h 1125226"/>
                  <a:gd name="connsiteX9" fmla="*/ 483078 w 563566"/>
                  <a:gd name="connsiteY9" fmla="*/ 13341 h 1125226"/>
                  <a:gd name="connsiteX10" fmla="*/ 558008 w 563566"/>
                  <a:gd name="connsiteY10" fmla="*/ 447046 h 1125226"/>
                  <a:gd name="connsiteX11" fmla="*/ 458948 w 563566"/>
                  <a:gd name="connsiteY11" fmla="*/ 355606 h 1125226"/>
                  <a:gd name="connsiteX0" fmla="*/ 458948 w 654993"/>
                  <a:gd name="connsiteY0" fmla="*/ 355606 h 1125226"/>
                  <a:gd name="connsiteX1" fmla="*/ 481808 w 654993"/>
                  <a:gd name="connsiteY1" fmla="*/ 81286 h 1125226"/>
                  <a:gd name="connsiteX2" fmla="*/ 131288 w 654993"/>
                  <a:gd name="connsiteY2" fmla="*/ 187966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58948 w 654993"/>
                  <a:gd name="connsiteY11" fmla="*/ 355606 h 1125226"/>
                  <a:gd name="connsiteX0" fmla="*/ 458948 w 654993"/>
                  <a:gd name="connsiteY0" fmla="*/ 355606 h 1125226"/>
                  <a:gd name="connsiteX1" fmla="*/ 481808 w 654993"/>
                  <a:gd name="connsiteY1" fmla="*/ 81286 h 1125226"/>
                  <a:gd name="connsiteX2" fmla="*/ 131288 w 654993"/>
                  <a:gd name="connsiteY2" fmla="*/ 187966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58948 w 654993"/>
                  <a:gd name="connsiteY11" fmla="*/ 355606 h 1125226"/>
                  <a:gd name="connsiteX0" fmla="*/ 458948 w 654993"/>
                  <a:gd name="connsiteY0" fmla="*/ 355606 h 1125226"/>
                  <a:gd name="connsiteX1" fmla="*/ 481808 w 654993"/>
                  <a:gd name="connsiteY1" fmla="*/ 81286 h 1125226"/>
                  <a:gd name="connsiteX2" fmla="*/ 131288 w 654993"/>
                  <a:gd name="connsiteY2" fmla="*/ 187966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58948 w 654993"/>
                  <a:gd name="connsiteY11" fmla="*/ 355606 h 1125226"/>
                  <a:gd name="connsiteX0" fmla="*/ 458948 w 654993"/>
                  <a:gd name="connsiteY0" fmla="*/ 355606 h 1125226"/>
                  <a:gd name="connsiteX1" fmla="*/ 481808 w 654993"/>
                  <a:gd name="connsiteY1" fmla="*/ 81286 h 1125226"/>
                  <a:gd name="connsiteX2" fmla="*/ 131288 w 654993"/>
                  <a:gd name="connsiteY2" fmla="*/ 187966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58948 w 654993"/>
                  <a:gd name="connsiteY11" fmla="*/ 355606 h 1125226"/>
                  <a:gd name="connsiteX0" fmla="*/ 449423 w 654993"/>
                  <a:gd name="connsiteY0" fmla="*/ 349256 h 1125226"/>
                  <a:gd name="connsiteX1" fmla="*/ 481808 w 654993"/>
                  <a:gd name="connsiteY1" fmla="*/ 81286 h 1125226"/>
                  <a:gd name="connsiteX2" fmla="*/ 131288 w 654993"/>
                  <a:gd name="connsiteY2" fmla="*/ 187966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31288 w 654993"/>
                  <a:gd name="connsiteY2" fmla="*/ 187966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31288 w 654993"/>
                  <a:gd name="connsiteY2" fmla="*/ 187966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31288 w 654993"/>
                  <a:gd name="connsiteY2" fmla="*/ 187966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31288 w 654993"/>
                  <a:gd name="connsiteY2" fmla="*/ 187966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31288 w 654993"/>
                  <a:gd name="connsiteY2" fmla="*/ 187966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31288 w 654993"/>
                  <a:gd name="connsiteY2" fmla="*/ 187966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31288 w 654993"/>
                  <a:gd name="connsiteY2" fmla="*/ 187966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31288 w 654993"/>
                  <a:gd name="connsiteY2" fmla="*/ 187966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31288 w 654993"/>
                  <a:gd name="connsiteY2" fmla="*/ 187966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31288 w 654993"/>
                  <a:gd name="connsiteY2" fmla="*/ 187966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47163 w 654993"/>
                  <a:gd name="connsiteY2" fmla="*/ 203841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47163 w 654993"/>
                  <a:gd name="connsiteY2" fmla="*/ 203841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47163 w 654993"/>
                  <a:gd name="connsiteY2" fmla="*/ 203841 h 1125226"/>
                  <a:gd name="connsiteX3" fmla="*/ 298928 w 654993"/>
                  <a:gd name="connsiteY3" fmla="*/ 5308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47163 w 654993"/>
                  <a:gd name="connsiteY2" fmla="*/ 203841 h 1125226"/>
                  <a:gd name="connsiteX3" fmla="*/ 295753 w 654993"/>
                  <a:gd name="connsiteY3" fmla="*/ 5054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47163 w 654993"/>
                  <a:gd name="connsiteY2" fmla="*/ 203841 h 1125226"/>
                  <a:gd name="connsiteX3" fmla="*/ 295753 w 654993"/>
                  <a:gd name="connsiteY3" fmla="*/ 5054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47163 w 654993"/>
                  <a:gd name="connsiteY2" fmla="*/ 203841 h 1125226"/>
                  <a:gd name="connsiteX3" fmla="*/ 295753 w 654993"/>
                  <a:gd name="connsiteY3" fmla="*/ 5054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47163 w 654993"/>
                  <a:gd name="connsiteY2" fmla="*/ 203841 h 1125226"/>
                  <a:gd name="connsiteX3" fmla="*/ 295753 w 654993"/>
                  <a:gd name="connsiteY3" fmla="*/ 5054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47163 w 654993"/>
                  <a:gd name="connsiteY2" fmla="*/ 203841 h 1125226"/>
                  <a:gd name="connsiteX3" fmla="*/ 295753 w 654993"/>
                  <a:gd name="connsiteY3" fmla="*/ 5054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47163 w 654993"/>
                  <a:gd name="connsiteY2" fmla="*/ 203841 h 1125226"/>
                  <a:gd name="connsiteX3" fmla="*/ 295753 w 654993"/>
                  <a:gd name="connsiteY3" fmla="*/ 5054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47163 w 654993"/>
                  <a:gd name="connsiteY2" fmla="*/ 203841 h 1125226"/>
                  <a:gd name="connsiteX3" fmla="*/ 295753 w 654993"/>
                  <a:gd name="connsiteY3" fmla="*/ 5054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47163 w 654993"/>
                  <a:gd name="connsiteY2" fmla="*/ 203841 h 1125226"/>
                  <a:gd name="connsiteX3" fmla="*/ 295753 w 654993"/>
                  <a:gd name="connsiteY3" fmla="*/ 5054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47163 w 654993"/>
                  <a:gd name="connsiteY2" fmla="*/ 203841 h 1125226"/>
                  <a:gd name="connsiteX3" fmla="*/ 295753 w 654993"/>
                  <a:gd name="connsiteY3" fmla="*/ 5054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47163 w 654993"/>
                  <a:gd name="connsiteY2" fmla="*/ 203841 h 1125226"/>
                  <a:gd name="connsiteX3" fmla="*/ 295753 w 654993"/>
                  <a:gd name="connsiteY3" fmla="*/ 5054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47163 w 654993"/>
                  <a:gd name="connsiteY2" fmla="*/ 203841 h 1125226"/>
                  <a:gd name="connsiteX3" fmla="*/ 295753 w 654993"/>
                  <a:gd name="connsiteY3" fmla="*/ 5054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5226"/>
                  <a:gd name="connsiteX1" fmla="*/ 462758 w 654993"/>
                  <a:gd name="connsiteY1" fmla="*/ 87636 h 1125226"/>
                  <a:gd name="connsiteX2" fmla="*/ 147163 w 654993"/>
                  <a:gd name="connsiteY2" fmla="*/ 203841 h 1125226"/>
                  <a:gd name="connsiteX3" fmla="*/ 295753 w 654993"/>
                  <a:gd name="connsiteY3" fmla="*/ 505466 h 1125226"/>
                  <a:gd name="connsiteX4" fmla="*/ 413228 w 654993"/>
                  <a:gd name="connsiteY4" fmla="*/ 546106 h 1125226"/>
                  <a:gd name="connsiteX5" fmla="*/ 306548 w 654993"/>
                  <a:gd name="connsiteY5" fmla="*/ 1125226 h 1125226"/>
                  <a:gd name="connsiteX6" fmla="*/ 161768 w 654993"/>
                  <a:gd name="connsiteY6" fmla="*/ 1079506 h 1125226"/>
                  <a:gd name="connsiteX7" fmla="*/ 268448 w 654993"/>
                  <a:gd name="connsiteY7" fmla="*/ 591826 h 1125226"/>
                  <a:gd name="connsiteX8" fmla="*/ 47468 w 654993"/>
                  <a:gd name="connsiteY8" fmla="*/ 165106 h 1125226"/>
                  <a:gd name="connsiteX9" fmla="*/ 483078 w 654993"/>
                  <a:gd name="connsiteY9" fmla="*/ 13341 h 1125226"/>
                  <a:gd name="connsiteX10" fmla="*/ 558008 w 654993"/>
                  <a:gd name="connsiteY10" fmla="*/ 447046 h 1125226"/>
                  <a:gd name="connsiteX11" fmla="*/ 449423 w 654993"/>
                  <a:gd name="connsiteY11" fmla="*/ 349256 h 1125226"/>
                  <a:gd name="connsiteX0" fmla="*/ 449423 w 654993"/>
                  <a:gd name="connsiteY0" fmla="*/ 349256 h 1129747"/>
                  <a:gd name="connsiteX1" fmla="*/ 462758 w 654993"/>
                  <a:gd name="connsiteY1" fmla="*/ 87636 h 1129747"/>
                  <a:gd name="connsiteX2" fmla="*/ 147163 w 654993"/>
                  <a:gd name="connsiteY2" fmla="*/ 203841 h 1129747"/>
                  <a:gd name="connsiteX3" fmla="*/ 295753 w 654993"/>
                  <a:gd name="connsiteY3" fmla="*/ 505466 h 1129747"/>
                  <a:gd name="connsiteX4" fmla="*/ 413228 w 654993"/>
                  <a:gd name="connsiteY4" fmla="*/ 546106 h 1129747"/>
                  <a:gd name="connsiteX5" fmla="*/ 306548 w 654993"/>
                  <a:gd name="connsiteY5" fmla="*/ 1125226 h 1129747"/>
                  <a:gd name="connsiteX6" fmla="*/ 161768 w 654993"/>
                  <a:gd name="connsiteY6" fmla="*/ 1079506 h 1129747"/>
                  <a:gd name="connsiteX7" fmla="*/ 268448 w 654993"/>
                  <a:gd name="connsiteY7" fmla="*/ 591826 h 1129747"/>
                  <a:gd name="connsiteX8" fmla="*/ 47468 w 654993"/>
                  <a:gd name="connsiteY8" fmla="*/ 165106 h 1129747"/>
                  <a:gd name="connsiteX9" fmla="*/ 483078 w 654993"/>
                  <a:gd name="connsiteY9" fmla="*/ 13341 h 1129747"/>
                  <a:gd name="connsiteX10" fmla="*/ 558008 w 654993"/>
                  <a:gd name="connsiteY10" fmla="*/ 447046 h 1129747"/>
                  <a:gd name="connsiteX11" fmla="*/ 449423 w 654993"/>
                  <a:gd name="connsiteY11" fmla="*/ 349256 h 1129747"/>
                  <a:gd name="connsiteX0" fmla="*/ 449423 w 654993"/>
                  <a:gd name="connsiteY0" fmla="*/ 349256 h 1129747"/>
                  <a:gd name="connsiteX1" fmla="*/ 462758 w 654993"/>
                  <a:gd name="connsiteY1" fmla="*/ 87636 h 1129747"/>
                  <a:gd name="connsiteX2" fmla="*/ 147163 w 654993"/>
                  <a:gd name="connsiteY2" fmla="*/ 203841 h 1129747"/>
                  <a:gd name="connsiteX3" fmla="*/ 295753 w 654993"/>
                  <a:gd name="connsiteY3" fmla="*/ 505466 h 1129747"/>
                  <a:gd name="connsiteX4" fmla="*/ 413228 w 654993"/>
                  <a:gd name="connsiteY4" fmla="*/ 546106 h 1129747"/>
                  <a:gd name="connsiteX5" fmla="*/ 306548 w 654993"/>
                  <a:gd name="connsiteY5" fmla="*/ 1125226 h 1129747"/>
                  <a:gd name="connsiteX6" fmla="*/ 161768 w 654993"/>
                  <a:gd name="connsiteY6" fmla="*/ 1079506 h 1129747"/>
                  <a:gd name="connsiteX7" fmla="*/ 268448 w 654993"/>
                  <a:gd name="connsiteY7" fmla="*/ 591826 h 1129747"/>
                  <a:gd name="connsiteX8" fmla="*/ 47468 w 654993"/>
                  <a:gd name="connsiteY8" fmla="*/ 165106 h 1129747"/>
                  <a:gd name="connsiteX9" fmla="*/ 483078 w 654993"/>
                  <a:gd name="connsiteY9" fmla="*/ 13341 h 1129747"/>
                  <a:gd name="connsiteX10" fmla="*/ 558008 w 654993"/>
                  <a:gd name="connsiteY10" fmla="*/ 447046 h 1129747"/>
                  <a:gd name="connsiteX11" fmla="*/ 449423 w 654993"/>
                  <a:gd name="connsiteY11" fmla="*/ 349256 h 1129747"/>
                  <a:gd name="connsiteX0" fmla="*/ 449423 w 654993"/>
                  <a:gd name="connsiteY0" fmla="*/ 349256 h 1129747"/>
                  <a:gd name="connsiteX1" fmla="*/ 462758 w 654993"/>
                  <a:gd name="connsiteY1" fmla="*/ 87636 h 1129747"/>
                  <a:gd name="connsiteX2" fmla="*/ 147163 w 654993"/>
                  <a:gd name="connsiteY2" fmla="*/ 203841 h 1129747"/>
                  <a:gd name="connsiteX3" fmla="*/ 295753 w 654993"/>
                  <a:gd name="connsiteY3" fmla="*/ 505466 h 1129747"/>
                  <a:gd name="connsiteX4" fmla="*/ 413228 w 654993"/>
                  <a:gd name="connsiteY4" fmla="*/ 546106 h 1129747"/>
                  <a:gd name="connsiteX5" fmla="*/ 306548 w 654993"/>
                  <a:gd name="connsiteY5" fmla="*/ 1125226 h 1129747"/>
                  <a:gd name="connsiteX6" fmla="*/ 161768 w 654993"/>
                  <a:gd name="connsiteY6" fmla="*/ 1079506 h 1129747"/>
                  <a:gd name="connsiteX7" fmla="*/ 268448 w 654993"/>
                  <a:gd name="connsiteY7" fmla="*/ 591826 h 1129747"/>
                  <a:gd name="connsiteX8" fmla="*/ 47468 w 654993"/>
                  <a:gd name="connsiteY8" fmla="*/ 165106 h 1129747"/>
                  <a:gd name="connsiteX9" fmla="*/ 483078 w 654993"/>
                  <a:gd name="connsiteY9" fmla="*/ 13341 h 1129747"/>
                  <a:gd name="connsiteX10" fmla="*/ 558008 w 654993"/>
                  <a:gd name="connsiteY10" fmla="*/ 447046 h 1129747"/>
                  <a:gd name="connsiteX11" fmla="*/ 449423 w 654993"/>
                  <a:gd name="connsiteY11" fmla="*/ 349256 h 1129747"/>
                  <a:gd name="connsiteX0" fmla="*/ 449423 w 654993"/>
                  <a:gd name="connsiteY0" fmla="*/ 350908 h 1131399"/>
                  <a:gd name="connsiteX1" fmla="*/ 462758 w 654993"/>
                  <a:gd name="connsiteY1" fmla="*/ 89288 h 1131399"/>
                  <a:gd name="connsiteX2" fmla="*/ 147163 w 654993"/>
                  <a:gd name="connsiteY2" fmla="*/ 205493 h 1131399"/>
                  <a:gd name="connsiteX3" fmla="*/ 295753 w 654993"/>
                  <a:gd name="connsiteY3" fmla="*/ 507118 h 1131399"/>
                  <a:gd name="connsiteX4" fmla="*/ 413228 w 654993"/>
                  <a:gd name="connsiteY4" fmla="*/ 547758 h 1131399"/>
                  <a:gd name="connsiteX5" fmla="*/ 306548 w 654993"/>
                  <a:gd name="connsiteY5" fmla="*/ 1126878 h 1131399"/>
                  <a:gd name="connsiteX6" fmla="*/ 161768 w 654993"/>
                  <a:gd name="connsiteY6" fmla="*/ 1081158 h 1131399"/>
                  <a:gd name="connsiteX7" fmla="*/ 268448 w 654993"/>
                  <a:gd name="connsiteY7" fmla="*/ 593478 h 1131399"/>
                  <a:gd name="connsiteX8" fmla="*/ 47468 w 654993"/>
                  <a:gd name="connsiteY8" fmla="*/ 166758 h 1131399"/>
                  <a:gd name="connsiteX9" fmla="*/ 483078 w 654993"/>
                  <a:gd name="connsiteY9" fmla="*/ 14993 h 1131399"/>
                  <a:gd name="connsiteX10" fmla="*/ 558008 w 654993"/>
                  <a:gd name="connsiteY10" fmla="*/ 448698 h 1131399"/>
                  <a:gd name="connsiteX11" fmla="*/ 449423 w 654993"/>
                  <a:gd name="connsiteY11" fmla="*/ 350908 h 1131399"/>
                  <a:gd name="connsiteX0" fmla="*/ 449423 w 654993"/>
                  <a:gd name="connsiteY0" fmla="*/ 350908 h 1131399"/>
                  <a:gd name="connsiteX1" fmla="*/ 462758 w 654993"/>
                  <a:gd name="connsiteY1" fmla="*/ 89288 h 1131399"/>
                  <a:gd name="connsiteX2" fmla="*/ 147163 w 654993"/>
                  <a:gd name="connsiteY2" fmla="*/ 205493 h 1131399"/>
                  <a:gd name="connsiteX3" fmla="*/ 295753 w 654993"/>
                  <a:gd name="connsiteY3" fmla="*/ 507118 h 1131399"/>
                  <a:gd name="connsiteX4" fmla="*/ 413228 w 654993"/>
                  <a:gd name="connsiteY4" fmla="*/ 547758 h 1131399"/>
                  <a:gd name="connsiteX5" fmla="*/ 306548 w 654993"/>
                  <a:gd name="connsiteY5" fmla="*/ 1126878 h 1131399"/>
                  <a:gd name="connsiteX6" fmla="*/ 161768 w 654993"/>
                  <a:gd name="connsiteY6" fmla="*/ 1081158 h 1131399"/>
                  <a:gd name="connsiteX7" fmla="*/ 268448 w 654993"/>
                  <a:gd name="connsiteY7" fmla="*/ 593478 h 1131399"/>
                  <a:gd name="connsiteX8" fmla="*/ 47468 w 654993"/>
                  <a:gd name="connsiteY8" fmla="*/ 166758 h 1131399"/>
                  <a:gd name="connsiteX9" fmla="*/ 483078 w 654993"/>
                  <a:gd name="connsiteY9" fmla="*/ 14993 h 1131399"/>
                  <a:gd name="connsiteX10" fmla="*/ 558008 w 654993"/>
                  <a:gd name="connsiteY10" fmla="*/ 448698 h 1131399"/>
                  <a:gd name="connsiteX11" fmla="*/ 449423 w 654993"/>
                  <a:gd name="connsiteY11" fmla="*/ 350908 h 1131399"/>
                  <a:gd name="connsiteX0" fmla="*/ 449423 w 654993"/>
                  <a:gd name="connsiteY0" fmla="*/ 350908 h 1131399"/>
                  <a:gd name="connsiteX1" fmla="*/ 462758 w 654993"/>
                  <a:gd name="connsiteY1" fmla="*/ 89288 h 1131399"/>
                  <a:gd name="connsiteX2" fmla="*/ 147163 w 654993"/>
                  <a:gd name="connsiteY2" fmla="*/ 205493 h 1131399"/>
                  <a:gd name="connsiteX3" fmla="*/ 295753 w 654993"/>
                  <a:gd name="connsiteY3" fmla="*/ 507118 h 1131399"/>
                  <a:gd name="connsiteX4" fmla="*/ 413228 w 654993"/>
                  <a:gd name="connsiteY4" fmla="*/ 547758 h 1131399"/>
                  <a:gd name="connsiteX5" fmla="*/ 306548 w 654993"/>
                  <a:gd name="connsiteY5" fmla="*/ 1126878 h 1131399"/>
                  <a:gd name="connsiteX6" fmla="*/ 161768 w 654993"/>
                  <a:gd name="connsiteY6" fmla="*/ 1081158 h 1131399"/>
                  <a:gd name="connsiteX7" fmla="*/ 268448 w 654993"/>
                  <a:gd name="connsiteY7" fmla="*/ 593478 h 1131399"/>
                  <a:gd name="connsiteX8" fmla="*/ 47468 w 654993"/>
                  <a:gd name="connsiteY8" fmla="*/ 166758 h 1131399"/>
                  <a:gd name="connsiteX9" fmla="*/ 483078 w 654993"/>
                  <a:gd name="connsiteY9" fmla="*/ 14993 h 1131399"/>
                  <a:gd name="connsiteX10" fmla="*/ 558008 w 654993"/>
                  <a:gd name="connsiteY10" fmla="*/ 448698 h 1131399"/>
                  <a:gd name="connsiteX11" fmla="*/ 449423 w 654993"/>
                  <a:gd name="connsiteY11" fmla="*/ 350908 h 1131399"/>
                  <a:gd name="connsiteX0" fmla="*/ 449423 w 654993"/>
                  <a:gd name="connsiteY0" fmla="*/ 350908 h 1131399"/>
                  <a:gd name="connsiteX1" fmla="*/ 462758 w 654993"/>
                  <a:gd name="connsiteY1" fmla="*/ 89288 h 1131399"/>
                  <a:gd name="connsiteX2" fmla="*/ 147163 w 654993"/>
                  <a:gd name="connsiteY2" fmla="*/ 205493 h 1131399"/>
                  <a:gd name="connsiteX3" fmla="*/ 295753 w 654993"/>
                  <a:gd name="connsiteY3" fmla="*/ 507118 h 1131399"/>
                  <a:gd name="connsiteX4" fmla="*/ 413228 w 654993"/>
                  <a:gd name="connsiteY4" fmla="*/ 547758 h 1131399"/>
                  <a:gd name="connsiteX5" fmla="*/ 306548 w 654993"/>
                  <a:gd name="connsiteY5" fmla="*/ 1126878 h 1131399"/>
                  <a:gd name="connsiteX6" fmla="*/ 161768 w 654993"/>
                  <a:gd name="connsiteY6" fmla="*/ 1081158 h 1131399"/>
                  <a:gd name="connsiteX7" fmla="*/ 268448 w 654993"/>
                  <a:gd name="connsiteY7" fmla="*/ 593478 h 1131399"/>
                  <a:gd name="connsiteX8" fmla="*/ 47468 w 654993"/>
                  <a:gd name="connsiteY8" fmla="*/ 166758 h 1131399"/>
                  <a:gd name="connsiteX9" fmla="*/ 483078 w 654993"/>
                  <a:gd name="connsiteY9" fmla="*/ 14993 h 1131399"/>
                  <a:gd name="connsiteX10" fmla="*/ 558008 w 654993"/>
                  <a:gd name="connsiteY10" fmla="*/ 448698 h 1131399"/>
                  <a:gd name="connsiteX11" fmla="*/ 449423 w 654993"/>
                  <a:gd name="connsiteY11" fmla="*/ 350908 h 1131399"/>
                  <a:gd name="connsiteX0" fmla="*/ 449423 w 654993"/>
                  <a:gd name="connsiteY0" fmla="*/ 350908 h 1131399"/>
                  <a:gd name="connsiteX1" fmla="*/ 462758 w 654993"/>
                  <a:gd name="connsiteY1" fmla="*/ 89288 h 1131399"/>
                  <a:gd name="connsiteX2" fmla="*/ 147163 w 654993"/>
                  <a:gd name="connsiteY2" fmla="*/ 205493 h 1131399"/>
                  <a:gd name="connsiteX3" fmla="*/ 295753 w 654993"/>
                  <a:gd name="connsiteY3" fmla="*/ 507118 h 1131399"/>
                  <a:gd name="connsiteX4" fmla="*/ 413228 w 654993"/>
                  <a:gd name="connsiteY4" fmla="*/ 547758 h 1131399"/>
                  <a:gd name="connsiteX5" fmla="*/ 306548 w 654993"/>
                  <a:gd name="connsiteY5" fmla="*/ 1126878 h 1131399"/>
                  <a:gd name="connsiteX6" fmla="*/ 161768 w 654993"/>
                  <a:gd name="connsiteY6" fmla="*/ 1081158 h 1131399"/>
                  <a:gd name="connsiteX7" fmla="*/ 268448 w 654993"/>
                  <a:gd name="connsiteY7" fmla="*/ 593478 h 1131399"/>
                  <a:gd name="connsiteX8" fmla="*/ 47468 w 654993"/>
                  <a:gd name="connsiteY8" fmla="*/ 166758 h 1131399"/>
                  <a:gd name="connsiteX9" fmla="*/ 483078 w 654993"/>
                  <a:gd name="connsiteY9" fmla="*/ 14993 h 1131399"/>
                  <a:gd name="connsiteX10" fmla="*/ 558008 w 654993"/>
                  <a:gd name="connsiteY10" fmla="*/ 448698 h 1131399"/>
                  <a:gd name="connsiteX11" fmla="*/ 449423 w 654993"/>
                  <a:gd name="connsiteY11" fmla="*/ 350908 h 1131399"/>
                  <a:gd name="connsiteX0" fmla="*/ 449423 w 654993"/>
                  <a:gd name="connsiteY0" fmla="*/ 350908 h 1131399"/>
                  <a:gd name="connsiteX1" fmla="*/ 462758 w 654993"/>
                  <a:gd name="connsiteY1" fmla="*/ 89288 h 1131399"/>
                  <a:gd name="connsiteX2" fmla="*/ 147163 w 654993"/>
                  <a:gd name="connsiteY2" fmla="*/ 205493 h 1131399"/>
                  <a:gd name="connsiteX3" fmla="*/ 295753 w 654993"/>
                  <a:gd name="connsiteY3" fmla="*/ 507118 h 1131399"/>
                  <a:gd name="connsiteX4" fmla="*/ 413228 w 654993"/>
                  <a:gd name="connsiteY4" fmla="*/ 547758 h 1131399"/>
                  <a:gd name="connsiteX5" fmla="*/ 306548 w 654993"/>
                  <a:gd name="connsiteY5" fmla="*/ 1126878 h 1131399"/>
                  <a:gd name="connsiteX6" fmla="*/ 161768 w 654993"/>
                  <a:gd name="connsiteY6" fmla="*/ 1081158 h 1131399"/>
                  <a:gd name="connsiteX7" fmla="*/ 268448 w 654993"/>
                  <a:gd name="connsiteY7" fmla="*/ 593478 h 1131399"/>
                  <a:gd name="connsiteX8" fmla="*/ 47468 w 654993"/>
                  <a:gd name="connsiteY8" fmla="*/ 166758 h 1131399"/>
                  <a:gd name="connsiteX9" fmla="*/ 483078 w 654993"/>
                  <a:gd name="connsiteY9" fmla="*/ 14993 h 1131399"/>
                  <a:gd name="connsiteX10" fmla="*/ 558008 w 654993"/>
                  <a:gd name="connsiteY10" fmla="*/ 448698 h 1131399"/>
                  <a:gd name="connsiteX11" fmla="*/ 449423 w 654993"/>
                  <a:gd name="connsiteY11" fmla="*/ 350908 h 1131399"/>
                  <a:gd name="connsiteX0" fmla="*/ 449423 w 654993"/>
                  <a:gd name="connsiteY0" fmla="*/ 350908 h 1131399"/>
                  <a:gd name="connsiteX1" fmla="*/ 462758 w 654993"/>
                  <a:gd name="connsiteY1" fmla="*/ 89288 h 1131399"/>
                  <a:gd name="connsiteX2" fmla="*/ 147163 w 654993"/>
                  <a:gd name="connsiteY2" fmla="*/ 205493 h 1131399"/>
                  <a:gd name="connsiteX3" fmla="*/ 295753 w 654993"/>
                  <a:gd name="connsiteY3" fmla="*/ 507118 h 1131399"/>
                  <a:gd name="connsiteX4" fmla="*/ 413228 w 654993"/>
                  <a:gd name="connsiteY4" fmla="*/ 547758 h 1131399"/>
                  <a:gd name="connsiteX5" fmla="*/ 306548 w 654993"/>
                  <a:gd name="connsiteY5" fmla="*/ 1126878 h 1131399"/>
                  <a:gd name="connsiteX6" fmla="*/ 161768 w 654993"/>
                  <a:gd name="connsiteY6" fmla="*/ 1081158 h 1131399"/>
                  <a:gd name="connsiteX7" fmla="*/ 268448 w 654993"/>
                  <a:gd name="connsiteY7" fmla="*/ 593478 h 1131399"/>
                  <a:gd name="connsiteX8" fmla="*/ 47468 w 654993"/>
                  <a:gd name="connsiteY8" fmla="*/ 166758 h 1131399"/>
                  <a:gd name="connsiteX9" fmla="*/ 483078 w 654993"/>
                  <a:gd name="connsiteY9" fmla="*/ 14993 h 1131399"/>
                  <a:gd name="connsiteX10" fmla="*/ 558008 w 654993"/>
                  <a:gd name="connsiteY10" fmla="*/ 448698 h 1131399"/>
                  <a:gd name="connsiteX11" fmla="*/ 449423 w 654993"/>
                  <a:gd name="connsiteY11" fmla="*/ 350908 h 1131399"/>
                  <a:gd name="connsiteX0" fmla="*/ 449423 w 654993"/>
                  <a:gd name="connsiteY0" fmla="*/ 350908 h 1131399"/>
                  <a:gd name="connsiteX1" fmla="*/ 462758 w 654993"/>
                  <a:gd name="connsiteY1" fmla="*/ 89288 h 1131399"/>
                  <a:gd name="connsiteX2" fmla="*/ 147163 w 654993"/>
                  <a:gd name="connsiteY2" fmla="*/ 205493 h 1131399"/>
                  <a:gd name="connsiteX3" fmla="*/ 295753 w 654993"/>
                  <a:gd name="connsiteY3" fmla="*/ 507118 h 1131399"/>
                  <a:gd name="connsiteX4" fmla="*/ 413228 w 654993"/>
                  <a:gd name="connsiteY4" fmla="*/ 547758 h 1131399"/>
                  <a:gd name="connsiteX5" fmla="*/ 306548 w 654993"/>
                  <a:gd name="connsiteY5" fmla="*/ 1126878 h 1131399"/>
                  <a:gd name="connsiteX6" fmla="*/ 161768 w 654993"/>
                  <a:gd name="connsiteY6" fmla="*/ 1081158 h 1131399"/>
                  <a:gd name="connsiteX7" fmla="*/ 268448 w 654993"/>
                  <a:gd name="connsiteY7" fmla="*/ 593478 h 1131399"/>
                  <a:gd name="connsiteX8" fmla="*/ 47468 w 654993"/>
                  <a:gd name="connsiteY8" fmla="*/ 166758 h 1131399"/>
                  <a:gd name="connsiteX9" fmla="*/ 483078 w 654993"/>
                  <a:gd name="connsiteY9" fmla="*/ 14993 h 1131399"/>
                  <a:gd name="connsiteX10" fmla="*/ 558008 w 654993"/>
                  <a:gd name="connsiteY10" fmla="*/ 448698 h 1131399"/>
                  <a:gd name="connsiteX11" fmla="*/ 449423 w 654993"/>
                  <a:gd name="connsiteY11" fmla="*/ 350908 h 1131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54993" h="1131399">
                    <a:moveTo>
                      <a:pt x="449423" y="350908"/>
                    </a:moveTo>
                    <a:cubicBezTo>
                      <a:pt x="587218" y="249943"/>
                      <a:pt x="521813" y="120403"/>
                      <a:pt x="462758" y="89288"/>
                    </a:cubicBezTo>
                    <a:cubicBezTo>
                      <a:pt x="244318" y="-20144"/>
                      <a:pt x="156053" y="181575"/>
                      <a:pt x="147163" y="205493"/>
                    </a:cubicBezTo>
                    <a:cubicBezTo>
                      <a:pt x="60168" y="453143"/>
                      <a:pt x="272417" y="485688"/>
                      <a:pt x="295753" y="507118"/>
                    </a:cubicBezTo>
                    <a:cubicBezTo>
                      <a:pt x="363486" y="527015"/>
                      <a:pt x="374070" y="534211"/>
                      <a:pt x="413228" y="547758"/>
                    </a:cubicBezTo>
                    <a:cubicBezTo>
                      <a:pt x="396718" y="740798"/>
                      <a:pt x="364333" y="927488"/>
                      <a:pt x="306548" y="1126878"/>
                    </a:cubicBezTo>
                    <a:cubicBezTo>
                      <a:pt x="248763" y="1133863"/>
                      <a:pt x="190978" y="1140848"/>
                      <a:pt x="161768" y="1081158"/>
                    </a:cubicBezTo>
                    <a:cubicBezTo>
                      <a:pt x="162403" y="963048"/>
                      <a:pt x="213838" y="775088"/>
                      <a:pt x="268448" y="593478"/>
                    </a:cubicBezTo>
                    <a:cubicBezTo>
                      <a:pt x="93188" y="511563"/>
                      <a:pt x="-88422" y="404248"/>
                      <a:pt x="47468" y="166758"/>
                    </a:cubicBezTo>
                    <a:cubicBezTo>
                      <a:pt x="197963" y="-54222"/>
                      <a:pt x="411958" y="4198"/>
                      <a:pt x="483078" y="14993"/>
                    </a:cubicBezTo>
                    <a:cubicBezTo>
                      <a:pt x="622355" y="35736"/>
                      <a:pt x="748931" y="193005"/>
                      <a:pt x="558008" y="448698"/>
                    </a:cubicBezTo>
                    <a:cubicBezTo>
                      <a:pt x="483713" y="458963"/>
                      <a:pt x="429262" y="405730"/>
                      <a:pt x="449423" y="350908"/>
                    </a:cubicBezTo>
                    <a:close/>
                  </a:path>
                </a:pathLst>
              </a:cu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Freeform: Shape 39">
                <a:extLst>
                  <a:ext uri="{FF2B5EF4-FFF2-40B4-BE49-F238E27FC236}">
                    <a16:creationId xmlns:a16="http://schemas.microsoft.com/office/drawing/2014/main" id="{F078129F-C31B-E5B5-3023-61E35DCFA679}"/>
                  </a:ext>
                </a:extLst>
              </p:cNvPr>
              <p:cNvSpPr/>
              <p:nvPr/>
            </p:nvSpPr>
            <p:spPr bwMode="auto">
              <a:xfrm>
                <a:off x="3271487" y="2908300"/>
                <a:ext cx="336226" cy="1161257"/>
              </a:xfrm>
              <a:custGeom>
                <a:avLst/>
                <a:gdLst>
                  <a:gd name="connsiteX0" fmla="*/ 0 w 269875"/>
                  <a:gd name="connsiteY0" fmla="*/ 0 h 1158875"/>
                  <a:gd name="connsiteX1" fmla="*/ 158750 w 269875"/>
                  <a:gd name="connsiteY1" fmla="*/ 174625 h 1158875"/>
                  <a:gd name="connsiteX2" fmla="*/ 228600 w 269875"/>
                  <a:gd name="connsiteY2" fmla="*/ 346075 h 1158875"/>
                  <a:gd name="connsiteX3" fmla="*/ 161925 w 269875"/>
                  <a:gd name="connsiteY3" fmla="*/ 784225 h 1158875"/>
                  <a:gd name="connsiteX4" fmla="*/ 184150 w 269875"/>
                  <a:gd name="connsiteY4" fmla="*/ 904875 h 1158875"/>
                  <a:gd name="connsiteX5" fmla="*/ 209550 w 269875"/>
                  <a:gd name="connsiteY5" fmla="*/ 1006475 h 1158875"/>
                  <a:gd name="connsiteX6" fmla="*/ 231775 w 269875"/>
                  <a:gd name="connsiteY6" fmla="*/ 1143000 h 1158875"/>
                  <a:gd name="connsiteX7" fmla="*/ 269875 w 269875"/>
                  <a:gd name="connsiteY7" fmla="*/ 1158875 h 1158875"/>
                  <a:gd name="connsiteX8" fmla="*/ 234950 w 269875"/>
                  <a:gd name="connsiteY8" fmla="*/ 965200 h 1158875"/>
                  <a:gd name="connsiteX9" fmla="*/ 203200 w 269875"/>
                  <a:gd name="connsiteY9" fmla="*/ 847725 h 1158875"/>
                  <a:gd name="connsiteX10" fmla="*/ 196850 w 269875"/>
                  <a:gd name="connsiteY10" fmla="*/ 733425 h 1158875"/>
                  <a:gd name="connsiteX11" fmla="*/ 263525 w 269875"/>
                  <a:gd name="connsiteY11" fmla="*/ 295275 h 1158875"/>
                  <a:gd name="connsiteX12" fmla="*/ 174625 w 269875"/>
                  <a:gd name="connsiteY12" fmla="*/ 130175 h 1158875"/>
                  <a:gd name="connsiteX13" fmla="*/ 0 w 269875"/>
                  <a:gd name="connsiteY13" fmla="*/ 0 h 1158875"/>
                  <a:gd name="connsiteX0" fmla="*/ 0 w 269875"/>
                  <a:gd name="connsiteY0" fmla="*/ 0 h 1158875"/>
                  <a:gd name="connsiteX1" fmla="*/ 158750 w 269875"/>
                  <a:gd name="connsiteY1" fmla="*/ 174625 h 1158875"/>
                  <a:gd name="connsiteX2" fmla="*/ 228600 w 269875"/>
                  <a:gd name="connsiteY2" fmla="*/ 346075 h 1158875"/>
                  <a:gd name="connsiteX3" fmla="*/ 161925 w 269875"/>
                  <a:gd name="connsiteY3" fmla="*/ 784225 h 1158875"/>
                  <a:gd name="connsiteX4" fmla="*/ 184150 w 269875"/>
                  <a:gd name="connsiteY4" fmla="*/ 904875 h 1158875"/>
                  <a:gd name="connsiteX5" fmla="*/ 209550 w 269875"/>
                  <a:gd name="connsiteY5" fmla="*/ 1006475 h 1158875"/>
                  <a:gd name="connsiteX6" fmla="*/ 231775 w 269875"/>
                  <a:gd name="connsiteY6" fmla="*/ 1143000 h 1158875"/>
                  <a:gd name="connsiteX7" fmla="*/ 269875 w 269875"/>
                  <a:gd name="connsiteY7" fmla="*/ 1158875 h 1158875"/>
                  <a:gd name="connsiteX8" fmla="*/ 234950 w 269875"/>
                  <a:gd name="connsiteY8" fmla="*/ 965200 h 1158875"/>
                  <a:gd name="connsiteX9" fmla="*/ 203200 w 269875"/>
                  <a:gd name="connsiteY9" fmla="*/ 847725 h 1158875"/>
                  <a:gd name="connsiteX10" fmla="*/ 196850 w 269875"/>
                  <a:gd name="connsiteY10" fmla="*/ 733425 h 1158875"/>
                  <a:gd name="connsiteX11" fmla="*/ 263525 w 269875"/>
                  <a:gd name="connsiteY11" fmla="*/ 295275 h 1158875"/>
                  <a:gd name="connsiteX12" fmla="*/ 174625 w 269875"/>
                  <a:gd name="connsiteY12" fmla="*/ 130175 h 1158875"/>
                  <a:gd name="connsiteX13" fmla="*/ 46038 w 269875"/>
                  <a:gd name="connsiteY13" fmla="*/ 27781 h 1158875"/>
                  <a:gd name="connsiteX14" fmla="*/ 0 w 269875"/>
                  <a:gd name="connsiteY14" fmla="*/ 0 h 1158875"/>
                  <a:gd name="connsiteX0" fmla="*/ 0 w 269875"/>
                  <a:gd name="connsiteY0" fmla="*/ 0 h 1158875"/>
                  <a:gd name="connsiteX1" fmla="*/ 158750 w 269875"/>
                  <a:gd name="connsiteY1" fmla="*/ 174625 h 1158875"/>
                  <a:gd name="connsiteX2" fmla="*/ 228600 w 269875"/>
                  <a:gd name="connsiteY2" fmla="*/ 346075 h 1158875"/>
                  <a:gd name="connsiteX3" fmla="*/ 161925 w 269875"/>
                  <a:gd name="connsiteY3" fmla="*/ 784225 h 1158875"/>
                  <a:gd name="connsiteX4" fmla="*/ 184150 w 269875"/>
                  <a:gd name="connsiteY4" fmla="*/ 904875 h 1158875"/>
                  <a:gd name="connsiteX5" fmla="*/ 209550 w 269875"/>
                  <a:gd name="connsiteY5" fmla="*/ 1006475 h 1158875"/>
                  <a:gd name="connsiteX6" fmla="*/ 231775 w 269875"/>
                  <a:gd name="connsiteY6" fmla="*/ 1143000 h 1158875"/>
                  <a:gd name="connsiteX7" fmla="*/ 269875 w 269875"/>
                  <a:gd name="connsiteY7" fmla="*/ 1158875 h 1158875"/>
                  <a:gd name="connsiteX8" fmla="*/ 234950 w 269875"/>
                  <a:gd name="connsiteY8" fmla="*/ 965200 h 1158875"/>
                  <a:gd name="connsiteX9" fmla="*/ 203200 w 269875"/>
                  <a:gd name="connsiteY9" fmla="*/ 847725 h 1158875"/>
                  <a:gd name="connsiteX10" fmla="*/ 196850 w 269875"/>
                  <a:gd name="connsiteY10" fmla="*/ 733425 h 1158875"/>
                  <a:gd name="connsiteX11" fmla="*/ 263525 w 269875"/>
                  <a:gd name="connsiteY11" fmla="*/ 295275 h 1158875"/>
                  <a:gd name="connsiteX12" fmla="*/ 174625 w 269875"/>
                  <a:gd name="connsiteY12" fmla="*/ 130175 h 1158875"/>
                  <a:gd name="connsiteX13" fmla="*/ 46038 w 269875"/>
                  <a:gd name="connsiteY13" fmla="*/ 27781 h 1158875"/>
                  <a:gd name="connsiteX14" fmla="*/ 0 w 269875"/>
                  <a:gd name="connsiteY14" fmla="*/ 0 h 1158875"/>
                  <a:gd name="connsiteX0" fmla="*/ 44863 w 314738"/>
                  <a:gd name="connsiteY0" fmla="*/ 0 h 1158875"/>
                  <a:gd name="connsiteX1" fmla="*/ 203613 w 314738"/>
                  <a:gd name="connsiteY1" fmla="*/ 174625 h 1158875"/>
                  <a:gd name="connsiteX2" fmla="*/ 273463 w 314738"/>
                  <a:gd name="connsiteY2" fmla="*/ 346075 h 1158875"/>
                  <a:gd name="connsiteX3" fmla="*/ 206788 w 314738"/>
                  <a:gd name="connsiteY3" fmla="*/ 784225 h 1158875"/>
                  <a:gd name="connsiteX4" fmla="*/ 229013 w 314738"/>
                  <a:gd name="connsiteY4" fmla="*/ 904875 h 1158875"/>
                  <a:gd name="connsiteX5" fmla="*/ 254413 w 314738"/>
                  <a:gd name="connsiteY5" fmla="*/ 1006475 h 1158875"/>
                  <a:gd name="connsiteX6" fmla="*/ 276638 w 314738"/>
                  <a:gd name="connsiteY6" fmla="*/ 1143000 h 1158875"/>
                  <a:gd name="connsiteX7" fmla="*/ 314738 w 314738"/>
                  <a:gd name="connsiteY7" fmla="*/ 1158875 h 1158875"/>
                  <a:gd name="connsiteX8" fmla="*/ 279813 w 314738"/>
                  <a:gd name="connsiteY8" fmla="*/ 965200 h 1158875"/>
                  <a:gd name="connsiteX9" fmla="*/ 248063 w 314738"/>
                  <a:gd name="connsiteY9" fmla="*/ 847725 h 1158875"/>
                  <a:gd name="connsiteX10" fmla="*/ 241713 w 314738"/>
                  <a:gd name="connsiteY10" fmla="*/ 733425 h 1158875"/>
                  <a:gd name="connsiteX11" fmla="*/ 308388 w 314738"/>
                  <a:gd name="connsiteY11" fmla="*/ 295275 h 1158875"/>
                  <a:gd name="connsiteX12" fmla="*/ 219488 w 314738"/>
                  <a:gd name="connsiteY12" fmla="*/ 130175 h 1158875"/>
                  <a:gd name="connsiteX13" fmla="*/ 90901 w 314738"/>
                  <a:gd name="connsiteY13" fmla="*/ 27781 h 1158875"/>
                  <a:gd name="connsiteX14" fmla="*/ 44863 w 314738"/>
                  <a:gd name="connsiteY14" fmla="*/ 0 h 1158875"/>
                  <a:gd name="connsiteX0" fmla="*/ 36636 w 306511"/>
                  <a:gd name="connsiteY0" fmla="*/ 0 h 1158875"/>
                  <a:gd name="connsiteX1" fmla="*/ 195386 w 306511"/>
                  <a:gd name="connsiteY1" fmla="*/ 174625 h 1158875"/>
                  <a:gd name="connsiteX2" fmla="*/ 265236 w 306511"/>
                  <a:gd name="connsiteY2" fmla="*/ 346075 h 1158875"/>
                  <a:gd name="connsiteX3" fmla="*/ 198561 w 306511"/>
                  <a:gd name="connsiteY3" fmla="*/ 784225 h 1158875"/>
                  <a:gd name="connsiteX4" fmla="*/ 220786 w 306511"/>
                  <a:gd name="connsiteY4" fmla="*/ 904875 h 1158875"/>
                  <a:gd name="connsiteX5" fmla="*/ 246186 w 306511"/>
                  <a:gd name="connsiteY5" fmla="*/ 1006475 h 1158875"/>
                  <a:gd name="connsiteX6" fmla="*/ 268411 w 306511"/>
                  <a:gd name="connsiteY6" fmla="*/ 1143000 h 1158875"/>
                  <a:gd name="connsiteX7" fmla="*/ 306511 w 306511"/>
                  <a:gd name="connsiteY7" fmla="*/ 1158875 h 1158875"/>
                  <a:gd name="connsiteX8" fmla="*/ 271586 w 306511"/>
                  <a:gd name="connsiteY8" fmla="*/ 965200 h 1158875"/>
                  <a:gd name="connsiteX9" fmla="*/ 239836 w 306511"/>
                  <a:gd name="connsiteY9" fmla="*/ 847725 h 1158875"/>
                  <a:gd name="connsiteX10" fmla="*/ 233486 w 306511"/>
                  <a:gd name="connsiteY10" fmla="*/ 733425 h 1158875"/>
                  <a:gd name="connsiteX11" fmla="*/ 300161 w 306511"/>
                  <a:gd name="connsiteY11" fmla="*/ 295275 h 1158875"/>
                  <a:gd name="connsiteX12" fmla="*/ 211261 w 306511"/>
                  <a:gd name="connsiteY12" fmla="*/ 130175 h 1158875"/>
                  <a:gd name="connsiteX13" fmla="*/ 82674 w 306511"/>
                  <a:gd name="connsiteY13" fmla="*/ 27781 h 1158875"/>
                  <a:gd name="connsiteX14" fmla="*/ 36636 w 306511"/>
                  <a:gd name="connsiteY14" fmla="*/ 0 h 1158875"/>
                  <a:gd name="connsiteX0" fmla="*/ 30514 w 300389"/>
                  <a:gd name="connsiteY0" fmla="*/ 0 h 1158875"/>
                  <a:gd name="connsiteX1" fmla="*/ 189264 w 300389"/>
                  <a:gd name="connsiteY1" fmla="*/ 174625 h 1158875"/>
                  <a:gd name="connsiteX2" fmla="*/ 259114 w 300389"/>
                  <a:gd name="connsiteY2" fmla="*/ 346075 h 1158875"/>
                  <a:gd name="connsiteX3" fmla="*/ 192439 w 300389"/>
                  <a:gd name="connsiteY3" fmla="*/ 784225 h 1158875"/>
                  <a:gd name="connsiteX4" fmla="*/ 214664 w 300389"/>
                  <a:gd name="connsiteY4" fmla="*/ 904875 h 1158875"/>
                  <a:gd name="connsiteX5" fmla="*/ 240064 w 300389"/>
                  <a:gd name="connsiteY5" fmla="*/ 1006475 h 1158875"/>
                  <a:gd name="connsiteX6" fmla="*/ 262289 w 300389"/>
                  <a:gd name="connsiteY6" fmla="*/ 1143000 h 1158875"/>
                  <a:gd name="connsiteX7" fmla="*/ 300389 w 300389"/>
                  <a:gd name="connsiteY7" fmla="*/ 1158875 h 1158875"/>
                  <a:gd name="connsiteX8" fmla="*/ 265464 w 300389"/>
                  <a:gd name="connsiteY8" fmla="*/ 965200 h 1158875"/>
                  <a:gd name="connsiteX9" fmla="*/ 233714 w 300389"/>
                  <a:gd name="connsiteY9" fmla="*/ 847725 h 1158875"/>
                  <a:gd name="connsiteX10" fmla="*/ 227364 w 300389"/>
                  <a:gd name="connsiteY10" fmla="*/ 733425 h 1158875"/>
                  <a:gd name="connsiteX11" fmla="*/ 294039 w 300389"/>
                  <a:gd name="connsiteY11" fmla="*/ 295275 h 1158875"/>
                  <a:gd name="connsiteX12" fmla="*/ 205139 w 300389"/>
                  <a:gd name="connsiteY12" fmla="*/ 130175 h 1158875"/>
                  <a:gd name="connsiteX13" fmla="*/ 76552 w 300389"/>
                  <a:gd name="connsiteY13" fmla="*/ 27781 h 1158875"/>
                  <a:gd name="connsiteX14" fmla="*/ 30514 w 300389"/>
                  <a:gd name="connsiteY14" fmla="*/ 0 h 1158875"/>
                  <a:gd name="connsiteX0" fmla="*/ 30514 w 300389"/>
                  <a:gd name="connsiteY0" fmla="*/ 0 h 1158875"/>
                  <a:gd name="connsiteX1" fmla="*/ 189264 w 300389"/>
                  <a:gd name="connsiteY1" fmla="*/ 174625 h 1158875"/>
                  <a:gd name="connsiteX2" fmla="*/ 259114 w 300389"/>
                  <a:gd name="connsiteY2" fmla="*/ 346075 h 1158875"/>
                  <a:gd name="connsiteX3" fmla="*/ 192439 w 300389"/>
                  <a:gd name="connsiteY3" fmla="*/ 784225 h 1158875"/>
                  <a:gd name="connsiteX4" fmla="*/ 214664 w 300389"/>
                  <a:gd name="connsiteY4" fmla="*/ 904875 h 1158875"/>
                  <a:gd name="connsiteX5" fmla="*/ 240064 w 300389"/>
                  <a:gd name="connsiteY5" fmla="*/ 1006475 h 1158875"/>
                  <a:gd name="connsiteX6" fmla="*/ 262289 w 300389"/>
                  <a:gd name="connsiteY6" fmla="*/ 1143000 h 1158875"/>
                  <a:gd name="connsiteX7" fmla="*/ 300389 w 300389"/>
                  <a:gd name="connsiteY7" fmla="*/ 1158875 h 1158875"/>
                  <a:gd name="connsiteX8" fmla="*/ 265464 w 300389"/>
                  <a:gd name="connsiteY8" fmla="*/ 965200 h 1158875"/>
                  <a:gd name="connsiteX9" fmla="*/ 233714 w 300389"/>
                  <a:gd name="connsiteY9" fmla="*/ 847725 h 1158875"/>
                  <a:gd name="connsiteX10" fmla="*/ 227364 w 300389"/>
                  <a:gd name="connsiteY10" fmla="*/ 733425 h 1158875"/>
                  <a:gd name="connsiteX11" fmla="*/ 294039 w 300389"/>
                  <a:gd name="connsiteY11" fmla="*/ 295275 h 1158875"/>
                  <a:gd name="connsiteX12" fmla="*/ 205139 w 300389"/>
                  <a:gd name="connsiteY12" fmla="*/ 130175 h 1158875"/>
                  <a:gd name="connsiteX13" fmla="*/ 55121 w 300389"/>
                  <a:gd name="connsiteY13" fmla="*/ 3968 h 1158875"/>
                  <a:gd name="connsiteX14" fmla="*/ 30514 w 300389"/>
                  <a:gd name="connsiteY14" fmla="*/ 0 h 1158875"/>
                  <a:gd name="connsiteX0" fmla="*/ 30514 w 300389"/>
                  <a:gd name="connsiteY0" fmla="*/ 0 h 1158875"/>
                  <a:gd name="connsiteX1" fmla="*/ 189264 w 300389"/>
                  <a:gd name="connsiteY1" fmla="*/ 174625 h 1158875"/>
                  <a:gd name="connsiteX2" fmla="*/ 259114 w 300389"/>
                  <a:gd name="connsiteY2" fmla="*/ 346075 h 1158875"/>
                  <a:gd name="connsiteX3" fmla="*/ 192439 w 300389"/>
                  <a:gd name="connsiteY3" fmla="*/ 784225 h 1158875"/>
                  <a:gd name="connsiteX4" fmla="*/ 214664 w 300389"/>
                  <a:gd name="connsiteY4" fmla="*/ 904875 h 1158875"/>
                  <a:gd name="connsiteX5" fmla="*/ 240064 w 300389"/>
                  <a:gd name="connsiteY5" fmla="*/ 1006475 h 1158875"/>
                  <a:gd name="connsiteX6" fmla="*/ 262289 w 300389"/>
                  <a:gd name="connsiteY6" fmla="*/ 1143000 h 1158875"/>
                  <a:gd name="connsiteX7" fmla="*/ 300389 w 300389"/>
                  <a:gd name="connsiteY7" fmla="*/ 1158875 h 1158875"/>
                  <a:gd name="connsiteX8" fmla="*/ 265464 w 300389"/>
                  <a:gd name="connsiteY8" fmla="*/ 965200 h 1158875"/>
                  <a:gd name="connsiteX9" fmla="*/ 233714 w 300389"/>
                  <a:gd name="connsiteY9" fmla="*/ 847725 h 1158875"/>
                  <a:gd name="connsiteX10" fmla="*/ 227364 w 300389"/>
                  <a:gd name="connsiteY10" fmla="*/ 733425 h 1158875"/>
                  <a:gd name="connsiteX11" fmla="*/ 294039 w 300389"/>
                  <a:gd name="connsiteY11" fmla="*/ 295275 h 1158875"/>
                  <a:gd name="connsiteX12" fmla="*/ 205139 w 300389"/>
                  <a:gd name="connsiteY12" fmla="*/ 130175 h 1158875"/>
                  <a:gd name="connsiteX13" fmla="*/ 55121 w 300389"/>
                  <a:gd name="connsiteY13" fmla="*/ 3968 h 1158875"/>
                  <a:gd name="connsiteX14" fmla="*/ 30514 w 300389"/>
                  <a:gd name="connsiteY14" fmla="*/ 0 h 1158875"/>
                  <a:gd name="connsiteX0" fmla="*/ 30514 w 300389"/>
                  <a:gd name="connsiteY0" fmla="*/ 0 h 1158875"/>
                  <a:gd name="connsiteX1" fmla="*/ 189264 w 300389"/>
                  <a:gd name="connsiteY1" fmla="*/ 174625 h 1158875"/>
                  <a:gd name="connsiteX2" fmla="*/ 259114 w 300389"/>
                  <a:gd name="connsiteY2" fmla="*/ 346075 h 1158875"/>
                  <a:gd name="connsiteX3" fmla="*/ 192439 w 300389"/>
                  <a:gd name="connsiteY3" fmla="*/ 784225 h 1158875"/>
                  <a:gd name="connsiteX4" fmla="*/ 214664 w 300389"/>
                  <a:gd name="connsiteY4" fmla="*/ 904875 h 1158875"/>
                  <a:gd name="connsiteX5" fmla="*/ 240064 w 300389"/>
                  <a:gd name="connsiteY5" fmla="*/ 1006475 h 1158875"/>
                  <a:gd name="connsiteX6" fmla="*/ 262289 w 300389"/>
                  <a:gd name="connsiteY6" fmla="*/ 1143000 h 1158875"/>
                  <a:gd name="connsiteX7" fmla="*/ 300389 w 300389"/>
                  <a:gd name="connsiteY7" fmla="*/ 1158875 h 1158875"/>
                  <a:gd name="connsiteX8" fmla="*/ 265464 w 300389"/>
                  <a:gd name="connsiteY8" fmla="*/ 965200 h 1158875"/>
                  <a:gd name="connsiteX9" fmla="*/ 233714 w 300389"/>
                  <a:gd name="connsiteY9" fmla="*/ 847725 h 1158875"/>
                  <a:gd name="connsiteX10" fmla="*/ 227364 w 300389"/>
                  <a:gd name="connsiteY10" fmla="*/ 733425 h 1158875"/>
                  <a:gd name="connsiteX11" fmla="*/ 294039 w 300389"/>
                  <a:gd name="connsiteY11" fmla="*/ 295275 h 1158875"/>
                  <a:gd name="connsiteX12" fmla="*/ 205139 w 300389"/>
                  <a:gd name="connsiteY12" fmla="*/ 130175 h 1158875"/>
                  <a:gd name="connsiteX13" fmla="*/ 55121 w 300389"/>
                  <a:gd name="connsiteY13" fmla="*/ 3968 h 1158875"/>
                  <a:gd name="connsiteX14" fmla="*/ 30514 w 300389"/>
                  <a:gd name="connsiteY14" fmla="*/ 0 h 1158875"/>
                  <a:gd name="connsiteX0" fmla="*/ 30514 w 300389"/>
                  <a:gd name="connsiteY0" fmla="*/ 0 h 1158875"/>
                  <a:gd name="connsiteX1" fmla="*/ 189264 w 300389"/>
                  <a:gd name="connsiteY1" fmla="*/ 174625 h 1158875"/>
                  <a:gd name="connsiteX2" fmla="*/ 259114 w 300389"/>
                  <a:gd name="connsiteY2" fmla="*/ 346075 h 1158875"/>
                  <a:gd name="connsiteX3" fmla="*/ 192439 w 300389"/>
                  <a:gd name="connsiteY3" fmla="*/ 784225 h 1158875"/>
                  <a:gd name="connsiteX4" fmla="*/ 214664 w 300389"/>
                  <a:gd name="connsiteY4" fmla="*/ 904875 h 1158875"/>
                  <a:gd name="connsiteX5" fmla="*/ 240064 w 300389"/>
                  <a:gd name="connsiteY5" fmla="*/ 1006475 h 1158875"/>
                  <a:gd name="connsiteX6" fmla="*/ 262289 w 300389"/>
                  <a:gd name="connsiteY6" fmla="*/ 1143000 h 1158875"/>
                  <a:gd name="connsiteX7" fmla="*/ 300389 w 300389"/>
                  <a:gd name="connsiteY7" fmla="*/ 1158875 h 1158875"/>
                  <a:gd name="connsiteX8" fmla="*/ 265464 w 300389"/>
                  <a:gd name="connsiteY8" fmla="*/ 965200 h 1158875"/>
                  <a:gd name="connsiteX9" fmla="*/ 233714 w 300389"/>
                  <a:gd name="connsiteY9" fmla="*/ 847725 h 1158875"/>
                  <a:gd name="connsiteX10" fmla="*/ 227364 w 300389"/>
                  <a:gd name="connsiteY10" fmla="*/ 733425 h 1158875"/>
                  <a:gd name="connsiteX11" fmla="*/ 294039 w 300389"/>
                  <a:gd name="connsiteY11" fmla="*/ 295275 h 1158875"/>
                  <a:gd name="connsiteX12" fmla="*/ 217045 w 300389"/>
                  <a:gd name="connsiteY12" fmla="*/ 144462 h 1158875"/>
                  <a:gd name="connsiteX13" fmla="*/ 55121 w 300389"/>
                  <a:gd name="connsiteY13" fmla="*/ 3968 h 1158875"/>
                  <a:gd name="connsiteX14" fmla="*/ 30514 w 300389"/>
                  <a:gd name="connsiteY14" fmla="*/ 0 h 1158875"/>
                  <a:gd name="connsiteX0" fmla="*/ 30514 w 300389"/>
                  <a:gd name="connsiteY0" fmla="*/ 0 h 1158875"/>
                  <a:gd name="connsiteX1" fmla="*/ 189264 w 300389"/>
                  <a:gd name="connsiteY1" fmla="*/ 174625 h 1158875"/>
                  <a:gd name="connsiteX2" fmla="*/ 259114 w 300389"/>
                  <a:gd name="connsiteY2" fmla="*/ 346075 h 1158875"/>
                  <a:gd name="connsiteX3" fmla="*/ 192439 w 300389"/>
                  <a:gd name="connsiteY3" fmla="*/ 784225 h 1158875"/>
                  <a:gd name="connsiteX4" fmla="*/ 214664 w 300389"/>
                  <a:gd name="connsiteY4" fmla="*/ 904875 h 1158875"/>
                  <a:gd name="connsiteX5" fmla="*/ 240064 w 300389"/>
                  <a:gd name="connsiteY5" fmla="*/ 1006475 h 1158875"/>
                  <a:gd name="connsiteX6" fmla="*/ 262289 w 300389"/>
                  <a:gd name="connsiteY6" fmla="*/ 1143000 h 1158875"/>
                  <a:gd name="connsiteX7" fmla="*/ 300389 w 300389"/>
                  <a:gd name="connsiteY7" fmla="*/ 1158875 h 1158875"/>
                  <a:gd name="connsiteX8" fmla="*/ 265464 w 300389"/>
                  <a:gd name="connsiteY8" fmla="*/ 965200 h 1158875"/>
                  <a:gd name="connsiteX9" fmla="*/ 233714 w 300389"/>
                  <a:gd name="connsiteY9" fmla="*/ 847725 h 1158875"/>
                  <a:gd name="connsiteX10" fmla="*/ 227364 w 300389"/>
                  <a:gd name="connsiteY10" fmla="*/ 733425 h 1158875"/>
                  <a:gd name="connsiteX11" fmla="*/ 294039 w 300389"/>
                  <a:gd name="connsiteY11" fmla="*/ 295275 h 1158875"/>
                  <a:gd name="connsiteX12" fmla="*/ 217045 w 300389"/>
                  <a:gd name="connsiteY12" fmla="*/ 144462 h 1158875"/>
                  <a:gd name="connsiteX13" fmla="*/ 55121 w 300389"/>
                  <a:gd name="connsiteY13" fmla="*/ 3968 h 1158875"/>
                  <a:gd name="connsiteX14" fmla="*/ 30514 w 300389"/>
                  <a:gd name="connsiteY14" fmla="*/ 0 h 1158875"/>
                  <a:gd name="connsiteX0" fmla="*/ 30514 w 300389"/>
                  <a:gd name="connsiteY0" fmla="*/ 0 h 1158875"/>
                  <a:gd name="connsiteX1" fmla="*/ 189264 w 300389"/>
                  <a:gd name="connsiteY1" fmla="*/ 174625 h 1158875"/>
                  <a:gd name="connsiteX2" fmla="*/ 259114 w 300389"/>
                  <a:gd name="connsiteY2" fmla="*/ 346075 h 1158875"/>
                  <a:gd name="connsiteX3" fmla="*/ 192439 w 300389"/>
                  <a:gd name="connsiteY3" fmla="*/ 784225 h 1158875"/>
                  <a:gd name="connsiteX4" fmla="*/ 214664 w 300389"/>
                  <a:gd name="connsiteY4" fmla="*/ 904875 h 1158875"/>
                  <a:gd name="connsiteX5" fmla="*/ 240064 w 300389"/>
                  <a:gd name="connsiteY5" fmla="*/ 1006475 h 1158875"/>
                  <a:gd name="connsiteX6" fmla="*/ 262289 w 300389"/>
                  <a:gd name="connsiteY6" fmla="*/ 1143000 h 1158875"/>
                  <a:gd name="connsiteX7" fmla="*/ 300389 w 300389"/>
                  <a:gd name="connsiteY7" fmla="*/ 1158875 h 1158875"/>
                  <a:gd name="connsiteX8" fmla="*/ 265464 w 300389"/>
                  <a:gd name="connsiteY8" fmla="*/ 965200 h 1158875"/>
                  <a:gd name="connsiteX9" fmla="*/ 233714 w 300389"/>
                  <a:gd name="connsiteY9" fmla="*/ 847725 h 1158875"/>
                  <a:gd name="connsiteX10" fmla="*/ 227364 w 300389"/>
                  <a:gd name="connsiteY10" fmla="*/ 733425 h 1158875"/>
                  <a:gd name="connsiteX11" fmla="*/ 294039 w 300389"/>
                  <a:gd name="connsiteY11" fmla="*/ 295275 h 1158875"/>
                  <a:gd name="connsiteX12" fmla="*/ 217045 w 300389"/>
                  <a:gd name="connsiteY12" fmla="*/ 144462 h 1158875"/>
                  <a:gd name="connsiteX13" fmla="*/ 55121 w 300389"/>
                  <a:gd name="connsiteY13" fmla="*/ 3968 h 1158875"/>
                  <a:gd name="connsiteX14" fmla="*/ 30514 w 300389"/>
                  <a:gd name="connsiteY14" fmla="*/ 0 h 1158875"/>
                  <a:gd name="connsiteX0" fmla="*/ 30514 w 324995"/>
                  <a:gd name="connsiteY0" fmla="*/ 0 h 1158875"/>
                  <a:gd name="connsiteX1" fmla="*/ 189264 w 324995"/>
                  <a:gd name="connsiteY1" fmla="*/ 174625 h 1158875"/>
                  <a:gd name="connsiteX2" fmla="*/ 259114 w 324995"/>
                  <a:gd name="connsiteY2" fmla="*/ 346075 h 1158875"/>
                  <a:gd name="connsiteX3" fmla="*/ 192439 w 324995"/>
                  <a:gd name="connsiteY3" fmla="*/ 784225 h 1158875"/>
                  <a:gd name="connsiteX4" fmla="*/ 214664 w 324995"/>
                  <a:gd name="connsiteY4" fmla="*/ 904875 h 1158875"/>
                  <a:gd name="connsiteX5" fmla="*/ 240064 w 324995"/>
                  <a:gd name="connsiteY5" fmla="*/ 1006475 h 1158875"/>
                  <a:gd name="connsiteX6" fmla="*/ 262289 w 324995"/>
                  <a:gd name="connsiteY6" fmla="*/ 1143000 h 1158875"/>
                  <a:gd name="connsiteX7" fmla="*/ 300389 w 324995"/>
                  <a:gd name="connsiteY7" fmla="*/ 1158875 h 1158875"/>
                  <a:gd name="connsiteX8" fmla="*/ 265464 w 324995"/>
                  <a:gd name="connsiteY8" fmla="*/ 965200 h 1158875"/>
                  <a:gd name="connsiteX9" fmla="*/ 233714 w 324995"/>
                  <a:gd name="connsiteY9" fmla="*/ 847725 h 1158875"/>
                  <a:gd name="connsiteX10" fmla="*/ 227364 w 324995"/>
                  <a:gd name="connsiteY10" fmla="*/ 733425 h 1158875"/>
                  <a:gd name="connsiteX11" fmla="*/ 324995 w 324995"/>
                  <a:gd name="connsiteY11" fmla="*/ 300038 h 1158875"/>
                  <a:gd name="connsiteX12" fmla="*/ 217045 w 324995"/>
                  <a:gd name="connsiteY12" fmla="*/ 144462 h 1158875"/>
                  <a:gd name="connsiteX13" fmla="*/ 55121 w 324995"/>
                  <a:gd name="connsiteY13" fmla="*/ 3968 h 1158875"/>
                  <a:gd name="connsiteX14" fmla="*/ 30514 w 324995"/>
                  <a:gd name="connsiteY14" fmla="*/ 0 h 1158875"/>
                  <a:gd name="connsiteX0" fmla="*/ 30514 w 336226"/>
                  <a:gd name="connsiteY0" fmla="*/ 0 h 1158875"/>
                  <a:gd name="connsiteX1" fmla="*/ 189264 w 336226"/>
                  <a:gd name="connsiteY1" fmla="*/ 174625 h 1158875"/>
                  <a:gd name="connsiteX2" fmla="*/ 259114 w 336226"/>
                  <a:gd name="connsiteY2" fmla="*/ 346075 h 1158875"/>
                  <a:gd name="connsiteX3" fmla="*/ 192439 w 336226"/>
                  <a:gd name="connsiteY3" fmla="*/ 784225 h 1158875"/>
                  <a:gd name="connsiteX4" fmla="*/ 214664 w 336226"/>
                  <a:gd name="connsiteY4" fmla="*/ 904875 h 1158875"/>
                  <a:gd name="connsiteX5" fmla="*/ 240064 w 336226"/>
                  <a:gd name="connsiteY5" fmla="*/ 1006475 h 1158875"/>
                  <a:gd name="connsiteX6" fmla="*/ 262289 w 336226"/>
                  <a:gd name="connsiteY6" fmla="*/ 1143000 h 1158875"/>
                  <a:gd name="connsiteX7" fmla="*/ 300389 w 336226"/>
                  <a:gd name="connsiteY7" fmla="*/ 1158875 h 1158875"/>
                  <a:gd name="connsiteX8" fmla="*/ 265464 w 336226"/>
                  <a:gd name="connsiteY8" fmla="*/ 965200 h 1158875"/>
                  <a:gd name="connsiteX9" fmla="*/ 233714 w 336226"/>
                  <a:gd name="connsiteY9" fmla="*/ 847725 h 1158875"/>
                  <a:gd name="connsiteX10" fmla="*/ 227364 w 336226"/>
                  <a:gd name="connsiteY10" fmla="*/ 733425 h 1158875"/>
                  <a:gd name="connsiteX11" fmla="*/ 324995 w 336226"/>
                  <a:gd name="connsiteY11" fmla="*/ 300038 h 1158875"/>
                  <a:gd name="connsiteX12" fmla="*/ 217045 w 336226"/>
                  <a:gd name="connsiteY12" fmla="*/ 144462 h 1158875"/>
                  <a:gd name="connsiteX13" fmla="*/ 55121 w 336226"/>
                  <a:gd name="connsiteY13" fmla="*/ 3968 h 1158875"/>
                  <a:gd name="connsiteX14" fmla="*/ 30514 w 336226"/>
                  <a:gd name="connsiteY14" fmla="*/ 0 h 1158875"/>
                  <a:gd name="connsiteX0" fmla="*/ 30514 w 336226"/>
                  <a:gd name="connsiteY0" fmla="*/ 0 h 1158875"/>
                  <a:gd name="connsiteX1" fmla="*/ 189264 w 336226"/>
                  <a:gd name="connsiteY1" fmla="*/ 174625 h 1158875"/>
                  <a:gd name="connsiteX2" fmla="*/ 259114 w 336226"/>
                  <a:gd name="connsiteY2" fmla="*/ 346075 h 1158875"/>
                  <a:gd name="connsiteX3" fmla="*/ 192439 w 336226"/>
                  <a:gd name="connsiteY3" fmla="*/ 784225 h 1158875"/>
                  <a:gd name="connsiteX4" fmla="*/ 214664 w 336226"/>
                  <a:gd name="connsiteY4" fmla="*/ 904875 h 1158875"/>
                  <a:gd name="connsiteX5" fmla="*/ 240064 w 336226"/>
                  <a:gd name="connsiteY5" fmla="*/ 1006475 h 1158875"/>
                  <a:gd name="connsiteX6" fmla="*/ 262289 w 336226"/>
                  <a:gd name="connsiteY6" fmla="*/ 1143000 h 1158875"/>
                  <a:gd name="connsiteX7" fmla="*/ 300389 w 336226"/>
                  <a:gd name="connsiteY7" fmla="*/ 1158875 h 1158875"/>
                  <a:gd name="connsiteX8" fmla="*/ 265464 w 336226"/>
                  <a:gd name="connsiteY8" fmla="*/ 965200 h 1158875"/>
                  <a:gd name="connsiteX9" fmla="*/ 233714 w 336226"/>
                  <a:gd name="connsiteY9" fmla="*/ 847725 h 1158875"/>
                  <a:gd name="connsiteX10" fmla="*/ 227364 w 336226"/>
                  <a:gd name="connsiteY10" fmla="*/ 733425 h 1158875"/>
                  <a:gd name="connsiteX11" fmla="*/ 324995 w 336226"/>
                  <a:gd name="connsiteY11" fmla="*/ 300038 h 1158875"/>
                  <a:gd name="connsiteX12" fmla="*/ 217045 w 336226"/>
                  <a:gd name="connsiteY12" fmla="*/ 144462 h 1158875"/>
                  <a:gd name="connsiteX13" fmla="*/ 55121 w 336226"/>
                  <a:gd name="connsiteY13" fmla="*/ 3968 h 1158875"/>
                  <a:gd name="connsiteX14" fmla="*/ 30514 w 336226"/>
                  <a:gd name="connsiteY14" fmla="*/ 0 h 1158875"/>
                  <a:gd name="connsiteX0" fmla="*/ 30514 w 336226"/>
                  <a:gd name="connsiteY0" fmla="*/ 0 h 1158875"/>
                  <a:gd name="connsiteX1" fmla="*/ 189264 w 336226"/>
                  <a:gd name="connsiteY1" fmla="*/ 174625 h 1158875"/>
                  <a:gd name="connsiteX2" fmla="*/ 259114 w 336226"/>
                  <a:gd name="connsiteY2" fmla="*/ 346075 h 1158875"/>
                  <a:gd name="connsiteX3" fmla="*/ 192439 w 336226"/>
                  <a:gd name="connsiteY3" fmla="*/ 784225 h 1158875"/>
                  <a:gd name="connsiteX4" fmla="*/ 214664 w 336226"/>
                  <a:gd name="connsiteY4" fmla="*/ 904875 h 1158875"/>
                  <a:gd name="connsiteX5" fmla="*/ 240064 w 336226"/>
                  <a:gd name="connsiteY5" fmla="*/ 1006475 h 1158875"/>
                  <a:gd name="connsiteX6" fmla="*/ 262289 w 336226"/>
                  <a:gd name="connsiteY6" fmla="*/ 1143000 h 1158875"/>
                  <a:gd name="connsiteX7" fmla="*/ 300389 w 336226"/>
                  <a:gd name="connsiteY7" fmla="*/ 1158875 h 1158875"/>
                  <a:gd name="connsiteX8" fmla="*/ 265464 w 336226"/>
                  <a:gd name="connsiteY8" fmla="*/ 965200 h 1158875"/>
                  <a:gd name="connsiteX9" fmla="*/ 233714 w 336226"/>
                  <a:gd name="connsiteY9" fmla="*/ 847725 h 1158875"/>
                  <a:gd name="connsiteX10" fmla="*/ 227364 w 336226"/>
                  <a:gd name="connsiteY10" fmla="*/ 733425 h 1158875"/>
                  <a:gd name="connsiteX11" fmla="*/ 324995 w 336226"/>
                  <a:gd name="connsiteY11" fmla="*/ 300038 h 1158875"/>
                  <a:gd name="connsiteX12" fmla="*/ 217045 w 336226"/>
                  <a:gd name="connsiteY12" fmla="*/ 144462 h 1158875"/>
                  <a:gd name="connsiteX13" fmla="*/ 55121 w 336226"/>
                  <a:gd name="connsiteY13" fmla="*/ 3968 h 1158875"/>
                  <a:gd name="connsiteX14" fmla="*/ 30514 w 336226"/>
                  <a:gd name="connsiteY14" fmla="*/ 0 h 1158875"/>
                  <a:gd name="connsiteX0" fmla="*/ 30514 w 336226"/>
                  <a:gd name="connsiteY0" fmla="*/ 0 h 1158875"/>
                  <a:gd name="connsiteX1" fmla="*/ 189264 w 336226"/>
                  <a:gd name="connsiteY1" fmla="*/ 174625 h 1158875"/>
                  <a:gd name="connsiteX2" fmla="*/ 259114 w 336226"/>
                  <a:gd name="connsiteY2" fmla="*/ 346075 h 1158875"/>
                  <a:gd name="connsiteX3" fmla="*/ 192439 w 336226"/>
                  <a:gd name="connsiteY3" fmla="*/ 784225 h 1158875"/>
                  <a:gd name="connsiteX4" fmla="*/ 214664 w 336226"/>
                  <a:gd name="connsiteY4" fmla="*/ 904875 h 1158875"/>
                  <a:gd name="connsiteX5" fmla="*/ 240064 w 336226"/>
                  <a:gd name="connsiteY5" fmla="*/ 1006475 h 1158875"/>
                  <a:gd name="connsiteX6" fmla="*/ 262289 w 336226"/>
                  <a:gd name="connsiteY6" fmla="*/ 1143000 h 1158875"/>
                  <a:gd name="connsiteX7" fmla="*/ 300389 w 336226"/>
                  <a:gd name="connsiteY7" fmla="*/ 1158875 h 1158875"/>
                  <a:gd name="connsiteX8" fmla="*/ 265464 w 336226"/>
                  <a:gd name="connsiteY8" fmla="*/ 965200 h 1158875"/>
                  <a:gd name="connsiteX9" fmla="*/ 233714 w 336226"/>
                  <a:gd name="connsiteY9" fmla="*/ 847725 h 1158875"/>
                  <a:gd name="connsiteX10" fmla="*/ 227364 w 336226"/>
                  <a:gd name="connsiteY10" fmla="*/ 733425 h 1158875"/>
                  <a:gd name="connsiteX11" fmla="*/ 324995 w 336226"/>
                  <a:gd name="connsiteY11" fmla="*/ 300038 h 1158875"/>
                  <a:gd name="connsiteX12" fmla="*/ 217045 w 336226"/>
                  <a:gd name="connsiteY12" fmla="*/ 144462 h 1158875"/>
                  <a:gd name="connsiteX13" fmla="*/ 55121 w 336226"/>
                  <a:gd name="connsiteY13" fmla="*/ 3968 h 1158875"/>
                  <a:gd name="connsiteX14" fmla="*/ 30514 w 336226"/>
                  <a:gd name="connsiteY14" fmla="*/ 0 h 1158875"/>
                  <a:gd name="connsiteX0" fmla="*/ 30514 w 336226"/>
                  <a:gd name="connsiteY0" fmla="*/ 0 h 1158875"/>
                  <a:gd name="connsiteX1" fmla="*/ 189264 w 336226"/>
                  <a:gd name="connsiteY1" fmla="*/ 174625 h 1158875"/>
                  <a:gd name="connsiteX2" fmla="*/ 259114 w 336226"/>
                  <a:gd name="connsiteY2" fmla="*/ 346075 h 1158875"/>
                  <a:gd name="connsiteX3" fmla="*/ 192439 w 336226"/>
                  <a:gd name="connsiteY3" fmla="*/ 784225 h 1158875"/>
                  <a:gd name="connsiteX4" fmla="*/ 214664 w 336226"/>
                  <a:gd name="connsiteY4" fmla="*/ 904875 h 1158875"/>
                  <a:gd name="connsiteX5" fmla="*/ 240064 w 336226"/>
                  <a:gd name="connsiteY5" fmla="*/ 1006475 h 1158875"/>
                  <a:gd name="connsiteX6" fmla="*/ 262289 w 336226"/>
                  <a:gd name="connsiteY6" fmla="*/ 1143000 h 1158875"/>
                  <a:gd name="connsiteX7" fmla="*/ 300389 w 336226"/>
                  <a:gd name="connsiteY7" fmla="*/ 1158875 h 1158875"/>
                  <a:gd name="connsiteX8" fmla="*/ 265464 w 336226"/>
                  <a:gd name="connsiteY8" fmla="*/ 965200 h 1158875"/>
                  <a:gd name="connsiteX9" fmla="*/ 233714 w 336226"/>
                  <a:gd name="connsiteY9" fmla="*/ 847725 h 1158875"/>
                  <a:gd name="connsiteX10" fmla="*/ 227364 w 336226"/>
                  <a:gd name="connsiteY10" fmla="*/ 733425 h 1158875"/>
                  <a:gd name="connsiteX11" fmla="*/ 324995 w 336226"/>
                  <a:gd name="connsiteY11" fmla="*/ 300038 h 1158875"/>
                  <a:gd name="connsiteX12" fmla="*/ 217045 w 336226"/>
                  <a:gd name="connsiteY12" fmla="*/ 144462 h 1158875"/>
                  <a:gd name="connsiteX13" fmla="*/ 55121 w 336226"/>
                  <a:gd name="connsiteY13" fmla="*/ 3968 h 1158875"/>
                  <a:gd name="connsiteX14" fmla="*/ 30514 w 336226"/>
                  <a:gd name="connsiteY14" fmla="*/ 0 h 1158875"/>
                  <a:gd name="connsiteX0" fmla="*/ 30514 w 336226"/>
                  <a:gd name="connsiteY0" fmla="*/ 0 h 1158875"/>
                  <a:gd name="connsiteX1" fmla="*/ 189264 w 336226"/>
                  <a:gd name="connsiteY1" fmla="*/ 174625 h 1158875"/>
                  <a:gd name="connsiteX2" fmla="*/ 259114 w 336226"/>
                  <a:gd name="connsiteY2" fmla="*/ 346075 h 1158875"/>
                  <a:gd name="connsiteX3" fmla="*/ 192439 w 336226"/>
                  <a:gd name="connsiteY3" fmla="*/ 784225 h 1158875"/>
                  <a:gd name="connsiteX4" fmla="*/ 214664 w 336226"/>
                  <a:gd name="connsiteY4" fmla="*/ 904875 h 1158875"/>
                  <a:gd name="connsiteX5" fmla="*/ 240064 w 336226"/>
                  <a:gd name="connsiteY5" fmla="*/ 1006475 h 1158875"/>
                  <a:gd name="connsiteX6" fmla="*/ 262289 w 336226"/>
                  <a:gd name="connsiteY6" fmla="*/ 1143000 h 1158875"/>
                  <a:gd name="connsiteX7" fmla="*/ 300389 w 336226"/>
                  <a:gd name="connsiteY7" fmla="*/ 1158875 h 1158875"/>
                  <a:gd name="connsiteX8" fmla="*/ 265464 w 336226"/>
                  <a:gd name="connsiteY8" fmla="*/ 965200 h 1158875"/>
                  <a:gd name="connsiteX9" fmla="*/ 233714 w 336226"/>
                  <a:gd name="connsiteY9" fmla="*/ 847725 h 1158875"/>
                  <a:gd name="connsiteX10" fmla="*/ 227364 w 336226"/>
                  <a:gd name="connsiteY10" fmla="*/ 733425 h 1158875"/>
                  <a:gd name="connsiteX11" fmla="*/ 324995 w 336226"/>
                  <a:gd name="connsiteY11" fmla="*/ 300038 h 1158875"/>
                  <a:gd name="connsiteX12" fmla="*/ 217045 w 336226"/>
                  <a:gd name="connsiteY12" fmla="*/ 144462 h 1158875"/>
                  <a:gd name="connsiteX13" fmla="*/ 55121 w 336226"/>
                  <a:gd name="connsiteY13" fmla="*/ 3968 h 1158875"/>
                  <a:gd name="connsiteX14" fmla="*/ 30514 w 336226"/>
                  <a:gd name="connsiteY14" fmla="*/ 0 h 1158875"/>
                  <a:gd name="connsiteX0" fmla="*/ 30514 w 336226"/>
                  <a:gd name="connsiteY0" fmla="*/ 0 h 1158875"/>
                  <a:gd name="connsiteX1" fmla="*/ 189264 w 336226"/>
                  <a:gd name="connsiteY1" fmla="*/ 174625 h 1158875"/>
                  <a:gd name="connsiteX2" fmla="*/ 259114 w 336226"/>
                  <a:gd name="connsiteY2" fmla="*/ 346075 h 1158875"/>
                  <a:gd name="connsiteX3" fmla="*/ 192439 w 336226"/>
                  <a:gd name="connsiteY3" fmla="*/ 784225 h 1158875"/>
                  <a:gd name="connsiteX4" fmla="*/ 214664 w 336226"/>
                  <a:gd name="connsiteY4" fmla="*/ 904875 h 1158875"/>
                  <a:gd name="connsiteX5" fmla="*/ 240064 w 336226"/>
                  <a:gd name="connsiteY5" fmla="*/ 1006475 h 1158875"/>
                  <a:gd name="connsiteX6" fmla="*/ 262289 w 336226"/>
                  <a:gd name="connsiteY6" fmla="*/ 1143000 h 1158875"/>
                  <a:gd name="connsiteX7" fmla="*/ 300389 w 336226"/>
                  <a:gd name="connsiteY7" fmla="*/ 1158875 h 1158875"/>
                  <a:gd name="connsiteX8" fmla="*/ 265464 w 336226"/>
                  <a:gd name="connsiteY8" fmla="*/ 965200 h 1158875"/>
                  <a:gd name="connsiteX9" fmla="*/ 233714 w 336226"/>
                  <a:gd name="connsiteY9" fmla="*/ 847725 h 1158875"/>
                  <a:gd name="connsiteX10" fmla="*/ 227364 w 336226"/>
                  <a:gd name="connsiteY10" fmla="*/ 733425 h 1158875"/>
                  <a:gd name="connsiteX11" fmla="*/ 324995 w 336226"/>
                  <a:gd name="connsiteY11" fmla="*/ 300038 h 1158875"/>
                  <a:gd name="connsiteX12" fmla="*/ 217045 w 336226"/>
                  <a:gd name="connsiteY12" fmla="*/ 144462 h 1158875"/>
                  <a:gd name="connsiteX13" fmla="*/ 55121 w 336226"/>
                  <a:gd name="connsiteY13" fmla="*/ 3968 h 1158875"/>
                  <a:gd name="connsiteX14" fmla="*/ 30514 w 336226"/>
                  <a:gd name="connsiteY14" fmla="*/ 0 h 1158875"/>
                  <a:gd name="connsiteX0" fmla="*/ 30514 w 336226"/>
                  <a:gd name="connsiteY0" fmla="*/ 0 h 1158875"/>
                  <a:gd name="connsiteX1" fmla="*/ 189264 w 336226"/>
                  <a:gd name="connsiteY1" fmla="*/ 174625 h 1158875"/>
                  <a:gd name="connsiteX2" fmla="*/ 259114 w 336226"/>
                  <a:gd name="connsiteY2" fmla="*/ 346075 h 1158875"/>
                  <a:gd name="connsiteX3" fmla="*/ 192439 w 336226"/>
                  <a:gd name="connsiteY3" fmla="*/ 784225 h 1158875"/>
                  <a:gd name="connsiteX4" fmla="*/ 214664 w 336226"/>
                  <a:gd name="connsiteY4" fmla="*/ 904875 h 1158875"/>
                  <a:gd name="connsiteX5" fmla="*/ 240064 w 336226"/>
                  <a:gd name="connsiteY5" fmla="*/ 1006475 h 1158875"/>
                  <a:gd name="connsiteX6" fmla="*/ 262289 w 336226"/>
                  <a:gd name="connsiteY6" fmla="*/ 1143000 h 1158875"/>
                  <a:gd name="connsiteX7" fmla="*/ 300389 w 336226"/>
                  <a:gd name="connsiteY7" fmla="*/ 1158875 h 1158875"/>
                  <a:gd name="connsiteX8" fmla="*/ 265464 w 336226"/>
                  <a:gd name="connsiteY8" fmla="*/ 965200 h 1158875"/>
                  <a:gd name="connsiteX9" fmla="*/ 233714 w 336226"/>
                  <a:gd name="connsiteY9" fmla="*/ 847725 h 1158875"/>
                  <a:gd name="connsiteX10" fmla="*/ 227364 w 336226"/>
                  <a:gd name="connsiteY10" fmla="*/ 733425 h 1158875"/>
                  <a:gd name="connsiteX11" fmla="*/ 324995 w 336226"/>
                  <a:gd name="connsiteY11" fmla="*/ 300038 h 1158875"/>
                  <a:gd name="connsiteX12" fmla="*/ 217045 w 336226"/>
                  <a:gd name="connsiteY12" fmla="*/ 144462 h 1158875"/>
                  <a:gd name="connsiteX13" fmla="*/ 55121 w 336226"/>
                  <a:gd name="connsiteY13" fmla="*/ 3968 h 1158875"/>
                  <a:gd name="connsiteX14" fmla="*/ 30514 w 336226"/>
                  <a:gd name="connsiteY14" fmla="*/ 0 h 1158875"/>
                  <a:gd name="connsiteX0" fmla="*/ 30514 w 336226"/>
                  <a:gd name="connsiteY0" fmla="*/ 0 h 1158875"/>
                  <a:gd name="connsiteX1" fmla="*/ 189264 w 336226"/>
                  <a:gd name="connsiteY1" fmla="*/ 174625 h 1158875"/>
                  <a:gd name="connsiteX2" fmla="*/ 259114 w 336226"/>
                  <a:gd name="connsiteY2" fmla="*/ 346075 h 1158875"/>
                  <a:gd name="connsiteX3" fmla="*/ 192439 w 336226"/>
                  <a:gd name="connsiteY3" fmla="*/ 784225 h 1158875"/>
                  <a:gd name="connsiteX4" fmla="*/ 214664 w 336226"/>
                  <a:gd name="connsiteY4" fmla="*/ 904875 h 1158875"/>
                  <a:gd name="connsiteX5" fmla="*/ 240064 w 336226"/>
                  <a:gd name="connsiteY5" fmla="*/ 1006475 h 1158875"/>
                  <a:gd name="connsiteX6" fmla="*/ 262289 w 336226"/>
                  <a:gd name="connsiteY6" fmla="*/ 1143000 h 1158875"/>
                  <a:gd name="connsiteX7" fmla="*/ 300389 w 336226"/>
                  <a:gd name="connsiteY7" fmla="*/ 1158875 h 1158875"/>
                  <a:gd name="connsiteX8" fmla="*/ 265464 w 336226"/>
                  <a:gd name="connsiteY8" fmla="*/ 965200 h 1158875"/>
                  <a:gd name="connsiteX9" fmla="*/ 269433 w 336226"/>
                  <a:gd name="connsiteY9" fmla="*/ 859631 h 1158875"/>
                  <a:gd name="connsiteX10" fmla="*/ 227364 w 336226"/>
                  <a:gd name="connsiteY10" fmla="*/ 733425 h 1158875"/>
                  <a:gd name="connsiteX11" fmla="*/ 324995 w 336226"/>
                  <a:gd name="connsiteY11" fmla="*/ 300038 h 1158875"/>
                  <a:gd name="connsiteX12" fmla="*/ 217045 w 336226"/>
                  <a:gd name="connsiteY12" fmla="*/ 144462 h 1158875"/>
                  <a:gd name="connsiteX13" fmla="*/ 55121 w 336226"/>
                  <a:gd name="connsiteY13" fmla="*/ 3968 h 1158875"/>
                  <a:gd name="connsiteX14" fmla="*/ 30514 w 336226"/>
                  <a:gd name="connsiteY14" fmla="*/ 0 h 1158875"/>
                  <a:gd name="connsiteX0" fmla="*/ 30514 w 336226"/>
                  <a:gd name="connsiteY0" fmla="*/ 0 h 1158875"/>
                  <a:gd name="connsiteX1" fmla="*/ 189264 w 336226"/>
                  <a:gd name="connsiteY1" fmla="*/ 174625 h 1158875"/>
                  <a:gd name="connsiteX2" fmla="*/ 259114 w 336226"/>
                  <a:gd name="connsiteY2" fmla="*/ 346075 h 1158875"/>
                  <a:gd name="connsiteX3" fmla="*/ 192439 w 336226"/>
                  <a:gd name="connsiteY3" fmla="*/ 784225 h 1158875"/>
                  <a:gd name="connsiteX4" fmla="*/ 214664 w 336226"/>
                  <a:gd name="connsiteY4" fmla="*/ 904875 h 1158875"/>
                  <a:gd name="connsiteX5" fmla="*/ 240064 w 336226"/>
                  <a:gd name="connsiteY5" fmla="*/ 1006475 h 1158875"/>
                  <a:gd name="connsiteX6" fmla="*/ 262289 w 336226"/>
                  <a:gd name="connsiteY6" fmla="*/ 1143000 h 1158875"/>
                  <a:gd name="connsiteX7" fmla="*/ 300389 w 336226"/>
                  <a:gd name="connsiteY7" fmla="*/ 1158875 h 1158875"/>
                  <a:gd name="connsiteX8" fmla="*/ 265464 w 336226"/>
                  <a:gd name="connsiteY8" fmla="*/ 965200 h 1158875"/>
                  <a:gd name="connsiteX9" fmla="*/ 269433 w 336226"/>
                  <a:gd name="connsiteY9" fmla="*/ 859631 h 1158875"/>
                  <a:gd name="connsiteX10" fmla="*/ 227364 w 336226"/>
                  <a:gd name="connsiteY10" fmla="*/ 733425 h 1158875"/>
                  <a:gd name="connsiteX11" fmla="*/ 324995 w 336226"/>
                  <a:gd name="connsiteY11" fmla="*/ 300038 h 1158875"/>
                  <a:gd name="connsiteX12" fmla="*/ 217045 w 336226"/>
                  <a:gd name="connsiteY12" fmla="*/ 144462 h 1158875"/>
                  <a:gd name="connsiteX13" fmla="*/ 55121 w 336226"/>
                  <a:gd name="connsiteY13" fmla="*/ 3968 h 1158875"/>
                  <a:gd name="connsiteX14" fmla="*/ 30514 w 336226"/>
                  <a:gd name="connsiteY14" fmla="*/ 0 h 1158875"/>
                  <a:gd name="connsiteX0" fmla="*/ 30514 w 336226"/>
                  <a:gd name="connsiteY0" fmla="*/ 0 h 1158875"/>
                  <a:gd name="connsiteX1" fmla="*/ 189264 w 336226"/>
                  <a:gd name="connsiteY1" fmla="*/ 174625 h 1158875"/>
                  <a:gd name="connsiteX2" fmla="*/ 259114 w 336226"/>
                  <a:gd name="connsiteY2" fmla="*/ 346075 h 1158875"/>
                  <a:gd name="connsiteX3" fmla="*/ 192439 w 336226"/>
                  <a:gd name="connsiteY3" fmla="*/ 784225 h 1158875"/>
                  <a:gd name="connsiteX4" fmla="*/ 214664 w 336226"/>
                  <a:gd name="connsiteY4" fmla="*/ 904875 h 1158875"/>
                  <a:gd name="connsiteX5" fmla="*/ 240064 w 336226"/>
                  <a:gd name="connsiteY5" fmla="*/ 1006475 h 1158875"/>
                  <a:gd name="connsiteX6" fmla="*/ 262289 w 336226"/>
                  <a:gd name="connsiteY6" fmla="*/ 1143000 h 1158875"/>
                  <a:gd name="connsiteX7" fmla="*/ 300389 w 336226"/>
                  <a:gd name="connsiteY7" fmla="*/ 1158875 h 1158875"/>
                  <a:gd name="connsiteX8" fmla="*/ 265464 w 336226"/>
                  <a:gd name="connsiteY8" fmla="*/ 965200 h 1158875"/>
                  <a:gd name="connsiteX9" fmla="*/ 269433 w 336226"/>
                  <a:gd name="connsiteY9" fmla="*/ 859631 h 1158875"/>
                  <a:gd name="connsiteX10" fmla="*/ 227364 w 336226"/>
                  <a:gd name="connsiteY10" fmla="*/ 733425 h 1158875"/>
                  <a:gd name="connsiteX11" fmla="*/ 324995 w 336226"/>
                  <a:gd name="connsiteY11" fmla="*/ 300038 h 1158875"/>
                  <a:gd name="connsiteX12" fmla="*/ 217045 w 336226"/>
                  <a:gd name="connsiteY12" fmla="*/ 144462 h 1158875"/>
                  <a:gd name="connsiteX13" fmla="*/ 55121 w 336226"/>
                  <a:gd name="connsiteY13" fmla="*/ 3968 h 1158875"/>
                  <a:gd name="connsiteX14" fmla="*/ 30514 w 336226"/>
                  <a:gd name="connsiteY14" fmla="*/ 0 h 1158875"/>
                  <a:gd name="connsiteX0" fmla="*/ 30514 w 336226"/>
                  <a:gd name="connsiteY0" fmla="*/ 0 h 1158875"/>
                  <a:gd name="connsiteX1" fmla="*/ 189264 w 336226"/>
                  <a:gd name="connsiteY1" fmla="*/ 174625 h 1158875"/>
                  <a:gd name="connsiteX2" fmla="*/ 259114 w 336226"/>
                  <a:gd name="connsiteY2" fmla="*/ 346075 h 1158875"/>
                  <a:gd name="connsiteX3" fmla="*/ 192439 w 336226"/>
                  <a:gd name="connsiteY3" fmla="*/ 784225 h 1158875"/>
                  <a:gd name="connsiteX4" fmla="*/ 214664 w 336226"/>
                  <a:gd name="connsiteY4" fmla="*/ 904875 h 1158875"/>
                  <a:gd name="connsiteX5" fmla="*/ 240064 w 336226"/>
                  <a:gd name="connsiteY5" fmla="*/ 1006475 h 1158875"/>
                  <a:gd name="connsiteX6" fmla="*/ 262289 w 336226"/>
                  <a:gd name="connsiteY6" fmla="*/ 1143000 h 1158875"/>
                  <a:gd name="connsiteX7" fmla="*/ 300389 w 336226"/>
                  <a:gd name="connsiteY7" fmla="*/ 1158875 h 1158875"/>
                  <a:gd name="connsiteX8" fmla="*/ 265464 w 336226"/>
                  <a:gd name="connsiteY8" fmla="*/ 965200 h 1158875"/>
                  <a:gd name="connsiteX9" fmla="*/ 269433 w 336226"/>
                  <a:gd name="connsiteY9" fmla="*/ 859631 h 1158875"/>
                  <a:gd name="connsiteX10" fmla="*/ 227364 w 336226"/>
                  <a:gd name="connsiteY10" fmla="*/ 733425 h 1158875"/>
                  <a:gd name="connsiteX11" fmla="*/ 324995 w 336226"/>
                  <a:gd name="connsiteY11" fmla="*/ 300038 h 1158875"/>
                  <a:gd name="connsiteX12" fmla="*/ 217045 w 336226"/>
                  <a:gd name="connsiteY12" fmla="*/ 144462 h 1158875"/>
                  <a:gd name="connsiteX13" fmla="*/ 55121 w 336226"/>
                  <a:gd name="connsiteY13" fmla="*/ 3968 h 1158875"/>
                  <a:gd name="connsiteX14" fmla="*/ 30514 w 336226"/>
                  <a:gd name="connsiteY14" fmla="*/ 0 h 1158875"/>
                  <a:gd name="connsiteX0" fmla="*/ 30514 w 336226"/>
                  <a:gd name="connsiteY0" fmla="*/ 0 h 1158875"/>
                  <a:gd name="connsiteX1" fmla="*/ 189264 w 336226"/>
                  <a:gd name="connsiteY1" fmla="*/ 174625 h 1158875"/>
                  <a:gd name="connsiteX2" fmla="*/ 259114 w 336226"/>
                  <a:gd name="connsiteY2" fmla="*/ 346075 h 1158875"/>
                  <a:gd name="connsiteX3" fmla="*/ 192439 w 336226"/>
                  <a:gd name="connsiteY3" fmla="*/ 784225 h 1158875"/>
                  <a:gd name="connsiteX4" fmla="*/ 214664 w 336226"/>
                  <a:gd name="connsiteY4" fmla="*/ 904875 h 1158875"/>
                  <a:gd name="connsiteX5" fmla="*/ 240064 w 336226"/>
                  <a:gd name="connsiteY5" fmla="*/ 1006475 h 1158875"/>
                  <a:gd name="connsiteX6" fmla="*/ 262289 w 336226"/>
                  <a:gd name="connsiteY6" fmla="*/ 1143000 h 1158875"/>
                  <a:gd name="connsiteX7" fmla="*/ 300389 w 336226"/>
                  <a:gd name="connsiteY7" fmla="*/ 1158875 h 1158875"/>
                  <a:gd name="connsiteX8" fmla="*/ 265464 w 336226"/>
                  <a:gd name="connsiteY8" fmla="*/ 965200 h 1158875"/>
                  <a:gd name="connsiteX9" fmla="*/ 269433 w 336226"/>
                  <a:gd name="connsiteY9" fmla="*/ 859631 h 1158875"/>
                  <a:gd name="connsiteX10" fmla="*/ 227364 w 336226"/>
                  <a:gd name="connsiteY10" fmla="*/ 733425 h 1158875"/>
                  <a:gd name="connsiteX11" fmla="*/ 324995 w 336226"/>
                  <a:gd name="connsiteY11" fmla="*/ 300038 h 1158875"/>
                  <a:gd name="connsiteX12" fmla="*/ 217045 w 336226"/>
                  <a:gd name="connsiteY12" fmla="*/ 144462 h 1158875"/>
                  <a:gd name="connsiteX13" fmla="*/ 55121 w 336226"/>
                  <a:gd name="connsiteY13" fmla="*/ 3968 h 1158875"/>
                  <a:gd name="connsiteX14" fmla="*/ 30514 w 336226"/>
                  <a:gd name="connsiteY14" fmla="*/ 0 h 1158875"/>
                  <a:gd name="connsiteX0" fmla="*/ 30514 w 336226"/>
                  <a:gd name="connsiteY0" fmla="*/ 0 h 1158875"/>
                  <a:gd name="connsiteX1" fmla="*/ 189264 w 336226"/>
                  <a:gd name="connsiteY1" fmla="*/ 174625 h 1158875"/>
                  <a:gd name="connsiteX2" fmla="*/ 259114 w 336226"/>
                  <a:gd name="connsiteY2" fmla="*/ 346075 h 1158875"/>
                  <a:gd name="connsiteX3" fmla="*/ 192439 w 336226"/>
                  <a:gd name="connsiteY3" fmla="*/ 784225 h 1158875"/>
                  <a:gd name="connsiteX4" fmla="*/ 214664 w 336226"/>
                  <a:gd name="connsiteY4" fmla="*/ 904875 h 1158875"/>
                  <a:gd name="connsiteX5" fmla="*/ 240064 w 336226"/>
                  <a:gd name="connsiteY5" fmla="*/ 1006475 h 1158875"/>
                  <a:gd name="connsiteX6" fmla="*/ 262289 w 336226"/>
                  <a:gd name="connsiteY6" fmla="*/ 1143000 h 1158875"/>
                  <a:gd name="connsiteX7" fmla="*/ 300389 w 336226"/>
                  <a:gd name="connsiteY7" fmla="*/ 1158875 h 1158875"/>
                  <a:gd name="connsiteX8" fmla="*/ 265464 w 336226"/>
                  <a:gd name="connsiteY8" fmla="*/ 965200 h 1158875"/>
                  <a:gd name="connsiteX9" fmla="*/ 269433 w 336226"/>
                  <a:gd name="connsiteY9" fmla="*/ 859631 h 1158875"/>
                  <a:gd name="connsiteX10" fmla="*/ 227364 w 336226"/>
                  <a:gd name="connsiteY10" fmla="*/ 733425 h 1158875"/>
                  <a:gd name="connsiteX11" fmla="*/ 324995 w 336226"/>
                  <a:gd name="connsiteY11" fmla="*/ 300038 h 1158875"/>
                  <a:gd name="connsiteX12" fmla="*/ 217045 w 336226"/>
                  <a:gd name="connsiteY12" fmla="*/ 144462 h 1158875"/>
                  <a:gd name="connsiteX13" fmla="*/ 55121 w 336226"/>
                  <a:gd name="connsiteY13" fmla="*/ 3968 h 1158875"/>
                  <a:gd name="connsiteX14" fmla="*/ 30514 w 336226"/>
                  <a:gd name="connsiteY14" fmla="*/ 0 h 1158875"/>
                  <a:gd name="connsiteX0" fmla="*/ 30514 w 336226"/>
                  <a:gd name="connsiteY0" fmla="*/ 0 h 1158875"/>
                  <a:gd name="connsiteX1" fmla="*/ 189264 w 336226"/>
                  <a:gd name="connsiteY1" fmla="*/ 174625 h 1158875"/>
                  <a:gd name="connsiteX2" fmla="*/ 259114 w 336226"/>
                  <a:gd name="connsiteY2" fmla="*/ 346075 h 1158875"/>
                  <a:gd name="connsiteX3" fmla="*/ 192439 w 336226"/>
                  <a:gd name="connsiteY3" fmla="*/ 784225 h 1158875"/>
                  <a:gd name="connsiteX4" fmla="*/ 214664 w 336226"/>
                  <a:gd name="connsiteY4" fmla="*/ 904875 h 1158875"/>
                  <a:gd name="connsiteX5" fmla="*/ 240064 w 336226"/>
                  <a:gd name="connsiteY5" fmla="*/ 1006475 h 1158875"/>
                  <a:gd name="connsiteX6" fmla="*/ 262289 w 336226"/>
                  <a:gd name="connsiteY6" fmla="*/ 1143000 h 1158875"/>
                  <a:gd name="connsiteX7" fmla="*/ 300389 w 336226"/>
                  <a:gd name="connsiteY7" fmla="*/ 1158875 h 1158875"/>
                  <a:gd name="connsiteX8" fmla="*/ 265464 w 336226"/>
                  <a:gd name="connsiteY8" fmla="*/ 965200 h 1158875"/>
                  <a:gd name="connsiteX9" fmla="*/ 269433 w 336226"/>
                  <a:gd name="connsiteY9" fmla="*/ 859631 h 1158875"/>
                  <a:gd name="connsiteX10" fmla="*/ 227364 w 336226"/>
                  <a:gd name="connsiteY10" fmla="*/ 733425 h 1158875"/>
                  <a:gd name="connsiteX11" fmla="*/ 324995 w 336226"/>
                  <a:gd name="connsiteY11" fmla="*/ 300038 h 1158875"/>
                  <a:gd name="connsiteX12" fmla="*/ 217045 w 336226"/>
                  <a:gd name="connsiteY12" fmla="*/ 144462 h 1158875"/>
                  <a:gd name="connsiteX13" fmla="*/ 55121 w 336226"/>
                  <a:gd name="connsiteY13" fmla="*/ 3968 h 1158875"/>
                  <a:gd name="connsiteX14" fmla="*/ 30514 w 336226"/>
                  <a:gd name="connsiteY14" fmla="*/ 0 h 1158875"/>
                  <a:gd name="connsiteX0" fmla="*/ 30514 w 336226"/>
                  <a:gd name="connsiteY0" fmla="*/ 0 h 1158875"/>
                  <a:gd name="connsiteX1" fmla="*/ 189264 w 336226"/>
                  <a:gd name="connsiteY1" fmla="*/ 174625 h 1158875"/>
                  <a:gd name="connsiteX2" fmla="*/ 259114 w 336226"/>
                  <a:gd name="connsiteY2" fmla="*/ 346075 h 1158875"/>
                  <a:gd name="connsiteX3" fmla="*/ 192439 w 336226"/>
                  <a:gd name="connsiteY3" fmla="*/ 784225 h 1158875"/>
                  <a:gd name="connsiteX4" fmla="*/ 214664 w 336226"/>
                  <a:gd name="connsiteY4" fmla="*/ 904875 h 1158875"/>
                  <a:gd name="connsiteX5" fmla="*/ 240064 w 336226"/>
                  <a:gd name="connsiteY5" fmla="*/ 1006475 h 1158875"/>
                  <a:gd name="connsiteX6" fmla="*/ 262289 w 336226"/>
                  <a:gd name="connsiteY6" fmla="*/ 1143000 h 1158875"/>
                  <a:gd name="connsiteX7" fmla="*/ 300389 w 336226"/>
                  <a:gd name="connsiteY7" fmla="*/ 1158875 h 1158875"/>
                  <a:gd name="connsiteX8" fmla="*/ 265464 w 336226"/>
                  <a:gd name="connsiteY8" fmla="*/ 965200 h 1158875"/>
                  <a:gd name="connsiteX9" fmla="*/ 269433 w 336226"/>
                  <a:gd name="connsiteY9" fmla="*/ 859631 h 1158875"/>
                  <a:gd name="connsiteX10" fmla="*/ 205933 w 336226"/>
                  <a:gd name="connsiteY10" fmla="*/ 752475 h 1158875"/>
                  <a:gd name="connsiteX11" fmla="*/ 324995 w 336226"/>
                  <a:gd name="connsiteY11" fmla="*/ 300038 h 1158875"/>
                  <a:gd name="connsiteX12" fmla="*/ 217045 w 336226"/>
                  <a:gd name="connsiteY12" fmla="*/ 144462 h 1158875"/>
                  <a:gd name="connsiteX13" fmla="*/ 55121 w 336226"/>
                  <a:gd name="connsiteY13" fmla="*/ 3968 h 1158875"/>
                  <a:gd name="connsiteX14" fmla="*/ 30514 w 336226"/>
                  <a:gd name="connsiteY14" fmla="*/ 0 h 1158875"/>
                  <a:gd name="connsiteX0" fmla="*/ 30514 w 336226"/>
                  <a:gd name="connsiteY0" fmla="*/ 0 h 1158875"/>
                  <a:gd name="connsiteX1" fmla="*/ 189264 w 336226"/>
                  <a:gd name="connsiteY1" fmla="*/ 174625 h 1158875"/>
                  <a:gd name="connsiteX2" fmla="*/ 259114 w 336226"/>
                  <a:gd name="connsiteY2" fmla="*/ 346075 h 1158875"/>
                  <a:gd name="connsiteX3" fmla="*/ 192439 w 336226"/>
                  <a:gd name="connsiteY3" fmla="*/ 784225 h 1158875"/>
                  <a:gd name="connsiteX4" fmla="*/ 214664 w 336226"/>
                  <a:gd name="connsiteY4" fmla="*/ 904875 h 1158875"/>
                  <a:gd name="connsiteX5" fmla="*/ 240064 w 336226"/>
                  <a:gd name="connsiteY5" fmla="*/ 1006475 h 1158875"/>
                  <a:gd name="connsiteX6" fmla="*/ 262289 w 336226"/>
                  <a:gd name="connsiteY6" fmla="*/ 1143000 h 1158875"/>
                  <a:gd name="connsiteX7" fmla="*/ 300389 w 336226"/>
                  <a:gd name="connsiteY7" fmla="*/ 1158875 h 1158875"/>
                  <a:gd name="connsiteX8" fmla="*/ 265464 w 336226"/>
                  <a:gd name="connsiteY8" fmla="*/ 965200 h 1158875"/>
                  <a:gd name="connsiteX9" fmla="*/ 269433 w 336226"/>
                  <a:gd name="connsiteY9" fmla="*/ 859631 h 1158875"/>
                  <a:gd name="connsiteX10" fmla="*/ 205933 w 336226"/>
                  <a:gd name="connsiteY10" fmla="*/ 752475 h 1158875"/>
                  <a:gd name="connsiteX11" fmla="*/ 324995 w 336226"/>
                  <a:gd name="connsiteY11" fmla="*/ 300038 h 1158875"/>
                  <a:gd name="connsiteX12" fmla="*/ 217045 w 336226"/>
                  <a:gd name="connsiteY12" fmla="*/ 144462 h 1158875"/>
                  <a:gd name="connsiteX13" fmla="*/ 55121 w 336226"/>
                  <a:gd name="connsiteY13" fmla="*/ 3968 h 1158875"/>
                  <a:gd name="connsiteX14" fmla="*/ 30514 w 336226"/>
                  <a:gd name="connsiteY14" fmla="*/ 0 h 1158875"/>
                  <a:gd name="connsiteX0" fmla="*/ 30514 w 336226"/>
                  <a:gd name="connsiteY0" fmla="*/ 0 h 1158875"/>
                  <a:gd name="connsiteX1" fmla="*/ 189264 w 336226"/>
                  <a:gd name="connsiteY1" fmla="*/ 174625 h 1158875"/>
                  <a:gd name="connsiteX2" fmla="*/ 259114 w 336226"/>
                  <a:gd name="connsiteY2" fmla="*/ 346075 h 1158875"/>
                  <a:gd name="connsiteX3" fmla="*/ 192439 w 336226"/>
                  <a:gd name="connsiteY3" fmla="*/ 784225 h 1158875"/>
                  <a:gd name="connsiteX4" fmla="*/ 214664 w 336226"/>
                  <a:gd name="connsiteY4" fmla="*/ 904875 h 1158875"/>
                  <a:gd name="connsiteX5" fmla="*/ 240064 w 336226"/>
                  <a:gd name="connsiteY5" fmla="*/ 1006475 h 1158875"/>
                  <a:gd name="connsiteX6" fmla="*/ 262289 w 336226"/>
                  <a:gd name="connsiteY6" fmla="*/ 1143000 h 1158875"/>
                  <a:gd name="connsiteX7" fmla="*/ 300389 w 336226"/>
                  <a:gd name="connsiteY7" fmla="*/ 1158875 h 1158875"/>
                  <a:gd name="connsiteX8" fmla="*/ 265464 w 336226"/>
                  <a:gd name="connsiteY8" fmla="*/ 965200 h 1158875"/>
                  <a:gd name="connsiteX9" fmla="*/ 269433 w 336226"/>
                  <a:gd name="connsiteY9" fmla="*/ 859631 h 1158875"/>
                  <a:gd name="connsiteX10" fmla="*/ 205933 w 336226"/>
                  <a:gd name="connsiteY10" fmla="*/ 752475 h 1158875"/>
                  <a:gd name="connsiteX11" fmla="*/ 324995 w 336226"/>
                  <a:gd name="connsiteY11" fmla="*/ 300038 h 1158875"/>
                  <a:gd name="connsiteX12" fmla="*/ 217045 w 336226"/>
                  <a:gd name="connsiteY12" fmla="*/ 144462 h 1158875"/>
                  <a:gd name="connsiteX13" fmla="*/ 55121 w 336226"/>
                  <a:gd name="connsiteY13" fmla="*/ 3968 h 1158875"/>
                  <a:gd name="connsiteX14" fmla="*/ 30514 w 336226"/>
                  <a:gd name="connsiteY14" fmla="*/ 0 h 1158875"/>
                  <a:gd name="connsiteX0" fmla="*/ 30514 w 336226"/>
                  <a:gd name="connsiteY0" fmla="*/ 0 h 1158875"/>
                  <a:gd name="connsiteX1" fmla="*/ 189264 w 336226"/>
                  <a:gd name="connsiteY1" fmla="*/ 174625 h 1158875"/>
                  <a:gd name="connsiteX2" fmla="*/ 259114 w 336226"/>
                  <a:gd name="connsiteY2" fmla="*/ 346075 h 1158875"/>
                  <a:gd name="connsiteX3" fmla="*/ 192439 w 336226"/>
                  <a:gd name="connsiteY3" fmla="*/ 784225 h 1158875"/>
                  <a:gd name="connsiteX4" fmla="*/ 214664 w 336226"/>
                  <a:gd name="connsiteY4" fmla="*/ 904875 h 1158875"/>
                  <a:gd name="connsiteX5" fmla="*/ 240064 w 336226"/>
                  <a:gd name="connsiteY5" fmla="*/ 1006475 h 1158875"/>
                  <a:gd name="connsiteX6" fmla="*/ 262289 w 336226"/>
                  <a:gd name="connsiteY6" fmla="*/ 1143000 h 1158875"/>
                  <a:gd name="connsiteX7" fmla="*/ 300389 w 336226"/>
                  <a:gd name="connsiteY7" fmla="*/ 1158875 h 1158875"/>
                  <a:gd name="connsiteX8" fmla="*/ 265464 w 336226"/>
                  <a:gd name="connsiteY8" fmla="*/ 965200 h 1158875"/>
                  <a:gd name="connsiteX9" fmla="*/ 269433 w 336226"/>
                  <a:gd name="connsiteY9" fmla="*/ 859631 h 1158875"/>
                  <a:gd name="connsiteX10" fmla="*/ 205933 w 336226"/>
                  <a:gd name="connsiteY10" fmla="*/ 752475 h 1158875"/>
                  <a:gd name="connsiteX11" fmla="*/ 324995 w 336226"/>
                  <a:gd name="connsiteY11" fmla="*/ 300038 h 1158875"/>
                  <a:gd name="connsiteX12" fmla="*/ 217045 w 336226"/>
                  <a:gd name="connsiteY12" fmla="*/ 144462 h 1158875"/>
                  <a:gd name="connsiteX13" fmla="*/ 55121 w 336226"/>
                  <a:gd name="connsiteY13" fmla="*/ 3968 h 1158875"/>
                  <a:gd name="connsiteX14" fmla="*/ 30514 w 336226"/>
                  <a:gd name="connsiteY14" fmla="*/ 0 h 1158875"/>
                  <a:gd name="connsiteX0" fmla="*/ 30514 w 336226"/>
                  <a:gd name="connsiteY0" fmla="*/ 0 h 1158875"/>
                  <a:gd name="connsiteX1" fmla="*/ 189264 w 336226"/>
                  <a:gd name="connsiteY1" fmla="*/ 174625 h 1158875"/>
                  <a:gd name="connsiteX2" fmla="*/ 259114 w 336226"/>
                  <a:gd name="connsiteY2" fmla="*/ 346075 h 1158875"/>
                  <a:gd name="connsiteX3" fmla="*/ 192439 w 336226"/>
                  <a:gd name="connsiteY3" fmla="*/ 784225 h 1158875"/>
                  <a:gd name="connsiteX4" fmla="*/ 214664 w 336226"/>
                  <a:gd name="connsiteY4" fmla="*/ 904875 h 1158875"/>
                  <a:gd name="connsiteX5" fmla="*/ 240064 w 336226"/>
                  <a:gd name="connsiteY5" fmla="*/ 1006475 h 1158875"/>
                  <a:gd name="connsiteX6" fmla="*/ 262289 w 336226"/>
                  <a:gd name="connsiteY6" fmla="*/ 1143000 h 1158875"/>
                  <a:gd name="connsiteX7" fmla="*/ 300389 w 336226"/>
                  <a:gd name="connsiteY7" fmla="*/ 1158875 h 1158875"/>
                  <a:gd name="connsiteX8" fmla="*/ 265464 w 336226"/>
                  <a:gd name="connsiteY8" fmla="*/ 965200 h 1158875"/>
                  <a:gd name="connsiteX9" fmla="*/ 269433 w 336226"/>
                  <a:gd name="connsiteY9" fmla="*/ 859631 h 1158875"/>
                  <a:gd name="connsiteX10" fmla="*/ 205933 w 336226"/>
                  <a:gd name="connsiteY10" fmla="*/ 752475 h 1158875"/>
                  <a:gd name="connsiteX11" fmla="*/ 324995 w 336226"/>
                  <a:gd name="connsiteY11" fmla="*/ 300038 h 1158875"/>
                  <a:gd name="connsiteX12" fmla="*/ 217045 w 336226"/>
                  <a:gd name="connsiteY12" fmla="*/ 144462 h 1158875"/>
                  <a:gd name="connsiteX13" fmla="*/ 55121 w 336226"/>
                  <a:gd name="connsiteY13" fmla="*/ 3968 h 1158875"/>
                  <a:gd name="connsiteX14" fmla="*/ 30514 w 336226"/>
                  <a:gd name="connsiteY14" fmla="*/ 0 h 1158875"/>
                  <a:gd name="connsiteX0" fmla="*/ 30514 w 336226"/>
                  <a:gd name="connsiteY0" fmla="*/ 0 h 1158875"/>
                  <a:gd name="connsiteX1" fmla="*/ 189264 w 336226"/>
                  <a:gd name="connsiteY1" fmla="*/ 174625 h 1158875"/>
                  <a:gd name="connsiteX2" fmla="*/ 259114 w 336226"/>
                  <a:gd name="connsiteY2" fmla="*/ 346075 h 1158875"/>
                  <a:gd name="connsiteX3" fmla="*/ 192439 w 336226"/>
                  <a:gd name="connsiteY3" fmla="*/ 784225 h 1158875"/>
                  <a:gd name="connsiteX4" fmla="*/ 214664 w 336226"/>
                  <a:gd name="connsiteY4" fmla="*/ 904875 h 1158875"/>
                  <a:gd name="connsiteX5" fmla="*/ 240064 w 336226"/>
                  <a:gd name="connsiteY5" fmla="*/ 1006475 h 1158875"/>
                  <a:gd name="connsiteX6" fmla="*/ 262289 w 336226"/>
                  <a:gd name="connsiteY6" fmla="*/ 1143000 h 1158875"/>
                  <a:gd name="connsiteX7" fmla="*/ 300389 w 336226"/>
                  <a:gd name="connsiteY7" fmla="*/ 1158875 h 1158875"/>
                  <a:gd name="connsiteX8" fmla="*/ 265464 w 336226"/>
                  <a:gd name="connsiteY8" fmla="*/ 965200 h 1158875"/>
                  <a:gd name="connsiteX9" fmla="*/ 269433 w 336226"/>
                  <a:gd name="connsiteY9" fmla="*/ 859631 h 1158875"/>
                  <a:gd name="connsiteX10" fmla="*/ 205933 w 336226"/>
                  <a:gd name="connsiteY10" fmla="*/ 752475 h 1158875"/>
                  <a:gd name="connsiteX11" fmla="*/ 324995 w 336226"/>
                  <a:gd name="connsiteY11" fmla="*/ 300038 h 1158875"/>
                  <a:gd name="connsiteX12" fmla="*/ 217045 w 336226"/>
                  <a:gd name="connsiteY12" fmla="*/ 144462 h 1158875"/>
                  <a:gd name="connsiteX13" fmla="*/ 55121 w 336226"/>
                  <a:gd name="connsiteY13" fmla="*/ 3968 h 1158875"/>
                  <a:gd name="connsiteX14" fmla="*/ 30514 w 336226"/>
                  <a:gd name="connsiteY14" fmla="*/ 0 h 1158875"/>
                  <a:gd name="connsiteX0" fmla="*/ 30514 w 336226"/>
                  <a:gd name="connsiteY0" fmla="*/ 0 h 1158875"/>
                  <a:gd name="connsiteX1" fmla="*/ 189264 w 336226"/>
                  <a:gd name="connsiteY1" fmla="*/ 174625 h 1158875"/>
                  <a:gd name="connsiteX2" fmla="*/ 259114 w 336226"/>
                  <a:gd name="connsiteY2" fmla="*/ 346075 h 1158875"/>
                  <a:gd name="connsiteX3" fmla="*/ 192439 w 336226"/>
                  <a:gd name="connsiteY3" fmla="*/ 784225 h 1158875"/>
                  <a:gd name="connsiteX4" fmla="*/ 214664 w 336226"/>
                  <a:gd name="connsiteY4" fmla="*/ 904875 h 1158875"/>
                  <a:gd name="connsiteX5" fmla="*/ 240064 w 336226"/>
                  <a:gd name="connsiteY5" fmla="*/ 1006475 h 1158875"/>
                  <a:gd name="connsiteX6" fmla="*/ 262289 w 336226"/>
                  <a:gd name="connsiteY6" fmla="*/ 1143000 h 1158875"/>
                  <a:gd name="connsiteX7" fmla="*/ 300389 w 336226"/>
                  <a:gd name="connsiteY7" fmla="*/ 1158875 h 1158875"/>
                  <a:gd name="connsiteX8" fmla="*/ 265464 w 336226"/>
                  <a:gd name="connsiteY8" fmla="*/ 965200 h 1158875"/>
                  <a:gd name="connsiteX9" fmla="*/ 269433 w 336226"/>
                  <a:gd name="connsiteY9" fmla="*/ 859631 h 1158875"/>
                  <a:gd name="connsiteX10" fmla="*/ 205933 w 336226"/>
                  <a:gd name="connsiteY10" fmla="*/ 752475 h 1158875"/>
                  <a:gd name="connsiteX11" fmla="*/ 324995 w 336226"/>
                  <a:gd name="connsiteY11" fmla="*/ 300038 h 1158875"/>
                  <a:gd name="connsiteX12" fmla="*/ 217045 w 336226"/>
                  <a:gd name="connsiteY12" fmla="*/ 144462 h 1158875"/>
                  <a:gd name="connsiteX13" fmla="*/ 55121 w 336226"/>
                  <a:gd name="connsiteY13" fmla="*/ 3968 h 1158875"/>
                  <a:gd name="connsiteX14" fmla="*/ 30514 w 336226"/>
                  <a:gd name="connsiteY14" fmla="*/ 0 h 1158875"/>
                  <a:gd name="connsiteX0" fmla="*/ 30514 w 336226"/>
                  <a:gd name="connsiteY0" fmla="*/ 0 h 1158875"/>
                  <a:gd name="connsiteX1" fmla="*/ 189264 w 336226"/>
                  <a:gd name="connsiteY1" fmla="*/ 174625 h 1158875"/>
                  <a:gd name="connsiteX2" fmla="*/ 259114 w 336226"/>
                  <a:gd name="connsiteY2" fmla="*/ 346075 h 1158875"/>
                  <a:gd name="connsiteX3" fmla="*/ 192439 w 336226"/>
                  <a:gd name="connsiteY3" fmla="*/ 784225 h 1158875"/>
                  <a:gd name="connsiteX4" fmla="*/ 214664 w 336226"/>
                  <a:gd name="connsiteY4" fmla="*/ 904875 h 1158875"/>
                  <a:gd name="connsiteX5" fmla="*/ 240064 w 336226"/>
                  <a:gd name="connsiteY5" fmla="*/ 1006475 h 1158875"/>
                  <a:gd name="connsiteX6" fmla="*/ 262289 w 336226"/>
                  <a:gd name="connsiteY6" fmla="*/ 1143000 h 1158875"/>
                  <a:gd name="connsiteX7" fmla="*/ 300389 w 336226"/>
                  <a:gd name="connsiteY7" fmla="*/ 1158875 h 1158875"/>
                  <a:gd name="connsiteX8" fmla="*/ 265464 w 336226"/>
                  <a:gd name="connsiteY8" fmla="*/ 965200 h 1158875"/>
                  <a:gd name="connsiteX9" fmla="*/ 269433 w 336226"/>
                  <a:gd name="connsiteY9" fmla="*/ 859631 h 1158875"/>
                  <a:gd name="connsiteX10" fmla="*/ 205933 w 336226"/>
                  <a:gd name="connsiteY10" fmla="*/ 752475 h 1158875"/>
                  <a:gd name="connsiteX11" fmla="*/ 324995 w 336226"/>
                  <a:gd name="connsiteY11" fmla="*/ 300038 h 1158875"/>
                  <a:gd name="connsiteX12" fmla="*/ 217045 w 336226"/>
                  <a:gd name="connsiteY12" fmla="*/ 144462 h 1158875"/>
                  <a:gd name="connsiteX13" fmla="*/ 55121 w 336226"/>
                  <a:gd name="connsiteY13" fmla="*/ 3968 h 1158875"/>
                  <a:gd name="connsiteX14" fmla="*/ 30514 w 336226"/>
                  <a:gd name="connsiteY14" fmla="*/ 0 h 1158875"/>
                  <a:gd name="connsiteX0" fmla="*/ 30514 w 336226"/>
                  <a:gd name="connsiteY0" fmla="*/ 0 h 1158875"/>
                  <a:gd name="connsiteX1" fmla="*/ 189264 w 336226"/>
                  <a:gd name="connsiteY1" fmla="*/ 174625 h 1158875"/>
                  <a:gd name="connsiteX2" fmla="*/ 259114 w 336226"/>
                  <a:gd name="connsiteY2" fmla="*/ 346075 h 1158875"/>
                  <a:gd name="connsiteX3" fmla="*/ 192439 w 336226"/>
                  <a:gd name="connsiteY3" fmla="*/ 784225 h 1158875"/>
                  <a:gd name="connsiteX4" fmla="*/ 214664 w 336226"/>
                  <a:gd name="connsiteY4" fmla="*/ 904875 h 1158875"/>
                  <a:gd name="connsiteX5" fmla="*/ 240064 w 336226"/>
                  <a:gd name="connsiteY5" fmla="*/ 1006475 h 1158875"/>
                  <a:gd name="connsiteX6" fmla="*/ 262289 w 336226"/>
                  <a:gd name="connsiteY6" fmla="*/ 1143000 h 1158875"/>
                  <a:gd name="connsiteX7" fmla="*/ 300389 w 336226"/>
                  <a:gd name="connsiteY7" fmla="*/ 1158875 h 1158875"/>
                  <a:gd name="connsiteX8" fmla="*/ 265464 w 336226"/>
                  <a:gd name="connsiteY8" fmla="*/ 965200 h 1158875"/>
                  <a:gd name="connsiteX9" fmla="*/ 269433 w 336226"/>
                  <a:gd name="connsiteY9" fmla="*/ 859631 h 1158875"/>
                  <a:gd name="connsiteX10" fmla="*/ 205933 w 336226"/>
                  <a:gd name="connsiteY10" fmla="*/ 752475 h 1158875"/>
                  <a:gd name="connsiteX11" fmla="*/ 324995 w 336226"/>
                  <a:gd name="connsiteY11" fmla="*/ 300038 h 1158875"/>
                  <a:gd name="connsiteX12" fmla="*/ 217045 w 336226"/>
                  <a:gd name="connsiteY12" fmla="*/ 144462 h 1158875"/>
                  <a:gd name="connsiteX13" fmla="*/ 55121 w 336226"/>
                  <a:gd name="connsiteY13" fmla="*/ 3968 h 1158875"/>
                  <a:gd name="connsiteX14" fmla="*/ 30514 w 336226"/>
                  <a:gd name="connsiteY14" fmla="*/ 0 h 1158875"/>
                  <a:gd name="connsiteX0" fmla="*/ 30514 w 336226"/>
                  <a:gd name="connsiteY0" fmla="*/ 0 h 1158875"/>
                  <a:gd name="connsiteX1" fmla="*/ 189264 w 336226"/>
                  <a:gd name="connsiteY1" fmla="*/ 174625 h 1158875"/>
                  <a:gd name="connsiteX2" fmla="*/ 259114 w 336226"/>
                  <a:gd name="connsiteY2" fmla="*/ 346075 h 1158875"/>
                  <a:gd name="connsiteX3" fmla="*/ 192439 w 336226"/>
                  <a:gd name="connsiteY3" fmla="*/ 784225 h 1158875"/>
                  <a:gd name="connsiteX4" fmla="*/ 214664 w 336226"/>
                  <a:gd name="connsiteY4" fmla="*/ 904875 h 1158875"/>
                  <a:gd name="connsiteX5" fmla="*/ 240064 w 336226"/>
                  <a:gd name="connsiteY5" fmla="*/ 1006475 h 1158875"/>
                  <a:gd name="connsiteX6" fmla="*/ 262289 w 336226"/>
                  <a:gd name="connsiteY6" fmla="*/ 1143000 h 1158875"/>
                  <a:gd name="connsiteX7" fmla="*/ 300389 w 336226"/>
                  <a:gd name="connsiteY7" fmla="*/ 1158875 h 1158875"/>
                  <a:gd name="connsiteX8" fmla="*/ 265464 w 336226"/>
                  <a:gd name="connsiteY8" fmla="*/ 965200 h 1158875"/>
                  <a:gd name="connsiteX9" fmla="*/ 269433 w 336226"/>
                  <a:gd name="connsiteY9" fmla="*/ 859631 h 1158875"/>
                  <a:gd name="connsiteX10" fmla="*/ 205933 w 336226"/>
                  <a:gd name="connsiteY10" fmla="*/ 752475 h 1158875"/>
                  <a:gd name="connsiteX11" fmla="*/ 324995 w 336226"/>
                  <a:gd name="connsiteY11" fmla="*/ 300038 h 1158875"/>
                  <a:gd name="connsiteX12" fmla="*/ 217045 w 336226"/>
                  <a:gd name="connsiteY12" fmla="*/ 144462 h 1158875"/>
                  <a:gd name="connsiteX13" fmla="*/ 55121 w 336226"/>
                  <a:gd name="connsiteY13" fmla="*/ 3968 h 1158875"/>
                  <a:gd name="connsiteX14" fmla="*/ 30514 w 336226"/>
                  <a:gd name="connsiteY14" fmla="*/ 0 h 1158875"/>
                  <a:gd name="connsiteX0" fmla="*/ 30514 w 336226"/>
                  <a:gd name="connsiteY0" fmla="*/ 0 h 1158875"/>
                  <a:gd name="connsiteX1" fmla="*/ 189264 w 336226"/>
                  <a:gd name="connsiteY1" fmla="*/ 174625 h 1158875"/>
                  <a:gd name="connsiteX2" fmla="*/ 259114 w 336226"/>
                  <a:gd name="connsiteY2" fmla="*/ 346075 h 1158875"/>
                  <a:gd name="connsiteX3" fmla="*/ 192439 w 336226"/>
                  <a:gd name="connsiteY3" fmla="*/ 784225 h 1158875"/>
                  <a:gd name="connsiteX4" fmla="*/ 214664 w 336226"/>
                  <a:gd name="connsiteY4" fmla="*/ 904875 h 1158875"/>
                  <a:gd name="connsiteX5" fmla="*/ 240064 w 336226"/>
                  <a:gd name="connsiteY5" fmla="*/ 1006475 h 1158875"/>
                  <a:gd name="connsiteX6" fmla="*/ 262289 w 336226"/>
                  <a:gd name="connsiteY6" fmla="*/ 1143000 h 1158875"/>
                  <a:gd name="connsiteX7" fmla="*/ 300389 w 336226"/>
                  <a:gd name="connsiteY7" fmla="*/ 1158875 h 1158875"/>
                  <a:gd name="connsiteX8" fmla="*/ 265464 w 336226"/>
                  <a:gd name="connsiteY8" fmla="*/ 965200 h 1158875"/>
                  <a:gd name="connsiteX9" fmla="*/ 269433 w 336226"/>
                  <a:gd name="connsiteY9" fmla="*/ 859631 h 1158875"/>
                  <a:gd name="connsiteX10" fmla="*/ 205933 w 336226"/>
                  <a:gd name="connsiteY10" fmla="*/ 752475 h 1158875"/>
                  <a:gd name="connsiteX11" fmla="*/ 324995 w 336226"/>
                  <a:gd name="connsiteY11" fmla="*/ 300038 h 1158875"/>
                  <a:gd name="connsiteX12" fmla="*/ 217045 w 336226"/>
                  <a:gd name="connsiteY12" fmla="*/ 144462 h 1158875"/>
                  <a:gd name="connsiteX13" fmla="*/ 55121 w 336226"/>
                  <a:gd name="connsiteY13" fmla="*/ 3968 h 1158875"/>
                  <a:gd name="connsiteX14" fmla="*/ 30514 w 336226"/>
                  <a:gd name="connsiteY14" fmla="*/ 0 h 1158875"/>
                  <a:gd name="connsiteX0" fmla="*/ 30514 w 336226"/>
                  <a:gd name="connsiteY0" fmla="*/ 0 h 1158875"/>
                  <a:gd name="connsiteX1" fmla="*/ 189264 w 336226"/>
                  <a:gd name="connsiteY1" fmla="*/ 174625 h 1158875"/>
                  <a:gd name="connsiteX2" fmla="*/ 259114 w 336226"/>
                  <a:gd name="connsiteY2" fmla="*/ 346075 h 1158875"/>
                  <a:gd name="connsiteX3" fmla="*/ 192439 w 336226"/>
                  <a:gd name="connsiteY3" fmla="*/ 784225 h 1158875"/>
                  <a:gd name="connsiteX4" fmla="*/ 214664 w 336226"/>
                  <a:gd name="connsiteY4" fmla="*/ 904875 h 1158875"/>
                  <a:gd name="connsiteX5" fmla="*/ 240064 w 336226"/>
                  <a:gd name="connsiteY5" fmla="*/ 1006475 h 1158875"/>
                  <a:gd name="connsiteX6" fmla="*/ 262289 w 336226"/>
                  <a:gd name="connsiteY6" fmla="*/ 1143000 h 1158875"/>
                  <a:gd name="connsiteX7" fmla="*/ 300389 w 336226"/>
                  <a:gd name="connsiteY7" fmla="*/ 1158875 h 1158875"/>
                  <a:gd name="connsiteX8" fmla="*/ 265464 w 336226"/>
                  <a:gd name="connsiteY8" fmla="*/ 965200 h 1158875"/>
                  <a:gd name="connsiteX9" fmla="*/ 269433 w 336226"/>
                  <a:gd name="connsiteY9" fmla="*/ 859631 h 1158875"/>
                  <a:gd name="connsiteX10" fmla="*/ 205933 w 336226"/>
                  <a:gd name="connsiteY10" fmla="*/ 752475 h 1158875"/>
                  <a:gd name="connsiteX11" fmla="*/ 324995 w 336226"/>
                  <a:gd name="connsiteY11" fmla="*/ 300038 h 1158875"/>
                  <a:gd name="connsiteX12" fmla="*/ 217045 w 336226"/>
                  <a:gd name="connsiteY12" fmla="*/ 144462 h 1158875"/>
                  <a:gd name="connsiteX13" fmla="*/ 55121 w 336226"/>
                  <a:gd name="connsiteY13" fmla="*/ 3968 h 1158875"/>
                  <a:gd name="connsiteX14" fmla="*/ 30514 w 336226"/>
                  <a:gd name="connsiteY14" fmla="*/ 0 h 1158875"/>
                  <a:gd name="connsiteX0" fmla="*/ 30514 w 336226"/>
                  <a:gd name="connsiteY0" fmla="*/ 0 h 1158875"/>
                  <a:gd name="connsiteX1" fmla="*/ 189264 w 336226"/>
                  <a:gd name="connsiteY1" fmla="*/ 174625 h 1158875"/>
                  <a:gd name="connsiteX2" fmla="*/ 259114 w 336226"/>
                  <a:gd name="connsiteY2" fmla="*/ 346075 h 1158875"/>
                  <a:gd name="connsiteX3" fmla="*/ 192439 w 336226"/>
                  <a:gd name="connsiteY3" fmla="*/ 784225 h 1158875"/>
                  <a:gd name="connsiteX4" fmla="*/ 214664 w 336226"/>
                  <a:gd name="connsiteY4" fmla="*/ 904875 h 1158875"/>
                  <a:gd name="connsiteX5" fmla="*/ 240064 w 336226"/>
                  <a:gd name="connsiteY5" fmla="*/ 1006475 h 1158875"/>
                  <a:gd name="connsiteX6" fmla="*/ 262289 w 336226"/>
                  <a:gd name="connsiteY6" fmla="*/ 1143000 h 1158875"/>
                  <a:gd name="connsiteX7" fmla="*/ 300389 w 336226"/>
                  <a:gd name="connsiteY7" fmla="*/ 1158875 h 1158875"/>
                  <a:gd name="connsiteX8" fmla="*/ 265464 w 336226"/>
                  <a:gd name="connsiteY8" fmla="*/ 965200 h 1158875"/>
                  <a:gd name="connsiteX9" fmla="*/ 269433 w 336226"/>
                  <a:gd name="connsiteY9" fmla="*/ 859631 h 1158875"/>
                  <a:gd name="connsiteX10" fmla="*/ 205933 w 336226"/>
                  <a:gd name="connsiteY10" fmla="*/ 752475 h 1158875"/>
                  <a:gd name="connsiteX11" fmla="*/ 324995 w 336226"/>
                  <a:gd name="connsiteY11" fmla="*/ 300038 h 1158875"/>
                  <a:gd name="connsiteX12" fmla="*/ 217045 w 336226"/>
                  <a:gd name="connsiteY12" fmla="*/ 144462 h 1158875"/>
                  <a:gd name="connsiteX13" fmla="*/ 55121 w 336226"/>
                  <a:gd name="connsiteY13" fmla="*/ 3968 h 1158875"/>
                  <a:gd name="connsiteX14" fmla="*/ 30514 w 336226"/>
                  <a:gd name="connsiteY14" fmla="*/ 0 h 1158875"/>
                  <a:gd name="connsiteX0" fmla="*/ 30514 w 336226"/>
                  <a:gd name="connsiteY0" fmla="*/ 0 h 1161257"/>
                  <a:gd name="connsiteX1" fmla="*/ 189264 w 336226"/>
                  <a:gd name="connsiteY1" fmla="*/ 174625 h 1161257"/>
                  <a:gd name="connsiteX2" fmla="*/ 259114 w 336226"/>
                  <a:gd name="connsiteY2" fmla="*/ 346075 h 1161257"/>
                  <a:gd name="connsiteX3" fmla="*/ 192439 w 336226"/>
                  <a:gd name="connsiteY3" fmla="*/ 784225 h 1161257"/>
                  <a:gd name="connsiteX4" fmla="*/ 214664 w 336226"/>
                  <a:gd name="connsiteY4" fmla="*/ 904875 h 1161257"/>
                  <a:gd name="connsiteX5" fmla="*/ 240064 w 336226"/>
                  <a:gd name="connsiteY5" fmla="*/ 1006475 h 1161257"/>
                  <a:gd name="connsiteX6" fmla="*/ 262289 w 336226"/>
                  <a:gd name="connsiteY6" fmla="*/ 1143000 h 1161257"/>
                  <a:gd name="connsiteX7" fmla="*/ 300389 w 336226"/>
                  <a:gd name="connsiteY7" fmla="*/ 1161257 h 1161257"/>
                  <a:gd name="connsiteX8" fmla="*/ 265464 w 336226"/>
                  <a:gd name="connsiteY8" fmla="*/ 965200 h 1161257"/>
                  <a:gd name="connsiteX9" fmla="*/ 269433 w 336226"/>
                  <a:gd name="connsiteY9" fmla="*/ 859631 h 1161257"/>
                  <a:gd name="connsiteX10" fmla="*/ 205933 w 336226"/>
                  <a:gd name="connsiteY10" fmla="*/ 752475 h 1161257"/>
                  <a:gd name="connsiteX11" fmla="*/ 324995 w 336226"/>
                  <a:gd name="connsiteY11" fmla="*/ 300038 h 1161257"/>
                  <a:gd name="connsiteX12" fmla="*/ 217045 w 336226"/>
                  <a:gd name="connsiteY12" fmla="*/ 144462 h 1161257"/>
                  <a:gd name="connsiteX13" fmla="*/ 55121 w 336226"/>
                  <a:gd name="connsiteY13" fmla="*/ 3968 h 1161257"/>
                  <a:gd name="connsiteX14" fmla="*/ 30514 w 336226"/>
                  <a:gd name="connsiteY14" fmla="*/ 0 h 1161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36226" h="1161257">
                    <a:moveTo>
                      <a:pt x="30514" y="0"/>
                    </a:moveTo>
                    <a:cubicBezTo>
                      <a:pt x="2468" y="43920"/>
                      <a:pt x="-68440" y="168804"/>
                      <a:pt x="189264" y="174625"/>
                    </a:cubicBezTo>
                    <a:cubicBezTo>
                      <a:pt x="314940" y="136525"/>
                      <a:pt x="338225" y="205581"/>
                      <a:pt x="259114" y="346075"/>
                    </a:cubicBezTo>
                    <a:cubicBezTo>
                      <a:pt x="108301" y="615950"/>
                      <a:pt x="-42511" y="871537"/>
                      <a:pt x="192439" y="784225"/>
                    </a:cubicBezTo>
                    <a:cubicBezTo>
                      <a:pt x="245091" y="767292"/>
                      <a:pt x="290600" y="721783"/>
                      <a:pt x="214664" y="904875"/>
                    </a:cubicBezTo>
                    <a:cubicBezTo>
                      <a:pt x="187412" y="948267"/>
                      <a:pt x="153015" y="1001183"/>
                      <a:pt x="240064" y="1006475"/>
                    </a:cubicBezTo>
                    <a:cubicBezTo>
                      <a:pt x="256997" y="990071"/>
                      <a:pt x="316794" y="1035579"/>
                      <a:pt x="262289" y="1143000"/>
                    </a:cubicBezTo>
                    <a:cubicBezTo>
                      <a:pt x="270226" y="1157817"/>
                      <a:pt x="287689" y="1155965"/>
                      <a:pt x="300389" y="1161257"/>
                    </a:cubicBezTo>
                    <a:cubicBezTo>
                      <a:pt x="326847" y="1065742"/>
                      <a:pt x="350925" y="970227"/>
                      <a:pt x="265464" y="965200"/>
                    </a:cubicBezTo>
                    <a:cubicBezTo>
                      <a:pt x="178681" y="970491"/>
                      <a:pt x="268110" y="894821"/>
                      <a:pt x="269433" y="859631"/>
                    </a:cubicBezTo>
                    <a:cubicBezTo>
                      <a:pt x="295891" y="795337"/>
                      <a:pt x="303300" y="704851"/>
                      <a:pt x="205933" y="752475"/>
                    </a:cubicBezTo>
                    <a:cubicBezTo>
                      <a:pt x="-59179" y="850901"/>
                      <a:pt x="292451" y="444500"/>
                      <a:pt x="324995" y="300038"/>
                    </a:cubicBezTo>
                    <a:cubicBezTo>
                      <a:pt x="349336" y="190236"/>
                      <a:pt x="342722" y="118533"/>
                      <a:pt x="217045" y="144462"/>
                    </a:cubicBezTo>
                    <a:cubicBezTo>
                      <a:pt x="157514" y="138111"/>
                      <a:pt x="-28223" y="157956"/>
                      <a:pt x="55121" y="3968"/>
                    </a:cubicBezTo>
                    <a:lnTo>
                      <a:pt x="30514" y="0"/>
                    </a:lnTo>
                    <a:close/>
                  </a:path>
                </a:pathLst>
              </a:cu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Oval 40">
                <a:extLst>
                  <a:ext uri="{FF2B5EF4-FFF2-40B4-BE49-F238E27FC236}">
                    <a16:creationId xmlns:a16="http://schemas.microsoft.com/office/drawing/2014/main" id="{DD7B2F24-5C25-35C7-4E71-2CCAEF350A4E}"/>
                  </a:ext>
                </a:extLst>
              </p:cNvPr>
              <p:cNvSpPr/>
              <p:nvPr/>
            </p:nvSpPr>
            <p:spPr bwMode="auto">
              <a:xfrm rot="1504066" flipH="1">
                <a:off x="3140343" y="3338180"/>
                <a:ext cx="399903" cy="178594"/>
              </a:xfrm>
              <a:prstGeom prst="ellipse">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42" name="Oval 41">
              <a:extLst>
                <a:ext uri="{FF2B5EF4-FFF2-40B4-BE49-F238E27FC236}">
                  <a16:creationId xmlns:a16="http://schemas.microsoft.com/office/drawing/2014/main" id="{66E793FF-9F15-471C-2252-D47F8C246438}"/>
                </a:ext>
              </a:extLst>
            </p:cNvPr>
            <p:cNvSpPr/>
            <p:nvPr/>
          </p:nvSpPr>
          <p:spPr bwMode="auto">
            <a:xfrm>
              <a:off x="1223945" y="2689538"/>
              <a:ext cx="307200" cy="307200"/>
            </a:xfrm>
            <a:prstGeom prst="ellipse">
              <a:avLst/>
            </a:prstGeom>
            <a:solidFill>
              <a:schemeClr val="accent6">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Freeform: Shape 42">
              <a:extLst>
                <a:ext uri="{FF2B5EF4-FFF2-40B4-BE49-F238E27FC236}">
                  <a16:creationId xmlns:a16="http://schemas.microsoft.com/office/drawing/2014/main" id="{2C94EAC7-7AE9-FF73-4C7F-88B658A2373B}"/>
                </a:ext>
              </a:extLst>
            </p:cNvPr>
            <p:cNvSpPr/>
            <p:nvPr/>
          </p:nvSpPr>
          <p:spPr bwMode="auto">
            <a:xfrm>
              <a:off x="2671763" y="4171950"/>
              <a:ext cx="257175" cy="113408"/>
            </a:xfrm>
            <a:custGeom>
              <a:avLst/>
              <a:gdLst>
                <a:gd name="connsiteX0" fmla="*/ 0 w 257175"/>
                <a:gd name="connsiteY0" fmla="*/ 90488 h 90488"/>
                <a:gd name="connsiteX1" fmla="*/ 257175 w 257175"/>
                <a:gd name="connsiteY1" fmla="*/ 0 h 90488"/>
                <a:gd name="connsiteX0" fmla="*/ 0 w 257175"/>
                <a:gd name="connsiteY0" fmla="*/ 90488 h 108966"/>
                <a:gd name="connsiteX1" fmla="*/ 257175 w 257175"/>
                <a:gd name="connsiteY1" fmla="*/ 0 h 108966"/>
                <a:gd name="connsiteX0" fmla="*/ 0 w 257175"/>
                <a:gd name="connsiteY0" fmla="*/ 90488 h 113408"/>
                <a:gd name="connsiteX1" fmla="*/ 257175 w 257175"/>
                <a:gd name="connsiteY1" fmla="*/ 0 h 113408"/>
              </a:gdLst>
              <a:ahLst/>
              <a:cxnLst>
                <a:cxn ang="0">
                  <a:pos x="connsiteX0" y="connsiteY0"/>
                </a:cxn>
                <a:cxn ang="0">
                  <a:pos x="connsiteX1" y="connsiteY1"/>
                </a:cxn>
              </a:cxnLst>
              <a:rect l="l" t="t" r="r" b="b"/>
              <a:pathLst>
                <a:path w="257175" h="113408">
                  <a:moveTo>
                    <a:pt x="0" y="90488"/>
                  </a:moveTo>
                  <a:cubicBezTo>
                    <a:pt x="90487" y="155575"/>
                    <a:pt x="204787" y="68263"/>
                    <a:pt x="257175" y="0"/>
                  </a:cubicBezTo>
                </a:path>
              </a:pathLst>
            </a:custGeom>
            <a:noFill/>
            <a:ln w="28575">
              <a:solidFill>
                <a:schemeClr val="bg1"/>
              </a:solidFill>
              <a:miter lim="800000"/>
              <a:headEnd type="none" w="med" len="med"/>
              <a:tailEnd type="triangle" w="med" len="med"/>
            </a:ln>
          </p:spPr>
          <p:txBody>
            <a:bodyPr rtlCol="0" anchor="ctr"/>
            <a:lstStyle/>
            <a:p>
              <a:pPr algn="ctr"/>
              <a:endParaRPr lang="en-US" dirty="0"/>
            </a:p>
          </p:txBody>
        </p:sp>
        <p:sp>
          <p:nvSpPr>
            <p:cNvPr id="44" name="Freeform: Shape 43">
              <a:extLst>
                <a:ext uri="{FF2B5EF4-FFF2-40B4-BE49-F238E27FC236}">
                  <a16:creationId xmlns:a16="http://schemas.microsoft.com/office/drawing/2014/main" id="{2E57A03C-F054-1AD5-B7C7-BCC54DD8FDB7}"/>
                </a:ext>
              </a:extLst>
            </p:cNvPr>
            <p:cNvSpPr/>
            <p:nvPr/>
          </p:nvSpPr>
          <p:spPr bwMode="auto">
            <a:xfrm rot="804073">
              <a:off x="3586787" y="4097946"/>
              <a:ext cx="257175" cy="113408"/>
            </a:xfrm>
            <a:custGeom>
              <a:avLst/>
              <a:gdLst>
                <a:gd name="connsiteX0" fmla="*/ 0 w 257175"/>
                <a:gd name="connsiteY0" fmla="*/ 90488 h 90488"/>
                <a:gd name="connsiteX1" fmla="*/ 257175 w 257175"/>
                <a:gd name="connsiteY1" fmla="*/ 0 h 90488"/>
                <a:gd name="connsiteX0" fmla="*/ 0 w 257175"/>
                <a:gd name="connsiteY0" fmla="*/ 90488 h 108966"/>
                <a:gd name="connsiteX1" fmla="*/ 257175 w 257175"/>
                <a:gd name="connsiteY1" fmla="*/ 0 h 108966"/>
                <a:gd name="connsiteX0" fmla="*/ 0 w 257175"/>
                <a:gd name="connsiteY0" fmla="*/ 90488 h 113408"/>
                <a:gd name="connsiteX1" fmla="*/ 257175 w 257175"/>
                <a:gd name="connsiteY1" fmla="*/ 0 h 113408"/>
              </a:gdLst>
              <a:ahLst/>
              <a:cxnLst>
                <a:cxn ang="0">
                  <a:pos x="connsiteX0" y="connsiteY0"/>
                </a:cxn>
                <a:cxn ang="0">
                  <a:pos x="connsiteX1" y="connsiteY1"/>
                </a:cxn>
              </a:cxnLst>
              <a:rect l="l" t="t" r="r" b="b"/>
              <a:pathLst>
                <a:path w="257175" h="113408">
                  <a:moveTo>
                    <a:pt x="0" y="90488"/>
                  </a:moveTo>
                  <a:cubicBezTo>
                    <a:pt x="90487" y="155575"/>
                    <a:pt x="204787" y="68263"/>
                    <a:pt x="257175" y="0"/>
                  </a:cubicBezTo>
                </a:path>
              </a:pathLst>
            </a:custGeom>
            <a:noFill/>
            <a:ln w="28575">
              <a:solidFill>
                <a:schemeClr val="bg1"/>
              </a:solidFill>
              <a:miter lim="800000"/>
              <a:headEnd type="none" w="med" len="med"/>
              <a:tailEnd type="triangle" w="med" len="med"/>
            </a:ln>
          </p:spPr>
          <p:txBody>
            <a:bodyPr rtlCol="0" anchor="ctr"/>
            <a:lstStyle/>
            <a:p>
              <a:pPr algn="ctr"/>
              <a:endParaRPr lang="en-US" dirty="0"/>
            </a:p>
          </p:txBody>
        </p:sp>
        <p:sp>
          <p:nvSpPr>
            <p:cNvPr id="45" name="Freeform: Shape 44">
              <a:extLst>
                <a:ext uri="{FF2B5EF4-FFF2-40B4-BE49-F238E27FC236}">
                  <a16:creationId xmlns:a16="http://schemas.microsoft.com/office/drawing/2014/main" id="{9848DC2E-6D36-A18F-5268-533D98816E3F}"/>
                </a:ext>
              </a:extLst>
            </p:cNvPr>
            <p:cNvSpPr/>
            <p:nvPr/>
          </p:nvSpPr>
          <p:spPr bwMode="auto">
            <a:xfrm rot="9054282">
              <a:off x="2613710" y="4715609"/>
              <a:ext cx="257175" cy="113408"/>
            </a:xfrm>
            <a:custGeom>
              <a:avLst/>
              <a:gdLst>
                <a:gd name="connsiteX0" fmla="*/ 0 w 257175"/>
                <a:gd name="connsiteY0" fmla="*/ 90488 h 90488"/>
                <a:gd name="connsiteX1" fmla="*/ 257175 w 257175"/>
                <a:gd name="connsiteY1" fmla="*/ 0 h 90488"/>
                <a:gd name="connsiteX0" fmla="*/ 0 w 257175"/>
                <a:gd name="connsiteY0" fmla="*/ 90488 h 108966"/>
                <a:gd name="connsiteX1" fmla="*/ 257175 w 257175"/>
                <a:gd name="connsiteY1" fmla="*/ 0 h 108966"/>
                <a:gd name="connsiteX0" fmla="*/ 0 w 257175"/>
                <a:gd name="connsiteY0" fmla="*/ 90488 h 113408"/>
                <a:gd name="connsiteX1" fmla="*/ 257175 w 257175"/>
                <a:gd name="connsiteY1" fmla="*/ 0 h 113408"/>
              </a:gdLst>
              <a:ahLst/>
              <a:cxnLst>
                <a:cxn ang="0">
                  <a:pos x="connsiteX0" y="connsiteY0"/>
                </a:cxn>
                <a:cxn ang="0">
                  <a:pos x="connsiteX1" y="connsiteY1"/>
                </a:cxn>
              </a:cxnLst>
              <a:rect l="l" t="t" r="r" b="b"/>
              <a:pathLst>
                <a:path w="257175" h="113408">
                  <a:moveTo>
                    <a:pt x="0" y="90488"/>
                  </a:moveTo>
                  <a:cubicBezTo>
                    <a:pt x="90487" y="155575"/>
                    <a:pt x="204787" y="68263"/>
                    <a:pt x="257175" y="0"/>
                  </a:cubicBezTo>
                </a:path>
              </a:pathLst>
            </a:custGeom>
            <a:noFill/>
            <a:ln w="28575">
              <a:solidFill>
                <a:schemeClr val="bg1"/>
              </a:solidFill>
              <a:miter lim="800000"/>
              <a:headEnd type="none" w="med" len="med"/>
              <a:tailEnd type="triangle" w="med" len="med"/>
            </a:ln>
          </p:spPr>
          <p:txBody>
            <a:bodyPr rtlCol="0" anchor="ctr"/>
            <a:lstStyle/>
            <a:p>
              <a:pPr algn="ctr"/>
              <a:endParaRPr lang="en-US" dirty="0"/>
            </a:p>
          </p:txBody>
        </p:sp>
        <p:sp>
          <p:nvSpPr>
            <p:cNvPr id="46" name="Freeform: Shape 45">
              <a:extLst>
                <a:ext uri="{FF2B5EF4-FFF2-40B4-BE49-F238E27FC236}">
                  <a16:creationId xmlns:a16="http://schemas.microsoft.com/office/drawing/2014/main" id="{6BE3FEE1-97F6-98FE-109F-A11016B65254}"/>
                </a:ext>
              </a:extLst>
            </p:cNvPr>
            <p:cNvSpPr/>
            <p:nvPr/>
          </p:nvSpPr>
          <p:spPr bwMode="auto">
            <a:xfrm rot="6657168">
              <a:off x="2141917" y="5108747"/>
              <a:ext cx="196967" cy="113004"/>
            </a:xfrm>
            <a:custGeom>
              <a:avLst/>
              <a:gdLst>
                <a:gd name="connsiteX0" fmla="*/ 0 w 257175"/>
                <a:gd name="connsiteY0" fmla="*/ 90488 h 90488"/>
                <a:gd name="connsiteX1" fmla="*/ 257175 w 257175"/>
                <a:gd name="connsiteY1" fmla="*/ 0 h 90488"/>
                <a:gd name="connsiteX0" fmla="*/ 0 w 257175"/>
                <a:gd name="connsiteY0" fmla="*/ 90488 h 108966"/>
                <a:gd name="connsiteX1" fmla="*/ 257175 w 257175"/>
                <a:gd name="connsiteY1" fmla="*/ 0 h 108966"/>
                <a:gd name="connsiteX0" fmla="*/ 0 w 257175"/>
                <a:gd name="connsiteY0" fmla="*/ 90488 h 113408"/>
                <a:gd name="connsiteX1" fmla="*/ 257175 w 257175"/>
                <a:gd name="connsiteY1" fmla="*/ 0 h 113408"/>
              </a:gdLst>
              <a:ahLst/>
              <a:cxnLst>
                <a:cxn ang="0">
                  <a:pos x="connsiteX0" y="connsiteY0"/>
                </a:cxn>
                <a:cxn ang="0">
                  <a:pos x="connsiteX1" y="connsiteY1"/>
                </a:cxn>
              </a:cxnLst>
              <a:rect l="l" t="t" r="r" b="b"/>
              <a:pathLst>
                <a:path w="257175" h="113408">
                  <a:moveTo>
                    <a:pt x="0" y="90488"/>
                  </a:moveTo>
                  <a:cubicBezTo>
                    <a:pt x="90487" y="155575"/>
                    <a:pt x="204787" y="68263"/>
                    <a:pt x="257175" y="0"/>
                  </a:cubicBezTo>
                </a:path>
              </a:pathLst>
            </a:custGeom>
            <a:noFill/>
            <a:ln w="28575">
              <a:solidFill>
                <a:schemeClr val="bg1"/>
              </a:solidFill>
              <a:miter lim="800000"/>
              <a:headEnd type="none" w="med" len="med"/>
              <a:tailEnd type="triangle" w="med" len="med"/>
            </a:ln>
          </p:spPr>
          <p:txBody>
            <a:bodyPr rtlCol="0" anchor="ctr"/>
            <a:lstStyle/>
            <a:p>
              <a:pPr algn="ctr"/>
              <a:endParaRPr lang="en-US" dirty="0"/>
            </a:p>
          </p:txBody>
        </p:sp>
        <p:sp>
          <p:nvSpPr>
            <p:cNvPr id="47" name="Freeform: Shape 46">
              <a:extLst>
                <a:ext uri="{FF2B5EF4-FFF2-40B4-BE49-F238E27FC236}">
                  <a16:creationId xmlns:a16="http://schemas.microsoft.com/office/drawing/2014/main" id="{E2F7DDAC-685B-F30E-49FC-F9A1E572EE59}"/>
                </a:ext>
              </a:extLst>
            </p:cNvPr>
            <p:cNvSpPr/>
            <p:nvPr/>
          </p:nvSpPr>
          <p:spPr bwMode="auto">
            <a:xfrm rot="758378">
              <a:off x="3508430" y="5442710"/>
              <a:ext cx="196967" cy="113004"/>
            </a:xfrm>
            <a:custGeom>
              <a:avLst/>
              <a:gdLst>
                <a:gd name="connsiteX0" fmla="*/ 0 w 257175"/>
                <a:gd name="connsiteY0" fmla="*/ 90488 h 90488"/>
                <a:gd name="connsiteX1" fmla="*/ 257175 w 257175"/>
                <a:gd name="connsiteY1" fmla="*/ 0 h 90488"/>
                <a:gd name="connsiteX0" fmla="*/ 0 w 257175"/>
                <a:gd name="connsiteY0" fmla="*/ 90488 h 108966"/>
                <a:gd name="connsiteX1" fmla="*/ 257175 w 257175"/>
                <a:gd name="connsiteY1" fmla="*/ 0 h 108966"/>
                <a:gd name="connsiteX0" fmla="*/ 0 w 257175"/>
                <a:gd name="connsiteY0" fmla="*/ 90488 h 113408"/>
                <a:gd name="connsiteX1" fmla="*/ 257175 w 257175"/>
                <a:gd name="connsiteY1" fmla="*/ 0 h 113408"/>
              </a:gdLst>
              <a:ahLst/>
              <a:cxnLst>
                <a:cxn ang="0">
                  <a:pos x="connsiteX0" y="connsiteY0"/>
                </a:cxn>
                <a:cxn ang="0">
                  <a:pos x="connsiteX1" y="connsiteY1"/>
                </a:cxn>
              </a:cxnLst>
              <a:rect l="l" t="t" r="r" b="b"/>
              <a:pathLst>
                <a:path w="257175" h="113408">
                  <a:moveTo>
                    <a:pt x="0" y="90488"/>
                  </a:moveTo>
                  <a:cubicBezTo>
                    <a:pt x="90487" y="155575"/>
                    <a:pt x="204787" y="68263"/>
                    <a:pt x="257175" y="0"/>
                  </a:cubicBezTo>
                </a:path>
              </a:pathLst>
            </a:custGeom>
            <a:noFill/>
            <a:ln w="28575">
              <a:solidFill>
                <a:schemeClr val="bg1"/>
              </a:solidFill>
              <a:miter lim="800000"/>
              <a:headEnd type="none" w="med" len="med"/>
              <a:tailEnd type="triangle" w="med" len="med"/>
            </a:ln>
          </p:spPr>
          <p:txBody>
            <a:bodyPr rtlCol="0" anchor="ctr"/>
            <a:lstStyle/>
            <a:p>
              <a:pPr algn="ctr"/>
              <a:endParaRPr lang="en-US" dirty="0"/>
            </a:p>
          </p:txBody>
        </p:sp>
        <p:sp>
          <p:nvSpPr>
            <p:cNvPr id="48" name="Freeform: Shape 47">
              <a:extLst>
                <a:ext uri="{FF2B5EF4-FFF2-40B4-BE49-F238E27FC236}">
                  <a16:creationId xmlns:a16="http://schemas.microsoft.com/office/drawing/2014/main" id="{F97F6713-86D1-D0BD-B245-D2D157519424}"/>
                </a:ext>
              </a:extLst>
            </p:cNvPr>
            <p:cNvSpPr/>
            <p:nvPr/>
          </p:nvSpPr>
          <p:spPr bwMode="auto">
            <a:xfrm rot="17801528" flipH="1">
              <a:off x="4951466" y="4602442"/>
              <a:ext cx="196967" cy="113004"/>
            </a:xfrm>
            <a:custGeom>
              <a:avLst/>
              <a:gdLst>
                <a:gd name="connsiteX0" fmla="*/ 0 w 257175"/>
                <a:gd name="connsiteY0" fmla="*/ 90488 h 90488"/>
                <a:gd name="connsiteX1" fmla="*/ 257175 w 257175"/>
                <a:gd name="connsiteY1" fmla="*/ 0 h 90488"/>
                <a:gd name="connsiteX0" fmla="*/ 0 w 257175"/>
                <a:gd name="connsiteY0" fmla="*/ 90488 h 108966"/>
                <a:gd name="connsiteX1" fmla="*/ 257175 w 257175"/>
                <a:gd name="connsiteY1" fmla="*/ 0 h 108966"/>
                <a:gd name="connsiteX0" fmla="*/ 0 w 257175"/>
                <a:gd name="connsiteY0" fmla="*/ 90488 h 113408"/>
                <a:gd name="connsiteX1" fmla="*/ 257175 w 257175"/>
                <a:gd name="connsiteY1" fmla="*/ 0 h 113408"/>
              </a:gdLst>
              <a:ahLst/>
              <a:cxnLst>
                <a:cxn ang="0">
                  <a:pos x="connsiteX0" y="connsiteY0"/>
                </a:cxn>
                <a:cxn ang="0">
                  <a:pos x="connsiteX1" y="connsiteY1"/>
                </a:cxn>
              </a:cxnLst>
              <a:rect l="l" t="t" r="r" b="b"/>
              <a:pathLst>
                <a:path w="257175" h="113408">
                  <a:moveTo>
                    <a:pt x="0" y="90488"/>
                  </a:moveTo>
                  <a:cubicBezTo>
                    <a:pt x="90487" y="155575"/>
                    <a:pt x="204787" y="68263"/>
                    <a:pt x="257175" y="0"/>
                  </a:cubicBezTo>
                </a:path>
              </a:pathLst>
            </a:custGeom>
            <a:noFill/>
            <a:ln w="28575">
              <a:solidFill>
                <a:schemeClr val="bg1"/>
              </a:solidFill>
              <a:miter lim="800000"/>
              <a:headEnd type="none" w="med" len="med"/>
              <a:tailEnd type="triangle" w="med" len="med"/>
            </a:ln>
          </p:spPr>
          <p:txBody>
            <a:bodyPr rtlCol="0" anchor="ctr"/>
            <a:lstStyle/>
            <a:p>
              <a:pPr algn="ctr"/>
              <a:endParaRPr lang="en-US" dirty="0"/>
            </a:p>
          </p:txBody>
        </p:sp>
        <p:cxnSp>
          <p:nvCxnSpPr>
            <p:cNvPr id="50" name="Straight Arrow Connector 49">
              <a:extLst>
                <a:ext uri="{FF2B5EF4-FFF2-40B4-BE49-F238E27FC236}">
                  <a16:creationId xmlns:a16="http://schemas.microsoft.com/office/drawing/2014/main" id="{3291CE96-7E53-DE7D-9829-10355E9C176B}"/>
                </a:ext>
              </a:extLst>
            </p:cNvPr>
            <p:cNvCxnSpPr/>
            <p:nvPr/>
          </p:nvCxnSpPr>
          <p:spPr bwMode="auto">
            <a:xfrm>
              <a:off x="4706208" y="4069557"/>
              <a:ext cx="161743" cy="85093"/>
            </a:xfrm>
            <a:prstGeom prst="straightConnector1">
              <a:avLst/>
            </a:prstGeom>
            <a:noFill/>
            <a:ln w="28575" cap="flat" cmpd="sng" algn="ctr">
              <a:solidFill>
                <a:schemeClr val="bg1"/>
              </a:solidFill>
              <a:prstDash val="solid"/>
              <a:round/>
              <a:headEnd type="none" w="med" len="med"/>
              <a:tailEnd type="triangle"/>
            </a:ln>
            <a:effectLst/>
          </p:spPr>
        </p:cxnSp>
        <p:cxnSp>
          <p:nvCxnSpPr>
            <p:cNvPr id="51" name="Straight Arrow Connector 50">
              <a:extLst>
                <a:ext uri="{FF2B5EF4-FFF2-40B4-BE49-F238E27FC236}">
                  <a16:creationId xmlns:a16="http://schemas.microsoft.com/office/drawing/2014/main" id="{97D2CD7D-0019-48D5-5F26-80C4A7986898}"/>
                </a:ext>
              </a:extLst>
            </p:cNvPr>
            <p:cNvCxnSpPr/>
            <p:nvPr/>
          </p:nvCxnSpPr>
          <p:spPr bwMode="auto">
            <a:xfrm>
              <a:off x="2547525" y="5422195"/>
              <a:ext cx="161743" cy="85093"/>
            </a:xfrm>
            <a:prstGeom prst="straightConnector1">
              <a:avLst/>
            </a:prstGeom>
            <a:noFill/>
            <a:ln w="28575" cap="flat" cmpd="sng" algn="ctr">
              <a:solidFill>
                <a:schemeClr val="bg1"/>
              </a:solidFill>
              <a:prstDash val="solid"/>
              <a:round/>
              <a:headEnd type="none" w="med" len="med"/>
              <a:tailEnd type="triangle"/>
            </a:ln>
            <a:effectLst/>
          </p:spPr>
        </p:cxnSp>
        <p:sp>
          <p:nvSpPr>
            <p:cNvPr id="52" name="Oval 51">
              <a:extLst>
                <a:ext uri="{FF2B5EF4-FFF2-40B4-BE49-F238E27FC236}">
                  <a16:creationId xmlns:a16="http://schemas.microsoft.com/office/drawing/2014/main" id="{30C886D8-925D-77D7-FEF3-7F51F246F563}"/>
                </a:ext>
              </a:extLst>
            </p:cNvPr>
            <p:cNvSpPr/>
            <p:nvPr/>
          </p:nvSpPr>
          <p:spPr bwMode="auto">
            <a:xfrm>
              <a:off x="3216011" y="3607057"/>
              <a:ext cx="144588" cy="144588"/>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Oval 52">
              <a:extLst>
                <a:ext uri="{FF2B5EF4-FFF2-40B4-BE49-F238E27FC236}">
                  <a16:creationId xmlns:a16="http://schemas.microsoft.com/office/drawing/2014/main" id="{141843E2-8779-6053-4EF1-B85632781F2C}"/>
                </a:ext>
              </a:extLst>
            </p:cNvPr>
            <p:cNvSpPr/>
            <p:nvPr/>
          </p:nvSpPr>
          <p:spPr bwMode="auto">
            <a:xfrm>
              <a:off x="3340294" y="3781836"/>
              <a:ext cx="144588" cy="144588"/>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Oval 53">
              <a:extLst>
                <a:ext uri="{FF2B5EF4-FFF2-40B4-BE49-F238E27FC236}">
                  <a16:creationId xmlns:a16="http://schemas.microsoft.com/office/drawing/2014/main" id="{110954E1-105A-3F78-3174-203781745D14}"/>
                </a:ext>
              </a:extLst>
            </p:cNvPr>
            <p:cNvSpPr/>
            <p:nvPr/>
          </p:nvSpPr>
          <p:spPr bwMode="auto">
            <a:xfrm>
              <a:off x="3408141" y="3978137"/>
              <a:ext cx="144588" cy="144588"/>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Oval 54">
              <a:extLst>
                <a:ext uri="{FF2B5EF4-FFF2-40B4-BE49-F238E27FC236}">
                  <a16:creationId xmlns:a16="http://schemas.microsoft.com/office/drawing/2014/main" id="{46122552-E294-DC8C-DA91-2A62235BFD1A}"/>
                </a:ext>
              </a:extLst>
            </p:cNvPr>
            <p:cNvSpPr/>
            <p:nvPr/>
          </p:nvSpPr>
          <p:spPr bwMode="auto">
            <a:xfrm>
              <a:off x="3685246" y="3573557"/>
              <a:ext cx="144588" cy="144588"/>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Oval 55">
              <a:extLst>
                <a:ext uri="{FF2B5EF4-FFF2-40B4-BE49-F238E27FC236}">
                  <a16:creationId xmlns:a16="http://schemas.microsoft.com/office/drawing/2014/main" id="{2778052E-A072-1C6E-CAFF-07B53E3C5F3F}"/>
                </a:ext>
              </a:extLst>
            </p:cNvPr>
            <p:cNvSpPr/>
            <p:nvPr/>
          </p:nvSpPr>
          <p:spPr bwMode="auto">
            <a:xfrm>
              <a:off x="3727709" y="3759787"/>
              <a:ext cx="144588" cy="144588"/>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Oval 56">
              <a:extLst>
                <a:ext uri="{FF2B5EF4-FFF2-40B4-BE49-F238E27FC236}">
                  <a16:creationId xmlns:a16="http://schemas.microsoft.com/office/drawing/2014/main" id="{1BFD4AC2-4908-516A-7E4B-DC9B486F2F66}"/>
                </a:ext>
              </a:extLst>
            </p:cNvPr>
            <p:cNvSpPr/>
            <p:nvPr/>
          </p:nvSpPr>
          <p:spPr bwMode="auto">
            <a:xfrm>
              <a:off x="3878020" y="3947413"/>
              <a:ext cx="144588" cy="144588"/>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Oval 57">
              <a:extLst>
                <a:ext uri="{FF2B5EF4-FFF2-40B4-BE49-F238E27FC236}">
                  <a16:creationId xmlns:a16="http://schemas.microsoft.com/office/drawing/2014/main" id="{55D2F935-9347-A679-C45E-1535316A8D1A}"/>
                </a:ext>
              </a:extLst>
            </p:cNvPr>
            <p:cNvSpPr/>
            <p:nvPr/>
          </p:nvSpPr>
          <p:spPr bwMode="auto">
            <a:xfrm>
              <a:off x="2539721" y="3680082"/>
              <a:ext cx="144588" cy="144588"/>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Oval 58">
              <a:extLst>
                <a:ext uri="{FF2B5EF4-FFF2-40B4-BE49-F238E27FC236}">
                  <a16:creationId xmlns:a16="http://schemas.microsoft.com/office/drawing/2014/main" id="{5A83C690-428E-9AD3-6E93-AB7BF4C15C4B}"/>
                </a:ext>
              </a:extLst>
            </p:cNvPr>
            <p:cNvSpPr/>
            <p:nvPr/>
          </p:nvSpPr>
          <p:spPr bwMode="auto">
            <a:xfrm>
              <a:off x="2663700" y="3830292"/>
              <a:ext cx="144588" cy="144588"/>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Oval 59">
              <a:extLst>
                <a:ext uri="{FF2B5EF4-FFF2-40B4-BE49-F238E27FC236}">
                  <a16:creationId xmlns:a16="http://schemas.microsoft.com/office/drawing/2014/main" id="{F6D4CB8C-7DD4-8EDB-4FD5-2DE5F9571BA1}"/>
                </a:ext>
              </a:extLst>
            </p:cNvPr>
            <p:cNvSpPr/>
            <p:nvPr/>
          </p:nvSpPr>
          <p:spPr bwMode="auto">
            <a:xfrm>
              <a:off x="2882623" y="3941092"/>
              <a:ext cx="144588" cy="144588"/>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Oval 60">
              <a:extLst>
                <a:ext uri="{FF2B5EF4-FFF2-40B4-BE49-F238E27FC236}">
                  <a16:creationId xmlns:a16="http://schemas.microsoft.com/office/drawing/2014/main" id="{9950C05E-2F01-945E-AB26-4669B0F09A22}"/>
                </a:ext>
              </a:extLst>
            </p:cNvPr>
            <p:cNvSpPr/>
            <p:nvPr/>
          </p:nvSpPr>
          <p:spPr bwMode="auto">
            <a:xfrm>
              <a:off x="2225075" y="4045281"/>
              <a:ext cx="144588" cy="144588"/>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Oval 61">
              <a:extLst>
                <a:ext uri="{FF2B5EF4-FFF2-40B4-BE49-F238E27FC236}">
                  <a16:creationId xmlns:a16="http://schemas.microsoft.com/office/drawing/2014/main" id="{047028F5-9089-AF16-F830-01A6AD3ED220}"/>
                </a:ext>
              </a:extLst>
            </p:cNvPr>
            <p:cNvSpPr/>
            <p:nvPr/>
          </p:nvSpPr>
          <p:spPr bwMode="auto">
            <a:xfrm>
              <a:off x="2397747" y="4212839"/>
              <a:ext cx="144588" cy="144588"/>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Oval 62">
              <a:extLst>
                <a:ext uri="{FF2B5EF4-FFF2-40B4-BE49-F238E27FC236}">
                  <a16:creationId xmlns:a16="http://schemas.microsoft.com/office/drawing/2014/main" id="{9E1BAFA4-7078-C4BA-C6BB-09F45F3270C3}"/>
                </a:ext>
              </a:extLst>
            </p:cNvPr>
            <p:cNvSpPr/>
            <p:nvPr/>
          </p:nvSpPr>
          <p:spPr bwMode="auto">
            <a:xfrm>
              <a:off x="2950787" y="4039699"/>
              <a:ext cx="379821" cy="332085"/>
            </a:xfrm>
            <a:prstGeom prst="ellipse">
              <a:avLst/>
            </a:prstGeom>
            <a:solidFill>
              <a:schemeClr val="accent6">
                <a:lumMod val="60000"/>
                <a:lumOff val="40000"/>
              </a:schemeClr>
            </a:solidFill>
            <a:ln w="0">
              <a:solidFill>
                <a:schemeClr val="bg1"/>
              </a:solid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SHC</a:t>
              </a:r>
            </a:p>
          </p:txBody>
        </p:sp>
        <p:sp>
          <p:nvSpPr>
            <p:cNvPr id="9216" name="Oval 9215">
              <a:extLst>
                <a:ext uri="{FF2B5EF4-FFF2-40B4-BE49-F238E27FC236}">
                  <a16:creationId xmlns:a16="http://schemas.microsoft.com/office/drawing/2014/main" id="{7F588C30-CE08-0444-C90B-DFF653C74B13}"/>
                </a:ext>
              </a:extLst>
            </p:cNvPr>
            <p:cNvSpPr/>
            <p:nvPr/>
          </p:nvSpPr>
          <p:spPr bwMode="auto">
            <a:xfrm>
              <a:off x="3184039" y="4276780"/>
              <a:ext cx="491691" cy="332085"/>
            </a:xfrm>
            <a:prstGeom prst="ellipse">
              <a:avLst/>
            </a:prstGeom>
            <a:solidFill>
              <a:schemeClr val="accent6">
                <a:lumMod val="60000"/>
                <a:lumOff val="40000"/>
              </a:schemeClr>
            </a:solidFill>
            <a:ln w="0">
              <a:solidFill>
                <a:schemeClr val="bg1"/>
              </a:solid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GRB2</a:t>
              </a:r>
            </a:p>
          </p:txBody>
        </p:sp>
        <p:sp>
          <p:nvSpPr>
            <p:cNvPr id="9217" name="Oval 9216">
              <a:extLst>
                <a:ext uri="{FF2B5EF4-FFF2-40B4-BE49-F238E27FC236}">
                  <a16:creationId xmlns:a16="http://schemas.microsoft.com/office/drawing/2014/main" id="{4652AE60-E916-A43F-052F-F39E68519316}"/>
                </a:ext>
              </a:extLst>
            </p:cNvPr>
            <p:cNvSpPr/>
            <p:nvPr/>
          </p:nvSpPr>
          <p:spPr bwMode="auto">
            <a:xfrm>
              <a:off x="2847925" y="4458623"/>
              <a:ext cx="379821" cy="332085"/>
            </a:xfrm>
            <a:prstGeom prst="ellipse">
              <a:avLst/>
            </a:prstGeom>
            <a:solidFill>
              <a:schemeClr val="accent6">
                <a:lumMod val="60000"/>
                <a:lumOff val="40000"/>
              </a:schemeClr>
            </a:solidFill>
            <a:ln w="0">
              <a:solidFill>
                <a:schemeClr val="bg1"/>
              </a:solid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SOS</a:t>
              </a:r>
            </a:p>
          </p:txBody>
        </p:sp>
        <p:sp>
          <p:nvSpPr>
            <p:cNvPr id="9219" name="Oval 9218">
              <a:extLst>
                <a:ext uri="{FF2B5EF4-FFF2-40B4-BE49-F238E27FC236}">
                  <a16:creationId xmlns:a16="http://schemas.microsoft.com/office/drawing/2014/main" id="{763C5108-8C87-0364-B567-885DD00FDC50}"/>
                </a:ext>
              </a:extLst>
            </p:cNvPr>
            <p:cNvSpPr/>
            <p:nvPr/>
          </p:nvSpPr>
          <p:spPr bwMode="auto">
            <a:xfrm>
              <a:off x="2304488" y="4862777"/>
              <a:ext cx="379821" cy="332085"/>
            </a:xfrm>
            <a:prstGeom prst="ellipse">
              <a:avLst/>
            </a:prstGeom>
            <a:solidFill>
              <a:schemeClr val="accent6">
                <a:lumMod val="60000"/>
                <a:lumOff val="40000"/>
              </a:schemeClr>
            </a:solidFill>
            <a:ln w="0">
              <a:solidFill>
                <a:schemeClr val="bg1"/>
              </a:solid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RAS</a:t>
              </a:r>
            </a:p>
          </p:txBody>
        </p:sp>
        <p:sp>
          <p:nvSpPr>
            <p:cNvPr id="9220" name="Oval 9219">
              <a:extLst>
                <a:ext uri="{FF2B5EF4-FFF2-40B4-BE49-F238E27FC236}">
                  <a16:creationId xmlns:a16="http://schemas.microsoft.com/office/drawing/2014/main" id="{0C8B1A76-EF31-37FE-7019-E6EFB32CD5B5}"/>
                </a:ext>
              </a:extLst>
            </p:cNvPr>
            <p:cNvSpPr/>
            <p:nvPr/>
          </p:nvSpPr>
          <p:spPr bwMode="auto">
            <a:xfrm>
              <a:off x="2218509" y="5228775"/>
              <a:ext cx="379821" cy="332085"/>
            </a:xfrm>
            <a:prstGeom prst="ellipse">
              <a:avLst/>
            </a:prstGeom>
            <a:solidFill>
              <a:schemeClr val="accent6">
                <a:lumMod val="60000"/>
                <a:lumOff val="40000"/>
              </a:schemeClr>
            </a:solidFill>
            <a:ln w="0">
              <a:solidFill>
                <a:schemeClr val="bg1"/>
              </a:solid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RAF</a:t>
              </a:r>
            </a:p>
          </p:txBody>
        </p:sp>
        <p:sp>
          <p:nvSpPr>
            <p:cNvPr id="9222" name="Oval 9221">
              <a:extLst>
                <a:ext uri="{FF2B5EF4-FFF2-40B4-BE49-F238E27FC236}">
                  <a16:creationId xmlns:a16="http://schemas.microsoft.com/office/drawing/2014/main" id="{52714B2A-CB69-91B0-B2BD-24173E24BAD6}"/>
                </a:ext>
              </a:extLst>
            </p:cNvPr>
            <p:cNvSpPr/>
            <p:nvPr/>
          </p:nvSpPr>
          <p:spPr bwMode="auto">
            <a:xfrm>
              <a:off x="3992293" y="3683550"/>
              <a:ext cx="379821" cy="332085"/>
            </a:xfrm>
            <a:prstGeom prst="ellipse">
              <a:avLst/>
            </a:prstGeom>
            <a:solidFill>
              <a:schemeClr val="accent6">
                <a:lumMod val="60000"/>
                <a:lumOff val="40000"/>
              </a:schemeClr>
            </a:solidFill>
            <a:ln w="0">
              <a:solidFill>
                <a:schemeClr val="bg1"/>
              </a:solid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p85</a:t>
              </a:r>
            </a:p>
          </p:txBody>
        </p:sp>
        <p:sp>
          <p:nvSpPr>
            <p:cNvPr id="9223" name="Oval 9222">
              <a:extLst>
                <a:ext uri="{FF2B5EF4-FFF2-40B4-BE49-F238E27FC236}">
                  <a16:creationId xmlns:a16="http://schemas.microsoft.com/office/drawing/2014/main" id="{ED00F75E-04A9-8C6E-A1E3-8E244A171B90}"/>
                </a:ext>
              </a:extLst>
            </p:cNvPr>
            <p:cNvSpPr/>
            <p:nvPr/>
          </p:nvSpPr>
          <p:spPr bwMode="auto">
            <a:xfrm>
              <a:off x="4248515" y="3826591"/>
              <a:ext cx="465407" cy="332085"/>
            </a:xfrm>
            <a:prstGeom prst="ellipse">
              <a:avLst/>
            </a:prstGeom>
            <a:solidFill>
              <a:schemeClr val="accent6">
                <a:lumMod val="60000"/>
                <a:lumOff val="40000"/>
              </a:schemeClr>
            </a:solidFill>
            <a:ln w="0">
              <a:solidFill>
                <a:schemeClr val="bg1"/>
              </a:solid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p110</a:t>
              </a:r>
            </a:p>
          </p:txBody>
        </p:sp>
        <p:sp>
          <p:nvSpPr>
            <p:cNvPr id="9224" name="Oval 9223">
              <a:extLst>
                <a:ext uri="{FF2B5EF4-FFF2-40B4-BE49-F238E27FC236}">
                  <a16:creationId xmlns:a16="http://schemas.microsoft.com/office/drawing/2014/main" id="{623EEF8D-6159-A2EF-39C6-0E6C5795D424}"/>
                </a:ext>
              </a:extLst>
            </p:cNvPr>
            <p:cNvSpPr/>
            <p:nvPr/>
          </p:nvSpPr>
          <p:spPr bwMode="auto">
            <a:xfrm>
              <a:off x="4833800" y="4085680"/>
              <a:ext cx="601980" cy="459895"/>
            </a:xfrm>
            <a:prstGeom prst="ellipse">
              <a:avLst/>
            </a:prstGeom>
            <a:solidFill>
              <a:schemeClr val="accent6">
                <a:lumMod val="60000"/>
                <a:lumOff val="40000"/>
              </a:schemeClr>
            </a:solidFill>
            <a:ln w="0">
              <a:solidFill>
                <a:schemeClr val="bg1"/>
              </a:solid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400" b="0" dirty="0">
                  <a:solidFill>
                    <a:schemeClr val="tx1"/>
                  </a:solidFill>
                  <a:latin typeface="Calibri" panose="020F0502020204030204" pitchFamily="34" charset="0"/>
                </a:rPr>
                <a:t>AKT</a:t>
              </a:r>
            </a:p>
          </p:txBody>
        </p:sp>
        <p:sp>
          <p:nvSpPr>
            <p:cNvPr id="9225" name="Oval 9224">
              <a:extLst>
                <a:ext uri="{FF2B5EF4-FFF2-40B4-BE49-F238E27FC236}">
                  <a16:creationId xmlns:a16="http://schemas.microsoft.com/office/drawing/2014/main" id="{B60F5C7D-1164-376F-F8CB-D10D23176690}"/>
                </a:ext>
              </a:extLst>
            </p:cNvPr>
            <p:cNvSpPr/>
            <p:nvPr/>
          </p:nvSpPr>
          <p:spPr bwMode="auto">
            <a:xfrm>
              <a:off x="2709268" y="5345947"/>
              <a:ext cx="738782" cy="459895"/>
            </a:xfrm>
            <a:prstGeom prst="ellipse">
              <a:avLst/>
            </a:prstGeom>
            <a:solidFill>
              <a:schemeClr val="accent6">
                <a:lumMod val="60000"/>
                <a:lumOff val="40000"/>
              </a:schemeClr>
            </a:solidFill>
            <a:ln w="0">
              <a:solidFill>
                <a:schemeClr val="bg1"/>
              </a:solid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400" b="0" dirty="0">
                  <a:solidFill>
                    <a:schemeClr val="tx1"/>
                  </a:solidFill>
                  <a:latin typeface="Calibri" panose="020F0502020204030204" pitchFamily="34" charset="0"/>
                </a:rPr>
                <a:t>MARK</a:t>
              </a:r>
            </a:p>
          </p:txBody>
        </p:sp>
        <p:sp>
          <p:nvSpPr>
            <p:cNvPr id="9226" name="Oval 9225">
              <a:extLst>
                <a:ext uri="{FF2B5EF4-FFF2-40B4-BE49-F238E27FC236}">
                  <a16:creationId xmlns:a16="http://schemas.microsoft.com/office/drawing/2014/main" id="{132A971F-8D80-F2E0-488B-C9FDF8EB21FB}"/>
                </a:ext>
              </a:extLst>
            </p:cNvPr>
            <p:cNvSpPr/>
            <p:nvPr/>
          </p:nvSpPr>
          <p:spPr bwMode="auto">
            <a:xfrm>
              <a:off x="3607713" y="4644180"/>
              <a:ext cx="1602462" cy="1042138"/>
            </a:xfrm>
            <a:prstGeom prst="ellipse">
              <a:avLst/>
            </a:prstGeom>
            <a:solidFill>
              <a:schemeClr val="accent2"/>
            </a:solidFill>
            <a:ln w="0">
              <a:solidFill>
                <a:schemeClr val="bg1"/>
              </a:solid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400" b="0" dirty="0">
                  <a:solidFill>
                    <a:schemeClr val="tx1"/>
                  </a:solidFill>
                  <a:latin typeface="Calibri" panose="020F0502020204030204" pitchFamily="34" charset="0"/>
                </a:rPr>
                <a:t>Cell survival &amp; proliferation</a:t>
              </a:r>
            </a:p>
          </p:txBody>
        </p:sp>
        <p:sp>
          <p:nvSpPr>
            <p:cNvPr id="9227" name="TextBox 9226">
              <a:extLst>
                <a:ext uri="{FF2B5EF4-FFF2-40B4-BE49-F238E27FC236}">
                  <a16:creationId xmlns:a16="http://schemas.microsoft.com/office/drawing/2014/main" id="{164B006C-DD44-7AEF-DA76-87FC104D2E99}"/>
                </a:ext>
              </a:extLst>
            </p:cNvPr>
            <p:cNvSpPr txBox="1"/>
            <p:nvPr/>
          </p:nvSpPr>
          <p:spPr bwMode="auto">
            <a:xfrm>
              <a:off x="3972655" y="2460953"/>
              <a:ext cx="6463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NRGs</a:t>
              </a:r>
            </a:p>
          </p:txBody>
        </p:sp>
        <p:sp>
          <p:nvSpPr>
            <p:cNvPr id="9228" name="TextBox 9227">
              <a:extLst>
                <a:ext uri="{FF2B5EF4-FFF2-40B4-BE49-F238E27FC236}">
                  <a16:creationId xmlns:a16="http://schemas.microsoft.com/office/drawing/2014/main" id="{F345D08B-9CE7-42EF-09A6-93BF7CB9E7B7}"/>
                </a:ext>
              </a:extLst>
            </p:cNvPr>
            <p:cNvSpPr txBox="1"/>
            <p:nvPr/>
          </p:nvSpPr>
          <p:spPr bwMode="auto">
            <a:xfrm>
              <a:off x="1076188" y="2939770"/>
              <a:ext cx="5070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EGF</a:t>
              </a:r>
            </a:p>
          </p:txBody>
        </p:sp>
        <p:sp>
          <p:nvSpPr>
            <p:cNvPr id="9229" name="TextBox 9228">
              <a:extLst>
                <a:ext uri="{FF2B5EF4-FFF2-40B4-BE49-F238E27FC236}">
                  <a16:creationId xmlns:a16="http://schemas.microsoft.com/office/drawing/2014/main" id="{A829E080-A80F-7C58-8148-7FAB388E9AE3}"/>
                </a:ext>
              </a:extLst>
            </p:cNvPr>
            <p:cNvSpPr txBox="1"/>
            <p:nvPr/>
          </p:nvSpPr>
          <p:spPr bwMode="auto">
            <a:xfrm>
              <a:off x="4714363" y="1750763"/>
              <a:ext cx="13513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Inactive HER3</a:t>
              </a:r>
            </a:p>
          </p:txBody>
        </p:sp>
        <p:grpSp>
          <p:nvGrpSpPr>
            <p:cNvPr id="9233" name="Group 9232">
              <a:extLst>
                <a:ext uri="{FF2B5EF4-FFF2-40B4-BE49-F238E27FC236}">
                  <a16:creationId xmlns:a16="http://schemas.microsoft.com/office/drawing/2014/main" id="{EB31126A-A547-7A31-9885-FB120C0410F9}"/>
                </a:ext>
              </a:extLst>
            </p:cNvPr>
            <p:cNvGrpSpPr/>
            <p:nvPr/>
          </p:nvGrpSpPr>
          <p:grpSpPr>
            <a:xfrm>
              <a:off x="4732922" y="2062061"/>
              <a:ext cx="1013829" cy="1602794"/>
              <a:chOff x="4732922" y="2062061"/>
              <a:chExt cx="1013829" cy="1602794"/>
            </a:xfrm>
          </p:grpSpPr>
          <p:sp>
            <p:nvSpPr>
              <p:cNvPr id="9230" name="Freeform: Shape 9229">
                <a:extLst>
                  <a:ext uri="{FF2B5EF4-FFF2-40B4-BE49-F238E27FC236}">
                    <a16:creationId xmlns:a16="http://schemas.microsoft.com/office/drawing/2014/main" id="{9A5B8577-26F6-F665-D3C5-E0C4C763F1BA}"/>
                  </a:ext>
                </a:extLst>
              </p:cNvPr>
              <p:cNvSpPr/>
              <p:nvPr/>
            </p:nvSpPr>
            <p:spPr bwMode="auto">
              <a:xfrm>
                <a:off x="4921251" y="2062061"/>
                <a:ext cx="825500" cy="969803"/>
              </a:xfrm>
              <a:custGeom>
                <a:avLst/>
                <a:gdLst>
                  <a:gd name="connsiteX0" fmla="*/ 0 w 815975"/>
                  <a:gd name="connsiteY0" fmla="*/ 774700 h 784225"/>
                  <a:gd name="connsiteX1" fmla="*/ 158750 w 815975"/>
                  <a:gd name="connsiteY1" fmla="*/ 85725 h 784225"/>
                  <a:gd name="connsiteX2" fmla="*/ 606425 w 815975"/>
                  <a:gd name="connsiteY2" fmla="*/ 0 h 784225"/>
                  <a:gd name="connsiteX3" fmla="*/ 520700 w 815975"/>
                  <a:gd name="connsiteY3" fmla="*/ 415925 h 784225"/>
                  <a:gd name="connsiteX4" fmla="*/ 711200 w 815975"/>
                  <a:gd name="connsiteY4" fmla="*/ 136525 h 784225"/>
                  <a:gd name="connsiteX5" fmla="*/ 815975 w 815975"/>
                  <a:gd name="connsiteY5" fmla="*/ 168275 h 784225"/>
                  <a:gd name="connsiteX6" fmla="*/ 511175 w 815975"/>
                  <a:gd name="connsiteY6" fmla="*/ 501650 h 784225"/>
                  <a:gd name="connsiteX7" fmla="*/ 450850 w 815975"/>
                  <a:gd name="connsiteY7" fmla="*/ 123825 h 784225"/>
                  <a:gd name="connsiteX8" fmla="*/ 228600 w 815975"/>
                  <a:gd name="connsiteY8" fmla="*/ 171450 h 784225"/>
                  <a:gd name="connsiteX9" fmla="*/ 127000 w 815975"/>
                  <a:gd name="connsiteY9" fmla="*/ 784225 h 784225"/>
                  <a:gd name="connsiteX10" fmla="*/ 0 w 815975"/>
                  <a:gd name="connsiteY10" fmla="*/ 774700 h 784225"/>
                  <a:gd name="connsiteX0" fmla="*/ 0 w 815975"/>
                  <a:gd name="connsiteY0" fmla="*/ 774700 h 784225"/>
                  <a:gd name="connsiteX1" fmla="*/ 158750 w 815975"/>
                  <a:gd name="connsiteY1" fmla="*/ 85725 h 784225"/>
                  <a:gd name="connsiteX2" fmla="*/ 606425 w 815975"/>
                  <a:gd name="connsiteY2" fmla="*/ 0 h 784225"/>
                  <a:gd name="connsiteX3" fmla="*/ 520700 w 815975"/>
                  <a:gd name="connsiteY3" fmla="*/ 415925 h 784225"/>
                  <a:gd name="connsiteX4" fmla="*/ 711200 w 815975"/>
                  <a:gd name="connsiteY4" fmla="*/ 136525 h 784225"/>
                  <a:gd name="connsiteX5" fmla="*/ 815975 w 815975"/>
                  <a:gd name="connsiteY5" fmla="*/ 168275 h 784225"/>
                  <a:gd name="connsiteX6" fmla="*/ 511175 w 815975"/>
                  <a:gd name="connsiteY6" fmla="*/ 501650 h 784225"/>
                  <a:gd name="connsiteX7" fmla="*/ 450850 w 815975"/>
                  <a:gd name="connsiteY7" fmla="*/ 123825 h 784225"/>
                  <a:gd name="connsiteX8" fmla="*/ 228600 w 815975"/>
                  <a:gd name="connsiteY8" fmla="*/ 171450 h 784225"/>
                  <a:gd name="connsiteX9" fmla="*/ 127000 w 815975"/>
                  <a:gd name="connsiteY9" fmla="*/ 784225 h 784225"/>
                  <a:gd name="connsiteX10" fmla="*/ 0 w 815975"/>
                  <a:gd name="connsiteY10" fmla="*/ 774700 h 784225"/>
                  <a:gd name="connsiteX0" fmla="*/ 0 w 815975"/>
                  <a:gd name="connsiteY0" fmla="*/ 774700 h 784225"/>
                  <a:gd name="connsiteX1" fmla="*/ 158750 w 815975"/>
                  <a:gd name="connsiteY1" fmla="*/ 85725 h 784225"/>
                  <a:gd name="connsiteX2" fmla="*/ 606425 w 815975"/>
                  <a:gd name="connsiteY2" fmla="*/ 0 h 784225"/>
                  <a:gd name="connsiteX3" fmla="*/ 520700 w 815975"/>
                  <a:gd name="connsiteY3" fmla="*/ 415925 h 784225"/>
                  <a:gd name="connsiteX4" fmla="*/ 711200 w 815975"/>
                  <a:gd name="connsiteY4" fmla="*/ 136525 h 784225"/>
                  <a:gd name="connsiteX5" fmla="*/ 815975 w 815975"/>
                  <a:gd name="connsiteY5" fmla="*/ 168275 h 784225"/>
                  <a:gd name="connsiteX6" fmla="*/ 511175 w 815975"/>
                  <a:gd name="connsiteY6" fmla="*/ 501650 h 784225"/>
                  <a:gd name="connsiteX7" fmla="*/ 450850 w 815975"/>
                  <a:gd name="connsiteY7" fmla="*/ 123825 h 784225"/>
                  <a:gd name="connsiteX8" fmla="*/ 228600 w 815975"/>
                  <a:gd name="connsiteY8" fmla="*/ 171450 h 784225"/>
                  <a:gd name="connsiteX9" fmla="*/ 127000 w 815975"/>
                  <a:gd name="connsiteY9" fmla="*/ 784225 h 784225"/>
                  <a:gd name="connsiteX10" fmla="*/ 0 w 815975"/>
                  <a:gd name="connsiteY10" fmla="*/ 774700 h 784225"/>
                  <a:gd name="connsiteX0" fmla="*/ 0 w 815975"/>
                  <a:gd name="connsiteY0" fmla="*/ 774700 h 784225"/>
                  <a:gd name="connsiteX1" fmla="*/ 158750 w 815975"/>
                  <a:gd name="connsiteY1" fmla="*/ 85725 h 784225"/>
                  <a:gd name="connsiteX2" fmla="*/ 606425 w 815975"/>
                  <a:gd name="connsiteY2" fmla="*/ 0 h 784225"/>
                  <a:gd name="connsiteX3" fmla="*/ 520700 w 815975"/>
                  <a:gd name="connsiteY3" fmla="*/ 415925 h 784225"/>
                  <a:gd name="connsiteX4" fmla="*/ 711200 w 815975"/>
                  <a:gd name="connsiteY4" fmla="*/ 136525 h 784225"/>
                  <a:gd name="connsiteX5" fmla="*/ 815975 w 815975"/>
                  <a:gd name="connsiteY5" fmla="*/ 168275 h 784225"/>
                  <a:gd name="connsiteX6" fmla="*/ 511175 w 815975"/>
                  <a:gd name="connsiteY6" fmla="*/ 501650 h 784225"/>
                  <a:gd name="connsiteX7" fmla="*/ 450850 w 815975"/>
                  <a:gd name="connsiteY7" fmla="*/ 123825 h 784225"/>
                  <a:gd name="connsiteX8" fmla="*/ 228600 w 815975"/>
                  <a:gd name="connsiteY8" fmla="*/ 171450 h 784225"/>
                  <a:gd name="connsiteX9" fmla="*/ 127000 w 815975"/>
                  <a:gd name="connsiteY9" fmla="*/ 784225 h 784225"/>
                  <a:gd name="connsiteX10" fmla="*/ 0 w 815975"/>
                  <a:gd name="connsiteY10" fmla="*/ 774700 h 784225"/>
                  <a:gd name="connsiteX0" fmla="*/ 0 w 815975"/>
                  <a:gd name="connsiteY0" fmla="*/ 774700 h 784225"/>
                  <a:gd name="connsiteX1" fmla="*/ 158750 w 815975"/>
                  <a:gd name="connsiteY1" fmla="*/ 85725 h 784225"/>
                  <a:gd name="connsiteX2" fmla="*/ 606425 w 815975"/>
                  <a:gd name="connsiteY2" fmla="*/ 0 h 784225"/>
                  <a:gd name="connsiteX3" fmla="*/ 520700 w 815975"/>
                  <a:gd name="connsiteY3" fmla="*/ 415925 h 784225"/>
                  <a:gd name="connsiteX4" fmla="*/ 711200 w 815975"/>
                  <a:gd name="connsiteY4" fmla="*/ 136525 h 784225"/>
                  <a:gd name="connsiteX5" fmla="*/ 815975 w 815975"/>
                  <a:gd name="connsiteY5" fmla="*/ 168275 h 784225"/>
                  <a:gd name="connsiteX6" fmla="*/ 511175 w 815975"/>
                  <a:gd name="connsiteY6" fmla="*/ 501650 h 784225"/>
                  <a:gd name="connsiteX7" fmla="*/ 450850 w 815975"/>
                  <a:gd name="connsiteY7" fmla="*/ 123825 h 784225"/>
                  <a:gd name="connsiteX8" fmla="*/ 228600 w 815975"/>
                  <a:gd name="connsiteY8" fmla="*/ 171450 h 784225"/>
                  <a:gd name="connsiteX9" fmla="*/ 127000 w 815975"/>
                  <a:gd name="connsiteY9" fmla="*/ 784225 h 784225"/>
                  <a:gd name="connsiteX10" fmla="*/ 0 w 815975"/>
                  <a:gd name="connsiteY10" fmla="*/ 774700 h 784225"/>
                  <a:gd name="connsiteX0" fmla="*/ 0 w 815975"/>
                  <a:gd name="connsiteY0" fmla="*/ 774700 h 784225"/>
                  <a:gd name="connsiteX1" fmla="*/ 158750 w 815975"/>
                  <a:gd name="connsiteY1" fmla="*/ 85725 h 784225"/>
                  <a:gd name="connsiteX2" fmla="*/ 606425 w 815975"/>
                  <a:gd name="connsiteY2" fmla="*/ 0 h 784225"/>
                  <a:gd name="connsiteX3" fmla="*/ 520700 w 815975"/>
                  <a:gd name="connsiteY3" fmla="*/ 415925 h 784225"/>
                  <a:gd name="connsiteX4" fmla="*/ 711200 w 815975"/>
                  <a:gd name="connsiteY4" fmla="*/ 136525 h 784225"/>
                  <a:gd name="connsiteX5" fmla="*/ 815975 w 815975"/>
                  <a:gd name="connsiteY5" fmla="*/ 168275 h 784225"/>
                  <a:gd name="connsiteX6" fmla="*/ 511175 w 815975"/>
                  <a:gd name="connsiteY6" fmla="*/ 501650 h 784225"/>
                  <a:gd name="connsiteX7" fmla="*/ 450850 w 815975"/>
                  <a:gd name="connsiteY7" fmla="*/ 123825 h 784225"/>
                  <a:gd name="connsiteX8" fmla="*/ 228600 w 815975"/>
                  <a:gd name="connsiteY8" fmla="*/ 171450 h 784225"/>
                  <a:gd name="connsiteX9" fmla="*/ 127000 w 815975"/>
                  <a:gd name="connsiteY9" fmla="*/ 784225 h 784225"/>
                  <a:gd name="connsiteX10" fmla="*/ 0 w 815975"/>
                  <a:gd name="connsiteY10" fmla="*/ 774700 h 784225"/>
                  <a:gd name="connsiteX0" fmla="*/ 0 w 815975"/>
                  <a:gd name="connsiteY0" fmla="*/ 774700 h 784225"/>
                  <a:gd name="connsiteX1" fmla="*/ 158750 w 815975"/>
                  <a:gd name="connsiteY1" fmla="*/ 85725 h 784225"/>
                  <a:gd name="connsiteX2" fmla="*/ 606425 w 815975"/>
                  <a:gd name="connsiteY2" fmla="*/ 0 h 784225"/>
                  <a:gd name="connsiteX3" fmla="*/ 520700 w 815975"/>
                  <a:gd name="connsiteY3" fmla="*/ 415925 h 784225"/>
                  <a:gd name="connsiteX4" fmla="*/ 711200 w 815975"/>
                  <a:gd name="connsiteY4" fmla="*/ 136525 h 784225"/>
                  <a:gd name="connsiteX5" fmla="*/ 815975 w 815975"/>
                  <a:gd name="connsiteY5" fmla="*/ 168275 h 784225"/>
                  <a:gd name="connsiteX6" fmla="*/ 511175 w 815975"/>
                  <a:gd name="connsiteY6" fmla="*/ 501650 h 784225"/>
                  <a:gd name="connsiteX7" fmla="*/ 450850 w 815975"/>
                  <a:gd name="connsiteY7" fmla="*/ 123825 h 784225"/>
                  <a:gd name="connsiteX8" fmla="*/ 228600 w 815975"/>
                  <a:gd name="connsiteY8" fmla="*/ 171450 h 784225"/>
                  <a:gd name="connsiteX9" fmla="*/ 127000 w 815975"/>
                  <a:gd name="connsiteY9" fmla="*/ 784225 h 784225"/>
                  <a:gd name="connsiteX10" fmla="*/ 0 w 815975"/>
                  <a:gd name="connsiteY10" fmla="*/ 774700 h 784225"/>
                  <a:gd name="connsiteX0" fmla="*/ 0 w 815975"/>
                  <a:gd name="connsiteY0" fmla="*/ 774700 h 812200"/>
                  <a:gd name="connsiteX1" fmla="*/ 158750 w 815975"/>
                  <a:gd name="connsiteY1" fmla="*/ 85725 h 812200"/>
                  <a:gd name="connsiteX2" fmla="*/ 606425 w 815975"/>
                  <a:gd name="connsiteY2" fmla="*/ 0 h 812200"/>
                  <a:gd name="connsiteX3" fmla="*/ 520700 w 815975"/>
                  <a:gd name="connsiteY3" fmla="*/ 415925 h 812200"/>
                  <a:gd name="connsiteX4" fmla="*/ 711200 w 815975"/>
                  <a:gd name="connsiteY4" fmla="*/ 136525 h 812200"/>
                  <a:gd name="connsiteX5" fmla="*/ 815975 w 815975"/>
                  <a:gd name="connsiteY5" fmla="*/ 168275 h 812200"/>
                  <a:gd name="connsiteX6" fmla="*/ 511175 w 815975"/>
                  <a:gd name="connsiteY6" fmla="*/ 501650 h 812200"/>
                  <a:gd name="connsiteX7" fmla="*/ 450850 w 815975"/>
                  <a:gd name="connsiteY7" fmla="*/ 123825 h 812200"/>
                  <a:gd name="connsiteX8" fmla="*/ 228600 w 815975"/>
                  <a:gd name="connsiteY8" fmla="*/ 171450 h 812200"/>
                  <a:gd name="connsiteX9" fmla="*/ 127000 w 815975"/>
                  <a:gd name="connsiteY9" fmla="*/ 784225 h 812200"/>
                  <a:gd name="connsiteX10" fmla="*/ 0 w 815975"/>
                  <a:gd name="connsiteY10" fmla="*/ 774700 h 812200"/>
                  <a:gd name="connsiteX0" fmla="*/ 0 w 815975"/>
                  <a:gd name="connsiteY0" fmla="*/ 774700 h 818889"/>
                  <a:gd name="connsiteX1" fmla="*/ 158750 w 815975"/>
                  <a:gd name="connsiteY1" fmla="*/ 85725 h 818889"/>
                  <a:gd name="connsiteX2" fmla="*/ 606425 w 815975"/>
                  <a:gd name="connsiteY2" fmla="*/ 0 h 818889"/>
                  <a:gd name="connsiteX3" fmla="*/ 520700 w 815975"/>
                  <a:gd name="connsiteY3" fmla="*/ 415925 h 818889"/>
                  <a:gd name="connsiteX4" fmla="*/ 711200 w 815975"/>
                  <a:gd name="connsiteY4" fmla="*/ 136525 h 818889"/>
                  <a:gd name="connsiteX5" fmla="*/ 815975 w 815975"/>
                  <a:gd name="connsiteY5" fmla="*/ 168275 h 818889"/>
                  <a:gd name="connsiteX6" fmla="*/ 511175 w 815975"/>
                  <a:gd name="connsiteY6" fmla="*/ 501650 h 818889"/>
                  <a:gd name="connsiteX7" fmla="*/ 450850 w 815975"/>
                  <a:gd name="connsiteY7" fmla="*/ 123825 h 818889"/>
                  <a:gd name="connsiteX8" fmla="*/ 228600 w 815975"/>
                  <a:gd name="connsiteY8" fmla="*/ 171450 h 818889"/>
                  <a:gd name="connsiteX9" fmla="*/ 127000 w 815975"/>
                  <a:gd name="connsiteY9" fmla="*/ 784225 h 818889"/>
                  <a:gd name="connsiteX10" fmla="*/ 0 w 815975"/>
                  <a:gd name="connsiteY10" fmla="*/ 774700 h 818889"/>
                  <a:gd name="connsiteX0" fmla="*/ 0 w 815975"/>
                  <a:gd name="connsiteY0" fmla="*/ 805725 h 849914"/>
                  <a:gd name="connsiteX1" fmla="*/ 158750 w 815975"/>
                  <a:gd name="connsiteY1" fmla="*/ 116750 h 849914"/>
                  <a:gd name="connsiteX2" fmla="*/ 606425 w 815975"/>
                  <a:gd name="connsiteY2" fmla="*/ 31025 h 849914"/>
                  <a:gd name="connsiteX3" fmla="*/ 520700 w 815975"/>
                  <a:gd name="connsiteY3" fmla="*/ 446950 h 849914"/>
                  <a:gd name="connsiteX4" fmla="*/ 711200 w 815975"/>
                  <a:gd name="connsiteY4" fmla="*/ 167550 h 849914"/>
                  <a:gd name="connsiteX5" fmla="*/ 815975 w 815975"/>
                  <a:gd name="connsiteY5" fmla="*/ 199300 h 849914"/>
                  <a:gd name="connsiteX6" fmla="*/ 511175 w 815975"/>
                  <a:gd name="connsiteY6" fmla="*/ 532675 h 849914"/>
                  <a:gd name="connsiteX7" fmla="*/ 450850 w 815975"/>
                  <a:gd name="connsiteY7" fmla="*/ 154850 h 849914"/>
                  <a:gd name="connsiteX8" fmla="*/ 228600 w 815975"/>
                  <a:gd name="connsiteY8" fmla="*/ 202475 h 849914"/>
                  <a:gd name="connsiteX9" fmla="*/ 127000 w 815975"/>
                  <a:gd name="connsiteY9" fmla="*/ 815250 h 849914"/>
                  <a:gd name="connsiteX10" fmla="*/ 0 w 815975"/>
                  <a:gd name="connsiteY10" fmla="*/ 805725 h 849914"/>
                  <a:gd name="connsiteX0" fmla="*/ 0 w 815975"/>
                  <a:gd name="connsiteY0" fmla="*/ 925614 h 969803"/>
                  <a:gd name="connsiteX1" fmla="*/ 158750 w 815975"/>
                  <a:gd name="connsiteY1" fmla="*/ 236639 h 969803"/>
                  <a:gd name="connsiteX2" fmla="*/ 606425 w 815975"/>
                  <a:gd name="connsiteY2" fmla="*/ 150914 h 969803"/>
                  <a:gd name="connsiteX3" fmla="*/ 520700 w 815975"/>
                  <a:gd name="connsiteY3" fmla="*/ 566839 h 969803"/>
                  <a:gd name="connsiteX4" fmla="*/ 711200 w 815975"/>
                  <a:gd name="connsiteY4" fmla="*/ 287439 h 969803"/>
                  <a:gd name="connsiteX5" fmla="*/ 815975 w 815975"/>
                  <a:gd name="connsiteY5" fmla="*/ 319189 h 969803"/>
                  <a:gd name="connsiteX6" fmla="*/ 511175 w 815975"/>
                  <a:gd name="connsiteY6" fmla="*/ 652564 h 969803"/>
                  <a:gd name="connsiteX7" fmla="*/ 450850 w 815975"/>
                  <a:gd name="connsiteY7" fmla="*/ 274739 h 969803"/>
                  <a:gd name="connsiteX8" fmla="*/ 228600 w 815975"/>
                  <a:gd name="connsiteY8" fmla="*/ 322364 h 969803"/>
                  <a:gd name="connsiteX9" fmla="*/ 127000 w 815975"/>
                  <a:gd name="connsiteY9" fmla="*/ 935139 h 969803"/>
                  <a:gd name="connsiteX10" fmla="*/ 0 w 815975"/>
                  <a:gd name="connsiteY10" fmla="*/ 925614 h 969803"/>
                  <a:gd name="connsiteX0" fmla="*/ 0 w 815975"/>
                  <a:gd name="connsiteY0" fmla="*/ 925614 h 969803"/>
                  <a:gd name="connsiteX1" fmla="*/ 158750 w 815975"/>
                  <a:gd name="connsiteY1" fmla="*/ 236639 h 969803"/>
                  <a:gd name="connsiteX2" fmla="*/ 606425 w 815975"/>
                  <a:gd name="connsiteY2" fmla="*/ 150914 h 969803"/>
                  <a:gd name="connsiteX3" fmla="*/ 520700 w 815975"/>
                  <a:gd name="connsiteY3" fmla="*/ 566839 h 969803"/>
                  <a:gd name="connsiteX4" fmla="*/ 711200 w 815975"/>
                  <a:gd name="connsiteY4" fmla="*/ 287439 h 969803"/>
                  <a:gd name="connsiteX5" fmla="*/ 815975 w 815975"/>
                  <a:gd name="connsiteY5" fmla="*/ 319189 h 969803"/>
                  <a:gd name="connsiteX6" fmla="*/ 511175 w 815975"/>
                  <a:gd name="connsiteY6" fmla="*/ 652564 h 969803"/>
                  <a:gd name="connsiteX7" fmla="*/ 450850 w 815975"/>
                  <a:gd name="connsiteY7" fmla="*/ 274739 h 969803"/>
                  <a:gd name="connsiteX8" fmla="*/ 228600 w 815975"/>
                  <a:gd name="connsiteY8" fmla="*/ 322364 h 969803"/>
                  <a:gd name="connsiteX9" fmla="*/ 127000 w 815975"/>
                  <a:gd name="connsiteY9" fmla="*/ 935139 h 969803"/>
                  <a:gd name="connsiteX10" fmla="*/ 0 w 815975"/>
                  <a:gd name="connsiteY10" fmla="*/ 925614 h 969803"/>
                  <a:gd name="connsiteX0" fmla="*/ 0 w 815975"/>
                  <a:gd name="connsiteY0" fmla="*/ 925614 h 969803"/>
                  <a:gd name="connsiteX1" fmla="*/ 158750 w 815975"/>
                  <a:gd name="connsiteY1" fmla="*/ 236639 h 969803"/>
                  <a:gd name="connsiteX2" fmla="*/ 606425 w 815975"/>
                  <a:gd name="connsiteY2" fmla="*/ 150914 h 969803"/>
                  <a:gd name="connsiteX3" fmla="*/ 520700 w 815975"/>
                  <a:gd name="connsiteY3" fmla="*/ 566839 h 969803"/>
                  <a:gd name="connsiteX4" fmla="*/ 711200 w 815975"/>
                  <a:gd name="connsiteY4" fmla="*/ 287439 h 969803"/>
                  <a:gd name="connsiteX5" fmla="*/ 815975 w 815975"/>
                  <a:gd name="connsiteY5" fmla="*/ 319189 h 969803"/>
                  <a:gd name="connsiteX6" fmla="*/ 511175 w 815975"/>
                  <a:gd name="connsiteY6" fmla="*/ 652564 h 969803"/>
                  <a:gd name="connsiteX7" fmla="*/ 450850 w 815975"/>
                  <a:gd name="connsiteY7" fmla="*/ 274739 h 969803"/>
                  <a:gd name="connsiteX8" fmla="*/ 228600 w 815975"/>
                  <a:gd name="connsiteY8" fmla="*/ 322364 h 969803"/>
                  <a:gd name="connsiteX9" fmla="*/ 127000 w 815975"/>
                  <a:gd name="connsiteY9" fmla="*/ 935139 h 969803"/>
                  <a:gd name="connsiteX10" fmla="*/ 0 w 815975"/>
                  <a:gd name="connsiteY10" fmla="*/ 925614 h 969803"/>
                  <a:gd name="connsiteX0" fmla="*/ 0 w 815975"/>
                  <a:gd name="connsiteY0" fmla="*/ 925614 h 969803"/>
                  <a:gd name="connsiteX1" fmla="*/ 158750 w 815975"/>
                  <a:gd name="connsiteY1" fmla="*/ 236639 h 969803"/>
                  <a:gd name="connsiteX2" fmla="*/ 606425 w 815975"/>
                  <a:gd name="connsiteY2" fmla="*/ 150914 h 969803"/>
                  <a:gd name="connsiteX3" fmla="*/ 520700 w 815975"/>
                  <a:gd name="connsiteY3" fmla="*/ 566839 h 969803"/>
                  <a:gd name="connsiteX4" fmla="*/ 711200 w 815975"/>
                  <a:gd name="connsiteY4" fmla="*/ 287439 h 969803"/>
                  <a:gd name="connsiteX5" fmla="*/ 815975 w 815975"/>
                  <a:gd name="connsiteY5" fmla="*/ 319189 h 969803"/>
                  <a:gd name="connsiteX6" fmla="*/ 511175 w 815975"/>
                  <a:gd name="connsiteY6" fmla="*/ 652564 h 969803"/>
                  <a:gd name="connsiteX7" fmla="*/ 450850 w 815975"/>
                  <a:gd name="connsiteY7" fmla="*/ 274739 h 969803"/>
                  <a:gd name="connsiteX8" fmla="*/ 228600 w 815975"/>
                  <a:gd name="connsiteY8" fmla="*/ 322364 h 969803"/>
                  <a:gd name="connsiteX9" fmla="*/ 127000 w 815975"/>
                  <a:gd name="connsiteY9" fmla="*/ 935139 h 969803"/>
                  <a:gd name="connsiteX10" fmla="*/ 0 w 815975"/>
                  <a:gd name="connsiteY10" fmla="*/ 925614 h 969803"/>
                  <a:gd name="connsiteX0" fmla="*/ 0 w 815975"/>
                  <a:gd name="connsiteY0" fmla="*/ 925614 h 969803"/>
                  <a:gd name="connsiteX1" fmla="*/ 158750 w 815975"/>
                  <a:gd name="connsiteY1" fmla="*/ 236639 h 969803"/>
                  <a:gd name="connsiteX2" fmla="*/ 606425 w 815975"/>
                  <a:gd name="connsiteY2" fmla="*/ 150914 h 969803"/>
                  <a:gd name="connsiteX3" fmla="*/ 520700 w 815975"/>
                  <a:gd name="connsiteY3" fmla="*/ 566839 h 969803"/>
                  <a:gd name="connsiteX4" fmla="*/ 711200 w 815975"/>
                  <a:gd name="connsiteY4" fmla="*/ 287439 h 969803"/>
                  <a:gd name="connsiteX5" fmla="*/ 815975 w 815975"/>
                  <a:gd name="connsiteY5" fmla="*/ 319189 h 969803"/>
                  <a:gd name="connsiteX6" fmla="*/ 511175 w 815975"/>
                  <a:gd name="connsiteY6" fmla="*/ 652564 h 969803"/>
                  <a:gd name="connsiteX7" fmla="*/ 450850 w 815975"/>
                  <a:gd name="connsiteY7" fmla="*/ 274739 h 969803"/>
                  <a:gd name="connsiteX8" fmla="*/ 241300 w 815975"/>
                  <a:gd name="connsiteY8" fmla="*/ 322364 h 969803"/>
                  <a:gd name="connsiteX9" fmla="*/ 127000 w 815975"/>
                  <a:gd name="connsiteY9" fmla="*/ 935139 h 969803"/>
                  <a:gd name="connsiteX10" fmla="*/ 0 w 815975"/>
                  <a:gd name="connsiteY10" fmla="*/ 925614 h 969803"/>
                  <a:gd name="connsiteX0" fmla="*/ 0 w 815975"/>
                  <a:gd name="connsiteY0" fmla="*/ 925614 h 969803"/>
                  <a:gd name="connsiteX1" fmla="*/ 158750 w 815975"/>
                  <a:gd name="connsiteY1" fmla="*/ 236639 h 969803"/>
                  <a:gd name="connsiteX2" fmla="*/ 606425 w 815975"/>
                  <a:gd name="connsiteY2" fmla="*/ 150914 h 969803"/>
                  <a:gd name="connsiteX3" fmla="*/ 520700 w 815975"/>
                  <a:gd name="connsiteY3" fmla="*/ 566839 h 969803"/>
                  <a:gd name="connsiteX4" fmla="*/ 711200 w 815975"/>
                  <a:gd name="connsiteY4" fmla="*/ 287439 h 969803"/>
                  <a:gd name="connsiteX5" fmla="*/ 815975 w 815975"/>
                  <a:gd name="connsiteY5" fmla="*/ 319189 h 969803"/>
                  <a:gd name="connsiteX6" fmla="*/ 511175 w 815975"/>
                  <a:gd name="connsiteY6" fmla="*/ 652564 h 969803"/>
                  <a:gd name="connsiteX7" fmla="*/ 450850 w 815975"/>
                  <a:gd name="connsiteY7" fmla="*/ 274739 h 969803"/>
                  <a:gd name="connsiteX8" fmla="*/ 241300 w 815975"/>
                  <a:gd name="connsiteY8" fmla="*/ 322364 h 969803"/>
                  <a:gd name="connsiteX9" fmla="*/ 127000 w 815975"/>
                  <a:gd name="connsiteY9" fmla="*/ 935139 h 969803"/>
                  <a:gd name="connsiteX10" fmla="*/ 0 w 815975"/>
                  <a:gd name="connsiteY10" fmla="*/ 925614 h 969803"/>
                  <a:gd name="connsiteX0" fmla="*/ 0 w 815975"/>
                  <a:gd name="connsiteY0" fmla="*/ 925614 h 969803"/>
                  <a:gd name="connsiteX1" fmla="*/ 158750 w 815975"/>
                  <a:gd name="connsiteY1" fmla="*/ 236639 h 969803"/>
                  <a:gd name="connsiteX2" fmla="*/ 606425 w 815975"/>
                  <a:gd name="connsiteY2" fmla="*/ 150914 h 969803"/>
                  <a:gd name="connsiteX3" fmla="*/ 520700 w 815975"/>
                  <a:gd name="connsiteY3" fmla="*/ 566839 h 969803"/>
                  <a:gd name="connsiteX4" fmla="*/ 711200 w 815975"/>
                  <a:gd name="connsiteY4" fmla="*/ 287439 h 969803"/>
                  <a:gd name="connsiteX5" fmla="*/ 815975 w 815975"/>
                  <a:gd name="connsiteY5" fmla="*/ 319189 h 969803"/>
                  <a:gd name="connsiteX6" fmla="*/ 511175 w 815975"/>
                  <a:gd name="connsiteY6" fmla="*/ 652564 h 969803"/>
                  <a:gd name="connsiteX7" fmla="*/ 450850 w 815975"/>
                  <a:gd name="connsiteY7" fmla="*/ 274739 h 969803"/>
                  <a:gd name="connsiteX8" fmla="*/ 241300 w 815975"/>
                  <a:gd name="connsiteY8" fmla="*/ 322364 h 969803"/>
                  <a:gd name="connsiteX9" fmla="*/ 127000 w 815975"/>
                  <a:gd name="connsiteY9" fmla="*/ 935139 h 969803"/>
                  <a:gd name="connsiteX10" fmla="*/ 0 w 815975"/>
                  <a:gd name="connsiteY10" fmla="*/ 925614 h 969803"/>
                  <a:gd name="connsiteX0" fmla="*/ 0 w 815975"/>
                  <a:gd name="connsiteY0" fmla="*/ 925614 h 969803"/>
                  <a:gd name="connsiteX1" fmla="*/ 158750 w 815975"/>
                  <a:gd name="connsiteY1" fmla="*/ 236639 h 969803"/>
                  <a:gd name="connsiteX2" fmla="*/ 606425 w 815975"/>
                  <a:gd name="connsiteY2" fmla="*/ 150914 h 969803"/>
                  <a:gd name="connsiteX3" fmla="*/ 520700 w 815975"/>
                  <a:gd name="connsiteY3" fmla="*/ 566839 h 969803"/>
                  <a:gd name="connsiteX4" fmla="*/ 711200 w 815975"/>
                  <a:gd name="connsiteY4" fmla="*/ 287439 h 969803"/>
                  <a:gd name="connsiteX5" fmla="*/ 815975 w 815975"/>
                  <a:gd name="connsiteY5" fmla="*/ 319189 h 969803"/>
                  <a:gd name="connsiteX6" fmla="*/ 511175 w 815975"/>
                  <a:gd name="connsiteY6" fmla="*/ 652564 h 969803"/>
                  <a:gd name="connsiteX7" fmla="*/ 450850 w 815975"/>
                  <a:gd name="connsiteY7" fmla="*/ 274739 h 969803"/>
                  <a:gd name="connsiteX8" fmla="*/ 241300 w 815975"/>
                  <a:gd name="connsiteY8" fmla="*/ 322364 h 969803"/>
                  <a:gd name="connsiteX9" fmla="*/ 127000 w 815975"/>
                  <a:gd name="connsiteY9" fmla="*/ 935139 h 969803"/>
                  <a:gd name="connsiteX10" fmla="*/ 0 w 815975"/>
                  <a:gd name="connsiteY10" fmla="*/ 925614 h 969803"/>
                  <a:gd name="connsiteX0" fmla="*/ 0 w 815975"/>
                  <a:gd name="connsiteY0" fmla="*/ 925614 h 969803"/>
                  <a:gd name="connsiteX1" fmla="*/ 158750 w 815975"/>
                  <a:gd name="connsiteY1" fmla="*/ 236639 h 969803"/>
                  <a:gd name="connsiteX2" fmla="*/ 606425 w 815975"/>
                  <a:gd name="connsiteY2" fmla="*/ 150914 h 969803"/>
                  <a:gd name="connsiteX3" fmla="*/ 520700 w 815975"/>
                  <a:gd name="connsiteY3" fmla="*/ 566839 h 969803"/>
                  <a:gd name="connsiteX4" fmla="*/ 711200 w 815975"/>
                  <a:gd name="connsiteY4" fmla="*/ 287439 h 969803"/>
                  <a:gd name="connsiteX5" fmla="*/ 815975 w 815975"/>
                  <a:gd name="connsiteY5" fmla="*/ 319189 h 969803"/>
                  <a:gd name="connsiteX6" fmla="*/ 511175 w 815975"/>
                  <a:gd name="connsiteY6" fmla="*/ 652564 h 969803"/>
                  <a:gd name="connsiteX7" fmla="*/ 450850 w 815975"/>
                  <a:gd name="connsiteY7" fmla="*/ 274739 h 969803"/>
                  <a:gd name="connsiteX8" fmla="*/ 241300 w 815975"/>
                  <a:gd name="connsiteY8" fmla="*/ 322364 h 969803"/>
                  <a:gd name="connsiteX9" fmla="*/ 127000 w 815975"/>
                  <a:gd name="connsiteY9" fmla="*/ 935139 h 969803"/>
                  <a:gd name="connsiteX10" fmla="*/ 0 w 815975"/>
                  <a:gd name="connsiteY10" fmla="*/ 925614 h 969803"/>
                  <a:gd name="connsiteX0" fmla="*/ 0 w 815975"/>
                  <a:gd name="connsiteY0" fmla="*/ 925614 h 969803"/>
                  <a:gd name="connsiteX1" fmla="*/ 158750 w 815975"/>
                  <a:gd name="connsiteY1" fmla="*/ 236639 h 969803"/>
                  <a:gd name="connsiteX2" fmla="*/ 606425 w 815975"/>
                  <a:gd name="connsiteY2" fmla="*/ 150914 h 969803"/>
                  <a:gd name="connsiteX3" fmla="*/ 520700 w 815975"/>
                  <a:gd name="connsiteY3" fmla="*/ 566839 h 969803"/>
                  <a:gd name="connsiteX4" fmla="*/ 711200 w 815975"/>
                  <a:gd name="connsiteY4" fmla="*/ 287439 h 969803"/>
                  <a:gd name="connsiteX5" fmla="*/ 815975 w 815975"/>
                  <a:gd name="connsiteY5" fmla="*/ 319189 h 969803"/>
                  <a:gd name="connsiteX6" fmla="*/ 511175 w 815975"/>
                  <a:gd name="connsiteY6" fmla="*/ 652564 h 969803"/>
                  <a:gd name="connsiteX7" fmla="*/ 485775 w 815975"/>
                  <a:gd name="connsiteY7" fmla="*/ 255689 h 969803"/>
                  <a:gd name="connsiteX8" fmla="*/ 241300 w 815975"/>
                  <a:gd name="connsiteY8" fmla="*/ 322364 h 969803"/>
                  <a:gd name="connsiteX9" fmla="*/ 127000 w 815975"/>
                  <a:gd name="connsiteY9" fmla="*/ 935139 h 969803"/>
                  <a:gd name="connsiteX10" fmla="*/ 0 w 815975"/>
                  <a:gd name="connsiteY10" fmla="*/ 925614 h 969803"/>
                  <a:gd name="connsiteX0" fmla="*/ 0 w 815975"/>
                  <a:gd name="connsiteY0" fmla="*/ 925614 h 969803"/>
                  <a:gd name="connsiteX1" fmla="*/ 158750 w 815975"/>
                  <a:gd name="connsiteY1" fmla="*/ 236639 h 969803"/>
                  <a:gd name="connsiteX2" fmla="*/ 606425 w 815975"/>
                  <a:gd name="connsiteY2" fmla="*/ 150914 h 969803"/>
                  <a:gd name="connsiteX3" fmla="*/ 520700 w 815975"/>
                  <a:gd name="connsiteY3" fmla="*/ 566839 h 969803"/>
                  <a:gd name="connsiteX4" fmla="*/ 711200 w 815975"/>
                  <a:gd name="connsiteY4" fmla="*/ 287439 h 969803"/>
                  <a:gd name="connsiteX5" fmla="*/ 815975 w 815975"/>
                  <a:gd name="connsiteY5" fmla="*/ 319189 h 969803"/>
                  <a:gd name="connsiteX6" fmla="*/ 511175 w 815975"/>
                  <a:gd name="connsiteY6" fmla="*/ 652564 h 969803"/>
                  <a:gd name="connsiteX7" fmla="*/ 450850 w 815975"/>
                  <a:gd name="connsiteY7" fmla="*/ 249339 h 969803"/>
                  <a:gd name="connsiteX8" fmla="*/ 241300 w 815975"/>
                  <a:gd name="connsiteY8" fmla="*/ 322364 h 969803"/>
                  <a:gd name="connsiteX9" fmla="*/ 127000 w 815975"/>
                  <a:gd name="connsiteY9" fmla="*/ 935139 h 969803"/>
                  <a:gd name="connsiteX10" fmla="*/ 0 w 815975"/>
                  <a:gd name="connsiteY10" fmla="*/ 925614 h 969803"/>
                  <a:gd name="connsiteX0" fmla="*/ 0 w 815975"/>
                  <a:gd name="connsiteY0" fmla="*/ 925614 h 969803"/>
                  <a:gd name="connsiteX1" fmla="*/ 158750 w 815975"/>
                  <a:gd name="connsiteY1" fmla="*/ 236639 h 969803"/>
                  <a:gd name="connsiteX2" fmla="*/ 606425 w 815975"/>
                  <a:gd name="connsiteY2" fmla="*/ 150914 h 969803"/>
                  <a:gd name="connsiteX3" fmla="*/ 520700 w 815975"/>
                  <a:gd name="connsiteY3" fmla="*/ 566839 h 969803"/>
                  <a:gd name="connsiteX4" fmla="*/ 711200 w 815975"/>
                  <a:gd name="connsiteY4" fmla="*/ 287439 h 969803"/>
                  <a:gd name="connsiteX5" fmla="*/ 815975 w 815975"/>
                  <a:gd name="connsiteY5" fmla="*/ 319189 h 969803"/>
                  <a:gd name="connsiteX6" fmla="*/ 511175 w 815975"/>
                  <a:gd name="connsiteY6" fmla="*/ 652564 h 969803"/>
                  <a:gd name="connsiteX7" fmla="*/ 450850 w 815975"/>
                  <a:gd name="connsiteY7" fmla="*/ 249339 h 969803"/>
                  <a:gd name="connsiteX8" fmla="*/ 241300 w 815975"/>
                  <a:gd name="connsiteY8" fmla="*/ 322364 h 969803"/>
                  <a:gd name="connsiteX9" fmla="*/ 127000 w 815975"/>
                  <a:gd name="connsiteY9" fmla="*/ 935139 h 969803"/>
                  <a:gd name="connsiteX10" fmla="*/ 0 w 815975"/>
                  <a:gd name="connsiteY10" fmla="*/ 925614 h 969803"/>
                  <a:gd name="connsiteX0" fmla="*/ 0 w 815975"/>
                  <a:gd name="connsiteY0" fmla="*/ 925614 h 969803"/>
                  <a:gd name="connsiteX1" fmla="*/ 158750 w 815975"/>
                  <a:gd name="connsiteY1" fmla="*/ 236639 h 969803"/>
                  <a:gd name="connsiteX2" fmla="*/ 606425 w 815975"/>
                  <a:gd name="connsiteY2" fmla="*/ 150914 h 969803"/>
                  <a:gd name="connsiteX3" fmla="*/ 520700 w 815975"/>
                  <a:gd name="connsiteY3" fmla="*/ 566839 h 969803"/>
                  <a:gd name="connsiteX4" fmla="*/ 711200 w 815975"/>
                  <a:gd name="connsiteY4" fmla="*/ 287439 h 969803"/>
                  <a:gd name="connsiteX5" fmla="*/ 815975 w 815975"/>
                  <a:gd name="connsiteY5" fmla="*/ 319189 h 969803"/>
                  <a:gd name="connsiteX6" fmla="*/ 511175 w 815975"/>
                  <a:gd name="connsiteY6" fmla="*/ 652564 h 969803"/>
                  <a:gd name="connsiteX7" fmla="*/ 450850 w 815975"/>
                  <a:gd name="connsiteY7" fmla="*/ 249339 h 969803"/>
                  <a:gd name="connsiteX8" fmla="*/ 241300 w 815975"/>
                  <a:gd name="connsiteY8" fmla="*/ 322364 h 969803"/>
                  <a:gd name="connsiteX9" fmla="*/ 127000 w 815975"/>
                  <a:gd name="connsiteY9" fmla="*/ 935139 h 969803"/>
                  <a:gd name="connsiteX10" fmla="*/ 0 w 815975"/>
                  <a:gd name="connsiteY10" fmla="*/ 925614 h 969803"/>
                  <a:gd name="connsiteX0" fmla="*/ 0 w 815975"/>
                  <a:gd name="connsiteY0" fmla="*/ 925614 h 969803"/>
                  <a:gd name="connsiteX1" fmla="*/ 158750 w 815975"/>
                  <a:gd name="connsiteY1" fmla="*/ 236639 h 969803"/>
                  <a:gd name="connsiteX2" fmla="*/ 606425 w 815975"/>
                  <a:gd name="connsiteY2" fmla="*/ 150914 h 969803"/>
                  <a:gd name="connsiteX3" fmla="*/ 520700 w 815975"/>
                  <a:gd name="connsiteY3" fmla="*/ 566839 h 969803"/>
                  <a:gd name="connsiteX4" fmla="*/ 711200 w 815975"/>
                  <a:gd name="connsiteY4" fmla="*/ 287439 h 969803"/>
                  <a:gd name="connsiteX5" fmla="*/ 815975 w 815975"/>
                  <a:gd name="connsiteY5" fmla="*/ 319189 h 969803"/>
                  <a:gd name="connsiteX6" fmla="*/ 511175 w 815975"/>
                  <a:gd name="connsiteY6" fmla="*/ 652564 h 969803"/>
                  <a:gd name="connsiteX7" fmla="*/ 450850 w 815975"/>
                  <a:gd name="connsiteY7" fmla="*/ 249339 h 969803"/>
                  <a:gd name="connsiteX8" fmla="*/ 241300 w 815975"/>
                  <a:gd name="connsiteY8" fmla="*/ 322364 h 969803"/>
                  <a:gd name="connsiteX9" fmla="*/ 127000 w 815975"/>
                  <a:gd name="connsiteY9" fmla="*/ 935139 h 969803"/>
                  <a:gd name="connsiteX10" fmla="*/ 0 w 815975"/>
                  <a:gd name="connsiteY10" fmla="*/ 925614 h 969803"/>
                  <a:gd name="connsiteX0" fmla="*/ 0 w 825500"/>
                  <a:gd name="connsiteY0" fmla="*/ 925614 h 969803"/>
                  <a:gd name="connsiteX1" fmla="*/ 158750 w 825500"/>
                  <a:gd name="connsiteY1" fmla="*/ 236639 h 969803"/>
                  <a:gd name="connsiteX2" fmla="*/ 606425 w 825500"/>
                  <a:gd name="connsiteY2" fmla="*/ 150914 h 969803"/>
                  <a:gd name="connsiteX3" fmla="*/ 520700 w 825500"/>
                  <a:gd name="connsiteY3" fmla="*/ 566839 h 969803"/>
                  <a:gd name="connsiteX4" fmla="*/ 711200 w 825500"/>
                  <a:gd name="connsiteY4" fmla="*/ 287439 h 969803"/>
                  <a:gd name="connsiteX5" fmla="*/ 825500 w 825500"/>
                  <a:gd name="connsiteY5" fmla="*/ 319189 h 969803"/>
                  <a:gd name="connsiteX6" fmla="*/ 511175 w 825500"/>
                  <a:gd name="connsiteY6" fmla="*/ 652564 h 969803"/>
                  <a:gd name="connsiteX7" fmla="*/ 450850 w 825500"/>
                  <a:gd name="connsiteY7" fmla="*/ 249339 h 969803"/>
                  <a:gd name="connsiteX8" fmla="*/ 241300 w 825500"/>
                  <a:gd name="connsiteY8" fmla="*/ 322364 h 969803"/>
                  <a:gd name="connsiteX9" fmla="*/ 127000 w 825500"/>
                  <a:gd name="connsiteY9" fmla="*/ 935139 h 969803"/>
                  <a:gd name="connsiteX10" fmla="*/ 0 w 825500"/>
                  <a:gd name="connsiteY10" fmla="*/ 925614 h 969803"/>
                  <a:gd name="connsiteX0" fmla="*/ 0 w 825500"/>
                  <a:gd name="connsiteY0" fmla="*/ 925614 h 969803"/>
                  <a:gd name="connsiteX1" fmla="*/ 158750 w 825500"/>
                  <a:gd name="connsiteY1" fmla="*/ 236639 h 969803"/>
                  <a:gd name="connsiteX2" fmla="*/ 606425 w 825500"/>
                  <a:gd name="connsiteY2" fmla="*/ 150914 h 969803"/>
                  <a:gd name="connsiteX3" fmla="*/ 520700 w 825500"/>
                  <a:gd name="connsiteY3" fmla="*/ 566839 h 969803"/>
                  <a:gd name="connsiteX4" fmla="*/ 711200 w 825500"/>
                  <a:gd name="connsiteY4" fmla="*/ 287439 h 969803"/>
                  <a:gd name="connsiteX5" fmla="*/ 825500 w 825500"/>
                  <a:gd name="connsiteY5" fmla="*/ 319189 h 969803"/>
                  <a:gd name="connsiteX6" fmla="*/ 511175 w 825500"/>
                  <a:gd name="connsiteY6" fmla="*/ 652564 h 969803"/>
                  <a:gd name="connsiteX7" fmla="*/ 450850 w 825500"/>
                  <a:gd name="connsiteY7" fmla="*/ 249339 h 969803"/>
                  <a:gd name="connsiteX8" fmla="*/ 241300 w 825500"/>
                  <a:gd name="connsiteY8" fmla="*/ 322364 h 969803"/>
                  <a:gd name="connsiteX9" fmla="*/ 127000 w 825500"/>
                  <a:gd name="connsiteY9" fmla="*/ 935139 h 969803"/>
                  <a:gd name="connsiteX10" fmla="*/ 0 w 825500"/>
                  <a:gd name="connsiteY10" fmla="*/ 925614 h 969803"/>
                  <a:gd name="connsiteX0" fmla="*/ 0 w 825500"/>
                  <a:gd name="connsiteY0" fmla="*/ 925614 h 969803"/>
                  <a:gd name="connsiteX1" fmla="*/ 158750 w 825500"/>
                  <a:gd name="connsiteY1" fmla="*/ 236639 h 969803"/>
                  <a:gd name="connsiteX2" fmla="*/ 606425 w 825500"/>
                  <a:gd name="connsiteY2" fmla="*/ 150914 h 969803"/>
                  <a:gd name="connsiteX3" fmla="*/ 520700 w 825500"/>
                  <a:gd name="connsiteY3" fmla="*/ 566839 h 969803"/>
                  <a:gd name="connsiteX4" fmla="*/ 711200 w 825500"/>
                  <a:gd name="connsiteY4" fmla="*/ 287439 h 969803"/>
                  <a:gd name="connsiteX5" fmla="*/ 825500 w 825500"/>
                  <a:gd name="connsiteY5" fmla="*/ 319189 h 969803"/>
                  <a:gd name="connsiteX6" fmla="*/ 511175 w 825500"/>
                  <a:gd name="connsiteY6" fmla="*/ 652564 h 969803"/>
                  <a:gd name="connsiteX7" fmla="*/ 450850 w 825500"/>
                  <a:gd name="connsiteY7" fmla="*/ 249339 h 969803"/>
                  <a:gd name="connsiteX8" fmla="*/ 241300 w 825500"/>
                  <a:gd name="connsiteY8" fmla="*/ 322364 h 969803"/>
                  <a:gd name="connsiteX9" fmla="*/ 127000 w 825500"/>
                  <a:gd name="connsiteY9" fmla="*/ 935139 h 969803"/>
                  <a:gd name="connsiteX10" fmla="*/ 0 w 825500"/>
                  <a:gd name="connsiteY10" fmla="*/ 925614 h 969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5500" h="969803">
                    <a:moveTo>
                      <a:pt x="0" y="925614"/>
                    </a:moveTo>
                    <a:cubicBezTo>
                      <a:pt x="116417" y="702306"/>
                      <a:pt x="93133" y="421847"/>
                      <a:pt x="158750" y="236639"/>
                    </a:cubicBezTo>
                    <a:cubicBezTo>
                      <a:pt x="228600" y="17564"/>
                      <a:pt x="568325" y="-122136"/>
                      <a:pt x="606425" y="150914"/>
                    </a:cubicBezTo>
                    <a:lnTo>
                      <a:pt x="520700" y="566839"/>
                    </a:lnTo>
                    <a:lnTo>
                      <a:pt x="711200" y="287439"/>
                    </a:lnTo>
                    <a:cubicBezTo>
                      <a:pt x="746125" y="266272"/>
                      <a:pt x="800100" y="248281"/>
                      <a:pt x="825500" y="319189"/>
                    </a:cubicBezTo>
                    <a:cubicBezTo>
                      <a:pt x="723900" y="430314"/>
                      <a:pt x="663575" y="665264"/>
                      <a:pt x="511175" y="652564"/>
                    </a:cubicBezTo>
                    <a:cubicBezTo>
                      <a:pt x="357717" y="648331"/>
                      <a:pt x="331258" y="504397"/>
                      <a:pt x="450850" y="249339"/>
                    </a:cubicBezTo>
                    <a:cubicBezTo>
                      <a:pt x="586317" y="-74511"/>
                      <a:pt x="232833" y="157264"/>
                      <a:pt x="241300" y="322364"/>
                    </a:cubicBezTo>
                    <a:cubicBezTo>
                      <a:pt x="220133" y="571072"/>
                      <a:pt x="183092" y="772156"/>
                      <a:pt x="127000" y="935139"/>
                    </a:cubicBezTo>
                    <a:cubicBezTo>
                      <a:pt x="40217" y="1001814"/>
                      <a:pt x="7408" y="957364"/>
                      <a:pt x="0" y="925614"/>
                    </a:cubicBezTo>
                    <a:close/>
                  </a:path>
                </a:pathLst>
              </a:cu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1" name="Freeform: Shape 9230">
                <a:extLst>
                  <a:ext uri="{FF2B5EF4-FFF2-40B4-BE49-F238E27FC236}">
                    <a16:creationId xmlns:a16="http://schemas.microsoft.com/office/drawing/2014/main" id="{F8ECFDD1-9832-DDD6-AA27-52376ECB1E6A}"/>
                  </a:ext>
                </a:extLst>
              </p:cNvPr>
              <p:cNvSpPr/>
              <p:nvPr/>
            </p:nvSpPr>
            <p:spPr bwMode="auto">
              <a:xfrm>
                <a:off x="4848009" y="3001667"/>
                <a:ext cx="435191" cy="663188"/>
              </a:xfrm>
              <a:custGeom>
                <a:avLst/>
                <a:gdLst>
                  <a:gd name="connsiteX0" fmla="*/ 69850 w 403225"/>
                  <a:gd name="connsiteY0" fmla="*/ 0 h 590550"/>
                  <a:gd name="connsiteX1" fmla="*/ 0 w 403225"/>
                  <a:gd name="connsiteY1" fmla="*/ 225425 h 590550"/>
                  <a:gd name="connsiteX2" fmla="*/ 69850 w 403225"/>
                  <a:gd name="connsiteY2" fmla="*/ 434975 h 590550"/>
                  <a:gd name="connsiteX3" fmla="*/ 104775 w 403225"/>
                  <a:gd name="connsiteY3" fmla="*/ 590550 h 590550"/>
                  <a:gd name="connsiteX4" fmla="*/ 320675 w 403225"/>
                  <a:gd name="connsiteY4" fmla="*/ 574675 h 590550"/>
                  <a:gd name="connsiteX5" fmla="*/ 327025 w 403225"/>
                  <a:gd name="connsiteY5" fmla="*/ 355600 h 590550"/>
                  <a:gd name="connsiteX6" fmla="*/ 403225 w 403225"/>
                  <a:gd name="connsiteY6" fmla="*/ 228600 h 590550"/>
                  <a:gd name="connsiteX7" fmla="*/ 292100 w 403225"/>
                  <a:gd name="connsiteY7" fmla="*/ 342900 h 590550"/>
                  <a:gd name="connsiteX8" fmla="*/ 301625 w 403225"/>
                  <a:gd name="connsiteY8" fmla="*/ 536575 h 590550"/>
                  <a:gd name="connsiteX9" fmla="*/ 127000 w 403225"/>
                  <a:gd name="connsiteY9" fmla="*/ 552450 h 590550"/>
                  <a:gd name="connsiteX10" fmla="*/ 31750 w 403225"/>
                  <a:gd name="connsiteY10" fmla="*/ 206375 h 590550"/>
                  <a:gd name="connsiteX11" fmla="*/ 69850 w 403225"/>
                  <a:gd name="connsiteY11" fmla="*/ 0 h 590550"/>
                  <a:gd name="connsiteX0" fmla="*/ 97980 w 431355"/>
                  <a:gd name="connsiteY0" fmla="*/ 0 h 590550"/>
                  <a:gd name="connsiteX1" fmla="*/ 28130 w 431355"/>
                  <a:gd name="connsiteY1" fmla="*/ 225425 h 590550"/>
                  <a:gd name="connsiteX2" fmla="*/ 97980 w 431355"/>
                  <a:gd name="connsiteY2" fmla="*/ 434975 h 590550"/>
                  <a:gd name="connsiteX3" fmla="*/ 132905 w 431355"/>
                  <a:gd name="connsiteY3" fmla="*/ 590550 h 590550"/>
                  <a:gd name="connsiteX4" fmla="*/ 348805 w 431355"/>
                  <a:gd name="connsiteY4" fmla="*/ 574675 h 590550"/>
                  <a:gd name="connsiteX5" fmla="*/ 355155 w 431355"/>
                  <a:gd name="connsiteY5" fmla="*/ 355600 h 590550"/>
                  <a:gd name="connsiteX6" fmla="*/ 431355 w 431355"/>
                  <a:gd name="connsiteY6" fmla="*/ 228600 h 590550"/>
                  <a:gd name="connsiteX7" fmla="*/ 320230 w 431355"/>
                  <a:gd name="connsiteY7" fmla="*/ 342900 h 590550"/>
                  <a:gd name="connsiteX8" fmla="*/ 329755 w 431355"/>
                  <a:gd name="connsiteY8" fmla="*/ 536575 h 590550"/>
                  <a:gd name="connsiteX9" fmla="*/ 155130 w 431355"/>
                  <a:gd name="connsiteY9" fmla="*/ 552450 h 590550"/>
                  <a:gd name="connsiteX10" fmla="*/ 59880 w 431355"/>
                  <a:gd name="connsiteY10" fmla="*/ 206375 h 590550"/>
                  <a:gd name="connsiteX11" fmla="*/ 97980 w 431355"/>
                  <a:gd name="connsiteY11" fmla="*/ 0 h 590550"/>
                  <a:gd name="connsiteX0" fmla="*/ 97980 w 431355"/>
                  <a:gd name="connsiteY0" fmla="*/ 0 h 590550"/>
                  <a:gd name="connsiteX1" fmla="*/ 28130 w 431355"/>
                  <a:gd name="connsiteY1" fmla="*/ 225425 h 590550"/>
                  <a:gd name="connsiteX2" fmla="*/ 97980 w 431355"/>
                  <a:gd name="connsiteY2" fmla="*/ 434975 h 590550"/>
                  <a:gd name="connsiteX3" fmla="*/ 132905 w 431355"/>
                  <a:gd name="connsiteY3" fmla="*/ 590550 h 590550"/>
                  <a:gd name="connsiteX4" fmla="*/ 348805 w 431355"/>
                  <a:gd name="connsiteY4" fmla="*/ 574675 h 590550"/>
                  <a:gd name="connsiteX5" fmla="*/ 355155 w 431355"/>
                  <a:gd name="connsiteY5" fmla="*/ 355600 h 590550"/>
                  <a:gd name="connsiteX6" fmla="*/ 431355 w 431355"/>
                  <a:gd name="connsiteY6" fmla="*/ 228600 h 590550"/>
                  <a:gd name="connsiteX7" fmla="*/ 320230 w 431355"/>
                  <a:gd name="connsiteY7" fmla="*/ 342900 h 590550"/>
                  <a:gd name="connsiteX8" fmla="*/ 329755 w 431355"/>
                  <a:gd name="connsiteY8" fmla="*/ 536575 h 590550"/>
                  <a:gd name="connsiteX9" fmla="*/ 155130 w 431355"/>
                  <a:gd name="connsiteY9" fmla="*/ 552450 h 590550"/>
                  <a:gd name="connsiteX10" fmla="*/ 59880 w 431355"/>
                  <a:gd name="connsiteY10" fmla="*/ 206375 h 590550"/>
                  <a:gd name="connsiteX11" fmla="*/ 85280 w 431355"/>
                  <a:gd name="connsiteY11" fmla="*/ 85725 h 590550"/>
                  <a:gd name="connsiteX12" fmla="*/ 97980 w 431355"/>
                  <a:gd name="connsiteY12" fmla="*/ 0 h 590550"/>
                  <a:gd name="connsiteX0" fmla="*/ 97980 w 431355"/>
                  <a:gd name="connsiteY0" fmla="*/ 0 h 590550"/>
                  <a:gd name="connsiteX1" fmla="*/ 28130 w 431355"/>
                  <a:gd name="connsiteY1" fmla="*/ 225425 h 590550"/>
                  <a:gd name="connsiteX2" fmla="*/ 97980 w 431355"/>
                  <a:gd name="connsiteY2" fmla="*/ 434975 h 590550"/>
                  <a:gd name="connsiteX3" fmla="*/ 132905 w 431355"/>
                  <a:gd name="connsiteY3" fmla="*/ 590550 h 590550"/>
                  <a:gd name="connsiteX4" fmla="*/ 348805 w 431355"/>
                  <a:gd name="connsiteY4" fmla="*/ 574675 h 590550"/>
                  <a:gd name="connsiteX5" fmla="*/ 355155 w 431355"/>
                  <a:gd name="connsiteY5" fmla="*/ 355600 h 590550"/>
                  <a:gd name="connsiteX6" fmla="*/ 431355 w 431355"/>
                  <a:gd name="connsiteY6" fmla="*/ 228600 h 590550"/>
                  <a:gd name="connsiteX7" fmla="*/ 320230 w 431355"/>
                  <a:gd name="connsiteY7" fmla="*/ 342900 h 590550"/>
                  <a:gd name="connsiteX8" fmla="*/ 329755 w 431355"/>
                  <a:gd name="connsiteY8" fmla="*/ 536575 h 590550"/>
                  <a:gd name="connsiteX9" fmla="*/ 155130 w 431355"/>
                  <a:gd name="connsiteY9" fmla="*/ 552450 h 590550"/>
                  <a:gd name="connsiteX10" fmla="*/ 59880 w 431355"/>
                  <a:gd name="connsiteY10" fmla="*/ 206375 h 590550"/>
                  <a:gd name="connsiteX11" fmla="*/ 151955 w 431355"/>
                  <a:gd name="connsiteY11" fmla="*/ 12700 h 590550"/>
                  <a:gd name="connsiteX12" fmla="*/ 97980 w 431355"/>
                  <a:gd name="connsiteY12" fmla="*/ 0 h 590550"/>
                  <a:gd name="connsiteX0" fmla="*/ 97980 w 431355"/>
                  <a:gd name="connsiteY0" fmla="*/ 0 h 590550"/>
                  <a:gd name="connsiteX1" fmla="*/ 28130 w 431355"/>
                  <a:gd name="connsiteY1" fmla="*/ 225425 h 590550"/>
                  <a:gd name="connsiteX2" fmla="*/ 97980 w 431355"/>
                  <a:gd name="connsiteY2" fmla="*/ 434975 h 590550"/>
                  <a:gd name="connsiteX3" fmla="*/ 132905 w 431355"/>
                  <a:gd name="connsiteY3" fmla="*/ 590550 h 590550"/>
                  <a:gd name="connsiteX4" fmla="*/ 348805 w 431355"/>
                  <a:gd name="connsiteY4" fmla="*/ 574675 h 590550"/>
                  <a:gd name="connsiteX5" fmla="*/ 355155 w 431355"/>
                  <a:gd name="connsiteY5" fmla="*/ 355600 h 590550"/>
                  <a:gd name="connsiteX6" fmla="*/ 431355 w 431355"/>
                  <a:gd name="connsiteY6" fmla="*/ 228600 h 590550"/>
                  <a:gd name="connsiteX7" fmla="*/ 320230 w 431355"/>
                  <a:gd name="connsiteY7" fmla="*/ 342900 h 590550"/>
                  <a:gd name="connsiteX8" fmla="*/ 329755 w 431355"/>
                  <a:gd name="connsiteY8" fmla="*/ 536575 h 590550"/>
                  <a:gd name="connsiteX9" fmla="*/ 155130 w 431355"/>
                  <a:gd name="connsiteY9" fmla="*/ 552450 h 590550"/>
                  <a:gd name="connsiteX10" fmla="*/ 59880 w 431355"/>
                  <a:gd name="connsiteY10" fmla="*/ 206375 h 590550"/>
                  <a:gd name="connsiteX11" fmla="*/ 151955 w 431355"/>
                  <a:gd name="connsiteY11" fmla="*/ 12700 h 590550"/>
                  <a:gd name="connsiteX12" fmla="*/ 97980 w 431355"/>
                  <a:gd name="connsiteY12" fmla="*/ 0 h 590550"/>
                  <a:gd name="connsiteX0" fmla="*/ 97980 w 431355"/>
                  <a:gd name="connsiteY0" fmla="*/ 0 h 590550"/>
                  <a:gd name="connsiteX1" fmla="*/ 28130 w 431355"/>
                  <a:gd name="connsiteY1" fmla="*/ 225425 h 590550"/>
                  <a:gd name="connsiteX2" fmla="*/ 97980 w 431355"/>
                  <a:gd name="connsiteY2" fmla="*/ 434975 h 590550"/>
                  <a:gd name="connsiteX3" fmla="*/ 132905 w 431355"/>
                  <a:gd name="connsiteY3" fmla="*/ 590550 h 590550"/>
                  <a:gd name="connsiteX4" fmla="*/ 348805 w 431355"/>
                  <a:gd name="connsiteY4" fmla="*/ 574675 h 590550"/>
                  <a:gd name="connsiteX5" fmla="*/ 355155 w 431355"/>
                  <a:gd name="connsiteY5" fmla="*/ 355600 h 590550"/>
                  <a:gd name="connsiteX6" fmla="*/ 431355 w 431355"/>
                  <a:gd name="connsiteY6" fmla="*/ 228600 h 590550"/>
                  <a:gd name="connsiteX7" fmla="*/ 320230 w 431355"/>
                  <a:gd name="connsiteY7" fmla="*/ 342900 h 590550"/>
                  <a:gd name="connsiteX8" fmla="*/ 329755 w 431355"/>
                  <a:gd name="connsiteY8" fmla="*/ 536575 h 590550"/>
                  <a:gd name="connsiteX9" fmla="*/ 155130 w 431355"/>
                  <a:gd name="connsiteY9" fmla="*/ 552450 h 590550"/>
                  <a:gd name="connsiteX10" fmla="*/ 59880 w 431355"/>
                  <a:gd name="connsiteY10" fmla="*/ 206375 h 590550"/>
                  <a:gd name="connsiteX11" fmla="*/ 151955 w 431355"/>
                  <a:gd name="connsiteY11" fmla="*/ 12700 h 590550"/>
                  <a:gd name="connsiteX12" fmla="*/ 97980 w 431355"/>
                  <a:gd name="connsiteY12" fmla="*/ 0 h 590550"/>
                  <a:gd name="connsiteX0" fmla="*/ 97980 w 431355"/>
                  <a:gd name="connsiteY0" fmla="*/ 0 h 590550"/>
                  <a:gd name="connsiteX1" fmla="*/ 28130 w 431355"/>
                  <a:gd name="connsiteY1" fmla="*/ 225425 h 590550"/>
                  <a:gd name="connsiteX2" fmla="*/ 97980 w 431355"/>
                  <a:gd name="connsiteY2" fmla="*/ 434975 h 590550"/>
                  <a:gd name="connsiteX3" fmla="*/ 132905 w 431355"/>
                  <a:gd name="connsiteY3" fmla="*/ 590550 h 590550"/>
                  <a:gd name="connsiteX4" fmla="*/ 348805 w 431355"/>
                  <a:gd name="connsiteY4" fmla="*/ 574675 h 590550"/>
                  <a:gd name="connsiteX5" fmla="*/ 355155 w 431355"/>
                  <a:gd name="connsiteY5" fmla="*/ 355600 h 590550"/>
                  <a:gd name="connsiteX6" fmla="*/ 431355 w 431355"/>
                  <a:gd name="connsiteY6" fmla="*/ 228600 h 590550"/>
                  <a:gd name="connsiteX7" fmla="*/ 320230 w 431355"/>
                  <a:gd name="connsiteY7" fmla="*/ 342900 h 590550"/>
                  <a:gd name="connsiteX8" fmla="*/ 329755 w 431355"/>
                  <a:gd name="connsiteY8" fmla="*/ 536575 h 590550"/>
                  <a:gd name="connsiteX9" fmla="*/ 155130 w 431355"/>
                  <a:gd name="connsiteY9" fmla="*/ 552450 h 590550"/>
                  <a:gd name="connsiteX10" fmla="*/ 59880 w 431355"/>
                  <a:gd name="connsiteY10" fmla="*/ 206375 h 590550"/>
                  <a:gd name="connsiteX11" fmla="*/ 151955 w 431355"/>
                  <a:gd name="connsiteY11" fmla="*/ 12700 h 590550"/>
                  <a:gd name="connsiteX12" fmla="*/ 97980 w 431355"/>
                  <a:gd name="connsiteY12" fmla="*/ 0 h 590550"/>
                  <a:gd name="connsiteX0" fmla="*/ 97980 w 431355"/>
                  <a:gd name="connsiteY0" fmla="*/ 0 h 590550"/>
                  <a:gd name="connsiteX1" fmla="*/ 28130 w 431355"/>
                  <a:gd name="connsiteY1" fmla="*/ 225425 h 590550"/>
                  <a:gd name="connsiteX2" fmla="*/ 97980 w 431355"/>
                  <a:gd name="connsiteY2" fmla="*/ 434975 h 590550"/>
                  <a:gd name="connsiteX3" fmla="*/ 132905 w 431355"/>
                  <a:gd name="connsiteY3" fmla="*/ 590550 h 590550"/>
                  <a:gd name="connsiteX4" fmla="*/ 348805 w 431355"/>
                  <a:gd name="connsiteY4" fmla="*/ 574675 h 590550"/>
                  <a:gd name="connsiteX5" fmla="*/ 355155 w 431355"/>
                  <a:gd name="connsiteY5" fmla="*/ 355600 h 590550"/>
                  <a:gd name="connsiteX6" fmla="*/ 431355 w 431355"/>
                  <a:gd name="connsiteY6" fmla="*/ 228600 h 590550"/>
                  <a:gd name="connsiteX7" fmla="*/ 320230 w 431355"/>
                  <a:gd name="connsiteY7" fmla="*/ 342900 h 590550"/>
                  <a:gd name="connsiteX8" fmla="*/ 329755 w 431355"/>
                  <a:gd name="connsiteY8" fmla="*/ 536575 h 590550"/>
                  <a:gd name="connsiteX9" fmla="*/ 155130 w 431355"/>
                  <a:gd name="connsiteY9" fmla="*/ 552450 h 590550"/>
                  <a:gd name="connsiteX10" fmla="*/ 59880 w 431355"/>
                  <a:gd name="connsiteY10" fmla="*/ 206375 h 590550"/>
                  <a:gd name="connsiteX11" fmla="*/ 151955 w 431355"/>
                  <a:gd name="connsiteY11" fmla="*/ 12700 h 590550"/>
                  <a:gd name="connsiteX12" fmla="*/ 97980 w 431355"/>
                  <a:gd name="connsiteY12" fmla="*/ 0 h 590550"/>
                  <a:gd name="connsiteX0" fmla="*/ 104132 w 430363"/>
                  <a:gd name="connsiteY0" fmla="*/ 0 h 583407"/>
                  <a:gd name="connsiteX1" fmla="*/ 27138 w 430363"/>
                  <a:gd name="connsiteY1" fmla="*/ 218282 h 583407"/>
                  <a:gd name="connsiteX2" fmla="*/ 96988 w 430363"/>
                  <a:gd name="connsiteY2" fmla="*/ 427832 h 583407"/>
                  <a:gd name="connsiteX3" fmla="*/ 131913 w 430363"/>
                  <a:gd name="connsiteY3" fmla="*/ 583407 h 583407"/>
                  <a:gd name="connsiteX4" fmla="*/ 347813 w 430363"/>
                  <a:gd name="connsiteY4" fmla="*/ 567532 h 583407"/>
                  <a:gd name="connsiteX5" fmla="*/ 354163 w 430363"/>
                  <a:gd name="connsiteY5" fmla="*/ 348457 h 583407"/>
                  <a:gd name="connsiteX6" fmla="*/ 430363 w 430363"/>
                  <a:gd name="connsiteY6" fmla="*/ 221457 h 583407"/>
                  <a:gd name="connsiteX7" fmla="*/ 319238 w 430363"/>
                  <a:gd name="connsiteY7" fmla="*/ 335757 h 583407"/>
                  <a:gd name="connsiteX8" fmla="*/ 328763 w 430363"/>
                  <a:gd name="connsiteY8" fmla="*/ 529432 h 583407"/>
                  <a:gd name="connsiteX9" fmla="*/ 154138 w 430363"/>
                  <a:gd name="connsiteY9" fmla="*/ 545307 h 583407"/>
                  <a:gd name="connsiteX10" fmla="*/ 58888 w 430363"/>
                  <a:gd name="connsiteY10" fmla="*/ 199232 h 583407"/>
                  <a:gd name="connsiteX11" fmla="*/ 150963 w 430363"/>
                  <a:gd name="connsiteY11" fmla="*/ 5557 h 583407"/>
                  <a:gd name="connsiteX12" fmla="*/ 104132 w 430363"/>
                  <a:gd name="connsiteY12" fmla="*/ 0 h 583407"/>
                  <a:gd name="connsiteX0" fmla="*/ 107322 w 433553"/>
                  <a:gd name="connsiteY0" fmla="*/ 0 h 583407"/>
                  <a:gd name="connsiteX1" fmla="*/ 30328 w 433553"/>
                  <a:gd name="connsiteY1" fmla="*/ 218282 h 583407"/>
                  <a:gd name="connsiteX2" fmla="*/ 100178 w 433553"/>
                  <a:gd name="connsiteY2" fmla="*/ 427832 h 583407"/>
                  <a:gd name="connsiteX3" fmla="*/ 135103 w 433553"/>
                  <a:gd name="connsiteY3" fmla="*/ 583407 h 583407"/>
                  <a:gd name="connsiteX4" fmla="*/ 351003 w 433553"/>
                  <a:gd name="connsiteY4" fmla="*/ 567532 h 583407"/>
                  <a:gd name="connsiteX5" fmla="*/ 357353 w 433553"/>
                  <a:gd name="connsiteY5" fmla="*/ 348457 h 583407"/>
                  <a:gd name="connsiteX6" fmla="*/ 433553 w 433553"/>
                  <a:gd name="connsiteY6" fmla="*/ 221457 h 583407"/>
                  <a:gd name="connsiteX7" fmla="*/ 322428 w 433553"/>
                  <a:gd name="connsiteY7" fmla="*/ 335757 h 583407"/>
                  <a:gd name="connsiteX8" fmla="*/ 331953 w 433553"/>
                  <a:gd name="connsiteY8" fmla="*/ 529432 h 583407"/>
                  <a:gd name="connsiteX9" fmla="*/ 157328 w 433553"/>
                  <a:gd name="connsiteY9" fmla="*/ 545307 h 583407"/>
                  <a:gd name="connsiteX10" fmla="*/ 62078 w 433553"/>
                  <a:gd name="connsiteY10" fmla="*/ 199232 h 583407"/>
                  <a:gd name="connsiteX11" fmla="*/ 154153 w 433553"/>
                  <a:gd name="connsiteY11" fmla="*/ 5557 h 583407"/>
                  <a:gd name="connsiteX12" fmla="*/ 107322 w 433553"/>
                  <a:gd name="connsiteY12" fmla="*/ 0 h 583407"/>
                  <a:gd name="connsiteX0" fmla="*/ 99435 w 435191"/>
                  <a:gd name="connsiteY0" fmla="*/ 6349 h 577850"/>
                  <a:gd name="connsiteX1" fmla="*/ 31966 w 435191"/>
                  <a:gd name="connsiteY1" fmla="*/ 212725 h 577850"/>
                  <a:gd name="connsiteX2" fmla="*/ 101816 w 435191"/>
                  <a:gd name="connsiteY2" fmla="*/ 422275 h 577850"/>
                  <a:gd name="connsiteX3" fmla="*/ 136741 w 435191"/>
                  <a:gd name="connsiteY3" fmla="*/ 577850 h 577850"/>
                  <a:gd name="connsiteX4" fmla="*/ 352641 w 435191"/>
                  <a:gd name="connsiteY4" fmla="*/ 561975 h 577850"/>
                  <a:gd name="connsiteX5" fmla="*/ 358991 w 435191"/>
                  <a:gd name="connsiteY5" fmla="*/ 342900 h 577850"/>
                  <a:gd name="connsiteX6" fmla="*/ 435191 w 435191"/>
                  <a:gd name="connsiteY6" fmla="*/ 215900 h 577850"/>
                  <a:gd name="connsiteX7" fmla="*/ 324066 w 435191"/>
                  <a:gd name="connsiteY7" fmla="*/ 330200 h 577850"/>
                  <a:gd name="connsiteX8" fmla="*/ 333591 w 435191"/>
                  <a:gd name="connsiteY8" fmla="*/ 523875 h 577850"/>
                  <a:gd name="connsiteX9" fmla="*/ 158966 w 435191"/>
                  <a:gd name="connsiteY9" fmla="*/ 539750 h 577850"/>
                  <a:gd name="connsiteX10" fmla="*/ 63716 w 435191"/>
                  <a:gd name="connsiteY10" fmla="*/ 193675 h 577850"/>
                  <a:gd name="connsiteX11" fmla="*/ 155791 w 435191"/>
                  <a:gd name="connsiteY11" fmla="*/ 0 h 577850"/>
                  <a:gd name="connsiteX12" fmla="*/ 99435 w 435191"/>
                  <a:gd name="connsiteY12" fmla="*/ 6349 h 577850"/>
                  <a:gd name="connsiteX0" fmla="*/ 99435 w 435191"/>
                  <a:gd name="connsiteY0" fmla="*/ 15987 h 587488"/>
                  <a:gd name="connsiteX1" fmla="*/ 31966 w 435191"/>
                  <a:gd name="connsiteY1" fmla="*/ 222363 h 587488"/>
                  <a:gd name="connsiteX2" fmla="*/ 101816 w 435191"/>
                  <a:gd name="connsiteY2" fmla="*/ 431913 h 587488"/>
                  <a:gd name="connsiteX3" fmla="*/ 136741 w 435191"/>
                  <a:gd name="connsiteY3" fmla="*/ 587488 h 587488"/>
                  <a:gd name="connsiteX4" fmla="*/ 352641 w 435191"/>
                  <a:gd name="connsiteY4" fmla="*/ 571613 h 587488"/>
                  <a:gd name="connsiteX5" fmla="*/ 358991 w 435191"/>
                  <a:gd name="connsiteY5" fmla="*/ 352538 h 587488"/>
                  <a:gd name="connsiteX6" fmla="*/ 435191 w 435191"/>
                  <a:gd name="connsiteY6" fmla="*/ 225538 h 587488"/>
                  <a:gd name="connsiteX7" fmla="*/ 324066 w 435191"/>
                  <a:gd name="connsiteY7" fmla="*/ 339838 h 587488"/>
                  <a:gd name="connsiteX8" fmla="*/ 333591 w 435191"/>
                  <a:gd name="connsiteY8" fmla="*/ 533513 h 587488"/>
                  <a:gd name="connsiteX9" fmla="*/ 158966 w 435191"/>
                  <a:gd name="connsiteY9" fmla="*/ 549388 h 587488"/>
                  <a:gd name="connsiteX10" fmla="*/ 63716 w 435191"/>
                  <a:gd name="connsiteY10" fmla="*/ 203313 h 587488"/>
                  <a:gd name="connsiteX11" fmla="*/ 155791 w 435191"/>
                  <a:gd name="connsiteY11" fmla="*/ 9638 h 587488"/>
                  <a:gd name="connsiteX12" fmla="*/ 99435 w 435191"/>
                  <a:gd name="connsiteY12" fmla="*/ 15987 h 587488"/>
                  <a:gd name="connsiteX0" fmla="*/ 99435 w 435191"/>
                  <a:gd name="connsiteY0" fmla="*/ 12087 h 600257"/>
                  <a:gd name="connsiteX1" fmla="*/ 31966 w 435191"/>
                  <a:gd name="connsiteY1" fmla="*/ 235132 h 600257"/>
                  <a:gd name="connsiteX2" fmla="*/ 101816 w 435191"/>
                  <a:gd name="connsiteY2" fmla="*/ 444682 h 600257"/>
                  <a:gd name="connsiteX3" fmla="*/ 136741 w 435191"/>
                  <a:gd name="connsiteY3" fmla="*/ 600257 h 600257"/>
                  <a:gd name="connsiteX4" fmla="*/ 352641 w 435191"/>
                  <a:gd name="connsiteY4" fmla="*/ 584382 h 600257"/>
                  <a:gd name="connsiteX5" fmla="*/ 358991 w 435191"/>
                  <a:gd name="connsiteY5" fmla="*/ 365307 h 600257"/>
                  <a:gd name="connsiteX6" fmla="*/ 435191 w 435191"/>
                  <a:gd name="connsiteY6" fmla="*/ 238307 h 600257"/>
                  <a:gd name="connsiteX7" fmla="*/ 324066 w 435191"/>
                  <a:gd name="connsiteY7" fmla="*/ 352607 h 600257"/>
                  <a:gd name="connsiteX8" fmla="*/ 333591 w 435191"/>
                  <a:gd name="connsiteY8" fmla="*/ 546282 h 600257"/>
                  <a:gd name="connsiteX9" fmla="*/ 158966 w 435191"/>
                  <a:gd name="connsiteY9" fmla="*/ 562157 h 600257"/>
                  <a:gd name="connsiteX10" fmla="*/ 63716 w 435191"/>
                  <a:gd name="connsiteY10" fmla="*/ 216082 h 600257"/>
                  <a:gd name="connsiteX11" fmla="*/ 155791 w 435191"/>
                  <a:gd name="connsiteY11" fmla="*/ 22407 h 600257"/>
                  <a:gd name="connsiteX12" fmla="*/ 99435 w 435191"/>
                  <a:gd name="connsiteY12" fmla="*/ 12087 h 600257"/>
                  <a:gd name="connsiteX0" fmla="*/ 99435 w 435191"/>
                  <a:gd name="connsiteY0" fmla="*/ 2312 h 590482"/>
                  <a:gd name="connsiteX1" fmla="*/ 31966 w 435191"/>
                  <a:gd name="connsiteY1" fmla="*/ 225357 h 590482"/>
                  <a:gd name="connsiteX2" fmla="*/ 101816 w 435191"/>
                  <a:gd name="connsiteY2" fmla="*/ 434907 h 590482"/>
                  <a:gd name="connsiteX3" fmla="*/ 136741 w 435191"/>
                  <a:gd name="connsiteY3" fmla="*/ 590482 h 590482"/>
                  <a:gd name="connsiteX4" fmla="*/ 352641 w 435191"/>
                  <a:gd name="connsiteY4" fmla="*/ 574607 h 590482"/>
                  <a:gd name="connsiteX5" fmla="*/ 358991 w 435191"/>
                  <a:gd name="connsiteY5" fmla="*/ 355532 h 590482"/>
                  <a:gd name="connsiteX6" fmla="*/ 435191 w 435191"/>
                  <a:gd name="connsiteY6" fmla="*/ 228532 h 590482"/>
                  <a:gd name="connsiteX7" fmla="*/ 324066 w 435191"/>
                  <a:gd name="connsiteY7" fmla="*/ 342832 h 590482"/>
                  <a:gd name="connsiteX8" fmla="*/ 333591 w 435191"/>
                  <a:gd name="connsiteY8" fmla="*/ 536507 h 590482"/>
                  <a:gd name="connsiteX9" fmla="*/ 158966 w 435191"/>
                  <a:gd name="connsiteY9" fmla="*/ 552382 h 590482"/>
                  <a:gd name="connsiteX10" fmla="*/ 63716 w 435191"/>
                  <a:gd name="connsiteY10" fmla="*/ 206307 h 590482"/>
                  <a:gd name="connsiteX11" fmla="*/ 155791 w 435191"/>
                  <a:gd name="connsiteY11" fmla="*/ 12632 h 590482"/>
                  <a:gd name="connsiteX12" fmla="*/ 99435 w 435191"/>
                  <a:gd name="connsiteY12" fmla="*/ 2312 h 590482"/>
                  <a:gd name="connsiteX0" fmla="*/ 99435 w 435191"/>
                  <a:gd name="connsiteY0" fmla="*/ 7439 h 595609"/>
                  <a:gd name="connsiteX1" fmla="*/ 31966 w 435191"/>
                  <a:gd name="connsiteY1" fmla="*/ 230484 h 595609"/>
                  <a:gd name="connsiteX2" fmla="*/ 101816 w 435191"/>
                  <a:gd name="connsiteY2" fmla="*/ 440034 h 595609"/>
                  <a:gd name="connsiteX3" fmla="*/ 136741 w 435191"/>
                  <a:gd name="connsiteY3" fmla="*/ 595609 h 595609"/>
                  <a:gd name="connsiteX4" fmla="*/ 352641 w 435191"/>
                  <a:gd name="connsiteY4" fmla="*/ 579734 h 595609"/>
                  <a:gd name="connsiteX5" fmla="*/ 358991 w 435191"/>
                  <a:gd name="connsiteY5" fmla="*/ 360659 h 595609"/>
                  <a:gd name="connsiteX6" fmla="*/ 435191 w 435191"/>
                  <a:gd name="connsiteY6" fmla="*/ 233659 h 595609"/>
                  <a:gd name="connsiteX7" fmla="*/ 324066 w 435191"/>
                  <a:gd name="connsiteY7" fmla="*/ 347959 h 595609"/>
                  <a:gd name="connsiteX8" fmla="*/ 333591 w 435191"/>
                  <a:gd name="connsiteY8" fmla="*/ 541634 h 595609"/>
                  <a:gd name="connsiteX9" fmla="*/ 158966 w 435191"/>
                  <a:gd name="connsiteY9" fmla="*/ 557509 h 595609"/>
                  <a:gd name="connsiteX10" fmla="*/ 63716 w 435191"/>
                  <a:gd name="connsiteY10" fmla="*/ 211434 h 595609"/>
                  <a:gd name="connsiteX11" fmla="*/ 155791 w 435191"/>
                  <a:gd name="connsiteY11" fmla="*/ 17759 h 595609"/>
                  <a:gd name="connsiteX12" fmla="*/ 99435 w 435191"/>
                  <a:gd name="connsiteY12" fmla="*/ 7439 h 595609"/>
                  <a:gd name="connsiteX0" fmla="*/ 99435 w 435191"/>
                  <a:gd name="connsiteY0" fmla="*/ 7439 h 595609"/>
                  <a:gd name="connsiteX1" fmla="*/ 31966 w 435191"/>
                  <a:gd name="connsiteY1" fmla="*/ 230484 h 595609"/>
                  <a:gd name="connsiteX2" fmla="*/ 101816 w 435191"/>
                  <a:gd name="connsiteY2" fmla="*/ 440034 h 595609"/>
                  <a:gd name="connsiteX3" fmla="*/ 136741 w 435191"/>
                  <a:gd name="connsiteY3" fmla="*/ 595609 h 595609"/>
                  <a:gd name="connsiteX4" fmla="*/ 352641 w 435191"/>
                  <a:gd name="connsiteY4" fmla="*/ 579734 h 595609"/>
                  <a:gd name="connsiteX5" fmla="*/ 358991 w 435191"/>
                  <a:gd name="connsiteY5" fmla="*/ 360659 h 595609"/>
                  <a:gd name="connsiteX6" fmla="*/ 435191 w 435191"/>
                  <a:gd name="connsiteY6" fmla="*/ 233659 h 595609"/>
                  <a:gd name="connsiteX7" fmla="*/ 324066 w 435191"/>
                  <a:gd name="connsiteY7" fmla="*/ 347959 h 595609"/>
                  <a:gd name="connsiteX8" fmla="*/ 333591 w 435191"/>
                  <a:gd name="connsiteY8" fmla="*/ 541634 h 595609"/>
                  <a:gd name="connsiteX9" fmla="*/ 158966 w 435191"/>
                  <a:gd name="connsiteY9" fmla="*/ 557509 h 595609"/>
                  <a:gd name="connsiteX10" fmla="*/ 63716 w 435191"/>
                  <a:gd name="connsiteY10" fmla="*/ 211434 h 595609"/>
                  <a:gd name="connsiteX11" fmla="*/ 155791 w 435191"/>
                  <a:gd name="connsiteY11" fmla="*/ 17759 h 595609"/>
                  <a:gd name="connsiteX12" fmla="*/ 99435 w 435191"/>
                  <a:gd name="connsiteY12" fmla="*/ 7439 h 595609"/>
                  <a:gd name="connsiteX0" fmla="*/ 99435 w 435191"/>
                  <a:gd name="connsiteY0" fmla="*/ 7439 h 595609"/>
                  <a:gd name="connsiteX1" fmla="*/ 31966 w 435191"/>
                  <a:gd name="connsiteY1" fmla="*/ 230484 h 595609"/>
                  <a:gd name="connsiteX2" fmla="*/ 101816 w 435191"/>
                  <a:gd name="connsiteY2" fmla="*/ 440034 h 595609"/>
                  <a:gd name="connsiteX3" fmla="*/ 136741 w 435191"/>
                  <a:gd name="connsiteY3" fmla="*/ 595609 h 595609"/>
                  <a:gd name="connsiteX4" fmla="*/ 352641 w 435191"/>
                  <a:gd name="connsiteY4" fmla="*/ 579734 h 595609"/>
                  <a:gd name="connsiteX5" fmla="*/ 358991 w 435191"/>
                  <a:gd name="connsiteY5" fmla="*/ 360659 h 595609"/>
                  <a:gd name="connsiteX6" fmla="*/ 435191 w 435191"/>
                  <a:gd name="connsiteY6" fmla="*/ 233659 h 595609"/>
                  <a:gd name="connsiteX7" fmla="*/ 324066 w 435191"/>
                  <a:gd name="connsiteY7" fmla="*/ 347959 h 595609"/>
                  <a:gd name="connsiteX8" fmla="*/ 333591 w 435191"/>
                  <a:gd name="connsiteY8" fmla="*/ 541634 h 595609"/>
                  <a:gd name="connsiteX9" fmla="*/ 158966 w 435191"/>
                  <a:gd name="connsiteY9" fmla="*/ 557509 h 595609"/>
                  <a:gd name="connsiteX10" fmla="*/ 63716 w 435191"/>
                  <a:gd name="connsiteY10" fmla="*/ 211434 h 595609"/>
                  <a:gd name="connsiteX11" fmla="*/ 155791 w 435191"/>
                  <a:gd name="connsiteY11" fmla="*/ 17759 h 595609"/>
                  <a:gd name="connsiteX12" fmla="*/ 99435 w 435191"/>
                  <a:gd name="connsiteY12" fmla="*/ 7439 h 595609"/>
                  <a:gd name="connsiteX0" fmla="*/ 99435 w 435191"/>
                  <a:gd name="connsiteY0" fmla="*/ 7439 h 595609"/>
                  <a:gd name="connsiteX1" fmla="*/ 31966 w 435191"/>
                  <a:gd name="connsiteY1" fmla="*/ 230484 h 595609"/>
                  <a:gd name="connsiteX2" fmla="*/ 101816 w 435191"/>
                  <a:gd name="connsiteY2" fmla="*/ 440034 h 595609"/>
                  <a:gd name="connsiteX3" fmla="*/ 136741 w 435191"/>
                  <a:gd name="connsiteY3" fmla="*/ 595609 h 595609"/>
                  <a:gd name="connsiteX4" fmla="*/ 352641 w 435191"/>
                  <a:gd name="connsiteY4" fmla="*/ 579734 h 595609"/>
                  <a:gd name="connsiteX5" fmla="*/ 358991 w 435191"/>
                  <a:gd name="connsiteY5" fmla="*/ 360659 h 595609"/>
                  <a:gd name="connsiteX6" fmla="*/ 435191 w 435191"/>
                  <a:gd name="connsiteY6" fmla="*/ 233659 h 595609"/>
                  <a:gd name="connsiteX7" fmla="*/ 324066 w 435191"/>
                  <a:gd name="connsiteY7" fmla="*/ 347959 h 595609"/>
                  <a:gd name="connsiteX8" fmla="*/ 333591 w 435191"/>
                  <a:gd name="connsiteY8" fmla="*/ 541634 h 595609"/>
                  <a:gd name="connsiteX9" fmla="*/ 158966 w 435191"/>
                  <a:gd name="connsiteY9" fmla="*/ 557509 h 595609"/>
                  <a:gd name="connsiteX10" fmla="*/ 63716 w 435191"/>
                  <a:gd name="connsiteY10" fmla="*/ 211434 h 595609"/>
                  <a:gd name="connsiteX11" fmla="*/ 155791 w 435191"/>
                  <a:gd name="connsiteY11" fmla="*/ 17759 h 595609"/>
                  <a:gd name="connsiteX12" fmla="*/ 99435 w 435191"/>
                  <a:gd name="connsiteY12" fmla="*/ 7439 h 595609"/>
                  <a:gd name="connsiteX0" fmla="*/ 99435 w 435191"/>
                  <a:gd name="connsiteY0" fmla="*/ 7439 h 595609"/>
                  <a:gd name="connsiteX1" fmla="*/ 31966 w 435191"/>
                  <a:gd name="connsiteY1" fmla="*/ 230484 h 595609"/>
                  <a:gd name="connsiteX2" fmla="*/ 101816 w 435191"/>
                  <a:gd name="connsiteY2" fmla="*/ 440034 h 595609"/>
                  <a:gd name="connsiteX3" fmla="*/ 136741 w 435191"/>
                  <a:gd name="connsiteY3" fmla="*/ 595609 h 595609"/>
                  <a:gd name="connsiteX4" fmla="*/ 352641 w 435191"/>
                  <a:gd name="connsiteY4" fmla="*/ 579734 h 595609"/>
                  <a:gd name="connsiteX5" fmla="*/ 358991 w 435191"/>
                  <a:gd name="connsiteY5" fmla="*/ 360659 h 595609"/>
                  <a:gd name="connsiteX6" fmla="*/ 435191 w 435191"/>
                  <a:gd name="connsiteY6" fmla="*/ 233659 h 595609"/>
                  <a:gd name="connsiteX7" fmla="*/ 324066 w 435191"/>
                  <a:gd name="connsiteY7" fmla="*/ 347959 h 595609"/>
                  <a:gd name="connsiteX8" fmla="*/ 333591 w 435191"/>
                  <a:gd name="connsiteY8" fmla="*/ 541634 h 595609"/>
                  <a:gd name="connsiteX9" fmla="*/ 158966 w 435191"/>
                  <a:gd name="connsiteY9" fmla="*/ 557509 h 595609"/>
                  <a:gd name="connsiteX10" fmla="*/ 63716 w 435191"/>
                  <a:gd name="connsiteY10" fmla="*/ 211434 h 595609"/>
                  <a:gd name="connsiteX11" fmla="*/ 155791 w 435191"/>
                  <a:gd name="connsiteY11" fmla="*/ 17759 h 595609"/>
                  <a:gd name="connsiteX12" fmla="*/ 99435 w 435191"/>
                  <a:gd name="connsiteY12" fmla="*/ 7439 h 595609"/>
                  <a:gd name="connsiteX0" fmla="*/ 99435 w 435191"/>
                  <a:gd name="connsiteY0" fmla="*/ 7439 h 595609"/>
                  <a:gd name="connsiteX1" fmla="*/ 31966 w 435191"/>
                  <a:gd name="connsiteY1" fmla="*/ 230484 h 595609"/>
                  <a:gd name="connsiteX2" fmla="*/ 85148 w 435191"/>
                  <a:gd name="connsiteY2" fmla="*/ 435272 h 595609"/>
                  <a:gd name="connsiteX3" fmla="*/ 136741 w 435191"/>
                  <a:gd name="connsiteY3" fmla="*/ 595609 h 595609"/>
                  <a:gd name="connsiteX4" fmla="*/ 352641 w 435191"/>
                  <a:gd name="connsiteY4" fmla="*/ 579734 h 595609"/>
                  <a:gd name="connsiteX5" fmla="*/ 358991 w 435191"/>
                  <a:gd name="connsiteY5" fmla="*/ 360659 h 595609"/>
                  <a:gd name="connsiteX6" fmla="*/ 435191 w 435191"/>
                  <a:gd name="connsiteY6" fmla="*/ 233659 h 595609"/>
                  <a:gd name="connsiteX7" fmla="*/ 324066 w 435191"/>
                  <a:gd name="connsiteY7" fmla="*/ 347959 h 595609"/>
                  <a:gd name="connsiteX8" fmla="*/ 333591 w 435191"/>
                  <a:gd name="connsiteY8" fmla="*/ 541634 h 595609"/>
                  <a:gd name="connsiteX9" fmla="*/ 158966 w 435191"/>
                  <a:gd name="connsiteY9" fmla="*/ 557509 h 595609"/>
                  <a:gd name="connsiteX10" fmla="*/ 63716 w 435191"/>
                  <a:gd name="connsiteY10" fmla="*/ 211434 h 595609"/>
                  <a:gd name="connsiteX11" fmla="*/ 155791 w 435191"/>
                  <a:gd name="connsiteY11" fmla="*/ 17759 h 595609"/>
                  <a:gd name="connsiteX12" fmla="*/ 99435 w 435191"/>
                  <a:gd name="connsiteY12" fmla="*/ 7439 h 595609"/>
                  <a:gd name="connsiteX0" fmla="*/ 99435 w 435191"/>
                  <a:gd name="connsiteY0" fmla="*/ 7439 h 595609"/>
                  <a:gd name="connsiteX1" fmla="*/ 31966 w 435191"/>
                  <a:gd name="connsiteY1" fmla="*/ 230484 h 595609"/>
                  <a:gd name="connsiteX2" fmla="*/ 85148 w 435191"/>
                  <a:gd name="connsiteY2" fmla="*/ 435272 h 595609"/>
                  <a:gd name="connsiteX3" fmla="*/ 136741 w 435191"/>
                  <a:gd name="connsiteY3" fmla="*/ 595609 h 595609"/>
                  <a:gd name="connsiteX4" fmla="*/ 352641 w 435191"/>
                  <a:gd name="connsiteY4" fmla="*/ 579734 h 595609"/>
                  <a:gd name="connsiteX5" fmla="*/ 358991 w 435191"/>
                  <a:gd name="connsiteY5" fmla="*/ 360659 h 595609"/>
                  <a:gd name="connsiteX6" fmla="*/ 435191 w 435191"/>
                  <a:gd name="connsiteY6" fmla="*/ 233659 h 595609"/>
                  <a:gd name="connsiteX7" fmla="*/ 324066 w 435191"/>
                  <a:gd name="connsiteY7" fmla="*/ 347959 h 595609"/>
                  <a:gd name="connsiteX8" fmla="*/ 333591 w 435191"/>
                  <a:gd name="connsiteY8" fmla="*/ 541634 h 595609"/>
                  <a:gd name="connsiteX9" fmla="*/ 158966 w 435191"/>
                  <a:gd name="connsiteY9" fmla="*/ 557509 h 595609"/>
                  <a:gd name="connsiteX10" fmla="*/ 63716 w 435191"/>
                  <a:gd name="connsiteY10" fmla="*/ 211434 h 595609"/>
                  <a:gd name="connsiteX11" fmla="*/ 155791 w 435191"/>
                  <a:gd name="connsiteY11" fmla="*/ 17759 h 595609"/>
                  <a:gd name="connsiteX12" fmla="*/ 99435 w 435191"/>
                  <a:gd name="connsiteY12" fmla="*/ 7439 h 595609"/>
                  <a:gd name="connsiteX0" fmla="*/ 99435 w 435191"/>
                  <a:gd name="connsiteY0" fmla="*/ 7439 h 595609"/>
                  <a:gd name="connsiteX1" fmla="*/ 31966 w 435191"/>
                  <a:gd name="connsiteY1" fmla="*/ 230484 h 595609"/>
                  <a:gd name="connsiteX2" fmla="*/ 85148 w 435191"/>
                  <a:gd name="connsiteY2" fmla="*/ 435272 h 595609"/>
                  <a:gd name="connsiteX3" fmla="*/ 136741 w 435191"/>
                  <a:gd name="connsiteY3" fmla="*/ 595609 h 595609"/>
                  <a:gd name="connsiteX4" fmla="*/ 352641 w 435191"/>
                  <a:gd name="connsiteY4" fmla="*/ 579734 h 595609"/>
                  <a:gd name="connsiteX5" fmla="*/ 358991 w 435191"/>
                  <a:gd name="connsiteY5" fmla="*/ 360659 h 595609"/>
                  <a:gd name="connsiteX6" fmla="*/ 435191 w 435191"/>
                  <a:gd name="connsiteY6" fmla="*/ 233659 h 595609"/>
                  <a:gd name="connsiteX7" fmla="*/ 324066 w 435191"/>
                  <a:gd name="connsiteY7" fmla="*/ 347959 h 595609"/>
                  <a:gd name="connsiteX8" fmla="*/ 333591 w 435191"/>
                  <a:gd name="connsiteY8" fmla="*/ 541634 h 595609"/>
                  <a:gd name="connsiteX9" fmla="*/ 158966 w 435191"/>
                  <a:gd name="connsiteY9" fmla="*/ 557509 h 595609"/>
                  <a:gd name="connsiteX10" fmla="*/ 63716 w 435191"/>
                  <a:gd name="connsiteY10" fmla="*/ 211434 h 595609"/>
                  <a:gd name="connsiteX11" fmla="*/ 155791 w 435191"/>
                  <a:gd name="connsiteY11" fmla="*/ 17759 h 595609"/>
                  <a:gd name="connsiteX12" fmla="*/ 99435 w 435191"/>
                  <a:gd name="connsiteY12" fmla="*/ 7439 h 595609"/>
                  <a:gd name="connsiteX0" fmla="*/ 99435 w 435191"/>
                  <a:gd name="connsiteY0" fmla="*/ 7439 h 595609"/>
                  <a:gd name="connsiteX1" fmla="*/ 31966 w 435191"/>
                  <a:gd name="connsiteY1" fmla="*/ 230484 h 595609"/>
                  <a:gd name="connsiteX2" fmla="*/ 85148 w 435191"/>
                  <a:gd name="connsiteY2" fmla="*/ 435272 h 595609"/>
                  <a:gd name="connsiteX3" fmla="*/ 136741 w 435191"/>
                  <a:gd name="connsiteY3" fmla="*/ 595609 h 595609"/>
                  <a:gd name="connsiteX4" fmla="*/ 352641 w 435191"/>
                  <a:gd name="connsiteY4" fmla="*/ 579734 h 595609"/>
                  <a:gd name="connsiteX5" fmla="*/ 358991 w 435191"/>
                  <a:gd name="connsiteY5" fmla="*/ 360659 h 595609"/>
                  <a:gd name="connsiteX6" fmla="*/ 435191 w 435191"/>
                  <a:gd name="connsiteY6" fmla="*/ 233659 h 595609"/>
                  <a:gd name="connsiteX7" fmla="*/ 324066 w 435191"/>
                  <a:gd name="connsiteY7" fmla="*/ 347959 h 595609"/>
                  <a:gd name="connsiteX8" fmla="*/ 333591 w 435191"/>
                  <a:gd name="connsiteY8" fmla="*/ 541634 h 595609"/>
                  <a:gd name="connsiteX9" fmla="*/ 158966 w 435191"/>
                  <a:gd name="connsiteY9" fmla="*/ 557509 h 595609"/>
                  <a:gd name="connsiteX10" fmla="*/ 63716 w 435191"/>
                  <a:gd name="connsiteY10" fmla="*/ 211434 h 595609"/>
                  <a:gd name="connsiteX11" fmla="*/ 155791 w 435191"/>
                  <a:gd name="connsiteY11" fmla="*/ 17759 h 595609"/>
                  <a:gd name="connsiteX12" fmla="*/ 99435 w 435191"/>
                  <a:gd name="connsiteY12" fmla="*/ 7439 h 595609"/>
                  <a:gd name="connsiteX0" fmla="*/ 99435 w 435191"/>
                  <a:gd name="connsiteY0" fmla="*/ 7439 h 595609"/>
                  <a:gd name="connsiteX1" fmla="*/ 31966 w 435191"/>
                  <a:gd name="connsiteY1" fmla="*/ 230484 h 595609"/>
                  <a:gd name="connsiteX2" fmla="*/ 85148 w 435191"/>
                  <a:gd name="connsiteY2" fmla="*/ 435272 h 595609"/>
                  <a:gd name="connsiteX3" fmla="*/ 136741 w 435191"/>
                  <a:gd name="connsiteY3" fmla="*/ 595609 h 595609"/>
                  <a:gd name="connsiteX4" fmla="*/ 352641 w 435191"/>
                  <a:gd name="connsiteY4" fmla="*/ 579734 h 595609"/>
                  <a:gd name="connsiteX5" fmla="*/ 358991 w 435191"/>
                  <a:gd name="connsiteY5" fmla="*/ 360659 h 595609"/>
                  <a:gd name="connsiteX6" fmla="*/ 435191 w 435191"/>
                  <a:gd name="connsiteY6" fmla="*/ 233659 h 595609"/>
                  <a:gd name="connsiteX7" fmla="*/ 324066 w 435191"/>
                  <a:gd name="connsiteY7" fmla="*/ 347959 h 595609"/>
                  <a:gd name="connsiteX8" fmla="*/ 333591 w 435191"/>
                  <a:gd name="connsiteY8" fmla="*/ 541634 h 595609"/>
                  <a:gd name="connsiteX9" fmla="*/ 158966 w 435191"/>
                  <a:gd name="connsiteY9" fmla="*/ 557509 h 595609"/>
                  <a:gd name="connsiteX10" fmla="*/ 63716 w 435191"/>
                  <a:gd name="connsiteY10" fmla="*/ 211434 h 595609"/>
                  <a:gd name="connsiteX11" fmla="*/ 155791 w 435191"/>
                  <a:gd name="connsiteY11" fmla="*/ 17759 h 595609"/>
                  <a:gd name="connsiteX12" fmla="*/ 99435 w 435191"/>
                  <a:gd name="connsiteY12" fmla="*/ 7439 h 595609"/>
                  <a:gd name="connsiteX0" fmla="*/ 99435 w 435191"/>
                  <a:gd name="connsiteY0" fmla="*/ 7439 h 595609"/>
                  <a:gd name="connsiteX1" fmla="*/ 31966 w 435191"/>
                  <a:gd name="connsiteY1" fmla="*/ 230484 h 595609"/>
                  <a:gd name="connsiteX2" fmla="*/ 85148 w 435191"/>
                  <a:gd name="connsiteY2" fmla="*/ 435272 h 595609"/>
                  <a:gd name="connsiteX3" fmla="*/ 136741 w 435191"/>
                  <a:gd name="connsiteY3" fmla="*/ 595609 h 595609"/>
                  <a:gd name="connsiteX4" fmla="*/ 352641 w 435191"/>
                  <a:gd name="connsiteY4" fmla="*/ 579734 h 595609"/>
                  <a:gd name="connsiteX5" fmla="*/ 358991 w 435191"/>
                  <a:gd name="connsiteY5" fmla="*/ 360659 h 595609"/>
                  <a:gd name="connsiteX6" fmla="*/ 435191 w 435191"/>
                  <a:gd name="connsiteY6" fmla="*/ 233659 h 595609"/>
                  <a:gd name="connsiteX7" fmla="*/ 324066 w 435191"/>
                  <a:gd name="connsiteY7" fmla="*/ 347959 h 595609"/>
                  <a:gd name="connsiteX8" fmla="*/ 333591 w 435191"/>
                  <a:gd name="connsiteY8" fmla="*/ 541634 h 595609"/>
                  <a:gd name="connsiteX9" fmla="*/ 158966 w 435191"/>
                  <a:gd name="connsiteY9" fmla="*/ 557509 h 595609"/>
                  <a:gd name="connsiteX10" fmla="*/ 63716 w 435191"/>
                  <a:gd name="connsiteY10" fmla="*/ 211434 h 595609"/>
                  <a:gd name="connsiteX11" fmla="*/ 155791 w 435191"/>
                  <a:gd name="connsiteY11" fmla="*/ 17759 h 595609"/>
                  <a:gd name="connsiteX12" fmla="*/ 99435 w 435191"/>
                  <a:gd name="connsiteY12" fmla="*/ 7439 h 595609"/>
                  <a:gd name="connsiteX0" fmla="*/ 99435 w 435191"/>
                  <a:gd name="connsiteY0" fmla="*/ 7439 h 595609"/>
                  <a:gd name="connsiteX1" fmla="*/ 31966 w 435191"/>
                  <a:gd name="connsiteY1" fmla="*/ 230484 h 595609"/>
                  <a:gd name="connsiteX2" fmla="*/ 85148 w 435191"/>
                  <a:gd name="connsiteY2" fmla="*/ 435272 h 595609"/>
                  <a:gd name="connsiteX3" fmla="*/ 136741 w 435191"/>
                  <a:gd name="connsiteY3" fmla="*/ 595609 h 595609"/>
                  <a:gd name="connsiteX4" fmla="*/ 352641 w 435191"/>
                  <a:gd name="connsiteY4" fmla="*/ 579734 h 595609"/>
                  <a:gd name="connsiteX5" fmla="*/ 358991 w 435191"/>
                  <a:gd name="connsiteY5" fmla="*/ 360659 h 595609"/>
                  <a:gd name="connsiteX6" fmla="*/ 435191 w 435191"/>
                  <a:gd name="connsiteY6" fmla="*/ 233659 h 595609"/>
                  <a:gd name="connsiteX7" fmla="*/ 324066 w 435191"/>
                  <a:gd name="connsiteY7" fmla="*/ 347959 h 595609"/>
                  <a:gd name="connsiteX8" fmla="*/ 333591 w 435191"/>
                  <a:gd name="connsiteY8" fmla="*/ 541634 h 595609"/>
                  <a:gd name="connsiteX9" fmla="*/ 158966 w 435191"/>
                  <a:gd name="connsiteY9" fmla="*/ 557509 h 595609"/>
                  <a:gd name="connsiteX10" fmla="*/ 63716 w 435191"/>
                  <a:gd name="connsiteY10" fmla="*/ 211434 h 595609"/>
                  <a:gd name="connsiteX11" fmla="*/ 155791 w 435191"/>
                  <a:gd name="connsiteY11" fmla="*/ 17759 h 595609"/>
                  <a:gd name="connsiteX12" fmla="*/ 99435 w 435191"/>
                  <a:gd name="connsiteY12" fmla="*/ 7439 h 595609"/>
                  <a:gd name="connsiteX0" fmla="*/ 99435 w 435191"/>
                  <a:gd name="connsiteY0" fmla="*/ 7439 h 595609"/>
                  <a:gd name="connsiteX1" fmla="*/ 31966 w 435191"/>
                  <a:gd name="connsiteY1" fmla="*/ 230484 h 595609"/>
                  <a:gd name="connsiteX2" fmla="*/ 85148 w 435191"/>
                  <a:gd name="connsiteY2" fmla="*/ 435272 h 595609"/>
                  <a:gd name="connsiteX3" fmla="*/ 136741 w 435191"/>
                  <a:gd name="connsiteY3" fmla="*/ 595609 h 595609"/>
                  <a:gd name="connsiteX4" fmla="*/ 352641 w 435191"/>
                  <a:gd name="connsiteY4" fmla="*/ 579734 h 595609"/>
                  <a:gd name="connsiteX5" fmla="*/ 358991 w 435191"/>
                  <a:gd name="connsiteY5" fmla="*/ 360659 h 595609"/>
                  <a:gd name="connsiteX6" fmla="*/ 435191 w 435191"/>
                  <a:gd name="connsiteY6" fmla="*/ 233659 h 595609"/>
                  <a:gd name="connsiteX7" fmla="*/ 324066 w 435191"/>
                  <a:gd name="connsiteY7" fmla="*/ 347959 h 595609"/>
                  <a:gd name="connsiteX8" fmla="*/ 333591 w 435191"/>
                  <a:gd name="connsiteY8" fmla="*/ 541634 h 595609"/>
                  <a:gd name="connsiteX9" fmla="*/ 158966 w 435191"/>
                  <a:gd name="connsiteY9" fmla="*/ 557509 h 595609"/>
                  <a:gd name="connsiteX10" fmla="*/ 63716 w 435191"/>
                  <a:gd name="connsiteY10" fmla="*/ 211434 h 595609"/>
                  <a:gd name="connsiteX11" fmla="*/ 155791 w 435191"/>
                  <a:gd name="connsiteY11" fmla="*/ 17759 h 595609"/>
                  <a:gd name="connsiteX12" fmla="*/ 99435 w 435191"/>
                  <a:gd name="connsiteY12" fmla="*/ 7439 h 595609"/>
                  <a:gd name="connsiteX0" fmla="*/ 99435 w 435191"/>
                  <a:gd name="connsiteY0" fmla="*/ 7439 h 650793"/>
                  <a:gd name="connsiteX1" fmla="*/ 31966 w 435191"/>
                  <a:gd name="connsiteY1" fmla="*/ 230484 h 650793"/>
                  <a:gd name="connsiteX2" fmla="*/ 85148 w 435191"/>
                  <a:gd name="connsiteY2" fmla="*/ 435272 h 650793"/>
                  <a:gd name="connsiteX3" fmla="*/ 136741 w 435191"/>
                  <a:gd name="connsiteY3" fmla="*/ 595609 h 650793"/>
                  <a:gd name="connsiteX4" fmla="*/ 352641 w 435191"/>
                  <a:gd name="connsiteY4" fmla="*/ 579734 h 650793"/>
                  <a:gd name="connsiteX5" fmla="*/ 358991 w 435191"/>
                  <a:gd name="connsiteY5" fmla="*/ 360659 h 650793"/>
                  <a:gd name="connsiteX6" fmla="*/ 435191 w 435191"/>
                  <a:gd name="connsiteY6" fmla="*/ 233659 h 650793"/>
                  <a:gd name="connsiteX7" fmla="*/ 324066 w 435191"/>
                  <a:gd name="connsiteY7" fmla="*/ 347959 h 650793"/>
                  <a:gd name="connsiteX8" fmla="*/ 333591 w 435191"/>
                  <a:gd name="connsiteY8" fmla="*/ 541634 h 650793"/>
                  <a:gd name="connsiteX9" fmla="*/ 158966 w 435191"/>
                  <a:gd name="connsiteY9" fmla="*/ 557509 h 650793"/>
                  <a:gd name="connsiteX10" fmla="*/ 63716 w 435191"/>
                  <a:gd name="connsiteY10" fmla="*/ 211434 h 650793"/>
                  <a:gd name="connsiteX11" fmla="*/ 155791 w 435191"/>
                  <a:gd name="connsiteY11" fmla="*/ 17759 h 650793"/>
                  <a:gd name="connsiteX12" fmla="*/ 99435 w 435191"/>
                  <a:gd name="connsiteY12" fmla="*/ 7439 h 650793"/>
                  <a:gd name="connsiteX0" fmla="*/ 99435 w 435191"/>
                  <a:gd name="connsiteY0" fmla="*/ 7439 h 663770"/>
                  <a:gd name="connsiteX1" fmla="*/ 31966 w 435191"/>
                  <a:gd name="connsiteY1" fmla="*/ 230484 h 663770"/>
                  <a:gd name="connsiteX2" fmla="*/ 85148 w 435191"/>
                  <a:gd name="connsiteY2" fmla="*/ 435272 h 663770"/>
                  <a:gd name="connsiteX3" fmla="*/ 136741 w 435191"/>
                  <a:gd name="connsiteY3" fmla="*/ 595609 h 663770"/>
                  <a:gd name="connsiteX4" fmla="*/ 352641 w 435191"/>
                  <a:gd name="connsiteY4" fmla="*/ 579734 h 663770"/>
                  <a:gd name="connsiteX5" fmla="*/ 358991 w 435191"/>
                  <a:gd name="connsiteY5" fmla="*/ 360659 h 663770"/>
                  <a:gd name="connsiteX6" fmla="*/ 435191 w 435191"/>
                  <a:gd name="connsiteY6" fmla="*/ 233659 h 663770"/>
                  <a:gd name="connsiteX7" fmla="*/ 324066 w 435191"/>
                  <a:gd name="connsiteY7" fmla="*/ 347959 h 663770"/>
                  <a:gd name="connsiteX8" fmla="*/ 333591 w 435191"/>
                  <a:gd name="connsiteY8" fmla="*/ 541634 h 663770"/>
                  <a:gd name="connsiteX9" fmla="*/ 158966 w 435191"/>
                  <a:gd name="connsiteY9" fmla="*/ 557509 h 663770"/>
                  <a:gd name="connsiteX10" fmla="*/ 63716 w 435191"/>
                  <a:gd name="connsiteY10" fmla="*/ 211434 h 663770"/>
                  <a:gd name="connsiteX11" fmla="*/ 155791 w 435191"/>
                  <a:gd name="connsiteY11" fmla="*/ 17759 h 663770"/>
                  <a:gd name="connsiteX12" fmla="*/ 99435 w 435191"/>
                  <a:gd name="connsiteY12" fmla="*/ 7439 h 663770"/>
                  <a:gd name="connsiteX0" fmla="*/ 99435 w 435191"/>
                  <a:gd name="connsiteY0" fmla="*/ 7439 h 663770"/>
                  <a:gd name="connsiteX1" fmla="*/ 31966 w 435191"/>
                  <a:gd name="connsiteY1" fmla="*/ 230484 h 663770"/>
                  <a:gd name="connsiteX2" fmla="*/ 85148 w 435191"/>
                  <a:gd name="connsiteY2" fmla="*/ 435272 h 663770"/>
                  <a:gd name="connsiteX3" fmla="*/ 136741 w 435191"/>
                  <a:gd name="connsiteY3" fmla="*/ 595609 h 663770"/>
                  <a:gd name="connsiteX4" fmla="*/ 352641 w 435191"/>
                  <a:gd name="connsiteY4" fmla="*/ 579734 h 663770"/>
                  <a:gd name="connsiteX5" fmla="*/ 358991 w 435191"/>
                  <a:gd name="connsiteY5" fmla="*/ 360659 h 663770"/>
                  <a:gd name="connsiteX6" fmla="*/ 435191 w 435191"/>
                  <a:gd name="connsiteY6" fmla="*/ 233659 h 663770"/>
                  <a:gd name="connsiteX7" fmla="*/ 324066 w 435191"/>
                  <a:gd name="connsiteY7" fmla="*/ 347959 h 663770"/>
                  <a:gd name="connsiteX8" fmla="*/ 333591 w 435191"/>
                  <a:gd name="connsiteY8" fmla="*/ 541634 h 663770"/>
                  <a:gd name="connsiteX9" fmla="*/ 158966 w 435191"/>
                  <a:gd name="connsiteY9" fmla="*/ 557509 h 663770"/>
                  <a:gd name="connsiteX10" fmla="*/ 63716 w 435191"/>
                  <a:gd name="connsiteY10" fmla="*/ 211434 h 663770"/>
                  <a:gd name="connsiteX11" fmla="*/ 155791 w 435191"/>
                  <a:gd name="connsiteY11" fmla="*/ 17759 h 663770"/>
                  <a:gd name="connsiteX12" fmla="*/ 99435 w 435191"/>
                  <a:gd name="connsiteY12" fmla="*/ 7439 h 663770"/>
                  <a:gd name="connsiteX0" fmla="*/ 99435 w 435191"/>
                  <a:gd name="connsiteY0" fmla="*/ 7439 h 663770"/>
                  <a:gd name="connsiteX1" fmla="*/ 31966 w 435191"/>
                  <a:gd name="connsiteY1" fmla="*/ 230484 h 663770"/>
                  <a:gd name="connsiteX2" fmla="*/ 85148 w 435191"/>
                  <a:gd name="connsiteY2" fmla="*/ 435272 h 663770"/>
                  <a:gd name="connsiteX3" fmla="*/ 136741 w 435191"/>
                  <a:gd name="connsiteY3" fmla="*/ 595609 h 663770"/>
                  <a:gd name="connsiteX4" fmla="*/ 352641 w 435191"/>
                  <a:gd name="connsiteY4" fmla="*/ 579734 h 663770"/>
                  <a:gd name="connsiteX5" fmla="*/ 358991 w 435191"/>
                  <a:gd name="connsiteY5" fmla="*/ 360659 h 663770"/>
                  <a:gd name="connsiteX6" fmla="*/ 435191 w 435191"/>
                  <a:gd name="connsiteY6" fmla="*/ 233659 h 663770"/>
                  <a:gd name="connsiteX7" fmla="*/ 324066 w 435191"/>
                  <a:gd name="connsiteY7" fmla="*/ 347959 h 663770"/>
                  <a:gd name="connsiteX8" fmla="*/ 333591 w 435191"/>
                  <a:gd name="connsiteY8" fmla="*/ 541634 h 663770"/>
                  <a:gd name="connsiteX9" fmla="*/ 158966 w 435191"/>
                  <a:gd name="connsiteY9" fmla="*/ 557509 h 663770"/>
                  <a:gd name="connsiteX10" fmla="*/ 63716 w 435191"/>
                  <a:gd name="connsiteY10" fmla="*/ 211434 h 663770"/>
                  <a:gd name="connsiteX11" fmla="*/ 155791 w 435191"/>
                  <a:gd name="connsiteY11" fmla="*/ 17759 h 663770"/>
                  <a:gd name="connsiteX12" fmla="*/ 99435 w 435191"/>
                  <a:gd name="connsiteY12" fmla="*/ 7439 h 663770"/>
                  <a:gd name="connsiteX0" fmla="*/ 99435 w 435191"/>
                  <a:gd name="connsiteY0" fmla="*/ 7439 h 663770"/>
                  <a:gd name="connsiteX1" fmla="*/ 31966 w 435191"/>
                  <a:gd name="connsiteY1" fmla="*/ 230484 h 663770"/>
                  <a:gd name="connsiteX2" fmla="*/ 85148 w 435191"/>
                  <a:gd name="connsiteY2" fmla="*/ 435272 h 663770"/>
                  <a:gd name="connsiteX3" fmla="*/ 136741 w 435191"/>
                  <a:gd name="connsiteY3" fmla="*/ 595609 h 663770"/>
                  <a:gd name="connsiteX4" fmla="*/ 352641 w 435191"/>
                  <a:gd name="connsiteY4" fmla="*/ 579734 h 663770"/>
                  <a:gd name="connsiteX5" fmla="*/ 358991 w 435191"/>
                  <a:gd name="connsiteY5" fmla="*/ 360659 h 663770"/>
                  <a:gd name="connsiteX6" fmla="*/ 435191 w 435191"/>
                  <a:gd name="connsiteY6" fmla="*/ 233659 h 663770"/>
                  <a:gd name="connsiteX7" fmla="*/ 324066 w 435191"/>
                  <a:gd name="connsiteY7" fmla="*/ 347959 h 663770"/>
                  <a:gd name="connsiteX8" fmla="*/ 333591 w 435191"/>
                  <a:gd name="connsiteY8" fmla="*/ 541634 h 663770"/>
                  <a:gd name="connsiteX9" fmla="*/ 158966 w 435191"/>
                  <a:gd name="connsiteY9" fmla="*/ 557509 h 663770"/>
                  <a:gd name="connsiteX10" fmla="*/ 63716 w 435191"/>
                  <a:gd name="connsiteY10" fmla="*/ 211434 h 663770"/>
                  <a:gd name="connsiteX11" fmla="*/ 155791 w 435191"/>
                  <a:gd name="connsiteY11" fmla="*/ 17759 h 663770"/>
                  <a:gd name="connsiteX12" fmla="*/ 99435 w 435191"/>
                  <a:gd name="connsiteY12" fmla="*/ 7439 h 663770"/>
                  <a:gd name="connsiteX0" fmla="*/ 99435 w 435191"/>
                  <a:gd name="connsiteY0" fmla="*/ 7439 h 663770"/>
                  <a:gd name="connsiteX1" fmla="*/ 31966 w 435191"/>
                  <a:gd name="connsiteY1" fmla="*/ 230484 h 663770"/>
                  <a:gd name="connsiteX2" fmla="*/ 85148 w 435191"/>
                  <a:gd name="connsiteY2" fmla="*/ 435272 h 663770"/>
                  <a:gd name="connsiteX3" fmla="*/ 136741 w 435191"/>
                  <a:gd name="connsiteY3" fmla="*/ 595609 h 663770"/>
                  <a:gd name="connsiteX4" fmla="*/ 352641 w 435191"/>
                  <a:gd name="connsiteY4" fmla="*/ 579734 h 663770"/>
                  <a:gd name="connsiteX5" fmla="*/ 358991 w 435191"/>
                  <a:gd name="connsiteY5" fmla="*/ 360659 h 663770"/>
                  <a:gd name="connsiteX6" fmla="*/ 435191 w 435191"/>
                  <a:gd name="connsiteY6" fmla="*/ 233659 h 663770"/>
                  <a:gd name="connsiteX7" fmla="*/ 343116 w 435191"/>
                  <a:gd name="connsiteY7" fmla="*/ 329702 h 663770"/>
                  <a:gd name="connsiteX8" fmla="*/ 324066 w 435191"/>
                  <a:gd name="connsiteY8" fmla="*/ 347959 h 663770"/>
                  <a:gd name="connsiteX9" fmla="*/ 333591 w 435191"/>
                  <a:gd name="connsiteY9" fmla="*/ 541634 h 663770"/>
                  <a:gd name="connsiteX10" fmla="*/ 158966 w 435191"/>
                  <a:gd name="connsiteY10" fmla="*/ 557509 h 663770"/>
                  <a:gd name="connsiteX11" fmla="*/ 63716 w 435191"/>
                  <a:gd name="connsiteY11" fmla="*/ 211434 h 663770"/>
                  <a:gd name="connsiteX12" fmla="*/ 155791 w 435191"/>
                  <a:gd name="connsiteY12" fmla="*/ 17759 h 663770"/>
                  <a:gd name="connsiteX13" fmla="*/ 99435 w 435191"/>
                  <a:gd name="connsiteY13" fmla="*/ 7439 h 663770"/>
                  <a:gd name="connsiteX0" fmla="*/ 99435 w 435191"/>
                  <a:gd name="connsiteY0" fmla="*/ 7439 h 663770"/>
                  <a:gd name="connsiteX1" fmla="*/ 31966 w 435191"/>
                  <a:gd name="connsiteY1" fmla="*/ 230484 h 663770"/>
                  <a:gd name="connsiteX2" fmla="*/ 85148 w 435191"/>
                  <a:gd name="connsiteY2" fmla="*/ 435272 h 663770"/>
                  <a:gd name="connsiteX3" fmla="*/ 136741 w 435191"/>
                  <a:gd name="connsiteY3" fmla="*/ 595609 h 663770"/>
                  <a:gd name="connsiteX4" fmla="*/ 352641 w 435191"/>
                  <a:gd name="connsiteY4" fmla="*/ 579734 h 663770"/>
                  <a:gd name="connsiteX5" fmla="*/ 358991 w 435191"/>
                  <a:gd name="connsiteY5" fmla="*/ 360659 h 663770"/>
                  <a:gd name="connsiteX6" fmla="*/ 435191 w 435191"/>
                  <a:gd name="connsiteY6" fmla="*/ 233659 h 663770"/>
                  <a:gd name="connsiteX7" fmla="*/ 400266 w 435191"/>
                  <a:gd name="connsiteY7" fmla="*/ 232071 h 663770"/>
                  <a:gd name="connsiteX8" fmla="*/ 324066 w 435191"/>
                  <a:gd name="connsiteY8" fmla="*/ 347959 h 663770"/>
                  <a:gd name="connsiteX9" fmla="*/ 333591 w 435191"/>
                  <a:gd name="connsiteY9" fmla="*/ 541634 h 663770"/>
                  <a:gd name="connsiteX10" fmla="*/ 158966 w 435191"/>
                  <a:gd name="connsiteY10" fmla="*/ 557509 h 663770"/>
                  <a:gd name="connsiteX11" fmla="*/ 63716 w 435191"/>
                  <a:gd name="connsiteY11" fmla="*/ 211434 h 663770"/>
                  <a:gd name="connsiteX12" fmla="*/ 155791 w 435191"/>
                  <a:gd name="connsiteY12" fmla="*/ 17759 h 663770"/>
                  <a:gd name="connsiteX13" fmla="*/ 99435 w 435191"/>
                  <a:gd name="connsiteY13" fmla="*/ 7439 h 663770"/>
                  <a:gd name="connsiteX0" fmla="*/ 99435 w 435191"/>
                  <a:gd name="connsiteY0" fmla="*/ 7439 h 663770"/>
                  <a:gd name="connsiteX1" fmla="*/ 31966 w 435191"/>
                  <a:gd name="connsiteY1" fmla="*/ 230484 h 663770"/>
                  <a:gd name="connsiteX2" fmla="*/ 85148 w 435191"/>
                  <a:gd name="connsiteY2" fmla="*/ 435272 h 663770"/>
                  <a:gd name="connsiteX3" fmla="*/ 136741 w 435191"/>
                  <a:gd name="connsiteY3" fmla="*/ 595609 h 663770"/>
                  <a:gd name="connsiteX4" fmla="*/ 352641 w 435191"/>
                  <a:gd name="connsiteY4" fmla="*/ 579734 h 663770"/>
                  <a:gd name="connsiteX5" fmla="*/ 358991 w 435191"/>
                  <a:gd name="connsiteY5" fmla="*/ 360659 h 663770"/>
                  <a:gd name="connsiteX6" fmla="*/ 435191 w 435191"/>
                  <a:gd name="connsiteY6" fmla="*/ 233659 h 663770"/>
                  <a:gd name="connsiteX7" fmla="*/ 400266 w 435191"/>
                  <a:gd name="connsiteY7" fmla="*/ 232071 h 663770"/>
                  <a:gd name="connsiteX8" fmla="*/ 324066 w 435191"/>
                  <a:gd name="connsiteY8" fmla="*/ 347959 h 663770"/>
                  <a:gd name="connsiteX9" fmla="*/ 333591 w 435191"/>
                  <a:gd name="connsiteY9" fmla="*/ 541634 h 663770"/>
                  <a:gd name="connsiteX10" fmla="*/ 158966 w 435191"/>
                  <a:gd name="connsiteY10" fmla="*/ 557509 h 663770"/>
                  <a:gd name="connsiteX11" fmla="*/ 63716 w 435191"/>
                  <a:gd name="connsiteY11" fmla="*/ 211434 h 663770"/>
                  <a:gd name="connsiteX12" fmla="*/ 155791 w 435191"/>
                  <a:gd name="connsiteY12" fmla="*/ 17759 h 663770"/>
                  <a:gd name="connsiteX13" fmla="*/ 99435 w 435191"/>
                  <a:gd name="connsiteY13" fmla="*/ 7439 h 663770"/>
                  <a:gd name="connsiteX0" fmla="*/ 99435 w 435191"/>
                  <a:gd name="connsiteY0" fmla="*/ 7439 h 663770"/>
                  <a:gd name="connsiteX1" fmla="*/ 31966 w 435191"/>
                  <a:gd name="connsiteY1" fmla="*/ 230484 h 663770"/>
                  <a:gd name="connsiteX2" fmla="*/ 85148 w 435191"/>
                  <a:gd name="connsiteY2" fmla="*/ 435272 h 663770"/>
                  <a:gd name="connsiteX3" fmla="*/ 136741 w 435191"/>
                  <a:gd name="connsiteY3" fmla="*/ 595609 h 663770"/>
                  <a:gd name="connsiteX4" fmla="*/ 352641 w 435191"/>
                  <a:gd name="connsiteY4" fmla="*/ 579734 h 663770"/>
                  <a:gd name="connsiteX5" fmla="*/ 358991 w 435191"/>
                  <a:gd name="connsiteY5" fmla="*/ 360659 h 663770"/>
                  <a:gd name="connsiteX6" fmla="*/ 435191 w 435191"/>
                  <a:gd name="connsiteY6" fmla="*/ 233659 h 663770"/>
                  <a:gd name="connsiteX7" fmla="*/ 400266 w 435191"/>
                  <a:gd name="connsiteY7" fmla="*/ 232071 h 663770"/>
                  <a:gd name="connsiteX8" fmla="*/ 324066 w 435191"/>
                  <a:gd name="connsiteY8" fmla="*/ 347959 h 663770"/>
                  <a:gd name="connsiteX9" fmla="*/ 333591 w 435191"/>
                  <a:gd name="connsiteY9" fmla="*/ 541634 h 663770"/>
                  <a:gd name="connsiteX10" fmla="*/ 158966 w 435191"/>
                  <a:gd name="connsiteY10" fmla="*/ 557509 h 663770"/>
                  <a:gd name="connsiteX11" fmla="*/ 63716 w 435191"/>
                  <a:gd name="connsiteY11" fmla="*/ 211434 h 663770"/>
                  <a:gd name="connsiteX12" fmla="*/ 155791 w 435191"/>
                  <a:gd name="connsiteY12" fmla="*/ 17759 h 663770"/>
                  <a:gd name="connsiteX13" fmla="*/ 99435 w 435191"/>
                  <a:gd name="connsiteY13" fmla="*/ 7439 h 663770"/>
                  <a:gd name="connsiteX0" fmla="*/ 99435 w 435191"/>
                  <a:gd name="connsiteY0" fmla="*/ 7439 h 663770"/>
                  <a:gd name="connsiteX1" fmla="*/ 31966 w 435191"/>
                  <a:gd name="connsiteY1" fmla="*/ 230484 h 663770"/>
                  <a:gd name="connsiteX2" fmla="*/ 85148 w 435191"/>
                  <a:gd name="connsiteY2" fmla="*/ 435272 h 663770"/>
                  <a:gd name="connsiteX3" fmla="*/ 136741 w 435191"/>
                  <a:gd name="connsiteY3" fmla="*/ 595609 h 663770"/>
                  <a:gd name="connsiteX4" fmla="*/ 352641 w 435191"/>
                  <a:gd name="connsiteY4" fmla="*/ 579734 h 663770"/>
                  <a:gd name="connsiteX5" fmla="*/ 358991 w 435191"/>
                  <a:gd name="connsiteY5" fmla="*/ 360659 h 663770"/>
                  <a:gd name="connsiteX6" fmla="*/ 435191 w 435191"/>
                  <a:gd name="connsiteY6" fmla="*/ 233659 h 663770"/>
                  <a:gd name="connsiteX7" fmla="*/ 400266 w 435191"/>
                  <a:gd name="connsiteY7" fmla="*/ 232071 h 663770"/>
                  <a:gd name="connsiteX8" fmla="*/ 324066 w 435191"/>
                  <a:gd name="connsiteY8" fmla="*/ 347959 h 663770"/>
                  <a:gd name="connsiteX9" fmla="*/ 333591 w 435191"/>
                  <a:gd name="connsiteY9" fmla="*/ 541634 h 663770"/>
                  <a:gd name="connsiteX10" fmla="*/ 158966 w 435191"/>
                  <a:gd name="connsiteY10" fmla="*/ 557509 h 663770"/>
                  <a:gd name="connsiteX11" fmla="*/ 63716 w 435191"/>
                  <a:gd name="connsiteY11" fmla="*/ 211434 h 663770"/>
                  <a:gd name="connsiteX12" fmla="*/ 155791 w 435191"/>
                  <a:gd name="connsiteY12" fmla="*/ 17759 h 663770"/>
                  <a:gd name="connsiteX13" fmla="*/ 99435 w 435191"/>
                  <a:gd name="connsiteY13" fmla="*/ 7439 h 663770"/>
                  <a:gd name="connsiteX0" fmla="*/ 99435 w 435191"/>
                  <a:gd name="connsiteY0" fmla="*/ 7439 h 663770"/>
                  <a:gd name="connsiteX1" fmla="*/ 31966 w 435191"/>
                  <a:gd name="connsiteY1" fmla="*/ 230484 h 663770"/>
                  <a:gd name="connsiteX2" fmla="*/ 85148 w 435191"/>
                  <a:gd name="connsiteY2" fmla="*/ 435272 h 663770"/>
                  <a:gd name="connsiteX3" fmla="*/ 136741 w 435191"/>
                  <a:gd name="connsiteY3" fmla="*/ 595609 h 663770"/>
                  <a:gd name="connsiteX4" fmla="*/ 352641 w 435191"/>
                  <a:gd name="connsiteY4" fmla="*/ 579734 h 663770"/>
                  <a:gd name="connsiteX5" fmla="*/ 358991 w 435191"/>
                  <a:gd name="connsiteY5" fmla="*/ 360659 h 663770"/>
                  <a:gd name="connsiteX6" fmla="*/ 435191 w 435191"/>
                  <a:gd name="connsiteY6" fmla="*/ 233659 h 663770"/>
                  <a:gd name="connsiteX7" fmla="*/ 400266 w 435191"/>
                  <a:gd name="connsiteY7" fmla="*/ 232071 h 663770"/>
                  <a:gd name="connsiteX8" fmla="*/ 324066 w 435191"/>
                  <a:gd name="connsiteY8" fmla="*/ 347959 h 663770"/>
                  <a:gd name="connsiteX9" fmla="*/ 333591 w 435191"/>
                  <a:gd name="connsiteY9" fmla="*/ 541634 h 663770"/>
                  <a:gd name="connsiteX10" fmla="*/ 158966 w 435191"/>
                  <a:gd name="connsiteY10" fmla="*/ 557509 h 663770"/>
                  <a:gd name="connsiteX11" fmla="*/ 63716 w 435191"/>
                  <a:gd name="connsiteY11" fmla="*/ 211434 h 663770"/>
                  <a:gd name="connsiteX12" fmla="*/ 155791 w 435191"/>
                  <a:gd name="connsiteY12" fmla="*/ 17759 h 663770"/>
                  <a:gd name="connsiteX13" fmla="*/ 99435 w 435191"/>
                  <a:gd name="connsiteY13" fmla="*/ 7439 h 663770"/>
                  <a:gd name="connsiteX0" fmla="*/ 99435 w 435191"/>
                  <a:gd name="connsiteY0" fmla="*/ 7439 h 663770"/>
                  <a:gd name="connsiteX1" fmla="*/ 31966 w 435191"/>
                  <a:gd name="connsiteY1" fmla="*/ 230484 h 663770"/>
                  <a:gd name="connsiteX2" fmla="*/ 85148 w 435191"/>
                  <a:gd name="connsiteY2" fmla="*/ 435272 h 663770"/>
                  <a:gd name="connsiteX3" fmla="*/ 136741 w 435191"/>
                  <a:gd name="connsiteY3" fmla="*/ 595609 h 663770"/>
                  <a:gd name="connsiteX4" fmla="*/ 352641 w 435191"/>
                  <a:gd name="connsiteY4" fmla="*/ 579734 h 663770"/>
                  <a:gd name="connsiteX5" fmla="*/ 358991 w 435191"/>
                  <a:gd name="connsiteY5" fmla="*/ 360659 h 663770"/>
                  <a:gd name="connsiteX6" fmla="*/ 435191 w 435191"/>
                  <a:gd name="connsiteY6" fmla="*/ 233659 h 663770"/>
                  <a:gd name="connsiteX7" fmla="*/ 400266 w 435191"/>
                  <a:gd name="connsiteY7" fmla="*/ 232071 h 663770"/>
                  <a:gd name="connsiteX8" fmla="*/ 324066 w 435191"/>
                  <a:gd name="connsiteY8" fmla="*/ 347959 h 663770"/>
                  <a:gd name="connsiteX9" fmla="*/ 333591 w 435191"/>
                  <a:gd name="connsiteY9" fmla="*/ 541634 h 663770"/>
                  <a:gd name="connsiteX10" fmla="*/ 158966 w 435191"/>
                  <a:gd name="connsiteY10" fmla="*/ 557509 h 663770"/>
                  <a:gd name="connsiteX11" fmla="*/ 63716 w 435191"/>
                  <a:gd name="connsiteY11" fmla="*/ 211434 h 663770"/>
                  <a:gd name="connsiteX12" fmla="*/ 155791 w 435191"/>
                  <a:gd name="connsiteY12" fmla="*/ 17759 h 663770"/>
                  <a:gd name="connsiteX13" fmla="*/ 99435 w 435191"/>
                  <a:gd name="connsiteY13" fmla="*/ 7439 h 663770"/>
                  <a:gd name="connsiteX0" fmla="*/ 99435 w 435191"/>
                  <a:gd name="connsiteY0" fmla="*/ 7439 h 663770"/>
                  <a:gd name="connsiteX1" fmla="*/ 31966 w 435191"/>
                  <a:gd name="connsiteY1" fmla="*/ 230484 h 663770"/>
                  <a:gd name="connsiteX2" fmla="*/ 85148 w 435191"/>
                  <a:gd name="connsiteY2" fmla="*/ 435272 h 663770"/>
                  <a:gd name="connsiteX3" fmla="*/ 136741 w 435191"/>
                  <a:gd name="connsiteY3" fmla="*/ 595609 h 663770"/>
                  <a:gd name="connsiteX4" fmla="*/ 352641 w 435191"/>
                  <a:gd name="connsiteY4" fmla="*/ 579734 h 663770"/>
                  <a:gd name="connsiteX5" fmla="*/ 358991 w 435191"/>
                  <a:gd name="connsiteY5" fmla="*/ 360659 h 663770"/>
                  <a:gd name="connsiteX6" fmla="*/ 435191 w 435191"/>
                  <a:gd name="connsiteY6" fmla="*/ 233659 h 663770"/>
                  <a:gd name="connsiteX7" fmla="*/ 400266 w 435191"/>
                  <a:gd name="connsiteY7" fmla="*/ 232071 h 663770"/>
                  <a:gd name="connsiteX8" fmla="*/ 324066 w 435191"/>
                  <a:gd name="connsiteY8" fmla="*/ 347959 h 663770"/>
                  <a:gd name="connsiteX9" fmla="*/ 333591 w 435191"/>
                  <a:gd name="connsiteY9" fmla="*/ 541634 h 663770"/>
                  <a:gd name="connsiteX10" fmla="*/ 158966 w 435191"/>
                  <a:gd name="connsiteY10" fmla="*/ 557509 h 663770"/>
                  <a:gd name="connsiteX11" fmla="*/ 63716 w 435191"/>
                  <a:gd name="connsiteY11" fmla="*/ 211434 h 663770"/>
                  <a:gd name="connsiteX12" fmla="*/ 155791 w 435191"/>
                  <a:gd name="connsiteY12" fmla="*/ 17759 h 663770"/>
                  <a:gd name="connsiteX13" fmla="*/ 99435 w 435191"/>
                  <a:gd name="connsiteY13" fmla="*/ 7439 h 663770"/>
                  <a:gd name="connsiteX0" fmla="*/ 99435 w 435191"/>
                  <a:gd name="connsiteY0" fmla="*/ 7439 h 663770"/>
                  <a:gd name="connsiteX1" fmla="*/ 31966 w 435191"/>
                  <a:gd name="connsiteY1" fmla="*/ 230484 h 663770"/>
                  <a:gd name="connsiteX2" fmla="*/ 85148 w 435191"/>
                  <a:gd name="connsiteY2" fmla="*/ 435272 h 663770"/>
                  <a:gd name="connsiteX3" fmla="*/ 136741 w 435191"/>
                  <a:gd name="connsiteY3" fmla="*/ 595609 h 663770"/>
                  <a:gd name="connsiteX4" fmla="*/ 352641 w 435191"/>
                  <a:gd name="connsiteY4" fmla="*/ 579734 h 663770"/>
                  <a:gd name="connsiteX5" fmla="*/ 358991 w 435191"/>
                  <a:gd name="connsiteY5" fmla="*/ 360659 h 663770"/>
                  <a:gd name="connsiteX6" fmla="*/ 435191 w 435191"/>
                  <a:gd name="connsiteY6" fmla="*/ 233659 h 663770"/>
                  <a:gd name="connsiteX7" fmla="*/ 400266 w 435191"/>
                  <a:gd name="connsiteY7" fmla="*/ 232071 h 663770"/>
                  <a:gd name="connsiteX8" fmla="*/ 324066 w 435191"/>
                  <a:gd name="connsiteY8" fmla="*/ 347959 h 663770"/>
                  <a:gd name="connsiteX9" fmla="*/ 333591 w 435191"/>
                  <a:gd name="connsiteY9" fmla="*/ 541634 h 663770"/>
                  <a:gd name="connsiteX10" fmla="*/ 158966 w 435191"/>
                  <a:gd name="connsiteY10" fmla="*/ 557509 h 663770"/>
                  <a:gd name="connsiteX11" fmla="*/ 63716 w 435191"/>
                  <a:gd name="connsiteY11" fmla="*/ 211434 h 663770"/>
                  <a:gd name="connsiteX12" fmla="*/ 155791 w 435191"/>
                  <a:gd name="connsiteY12" fmla="*/ 17759 h 663770"/>
                  <a:gd name="connsiteX13" fmla="*/ 99435 w 435191"/>
                  <a:gd name="connsiteY13" fmla="*/ 7439 h 663770"/>
                  <a:gd name="connsiteX0" fmla="*/ 99435 w 435191"/>
                  <a:gd name="connsiteY0" fmla="*/ 7439 h 663770"/>
                  <a:gd name="connsiteX1" fmla="*/ 31966 w 435191"/>
                  <a:gd name="connsiteY1" fmla="*/ 230484 h 663770"/>
                  <a:gd name="connsiteX2" fmla="*/ 85148 w 435191"/>
                  <a:gd name="connsiteY2" fmla="*/ 435272 h 663770"/>
                  <a:gd name="connsiteX3" fmla="*/ 136741 w 435191"/>
                  <a:gd name="connsiteY3" fmla="*/ 595609 h 663770"/>
                  <a:gd name="connsiteX4" fmla="*/ 352641 w 435191"/>
                  <a:gd name="connsiteY4" fmla="*/ 579734 h 663770"/>
                  <a:gd name="connsiteX5" fmla="*/ 358991 w 435191"/>
                  <a:gd name="connsiteY5" fmla="*/ 360659 h 663770"/>
                  <a:gd name="connsiteX6" fmla="*/ 435191 w 435191"/>
                  <a:gd name="connsiteY6" fmla="*/ 233659 h 663770"/>
                  <a:gd name="connsiteX7" fmla="*/ 400266 w 435191"/>
                  <a:gd name="connsiteY7" fmla="*/ 232071 h 663770"/>
                  <a:gd name="connsiteX8" fmla="*/ 324066 w 435191"/>
                  <a:gd name="connsiteY8" fmla="*/ 347959 h 663770"/>
                  <a:gd name="connsiteX9" fmla="*/ 333591 w 435191"/>
                  <a:gd name="connsiteY9" fmla="*/ 541634 h 663770"/>
                  <a:gd name="connsiteX10" fmla="*/ 158966 w 435191"/>
                  <a:gd name="connsiteY10" fmla="*/ 557509 h 663770"/>
                  <a:gd name="connsiteX11" fmla="*/ 63716 w 435191"/>
                  <a:gd name="connsiteY11" fmla="*/ 211434 h 663770"/>
                  <a:gd name="connsiteX12" fmla="*/ 155791 w 435191"/>
                  <a:gd name="connsiteY12" fmla="*/ 17759 h 663770"/>
                  <a:gd name="connsiteX13" fmla="*/ 99435 w 435191"/>
                  <a:gd name="connsiteY13" fmla="*/ 7439 h 663770"/>
                  <a:gd name="connsiteX0" fmla="*/ 99435 w 435191"/>
                  <a:gd name="connsiteY0" fmla="*/ 7439 h 663770"/>
                  <a:gd name="connsiteX1" fmla="*/ 31966 w 435191"/>
                  <a:gd name="connsiteY1" fmla="*/ 230484 h 663770"/>
                  <a:gd name="connsiteX2" fmla="*/ 85148 w 435191"/>
                  <a:gd name="connsiteY2" fmla="*/ 435272 h 663770"/>
                  <a:gd name="connsiteX3" fmla="*/ 136741 w 435191"/>
                  <a:gd name="connsiteY3" fmla="*/ 595609 h 663770"/>
                  <a:gd name="connsiteX4" fmla="*/ 352641 w 435191"/>
                  <a:gd name="connsiteY4" fmla="*/ 579734 h 663770"/>
                  <a:gd name="connsiteX5" fmla="*/ 358991 w 435191"/>
                  <a:gd name="connsiteY5" fmla="*/ 360659 h 663770"/>
                  <a:gd name="connsiteX6" fmla="*/ 435191 w 435191"/>
                  <a:gd name="connsiteY6" fmla="*/ 233659 h 663770"/>
                  <a:gd name="connsiteX7" fmla="*/ 400266 w 435191"/>
                  <a:gd name="connsiteY7" fmla="*/ 232071 h 663770"/>
                  <a:gd name="connsiteX8" fmla="*/ 324066 w 435191"/>
                  <a:gd name="connsiteY8" fmla="*/ 347959 h 663770"/>
                  <a:gd name="connsiteX9" fmla="*/ 333591 w 435191"/>
                  <a:gd name="connsiteY9" fmla="*/ 541634 h 663770"/>
                  <a:gd name="connsiteX10" fmla="*/ 158966 w 435191"/>
                  <a:gd name="connsiteY10" fmla="*/ 557509 h 663770"/>
                  <a:gd name="connsiteX11" fmla="*/ 63716 w 435191"/>
                  <a:gd name="connsiteY11" fmla="*/ 211434 h 663770"/>
                  <a:gd name="connsiteX12" fmla="*/ 155791 w 435191"/>
                  <a:gd name="connsiteY12" fmla="*/ 17759 h 663770"/>
                  <a:gd name="connsiteX13" fmla="*/ 99435 w 435191"/>
                  <a:gd name="connsiteY13" fmla="*/ 7439 h 663770"/>
                  <a:gd name="connsiteX0" fmla="*/ 99435 w 435191"/>
                  <a:gd name="connsiteY0" fmla="*/ 7439 h 663770"/>
                  <a:gd name="connsiteX1" fmla="*/ 31966 w 435191"/>
                  <a:gd name="connsiteY1" fmla="*/ 230484 h 663770"/>
                  <a:gd name="connsiteX2" fmla="*/ 85148 w 435191"/>
                  <a:gd name="connsiteY2" fmla="*/ 435272 h 663770"/>
                  <a:gd name="connsiteX3" fmla="*/ 136741 w 435191"/>
                  <a:gd name="connsiteY3" fmla="*/ 595609 h 663770"/>
                  <a:gd name="connsiteX4" fmla="*/ 352641 w 435191"/>
                  <a:gd name="connsiteY4" fmla="*/ 579734 h 663770"/>
                  <a:gd name="connsiteX5" fmla="*/ 358991 w 435191"/>
                  <a:gd name="connsiteY5" fmla="*/ 360659 h 663770"/>
                  <a:gd name="connsiteX6" fmla="*/ 435191 w 435191"/>
                  <a:gd name="connsiteY6" fmla="*/ 233659 h 663770"/>
                  <a:gd name="connsiteX7" fmla="*/ 400266 w 435191"/>
                  <a:gd name="connsiteY7" fmla="*/ 232071 h 663770"/>
                  <a:gd name="connsiteX8" fmla="*/ 324066 w 435191"/>
                  <a:gd name="connsiteY8" fmla="*/ 347959 h 663770"/>
                  <a:gd name="connsiteX9" fmla="*/ 333591 w 435191"/>
                  <a:gd name="connsiteY9" fmla="*/ 541634 h 663770"/>
                  <a:gd name="connsiteX10" fmla="*/ 158966 w 435191"/>
                  <a:gd name="connsiteY10" fmla="*/ 557509 h 663770"/>
                  <a:gd name="connsiteX11" fmla="*/ 63716 w 435191"/>
                  <a:gd name="connsiteY11" fmla="*/ 211434 h 663770"/>
                  <a:gd name="connsiteX12" fmla="*/ 155791 w 435191"/>
                  <a:gd name="connsiteY12" fmla="*/ 17759 h 663770"/>
                  <a:gd name="connsiteX13" fmla="*/ 99435 w 435191"/>
                  <a:gd name="connsiteY13" fmla="*/ 7439 h 663770"/>
                  <a:gd name="connsiteX0" fmla="*/ 99435 w 435191"/>
                  <a:gd name="connsiteY0" fmla="*/ 7439 h 663770"/>
                  <a:gd name="connsiteX1" fmla="*/ 31966 w 435191"/>
                  <a:gd name="connsiteY1" fmla="*/ 230484 h 663770"/>
                  <a:gd name="connsiteX2" fmla="*/ 85148 w 435191"/>
                  <a:gd name="connsiteY2" fmla="*/ 435272 h 663770"/>
                  <a:gd name="connsiteX3" fmla="*/ 136741 w 435191"/>
                  <a:gd name="connsiteY3" fmla="*/ 595609 h 663770"/>
                  <a:gd name="connsiteX4" fmla="*/ 352641 w 435191"/>
                  <a:gd name="connsiteY4" fmla="*/ 579734 h 663770"/>
                  <a:gd name="connsiteX5" fmla="*/ 358991 w 435191"/>
                  <a:gd name="connsiteY5" fmla="*/ 360659 h 663770"/>
                  <a:gd name="connsiteX6" fmla="*/ 435191 w 435191"/>
                  <a:gd name="connsiteY6" fmla="*/ 233659 h 663770"/>
                  <a:gd name="connsiteX7" fmla="*/ 400266 w 435191"/>
                  <a:gd name="connsiteY7" fmla="*/ 232071 h 663770"/>
                  <a:gd name="connsiteX8" fmla="*/ 324066 w 435191"/>
                  <a:gd name="connsiteY8" fmla="*/ 347959 h 663770"/>
                  <a:gd name="connsiteX9" fmla="*/ 333591 w 435191"/>
                  <a:gd name="connsiteY9" fmla="*/ 541634 h 663770"/>
                  <a:gd name="connsiteX10" fmla="*/ 158966 w 435191"/>
                  <a:gd name="connsiteY10" fmla="*/ 557509 h 663770"/>
                  <a:gd name="connsiteX11" fmla="*/ 63716 w 435191"/>
                  <a:gd name="connsiteY11" fmla="*/ 211434 h 663770"/>
                  <a:gd name="connsiteX12" fmla="*/ 155791 w 435191"/>
                  <a:gd name="connsiteY12" fmla="*/ 17759 h 663770"/>
                  <a:gd name="connsiteX13" fmla="*/ 99435 w 435191"/>
                  <a:gd name="connsiteY13" fmla="*/ 7439 h 663770"/>
                  <a:gd name="connsiteX0" fmla="*/ 99435 w 435191"/>
                  <a:gd name="connsiteY0" fmla="*/ 7439 h 663770"/>
                  <a:gd name="connsiteX1" fmla="*/ 31966 w 435191"/>
                  <a:gd name="connsiteY1" fmla="*/ 230484 h 663770"/>
                  <a:gd name="connsiteX2" fmla="*/ 85148 w 435191"/>
                  <a:gd name="connsiteY2" fmla="*/ 435272 h 663770"/>
                  <a:gd name="connsiteX3" fmla="*/ 136741 w 435191"/>
                  <a:gd name="connsiteY3" fmla="*/ 595609 h 663770"/>
                  <a:gd name="connsiteX4" fmla="*/ 352641 w 435191"/>
                  <a:gd name="connsiteY4" fmla="*/ 579734 h 663770"/>
                  <a:gd name="connsiteX5" fmla="*/ 358991 w 435191"/>
                  <a:gd name="connsiteY5" fmla="*/ 360659 h 663770"/>
                  <a:gd name="connsiteX6" fmla="*/ 435191 w 435191"/>
                  <a:gd name="connsiteY6" fmla="*/ 233659 h 663770"/>
                  <a:gd name="connsiteX7" fmla="*/ 400266 w 435191"/>
                  <a:gd name="connsiteY7" fmla="*/ 232071 h 663770"/>
                  <a:gd name="connsiteX8" fmla="*/ 324066 w 435191"/>
                  <a:gd name="connsiteY8" fmla="*/ 347959 h 663770"/>
                  <a:gd name="connsiteX9" fmla="*/ 333591 w 435191"/>
                  <a:gd name="connsiteY9" fmla="*/ 541634 h 663770"/>
                  <a:gd name="connsiteX10" fmla="*/ 158966 w 435191"/>
                  <a:gd name="connsiteY10" fmla="*/ 557509 h 663770"/>
                  <a:gd name="connsiteX11" fmla="*/ 63716 w 435191"/>
                  <a:gd name="connsiteY11" fmla="*/ 211434 h 663770"/>
                  <a:gd name="connsiteX12" fmla="*/ 155791 w 435191"/>
                  <a:gd name="connsiteY12" fmla="*/ 17759 h 663770"/>
                  <a:gd name="connsiteX13" fmla="*/ 99435 w 435191"/>
                  <a:gd name="connsiteY13" fmla="*/ 7439 h 663770"/>
                  <a:gd name="connsiteX0" fmla="*/ 99435 w 435191"/>
                  <a:gd name="connsiteY0" fmla="*/ 7439 h 663770"/>
                  <a:gd name="connsiteX1" fmla="*/ 31966 w 435191"/>
                  <a:gd name="connsiteY1" fmla="*/ 230484 h 663770"/>
                  <a:gd name="connsiteX2" fmla="*/ 85148 w 435191"/>
                  <a:gd name="connsiteY2" fmla="*/ 435272 h 663770"/>
                  <a:gd name="connsiteX3" fmla="*/ 136741 w 435191"/>
                  <a:gd name="connsiteY3" fmla="*/ 595609 h 663770"/>
                  <a:gd name="connsiteX4" fmla="*/ 352641 w 435191"/>
                  <a:gd name="connsiteY4" fmla="*/ 579734 h 663770"/>
                  <a:gd name="connsiteX5" fmla="*/ 358991 w 435191"/>
                  <a:gd name="connsiteY5" fmla="*/ 360659 h 663770"/>
                  <a:gd name="connsiteX6" fmla="*/ 435191 w 435191"/>
                  <a:gd name="connsiteY6" fmla="*/ 233659 h 663770"/>
                  <a:gd name="connsiteX7" fmla="*/ 400266 w 435191"/>
                  <a:gd name="connsiteY7" fmla="*/ 232071 h 663770"/>
                  <a:gd name="connsiteX8" fmla="*/ 324066 w 435191"/>
                  <a:gd name="connsiteY8" fmla="*/ 347959 h 663770"/>
                  <a:gd name="connsiteX9" fmla="*/ 314541 w 435191"/>
                  <a:gd name="connsiteY9" fmla="*/ 555922 h 663770"/>
                  <a:gd name="connsiteX10" fmla="*/ 158966 w 435191"/>
                  <a:gd name="connsiteY10" fmla="*/ 557509 h 663770"/>
                  <a:gd name="connsiteX11" fmla="*/ 63716 w 435191"/>
                  <a:gd name="connsiteY11" fmla="*/ 211434 h 663770"/>
                  <a:gd name="connsiteX12" fmla="*/ 155791 w 435191"/>
                  <a:gd name="connsiteY12" fmla="*/ 17759 h 663770"/>
                  <a:gd name="connsiteX13" fmla="*/ 99435 w 435191"/>
                  <a:gd name="connsiteY13" fmla="*/ 7439 h 663770"/>
                  <a:gd name="connsiteX0" fmla="*/ 99435 w 435191"/>
                  <a:gd name="connsiteY0" fmla="*/ 7439 h 663770"/>
                  <a:gd name="connsiteX1" fmla="*/ 31966 w 435191"/>
                  <a:gd name="connsiteY1" fmla="*/ 230484 h 663770"/>
                  <a:gd name="connsiteX2" fmla="*/ 85148 w 435191"/>
                  <a:gd name="connsiteY2" fmla="*/ 435272 h 663770"/>
                  <a:gd name="connsiteX3" fmla="*/ 136741 w 435191"/>
                  <a:gd name="connsiteY3" fmla="*/ 595609 h 663770"/>
                  <a:gd name="connsiteX4" fmla="*/ 352641 w 435191"/>
                  <a:gd name="connsiteY4" fmla="*/ 579734 h 663770"/>
                  <a:gd name="connsiteX5" fmla="*/ 358991 w 435191"/>
                  <a:gd name="connsiteY5" fmla="*/ 360659 h 663770"/>
                  <a:gd name="connsiteX6" fmla="*/ 435191 w 435191"/>
                  <a:gd name="connsiteY6" fmla="*/ 233659 h 663770"/>
                  <a:gd name="connsiteX7" fmla="*/ 400266 w 435191"/>
                  <a:gd name="connsiteY7" fmla="*/ 232071 h 663770"/>
                  <a:gd name="connsiteX8" fmla="*/ 324066 w 435191"/>
                  <a:gd name="connsiteY8" fmla="*/ 347959 h 663770"/>
                  <a:gd name="connsiteX9" fmla="*/ 314541 w 435191"/>
                  <a:gd name="connsiteY9" fmla="*/ 555922 h 663770"/>
                  <a:gd name="connsiteX10" fmla="*/ 158966 w 435191"/>
                  <a:gd name="connsiteY10" fmla="*/ 557509 h 663770"/>
                  <a:gd name="connsiteX11" fmla="*/ 63716 w 435191"/>
                  <a:gd name="connsiteY11" fmla="*/ 211434 h 663770"/>
                  <a:gd name="connsiteX12" fmla="*/ 155791 w 435191"/>
                  <a:gd name="connsiteY12" fmla="*/ 17759 h 663770"/>
                  <a:gd name="connsiteX13" fmla="*/ 99435 w 435191"/>
                  <a:gd name="connsiteY13" fmla="*/ 7439 h 663770"/>
                  <a:gd name="connsiteX0" fmla="*/ 99435 w 435191"/>
                  <a:gd name="connsiteY0" fmla="*/ 7439 h 663770"/>
                  <a:gd name="connsiteX1" fmla="*/ 31966 w 435191"/>
                  <a:gd name="connsiteY1" fmla="*/ 230484 h 663770"/>
                  <a:gd name="connsiteX2" fmla="*/ 85148 w 435191"/>
                  <a:gd name="connsiteY2" fmla="*/ 435272 h 663770"/>
                  <a:gd name="connsiteX3" fmla="*/ 136741 w 435191"/>
                  <a:gd name="connsiteY3" fmla="*/ 595609 h 663770"/>
                  <a:gd name="connsiteX4" fmla="*/ 352641 w 435191"/>
                  <a:gd name="connsiteY4" fmla="*/ 579734 h 663770"/>
                  <a:gd name="connsiteX5" fmla="*/ 358991 w 435191"/>
                  <a:gd name="connsiteY5" fmla="*/ 360659 h 663770"/>
                  <a:gd name="connsiteX6" fmla="*/ 435191 w 435191"/>
                  <a:gd name="connsiteY6" fmla="*/ 233659 h 663770"/>
                  <a:gd name="connsiteX7" fmla="*/ 400266 w 435191"/>
                  <a:gd name="connsiteY7" fmla="*/ 232071 h 663770"/>
                  <a:gd name="connsiteX8" fmla="*/ 324066 w 435191"/>
                  <a:gd name="connsiteY8" fmla="*/ 347959 h 663770"/>
                  <a:gd name="connsiteX9" fmla="*/ 314541 w 435191"/>
                  <a:gd name="connsiteY9" fmla="*/ 555922 h 663770"/>
                  <a:gd name="connsiteX10" fmla="*/ 158966 w 435191"/>
                  <a:gd name="connsiteY10" fmla="*/ 557509 h 663770"/>
                  <a:gd name="connsiteX11" fmla="*/ 63716 w 435191"/>
                  <a:gd name="connsiteY11" fmla="*/ 211434 h 663770"/>
                  <a:gd name="connsiteX12" fmla="*/ 155791 w 435191"/>
                  <a:gd name="connsiteY12" fmla="*/ 17759 h 663770"/>
                  <a:gd name="connsiteX13" fmla="*/ 99435 w 435191"/>
                  <a:gd name="connsiteY13" fmla="*/ 7439 h 663770"/>
                  <a:gd name="connsiteX0" fmla="*/ 99435 w 435191"/>
                  <a:gd name="connsiteY0" fmla="*/ 7439 h 663770"/>
                  <a:gd name="connsiteX1" fmla="*/ 31966 w 435191"/>
                  <a:gd name="connsiteY1" fmla="*/ 230484 h 663770"/>
                  <a:gd name="connsiteX2" fmla="*/ 136741 w 435191"/>
                  <a:gd name="connsiteY2" fmla="*/ 595609 h 663770"/>
                  <a:gd name="connsiteX3" fmla="*/ 352641 w 435191"/>
                  <a:gd name="connsiteY3" fmla="*/ 579734 h 663770"/>
                  <a:gd name="connsiteX4" fmla="*/ 358991 w 435191"/>
                  <a:gd name="connsiteY4" fmla="*/ 360659 h 663770"/>
                  <a:gd name="connsiteX5" fmla="*/ 435191 w 435191"/>
                  <a:gd name="connsiteY5" fmla="*/ 233659 h 663770"/>
                  <a:gd name="connsiteX6" fmla="*/ 400266 w 435191"/>
                  <a:gd name="connsiteY6" fmla="*/ 232071 h 663770"/>
                  <a:gd name="connsiteX7" fmla="*/ 324066 w 435191"/>
                  <a:gd name="connsiteY7" fmla="*/ 347959 h 663770"/>
                  <a:gd name="connsiteX8" fmla="*/ 314541 w 435191"/>
                  <a:gd name="connsiteY8" fmla="*/ 555922 h 663770"/>
                  <a:gd name="connsiteX9" fmla="*/ 158966 w 435191"/>
                  <a:gd name="connsiteY9" fmla="*/ 557509 h 663770"/>
                  <a:gd name="connsiteX10" fmla="*/ 63716 w 435191"/>
                  <a:gd name="connsiteY10" fmla="*/ 211434 h 663770"/>
                  <a:gd name="connsiteX11" fmla="*/ 155791 w 435191"/>
                  <a:gd name="connsiteY11" fmla="*/ 17759 h 663770"/>
                  <a:gd name="connsiteX12" fmla="*/ 99435 w 435191"/>
                  <a:gd name="connsiteY12" fmla="*/ 7439 h 663770"/>
                  <a:gd name="connsiteX0" fmla="*/ 99435 w 435191"/>
                  <a:gd name="connsiteY0" fmla="*/ 7439 h 663770"/>
                  <a:gd name="connsiteX1" fmla="*/ 31966 w 435191"/>
                  <a:gd name="connsiteY1" fmla="*/ 230484 h 663770"/>
                  <a:gd name="connsiteX2" fmla="*/ 136741 w 435191"/>
                  <a:gd name="connsiteY2" fmla="*/ 595609 h 663770"/>
                  <a:gd name="connsiteX3" fmla="*/ 352641 w 435191"/>
                  <a:gd name="connsiteY3" fmla="*/ 579734 h 663770"/>
                  <a:gd name="connsiteX4" fmla="*/ 358991 w 435191"/>
                  <a:gd name="connsiteY4" fmla="*/ 360659 h 663770"/>
                  <a:gd name="connsiteX5" fmla="*/ 435191 w 435191"/>
                  <a:gd name="connsiteY5" fmla="*/ 233659 h 663770"/>
                  <a:gd name="connsiteX6" fmla="*/ 400266 w 435191"/>
                  <a:gd name="connsiteY6" fmla="*/ 232071 h 663770"/>
                  <a:gd name="connsiteX7" fmla="*/ 324066 w 435191"/>
                  <a:gd name="connsiteY7" fmla="*/ 347959 h 663770"/>
                  <a:gd name="connsiteX8" fmla="*/ 314541 w 435191"/>
                  <a:gd name="connsiteY8" fmla="*/ 555922 h 663770"/>
                  <a:gd name="connsiteX9" fmla="*/ 158966 w 435191"/>
                  <a:gd name="connsiteY9" fmla="*/ 557509 h 663770"/>
                  <a:gd name="connsiteX10" fmla="*/ 63716 w 435191"/>
                  <a:gd name="connsiteY10" fmla="*/ 211434 h 663770"/>
                  <a:gd name="connsiteX11" fmla="*/ 155791 w 435191"/>
                  <a:gd name="connsiteY11" fmla="*/ 17759 h 663770"/>
                  <a:gd name="connsiteX12" fmla="*/ 99435 w 435191"/>
                  <a:gd name="connsiteY12" fmla="*/ 7439 h 663770"/>
                  <a:gd name="connsiteX0" fmla="*/ 99435 w 435191"/>
                  <a:gd name="connsiteY0" fmla="*/ 7439 h 663770"/>
                  <a:gd name="connsiteX1" fmla="*/ 31966 w 435191"/>
                  <a:gd name="connsiteY1" fmla="*/ 230484 h 663770"/>
                  <a:gd name="connsiteX2" fmla="*/ 136741 w 435191"/>
                  <a:gd name="connsiteY2" fmla="*/ 595609 h 663770"/>
                  <a:gd name="connsiteX3" fmla="*/ 352641 w 435191"/>
                  <a:gd name="connsiteY3" fmla="*/ 579734 h 663770"/>
                  <a:gd name="connsiteX4" fmla="*/ 358991 w 435191"/>
                  <a:gd name="connsiteY4" fmla="*/ 360659 h 663770"/>
                  <a:gd name="connsiteX5" fmla="*/ 435191 w 435191"/>
                  <a:gd name="connsiteY5" fmla="*/ 233659 h 663770"/>
                  <a:gd name="connsiteX6" fmla="*/ 400266 w 435191"/>
                  <a:gd name="connsiteY6" fmla="*/ 232071 h 663770"/>
                  <a:gd name="connsiteX7" fmla="*/ 324066 w 435191"/>
                  <a:gd name="connsiteY7" fmla="*/ 347959 h 663770"/>
                  <a:gd name="connsiteX8" fmla="*/ 314541 w 435191"/>
                  <a:gd name="connsiteY8" fmla="*/ 555922 h 663770"/>
                  <a:gd name="connsiteX9" fmla="*/ 158966 w 435191"/>
                  <a:gd name="connsiteY9" fmla="*/ 557509 h 663770"/>
                  <a:gd name="connsiteX10" fmla="*/ 63716 w 435191"/>
                  <a:gd name="connsiteY10" fmla="*/ 211434 h 663770"/>
                  <a:gd name="connsiteX11" fmla="*/ 155791 w 435191"/>
                  <a:gd name="connsiteY11" fmla="*/ 17759 h 663770"/>
                  <a:gd name="connsiteX12" fmla="*/ 99435 w 435191"/>
                  <a:gd name="connsiteY12" fmla="*/ 7439 h 663770"/>
                  <a:gd name="connsiteX0" fmla="*/ 99435 w 435191"/>
                  <a:gd name="connsiteY0" fmla="*/ 7439 h 650037"/>
                  <a:gd name="connsiteX1" fmla="*/ 31966 w 435191"/>
                  <a:gd name="connsiteY1" fmla="*/ 230484 h 650037"/>
                  <a:gd name="connsiteX2" fmla="*/ 108166 w 435191"/>
                  <a:gd name="connsiteY2" fmla="*/ 574178 h 650037"/>
                  <a:gd name="connsiteX3" fmla="*/ 352641 w 435191"/>
                  <a:gd name="connsiteY3" fmla="*/ 579734 h 650037"/>
                  <a:gd name="connsiteX4" fmla="*/ 358991 w 435191"/>
                  <a:gd name="connsiteY4" fmla="*/ 360659 h 650037"/>
                  <a:gd name="connsiteX5" fmla="*/ 435191 w 435191"/>
                  <a:gd name="connsiteY5" fmla="*/ 233659 h 650037"/>
                  <a:gd name="connsiteX6" fmla="*/ 400266 w 435191"/>
                  <a:gd name="connsiteY6" fmla="*/ 232071 h 650037"/>
                  <a:gd name="connsiteX7" fmla="*/ 324066 w 435191"/>
                  <a:gd name="connsiteY7" fmla="*/ 347959 h 650037"/>
                  <a:gd name="connsiteX8" fmla="*/ 314541 w 435191"/>
                  <a:gd name="connsiteY8" fmla="*/ 555922 h 650037"/>
                  <a:gd name="connsiteX9" fmla="*/ 158966 w 435191"/>
                  <a:gd name="connsiteY9" fmla="*/ 557509 h 650037"/>
                  <a:gd name="connsiteX10" fmla="*/ 63716 w 435191"/>
                  <a:gd name="connsiteY10" fmla="*/ 211434 h 650037"/>
                  <a:gd name="connsiteX11" fmla="*/ 155791 w 435191"/>
                  <a:gd name="connsiteY11" fmla="*/ 17759 h 650037"/>
                  <a:gd name="connsiteX12" fmla="*/ 99435 w 435191"/>
                  <a:gd name="connsiteY12" fmla="*/ 7439 h 650037"/>
                  <a:gd name="connsiteX0" fmla="*/ 99435 w 435191"/>
                  <a:gd name="connsiteY0" fmla="*/ 7439 h 650037"/>
                  <a:gd name="connsiteX1" fmla="*/ 31966 w 435191"/>
                  <a:gd name="connsiteY1" fmla="*/ 230484 h 650037"/>
                  <a:gd name="connsiteX2" fmla="*/ 108166 w 435191"/>
                  <a:gd name="connsiteY2" fmla="*/ 574178 h 650037"/>
                  <a:gd name="connsiteX3" fmla="*/ 352641 w 435191"/>
                  <a:gd name="connsiteY3" fmla="*/ 579734 h 650037"/>
                  <a:gd name="connsiteX4" fmla="*/ 358991 w 435191"/>
                  <a:gd name="connsiteY4" fmla="*/ 360659 h 650037"/>
                  <a:gd name="connsiteX5" fmla="*/ 435191 w 435191"/>
                  <a:gd name="connsiteY5" fmla="*/ 233659 h 650037"/>
                  <a:gd name="connsiteX6" fmla="*/ 400266 w 435191"/>
                  <a:gd name="connsiteY6" fmla="*/ 232071 h 650037"/>
                  <a:gd name="connsiteX7" fmla="*/ 324066 w 435191"/>
                  <a:gd name="connsiteY7" fmla="*/ 347959 h 650037"/>
                  <a:gd name="connsiteX8" fmla="*/ 314541 w 435191"/>
                  <a:gd name="connsiteY8" fmla="*/ 555922 h 650037"/>
                  <a:gd name="connsiteX9" fmla="*/ 158966 w 435191"/>
                  <a:gd name="connsiteY9" fmla="*/ 557509 h 650037"/>
                  <a:gd name="connsiteX10" fmla="*/ 63716 w 435191"/>
                  <a:gd name="connsiteY10" fmla="*/ 211434 h 650037"/>
                  <a:gd name="connsiteX11" fmla="*/ 155791 w 435191"/>
                  <a:gd name="connsiteY11" fmla="*/ 17759 h 650037"/>
                  <a:gd name="connsiteX12" fmla="*/ 99435 w 435191"/>
                  <a:gd name="connsiteY12" fmla="*/ 7439 h 650037"/>
                  <a:gd name="connsiteX0" fmla="*/ 99435 w 435191"/>
                  <a:gd name="connsiteY0" fmla="*/ 7439 h 663188"/>
                  <a:gd name="connsiteX1" fmla="*/ 31966 w 435191"/>
                  <a:gd name="connsiteY1" fmla="*/ 230484 h 663188"/>
                  <a:gd name="connsiteX2" fmla="*/ 108166 w 435191"/>
                  <a:gd name="connsiteY2" fmla="*/ 574178 h 663188"/>
                  <a:gd name="connsiteX3" fmla="*/ 352641 w 435191"/>
                  <a:gd name="connsiteY3" fmla="*/ 579734 h 663188"/>
                  <a:gd name="connsiteX4" fmla="*/ 358991 w 435191"/>
                  <a:gd name="connsiteY4" fmla="*/ 360659 h 663188"/>
                  <a:gd name="connsiteX5" fmla="*/ 435191 w 435191"/>
                  <a:gd name="connsiteY5" fmla="*/ 233659 h 663188"/>
                  <a:gd name="connsiteX6" fmla="*/ 400266 w 435191"/>
                  <a:gd name="connsiteY6" fmla="*/ 232071 h 663188"/>
                  <a:gd name="connsiteX7" fmla="*/ 324066 w 435191"/>
                  <a:gd name="connsiteY7" fmla="*/ 347959 h 663188"/>
                  <a:gd name="connsiteX8" fmla="*/ 314541 w 435191"/>
                  <a:gd name="connsiteY8" fmla="*/ 555922 h 663188"/>
                  <a:gd name="connsiteX9" fmla="*/ 158966 w 435191"/>
                  <a:gd name="connsiteY9" fmla="*/ 557509 h 663188"/>
                  <a:gd name="connsiteX10" fmla="*/ 63716 w 435191"/>
                  <a:gd name="connsiteY10" fmla="*/ 211434 h 663188"/>
                  <a:gd name="connsiteX11" fmla="*/ 155791 w 435191"/>
                  <a:gd name="connsiteY11" fmla="*/ 17759 h 663188"/>
                  <a:gd name="connsiteX12" fmla="*/ 99435 w 435191"/>
                  <a:gd name="connsiteY12" fmla="*/ 7439 h 66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35191" h="663188">
                    <a:moveTo>
                      <a:pt x="99435" y="7439"/>
                    </a:moveTo>
                    <a:cubicBezTo>
                      <a:pt x="52339" y="82581"/>
                      <a:pt x="-52701" y="117242"/>
                      <a:pt x="31966" y="230484"/>
                    </a:cubicBezTo>
                    <a:cubicBezTo>
                      <a:pt x="119146" y="283268"/>
                      <a:pt x="178545" y="284990"/>
                      <a:pt x="108166" y="574178"/>
                    </a:cubicBezTo>
                    <a:cubicBezTo>
                      <a:pt x="201565" y="735573"/>
                      <a:pt x="314011" y="639795"/>
                      <a:pt x="352641" y="579734"/>
                    </a:cubicBezTo>
                    <a:cubicBezTo>
                      <a:pt x="400001" y="468609"/>
                      <a:pt x="378305" y="409871"/>
                      <a:pt x="358991" y="360659"/>
                    </a:cubicBezTo>
                    <a:cubicBezTo>
                      <a:pt x="320098" y="275463"/>
                      <a:pt x="409791" y="275992"/>
                      <a:pt x="435191" y="233659"/>
                    </a:cubicBezTo>
                    <a:lnTo>
                      <a:pt x="400266" y="232071"/>
                    </a:lnTo>
                    <a:cubicBezTo>
                      <a:pt x="279616" y="268319"/>
                      <a:pt x="311366" y="323618"/>
                      <a:pt x="324066" y="347959"/>
                    </a:cubicBezTo>
                    <a:cubicBezTo>
                      <a:pt x="367722" y="460142"/>
                      <a:pt x="323273" y="529465"/>
                      <a:pt x="314541" y="555922"/>
                    </a:cubicBezTo>
                    <a:cubicBezTo>
                      <a:pt x="292052" y="620746"/>
                      <a:pt x="207650" y="683186"/>
                      <a:pt x="158966" y="557509"/>
                    </a:cubicBezTo>
                    <a:cubicBezTo>
                      <a:pt x="177222" y="392145"/>
                      <a:pt x="233579" y="269642"/>
                      <a:pt x="63716" y="211434"/>
                    </a:cubicBezTo>
                    <a:cubicBezTo>
                      <a:pt x="30908" y="175451"/>
                      <a:pt x="23499" y="126767"/>
                      <a:pt x="155791" y="17759"/>
                    </a:cubicBezTo>
                    <a:cubicBezTo>
                      <a:pt x="144149" y="-6319"/>
                      <a:pt x="130126" y="-1822"/>
                      <a:pt x="99435" y="7439"/>
                    </a:cubicBezTo>
                    <a:close/>
                  </a:path>
                </a:pathLst>
              </a:cu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2" name="Oval 9231">
                <a:extLst>
                  <a:ext uri="{FF2B5EF4-FFF2-40B4-BE49-F238E27FC236}">
                    <a16:creationId xmlns:a16="http://schemas.microsoft.com/office/drawing/2014/main" id="{17B07C8E-0005-6DEF-564D-D318A44E4CD8}"/>
                  </a:ext>
                </a:extLst>
              </p:cNvPr>
              <p:cNvSpPr/>
              <p:nvPr/>
            </p:nvSpPr>
            <p:spPr bwMode="auto">
              <a:xfrm rot="20095934">
                <a:off x="4732922" y="3423686"/>
                <a:ext cx="399903" cy="17859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4" name="Group 3">
            <a:extLst>
              <a:ext uri="{FF2B5EF4-FFF2-40B4-BE49-F238E27FC236}">
                <a16:creationId xmlns:a16="http://schemas.microsoft.com/office/drawing/2014/main" id="{515A43CA-1870-488A-B00B-5EF7189D8464}"/>
              </a:ext>
            </a:extLst>
          </p:cNvPr>
          <p:cNvGrpSpPr/>
          <p:nvPr/>
        </p:nvGrpSpPr>
        <p:grpSpPr>
          <a:xfrm>
            <a:off x="6494701" y="1450535"/>
            <a:ext cx="4749647" cy="2351746"/>
            <a:chOff x="6546040" y="2364901"/>
            <a:chExt cx="5165900" cy="2850974"/>
          </a:xfrm>
        </p:grpSpPr>
        <p:grpSp>
          <p:nvGrpSpPr>
            <p:cNvPr id="9244" name="Group 9243">
              <a:extLst>
                <a:ext uri="{FF2B5EF4-FFF2-40B4-BE49-F238E27FC236}">
                  <a16:creationId xmlns:a16="http://schemas.microsoft.com/office/drawing/2014/main" id="{E6D38FC0-0504-01CF-565A-BFB0CDDFE2A2}"/>
                </a:ext>
              </a:extLst>
            </p:cNvPr>
            <p:cNvGrpSpPr/>
            <p:nvPr/>
          </p:nvGrpSpPr>
          <p:grpSpPr>
            <a:xfrm>
              <a:off x="6546040" y="2364901"/>
              <a:ext cx="1083950" cy="2850974"/>
              <a:chOff x="6546040" y="2364901"/>
              <a:chExt cx="1083950" cy="2850974"/>
            </a:xfrm>
          </p:grpSpPr>
          <p:sp>
            <p:nvSpPr>
              <p:cNvPr id="9235" name="TextBox 9234">
                <a:extLst>
                  <a:ext uri="{FF2B5EF4-FFF2-40B4-BE49-F238E27FC236}">
                    <a16:creationId xmlns:a16="http://schemas.microsoft.com/office/drawing/2014/main" id="{FE8525D6-1B4C-8FB1-25CF-F5E19D95DD23}"/>
                  </a:ext>
                </a:extLst>
              </p:cNvPr>
              <p:cNvSpPr txBox="1"/>
              <p:nvPr/>
            </p:nvSpPr>
            <p:spPr bwMode="auto">
              <a:xfrm>
                <a:off x="6602529" y="2364901"/>
                <a:ext cx="10274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Colorectal</a:t>
                </a:r>
              </a:p>
            </p:txBody>
          </p:sp>
          <p:sp>
            <p:nvSpPr>
              <p:cNvPr id="9236" name="TextBox 9235">
                <a:extLst>
                  <a:ext uri="{FF2B5EF4-FFF2-40B4-BE49-F238E27FC236}">
                    <a16:creationId xmlns:a16="http://schemas.microsoft.com/office/drawing/2014/main" id="{7EC41FDE-D6EE-736F-719C-89FD602A52CA}"/>
                  </a:ext>
                </a:extLst>
              </p:cNvPr>
              <p:cNvSpPr txBox="1"/>
              <p:nvPr/>
            </p:nvSpPr>
            <p:spPr bwMode="auto">
              <a:xfrm>
                <a:off x="6546040" y="2674043"/>
                <a:ext cx="10839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Melanoma</a:t>
                </a:r>
              </a:p>
            </p:txBody>
          </p:sp>
          <p:sp>
            <p:nvSpPr>
              <p:cNvPr id="9237" name="TextBox 9236">
                <a:extLst>
                  <a:ext uri="{FF2B5EF4-FFF2-40B4-BE49-F238E27FC236}">
                    <a16:creationId xmlns:a16="http://schemas.microsoft.com/office/drawing/2014/main" id="{9DFC92E7-0E28-D5C5-6752-03B9D0C792C4}"/>
                  </a:ext>
                </a:extLst>
              </p:cNvPr>
              <p:cNvSpPr txBox="1"/>
              <p:nvPr/>
            </p:nvSpPr>
            <p:spPr bwMode="auto">
              <a:xfrm>
                <a:off x="6865742" y="2987391"/>
                <a:ext cx="7642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Gastric</a:t>
                </a:r>
              </a:p>
            </p:txBody>
          </p:sp>
          <p:sp>
            <p:nvSpPr>
              <p:cNvPr id="9238" name="TextBox 9237">
                <a:extLst>
                  <a:ext uri="{FF2B5EF4-FFF2-40B4-BE49-F238E27FC236}">
                    <a16:creationId xmlns:a16="http://schemas.microsoft.com/office/drawing/2014/main" id="{15A95586-DCEA-F080-67B6-25C046FEE6AB}"/>
                  </a:ext>
                </a:extLst>
              </p:cNvPr>
              <p:cNvSpPr txBox="1"/>
              <p:nvPr/>
            </p:nvSpPr>
            <p:spPr bwMode="auto">
              <a:xfrm>
                <a:off x="6791106" y="3297456"/>
                <a:ext cx="8388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Cervical</a:t>
                </a:r>
              </a:p>
            </p:txBody>
          </p:sp>
          <p:sp>
            <p:nvSpPr>
              <p:cNvPr id="9239" name="TextBox 9238">
                <a:extLst>
                  <a:ext uri="{FF2B5EF4-FFF2-40B4-BE49-F238E27FC236}">
                    <a16:creationId xmlns:a16="http://schemas.microsoft.com/office/drawing/2014/main" id="{B6B5A646-B653-797D-5559-CE29346673CC}"/>
                  </a:ext>
                </a:extLst>
              </p:cNvPr>
              <p:cNvSpPr txBox="1"/>
              <p:nvPr/>
            </p:nvSpPr>
            <p:spPr bwMode="auto">
              <a:xfrm>
                <a:off x="6797519" y="3616927"/>
                <a:ext cx="8324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Ovarian</a:t>
                </a:r>
              </a:p>
            </p:txBody>
          </p:sp>
          <p:sp>
            <p:nvSpPr>
              <p:cNvPr id="9240" name="TextBox 9239">
                <a:extLst>
                  <a:ext uri="{FF2B5EF4-FFF2-40B4-BE49-F238E27FC236}">
                    <a16:creationId xmlns:a16="http://schemas.microsoft.com/office/drawing/2014/main" id="{689C2FCC-D08B-C4ED-2668-8FE2FC59C298}"/>
                  </a:ext>
                </a:extLst>
              </p:cNvPr>
              <p:cNvSpPr txBox="1"/>
              <p:nvPr/>
            </p:nvSpPr>
            <p:spPr bwMode="auto">
              <a:xfrm>
                <a:off x="6916526" y="3926424"/>
                <a:ext cx="7134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Breast</a:t>
                </a:r>
              </a:p>
            </p:txBody>
          </p:sp>
          <p:sp>
            <p:nvSpPr>
              <p:cNvPr id="9241" name="TextBox 9240">
                <a:extLst>
                  <a:ext uri="{FF2B5EF4-FFF2-40B4-BE49-F238E27FC236}">
                    <a16:creationId xmlns:a16="http://schemas.microsoft.com/office/drawing/2014/main" id="{B51BEE75-11F5-598E-9E2A-D4607E054C9E}"/>
                  </a:ext>
                </a:extLst>
              </p:cNvPr>
              <p:cNvSpPr txBox="1"/>
              <p:nvPr/>
            </p:nvSpPr>
            <p:spPr bwMode="auto">
              <a:xfrm>
                <a:off x="7047779" y="4235699"/>
                <a:ext cx="5822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Lung</a:t>
                </a:r>
              </a:p>
            </p:txBody>
          </p:sp>
          <p:sp>
            <p:nvSpPr>
              <p:cNvPr id="9242" name="TextBox 9241">
                <a:extLst>
                  <a:ext uri="{FF2B5EF4-FFF2-40B4-BE49-F238E27FC236}">
                    <a16:creationId xmlns:a16="http://schemas.microsoft.com/office/drawing/2014/main" id="{FBD5B511-8A86-182F-E95A-AE2106D98D4E}"/>
                  </a:ext>
                </a:extLst>
              </p:cNvPr>
              <p:cNvSpPr txBox="1"/>
              <p:nvPr/>
            </p:nvSpPr>
            <p:spPr bwMode="auto">
              <a:xfrm>
                <a:off x="6582331" y="4552751"/>
                <a:ext cx="10476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Pancreatic</a:t>
                </a:r>
              </a:p>
            </p:txBody>
          </p:sp>
          <p:sp>
            <p:nvSpPr>
              <p:cNvPr id="9243" name="TextBox 9242">
                <a:extLst>
                  <a:ext uri="{FF2B5EF4-FFF2-40B4-BE49-F238E27FC236}">
                    <a16:creationId xmlns:a16="http://schemas.microsoft.com/office/drawing/2014/main" id="{D36C02F7-06B1-8C28-3225-CB55C161AA12}"/>
                  </a:ext>
                </a:extLst>
              </p:cNvPr>
              <p:cNvSpPr txBox="1"/>
              <p:nvPr/>
            </p:nvSpPr>
            <p:spPr bwMode="auto">
              <a:xfrm>
                <a:off x="6871449" y="4877321"/>
                <a:ext cx="75854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HNSCC</a:t>
                </a:r>
              </a:p>
            </p:txBody>
          </p:sp>
        </p:grpSp>
        <p:sp>
          <p:nvSpPr>
            <p:cNvPr id="9245" name="Freeform: Shape 9244">
              <a:extLst>
                <a:ext uri="{FF2B5EF4-FFF2-40B4-BE49-F238E27FC236}">
                  <a16:creationId xmlns:a16="http://schemas.microsoft.com/office/drawing/2014/main" id="{C5737B2D-55FC-5280-1B57-8CD7CB85D3FD}"/>
                </a:ext>
              </a:extLst>
            </p:cNvPr>
            <p:cNvSpPr/>
            <p:nvPr/>
          </p:nvSpPr>
          <p:spPr bwMode="auto">
            <a:xfrm>
              <a:off x="7581900" y="2385060"/>
              <a:ext cx="4130040" cy="2827020"/>
            </a:xfrm>
            <a:custGeom>
              <a:avLst/>
              <a:gdLst>
                <a:gd name="connsiteX0" fmla="*/ 0 w 4130040"/>
                <a:gd name="connsiteY0" fmla="*/ 0 h 2827020"/>
                <a:gd name="connsiteX1" fmla="*/ 0 w 4130040"/>
                <a:gd name="connsiteY1" fmla="*/ 2827020 h 2827020"/>
                <a:gd name="connsiteX2" fmla="*/ 4130040 w 4130040"/>
                <a:gd name="connsiteY2" fmla="*/ 2827020 h 2827020"/>
              </a:gdLst>
              <a:ahLst/>
              <a:cxnLst>
                <a:cxn ang="0">
                  <a:pos x="connsiteX0" y="connsiteY0"/>
                </a:cxn>
                <a:cxn ang="0">
                  <a:pos x="connsiteX1" y="connsiteY1"/>
                </a:cxn>
                <a:cxn ang="0">
                  <a:pos x="connsiteX2" y="connsiteY2"/>
                </a:cxn>
              </a:cxnLst>
              <a:rect l="l" t="t" r="r" b="b"/>
              <a:pathLst>
                <a:path w="4130040" h="2827020">
                  <a:moveTo>
                    <a:pt x="0" y="0"/>
                  </a:moveTo>
                  <a:lnTo>
                    <a:pt x="0" y="2827020"/>
                  </a:lnTo>
                  <a:lnTo>
                    <a:pt x="4130040" y="2827020"/>
                  </a:lnTo>
                </a:path>
              </a:pathLst>
            </a:custGeom>
            <a:noFill/>
            <a:ln w="28575">
              <a:solidFill>
                <a:schemeClr val="bg1"/>
              </a:solidFill>
              <a:miter lim="800000"/>
              <a:headEnd/>
              <a:tailEnd/>
            </a:ln>
          </p:spPr>
          <p:txBody>
            <a:bodyPr rtlCol="0" anchor="ctr"/>
            <a:lstStyle/>
            <a:p>
              <a:pPr algn="ctr"/>
              <a:endParaRPr lang="en-US" sz="1600" dirty="0"/>
            </a:p>
          </p:txBody>
        </p:sp>
        <p:grpSp>
          <p:nvGrpSpPr>
            <p:cNvPr id="9257" name="Group 9256">
              <a:extLst>
                <a:ext uri="{FF2B5EF4-FFF2-40B4-BE49-F238E27FC236}">
                  <a16:creationId xmlns:a16="http://schemas.microsoft.com/office/drawing/2014/main" id="{789B374F-3EA8-4C46-D933-D8819EFF6905}"/>
                </a:ext>
              </a:extLst>
            </p:cNvPr>
            <p:cNvGrpSpPr/>
            <p:nvPr/>
          </p:nvGrpSpPr>
          <p:grpSpPr>
            <a:xfrm>
              <a:off x="7505700" y="2389987"/>
              <a:ext cx="76200" cy="2822093"/>
              <a:chOff x="7411404" y="2389987"/>
              <a:chExt cx="665796" cy="2822093"/>
            </a:xfrm>
          </p:grpSpPr>
          <p:cxnSp>
            <p:nvCxnSpPr>
              <p:cNvPr id="9247" name="Straight Connector 9246">
                <a:extLst>
                  <a:ext uri="{FF2B5EF4-FFF2-40B4-BE49-F238E27FC236}">
                    <a16:creationId xmlns:a16="http://schemas.microsoft.com/office/drawing/2014/main" id="{6FF35B9E-952C-C546-E283-14E306FB3847}"/>
                  </a:ext>
                </a:extLst>
              </p:cNvPr>
              <p:cNvCxnSpPr>
                <a:cxnSpLocks/>
              </p:cNvCxnSpPr>
              <p:nvPr/>
            </p:nvCxnSpPr>
            <p:spPr bwMode="auto">
              <a:xfrm>
                <a:off x="7411404" y="2389987"/>
                <a:ext cx="665796" cy="0"/>
              </a:xfrm>
              <a:prstGeom prst="line">
                <a:avLst/>
              </a:prstGeom>
              <a:noFill/>
              <a:ln w="28575" cap="flat" cmpd="sng" algn="ctr">
                <a:solidFill>
                  <a:schemeClr val="bg1"/>
                </a:solidFill>
                <a:prstDash val="solid"/>
                <a:round/>
                <a:headEnd type="none" w="med" len="med"/>
                <a:tailEnd type="none" w="med" len="med"/>
              </a:ln>
              <a:effectLst/>
            </p:spPr>
          </p:cxnSp>
          <p:cxnSp>
            <p:nvCxnSpPr>
              <p:cNvPr id="9248" name="Straight Connector 9247">
                <a:extLst>
                  <a:ext uri="{FF2B5EF4-FFF2-40B4-BE49-F238E27FC236}">
                    <a16:creationId xmlns:a16="http://schemas.microsoft.com/office/drawing/2014/main" id="{AB4CAD43-9683-7847-5086-64980B3FEEBD}"/>
                  </a:ext>
                </a:extLst>
              </p:cNvPr>
              <p:cNvCxnSpPr>
                <a:cxnSpLocks/>
              </p:cNvCxnSpPr>
              <p:nvPr/>
            </p:nvCxnSpPr>
            <p:spPr bwMode="auto">
              <a:xfrm>
                <a:off x="7411404" y="2703553"/>
                <a:ext cx="665796" cy="0"/>
              </a:xfrm>
              <a:prstGeom prst="line">
                <a:avLst/>
              </a:prstGeom>
              <a:noFill/>
              <a:ln w="28575" cap="flat" cmpd="sng" algn="ctr">
                <a:solidFill>
                  <a:schemeClr val="bg1"/>
                </a:solidFill>
                <a:prstDash val="solid"/>
                <a:round/>
                <a:headEnd type="none" w="med" len="med"/>
                <a:tailEnd type="none" w="med" len="med"/>
              </a:ln>
              <a:effectLst/>
            </p:spPr>
          </p:cxnSp>
          <p:cxnSp>
            <p:nvCxnSpPr>
              <p:cNvPr id="9249" name="Straight Connector 9248">
                <a:extLst>
                  <a:ext uri="{FF2B5EF4-FFF2-40B4-BE49-F238E27FC236}">
                    <a16:creationId xmlns:a16="http://schemas.microsoft.com/office/drawing/2014/main" id="{22C6AB38-4E82-A800-1708-69621CBA29C7}"/>
                  </a:ext>
                </a:extLst>
              </p:cNvPr>
              <p:cNvCxnSpPr>
                <a:cxnSpLocks/>
              </p:cNvCxnSpPr>
              <p:nvPr/>
            </p:nvCxnSpPr>
            <p:spPr bwMode="auto">
              <a:xfrm>
                <a:off x="7411404" y="3017119"/>
                <a:ext cx="665796" cy="0"/>
              </a:xfrm>
              <a:prstGeom prst="line">
                <a:avLst/>
              </a:prstGeom>
              <a:noFill/>
              <a:ln w="28575" cap="flat" cmpd="sng" algn="ctr">
                <a:solidFill>
                  <a:schemeClr val="bg1"/>
                </a:solidFill>
                <a:prstDash val="solid"/>
                <a:round/>
                <a:headEnd type="none" w="med" len="med"/>
                <a:tailEnd type="none" w="med" len="med"/>
              </a:ln>
              <a:effectLst/>
            </p:spPr>
          </p:cxnSp>
          <p:cxnSp>
            <p:nvCxnSpPr>
              <p:cNvPr id="9250" name="Straight Connector 9249">
                <a:extLst>
                  <a:ext uri="{FF2B5EF4-FFF2-40B4-BE49-F238E27FC236}">
                    <a16:creationId xmlns:a16="http://schemas.microsoft.com/office/drawing/2014/main" id="{923ABA62-4BFC-6908-3DB6-74C353C5002D}"/>
                  </a:ext>
                </a:extLst>
              </p:cNvPr>
              <p:cNvCxnSpPr>
                <a:cxnSpLocks/>
              </p:cNvCxnSpPr>
              <p:nvPr/>
            </p:nvCxnSpPr>
            <p:spPr bwMode="auto">
              <a:xfrm>
                <a:off x="7411404" y="3330685"/>
                <a:ext cx="665796" cy="0"/>
              </a:xfrm>
              <a:prstGeom prst="line">
                <a:avLst/>
              </a:prstGeom>
              <a:noFill/>
              <a:ln w="28575" cap="flat" cmpd="sng" algn="ctr">
                <a:solidFill>
                  <a:schemeClr val="bg1"/>
                </a:solidFill>
                <a:prstDash val="solid"/>
                <a:round/>
                <a:headEnd type="none" w="med" len="med"/>
                <a:tailEnd type="none" w="med" len="med"/>
              </a:ln>
              <a:effectLst/>
            </p:spPr>
          </p:cxnSp>
          <p:cxnSp>
            <p:nvCxnSpPr>
              <p:cNvPr id="9251" name="Straight Connector 9250">
                <a:extLst>
                  <a:ext uri="{FF2B5EF4-FFF2-40B4-BE49-F238E27FC236}">
                    <a16:creationId xmlns:a16="http://schemas.microsoft.com/office/drawing/2014/main" id="{B15AD5C9-5F52-30D5-68FC-BEEE96B60F17}"/>
                  </a:ext>
                </a:extLst>
              </p:cNvPr>
              <p:cNvCxnSpPr>
                <a:cxnSpLocks/>
              </p:cNvCxnSpPr>
              <p:nvPr/>
            </p:nvCxnSpPr>
            <p:spPr bwMode="auto">
              <a:xfrm>
                <a:off x="7411404" y="3644251"/>
                <a:ext cx="665796" cy="0"/>
              </a:xfrm>
              <a:prstGeom prst="line">
                <a:avLst/>
              </a:prstGeom>
              <a:noFill/>
              <a:ln w="28575" cap="flat" cmpd="sng" algn="ctr">
                <a:solidFill>
                  <a:schemeClr val="bg1"/>
                </a:solidFill>
                <a:prstDash val="solid"/>
                <a:round/>
                <a:headEnd type="none" w="med" len="med"/>
                <a:tailEnd type="none" w="med" len="med"/>
              </a:ln>
              <a:effectLst/>
            </p:spPr>
          </p:cxnSp>
          <p:cxnSp>
            <p:nvCxnSpPr>
              <p:cNvPr id="9252" name="Straight Connector 9251">
                <a:extLst>
                  <a:ext uri="{FF2B5EF4-FFF2-40B4-BE49-F238E27FC236}">
                    <a16:creationId xmlns:a16="http://schemas.microsoft.com/office/drawing/2014/main" id="{453B0BB0-47EC-45AA-56DA-4C539914AA84}"/>
                  </a:ext>
                </a:extLst>
              </p:cNvPr>
              <p:cNvCxnSpPr>
                <a:cxnSpLocks/>
              </p:cNvCxnSpPr>
              <p:nvPr/>
            </p:nvCxnSpPr>
            <p:spPr bwMode="auto">
              <a:xfrm>
                <a:off x="7411404" y="3957817"/>
                <a:ext cx="665796" cy="0"/>
              </a:xfrm>
              <a:prstGeom prst="line">
                <a:avLst/>
              </a:prstGeom>
              <a:noFill/>
              <a:ln w="28575" cap="flat" cmpd="sng" algn="ctr">
                <a:solidFill>
                  <a:schemeClr val="bg1"/>
                </a:solidFill>
                <a:prstDash val="solid"/>
                <a:round/>
                <a:headEnd type="none" w="med" len="med"/>
                <a:tailEnd type="none" w="med" len="med"/>
              </a:ln>
              <a:effectLst/>
            </p:spPr>
          </p:cxnSp>
          <p:cxnSp>
            <p:nvCxnSpPr>
              <p:cNvPr id="9253" name="Straight Connector 9252">
                <a:extLst>
                  <a:ext uri="{FF2B5EF4-FFF2-40B4-BE49-F238E27FC236}">
                    <a16:creationId xmlns:a16="http://schemas.microsoft.com/office/drawing/2014/main" id="{6CCC4B34-7B48-9277-1EAA-F447178FFC91}"/>
                  </a:ext>
                </a:extLst>
              </p:cNvPr>
              <p:cNvCxnSpPr>
                <a:cxnSpLocks/>
              </p:cNvCxnSpPr>
              <p:nvPr/>
            </p:nvCxnSpPr>
            <p:spPr bwMode="auto">
              <a:xfrm>
                <a:off x="7411404" y="4271383"/>
                <a:ext cx="665796" cy="0"/>
              </a:xfrm>
              <a:prstGeom prst="line">
                <a:avLst/>
              </a:prstGeom>
              <a:noFill/>
              <a:ln w="28575" cap="flat" cmpd="sng" algn="ctr">
                <a:solidFill>
                  <a:schemeClr val="bg1"/>
                </a:solidFill>
                <a:prstDash val="solid"/>
                <a:round/>
                <a:headEnd type="none" w="med" len="med"/>
                <a:tailEnd type="none" w="med" len="med"/>
              </a:ln>
              <a:effectLst/>
            </p:spPr>
          </p:cxnSp>
          <p:cxnSp>
            <p:nvCxnSpPr>
              <p:cNvPr id="9254" name="Straight Connector 9253">
                <a:extLst>
                  <a:ext uri="{FF2B5EF4-FFF2-40B4-BE49-F238E27FC236}">
                    <a16:creationId xmlns:a16="http://schemas.microsoft.com/office/drawing/2014/main" id="{A43F0D4B-9B6F-AA56-2B5F-FE6A15186189}"/>
                  </a:ext>
                </a:extLst>
              </p:cNvPr>
              <p:cNvCxnSpPr>
                <a:cxnSpLocks/>
              </p:cNvCxnSpPr>
              <p:nvPr/>
            </p:nvCxnSpPr>
            <p:spPr bwMode="auto">
              <a:xfrm>
                <a:off x="7411404" y="4584949"/>
                <a:ext cx="665796" cy="0"/>
              </a:xfrm>
              <a:prstGeom prst="line">
                <a:avLst/>
              </a:prstGeom>
              <a:noFill/>
              <a:ln w="28575" cap="flat" cmpd="sng" algn="ctr">
                <a:solidFill>
                  <a:schemeClr val="bg1"/>
                </a:solidFill>
                <a:prstDash val="solid"/>
                <a:round/>
                <a:headEnd type="none" w="med" len="med"/>
                <a:tailEnd type="none" w="med" len="med"/>
              </a:ln>
              <a:effectLst/>
            </p:spPr>
          </p:cxnSp>
          <p:cxnSp>
            <p:nvCxnSpPr>
              <p:cNvPr id="9255" name="Straight Connector 9254">
                <a:extLst>
                  <a:ext uri="{FF2B5EF4-FFF2-40B4-BE49-F238E27FC236}">
                    <a16:creationId xmlns:a16="http://schemas.microsoft.com/office/drawing/2014/main" id="{8926ED7A-FB3D-A2C4-9B8E-5C000AC04CAD}"/>
                  </a:ext>
                </a:extLst>
              </p:cNvPr>
              <p:cNvCxnSpPr>
                <a:cxnSpLocks/>
              </p:cNvCxnSpPr>
              <p:nvPr/>
            </p:nvCxnSpPr>
            <p:spPr bwMode="auto">
              <a:xfrm>
                <a:off x="7411404" y="4898515"/>
                <a:ext cx="665796" cy="0"/>
              </a:xfrm>
              <a:prstGeom prst="line">
                <a:avLst/>
              </a:prstGeom>
              <a:noFill/>
              <a:ln w="28575" cap="flat" cmpd="sng" algn="ctr">
                <a:solidFill>
                  <a:schemeClr val="bg1"/>
                </a:solidFill>
                <a:prstDash val="solid"/>
                <a:round/>
                <a:headEnd type="none" w="med" len="med"/>
                <a:tailEnd type="none" w="med" len="med"/>
              </a:ln>
              <a:effectLst/>
            </p:spPr>
          </p:cxnSp>
          <p:cxnSp>
            <p:nvCxnSpPr>
              <p:cNvPr id="9256" name="Straight Connector 9255">
                <a:extLst>
                  <a:ext uri="{FF2B5EF4-FFF2-40B4-BE49-F238E27FC236}">
                    <a16:creationId xmlns:a16="http://schemas.microsoft.com/office/drawing/2014/main" id="{9A799FEE-0E64-99F4-DE13-801B0E0F9462}"/>
                  </a:ext>
                </a:extLst>
              </p:cNvPr>
              <p:cNvCxnSpPr>
                <a:cxnSpLocks/>
              </p:cNvCxnSpPr>
              <p:nvPr/>
            </p:nvCxnSpPr>
            <p:spPr bwMode="auto">
              <a:xfrm>
                <a:off x="7411404" y="5212080"/>
                <a:ext cx="665796" cy="0"/>
              </a:xfrm>
              <a:prstGeom prst="line">
                <a:avLst/>
              </a:prstGeom>
              <a:noFill/>
              <a:ln w="28575" cap="flat" cmpd="sng" algn="ctr">
                <a:solidFill>
                  <a:schemeClr val="bg1"/>
                </a:solidFill>
                <a:prstDash val="solid"/>
                <a:round/>
                <a:headEnd type="none" w="med" len="med"/>
                <a:tailEnd type="none" w="med" len="med"/>
              </a:ln>
              <a:effectLst/>
            </p:spPr>
          </p:cxnSp>
        </p:grpSp>
        <p:cxnSp>
          <p:nvCxnSpPr>
            <p:cNvPr id="9259" name="Straight Connector 9258">
              <a:extLst>
                <a:ext uri="{FF2B5EF4-FFF2-40B4-BE49-F238E27FC236}">
                  <a16:creationId xmlns:a16="http://schemas.microsoft.com/office/drawing/2014/main" id="{08834490-71DD-0C4F-2D0F-E311CFDCAAAF}"/>
                </a:ext>
              </a:extLst>
            </p:cNvPr>
            <p:cNvCxnSpPr/>
            <p:nvPr/>
          </p:nvCxnSpPr>
          <p:spPr bwMode="auto">
            <a:xfrm>
              <a:off x="8595360" y="2385060"/>
              <a:ext cx="0" cy="2827020"/>
            </a:xfrm>
            <a:prstGeom prst="line">
              <a:avLst/>
            </a:prstGeom>
            <a:noFill/>
            <a:ln w="28575" cap="flat" cmpd="sng" algn="ctr">
              <a:solidFill>
                <a:schemeClr val="bg1"/>
              </a:solidFill>
              <a:prstDash val="sysDot"/>
              <a:round/>
              <a:headEnd type="none" w="med" len="med"/>
              <a:tailEnd type="none" w="med" len="med"/>
            </a:ln>
            <a:effectLst/>
          </p:spPr>
        </p:cxnSp>
        <p:cxnSp>
          <p:nvCxnSpPr>
            <p:cNvPr id="9260" name="Straight Connector 9259">
              <a:extLst>
                <a:ext uri="{FF2B5EF4-FFF2-40B4-BE49-F238E27FC236}">
                  <a16:creationId xmlns:a16="http://schemas.microsoft.com/office/drawing/2014/main" id="{7E82431E-0B89-5871-D224-E6974E0D2A06}"/>
                </a:ext>
              </a:extLst>
            </p:cNvPr>
            <p:cNvCxnSpPr/>
            <p:nvPr/>
          </p:nvCxnSpPr>
          <p:spPr bwMode="auto">
            <a:xfrm>
              <a:off x="9639300" y="2385060"/>
              <a:ext cx="0" cy="2827020"/>
            </a:xfrm>
            <a:prstGeom prst="line">
              <a:avLst/>
            </a:prstGeom>
            <a:noFill/>
            <a:ln w="28575" cap="flat" cmpd="sng" algn="ctr">
              <a:solidFill>
                <a:schemeClr val="bg1"/>
              </a:solidFill>
              <a:prstDash val="sysDot"/>
              <a:round/>
              <a:headEnd type="none" w="med" len="med"/>
              <a:tailEnd type="none" w="med" len="med"/>
            </a:ln>
            <a:effectLst/>
          </p:spPr>
        </p:cxnSp>
        <p:cxnSp>
          <p:nvCxnSpPr>
            <p:cNvPr id="9261" name="Straight Connector 9260">
              <a:extLst>
                <a:ext uri="{FF2B5EF4-FFF2-40B4-BE49-F238E27FC236}">
                  <a16:creationId xmlns:a16="http://schemas.microsoft.com/office/drawing/2014/main" id="{8CD2A031-E5B9-12AE-26AD-353F366FF704}"/>
                </a:ext>
              </a:extLst>
            </p:cNvPr>
            <p:cNvCxnSpPr/>
            <p:nvPr/>
          </p:nvCxnSpPr>
          <p:spPr bwMode="auto">
            <a:xfrm>
              <a:off x="10668000" y="2385060"/>
              <a:ext cx="0" cy="2827020"/>
            </a:xfrm>
            <a:prstGeom prst="line">
              <a:avLst/>
            </a:prstGeom>
            <a:noFill/>
            <a:ln w="28575" cap="flat" cmpd="sng" algn="ctr">
              <a:solidFill>
                <a:schemeClr val="bg1"/>
              </a:solidFill>
              <a:prstDash val="sysDot"/>
              <a:round/>
              <a:headEnd type="none" w="med" len="med"/>
              <a:tailEnd type="none" w="med" len="med"/>
            </a:ln>
            <a:effectLst/>
          </p:spPr>
        </p:cxnSp>
        <p:cxnSp>
          <p:nvCxnSpPr>
            <p:cNvPr id="9262" name="Straight Connector 9261">
              <a:extLst>
                <a:ext uri="{FF2B5EF4-FFF2-40B4-BE49-F238E27FC236}">
                  <a16:creationId xmlns:a16="http://schemas.microsoft.com/office/drawing/2014/main" id="{6F2E193B-FCF3-65DE-54B3-086660C4B174}"/>
                </a:ext>
              </a:extLst>
            </p:cNvPr>
            <p:cNvCxnSpPr/>
            <p:nvPr/>
          </p:nvCxnSpPr>
          <p:spPr bwMode="auto">
            <a:xfrm>
              <a:off x="11704320" y="2385060"/>
              <a:ext cx="0" cy="2827020"/>
            </a:xfrm>
            <a:prstGeom prst="line">
              <a:avLst/>
            </a:prstGeom>
            <a:noFill/>
            <a:ln w="28575" cap="flat" cmpd="sng" algn="ctr">
              <a:solidFill>
                <a:schemeClr val="bg1"/>
              </a:solidFill>
              <a:prstDash val="sysDot"/>
              <a:round/>
              <a:headEnd type="none" w="med" len="med"/>
              <a:tailEnd type="none" w="med" len="med"/>
            </a:ln>
            <a:effectLst/>
          </p:spPr>
        </p:cxnSp>
        <p:sp>
          <p:nvSpPr>
            <p:cNvPr id="9263" name="Rectangle 9262">
              <a:extLst>
                <a:ext uri="{FF2B5EF4-FFF2-40B4-BE49-F238E27FC236}">
                  <a16:creationId xmlns:a16="http://schemas.microsoft.com/office/drawing/2014/main" id="{5AC81756-CB0E-148C-571C-8861F5D6A4A2}"/>
                </a:ext>
              </a:extLst>
            </p:cNvPr>
            <p:cNvSpPr/>
            <p:nvPr/>
          </p:nvSpPr>
          <p:spPr bwMode="auto">
            <a:xfrm>
              <a:off x="7581900" y="2460953"/>
              <a:ext cx="4122420" cy="193009"/>
            </a:xfrm>
            <a:prstGeom prst="rect">
              <a:avLst/>
            </a:prstGeom>
            <a:solidFill>
              <a:schemeClr val="accent1"/>
            </a:solidFill>
            <a:ln w="0">
              <a:solidFill>
                <a:schemeClr val="bg1"/>
              </a:solidFill>
              <a:miter lim="800000"/>
              <a:headEnd/>
              <a:tailEnd/>
            </a:ln>
          </p:spPr>
          <p:txBody>
            <a:bodyPr rtlCol="0" anchor="ctr"/>
            <a:lstStyle/>
            <a:p>
              <a:pPr algn="r" eaLnBrk="1" hangingPunct="1">
                <a:spcBef>
                  <a:spcPct val="35000"/>
                </a:spcBef>
                <a:spcAft>
                  <a:spcPct val="25000"/>
                </a:spcAft>
                <a:buClr>
                  <a:schemeClr val="folHlink"/>
                </a:buClr>
                <a:buNone/>
              </a:pPr>
              <a:r>
                <a:rPr lang="en-US" sz="1600" b="0" dirty="0">
                  <a:solidFill>
                    <a:schemeClr val="tx1"/>
                  </a:solidFill>
                  <a:latin typeface="Calibri" panose="020F0502020204030204" pitchFamily="34" charset="0"/>
                </a:rPr>
                <a:t>17%-70%</a:t>
              </a:r>
            </a:p>
          </p:txBody>
        </p:sp>
        <p:sp>
          <p:nvSpPr>
            <p:cNvPr id="9264" name="Rectangle 9263">
              <a:extLst>
                <a:ext uri="{FF2B5EF4-FFF2-40B4-BE49-F238E27FC236}">
                  <a16:creationId xmlns:a16="http://schemas.microsoft.com/office/drawing/2014/main" id="{C7346E4B-A71F-C8C7-DB08-AF32EDDC90FF}"/>
                </a:ext>
              </a:extLst>
            </p:cNvPr>
            <p:cNvSpPr/>
            <p:nvPr/>
          </p:nvSpPr>
          <p:spPr bwMode="auto">
            <a:xfrm>
              <a:off x="7581900" y="2772042"/>
              <a:ext cx="3810000" cy="193009"/>
            </a:xfrm>
            <a:prstGeom prst="rect">
              <a:avLst/>
            </a:prstGeom>
            <a:solidFill>
              <a:schemeClr val="accent1"/>
            </a:solidFill>
            <a:ln w="0">
              <a:solidFill>
                <a:schemeClr val="bg1"/>
              </a:solidFill>
              <a:miter lim="800000"/>
              <a:headEnd/>
              <a:tailEnd/>
            </a:ln>
          </p:spPr>
          <p:txBody>
            <a:bodyPr rtlCol="0" anchor="ctr"/>
            <a:lstStyle/>
            <a:p>
              <a:pPr algn="r" eaLnBrk="1" hangingPunct="1">
                <a:spcBef>
                  <a:spcPct val="35000"/>
                </a:spcBef>
                <a:spcAft>
                  <a:spcPct val="25000"/>
                </a:spcAft>
                <a:buClr>
                  <a:schemeClr val="folHlink"/>
                </a:buClr>
                <a:buNone/>
              </a:pPr>
              <a:r>
                <a:rPr lang="en-US" sz="1600" b="0" dirty="0">
                  <a:solidFill>
                    <a:schemeClr val="tx1"/>
                  </a:solidFill>
                  <a:latin typeface="Calibri" panose="020F0502020204030204" pitchFamily="34" charset="0"/>
                </a:rPr>
                <a:t>65%</a:t>
              </a:r>
            </a:p>
          </p:txBody>
        </p:sp>
        <p:sp>
          <p:nvSpPr>
            <p:cNvPr id="9265" name="Rectangle 9264">
              <a:extLst>
                <a:ext uri="{FF2B5EF4-FFF2-40B4-BE49-F238E27FC236}">
                  <a16:creationId xmlns:a16="http://schemas.microsoft.com/office/drawing/2014/main" id="{4510BA35-F1D7-32CD-FE64-28A2912F0A3C}"/>
                </a:ext>
              </a:extLst>
            </p:cNvPr>
            <p:cNvSpPr/>
            <p:nvPr/>
          </p:nvSpPr>
          <p:spPr bwMode="auto">
            <a:xfrm>
              <a:off x="7581900" y="3082942"/>
              <a:ext cx="3459480" cy="193009"/>
            </a:xfrm>
            <a:prstGeom prst="rect">
              <a:avLst/>
            </a:prstGeom>
            <a:solidFill>
              <a:schemeClr val="accent1"/>
            </a:solidFill>
            <a:ln w="0">
              <a:solidFill>
                <a:schemeClr val="bg1"/>
              </a:solidFill>
              <a:miter lim="800000"/>
              <a:headEnd/>
              <a:tailEnd/>
            </a:ln>
          </p:spPr>
          <p:txBody>
            <a:bodyPr rtlCol="0" anchor="ctr"/>
            <a:lstStyle/>
            <a:p>
              <a:pPr algn="r" eaLnBrk="1" hangingPunct="1">
                <a:spcBef>
                  <a:spcPct val="35000"/>
                </a:spcBef>
                <a:spcAft>
                  <a:spcPct val="25000"/>
                </a:spcAft>
                <a:buClr>
                  <a:schemeClr val="folHlink"/>
                </a:buClr>
                <a:buNone/>
              </a:pPr>
              <a:r>
                <a:rPr lang="en-US" sz="1600" b="0" dirty="0">
                  <a:solidFill>
                    <a:schemeClr val="tx1"/>
                  </a:solidFill>
                  <a:latin typeface="Calibri" panose="020F0502020204030204" pitchFamily="34" charset="0"/>
                </a:rPr>
                <a:t>34%-59%</a:t>
              </a:r>
            </a:p>
          </p:txBody>
        </p:sp>
        <p:sp>
          <p:nvSpPr>
            <p:cNvPr id="9266" name="Rectangle 9265">
              <a:extLst>
                <a:ext uri="{FF2B5EF4-FFF2-40B4-BE49-F238E27FC236}">
                  <a16:creationId xmlns:a16="http://schemas.microsoft.com/office/drawing/2014/main" id="{292ACF35-58F7-0819-4519-3A03C636D036}"/>
                </a:ext>
              </a:extLst>
            </p:cNvPr>
            <p:cNvSpPr/>
            <p:nvPr/>
          </p:nvSpPr>
          <p:spPr bwMode="auto">
            <a:xfrm>
              <a:off x="7581900" y="3387117"/>
              <a:ext cx="3284220" cy="193009"/>
            </a:xfrm>
            <a:prstGeom prst="rect">
              <a:avLst/>
            </a:prstGeom>
            <a:solidFill>
              <a:schemeClr val="accent1"/>
            </a:solidFill>
            <a:ln w="0">
              <a:solidFill>
                <a:schemeClr val="bg1"/>
              </a:solidFill>
              <a:miter lim="800000"/>
              <a:headEnd/>
              <a:tailEnd/>
            </a:ln>
          </p:spPr>
          <p:txBody>
            <a:bodyPr rtlCol="0" anchor="ctr"/>
            <a:lstStyle/>
            <a:p>
              <a:pPr algn="r" eaLnBrk="1" hangingPunct="1">
                <a:spcBef>
                  <a:spcPct val="35000"/>
                </a:spcBef>
                <a:spcAft>
                  <a:spcPct val="25000"/>
                </a:spcAft>
                <a:buClr>
                  <a:schemeClr val="folHlink"/>
                </a:buClr>
                <a:buNone/>
              </a:pPr>
              <a:r>
                <a:rPr lang="en-US" sz="1600" b="0" dirty="0">
                  <a:solidFill>
                    <a:schemeClr val="tx1"/>
                  </a:solidFill>
                  <a:latin typeface="Calibri" panose="020F0502020204030204" pitchFamily="34" charset="0"/>
                </a:rPr>
                <a:t>34%-56%</a:t>
              </a:r>
            </a:p>
          </p:txBody>
        </p:sp>
        <p:sp>
          <p:nvSpPr>
            <p:cNvPr id="9267" name="Rectangle 9266">
              <a:extLst>
                <a:ext uri="{FF2B5EF4-FFF2-40B4-BE49-F238E27FC236}">
                  <a16:creationId xmlns:a16="http://schemas.microsoft.com/office/drawing/2014/main" id="{CE902C8D-DAB1-65C8-A9E5-2AA0F2E1C9EB}"/>
                </a:ext>
              </a:extLst>
            </p:cNvPr>
            <p:cNvSpPr/>
            <p:nvPr/>
          </p:nvSpPr>
          <p:spPr bwMode="auto">
            <a:xfrm>
              <a:off x="7581900" y="3714109"/>
              <a:ext cx="3108960" cy="193009"/>
            </a:xfrm>
            <a:prstGeom prst="rect">
              <a:avLst/>
            </a:prstGeom>
            <a:solidFill>
              <a:schemeClr val="accent1"/>
            </a:solidFill>
            <a:ln w="0">
              <a:solidFill>
                <a:schemeClr val="bg1"/>
              </a:solidFill>
              <a:miter lim="800000"/>
              <a:headEnd/>
              <a:tailEnd/>
            </a:ln>
          </p:spPr>
          <p:txBody>
            <a:bodyPr rtlCol="0" anchor="ctr"/>
            <a:lstStyle/>
            <a:p>
              <a:pPr algn="r" eaLnBrk="1" hangingPunct="1">
                <a:spcBef>
                  <a:spcPct val="35000"/>
                </a:spcBef>
                <a:spcAft>
                  <a:spcPct val="25000"/>
                </a:spcAft>
                <a:buClr>
                  <a:schemeClr val="folHlink"/>
                </a:buClr>
                <a:buNone/>
              </a:pPr>
              <a:r>
                <a:rPr lang="en-US" sz="1600" b="0" dirty="0">
                  <a:solidFill>
                    <a:schemeClr val="tx1"/>
                  </a:solidFill>
                  <a:latin typeface="Calibri" panose="020F0502020204030204" pitchFamily="34" charset="0"/>
                </a:rPr>
                <a:t>53%</a:t>
              </a:r>
            </a:p>
          </p:txBody>
        </p:sp>
        <p:sp>
          <p:nvSpPr>
            <p:cNvPr id="9268" name="Rectangle 9267">
              <a:extLst>
                <a:ext uri="{FF2B5EF4-FFF2-40B4-BE49-F238E27FC236}">
                  <a16:creationId xmlns:a16="http://schemas.microsoft.com/office/drawing/2014/main" id="{75640D38-5EF1-01AD-9BE7-318D4F170F5E}"/>
                </a:ext>
              </a:extLst>
            </p:cNvPr>
            <p:cNvSpPr/>
            <p:nvPr/>
          </p:nvSpPr>
          <p:spPr bwMode="auto">
            <a:xfrm>
              <a:off x="7581900" y="4021070"/>
              <a:ext cx="2545080" cy="193009"/>
            </a:xfrm>
            <a:prstGeom prst="rect">
              <a:avLst/>
            </a:prstGeom>
            <a:solidFill>
              <a:schemeClr val="accent1"/>
            </a:solidFill>
            <a:ln w="0">
              <a:solidFill>
                <a:schemeClr val="bg1"/>
              </a:solidFill>
              <a:miter lim="800000"/>
              <a:headEnd/>
              <a:tailEnd/>
            </a:ln>
          </p:spPr>
          <p:txBody>
            <a:bodyPr rtlCol="0" anchor="ctr"/>
            <a:lstStyle/>
            <a:p>
              <a:pPr algn="r" eaLnBrk="1" hangingPunct="1">
                <a:spcBef>
                  <a:spcPct val="35000"/>
                </a:spcBef>
                <a:spcAft>
                  <a:spcPct val="25000"/>
                </a:spcAft>
                <a:buClr>
                  <a:schemeClr val="folHlink"/>
                </a:buClr>
                <a:buNone/>
              </a:pPr>
              <a:r>
                <a:rPr lang="en-US" sz="1600" b="0" dirty="0">
                  <a:solidFill>
                    <a:schemeClr val="tx1"/>
                  </a:solidFill>
                  <a:latin typeface="Calibri" panose="020F0502020204030204" pitchFamily="34" charset="0"/>
                </a:rPr>
                <a:t>18%-43%</a:t>
              </a:r>
            </a:p>
          </p:txBody>
        </p:sp>
        <p:sp>
          <p:nvSpPr>
            <p:cNvPr id="9269" name="Rectangle 9268">
              <a:extLst>
                <a:ext uri="{FF2B5EF4-FFF2-40B4-BE49-F238E27FC236}">
                  <a16:creationId xmlns:a16="http://schemas.microsoft.com/office/drawing/2014/main" id="{D635BF6C-517A-EB82-D724-23EE9A11CF23}"/>
                </a:ext>
              </a:extLst>
            </p:cNvPr>
            <p:cNvSpPr/>
            <p:nvPr/>
          </p:nvSpPr>
          <p:spPr bwMode="auto">
            <a:xfrm>
              <a:off x="7581900" y="4337643"/>
              <a:ext cx="2461260" cy="193009"/>
            </a:xfrm>
            <a:prstGeom prst="rect">
              <a:avLst/>
            </a:prstGeom>
            <a:solidFill>
              <a:schemeClr val="accent3"/>
            </a:solidFill>
            <a:ln w="0">
              <a:solidFill>
                <a:schemeClr val="bg1"/>
              </a:solidFill>
              <a:miter lim="800000"/>
              <a:headEnd/>
              <a:tailEnd/>
            </a:ln>
          </p:spPr>
          <p:txBody>
            <a:bodyPr rtlCol="0" anchor="ctr"/>
            <a:lstStyle/>
            <a:p>
              <a:pPr algn="r" eaLnBrk="1" hangingPunct="1">
                <a:spcBef>
                  <a:spcPct val="35000"/>
                </a:spcBef>
                <a:spcAft>
                  <a:spcPct val="25000"/>
                </a:spcAft>
                <a:buClr>
                  <a:schemeClr val="folHlink"/>
                </a:buClr>
                <a:buNone/>
              </a:pPr>
              <a:r>
                <a:rPr lang="en-US" sz="1600" b="0" dirty="0">
                  <a:solidFill>
                    <a:schemeClr val="tx1"/>
                  </a:solidFill>
                  <a:latin typeface="Calibri" panose="020F0502020204030204" pitchFamily="34" charset="0"/>
                </a:rPr>
                <a:t>42%</a:t>
              </a:r>
            </a:p>
          </p:txBody>
        </p:sp>
        <p:sp>
          <p:nvSpPr>
            <p:cNvPr id="9271" name="Rectangle 9270">
              <a:extLst>
                <a:ext uri="{FF2B5EF4-FFF2-40B4-BE49-F238E27FC236}">
                  <a16:creationId xmlns:a16="http://schemas.microsoft.com/office/drawing/2014/main" id="{7F0DB60F-A904-DB22-F909-BBBBCD58565D}"/>
                </a:ext>
              </a:extLst>
            </p:cNvPr>
            <p:cNvSpPr/>
            <p:nvPr/>
          </p:nvSpPr>
          <p:spPr bwMode="auto">
            <a:xfrm>
              <a:off x="7581900" y="4637198"/>
              <a:ext cx="2415540" cy="193009"/>
            </a:xfrm>
            <a:prstGeom prst="rect">
              <a:avLst/>
            </a:prstGeom>
            <a:solidFill>
              <a:schemeClr val="accent1"/>
            </a:solidFill>
            <a:ln w="0">
              <a:solidFill>
                <a:schemeClr val="bg1"/>
              </a:solidFill>
              <a:miter lim="800000"/>
              <a:headEnd/>
              <a:tailEnd/>
            </a:ln>
          </p:spPr>
          <p:txBody>
            <a:bodyPr rtlCol="0" anchor="ctr"/>
            <a:lstStyle/>
            <a:p>
              <a:pPr algn="r" eaLnBrk="1" hangingPunct="1">
                <a:spcBef>
                  <a:spcPct val="35000"/>
                </a:spcBef>
                <a:spcAft>
                  <a:spcPct val="25000"/>
                </a:spcAft>
                <a:buClr>
                  <a:schemeClr val="folHlink"/>
                </a:buClr>
                <a:buNone/>
              </a:pPr>
              <a:r>
                <a:rPr lang="en-US" sz="1600" b="0" dirty="0">
                  <a:solidFill>
                    <a:schemeClr val="tx1"/>
                  </a:solidFill>
                  <a:latin typeface="Calibri" panose="020F0502020204030204" pitchFamily="34" charset="0"/>
                </a:rPr>
                <a:t>41%</a:t>
              </a:r>
            </a:p>
          </p:txBody>
        </p:sp>
        <p:sp>
          <p:nvSpPr>
            <p:cNvPr id="9272" name="Rectangle 9271">
              <a:extLst>
                <a:ext uri="{FF2B5EF4-FFF2-40B4-BE49-F238E27FC236}">
                  <a16:creationId xmlns:a16="http://schemas.microsoft.com/office/drawing/2014/main" id="{46ADEE7A-E5A7-68EA-E277-D8B20EDC842F}"/>
                </a:ext>
              </a:extLst>
            </p:cNvPr>
            <p:cNvSpPr/>
            <p:nvPr/>
          </p:nvSpPr>
          <p:spPr bwMode="auto">
            <a:xfrm>
              <a:off x="7581900" y="4964611"/>
              <a:ext cx="518160" cy="193009"/>
            </a:xfrm>
            <a:prstGeom prst="rect">
              <a:avLst/>
            </a:prstGeom>
            <a:solidFill>
              <a:schemeClr val="accent1"/>
            </a:solidFill>
            <a:ln w="0">
              <a:solidFill>
                <a:schemeClr val="bg1"/>
              </a:solidFill>
              <a:miter lim="800000"/>
              <a:headEnd/>
              <a:tailEnd/>
            </a:ln>
          </p:spPr>
          <p:txBody>
            <a:bodyPr rtlCol="0" anchor="ctr"/>
            <a:lstStyle/>
            <a:p>
              <a:pPr algn="r" eaLnBrk="1" hangingPunct="1">
                <a:spcBef>
                  <a:spcPct val="35000"/>
                </a:spcBef>
                <a:spcAft>
                  <a:spcPct val="25000"/>
                </a:spcAft>
                <a:buClr>
                  <a:schemeClr val="folHlink"/>
                </a:buClr>
                <a:buNone/>
              </a:pPr>
              <a:r>
                <a:rPr lang="en-US" sz="1600" b="0" dirty="0">
                  <a:solidFill>
                    <a:schemeClr val="tx1"/>
                  </a:solidFill>
                  <a:latin typeface="Calibri" panose="020F0502020204030204" pitchFamily="34" charset="0"/>
                </a:rPr>
                <a:t>9%</a:t>
              </a:r>
            </a:p>
          </p:txBody>
        </p:sp>
      </p:grpSp>
      <p:sp>
        <p:nvSpPr>
          <p:cNvPr id="3" name="Content Placeholder 2">
            <a:extLst>
              <a:ext uri="{FF2B5EF4-FFF2-40B4-BE49-F238E27FC236}">
                <a16:creationId xmlns:a16="http://schemas.microsoft.com/office/drawing/2014/main" id="{6D4AF85E-91D5-3BF0-9989-E785763DA74F}"/>
              </a:ext>
            </a:extLst>
          </p:cNvPr>
          <p:cNvSpPr>
            <a:spLocks noGrp="1"/>
          </p:cNvSpPr>
          <p:nvPr>
            <p:ph idx="1"/>
          </p:nvPr>
        </p:nvSpPr>
        <p:spPr>
          <a:xfrm>
            <a:off x="6603348" y="4117138"/>
            <a:ext cx="5091400" cy="2130153"/>
          </a:xfrm>
        </p:spPr>
        <p:txBody>
          <a:bodyPr/>
          <a:lstStyle/>
          <a:p>
            <a:pPr>
              <a:spcBef>
                <a:spcPts val="600"/>
              </a:spcBef>
            </a:pPr>
            <a:r>
              <a:rPr lang="en-US" sz="1800" dirty="0"/>
              <a:t>HER3 belongs to the ERBB tyrosine kinase family</a:t>
            </a:r>
          </a:p>
          <a:p>
            <a:pPr>
              <a:spcBef>
                <a:spcPts val="600"/>
              </a:spcBef>
            </a:pPr>
            <a:r>
              <a:rPr lang="en-US" sz="1800" dirty="0"/>
              <a:t>Activates oncogenic signaling pathways via heterodimerization with other HER receptors and non-HER partners including MET, PI3K, and FGFR2</a:t>
            </a:r>
          </a:p>
          <a:p>
            <a:pPr>
              <a:spcBef>
                <a:spcPts val="600"/>
              </a:spcBef>
            </a:pPr>
            <a:r>
              <a:rPr lang="en-US" sz="1800" dirty="0"/>
              <a:t>Expression across a variety of tumor types</a:t>
            </a:r>
          </a:p>
          <a:p>
            <a:endParaRPr lang="en-US" sz="1800" dirty="0"/>
          </a:p>
        </p:txBody>
      </p:sp>
    </p:spTree>
    <p:extLst>
      <p:ext uri="{BB962C8B-B14F-4D97-AF65-F5344CB8AC3E}">
        <p14:creationId xmlns:p14="http://schemas.microsoft.com/office/powerpoint/2010/main" val="36293984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Investigational Agents Targeting HER3</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40561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Uliano. ESMO Open. 2023;8:100790.</a:t>
            </a:r>
          </a:p>
        </p:txBody>
      </p:sp>
      <p:grpSp>
        <p:nvGrpSpPr>
          <p:cNvPr id="9220" name="Group 9219">
            <a:extLst>
              <a:ext uri="{FF2B5EF4-FFF2-40B4-BE49-F238E27FC236}">
                <a16:creationId xmlns:a16="http://schemas.microsoft.com/office/drawing/2014/main" id="{C7091ACF-B195-9C55-A168-C40C1849F3A7}"/>
              </a:ext>
            </a:extLst>
          </p:cNvPr>
          <p:cNvGrpSpPr/>
          <p:nvPr/>
        </p:nvGrpSpPr>
        <p:grpSpPr>
          <a:xfrm>
            <a:off x="3152431" y="3994406"/>
            <a:ext cx="6945442" cy="211181"/>
            <a:chOff x="249000" y="2306848"/>
            <a:chExt cx="6945442" cy="211181"/>
          </a:xfrm>
        </p:grpSpPr>
        <p:grpSp>
          <p:nvGrpSpPr>
            <p:cNvPr id="9222" name="Group 9221">
              <a:extLst>
                <a:ext uri="{FF2B5EF4-FFF2-40B4-BE49-F238E27FC236}">
                  <a16:creationId xmlns:a16="http://schemas.microsoft.com/office/drawing/2014/main" id="{A7CA88D8-DF16-0C01-C359-AD0B2276B737}"/>
                </a:ext>
              </a:extLst>
            </p:cNvPr>
            <p:cNvGrpSpPr/>
            <p:nvPr/>
          </p:nvGrpSpPr>
          <p:grpSpPr>
            <a:xfrm>
              <a:off x="249000" y="2312493"/>
              <a:ext cx="1656598" cy="205536"/>
              <a:chOff x="2196239" y="7448937"/>
              <a:chExt cx="1656598" cy="205536"/>
            </a:xfrm>
          </p:grpSpPr>
          <p:grpSp>
            <p:nvGrpSpPr>
              <p:cNvPr id="9960" name="Group 9959">
                <a:extLst>
                  <a:ext uri="{FF2B5EF4-FFF2-40B4-BE49-F238E27FC236}">
                    <a16:creationId xmlns:a16="http://schemas.microsoft.com/office/drawing/2014/main" id="{6374A822-659B-6DBC-286E-A315185579CE}"/>
                  </a:ext>
                </a:extLst>
              </p:cNvPr>
              <p:cNvGrpSpPr/>
              <p:nvPr/>
            </p:nvGrpSpPr>
            <p:grpSpPr>
              <a:xfrm>
                <a:off x="2196239" y="7448937"/>
                <a:ext cx="132598" cy="205536"/>
                <a:chOff x="2577239" y="7315587"/>
                <a:chExt cx="132598" cy="205536"/>
              </a:xfrm>
            </p:grpSpPr>
            <p:grpSp>
              <p:nvGrpSpPr>
                <p:cNvPr id="10171" name="Group 10170">
                  <a:extLst>
                    <a:ext uri="{FF2B5EF4-FFF2-40B4-BE49-F238E27FC236}">
                      <a16:creationId xmlns:a16="http://schemas.microsoft.com/office/drawing/2014/main" id="{6B543BEF-EB9D-D40E-69E4-398E3DCA3181}"/>
                    </a:ext>
                  </a:extLst>
                </p:cNvPr>
                <p:cNvGrpSpPr/>
                <p:nvPr/>
              </p:nvGrpSpPr>
              <p:grpSpPr>
                <a:xfrm>
                  <a:off x="2577239" y="7315587"/>
                  <a:ext cx="59573" cy="100761"/>
                  <a:chOff x="2577239" y="7315587"/>
                  <a:chExt cx="59573" cy="100761"/>
                </a:xfrm>
              </p:grpSpPr>
              <p:sp>
                <p:nvSpPr>
                  <p:cNvPr id="10187" name="Oval 10186">
                    <a:extLst>
                      <a:ext uri="{FF2B5EF4-FFF2-40B4-BE49-F238E27FC236}">
                        <a16:creationId xmlns:a16="http://schemas.microsoft.com/office/drawing/2014/main" id="{1EE6873B-8CC0-564A-1A04-EDA5BCF446C1}"/>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10188" name="Group 10187">
                    <a:extLst>
                      <a:ext uri="{FF2B5EF4-FFF2-40B4-BE49-F238E27FC236}">
                        <a16:creationId xmlns:a16="http://schemas.microsoft.com/office/drawing/2014/main" id="{47825145-D2AF-AB03-1CAD-5F4CC7C45374}"/>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10189" name="Straight Connector 10188">
                      <a:extLst>
                        <a:ext uri="{FF2B5EF4-FFF2-40B4-BE49-F238E27FC236}">
                          <a16:creationId xmlns:a16="http://schemas.microsoft.com/office/drawing/2014/main" id="{C725D802-09B6-5627-5B34-C1C6EDCC4A03}"/>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190" name="Straight Connector 10189">
                      <a:extLst>
                        <a:ext uri="{FF2B5EF4-FFF2-40B4-BE49-F238E27FC236}">
                          <a16:creationId xmlns:a16="http://schemas.microsoft.com/office/drawing/2014/main" id="{E521E86A-3A40-BD34-0A7F-BC6D21F3DAF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10172" name="Group 10171">
                  <a:extLst>
                    <a:ext uri="{FF2B5EF4-FFF2-40B4-BE49-F238E27FC236}">
                      <a16:creationId xmlns:a16="http://schemas.microsoft.com/office/drawing/2014/main" id="{F61AA861-A094-FE77-05EF-E30975D29E59}"/>
                    </a:ext>
                  </a:extLst>
                </p:cNvPr>
                <p:cNvGrpSpPr/>
                <p:nvPr/>
              </p:nvGrpSpPr>
              <p:grpSpPr>
                <a:xfrm>
                  <a:off x="2650264" y="7315587"/>
                  <a:ext cx="59573" cy="100761"/>
                  <a:chOff x="2735989" y="7315587"/>
                  <a:chExt cx="59573" cy="100761"/>
                </a:xfrm>
              </p:grpSpPr>
              <p:grpSp>
                <p:nvGrpSpPr>
                  <p:cNvPr id="10183" name="Group 10182">
                    <a:extLst>
                      <a:ext uri="{FF2B5EF4-FFF2-40B4-BE49-F238E27FC236}">
                        <a16:creationId xmlns:a16="http://schemas.microsoft.com/office/drawing/2014/main" id="{7DCD2C5B-7917-66F9-3E7F-A64354662FCB}"/>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10185" name="Straight Connector 10184">
                      <a:extLst>
                        <a:ext uri="{FF2B5EF4-FFF2-40B4-BE49-F238E27FC236}">
                          <a16:creationId xmlns:a16="http://schemas.microsoft.com/office/drawing/2014/main" id="{C06173EC-BE00-893D-3386-BA707F105C2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186" name="Straight Connector 10185">
                      <a:extLst>
                        <a:ext uri="{FF2B5EF4-FFF2-40B4-BE49-F238E27FC236}">
                          <a16:creationId xmlns:a16="http://schemas.microsoft.com/office/drawing/2014/main" id="{71DADF30-810F-DE38-D3D0-9D09A7CCCB14}"/>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0184" name="Oval 10183">
                    <a:extLst>
                      <a:ext uri="{FF2B5EF4-FFF2-40B4-BE49-F238E27FC236}">
                        <a16:creationId xmlns:a16="http://schemas.microsoft.com/office/drawing/2014/main" id="{F3A92B94-B60F-C078-5762-C16A6B5CA1C8}"/>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10173" name="Group 10172">
                  <a:extLst>
                    <a:ext uri="{FF2B5EF4-FFF2-40B4-BE49-F238E27FC236}">
                      <a16:creationId xmlns:a16="http://schemas.microsoft.com/office/drawing/2014/main" id="{1A8AA6E0-7AAE-4E15-92EE-572A6C853BB7}"/>
                    </a:ext>
                  </a:extLst>
                </p:cNvPr>
                <p:cNvGrpSpPr/>
                <p:nvPr/>
              </p:nvGrpSpPr>
              <p:grpSpPr>
                <a:xfrm rot="10800000">
                  <a:off x="2577239" y="7420362"/>
                  <a:ext cx="59573" cy="100761"/>
                  <a:chOff x="2577239" y="7315587"/>
                  <a:chExt cx="59573" cy="100761"/>
                </a:xfrm>
              </p:grpSpPr>
              <p:sp>
                <p:nvSpPr>
                  <p:cNvPr id="10179" name="Oval 10178">
                    <a:extLst>
                      <a:ext uri="{FF2B5EF4-FFF2-40B4-BE49-F238E27FC236}">
                        <a16:creationId xmlns:a16="http://schemas.microsoft.com/office/drawing/2014/main" id="{B019FAA0-1E2E-C499-0EDB-98DABB3D34D0}"/>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10180" name="Group 10179">
                    <a:extLst>
                      <a:ext uri="{FF2B5EF4-FFF2-40B4-BE49-F238E27FC236}">
                        <a16:creationId xmlns:a16="http://schemas.microsoft.com/office/drawing/2014/main" id="{AD34BB0D-ECB3-27EC-4FEF-B1E900144A06}"/>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10181" name="Straight Connector 10180">
                      <a:extLst>
                        <a:ext uri="{FF2B5EF4-FFF2-40B4-BE49-F238E27FC236}">
                          <a16:creationId xmlns:a16="http://schemas.microsoft.com/office/drawing/2014/main" id="{7F1F7A95-25E5-DC44-0DF1-CBD8ED18BB1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182" name="Straight Connector 10181">
                      <a:extLst>
                        <a:ext uri="{FF2B5EF4-FFF2-40B4-BE49-F238E27FC236}">
                          <a16:creationId xmlns:a16="http://schemas.microsoft.com/office/drawing/2014/main" id="{2658E3DD-8D90-47BC-19D1-5FC428BC462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10174" name="Group 10173">
                  <a:extLst>
                    <a:ext uri="{FF2B5EF4-FFF2-40B4-BE49-F238E27FC236}">
                      <a16:creationId xmlns:a16="http://schemas.microsoft.com/office/drawing/2014/main" id="{BD7CFB0C-06A3-1F66-CB0B-67DF8A543081}"/>
                    </a:ext>
                  </a:extLst>
                </p:cNvPr>
                <p:cNvGrpSpPr/>
                <p:nvPr/>
              </p:nvGrpSpPr>
              <p:grpSpPr>
                <a:xfrm rot="10800000">
                  <a:off x="2650264" y="7420362"/>
                  <a:ext cx="59573" cy="100761"/>
                  <a:chOff x="2735989" y="7315587"/>
                  <a:chExt cx="59573" cy="100761"/>
                </a:xfrm>
              </p:grpSpPr>
              <p:grpSp>
                <p:nvGrpSpPr>
                  <p:cNvPr id="10175" name="Group 10174">
                    <a:extLst>
                      <a:ext uri="{FF2B5EF4-FFF2-40B4-BE49-F238E27FC236}">
                        <a16:creationId xmlns:a16="http://schemas.microsoft.com/office/drawing/2014/main" id="{FB8EC47B-CC51-4A68-E276-0497DBE9F5A1}"/>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10177" name="Straight Connector 10176">
                      <a:extLst>
                        <a:ext uri="{FF2B5EF4-FFF2-40B4-BE49-F238E27FC236}">
                          <a16:creationId xmlns:a16="http://schemas.microsoft.com/office/drawing/2014/main" id="{4A454666-3D22-A2D4-A713-3230E08F8B8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178" name="Straight Connector 10177">
                      <a:extLst>
                        <a:ext uri="{FF2B5EF4-FFF2-40B4-BE49-F238E27FC236}">
                          <a16:creationId xmlns:a16="http://schemas.microsoft.com/office/drawing/2014/main" id="{19C94EC1-D541-F7BA-00C3-B244A574BD3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0176" name="Oval 10175">
                    <a:extLst>
                      <a:ext uri="{FF2B5EF4-FFF2-40B4-BE49-F238E27FC236}">
                        <a16:creationId xmlns:a16="http://schemas.microsoft.com/office/drawing/2014/main" id="{54ED677E-590F-6B42-A791-68E1427DD851}"/>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9961" name="Group 9960">
                <a:extLst>
                  <a:ext uri="{FF2B5EF4-FFF2-40B4-BE49-F238E27FC236}">
                    <a16:creationId xmlns:a16="http://schemas.microsoft.com/office/drawing/2014/main" id="{6C7502C3-CFE8-825D-6ED3-95513FE1CF80}"/>
                  </a:ext>
                </a:extLst>
              </p:cNvPr>
              <p:cNvGrpSpPr/>
              <p:nvPr/>
            </p:nvGrpSpPr>
            <p:grpSpPr>
              <a:xfrm>
                <a:off x="2348639" y="7448937"/>
                <a:ext cx="132598" cy="205536"/>
                <a:chOff x="2577239" y="7315587"/>
                <a:chExt cx="132598" cy="205536"/>
              </a:xfrm>
            </p:grpSpPr>
            <p:grpSp>
              <p:nvGrpSpPr>
                <p:cNvPr id="10151" name="Group 10150">
                  <a:extLst>
                    <a:ext uri="{FF2B5EF4-FFF2-40B4-BE49-F238E27FC236}">
                      <a16:creationId xmlns:a16="http://schemas.microsoft.com/office/drawing/2014/main" id="{9B052F8E-E48B-8B25-5A65-2BA826249BC1}"/>
                    </a:ext>
                  </a:extLst>
                </p:cNvPr>
                <p:cNvGrpSpPr/>
                <p:nvPr/>
              </p:nvGrpSpPr>
              <p:grpSpPr>
                <a:xfrm>
                  <a:off x="2577239" y="7315587"/>
                  <a:ext cx="59573" cy="100761"/>
                  <a:chOff x="2577239" y="7315587"/>
                  <a:chExt cx="59573" cy="100761"/>
                </a:xfrm>
              </p:grpSpPr>
              <p:sp>
                <p:nvSpPr>
                  <p:cNvPr id="10167" name="Oval 10166">
                    <a:extLst>
                      <a:ext uri="{FF2B5EF4-FFF2-40B4-BE49-F238E27FC236}">
                        <a16:creationId xmlns:a16="http://schemas.microsoft.com/office/drawing/2014/main" id="{1FAE9F5F-E5A2-8FEF-E16B-88FB36D3B6E6}"/>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10168" name="Group 10167">
                    <a:extLst>
                      <a:ext uri="{FF2B5EF4-FFF2-40B4-BE49-F238E27FC236}">
                        <a16:creationId xmlns:a16="http://schemas.microsoft.com/office/drawing/2014/main" id="{135821DB-D8E3-53CF-7BD8-BD8B769EE43C}"/>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10169" name="Straight Connector 10168">
                      <a:extLst>
                        <a:ext uri="{FF2B5EF4-FFF2-40B4-BE49-F238E27FC236}">
                          <a16:creationId xmlns:a16="http://schemas.microsoft.com/office/drawing/2014/main" id="{86316C0B-9DB0-882D-4F97-DD791D586F6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170" name="Straight Connector 10169">
                      <a:extLst>
                        <a:ext uri="{FF2B5EF4-FFF2-40B4-BE49-F238E27FC236}">
                          <a16:creationId xmlns:a16="http://schemas.microsoft.com/office/drawing/2014/main" id="{A2FA0DEB-BC31-C79C-2961-5B93E8C5BEC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10152" name="Group 10151">
                  <a:extLst>
                    <a:ext uri="{FF2B5EF4-FFF2-40B4-BE49-F238E27FC236}">
                      <a16:creationId xmlns:a16="http://schemas.microsoft.com/office/drawing/2014/main" id="{DE853D2A-1E20-8D62-7612-F436239C7ABB}"/>
                    </a:ext>
                  </a:extLst>
                </p:cNvPr>
                <p:cNvGrpSpPr/>
                <p:nvPr/>
              </p:nvGrpSpPr>
              <p:grpSpPr>
                <a:xfrm>
                  <a:off x="2650264" y="7315587"/>
                  <a:ext cx="59573" cy="100761"/>
                  <a:chOff x="2735989" y="7315587"/>
                  <a:chExt cx="59573" cy="100761"/>
                </a:xfrm>
              </p:grpSpPr>
              <p:grpSp>
                <p:nvGrpSpPr>
                  <p:cNvPr id="10163" name="Group 10162">
                    <a:extLst>
                      <a:ext uri="{FF2B5EF4-FFF2-40B4-BE49-F238E27FC236}">
                        <a16:creationId xmlns:a16="http://schemas.microsoft.com/office/drawing/2014/main" id="{79FD13B8-DA8C-619B-09EF-E02ACE992F94}"/>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10165" name="Straight Connector 10164">
                      <a:extLst>
                        <a:ext uri="{FF2B5EF4-FFF2-40B4-BE49-F238E27FC236}">
                          <a16:creationId xmlns:a16="http://schemas.microsoft.com/office/drawing/2014/main" id="{30309A9D-C87C-3EBB-A868-C001DFA912B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166" name="Straight Connector 10165">
                      <a:extLst>
                        <a:ext uri="{FF2B5EF4-FFF2-40B4-BE49-F238E27FC236}">
                          <a16:creationId xmlns:a16="http://schemas.microsoft.com/office/drawing/2014/main" id="{77210B79-0BCD-54F8-48FF-F5B4ABF61889}"/>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0164" name="Oval 10163">
                    <a:extLst>
                      <a:ext uri="{FF2B5EF4-FFF2-40B4-BE49-F238E27FC236}">
                        <a16:creationId xmlns:a16="http://schemas.microsoft.com/office/drawing/2014/main" id="{A1AB9C51-CC58-0E8B-15DE-AF24509D0D5D}"/>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10153" name="Group 10152">
                  <a:extLst>
                    <a:ext uri="{FF2B5EF4-FFF2-40B4-BE49-F238E27FC236}">
                      <a16:creationId xmlns:a16="http://schemas.microsoft.com/office/drawing/2014/main" id="{10B78B72-9FFF-19E8-EEF4-9385C7040C41}"/>
                    </a:ext>
                  </a:extLst>
                </p:cNvPr>
                <p:cNvGrpSpPr/>
                <p:nvPr/>
              </p:nvGrpSpPr>
              <p:grpSpPr>
                <a:xfrm rot="10800000">
                  <a:off x="2577239" y="7420362"/>
                  <a:ext cx="59573" cy="100761"/>
                  <a:chOff x="2577239" y="7315587"/>
                  <a:chExt cx="59573" cy="100761"/>
                </a:xfrm>
              </p:grpSpPr>
              <p:sp>
                <p:nvSpPr>
                  <p:cNvPr id="10159" name="Oval 10158">
                    <a:extLst>
                      <a:ext uri="{FF2B5EF4-FFF2-40B4-BE49-F238E27FC236}">
                        <a16:creationId xmlns:a16="http://schemas.microsoft.com/office/drawing/2014/main" id="{9CEE98E9-8D9B-7F72-E855-5051885340DF}"/>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10160" name="Group 10159">
                    <a:extLst>
                      <a:ext uri="{FF2B5EF4-FFF2-40B4-BE49-F238E27FC236}">
                        <a16:creationId xmlns:a16="http://schemas.microsoft.com/office/drawing/2014/main" id="{06F3A750-8F67-2418-E893-BFF1A8EB16BD}"/>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10161" name="Straight Connector 10160">
                      <a:extLst>
                        <a:ext uri="{FF2B5EF4-FFF2-40B4-BE49-F238E27FC236}">
                          <a16:creationId xmlns:a16="http://schemas.microsoft.com/office/drawing/2014/main" id="{56C19707-7212-C627-DF29-01FFFBC2C8D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162" name="Straight Connector 10161">
                      <a:extLst>
                        <a:ext uri="{FF2B5EF4-FFF2-40B4-BE49-F238E27FC236}">
                          <a16:creationId xmlns:a16="http://schemas.microsoft.com/office/drawing/2014/main" id="{D941BB95-2FBF-9C12-DF5B-4BB6574205B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10154" name="Group 10153">
                  <a:extLst>
                    <a:ext uri="{FF2B5EF4-FFF2-40B4-BE49-F238E27FC236}">
                      <a16:creationId xmlns:a16="http://schemas.microsoft.com/office/drawing/2014/main" id="{1B0CABB0-9598-AA79-8E8E-B1F86C9C8B32}"/>
                    </a:ext>
                  </a:extLst>
                </p:cNvPr>
                <p:cNvGrpSpPr/>
                <p:nvPr/>
              </p:nvGrpSpPr>
              <p:grpSpPr>
                <a:xfrm rot="10800000">
                  <a:off x="2650264" y="7420362"/>
                  <a:ext cx="59573" cy="100761"/>
                  <a:chOff x="2735989" y="7315587"/>
                  <a:chExt cx="59573" cy="100761"/>
                </a:xfrm>
              </p:grpSpPr>
              <p:grpSp>
                <p:nvGrpSpPr>
                  <p:cNvPr id="10155" name="Group 10154">
                    <a:extLst>
                      <a:ext uri="{FF2B5EF4-FFF2-40B4-BE49-F238E27FC236}">
                        <a16:creationId xmlns:a16="http://schemas.microsoft.com/office/drawing/2014/main" id="{B1A88DF8-CABF-5560-245A-FFBF1AD9A343}"/>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10157" name="Straight Connector 10156">
                      <a:extLst>
                        <a:ext uri="{FF2B5EF4-FFF2-40B4-BE49-F238E27FC236}">
                          <a16:creationId xmlns:a16="http://schemas.microsoft.com/office/drawing/2014/main" id="{9E441BA4-60FC-B4A2-A73E-F6995753C0A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158" name="Straight Connector 10157">
                      <a:extLst>
                        <a:ext uri="{FF2B5EF4-FFF2-40B4-BE49-F238E27FC236}">
                          <a16:creationId xmlns:a16="http://schemas.microsoft.com/office/drawing/2014/main" id="{2251C79F-9844-89F1-F5E8-C9A969736A89}"/>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0156" name="Oval 10155">
                    <a:extLst>
                      <a:ext uri="{FF2B5EF4-FFF2-40B4-BE49-F238E27FC236}">
                        <a16:creationId xmlns:a16="http://schemas.microsoft.com/office/drawing/2014/main" id="{50220BE6-A6CF-CA45-6D85-AB203E9A4835}"/>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9962" name="Group 9961">
                <a:extLst>
                  <a:ext uri="{FF2B5EF4-FFF2-40B4-BE49-F238E27FC236}">
                    <a16:creationId xmlns:a16="http://schemas.microsoft.com/office/drawing/2014/main" id="{05B4CE32-D735-BA6D-8F18-812E0D2ABDEB}"/>
                  </a:ext>
                </a:extLst>
              </p:cNvPr>
              <p:cNvGrpSpPr/>
              <p:nvPr/>
            </p:nvGrpSpPr>
            <p:grpSpPr>
              <a:xfrm>
                <a:off x="2501039" y="7448937"/>
                <a:ext cx="132598" cy="205536"/>
                <a:chOff x="2577239" y="7315587"/>
                <a:chExt cx="132598" cy="205536"/>
              </a:xfrm>
            </p:grpSpPr>
            <p:grpSp>
              <p:nvGrpSpPr>
                <p:cNvPr id="10131" name="Group 10130">
                  <a:extLst>
                    <a:ext uri="{FF2B5EF4-FFF2-40B4-BE49-F238E27FC236}">
                      <a16:creationId xmlns:a16="http://schemas.microsoft.com/office/drawing/2014/main" id="{82465430-F499-DEBC-4A8A-9E8FBCFB36A5}"/>
                    </a:ext>
                  </a:extLst>
                </p:cNvPr>
                <p:cNvGrpSpPr/>
                <p:nvPr/>
              </p:nvGrpSpPr>
              <p:grpSpPr>
                <a:xfrm>
                  <a:off x="2577239" y="7315587"/>
                  <a:ext cx="59573" cy="100761"/>
                  <a:chOff x="2577239" y="7315587"/>
                  <a:chExt cx="59573" cy="100761"/>
                </a:xfrm>
              </p:grpSpPr>
              <p:sp>
                <p:nvSpPr>
                  <p:cNvPr id="10147" name="Oval 10146">
                    <a:extLst>
                      <a:ext uri="{FF2B5EF4-FFF2-40B4-BE49-F238E27FC236}">
                        <a16:creationId xmlns:a16="http://schemas.microsoft.com/office/drawing/2014/main" id="{F93A10D3-610F-7860-C18E-994C238E4126}"/>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10148" name="Group 10147">
                    <a:extLst>
                      <a:ext uri="{FF2B5EF4-FFF2-40B4-BE49-F238E27FC236}">
                        <a16:creationId xmlns:a16="http://schemas.microsoft.com/office/drawing/2014/main" id="{78DCBBE0-C8DC-840C-BEBB-25EB5FD7A280}"/>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10149" name="Straight Connector 10148">
                      <a:extLst>
                        <a:ext uri="{FF2B5EF4-FFF2-40B4-BE49-F238E27FC236}">
                          <a16:creationId xmlns:a16="http://schemas.microsoft.com/office/drawing/2014/main" id="{2C1EC33F-CCA9-E7E1-6BEC-64E7C041EEF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150" name="Straight Connector 10149">
                      <a:extLst>
                        <a:ext uri="{FF2B5EF4-FFF2-40B4-BE49-F238E27FC236}">
                          <a16:creationId xmlns:a16="http://schemas.microsoft.com/office/drawing/2014/main" id="{1271BB77-5F6B-F2FB-A1DA-999FC4259CF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10132" name="Group 10131">
                  <a:extLst>
                    <a:ext uri="{FF2B5EF4-FFF2-40B4-BE49-F238E27FC236}">
                      <a16:creationId xmlns:a16="http://schemas.microsoft.com/office/drawing/2014/main" id="{D59F43D8-275F-B409-9667-F0ECA183D3E7}"/>
                    </a:ext>
                  </a:extLst>
                </p:cNvPr>
                <p:cNvGrpSpPr/>
                <p:nvPr/>
              </p:nvGrpSpPr>
              <p:grpSpPr>
                <a:xfrm>
                  <a:off x="2650264" y="7315587"/>
                  <a:ext cx="59573" cy="100761"/>
                  <a:chOff x="2735989" y="7315587"/>
                  <a:chExt cx="59573" cy="100761"/>
                </a:xfrm>
              </p:grpSpPr>
              <p:grpSp>
                <p:nvGrpSpPr>
                  <p:cNvPr id="10143" name="Group 10142">
                    <a:extLst>
                      <a:ext uri="{FF2B5EF4-FFF2-40B4-BE49-F238E27FC236}">
                        <a16:creationId xmlns:a16="http://schemas.microsoft.com/office/drawing/2014/main" id="{8DCC9CFB-97B9-DDC3-B3E4-660DC74FA2C6}"/>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10145" name="Straight Connector 10144">
                      <a:extLst>
                        <a:ext uri="{FF2B5EF4-FFF2-40B4-BE49-F238E27FC236}">
                          <a16:creationId xmlns:a16="http://schemas.microsoft.com/office/drawing/2014/main" id="{427FB164-006B-BFA6-E7D6-E14188F971A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146" name="Straight Connector 10145">
                      <a:extLst>
                        <a:ext uri="{FF2B5EF4-FFF2-40B4-BE49-F238E27FC236}">
                          <a16:creationId xmlns:a16="http://schemas.microsoft.com/office/drawing/2014/main" id="{44033175-8AB2-2511-7A74-248D9BDE9A87}"/>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0144" name="Oval 10143">
                    <a:extLst>
                      <a:ext uri="{FF2B5EF4-FFF2-40B4-BE49-F238E27FC236}">
                        <a16:creationId xmlns:a16="http://schemas.microsoft.com/office/drawing/2014/main" id="{A92FD456-478B-6937-9772-D5EC2D3D2E4C}"/>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10133" name="Group 10132">
                  <a:extLst>
                    <a:ext uri="{FF2B5EF4-FFF2-40B4-BE49-F238E27FC236}">
                      <a16:creationId xmlns:a16="http://schemas.microsoft.com/office/drawing/2014/main" id="{E7D46296-47A2-9ADA-A447-73220FAF1A1C}"/>
                    </a:ext>
                  </a:extLst>
                </p:cNvPr>
                <p:cNvGrpSpPr/>
                <p:nvPr/>
              </p:nvGrpSpPr>
              <p:grpSpPr>
                <a:xfrm rot="10800000">
                  <a:off x="2577239" y="7420362"/>
                  <a:ext cx="59573" cy="100761"/>
                  <a:chOff x="2577239" y="7315587"/>
                  <a:chExt cx="59573" cy="100761"/>
                </a:xfrm>
              </p:grpSpPr>
              <p:sp>
                <p:nvSpPr>
                  <p:cNvPr id="10139" name="Oval 10138">
                    <a:extLst>
                      <a:ext uri="{FF2B5EF4-FFF2-40B4-BE49-F238E27FC236}">
                        <a16:creationId xmlns:a16="http://schemas.microsoft.com/office/drawing/2014/main" id="{124DB16C-594D-6C2C-A293-59169A1730F2}"/>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10140" name="Group 10139">
                    <a:extLst>
                      <a:ext uri="{FF2B5EF4-FFF2-40B4-BE49-F238E27FC236}">
                        <a16:creationId xmlns:a16="http://schemas.microsoft.com/office/drawing/2014/main" id="{6B519382-F406-C15A-4084-7020E2740E56}"/>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10141" name="Straight Connector 10140">
                      <a:extLst>
                        <a:ext uri="{FF2B5EF4-FFF2-40B4-BE49-F238E27FC236}">
                          <a16:creationId xmlns:a16="http://schemas.microsoft.com/office/drawing/2014/main" id="{826AC749-2A4B-3711-B681-9A20A2EB7DA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142" name="Straight Connector 10141">
                      <a:extLst>
                        <a:ext uri="{FF2B5EF4-FFF2-40B4-BE49-F238E27FC236}">
                          <a16:creationId xmlns:a16="http://schemas.microsoft.com/office/drawing/2014/main" id="{703FEA63-7D6A-7A59-1A27-6379723C56AF}"/>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10134" name="Group 10133">
                  <a:extLst>
                    <a:ext uri="{FF2B5EF4-FFF2-40B4-BE49-F238E27FC236}">
                      <a16:creationId xmlns:a16="http://schemas.microsoft.com/office/drawing/2014/main" id="{6500D596-00DF-76B6-CE81-C0E19E473B8A}"/>
                    </a:ext>
                  </a:extLst>
                </p:cNvPr>
                <p:cNvGrpSpPr/>
                <p:nvPr/>
              </p:nvGrpSpPr>
              <p:grpSpPr>
                <a:xfrm rot="10800000">
                  <a:off x="2650264" y="7420362"/>
                  <a:ext cx="59573" cy="100761"/>
                  <a:chOff x="2735989" y="7315587"/>
                  <a:chExt cx="59573" cy="100761"/>
                </a:xfrm>
              </p:grpSpPr>
              <p:grpSp>
                <p:nvGrpSpPr>
                  <p:cNvPr id="10135" name="Group 10134">
                    <a:extLst>
                      <a:ext uri="{FF2B5EF4-FFF2-40B4-BE49-F238E27FC236}">
                        <a16:creationId xmlns:a16="http://schemas.microsoft.com/office/drawing/2014/main" id="{5A446E68-88D5-B799-8637-E209C211A6E9}"/>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10137" name="Straight Connector 10136">
                      <a:extLst>
                        <a:ext uri="{FF2B5EF4-FFF2-40B4-BE49-F238E27FC236}">
                          <a16:creationId xmlns:a16="http://schemas.microsoft.com/office/drawing/2014/main" id="{DB8099AA-0B71-0335-9ADD-11C7EDEBFDE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138" name="Straight Connector 10137">
                      <a:extLst>
                        <a:ext uri="{FF2B5EF4-FFF2-40B4-BE49-F238E27FC236}">
                          <a16:creationId xmlns:a16="http://schemas.microsoft.com/office/drawing/2014/main" id="{08A840C7-3306-28D2-B312-AA0C3D7DEB5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0136" name="Oval 10135">
                    <a:extLst>
                      <a:ext uri="{FF2B5EF4-FFF2-40B4-BE49-F238E27FC236}">
                        <a16:creationId xmlns:a16="http://schemas.microsoft.com/office/drawing/2014/main" id="{13996075-7ED5-DDC7-369D-C96E2A57C106}"/>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9963" name="Group 9962">
                <a:extLst>
                  <a:ext uri="{FF2B5EF4-FFF2-40B4-BE49-F238E27FC236}">
                    <a16:creationId xmlns:a16="http://schemas.microsoft.com/office/drawing/2014/main" id="{4DAFADAF-5788-5433-9281-026EF1D9EE8E}"/>
                  </a:ext>
                </a:extLst>
              </p:cNvPr>
              <p:cNvGrpSpPr/>
              <p:nvPr/>
            </p:nvGrpSpPr>
            <p:grpSpPr>
              <a:xfrm>
                <a:off x="2653439" y="7448937"/>
                <a:ext cx="132598" cy="205536"/>
                <a:chOff x="2577239" y="7315587"/>
                <a:chExt cx="132598" cy="205536"/>
              </a:xfrm>
            </p:grpSpPr>
            <p:grpSp>
              <p:nvGrpSpPr>
                <p:cNvPr id="10111" name="Group 10110">
                  <a:extLst>
                    <a:ext uri="{FF2B5EF4-FFF2-40B4-BE49-F238E27FC236}">
                      <a16:creationId xmlns:a16="http://schemas.microsoft.com/office/drawing/2014/main" id="{D1FE1849-8899-8691-7D97-6F777020A160}"/>
                    </a:ext>
                  </a:extLst>
                </p:cNvPr>
                <p:cNvGrpSpPr/>
                <p:nvPr/>
              </p:nvGrpSpPr>
              <p:grpSpPr>
                <a:xfrm>
                  <a:off x="2577239" y="7315587"/>
                  <a:ext cx="59573" cy="100761"/>
                  <a:chOff x="2577239" y="7315587"/>
                  <a:chExt cx="59573" cy="100761"/>
                </a:xfrm>
              </p:grpSpPr>
              <p:sp>
                <p:nvSpPr>
                  <p:cNvPr id="10127" name="Oval 10126">
                    <a:extLst>
                      <a:ext uri="{FF2B5EF4-FFF2-40B4-BE49-F238E27FC236}">
                        <a16:creationId xmlns:a16="http://schemas.microsoft.com/office/drawing/2014/main" id="{19AD1E10-1A25-CEC6-591D-F6794A799681}"/>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10128" name="Group 10127">
                    <a:extLst>
                      <a:ext uri="{FF2B5EF4-FFF2-40B4-BE49-F238E27FC236}">
                        <a16:creationId xmlns:a16="http://schemas.microsoft.com/office/drawing/2014/main" id="{E1988C3F-1F98-23D7-9D14-6D85BA458DF8}"/>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10129" name="Straight Connector 10128">
                      <a:extLst>
                        <a:ext uri="{FF2B5EF4-FFF2-40B4-BE49-F238E27FC236}">
                          <a16:creationId xmlns:a16="http://schemas.microsoft.com/office/drawing/2014/main" id="{657C5383-26CB-E5B9-9629-B60419CC70F4}"/>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130" name="Straight Connector 10129">
                      <a:extLst>
                        <a:ext uri="{FF2B5EF4-FFF2-40B4-BE49-F238E27FC236}">
                          <a16:creationId xmlns:a16="http://schemas.microsoft.com/office/drawing/2014/main" id="{D82A995D-8EF5-54DA-AC40-242A2187755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10112" name="Group 10111">
                  <a:extLst>
                    <a:ext uri="{FF2B5EF4-FFF2-40B4-BE49-F238E27FC236}">
                      <a16:creationId xmlns:a16="http://schemas.microsoft.com/office/drawing/2014/main" id="{6609E108-CD0A-0712-27CE-B62633759381}"/>
                    </a:ext>
                  </a:extLst>
                </p:cNvPr>
                <p:cNvGrpSpPr/>
                <p:nvPr/>
              </p:nvGrpSpPr>
              <p:grpSpPr>
                <a:xfrm>
                  <a:off x="2650264" y="7315587"/>
                  <a:ext cx="59573" cy="100761"/>
                  <a:chOff x="2735989" y="7315587"/>
                  <a:chExt cx="59573" cy="100761"/>
                </a:xfrm>
              </p:grpSpPr>
              <p:grpSp>
                <p:nvGrpSpPr>
                  <p:cNvPr id="10123" name="Group 10122">
                    <a:extLst>
                      <a:ext uri="{FF2B5EF4-FFF2-40B4-BE49-F238E27FC236}">
                        <a16:creationId xmlns:a16="http://schemas.microsoft.com/office/drawing/2014/main" id="{B1070794-0891-5A30-2028-A5177BDE00DD}"/>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10125" name="Straight Connector 10124">
                      <a:extLst>
                        <a:ext uri="{FF2B5EF4-FFF2-40B4-BE49-F238E27FC236}">
                          <a16:creationId xmlns:a16="http://schemas.microsoft.com/office/drawing/2014/main" id="{8803AAB6-7AF5-064C-0EF7-2BB6832819C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126" name="Straight Connector 10125">
                      <a:extLst>
                        <a:ext uri="{FF2B5EF4-FFF2-40B4-BE49-F238E27FC236}">
                          <a16:creationId xmlns:a16="http://schemas.microsoft.com/office/drawing/2014/main" id="{0AE8C2CB-021F-0848-CBDF-424600A7771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0124" name="Oval 10123">
                    <a:extLst>
                      <a:ext uri="{FF2B5EF4-FFF2-40B4-BE49-F238E27FC236}">
                        <a16:creationId xmlns:a16="http://schemas.microsoft.com/office/drawing/2014/main" id="{92E2C126-F3AB-F1A9-0C33-0C745A9FD2F7}"/>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10113" name="Group 10112">
                  <a:extLst>
                    <a:ext uri="{FF2B5EF4-FFF2-40B4-BE49-F238E27FC236}">
                      <a16:creationId xmlns:a16="http://schemas.microsoft.com/office/drawing/2014/main" id="{38BF2E83-67A7-8609-A97E-9C5D278A432B}"/>
                    </a:ext>
                  </a:extLst>
                </p:cNvPr>
                <p:cNvGrpSpPr/>
                <p:nvPr/>
              </p:nvGrpSpPr>
              <p:grpSpPr>
                <a:xfrm rot="10800000">
                  <a:off x="2577239" y="7420362"/>
                  <a:ext cx="59573" cy="100761"/>
                  <a:chOff x="2577239" y="7315587"/>
                  <a:chExt cx="59573" cy="100761"/>
                </a:xfrm>
              </p:grpSpPr>
              <p:sp>
                <p:nvSpPr>
                  <p:cNvPr id="10119" name="Oval 10118">
                    <a:extLst>
                      <a:ext uri="{FF2B5EF4-FFF2-40B4-BE49-F238E27FC236}">
                        <a16:creationId xmlns:a16="http://schemas.microsoft.com/office/drawing/2014/main" id="{9A5E3CD5-870E-7EAB-9176-2DE7A0E983D8}"/>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10120" name="Group 10119">
                    <a:extLst>
                      <a:ext uri="{FF2B5EF4-FFF2-40B4-BE49-F238E27FC236}">
                        <a16:creationId xmlns:a16="http://schemas.microsoft.com/office/drawing/2014/main" id="{20F886A5-2773-BACB-D575-1BCD61BC3096}"/>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10121" name="Straight Connector 10120">
                      <a:extLst>
                        <a:ext uri="{FF2B5EF4-FFF2-40B4-BE49-F238E27FC236}">
                          <a16:creationId xmlns:a16="http://schemas.microsoft.com/office/drawing/2014/main" id="{EF7AB788-89C7-30C6-9B02-8ACC4BA293C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122" name="Straight Connector 10121">
                      <a:extLst>
                        <a:ext uri="{FF2B5EF4-FFF2-40B4-BE49-F238E27FC236}">
                          <a16:creationId xmlns:a16="http://schemas.microsoft.com/office/drawing/2014/main" id="{76C06F5B-6177-FA3B-CAA9-52604C3671EF}"/>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10114" name="Group 10113">
                  <a:extLst>
                    <a:ext uri="{FF2B5EF4-FFF2-40B4-BE49-F238E27FC236}">
                      <a16:creationId xmlns:a16="http://schemas.microsoft.com/office/drawing/2014/main" id="{62D10827-D50C-5F43-E3D6-B679D24C847B}"/>
                    </a:ext>
                  </a:extLst>
                </p:cNvPr>
                <p:cNvGrpSpPr/>
                <p:nvPr/>
              </p:nvGrpSpPr>
              <p:grpSpPr>
                <a:xfrm rot="10800000">
                  <a:off x="2650264" y="7420362"/>
                  <a:ext cx="59573" cy="100761"/>
                  <a:chOff x="2735989" y="7315587"/>
                  <a:chExt cx="59573" cy="100761"/>
                </a:xfrm>
              </p:grpSpPr>
              <p:grpSp>
                <p:nvGrpSpPr>
                  <p:cNvPr id="10115" name="Group 10114">
                    <a:extLst>
                      <a:ext uri="{FF2B5EF4-FFF2-40B4-BE49-F238E27FC236}">
                        <a16:creationId xmlns:a16="http://schemas.microsoft.com/office/drawing/2014/main" id="{8815AE90-01EC-88A9-D175-E669AFF0FCD8}"/>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10117" name="Straight Connector 10116">
                      <a:extLst>
                        <a:ext uri="{FF2B5EF4-FFF2-40B4-BE49-F238E27FC236}">
                          <a16:creationId xmlns:a16="http://schemas.microsoft.com/office/drawing/2014/main" id="{A9A11BA1-E0C9-5581-158C-19A213242D6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118" name="Straight Connector 10117">
                      <a:extLst>
                        <a:ext uri="{FF2B5EF4-FFF2-40B4-BE49-F238E27FC236}">
                          <a16:creationId xmlns:a16="http://schemas.microsoft.com/office/drawing/2014/main" id="{FFB5DFFF-CE01-272D-0578-C4DD782CA0F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0116" name="Oval 10115">
                    <a:extLst>
                      <a:ext uri="{FF2B5EF4-FFF2-40B4-BE49-F238E27FC236}">
                        <a16:creationId xmlns:a16="http://schemas.microsoft.com/office/drawing/2014/main" id="{333F22FA-C705-C1BB-7D5E-512460028AD3}"/>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9964" name="Group 9963">
                <a:extLst>
                  <a:ext uri="{FF2B5EF4-FFF2-40B4-BE49-F238E27FC236}">
                    <a16:creationId xmlns:a16="http://schemas.microsoft.com/office/drawing/2014/main" id="{0569813A-366D-837A-F9E3-AC7B47DEC232}"/>
                  </a:ext>
                </a:extLst>
              </p:cNvPr>
              <p:cNvGrpSpPr/>
              <p:nvPr/>
            </p:nvGrpSpPr>
            <p:grpSpPr>
              <a:xfrm>
                <a:off x="2805839" y="7448937"/>
                <a:ext cx="132598" cy="205536"/>
                <a:chOff x="2577239" y="7315587"/>
                <a:chExt cx="132598" cy="205536"/>
              </a:xfrm>
            </p:grpSpPr>
            <p:grpSp>
              <p:nvGrpSpPr>
                <p:cNvPr id="10091" name="Group 10090">
                  <a:extLst>
                    <a:ext uri="{FF2B5EF4-FFF2-40B4-BE49-F238E27FC236}">
                      <a16:creationId xmlns:a16="http://schemas.microsoft.com/office/drawing/2014/main" id="{D40FE716-1D86-DB89-FDBC-F77226FFA3D0}"/>
                    </a:ext>
                  </a:extLst>
                </p:cNvPr>
                <p:cNvGrpSpPr/>
                <p:nvPr/>
              </p:nvGrpSpPr>
              <p:grpSpPr>
                <a:xfrm>
                  <a:off x="2577239" y="7315587"/>
                  <a:ext cx="59573" cy="100761"/>
                  <a:chOff x="2577239" y="7315587"/>
                  <a:chExt cx="59573" cy="100761"/>
                </a:xfrm>
              </p:grpSpPr>
              <p:sp>
                <p:nvSpPr>
                  <p:cNvPr id="10107" name="Oval 10106">
                    <a:extLst>
                      <a:ext uri="{FF2B5EF4-FFF2-40B4-BE49-F238E27FC236}">
                        <a16:creationId xmlns:a16="http://schemas.microsoft.com/office/drawing/2014/main" id="{9FDF4CFA-BBFB-A22C-71C0-732A6983E8FA}"/>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10108" name="Group 10107">
                    <a:extLst>
                      <a:ext uri="{FF2B5EF4-FFF2-40B4-BE49-F238E27FC236}">
                        <a16:creationId xmlns:a16="http://schemas.microsoft.com/office/drawing/2014/main" id="{FAF9DAA9-98F8-C8BE-A555-84962E801431}"/>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10109" name="Straight Connector 10108">
                      <a:extLst>
                        <a:ext uri="{FF2B5EF4-FFF2-40B4-BE49-F238E27FC236}">
                          <a16:creationId xmlns:a16="http://schemas.microsoft.com/office/drawing/2014/main" id="{029F0851-FFD0-EC37-AA0C-3722E67218F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110" name="Straight Connector 10109">
                      <a:extLst>
                        <a:ext uri="{FF2B5EF4-FFF2-40B4-BE49-F238E27FC236}">
                          <a16:creationId xmlns:a16="http://schemas.microsoft.com/office/drawing/2014/main" id="{672A0602-032F-BAA7-EC0A-1BAAD7E2828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10092" name="Group 10091">
                  <a:extLst>
                    <a:ext uri="{FF2B5EF4-FFF2-40B4-BE49-F238E27FC236}">
                      <a16:creationId xmlns:a16="http://schemas.microsoft.com/office/drawing/2014/main" id="{4F4E2E24-C840-2293-BAB1-EE9B9438545F}"/>
                    </a:ext>
                  </a:extLst>
                </p:cNvPr>
                <p:cNvGrpSpPr/>
                <p:nvPr/>
              </p:nvGrpSpPr>
              <p:grpSpPr>
                <a:xfrm>
                  <a:off x="2650264" y="7315587"/>
                  <a:ext cx="59573" cy="100761"/>
                  <a:chOff x="2735989" y="7315587"/>
                  <a:chExt cx="59573" cy="100761"/>
                </a:xfrm>
              </p:grpSpPr>
              <p:grpSp>
                <p:nvGrpSpPr>
                  <p:cNvPr id="10103" name="Group 10102">
                    <a:extLst>
                      <a:ext uri="{FF2B5EF4-FFF2-40B4-BE49-F238E27FC236}">
                        <a16:creationId xmlns:a16="http://schemas.microsoft.com/office/drawing/2014/main" id="{3603E070-0FCB-FC05-E657-01734AFCBB0D}"/>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10105" name="Straight Connector 10104">
                      <a:extLst>
                        <a:ext uri="{FF2B5EF4-FFF2-40B4-BE49-F238E27FC236}">
                          <a16:creationId xmlns:a16="http://schemas.microsoft.com/office/drawing/2014/main" id="{4A92C958-2893-0763-6254-BF8DF4336423}"/>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106" name="Straight Connector 10105">
                      <a:extLst>
                        <a:ext uri="{FF2B5EF4-FFF2-40B4-BE49-F238E27FC236}">
                          <a16:creationId xmlns:a16="http://schemas.microsoft.com/office/drawing/2014/main" id="{1435D085-ED3C-9406-A23E-8DA2245001E8}"/>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0104" name="Oval 10103">
                    <a:extLst>
                      <a:ext uri="{FF2B5EF4-FFF2-40B4-BE49-F238E27FC236}">
                        <a16:creationId xmlns:a16="http://schemas.microsoft.com/office/drawing/2014/main" id="{E70D8DBC-E174-4765-D87F-7ECF45ACBC58}"/>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10093" name="Group 10092">
                  <a:extLst>
                    <a:ext uri="{FF2B5EF4-FFF2-40B4-BE49-F238E27FC236}">
                      <a16:creationId xmlns:a16="http://schemas.microsoft.com/office/drawing/2014/main" id="{2EDD9CF7-89ED-0445-0037-EC8612F08CB4}"/>
                    </a:ext>
                  </a:extLst>
                </p:cNvPr>
                <p:cNvGrpSpPr/>
                <p:nvPr/>
              </p:nvGrpSpPr>
              <p:grpSpPr>
                <a:xfrm rot="10800000">
                  <a:off x="2577239" y="7420362"/>
                  <a:ext cx="59573" cy="100761"/>
                  <a:chOff x="2577239" y="7315587"/>
                  <a:chExt cx="59573" cy="100761"/>
                </a:xfrm>
              </p:grpSpPr>
              <p:sp>
                <p:nvSpPr>
                  <p:cNvPr id="10099" name="Oval 10098">
                    <a:extLst>
                      <a:ext uri="{FF2B5EF4-FFF2-40B4-BE49-F238E27FC236}">
                        <a16:creationId xmlns:a16="http://schemas.microsoft.com/office/drawing/2014/main" id="{517B0D73-C129-79F1-76AC-5C351BAB740F}"/>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10100" name="Group 10099">
                    <a:extLst>
                      <a:ext uri="{FF2B5EF4-FFF2-40B4-BE49-F238E27FC236}">
                        <a16:creationId xmlns:a16="http://schemas.microsoft.com/office/drawing/2014/main" id="{C95E808E-034C-4ECC-CE88-3E5E52D15B19}"/>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10101" name="Straight Connector 10100">
                      <a:extLst>
                        <a:ext uri="{FF2B5EF4-FFF2-40B4-BE49-F238E27FC236}">
                          <a16:creationId xmlns:a16="http://schemas.microsoft.com/office/drawing/2014/main" id="{9E3780BD-D259-5138-79E3-32057035CB1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102" name="Straight Connector 10101">
                      <a:extLst>
                        <a:ext uri="{FF2B5EF4-FFF2-40B4-BE49-F238E27FC236}">
                          <a16:creationId xmlns:a16="http://schemas.microsoft.com/office/drawing/2014/main" id="{828022B0-548C-9DC6-A271-108289DDED3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10094" name="Group 10093">
                  <a:extLst>
                    <a:ext uri="{FF2B5EF4-FFF2-40B4-BE49-F238E27FC236}">
                      <a16:creationId xmlns:a16="http://schemas.microsoft.com/office/drawing/2014/main" id="{4A6562CA-BD4D-9D30-9630-F3F5CC37C717}"/>
                    </a:ext>
                  </a:extLst>
                </p:cNvPr>
                <p:cNvGrpSpPr/>
                <p:nvPr/>
              </p:nvGrpSpPr>
              <p:grpSpPr>
                <a:xfrm rot="10800000">
                  <a:off x="2650264" y="7420362"/>
                  <a:ext cx="59573" cy="100761"/>
                  <a:chOff x="2735989" y="7315587"/>
                  <a:chExt cx="59573" cy="100761"/>
                </a:xfrm>
              </p:grpSpPr>
              <p:grpSp>
                <p:nvGrpSpPr>
                  <p:cNvPr id="10095" name="Group 10094">
                    <a:extLst>
                      <a:ext uri="{FF2B5EF4-FFF2-40B4-BE49-F238E27FC236}">
                        <a16:creationId xmlns:a16="http://schemas.microsoft.com/office/drawing/2014/main" id="{AF3318F9-FEBA-18B9-6AD0-D63BC6C72167}"/>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10097" name="Straight Connector 10096">
                      <a:extLst>
                        <a:ext uri="{FF2B5EF4-FFF2-40B4-BE49-F238E27FC236}">
                          <a16:creationId xmlns:a16="http://schemas.microsoft.com/office/drawing/2014/main" id="{CC99ED03-FC6C-027C-5B4B-53172C263F83}"/>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098" name="Straight Connector 10097">
                      <a:extLst>
                        <a:ext uri="{FF2B5EF4-FFF2-40B4-BE49-F238E27FC236}">
                          <a16:creationId xmlns:a16="http://schemas.microsoft.com/office/drawing/2014/main" id="{2071520B-70CE-4B06-8ED5-11566960117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0096" name="Oval 10095">
                    <a:extLst>
                      <a:ext uri="{FF2B5EF4-FFF2-40B4-BE49-F238E27FC236}">
                        <a16:creationId xmlns:a16="http://schemas.microsoft.com/office/drawing/2014/main" id="{96A63C79-3F9F-D518-2AB6-1C604CA2AE39}"/>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9965" name="Group 9964">
                <a:extLst>
                  <a:ext uri="{FF2B5EF4-FFF2-40B4-BE49-F238E27FC236}">
                    <a16:creationId xmlns:a16="http://schemas.microsoft.com/office/drawing/2014/main" id="{0DE99FB9-2306-C7C0-6E09-7628B0F2E144}"/>
                  </a:ext>
                </a:extLst>
              </p:cNvPr>
              <p:cNvGrpSpPr/>
              <p:nvPr/>
            </p:nvGrpSpPr>
            <p:grpSpPr>
              <a:xfrm>
                <a:off x="2958239" y="7448937"/>
                <a:ext cx="132598" cy="205536"/>
                <a:chOff x="2577239" y="7315587"/>
                <a:chExt cx="132598" cy="205536"/>
              </a:xfrm>
            </p:grpSpPr>
            <p:grpSp>
              <p:nvGrpSpPr>
                <p:cNvPr id="10071" name="Group 10070">
                  <a:extLst>
                    <a:ext uri="{FF2B5EF4-FFF2-40B4-BE49-F238E27FC236}">
                      <a16:creationId xmlns:a16="http://schemas.microsoft.com/office/drawing/2014/main" id="{AA260C37-998C-6911-899E-8C693757C779}"/>
                    </a:ext>
                  </a:extLst>
                </p:cNvPr>
                <p:cNvGrpSpPr/>
                <p:nvPr/>
              </p:nvGrpSpPr>
              <p:grpSpPr>
                <a:xfrm>
                  <a:off x="2577239" y="7315587"/>
                  <a:ext cx="59573" cy="100761"/>
                  <a:chOff x="2577239" y="7315587"/>
                  <a:chExt cx="59573" cy="100761"/>
                </a:xfrm>
              </p:grpSpPr>
              <p:sp>
                <p:nvSpPr>
                  <p:cNvPr id="10087" name="Oval 10086">
                    <a:extLst>
                      <a:ext uri="{FF2B5EF4-FFF2-40B4-BE49-F238E27FC236}">
                        <a16:creationId xmlns:a16="http://schemas.microsoft.com/office/drawing/2014/main" id="{41F1ED13-6B9C-CFF7-4FD2-2081779F448D}"/>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10088" name="Group 10087">
                    <a:extLst>
                      <a:ext uri="{FF2B5EF4-FFF2-40B4-BE49-F238E27FC236}">
                        <a16:creationId xmlns:a16="http://schemas.microsoft.com/office/drawing/2014/main" id="{DC5B0916-9329-104D-8C4D-B68732C49107}"/>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10089" name="Straight Connector 10088">
                      <a:extLst>
                        <a:ext uri="{FF2B5EF4-FFF2-40B4-BE49-F238E27FC236}">
                          <a16:creationId xmlns:a16="http://schemas.microsoft.com/office/drawing/2014/main" id="{0C6AB838-AB12-A355-3B38-7D9C38BE3664}"/>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090" name="Straight Connector 10089">
                      <a:extLst>
                        <a:ext uri="{FF2B5EF4-FFF2-40B4-BE49-F238E27FC236}">
                          <a16:creationId xmlns:a16="http://schemas.microsoft.com/office/drawing/2014/main" id="{31B6F9A6-B082-A2AB-9E8B-7DC59978365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10072" name="Group 10071">
                  <a:extLst>
                    <a:ext uri="{FF2B5EF4-FFF2-40B4-BE49-F238E27FC236}">
                      <a16:creationId xmlns:a16="http://schemas.microsoft.com/office/drawing/2014/main" id="{9A1525DD-6F65-57B4-36BA-9B1F9232BA01}"/>
                    </a:ext>
                  </a:extLst>
                </p:cNvPr>
                <p:cNvGrpSpPr/>
                <p:nvPr/>
              </p:nvGrpSpPr>
              <p:grpSpPr>
                <a:xfrm>
                  <a:off x="2650264" y="7315587"/>
                  <a:ext cx="59573" cy="100761"/>
                  <a:chOff x="2735989" y="7315587"/>
                  <a:chExt cx="59573" cy="100761"/>
                </a:xfrm>
              </p:grpSpPr>
              <p:grpSp>
                <p:nvGrpSpPr>
                  <p:cNvPr id="10083" name="Group 10082">
                    <a:extLst>
                      <a:ext uri="{FF2B5EF4-FFF2-40B4-BE49-F238E27FC236}">
                        <a16:creationId xmlns:a16="http://schemas.microsoft.com/office/drawing/2014/main" id="{B453F6D8-C2C5-B216-1796-1A8A0B46ADCC}"/>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10085" name="Straight Connector 10084">
                      <a:extLst>
                        <a:ext uri="{FF2B5EF4-FFF2-40B4-BE49-F238E27FC236}">
                          <a16:creationId xmlns:a16="http://schemas.microsoft.com/office/drawing/2014/main" id="{3DB2A070-F40E-97BC-9DED-0384C6B39F4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086" name="Straight Connector 10085">
                      <a:extLst>
                        <a:ext uri="{FF2B5EF4-FFF2-40B4-BE49-F238E27FC236}">
                          <a16:creationId xmlns:a16="http://schemas.microsoft.com/office/drawing/2014/main" id="{36BFCA7E-BCAE-0B5C-B325-178336091787}"/>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0084" name="Oval 10083">
                    <a:extLst>
                      <a:ext uri="{FF2B5EF4-FFF2-40B4-BE49-F238E27FC236}">
                        <a16:creationId xmlns:a16="http://schemas.microsoft.com/office/drawing/2014/main" id="{3AC44DEC-5FCF-E8FC-32A4-809F693CD3F6}"/>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10073" name="Group 10072">
                  <a:extLst>
                    <a:ext uri="{FF2B5EF4-FFF2-40B4-BE49-F238E27FC236}">
                      <a16:creationId xmlns:a16="http://schemas.microsoft.com/office/drawing/2014/main" id="{C818C1EF-35E9-010A-7D42-0E71EA435F48}"/>
                    </a:ext>
                  </a:extLst>
                </p:cNvPr>
                <p:cNvGrpSpPr/>
                <p:nvPr/>
              </p:nvGrpSpPr>
              <p:grpSpPr>
                <a:xfrm rot="10800000">
                  <a:off x="2577239" y="7420362"/>
                  <a:ext cx="59573" cy="100761"/>
                  <a:chOff x="2577239" y="7315587"/>
                  <a:chExt cx="59573" cy="100761"/>
                </a:xfrm>
              </p:grpSpPr>
              <p:sp>
                <p:nvSpPr>
                  <p:cNvPr id="10079" name="Oval 10078">
                    <a:extLst>
                      <a:ext uri="{FF2B5EF4-FFF2-40B4-BE49-F238E27FC236}">
                        <a16:creationId xmlns:a16="http://schemas.microsoft.com/office/drawing/2014/main" id="{50791A03-8C72-D6C6-4DF0-12635AB10111}"/>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10080" name="Group 10079">
                    <a:extLst>
                      <a:ext uri="{FF2B5EF4-FFF2-40B4-BE49-F238E27FC236}">
                        <a16:creationId xmlns:a16="http://schemas.microsoft.com/office/drawing/2014/main" id="{AEC272C4-660E-547F-929A-A6B1B16ECB31}"/>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10081" name="Straight Connector 10080">
                      <a:extLst>
                        <a:ext uri="{FF2B5EF4-FFF2-40B4-BE49-F238E27FC236}">
                          <a16:creationId xmlns:a16="http://schemas.microsoft.com/office/drawing/2014/main" id="{8FC22129-F78C-77B6-1126-5DE5AE2A903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082" name="Straight Connector 10081">
                      <a:extLst>
                        <a:ext uri="{FF2B5EF4-FFF2-40B4-BE49-F238E27FC236}">
                          <a16:creationId xmlns:a16="http://schemas.microsoft.com/office/drawing/2014/main" id="{712CFCDA-3C77-BE73-4637-B219957D4F82}"/>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10074" name="Group 10073">
                  <a:extLst>
                    <a:ext uri="{FF2B5EF4-FFF2-40B4-BE49-F238E27FC236}">
                      <a16:creationId xmlns:a16="http://schemas.microsoft.com/office/drawing/2014/main" id="{CEB16A69-1018-2499-6518-3BABD9EB1A6B}"/>
                    </a:ext>
                  </a:extLst>
                </p:cNvPr>
                <p:cNvGrpSpPr/>
                <p:nvPr/>
              </p:nvGrpSpPr>
              <p:grpSpPr>
                <a:xfrm rot="10800000">
                  <a:off x="2650264" y="7420362"/>
                  <a:ext cx="59573" cy="100761"/>
                  <a:chOff x="2735989" y="7315587"/>
                  <a:chExt cx="59573" cy="100761"/>
                </a:xfrm>
              </p:grpSpPr>
              <p:grpSp>
                <p:nvGrpSpPr>
                  <p:cNvPr id="10075" name="Group 10074">
                    <a:extLst>
                      <a:ext uri="{FF2B5EF4-FFF2-40B4-BE49-F238E27FC236}">
                        <a16:creationId xmlns:a16="http://schemas.microsoft.com/office/drawing/2014/main" id="{83A3EAEC-E5EC-38EE-5B71-4B28D1742121}"/>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10077" name="Straight Connector 10076">
                      <a:extLst>
                        <a:ext uri="{FF2B5EF4-FFF2-40B4-BE49-F238E27FC236}">
                          <a16:creationId xmlns:a16="http://schemas.microsoft.com/office/drawing/2014/main" id="{7F318657-14A0-56FF-B39F-D7D22ED8949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078" name="Straight Connector 10077">
                      <a:extLst>
                        <a:ext uri="{FF2B5EF4-FFF2-40B4-BE49-F238E27FC236}">
                          <a16:creationId xmlns:a16="http://schemas.microsoft.com/office/drawing/2014/main" id="{3FFD3DA2-D2F9-C156-8E87-0E43AC4721B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0076" name="Oval 10075">
                    <a:extLst>
                      <a:ext uri="{FF2B5EF4-FFF2-40B4-BE49-F238E27FC236}">
                        <a16:creationId xmlns:a16="http://schemas.microsoft.com/office/drawing/2014/main" id="{3A5B7671-97C9-0FE5-69FE-6B079A2F88ED}"/>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9966" name="Group 9965">
                <a:extLst>
                  <a:ext uri="{FF2B5EF4-FFF2-40B4-BE49-F238E27FC236}">
                    <a16:creationId xmlns:a16="http://schemas.microsoft.com/office/drawing/2014/main" id="{956484B2-39E9-7C46-A35E-A5C7BD324336}"/>
                  </a:ext>
                </a:extLst>
              </p:cNvPr>
              <p:cNvGrpSpPr/>
              <p:nvPr/>
            </p:nvGrpSpPr>
            <p:grpSpPr>
              <a:xfrm>
                <a:off x="3110639" y="7448937"/>
                <a:ext cx="132598" cy="205536"/>
                <a:chOff x="2577239" y="7315587"/>
                <a:chExt cx="132598" cy="205536"/>
              </a:xfrm>
            </p:grpSpPr>
            <p:grpSp>
              <p:nvGrpSpPr>
                <p:cNvPr id="10051" name="Group 10050">
                  <a:extLst>
                    <a:ext uri="{FF2B5EF4-FFF2-40B4-BE49-F238E27FC236}">
                      <a16:creationId xmlns:a16="http://schemas.microsoft.com/office/drawing/2014/main" id="{1573719F-CDE6-2455-6CFA-BB5E00BF3A4C}"/>
                    </a:ext>
                  </a:extLst>
                </p:cNvPr>
                <p:cNvGrpSpPr/>
                <p:nvPr/>
              </p:nvGrpSpPr>
              <p:grpSpPr>
                <a:xfrm>
                  <a:off x="2577239" y="7315587"/>
                  <a:ext cx="59573" cy="100761"/>
                  <a:chOff x="2577239" y="7315587"/>
                  <a:chExt cx="59573" cy="100761"/>
                </a:xfrm>
              </p:grpSpPr>
              <p:sp>
                <p:nvSpPr>
                  <p:cNvPr id="10067" name="Oval 10066">
                    <a:extLst>
                      <a:ext uri="{FF2B5EF4-FFF2-40B4-BE49-F238E27FC236}">
                        <a16:creationId xmlns:a16="http://schemas.microsoft.com/office/drawing/2014/main" id="{4B9F6943-A972-1483-F444-80694D6BD7E0}"/>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10068" name="Group 10067">
                    <a:extLst>
                      <a:ext uri="{FF2B5EF4-FFF2-40B4-BE49-F238E27FC236}">
                        <a16:creationId xmlns:a16="http://schemas.microsoft.com/office/drawing/2014/main" id="{D3DC5F10-003D-6542-F54E-26EF9067807D}"/>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10069" name="Straight Connector 10068">
                      <a:extLst>
                        <a:ext uri="{FF2B5EF4-FFF2-40B4-BE49-F238E27FC236}">
                          <a16:creationId xmlns:a16="http://schemas.microsoft.com/office/drawing/2014/main" id="{A80FBFBE-4834-2291-703A-8E8B47A5D88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070" name="Straight Connector 10069">
                      <a:extLst>
                        <a:ext uri="{FF2B5EF4-FFF2-40B4-BE49-F238E27FC236}">
                          <a16:creationId xmlns:a16="http://schemas.microsoft.com/office/drawing/2014/main" id="{707DCD09-90CC-C506-8B55-514BBD30AD64}"/>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10052" name="Group 10051">
                  <a:extLst>
                    <a:ext uri="{FF2B5EF4-FFF2-40B4-BE49-F238E27FC236}">
                      <a16:creationId xmlns:a16="http://schemas.microsoft.com/office/drawing/2014/main" id="{79F13860-3596-A1CD-94A3-8C259EAC7836}"/>
                    </a:ext>
                  </a:extLst>
                </p:cNvPr>
                <p:cNvGrpSpPr/>
                <p:nvPr/>
              </p:nvGrpSpPr>
              <p:grpSpPr>
                <a:xfrm>
                  <a:off x="2650264" y="7315587"/>
                  <a:ext cx="59573" cy="100761"/>
                  <a:chOff x="2735989" y="7315587"/>
                  <a:chExt cx="59573" cy="100761"/>
                </a:xfrm>
              </p:grpSpPr>
              <p:grpSp>
                <p:nvGrpSpPr>
                  <p:cNvPr id="10063" name="Group 10062">
                    <a:extLst>
                      <a:ext uri="{FF2B5EF4-FFF2-40B4-BE49-F238E27FC236}">
                        <a16:creationId xmlns:a16="http://schemas.microsoft.com/office/drawing/2014/main" id="{4A07ECD4-74CF-7589-A5CE-DAD6060A72A7}"/>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10065" name="Straight Connector 10064">
                      <a:extLst>
                        <a:ext uri="{FF2B5EF4-FFF2-40B4-BE49-F238E27FC236}">
                          <a16:creationId xmlns:a16="http://schemas.microsoft.com/office/drawing/2014/main" id="{3C8DDFD0-F758-84A1-31C1-88DA978E8557}"/>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066" name="Straight Connector 10065">
                      <a:extLst>
                        <a:ext uri="{FF2B5EF4-FFF2-40B4-BE49-F238E27FC236}">
                          <a16:creationId xmlns:a16="http://schemas.microsoft.com/office/drawing/2014/main" id="{034C13F9-9AAB-DA98-2FF6-EDBEFD68A194}"/>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0064" name="Oval 10063">
                    <a:extLst>
                      <a:ext uri="{FF2B5EF4-FFF2-40B4-BE49-F238E27FC236}">
                        <a16:creationId xmlns:a16="http://schemas.microsoft.com/office/drawing/2014/main" id="{14ABAFF0-3933-A6BC-3B08-C266FD429526}"/>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10053" name="Group 10052">
                  <a:extLst>
                    <a:ext uri="{FF2B5EF4-FFF2-40B4-BE49-F238E27FC236}">
                      <a16:creationId xmlns:a16="http://schemas.microsoft.com/office/drawing/2014/main" id="{414CE6F5-E840-AF31-8E31-0519B32FDE59}"/>
                    </a:ext>
                  </a:extLst>
                </p:cNvPr>
                <p:cNvGrpSpPr/>
                <p:nvPr/>
              </p:nvGrpSpPr>
              <p:grpSpPr>
                <a:xfrm rot="10800000">
                  <a:off x="2577239" y="7420362"/>
                  <a:ext cx="59573" cy="100761"/>
                  <a:chOff x="2577239" y="7315587"/>
                  <a:chExt cx="59573" cy="100761"/>
                </a:xfrm>
              </p:grpSpPr>
              <p:sp>
                <p:nvSpPr>
                  <p:cNvPr id="10059" name="Oval 10058">
                    <a:extLst>
                      <a:ext uri="{FF2B5EF4-FFF2-40B4-BE49-F238E27FC236}">
                        <a16:creationId xmlns:a16="http://schemas.microsoft.com/office/drawing/2014/main" id="{41E37471-D4B9-010D-BAAC-CB1F7A3AF61B}"/>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10060" name="Group 10059">
                    <a:extLst>
                      <a:ext uri="{FF2B5EF4-FFF2-40B4-BE49-F238E27FC236}">
                        <a16:creationId xmlns:a16="http://schemas.microsoft.com/office/drawing/2014/main" id="{93249C79-544D-B2F1-143C-A1A21C7C38B6}"/>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10061" name="Straight Connector 10060">
                      <a:extLst>
                        <a:ext uri="{FF2B5EF4-FFF2-40B4-BE49-F238E27FC236}">
                          <a16:creationId xmlns:a16="http://schemas.microsoft.com/office/drawing/2014/main" id="{F453ED30-F873-0F57-5A18-634BDE756BD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062" name="Straight Connector 10061">
                      <a:extLst>
                        <a:ext uri="{FF2B5EF4-FFF2-40B4-BE49-F238E27FC236}">
                          <a16:creationId xmlns:a16="http://schemas.microsoft.com/office/drawing/2014/main" id="{6BF08995-3EA0-6A31-6DE0-13C5D8EBFFD2}"/>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10054" name="Group 10053">
                  <a:extLst>
                    <a:ext uri="{FF2B5EF4-FFF2-40B4-BE49-F238E27FC236}">
                      <a16:creationId xmlns:a16="http://schemas.microsoft.com/office/drawing/2014/main" id="{7C676DDC-D554-9087-EC04-0797830B2361}"/>
                    </a:ext>
                  </a:extLst>
                </p:cNvPr>
                <p:cNvGrpSpPr/>
                <p:nvPr/>
              </p:nvGrpSpPr>
              <p:grpSpPr>
                <a:xfrm rot="10800000">
                  <a:off x="2650264" y="7420362"/>
                  <a:ext cx="59573" cy="100761"/>
                  <a:chOff x="2735989" y="7315587"/>
                  <a:chExt cx="59573" cy="100761"/>
                </a:xfrm>
              </p:grpSpPr>
              <p:grpSp>
                <p:nvGrpSpPr>
                  <p:cNvPr id="10055" name="Group 10054">
                    <a:extLst>
                      <a:ext uri="{FF2B5EF4-FFF2-40B4-BE49-F238E27FC236}">
                        <a16:creationId xmlns:a16="http://schemas.microsoft.com/office/drawing/2014/main" id="{942D7A37-E3EB-0332-EC42-143511864843}"/>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10057" name="Straight Connector 10056">
                      <a:extLst>
                        <a:ext uri="{FF2B5EF4-FFF2-40B4-BE49-F238E27FC236}">
                          <a16:creationId xmlns:a16="http://schemas.microsoft.com/office/drawing/2014/main" id="{15B2E2A6-8FB3-AB1F-BA0A-9E1148F856E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058" name="Straight Connector 10057">
                      <a:extLst>
                        <a:ext uri="{FF2B5EF4-FFF2-40B4-BE49-F238E27FC236}">
                          <a16:creationId xmlns:a16="http://schemas.microsoft.com/office/drawing/2014/main" id="{F6396B27-67C8-2BCE-4FAE-76970E04C017}"/>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0056" name="Oval 10055">
                    <a:extLst>
                      <a:ext uri="{FF2B5EF4-FFF2-40B4-BE49-F238E27FC236}">
                        <a16:creationId xmlns:a16="http://schemas.microsoft.com/office/drawing/2014/main" id="{DF62A1BC-6F54-C76A-CD91-411DB1CC0C42}"/>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9967" name="Group 9966">
                <a:extLst>
                  <a:ext uri="{FF2B5EF4-FFF2-40B4-BE49-F238E27FC236}">
                    <a16:creationId xmlns:a16="http://schemas.microsoft.com/office/drawing/2014/main" id="{8709F8DC-FA7A-F780-F429-15CD287C1F61}"/>
                  </a:ext>
                </a:extLst>
              </p:cNvPr>
              <p:cNvGrpSpPr/>
              <p:nvPr/>
            </p:nvGrpSpPr>
            <p:grpSpPr>
              <a:xfrm>
                <a:off x="3263039" y="7448937"/>
                <a:ext cx="132598" cy="205536"/>
                <a:chOff x="2577239" y="7315587"/>
                <a:chExt cx="132598" cy="205536"/>
              </a:xfrm>
            </p:grpSpPr>
            <p:grpSp>
              <p:nvGrpSpPr>
                <p:cNvPr id="10031" name="Group 10030">
                  <a:extLst>
                    <a:ext uri="{FF2B5EF4-FFF2-40B4-BE49-F238E27FC236}">
                      <a16:creationId xmlns:a16="http://schemas.microsoft.com/office/drawing/2014/main" id="{8AE2293A-E664-6E7A-30F2-99EA6CF4F1C6}"/>
                    </a:ext>
                  </a:extLst>
                </p:cNvPr>
                <p:cNvGrpSpPr/>
                <p:nvPr/>
              </p:nvGrpSpPr>
              <p:grpSpPr>
                <a:xfrm>
                  <a:off x="2577239" y="7315587"/>
                  <a:ext cx="59573" cy="100761"/>
                  <a:chOff x="2577239" y="7315587"/>
                  <a:chExt cx="59573" cy="100761"/>
                </a:xfrm>
              </p:grpSpPr>
              <p:sp>
                <p:nvSpPr>
                  <p:cNvPr id="10047" name="Oval 10046">
                    <a:extLst>
                      <a:ext uri="{FF2B5EF4-FFF2-40B4-BE49-F238E27FC236}">
                        <a16:creationId xmlns:a16="http://schemas.microsoft.com/office/drawing/2014/main" id="{0C83E140-A3D2-82CE-C659-4866FD4E6398}"/>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10048" name="Group 10047">
                    <a:extLst>
                      <a:ext uri="{FF2B5EF4-FFF2-40B4-BE49-F238E27FC236}">
                        <a16:creationId xmlns:a16="http://schemas.microsoft.com/office/drawing/2014/main" id="{A476B366-5AAF-44AD-4D61-0E7D0D8F6B0A}"/>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10049" name="Straight Connector 10048">
                      <a:extLst>
                        <a:ext uri="{FF2B5EF4-FFF2-40B4-BE49-F238E27FC236}">
                          <a16:creationId xmlns:a16="http://schemas.microsoft.com/office/drawing/2014/main" id="{532C2115-26CE-8B43-2F3B-4A79A7F26926}"/>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050" name="Straight Connector 10049">
                      <a:extLst>
                        <a:ext uri="{FF2B5EF4-FFF2-40B4-BE49-F238E27FC236}">
                          <a16:creationId xmlns:a16="http://schemas.microsoft.com/office/drawing/2014/main" id="{68BED181-0588-CA42-05A9-B87F378BF3D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10032" name="Group 10031">
                  <a:extLst>
                    <a:ext uri="{FF2B5EF4-FFF2-40B4-BE49-F238E27FC236}">
                      <a16:creationId xmlns:a16="http://schemas.microsoft.com/office/drawing/2014/main" id="{E02245B9-A237-CB7F-5A48-2E817D500CD6}"/>
                    </a:ext>
                  </a:extLst>
                </p:cNvPr>
                <p:cNvGrpSpPr/>
                <p:nvPr/>
              </p:nvGrpSpPr>
              <p:grpSpPr>
                <a:xfrm>
                  <a:off x="2650264" y="7315587"/>
                  <a:ext cx="59573" cy="100761"/>
                  <a:chOff x="2735989" y="7315587"/>
                  <a:chExt cx="59573" cy="100761"/>
                </a:xfrm>
              </p:grpSpPr>
              <p:grpSp>
                <p:nvGrpSpPr>
                  <p:cNvPr id="10043" name="Group 10042">
                    <a:extLst>
                      <a:ext uri="{FF2B5EF4-FFF2-40B4-BE49-F238E27FC236}">
                        <a16:creationId xmlns:a16="http://schemas.microsoft.com/office/drawing/2014/main" id="{04854229-49D7-F81C-199C-CB86DF08DA2F}"/>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10045" name="Straight Connector 10044">
                      <a:extLst>
                        <a:ext uri="{FF2B5EF4-FFF2-40B4-BE49-F238E27FC236}">
                          <a16:creationId xmlns:a16="http://schemas.microsoft.com/office/drawing/2014/main" id="{953E93A5-E650-32A5-3D30-8082C01CACB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046" name="Straight Connector 10045">
                      <a:extLst>
                        <a:ext uri="{FF2B5EF4-FFF2-40B4-BE49-F238E27FC236}">
                          <a16:creationId xmlns:a16="http://schemas.microsoft.com/office/drawing/2014/main" id="{9C3A322A-9A85-A788-73C0-2A1A0344E207}"/>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0044" name="Oval 10043">
                    <a:extLst>
                      <a:ext uri="{FF2B5EF4-FFF2-40B4-BE49-F238E27FC236}">
                        <a16:creationId xmlns:a16="http://schemas.microsoft.com/office/drawing/2014/main" id="{1690F2A0-D3B0-A16D-CC56-46E79070FEA4}"/>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10033" name="Group 10032">
                  <a:extLst>
                    <a:ext uri="{FF2B5EF4-FFF2-40B4-BE49-F238E27FC236}">
                      <a16:creationId xmlns:a16="http://schemas.microsoft.com/office/drawing/2014/main" id="{714EC2F0-EDBC-5719-DBB9-96B9B6C2C73B}"/>
                    </a:ext>
                  </a:extLst>
                </p:cNvPr>
                <p:cNvGrpSpPr/>
                <p:nvPr/>
              </p:nvGrpSpPr>
              <p:grpSpPr>
                <a:xfrm rot="10800000">
                  <a:off x="2577239" y="7420362"/>
                  <a:ext cx="59573" cy="100761"/>
                  <a:chOff x="2577239" y="7315587"/>
                  <a:chExt cx="59573" cy="100761"/>
                </a:xfrm>
              </p:grpSpPr>
              <p:sp>
                <p:nvSpPr>
                  <p:cNvPr id="10039" name="Oval 10038">
                    <a:extLst>
                      <a:ext uri="{FF2B5EF4-FFF2-40B4-BE49-F238E27FC236}">
                        <a16:creationId xmlns:a16="http://schemas.microsoft.com/office/drawing/2014/main" id="{754D6FDE-7140-CC9E-928B-FC1DB9F2E976}"/>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10040" name="Group 10039">
                    <a:extLst>
                      <a:ext uri="{FF2B5EF4-FFF2-40B4-BE49-F238E27FC236}">
                        <a16:creationId xmlns:a16="http://schemas.microsoft.com/office/drawing/2014/main" id="{D6656618-A66A-8C4D-DAFB-3CD6349A3977}"/>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10041" name="Straight Connector 10040">
                      <a:extLst>
                        <a:ext uri="{FF2B5EF4-FFF2-40B4-BE49-F238E27FC236}">
                          <a16:creationId xmlns:a16="http://schemas.microsoft.com/office/drawing/2014/main" id="{E6329896-AA05-D087-34D1-EF17BE184B6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042" name="Straight Connector 10041">
                      <a:extLst>
                        <a:ext uri="{FF2B5EF4-FFF2-40B4-BE49-F238E27FC236}">
                          <a16:creationId xmlns:a16="http://schemas.microsoft.com/office/drawing/2014/main" id="{8254B529-FC87-7924-4AC8-40CC02ACFC4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10034" name="Group 10033">
                  <a:extLst>
                    <a:ext uri="{FF2B5EF4-FFF2-40B4-BE49-F238E27FC236}">
                      <a16:creationId xmlns:a16="http://schemas.microsoft.com/office/drawing/2014/main" id="{57302EED-1439-1200-CB84-E7A570A012B0}"/>
                    </a:ext>
                  </a:extLst>
                </p:cNvPr>
                <p:cNvGrpSpPr/>
                <p:nvPr/>
              </p:nvGrpSpPr>
              <p:grpSpPr>
                <a:xfrm rot="10800000">
                  <a:off x="2650264" y="7420362"/>
                  <a:ext cx="59573" cy="100761"/>
                  <a:chOff x="2735989" y="7315587"/>
                  <a:chExt cx="59573" cy="100761"/>
                </a:xfrm>
              </p:grpSpPr>
              <p:grpSp>
                <p:nvGrpSpPr>
                  <p:cNvPr id="10035" name="Group 10034">
                    <a:extLst>
                      <a:ext uri="{FF2B5EF4-FFF2-40B4-BE49-F238E27FC236}">
                        <a16:creationId xmlns:a16="http://schemas.microsoft.com/office/drawing/2014/main" id="{26084806-CAC3-4600-80D8-2E4456D7D319}"/>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10037" name="Straight Connector 10036">
                      <a:extLst>
                        <a:ext uri="{FF2B5EF4-FFF2-40B4-BE49-F238E27FC236}">
                          <a16:creationId xmlns:a16="http://schemas.microsoft.com/office/drawing/2014/main" id="{3960C354-7C75-B20A-9AB0-2F87D0EDBCC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038" name="Straight Connector 10037">
                      <a:extLst>
                        <a:ext uri="{FF2B5EF4-FFF2-40B4-BE49-F238E27FC236}">
                          <a16:creationId xmlns:a16="http://schemas.microsoft.com/office/drawing/2014/main" id="{36708BC0-D4A1-FBE0-3DF5-9D4A08D8E578}"/>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0036" name="Oval 10035">
                    <a:extLst>
                      <a:ext uri="{FF2B5EF4-FFF2-40B4-BE49-F238E27FC236}">
                        <a16:creationId xmlns:a16="http://schemas.microsoft.com/office/drawing/2014/main" id="{3845F57C-6A5B-24B3-BDB1-8ACC11B009E1}"/>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9968" name="Group 9967">
                <a:extLst>
                  <a:ext uri="{FF2B5EF4-FFF2-40B4-BE49-F238E27FC236}">
                    <a16:creationId xmlns:a16="http://schemas.microsoft.com/office/drawing/2014/main" id="{B3AFB332-F9B0-012B-8336-22965AABAD24}"/>
                  </a:ext>
                </a:extLst>
              </p:cNvPr>
              <p:cNvGrpSpPr/>
              <p:nvPr/>
            </p:nvGrpSpPr>
            <p:grpSpPr>
              <a:xfrm>
                <a:off x="3415439" y="7448937"/>
                <a:ext cx="132598" cy="205536"/>
                <a:chOff x="2577239" y="7315587"/>
                <a:chExt cx="132598" cy="205536"/>
              </a:xfrm>
            </p:grpSpPr>
            <p:grpSp>
              <p:nvGrpSpPr>
                <p:cNvPr id="10011" name="Group 10010">
                  <a:extLst>
                    <a:ext uri="{FF2B5EF4-FFF2-40B4-BE49-F238E27FC236}">
                      <a16:creationId xmlns:a16="http://schemas.microsoft.com/office/drawing/2014/main" id="{984DA1AB-901D-6685-94BC-6712D1F076D3}"/>
                    </a:ext>
                  </a:extLst>
                </p:cNvPr>
                <p:cNvGrpSpPr/>
                <p:nvPr/>
              </p:nvGrpSpPr>
              <p:grpSpPr>
                <a:xfrm>
                  <a:off x="2577239" y="7315587"/>
                  <a:ext cx="59573" cy="100761"/>
                  <a:chOff x="2577239" y="7315587"/>
                  <a:chExt cx="59573" cy="100761"/>
                </a:xfrm>
              </p:grpSpPr>
              <p:sp>
                <p:nvSpPr>
                  <p:cNvPr id="10027" name="Oval 10026">
                    <a:extLst>
                      <a:ext uri="{FF2B5EF4-FFF2-40B4-BE49-F238E27FC236}">
                        <a16:creationId xmlns:a16="http://schemas.microsoft.com/office/drawing/2014/main" id="{8ECB2C40-83EC-F4F2-B3CE-9AAEC0A269C9}"/>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10028" name="Group 10027">
                    <a:extLst>
                      <a:ext uri="{FF2B5EF4-FFF2-40B4-BE49-F238E27FC236}">
                        <a16:creationId xmlns:a16="http://schemas.microsoft.com/office/drawing/2014/main" id="{114B6C36-DF12-D6A6-3C98-47D55FAA0369}"/>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10029" name="Straight Connector 10028">
                      <a:extLst>
                        <a:ext uri="{FF2B5EF4-FFF2-40B4-BE49-F238E27FC236}">
                          <a16:creationId xmlns:a16="http://schemas.microsoft.com/office/drawing/2014/main" id="{5B73922C-EDFC-94C9-10E9-E55823B68E21}"/>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030" name="Straight Connector 10029">
                      <a:extLst>
                        <a:ext uri="{FF2B5EF4-FFF2-40B4-BE49-F238E27FC236}">
                          <a16:creationId xmlns:a16="http://schemas.microsoft.com/office/drawing/2014/main" id="{FFF3C220-1796-533B-3BD7-BCA33284A500}"/>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10012" name="Group 10011">
                  <a:extLst>
                    <a:ext uri="{FF2B5EF4-FFF2-40B4-BE49-F238E27FC236}">
                      <a16:creationId xmlns:a16="http://schemas.microsoft.com/office/drawing/2014/main" id="{64AC30B9-076A-6A16-2A99-1FF8DD8B306C}"/>
                    </a:ext>
                  </a:extLst>
                </p:cNvPr>
                <p:cNvGrpSpPr/>
                <p:nvPr/>
              </p:nvGrpSpPr>
              <p:grpSpPr>
                <a:xfrm>
                  <a:off x="2650264" y="7315587"/>
                  <a:ext cx="59573" cy="100761"/>
                  <a:chOff x="2735989" y="7315587"/>
                  <a:chExt cx="59573" cy="100761"/>
                </a:xfrm>
              </p:grpSpPr>
              <p:grpSp>
                <p:nvGrpSpPr>
                  <p:cNvPr id="10023" name="Group 10022">
                    <a:extLst>
                      <a:ext uri="{FF2B5EF4-FFF2-40B4-BE49-F238E27FC236}">
                        <a16:creationId xmlns:a16="http://schemas.microsoft.com/office/drawing/2014/main" id="{826B3DC9-73E7-67C0-B5AB-5B36E543E76C}"/>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10025" name="Straight Connector 10024">
                      <a:extLst>
                        <a:ext uri="{FF2B5EF4-FFF2-40B4-BE49-F238E27FC236}">
                          <a16:creationId xmlns:a16="http://schemas.microsoft.com/office/drawing/2014/main" id="{1856636F-C6C1-D255-9941-3ECCDAFC338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026" name="Straight Connector 10025">
                      <a:extLst>
                        <a:ext uri="{FF2B5EF4-FFF2-40B4-BE49-F238E27FC236}">
                          <a16:creationId xmlns:a16="http://schemas.microsoft.com/office/drawing/2014/main" id="{15404B0D-FB13-D0BB-97DB-F585EC1206F4}"/>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0024" name="Oval 10023">
                    <a:extLst>
                      <a:ext uri="{FF2B5EF4-FFF2-40B4-BE49-F238E27FC236}">
                        <a16:creationId xmlns:a16="http://schemas.microsoft.com/office/drawing/2014/main" id="{9A3C5169-24F9-B5A0-E4A3-194EA90CA508}"/>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10013" name="Group 10012">
                  <a:extLst>
                    <a:ext uri="{FF2B5EF4-FFF2-40B4-BE49-F238E27FC236}">
                      <a16:creationId xmlns:a16="http://schemas.microsoft.com/office/drawing/2014/main" id="{DD84086C-A16B-5856-D4AD-84E6C54B74EE}"/>
                    </a:ext>
                  </a:extLst>
                </p:cNvPr>
                <p:cNvGrpSpPr/>
                <p:nvPr/>
              </p:nvGrpSpPr>
              <p:grpSpPr>
                <a:xfrm rot="10800000">
                  <a:off x="2577239" y="7420362"/>
                  <a:ext cx="59573" cy="100761"/>
                  <a:chOff x="2577239" y="7315587"/>
                  <a:chExt cx="59573" cy="100761"/>
                </a:xfrm>
              </p:grpSpPr>
              <p:sp>
                <p:nvSpPr>
                  <p:cNvPr id="10019" name="Oval 10018">
                    <a:extLst>
                      <a:ext uri="{FF2B5EF4-FFF2-40B4-BE49-F238E27FC236}">
                        <a16:creationId xmlns:a16="http://schemas.microsoft.com/office/drawing/2014/main" id="{46EDAA0A-43C7-069F-0CA0-39A7ACD5BF4A}"/>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10020" name="Group 10019">
                    <a:extLst>
                      <a:ext uri="{FF2B5EF4-FFF2-40B4-BE49-F238E27FC236}">
                        <a16:creationId xmlns:a16="http://schemas.microsoft.com/office/drawing/2014/main" id="{2DB68158-4087-524D-A55B-A4DDA23478D5}"/>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10021" name="Straight Connector 10020">
                      <a:extLst>
                        <a:ext uri="{FF2B5EF4-FFF2-40B4-BE49-F238E27FC236}">
                          <a16:creationId xmlns:a16="http://schemas.microsoft.com/office/drawing/2014/main" id="{414E4C04-8193-09DE-69F4-6FE73F3BB06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022" name="Straight Connector 10021">
                      <a:extLst>
                        <a:ext uri="{FF2B5EF4-FFF2-40B4-BE49-F238E27FC236}">
                          <a16:creationId xmlns:a16="http://schemas.microsoft.com/office/drawing/2014/main" id="{FC0AA191-33E0-7255-A40E-0848E647D70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10014" name="Group 10013">
                  <a:extLst>
                    <a:ext uri="{FF2B5EF4-FFF2-40B4-BE49-F238E27FC236}">
                      <a16:creationId xmlns:a16="http://schemas.microsoft.com/office/drawing/2014/main" id="{9F2A0E79-000F-1C98-4443-664B73417BE0}"/>
                    </a:ext>
                  </a:extLst>
                </p:cNvPr>
                <p:cNvGrpSpPr/>
                <p:nvPr/>
              </p:nvGrpSpPr>
              <p:grpSpPr>
                <a:xfrm rot="10800000">
                  <a:off x="2650264" y="7420362"/>
                  <a:ext cx="59573" cy="100761"/>
                  <a:chOff x="2735989" y="7315587"/>
                  <a:chExt cx="59573" cy="100761"/>
                </a:xfrm>
              </p:grpSpPr>
              <p:grpSp>
                <p:nvGrpSpPr>
                  <p:cNvPr id="10015" name="Group 10014">
                    <a:extLst>
                      <a:ext uri="{FF2B5EF4-FFF2-40B4-BE49-F238E27FC236}">
                        <a16:creationId xmlns:a16="http://schemas.microsoft.com/office/drawing/2014/main" id="{D48184E1-7239-E55F-9BC4-AEFA2FB567E0}"/>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10017" name="Straight Connector 10016">
                      <a:extLst>
                        <a:ext uri="{FF2B5EF4-FFF2-40B4-BE49-F238E27FC236}">
                          <a16:creationId xmlns:a16="http://schemas.microsoft.com/office/drawing/2014/main" id="{0A157F19-A866-2090-2D82-0E31310EC73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018" name="Straight Connector 10017">
                      <a:extLst>
                        <a:ext uri="{FF2B5EF4-FFF2-40B4-BE49-F238E27FC236}">
                          <a16:creationId xmlns:a16="http://schemas.microsoft.com/office/drawing/2014/main" id="{F010B8AD-2980-7BFC-5F2D-72ED3991400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0016" name="Oval 10015">
                    <a:extLst>
                      <a:ext uri="{FF2B5EF4-FFF2-40B4-BE49-F238E27FC236}">
                        <a16:creationId xmlns:a16="http://schemas.microsoft.com/office/drawing/2014/main" id="{822A4BFF-B1D7-A57D-0E0D-9AA4D77FF0C6}"/>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9969" name="Group 9968">
                <a:extLst>
                  <a:ext uri="{FF2B5EF4-FFF2-40B4-BE49-F238E27FC236}">
                    <a16:creationId xmlns:a16="http://schemas.microsoft.com/office/drawing/2014/main" id="{1B5EC619-B4F6-C406-F134-4568165E0EA8}"/>
                  </a:ext>
                </a:extLst>
              </p:cNvPr>
              <p:cNvGrpSpPr/>
              <p:nvPr/>
            </p:nvGrpSpPr>
            <p:grpSpPr>
              <a:xfrm>
                <a:off x="3567839" y="7448937"/>
                <a:ext cx="132598" cy="205536"/>
                <a:chOff x="2577239" y="7315587"/>
                <a:chExt cx="132598" cy="205536"/>
              </a:xfrm>
            </p:grpSpPr>
            <p:grpSp>
              <p:nvGrpSpPr>
                <p:cNvPr id="9991" name="Group 9990">
                  <a:extLst>
                    <a:ext uri="{FF2B5EF4-FFF2-40B4-BE49-F238E27FC236}">
                      <a16:creationId xmlns:a16="http://schemas.microsoft.com/office/drawing/2014/main" id="{CAAA20CE-9D47-9605-41E1-D88ABBC7FB5A}"/>
                    </a:ext>
                  </a:extLst>
                </p:cNvPr>
                <p:cNvGrpSpPr/>
                <p:nvPr/>
              </p:nvGrpSpPr>
              <p:grpSpPr>
                <a:xfrm>
                  <a:off x="2577239" y="7315587"/>
                  <a:ext cx="59573" cy="100761"/>
                  <a:chOff x="2577239" y="7315587"/>
                  <a:chExt cx="59573" cy="100761"/>
                </a:xfrm>
              </p:grpSpPr>
              <p:sp>
                <p:nvSpPr>
                  <p:cNvPr id="10007" name="Oval 10006">
                    <a:extLst>
                      <a:ext uri="{FF2B5EF4-FFF2-40B4-BE49-F238E27FC236}">
                        <a16:creationId xmlns:a16="http://schemas.microsoft.com/office/drawing/2014/main" id="{873D3C69-54D2-3307-2936-DCA36A11A36C}"/>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10008" name="Group 10007">
                    <a:extLst>
                      <a:ext uri="{FF2B5EF4-FFF2-40B4-BE49-F238E27FC236}">
                        <a16:creationId xmlns:a16="http://schemas.microsoft.com/office/drawing/2014/main" id="{3B2701AD-12EC-4082-7E46-A05B8AE05ACD}"/>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10009" name="Straight Connector 10008">
                      <a:extLst>
                        <a:ext uri="{FF2B5EF4-FFF2-40B4-BE49-F238E27FC236}">
                          <a16:creationId xmlns:a16="http://schemas.microsoft.com/office/drawing/2014/main" id="{4D562D6A-9E14-A854-1476-0F3D514DF35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010" name="Straight Connector 10009">
                      <a:extLst>
                        <a:ext uri="{FF2B5EF4-FFF2-40B4-BE49-F238E27FC236}">
                          <a16:creationId xmlns:a16="http://schemas.microsoft.com/office/drawing/2014/main" id="{8DFAF099-46D0-DFDD-1516-1D42FA39BFEF}"/>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992" name="Group 9991">
                  <a:extLst>
                    <a:ext uri="{FF2B5EF4-FFF2-40B4-BE49-F238E27FC236}">
                      <a16:creationId xmlns:a16="http://schemas.microsoft.com/office/drawing/2014/main" id="{1F6E59BE-3C15-B23C-188D-FE4AC02C764E}"/>
                    </a:ext>
                  </a:extLst>
                </p:cNvPr>
                <p:cNvGrpSpPr/>
                <p:nvPr/>
              </p:nvGrpSpPr>
              <p:grpSpPr>
                <a:xfrm>
                  <a:off x="2650264" y="7315587"/>
                  <a:ext cx="59573" cy="100761"/>
                  <a:chOff x="2735989" y="7315587"/>
                  <a:chExt cx="59573" cy="100761"/>
                </a:xfrm>
              </p:grpSpPr>
              <p:grpSp>
                <p:nvGrpSpPr>
                  <p:cNvPr id="10003" name="Group 10002">
                    <a:extLst>
                      <a:ext uri="{FF2B5EF4-FFF2-40B4-BE49-F238E27FC236}">
                        <a16:creationId xmlns:a16="http://schemas.microsoft.com/office/drawing/2014/main" id="{CEE6937B-0471-5EFD-590D-EE68C3E27D27}"/>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10005" name="Straight Connector 10004">
                      <a:extLst>
                        <a:ext uri="{FF2B5EF4-FFF2-40B4-BE49-F238E27FC236}">
                          <a16:creationId xmlns:a16="http://schemas.microsoft.com/office/drawing/2014/main" id="{2EF2522F-6D3B-23CD-0697-4403CE92ECA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006" name="Straight Connector 10005">
                      <a:extLst>
                        <a:ext uri="{FF2B5EF4-FFF2-40B4-BE49-F238E27FC236}">
                          <a16:creationId xmlns:a16="http://schemas.microsoft.com/office/drawing/2014/main" id="{3D5AB0DA-CD29-7E2B-984B-8AB17AB6184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0004" name="Oval 10003">
                    <a:extLst>
                      <a:ext uri="{FF2B5EF4-FFF2-40B4-BE49-F238E27FC236}">
                        <a16:creationId xmlns:a16="http://schemas.microsoft.com/office/drawing/2014/main" id="{4F3F6FB3-5211-AE37-343E-D243CDBF6928}"/>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9993" name="Group 9992">
                  <a:extLst>
                    <a:ext uri="{FF2B5EF4-FFF2-40B4-BE49-F238E27FC236}">
                      <a16:creationId xmlns:a16="http://schemas.microsoft.com/office/drawing/2014/main" id="{804921D8-5415-584A-CBB9-BD5C01A99284}"/>
                    </a:ext>
                  </a:extLst>
                </p:cNvPr>
                <p:cNvGrpSpPr/>
                <p:nvPr/>
              </p:nvGrpSpPr>
              <p:grpSpPr>
                <a:xfrm rot="10800000">
                  <a:off x="2577239" y="7420362"/>
                  <a:ext cx="59573" cy="100761"/>
                  <a:chOff x="2577239" y="7315587"/>
                  <a:chExt cx="59573" cy="100761"/>
                </a:xfrm>
              </p:grpSpPr>
              <p:sp>
                <p:nvSpPr>
                  <p:cNvPr id="9999" name="Oval 9998">
                    <a:extLst>
                      <a:ext uri="{FF2B5EF4-FFF2-40B4-BE49-F238E27FC236}">
                        <a16:creationId xmlns:a16="http://schemas.microsoft.com/office/drawing/2014/main" id="{1E018461-382B-7E2C-EB3A-254F1FE7144C}"/>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10000" name="Group 9999">
                    <a:extLst>
                      <a:ext uri="{FF2B5EF4-FFF2-40B4-BE49-F238E27FC236}">
                        <a16:creationId xmlns:a16="http://schemas.microsoft.com/office/drawing/2014/main" id="{F5DAF592-A3AF-E1C9-A3B4-7EFBD9CA902D}"/>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10001" name="Straight Connector 10000">
                      <a:extLst>
                        <a:ext uri="{FF2B5EF4-FFF2-40B4-BE49-F238E27FC236}">
                          <a16:creationId xmlns:a16="http://schemas.microsoft.com/office/drawing/2014/main" id="{5F8AAF85-AE56-A947-BF00-54F2B36616C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10002" name="Straight Connector 10001">
                      <a:extLst>
                        <a:ext uri="{FF2B5EF4-FFF2-40B4-BE49-F238E27FC236}">
                          <a16:creationId xmlns:a16="http://schemas.microsoft.com/office/drawing/2014/main" id="{9C776BA5-8B15-8C9E-7E42-A21306454FFD}"/>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994" name="Group 9993">
                  <a:extLst>
                    <a:ext uri="{FF2B5EF4-FFF2-40B4-BE49-F238E27FC236}">
                      <a16:creationId xmlns:a16="http://schemas.microsoft.com/office/drawing/2014/main" id="{C39B8A46-A5FD-924A-3561-BBF01D89F15D}"/>
                    </a:ext>
                  </a:extLst>
                </p:cNvPr>
                <p:cNvGrpSpPr/>
                <p:nvPr/>
              </p:nvGrpSpPr>
              <p:grpSpPr>
                <a:xfrm rot="10800000">
                  <a:off x="2650264" y="7420362"/>
                  <a:ext cx="59573" cy="100761"/>
                  <a:chOff x="2735989" y="7315587"/>
                  <a:chExt cx="59573" cy="100761"/>
                </a:xfrm>
              </p:grpSpPr>
              <p:grpSp>
                <p:nvGrpSpPr>
                  <p:cNvPr id="9995" name="Group 9994">
                    <a:extLst>
                      <a:ext uri="{FF2B5EF4-FFF2-40B4-BE49-F238E27FC236}">
                        <a16:creationId xmlns:a16="http://schemas.microsoft.com/office/drawing/2014/main" id="{A249C97C-6EB3-CEC8-37C3-22FA9F6FE921}"/>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997" name="Straight Connector 9996">
                      <a:extLst>
                        <a:ext uri="{FF2B5EF4-FFF2-40B4-BE49-F238E27FC236}">
                          <a16:creationId xmlns:a16="http://schemas.microsoft.com/office/drawing/2014/main" id="{4DB44CEC-750C-B5DA-5689-B354CDB54AF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998" name="Straight Connector 9997">
                      <a:extLst>
                        <a:ext uri="{FF2B5EF4-FFF2-40B4-BE49-F238E27FC236}">
                          <a16:creationId xmlns:a16="http://schemas.microsoft.com/office/drawing/2014/main" id="{2383D253-337D-E2FB-D5EC-684DD28D67C0}"/>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996" name="Oval 9995">
                    <a:extLst>
                      <a:ext uri="{FF2B5EF4-FFF2-40B4-BE49-F238E27FC236}">
                        <a16:creationId xmlns:a16="http://schemas.microsoft.com/office/drawing/2014/main" id="{418403AB-967A-7697-21D0-8ED6EBE2DA64}"/>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9970" name="Group 9969">
                <a:extLst>
                  <a:ext uri="{FF2B5EF4-FFF2-40B4-BE49-F238E27FC236}">
                    <a16:creationId xmlns:a16="http://schemas.microsoft.com/office/drawing/2014/main" id="{A14B3051-7F08-2B69-9AF5-C9AE01C78A4B}"/>
                  </a:ext>
                </a:extLst>
              </p:cNvPr>
              <p:cNvGrpSpPr/>
              <p:nvPr/>
            </p:nvGrpSpPr>
            <p:grpSpPr>
              <a:xfrm>
                <a:off x="3720239" y="7448937"/>
                <a:ext cx="132598" cy="205536"/>
                <a:chOff x="2577239" y="7315587"/>
                <a:chExt cx="132598" cy="205536"/>
              </a:xfrm>
            </p:grpSpPr>
            <p:grpSp>
              <p:nvGrpSpPr>
                <p:cNvPr id="9971" name="Group 9970">
                  <a:extLst>
                    <a:ext uri="{FF2B5EF4-FFF2-40B4-BE49-F238E27FC236}">
                      <a16:creationId xmlns:a16="http://schemas.microsoft.com/office/drawing/2014/main" id="{5BBFC832-11AF-343C-61BD-6F50E456A22E}"/>
                    </a:ext>
                  </a:extLst>
                </p:cNvPr>
                <p:cNvGrpSpPr/>
                <p:nvPr/>
              </p:nvGrpSpPr>
              <p:grpSpPr>
                <a:xfrm>
                  <a:off x="2577239" y="7315587"/>
                  <a:ext cx="59573" cy="100761"/>
                  <a:chOff x="2577239" y="7315587"/>
                  <a:chExt cx="59573" cy="100761"/>
                </a:xfrm>
              </p:grpSpPr>
              <p:sp>
                <p:nvSpPr>
                  <p:cNvPr id="9987" name="Oval 9986">
                    <a:extLst>
                      <a:ext uri="{FF2B5EF4-FFF2-40B4-BE49-F238E27FC236}">
                        <a16:creationId xmlns:a16="http://schemas.microsoft.com/office/drawing/2014/main" id="{B54946E0-317F-00EA-A59D-BBE7A832B174}"/>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988" name="Group 9987">
                    <a:extLst>
                      <a:ext uri="{FF2B5EF4-FFF2-40B4-BE49-F238E27FC236}">
                        <a16:creationId xmlns:a16="http://schemas.microsoft.com/office/drawing/2014/main" id="{992BE90B-BF36-A937-2EF6-05C4991DA9B4}"/>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989" name="Straight Connector 9988">
                      <a:extLst>
                        <a:ext uri="{FF2B5EF4-FFF2-40B4-BE49-F238E27FC236}">
                          <a16:creationId xmlns:a16="http://schemas.microsoft.com/office/drawing/2014/main" id="{F292433E-BC4A-C367-B83E-937877F1FFB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990" name="Straight Connector 9989">
                      <a:extLst>
                        <a:ext uri="{FF2B5EF4-FFF2-40B4-BE49-F238E27FC236}">
                          <a16:creationId xmlns:a16="http://schemas.microsoft.com/office/drawing/2014/main" id="{A57A93DB-33DC-DAD8-9019-352A070838F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972" name="Group 9971">
                  <a:extLst>
                    <a:ext uri="{FF2B5EF4-FFF2-40B4-BE49-F238E27FC236}">
                      <a16:creationId xmlns:a16="http://schemas.microsoft.com/office/drawing/2014/main" id="{3537018D-A698-79CC-2C33-49A841274BC8}"/>
                    </a:ext>
                  </a:extLst>
                </p:cNvPr>
                <p:cNvGrpSpPr/>
                <p:nvPr/>
              </p:nvGrpSpPr>
              <p:grpSpPr>
                <a:xfrm>
                  <a:off x="2650264" y="7315587"/>
                  <a:ext cx="59573" cy="100761"/>
                  <a:chOff x="2735989" y="7315587"/>
                  <a:chExt cx="59573" cy="100761"/>
                </a:xfrm>
              </p:grpSpPr>
              <p:grpSp>
                <p:nvGrpSpPr>
                  <p:cNvPr id="9983" name="Group 9982">
                    <a:extLst>
                      <a:ext uri="{FF2B5EF4-FFF2-40B4-BE49-F238E27FC236}">
                        <a16:creationId xmlns:a16="http://schemas.microsoft.com/office/drawing/2014/main" id="{3A763691-B541-E4DB-33FC-6F23DD0D17D5}"/>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985" name="Straight Connector 9984">
                      <a:extLst>
                        <a:ext uri="{FF2B5EF4-FFF2-40B4-BE49-F238E27FC236}">
                          <a16:creationId xmlns:a16="http://schemas.microsoft.com/office/drawing/2014/main" id="{CFBA401D-BC2B-CCB7-A19B-674F61E0AEB1}"/>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986" name="Straight Connector 9985">
                      <a:extLst>
                        <a:ext uri="{FF2B5EF4-FFF2-40B4-BE49-F238E27FC236}">
                          <a16:creationId xmlns:a16="http://schemas.microsoft.com/office/drawing/2014/main" id="{FCE4F357-25CB-7FE8-A744-5B1886CBEA79}"/>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984" name="Oval 9983">
                    <a:extLst>
                      <a:ext uri="{FF2B5EF4-FFF2-40B4-BE49-F238E27FC236}">
                        <a16:creationId xmlns:a16="http://schemas.microsoft.com/office/drawing/2014/main" id="{DC0667EB-10CE-3FC8-48EE-E08EB54A9403}"/>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9973" name="Group 9972">
                  <a:extLst>
                    <a:ext uri="{FF2B5EF4-FFF2-40B4-BE49-F238E27FC236}">
                      <a16:creationId xmlns:a16="http://schemas.microsoft.com/office/drawing/2014/main" id="{990F106B-2F32-0398-3372-A6B529BB525A}"/>
                    </a:ext>
                  </a:extLst>
                </p:cNvPr>
                <p:cNvGrpSpPr/>
                <p:nvPr/>
              </p:nvGrpSpPr>
              <p:grpSpPr>
                <a:xfrm rot="10800000">
                  <a:off x="2577239" y="7420362"/>
                  <a:ext cx="59573" cy="100761"/>
                  <a:chOff x="2577239" y="7315587"/>
                  <a:chExt cx="59573" cy="100761"/>
                </a:xfrm>
              </p:grpSpPr>
              <p:sp>
                <p:nvSpPr>
                  <p:cNvPr id="9979" name="Oval 9978">
                    <a:extLst>
                      <a:ext uri="{FF2B5EF4-FFF2-40B4-BE49-F238E27FC236}">
                        <a16:creationId xmlns:a16="http://schemas.microsoft.com/office/drawing/2014/main" id="{D1314DB7-ECEF-CF09-59BC-C30472426B53}"/>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980" name="Group 9979">
                    <a:extLst>
                      <a:ext uri="{FF2B5EF4-FFF2-40B4-BE49-F238E27FC236}">
                        <a16:creationId xmlns:a16="http://schemas.microsoft.com/office/drawing/2014/main" id="{EB1D138F-6684-4DCC-2CB9-31F2124E2944}"/>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981" name="Straight Connector 9980">
                      <a:extLst>
                        <a:ext uri="{FF2B5EF4-FFF2-40B4-BE49-F238E27FC236}">
                          <a16:creationId xmlns:a16="http://schemas.microsoft.com/office/drawing/2014/main" id="{59A4C84E-2090-B302-F012-17427D2ACC27}"/>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982" name="Straight Connector 9981">
                      <a:extLst>
                        <a:ext uri="{FF2B5EF4-FFF2-40B4-BE49-F238E27FC236}">
                          <a16:creationId xmlns:a16="http://schemas.microsoft.com/office/drawing/2014/main" id="{3F5F872B-6F80-6489-46AD-B148B334B699}"/>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974" name="Group 9973">
                  <a:extLst>
                    <a:ext uri="{FF2B5EF4-FFF2-40B4-BE49-F238E27FC236}">
                      <a16:creationId xmlns:a16="http://schemas.microsoft.com/office/drawing/2014/main" id="{E73E0C06-D8C1-D6C9-C4A6-59CE323F2D7B}"/>
                    </a:ext>
                  </a:extLst>
                </p:cNvPr>
                <p:cNvGrpSpPr/>
                <p:nvPr/>
              </p:nvGrpSpPr>
              <p:grpSpPr>
                <a:xfrm rot="10800000">
                  <a:off x="2650264" y="7420362"/>
                  <a:ext cx="59573" cy="100761"/>
                  <a:chOff x="2735989" y="7315587"/>
                  <a:chExt cx="59573" cy="100761"/>
                </a:xfrm>
              </p:grpSpPr>
              <p:grpSp>
                <p:nvGrpSpPr>
                  <p:cNvPr id="9975" name="Group 9974">
                    <a:extLst>
                      <a:ext uri="{FF2B5EF4-FFF2-40B4-BE49-F238E27FC236}">
                        <a16:creationId xmlns:a16="http://schemas.microsoft.com/office/drawing/2014/main" id="{2322238A-F35C-41F8-8091-1B018977637F}"/>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977" name="Straight Connector 9976">
                      <a:extLst>
                        <a:ext uri="{FF2B5EF4-FFF2-40B4-BE49-F238E27FC236}">
                          <a16:creationId xmlns:a16="http://schemas.microsoft.com/office/drawing/2014/main" id="{454219AA-72D8-BDF8-041C-7CEA32FB09C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978" name="Straight Connector 9977">
                      <a:extLst>
                        <a:ext uri="{FF2B5EF4-FFF2-40B4-BE49-F238E27FC236}">
                          <a16:creationId xmlns:a16="http://schemas.microsoft.com/office/drawing/2014/main" id="{06A747EE-7E1A-E27F-3404-5B8EDE7CF5E9}"/>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976" name="Oval 9975">
                    <a:extLst>
                      <a:ext uri="{FF2B5EF4-FFF2-40B4-BE49-F238E27FC236}">
                        <a16:creationId xmlns:a16="http://schemas.microsoft.com/office/drawing/2014/main" id="{034D0E80-F885-EF46-53AF-EBED6AAFCC8F}"/>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grpSp>
          <p:nvGrpSpPr>
            <p:cNvPr id="9223" name="Group 9222">
              <a:extLst>
                <a:ext uri="{FF2B5EF4-FFF2-40B4-BE49-F238E27FC236}">
                  <a16:creationId xmlns:a16="http://schemas.microsoft.com/office/drawing/2014/main" id="{D3EB47AB-6E6D-BA0E-B9CD-4303DA3B4AEA}"/>
                </a:ext>
              </a:extLst>
            </p:cNvPr>
            <p:cNvGrpSpPr/>
            <p:nvPr/>
          </p:nvGrpSpPr>
          <p:grpSpPr>
            <a:xfrm>
              <a:off x="1914112" y="2312493"/>
              <a:ext cx="1656598" cy="205536"/>
              <a:chOff x="2196239" y="7448937"/>
              <a:chExt cx="1656598" cy="205536"/>
            </a:xfrm>
          </p:grpSpPr>
          <p:grpSp>
            <p:nvGrpSpPr>
              <p:cNvPr id="9729" name="Group 9728">
                <a:extLst>
                  <a:ext uri="{FF2B5EF4-FFF2-40B4-BE49-F238E27FC236}">
                    <a16:creationId xmlns:a16="http://schemas.microsoft.com/office/drawing/2014/main" id="{190BD2B1-8BAB-9D4F-5321-E0DC28F0304D}"/>
                  </a:ext>
                </a:extLst>
              </p:cNvPr>
              <p:cNvGrpSpPr/>
              <p:nvPr/>
            </p:nvGrpSpPr>
            <p:grpSpPr>
              <a:xfrm>
                <a:off x="2196239" y="7448937"/>
                <a:ext cx="132598" cy="205536"/>
                <a:chOff x="2577239" y="7315587"/>
                <a:chExt cx="132598" cy="205536"/>
              </a:xfrm>
            </p:grpSpPr>
            <p:grpSp>
              <p:nvGrpSpPr>
                <p:cNvPr id="9940" name="Group 9939">
                  <a:extLst>
                    <a:ext uri="{FF2B5EF4-FFF2-40B4-BE49-F238E27FC236}">
                      <a16:creationId xmlns:a16="http://schemas.microsoft.com/office/drawing/2014/main" id="{924AD7C7-9AC5-34AB-2260-F3C13C5C35E5}"/>
                    </a:ext>
                  </a:extLst>
                </p:cNvPr>
                <p:cNvGrpSpPr/>
                <p:nvPr/>
              </p:nvGrpSpPr>
              <p:grpSpPr>
                <a:xfrm>
                  <a:off x="2577239" y="7315587"/>
                  <a:ext cx="59573" cy="100761"/>
                  <a:chOff x="2577239" y="7315587"/>
                  <a:chExt cx="59573" cy="100761"/>
                </a:xfrm>
              </p:grpSpPr>
              <p:sp>
                <p:nvSpPr>
                  <p:cNvPr id="9956" name="Oval 9955">
                    <a:extLst>
                      <a:ext uri="{FF2B5EF4-FFF2-40B4-BE49-F238E27FC236}">
                        <a16:creationId xmlns:a16="http://schemas.microsoft.com/office/drawing/2014/main" id="{AE6FEA42-8542-2A03-5B31-4991D0F69B08}"/>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957" name="Group 9956">
                    <a:extLst>
                      <a:ext uri="{FF2B5EF4-FFF2-40B4-BE49-F238E27FC236}">
                        <a16:creationId xmlns:a16="http://schemas.microsoft.com/office/drawing/2014/main" id="{5B345D02-B2F2-33D5-ADB9-D641CB0594AC}"/>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958" name="Straight Connector 9957">
                      <a:extLst>
                        <a:ext uri="{FF2B5EF4-FFF2-40B4-BE49-F238E27FC236}">
                          <a16:creationId xmlns:a16="http://schemas.microsoft.com/office/drawing/2014/main" id="{FB4E27CF-718D-135F-AB72-FE809C0F36F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959" name="Straight Connector 9958">
                      <a:extLst>
                        <a:ext uri="{FF2B5EF4-FFF2-40B4-BE49-F238E27FC236}">
                          <a16:creationId xmlns:a16="http://schemas.microsoft.com/office/drawing/2014/main" id="{103C970D-B77D-E88B-4D0E-7FB2654D4497}"/>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941" name="Group 9940">
                  <a:extLst>
                    <a:ext uri="{FF2B5EF4-FFF2-40B4-BE49-F238E27FC236}">
                      <a16:creationId xmlns:a16="http://schemas.microsoft.com/office/drawing/2014/main" id="{8B061619-F22B-7953-F020-585481496052}"/>
                    </a:ext>
                  </a:extLst>
                </p:cNvPr>
                <p:cNvGrpSpPr/>
                <p:nvPr/>
              </p:nvGrpSpPr>
              <p:grpSpPr>
                <a:xfrm>
                  <a:off x="2650264" y="7315587"/>
                  <a:ext cx="59573" cy="100761"/>
                  <a:chOff x="2735989" y="7315587"/>
                  <a:chExt cx="59573" cy="100761"/>
                </a:xfrm>
              </p:grpSpPr>
              <p:grpSp>
                <p:nvGrpSpPr>
                  <p:cNvPr id="9952" name="Group 9951">
                    <a:extLst>
                      <a:ext uri="{FF2B5EF4-FFF2-40B4-BE49-F238E27FC236}">
                        <a16:creationId xmlns:a16="http://schemas.microsoft.com/office/drawing/2014/main" id="{79D152BF-A16F-B674-E154-254A85020A43}"/>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954" name="Straight Connector 9953">
                      <a:extLst>
                        <a:ext uri="{FF2B5EF4-FFF2-40B4-BE49-F238E27FC236}">
                          <a16:creationId xmlns:a16="http://schemas.microsoft.com/office/drawing/2014/main" id="{D5BF3456-3B27-0F29-3277-7D4F1658BDA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955" name="Straight Connector 9954">
                      <a:extLst>
                        <a:ext uri="{FF2B5EF4-FFF2-40B4-BE49-F238E27FC236}">
                          <a16:creationId xmlns:a16="http://schemas.microsoft.com/office/drawing/2014/main" id="{C122273A-064D-02AA-456B-B98F02141A8D}"/>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953" name="Oval 9952">
                    <a:extLst>
                      <a:ext uri="{FF2B5EF4-FFF2-40B4-BE49-F238E27FC236}">
                        <a16:creationId xmlns:a16="http://schemas.microsoft.com/office/drawing/2014/main" id="{05E7C435-A1D5-7BB4-6F0D-9F43A837DCDA}"/>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9942" name="Group 9941">
                  <a:extLst>
                    <a:ext uri="{FF2B5EF4-FFF2-40B4-BE49-F238E27FC236}">
                      <a16:creationId xmlns:a16="http://schemas.microsoft.com/office/drawing/2014/main" id="{E720213E-E8D7-E945-229A-BAFBBF54F383}"/>
                    </a:ext>
                  </a:extLst>
                </p:cNvPr>
                <p:cNvGrpSpPr/>
                <p:nvPr/>
              </p:nvGrpSpPr>
              <p:grpSpPr>
                <a:xfrm rot="10800000">
                  <a:off x="2577239" y="7420362"/>
                  <a:ext cx="59573" cy="100761"/>
                  <a:chOff x="2577239" y="7315587"/>
                  <a:chExt cx="59573" cy="100761"/>
                </a:xfrm>
              </p:grpSpPr>
              <p:sp>
                <p:nvSpPr>
                  <p:cNvPr id="9948" name="Oval 9947">
                    <a:extLst>
                      <a:ext uri="{FF2B5EF4-FFF2-40B4-BE49-F238E27FC236}">
                        <a16:creationId xmlns:a16="http://schemas.microsoft.com/office/drawing/2014/main" id="{7934ECBC-EAD8-0F80-EC4E-9FEECEE9BF06}"/>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949" name="Group 9948">
                    <a:extLst>
                      <a:ext uri="{FF2B5EF4-FFF2-40B4-BE49-F238E27FC236}">
                        <a16:creationId xmlns:a16="http://schemas.microsoft.com/office/drawing/2014/main" id="{BC377D79-91E8-CC90-226C-E8D75957BD3B}"/>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950" name="Straight Connector 9949">
                      <a:extLst>
                        <a:ext uri="{FF2B5EF4-FFF2-40B4-BE49-F238E27FC236}">
                          <a16:creationId xmlns:a16="http://schemas.microsoft.com/office/drawing/2014/main" id="{CCA370FC-13EB-6E2C-61AA-628052680D4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951" name="Straight Connector 9950">
                      <a:extLst>
                        <a:ext uri="{FF2B5EF4-FFF2-40B4-BE49-F238E27FC236}">
                          <a16:creationId xmlns:a16="http://schemas.microsoft.com/office/drawing/2014/main" id="{59E303D5-D683-F4EA-A897-7A5B3F8F0C1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943" name="Group 9942">
                  <a:extLst>
                    <a:ext uri="{FF2B5EF4-FFF2-40B4-BE49-F238E27FC236}">
                      <a16:creationId xmlns:a16="http://schemas.microsoft.com/office/drawing/2014/main" id="{CCC519C3-81AA-0886-1ED5-AF9F0C385654}"/>
                    </a:ext>
                  </a:extLst>
                </p:cNvPr>
                <p:cNvGrpSpPr/>
                <p:nvPr/>
              </p:nvGrpSpPr>
              <p:grpSpPr>
                <a:xfrm rot="10800000">
                  <a:off x="2650264" y="7420362"/>
                  <a:ext cx="59573" cy="100761"/>
                  <a:chOff x="2735989" y="7315587"/>
                  <a:chExt cx="59573" cy="100761"/>
                </a:xfrm>
              </p:grpSpPr>
              <p:grpSp>
                <p:nvGrpSpPr>
                  <p:cNvPr id="9944" name="Group 9943">
                    <a:extLst>
                      <a:ext uri="{FF2B5EF4-FFF2-40B4-BE49-F238E27FC236}">
                        <a16:creationId xmlns:a16="http://schemas.microsoft.com/office/drawing/2014/main" id="{EE5C44DD-ECD7-ADEC-16AA-3D4D675BF2B4}"/>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946" name="Straight Connector 9945">
                      <a:extLst>
                        <a:ext uri="{FF2B5EF4-FFF2-40B4-BE49-F238E27FC236}">
                          <a16:creationId xmlns:a16="http://schemas.microsoft.com/office/drawing/2014/main" id="{92F31467-F1F9-E5CD-2C5A-DC987EBF3EB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947" name="Straight Connector 9946">
                      <a:extLst>
                        <a:ext uri="{FF2B5EF4-FFF2-40B4-BE49-F238E27FC236}">
                          <a16:creationId xmlns:a16="http://schemas.microsoft.com/office/drawing/2014/main" id="{AF1E24E1-373F-79F2-FE25-5DDD1040EAB0}"/>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945" name="Oval 9944">
                    <a:extLst>
                      <a:ext uri="{FF2B5EF4-FFF2-40B4-BE49-F238E27FC236}">
                        <a16:creationId xmlns:a16="http://schemas.microsoft.com/office/drawing/2014/main" id="{49376317-D313-1A99-CF9B-FEA432CAF558}"/>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9730" name="Group 9729">
                <a:extLst>
                  <a:ext uri="{FF2B5EF4-FFF2-40B4-BE49-F238E27FC236}">
                    <a16:creationId xmlns:a16="http://schemas.microsoft.com/office/drawing/2014/main" id="{7D224144-C658-2B36-83E1-B43A07FFDF6C}"/>
                  </a:ext>
                </a:extLst>
              </p:cNvPr>
              <p:cNvGrpSpPr/>
              <p:nvPr/>
            </p:nvGrpSpPr>
            <p:grpSpPr>
              <a:xfrm>
                <a:off x="2348639" y="7448937"/>
                <a:ext cx="132598" cy="205536"/>
                <a:chOff x="2577239" y="7315587"/>
                <a:chExt cx="132598" cy="205536"/>
              </a:xfrm>
            </p:grpSpPr>
            <p:grpSp>
              <p:nvGrpSpPr>
                <p:cNvPr id="9920" name="Group 9919">
                  <a:extLst>
                    <a:ext uri="{FF2B5EF4-FFF2-40B4-BE49-F238E27FC236}">
                      <a16:creationId xmlns:a16="http://schemas.microsoft.com/office/drawing/2014/main" id="{60307036-58D1-D2DF-E932-24F0980872C2}"/>
                    </a:ext>
                  </a:extLst>
                </p:cNvPr>
                <p:cNvGrpSpPr/>
                <p:nvPr/>
              </p:nvGrpSpPr>
              <p:grpSpPr>
                <a:xfrm>
                  <a:off x="2577239" y="7315587"/>
                  <a:ext cx="59573" cy="100761"/>
                  <a:chOff x="2577239" y="7315587"/>
                  <a:chExt cx="59573" cy="100761"/>
                </a:xfrm>
              </p:grpSpPr>
              <p:sp>
                <p:nvSpPr>
                  <p:cNvPr id="9936" name="Oval 9935">
                    <a:extLst>
                      <a:ext uri="{FF2B5EF4-FFF2-40B4-BE49-F238E27FC236}">
                        <a16:creationId xmlns:a16="http://schemas.microsoft.com/office/drawing/2014/main" id="{B009CF0F-52B4-C8F0-8812-FD81CB4BF2A9}"/>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937" name="Group 9936">
                    <a:extLst>
                      <a:ext uri="{FF2B5EF4-FFF2-40B4-BE49-F238E27FC236}">
                        <a16:creationId xmlns:a16="http://schemas.microsoft.com/office/drawing/2014/main" id="{10A936BF-1AEA-A2A0-A9BA-23EDD7291E7F}"/>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938" name="Straight Connector 9937">
                      <a:extLst>
                        <a:ext uri="{FF2B5EF4-FFF2-40B4-BE49-F238E27FC236}">
                          <a16:creationId xmlns:a16="http://schemas.microsoft.com/office/drawing/2014/main" id="{2839CA80-6FF3-A38F-0CF7-30CF768EE27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939" name="Straight Connector 9938">
                      <a:extLst>
                        <a:ext uri="{FF2B5EF4-FFF2-40B4-BE49-F238E27FC236}">
                          <a16:creationId xmlns:a16="http://schemas.microsoft.com/office/drawing/2014/main" id="{5D247C70-6F4A-5530-5C1E-32573C665012}"/>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921" name="Group 9920">
                  <a:extLst>
                    <a:ext uri="{FF2B5EF4-FFF2-40B4-BE49-F238E27FC236}">
                      <a16:creationId xmlns:a16="http://schemas.microsoft.com/office/drawing/2014/main" id="{2D853DEA-3F29-8F68-0F6B-49184D285F12}"/>
                    </a:ext>
                  </a:extLst>
                </p:cNvPr>
                <p:cNvGrpSpPr/>
                <p:nvPr/>
              </p:nvGrpSpPr>
              <p:grpSpPr>
                <a:xfrm>
                  <a:off x="2650264" y="7315587"/>
                  <a:ext cx="59573" cy="100761"/>
                  <a:chOff x="2735989" y="7315587"/>
                  <a:chExt cx="59573" cy="100761"/>
                </a:xfrm>
              </p:grpSpPr>
              <p:grpSp>
                <p:nvGrpSpPr>
                  <p:cNvPr id="9932" name="Group 9931">
                    <a:extLst>
                      <a:ext uri="{FF2B5EF4-FFF2-40B4-BE49-F238E27FC236}">
                        <a16:creationId xmlns:a16="http://schemas.microsoft.com/office/drawing/2014/main" id="{57BFC870-5323-D026-E264-65EDFD8DD104}"/>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934" name="Straight Connector 9933">
                      <a:extLst>
                        <a:ext uri="{FF2B5EF4-FFF2-40B4-BE49-F238E27FC236}">
                          <a16:creationId xmlns:a16="http://schemas.microsoft.com/office/drawing/2014/main" id="{E53AB90E-2C44-EEA9-9F8E-C04EE9E1C8E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935" name="Straight Connector 9934">
                      <a:extLst>
                        <a:ext uri="{FF2B5EF4-FFF2-40B4-BE49-F238E27FC236}">
                          <a16:creationId xmlns:a16="http://schemas.microsoft.com/office/drawing/2014/main" id="{EC09FE27-9CD8-1AF3-43F0-8325FEEBB048}"/>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933" name="Oval 9932">
                    <a:extLst>
                      <a:ext uri="{FF2B5EF4-FFF2-40B4-BE49-F238E27FC236}">
                        <a16:creationId xmlns:a16="http://schemas.microsoft.com/office/drawing/2014/main" id="{853801FC-433F-8559-1686-0D24FE8F6DD8}"/>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9922" name="Group 9921">
                  <a:extLst>
                    <a:ext uri="{FF2B5EF4-FFF2-40B4-BE49-F238E27FC236}">
                      <a16:creationId xmlns:a16="http://schemas.microsoft.com/office/drawing/2014/main" id="{F64137F6-C3F3-BF61-CEE9-288D60FF9388}"/>
                    </a:ext>
                  </a:extLst>
                </p:cNvPr>
                <p:cNvGrpSpPr/>
                <p:nvPr/>
              </p:nvGrpSpPr>
              <p:grpSpPr>
                <a:xfrm rot="10800000">
                  <a:off x="2577239" y="7420362"/>
                  <a:ext cx="59573" cy="100761"/>
                  <a:chOff x="2577239" y="7315587"/>
                  <a:chExt cx="59573" cy="100761"/>
                </a:xfrm>
              </p:grpSpPr>
              <p:sp>
                <p:nvSpPr>
                  <p:cNvPr id="9928" name="Oval 9927">
                    <a:extLst>
                      <a:ext uri="{FF2B5EF4-FFF2-40B4-BE49-F238E27FC236}">
                        <a16:creationId xmlns:a16="http://schemas.microsoft.com/office/drawing/2014/main" id="{2E6D63FD-50DF-B04C-8A02-1C7F8CEA17D2}"/>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929" name="Group 9928">
                    <a:extLst>
                      <a:ext uri="{FF2B5EF4-FFF2-40B4-BE49-F238E27FC236}">
                        <a16:creationId xmlns:a16="http://schemas.microsoft.com/office/drawing/2014/main" id="{7CDA6E86-7BF9-FD09-6BC0-536C507E2F31}"/>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930" name="Straight Connector 9929">
                      <a:extLst>
                        <a:ext uri="{FF2B5EF4-FFF2-40B4-BE49-F238E27FC236}">
                          <a16:creationId xmlns:a16="http://schemas.microsoft.com/office/drawing/2014/main" id="{1035C7DC-37EB-D21A-6699-A59915F8297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931" name="Straight Connector 9930">
                      <a:extLst>
                        <a:ext uri="{FF2B5EF4-FFF2-40B4-BE49-F238E27FC236}">
                          <a16:creationId xmlns:a16="http://schemas.microsoft.com/office/drawing/2014/main" id="{6D87157A-F974-55B8-F76A-D37E85D8DAE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923" name="Group 9922">
                  <a:extLst>
                    <a:ext uri="{FF2B5EF4-FFF2-40B4-BE49-F238E27FC236}">
                      <a16:creationId xmlns:a16="http://schemas.microsoft.com/office/drawing/2014/main" id="{B56BA7D6-5AD8-4CED-E3CF-815EE16C039A}"/>
                    </a:ext>
                  </a:extLst>
                </p:cNvPr>
                <p:cNvGrpSpPr/>
                <p:nvPr/>
              </p:nvGrpSpPr>
              <p:grpSpPr>
                <a:xfrm rot="10800000">
                  <a:off x="2650264" y="7420362"/>
                  <a:ext cx="59573" cy="100761"/>
                  <a:chOff x="2735989" y="7315587"/>
                  <a:chExt cx="59573" cy="100761"/>
                </a:xfrm>
              </p:grpSpPr>
              <p:grpSp>
                <p:nvGrpSpPr>
                  <p:cNvPr id="9924" name="Group 9923">
                    <a:extLst>
                      <a:ext uri="{FF2B5EF4-FFF2-40B4-BE49-F238E27FC236}">
                        <a16:creationId xmlns:a16="http://schemas.microsoft.com/office/drawing/2014/main" id="{6D9917E4-3279-86DC-18F8-6829CB29F7FF}"/>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926" name="Straight Connector 9925">
                      <a:extLst>
                        <a:ext uri="{FF2B5EF4-FFF2-40B4-BE49-F238E27FC236}">
                          <a16:creationId xmlns:a16="http://schemas.microsoft.com/office/drawing/2014/main" id="{AB861D8B-AE50-BE3D-1CE1-5B04875056C4}"/>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927" name="Straight Connector 9926">
                      <a:extLst>
                        <a:ext uri="{FF2B5EF4-FFF2-40B4-BE49-F238E27FC236}">
                          <a16:creationId xmlns:a16="http://schemas.microsoft.com/office/drawing/2014/main" id="{1FF77974-2D33-F9FE-D0FF-C401D604C812}"/>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925" name="Oval 9924">
                    <a:extLst>
                      <a:ext uri="{FF2B5EF4-FFF2-40B4-BE49-F238E27FC236}">
                        <a16:creationId xmlns:a16="http://schemas.microsoft.com/office/drawing/2014/main" id="{33322C3B-1E9E-D239-620A-DCD96AD69D5C}"/>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9731" name="Group 9730">
                <a:extLst>
                  <a:ext uri="{FF2B5EF4-FFF2-40B4-BE49-F238E27FC236}">
                    <a16:creationId xmlns:a16="http://schemas.microsoft.com/office/drawing/2014/main" id="{A95EEB1A-28B3-8D74-5987-2A895CF67C6F}"/>
                  </a:ext>
                </a:extLst>
              </p:cNvPr>
              <p:cNvGrpSpPr/>
              <p:nvPr/>
            </p:nvGrpSpPr>
            <p:grpSpPr>
              <a:xfrm>
                <a:off x="2501039" y="7448937"/>
                <a:ext cx="132598" cy="205536"/>
                <a:chOff x="2577239" y="7315587"/>
                <a:chExt cx="132598" cy="205536"/>
              </a:xfrm>
            </p:grpSpPr>
            <p:grpSp>
              <p:nvGrpSpPr>
                <p:cNvPr id="9900" name="Group 9899">
                  <a:extLst>
                    <a:ext uri="{FF2B5EF4-FFF2-40B4-BE49-F238E27FC236}">
                      <a16:creationId xmlns:a16="http://schemas.microsoft.com/office/drawing/2014/main" id="{6FFB04FE-81B1-8D92-EF88-71C0C3F85790}"/>
                    </a:ext>
                  </a:extLst>
                </p:cNvPr>
                <p:cNvGrpSpPr/>
                <p:nvPr/>
              </p:nvGrpSpPr>
              <p:grpSpPr>
                <a:xfrm>
                  <a:off x="2577239" y="7315587"/>
                  <a:ext cx="59573" cy="100761"/>
                  <a:chOff x="2577239" y="7315587"/>
                  <a:chExt cx="59573" cy="100761"/>
                </a:xfrm>
              </p:grpSpPr>
              <p:sp>
                <p:nvSpPr>
                  <p:cNvPr id="9916" name="Oval 9915">
                    <a:extLst>
                      <a:ext uri="{FF2B5EF4-FFF2-40B4-BE49-F238E27FC236}">
                        <a16:creationId xmlns:a16="http://schemas.microsoft.com/office/drawing/2014/main" id="{3D5CAE02-4834-E517-35D3-E309769DD5E1}"/>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917" name="Group 9916">
                    <a:extLst>
                      <a:ext uri="{FF2B5EF4-FFF2-40B4-BE49-F238E27FC236}">
                        <a16:creationId xmlns:a16="http://schemas.microsoft.com/office/drawing/2014/main" id="{0B8BE088-6DE4-1101-5718-E402F9EFC4E9}"/>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918" name="Straight Connector 9917">
                      <a:extLst>
                        <a:ext uri="{FF2B5EF4-FFF2-40B4-BE49-F238E27FC236}">
                          <a16:creationId xmlns:a16="http://schemas.microsoft.com/office/drawing/2014/main" id="{6694D254-C5BD-ED13-2C58-19950163BB6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919" name="Straight Connector 9918">
                      <a:extLst>
                        <a:ext uri="{FF2B5EF4-FFF2-40B4-BE49-F238E27FC236}">
                          <a16:creationId xmlns:a16="http://schemas.microsoft.com/office/drawing/2014/main" id="{CEC0DE5B-4062-C73E-8724-31EF9AB86EA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901" name="Group 9900">
                  <a:extLst>
                    <a:ext uri="{FF2B5EF4-FFF2-40B4-BE49-F238E27FC236}">
                      <a16:creationId xmlns:a16="http://schemas.microsoft.com/office/drawing/2014/main" id="{AD929C03-BAF0-A724-8A3B-4A11D5A3C9B1}"/>
                    </a:ext>
                  </a:extLst>
                </p:cNvPr>
                <p:cNvGrpSpPr/>
                <p:nvPr/>
              </p:nvGrpSpPr>
              <p:grpSpPr>
                <a:xfrm>
                  <a:off x="2650264" y="7315587"/>
                  <a:ext cx="59573" cy="100761"/>
                  <a:chOff x="2735989" y="7315587"/>
                  <a:chExt cx="59573" cy="100761"/>
                </a:xfrm>
              </p:grpSpPr>
              <p:grpSp>
                <p:nvGrpSpPr>
                  <p:cNvPr id="9912" name="Group 9911">
                    <a:extLst>
                      <a:ext uri="{FF2B5EF4-FFF2-40B4-BE49-F238E27FC236}">
                        <a16:creationId xmlns:a16="http://schemas.microsoft.com/office/drawing/2014/main" id="{B6BBD47B-B4CF-2F41-1189-4F6C1FA800B9}"/>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914" name="Straight Connector 9913">
                      <a:extLst>
                        <a:ext uri="{FF2B5EF4-FFF2-40B4-BE49-F238E27FC236}">
                          <a16:creationId xmlns:a16="http://schemas.microsoft.com/office/drawing/2014/main" id="{0154C995-66B1-20DC-8D2F-8F81AD73C463}"/>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915" name="Straight Connector 9914">
                      <a:extLst>
                        <a:ext uri="{FF2B5EF4-FFF2-40B4-BE49-F238E27FC236}">
                          <a16:creationId xmlns:a16="http://schemas.microsoft.com/office/drawing/2014/main" id="{72AB2406-65EC-931F-8BEE-1863F22F43B0}"/>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913" name="Oval 9912">
                    <a:extLst>
                      <a:ext uri="{FF2B5EF4-FFF2-40B4-BE49-F238E27FC236}">
                        <a16:creationId xmlns:a16="http://schemas.microsoft.com/office/drawing/2014/main" id="{3B75089B-26C7-F431-3C26-50CC1F56A2E0}"/>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9902" name="Group 9901">
                  <a:extLst>
                    <a:ext uri="{FF2B5EF4-FFF2-40B4-BE49-F238E27FC236}">
                      <a16:creationId xmlns:a16="http://schemas.microsoft.com/office/drawing/2014/main" id="{D25D388A-CAC8-3B43-C2C2-4A2BCFD48DF8}"/>
                    </a:ext>
                  </a:extLst>
                </p:cNvPr>
                <p:cNvGrpSpPr/>
                <p:nvPr/>
              </p:nvGrpSpPr>
              <p:grpSpPr>
                <a:xfrm rot="10800000">
                  <a:off x="2577239" y="7420362"/>
                  <a:ext cx="59573" cy="100761"/>
                  <a:chOff x="2577239" y="7315587"/>
                  <a:chExt cx="59573" cy="100761"/>
                </a:xfrm>
              </p:grpSpPr>
              <p:sp>
                <p:nvSpPr>
                  <p:cNvPr id="9908" name="Oval 9907">
                    <a:extLst>
                      <a:ext uri="{FF2B5EF4-FFF2-40B4-BE49-F238E27FC236}">
                        <a16:creationId xmlns:a16="http://schemas.microsoft.com/office/drawing/2014/main" id="{4BD44B64-1060-D602-937B-AD8CA87E250A}"/>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909" name="Group 9908">
                    <a:extLst>
                      <a:ext uri="{FF2B5EF4-FFF2-40B4-BE49-F238E27FC236}">
                        <a16:creationId xmlns:a16="http://schemas.microsoft.com/office/drawing/2014/main" id="{949631F6-0A2A-4F94-A183-D54629DA1030}"/>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910" name="Straight Connector 9909">
                      <a:extLst>
                        <a:ext uri="{FF2B5EF4-FFF2-40B4-BE49-F238E27FC236}">
                          <a16:creationId xmlns:a16="http://schemas.microsoft.com/office/drawing/2014/main" id="{A870777A-0B9E-120B-CA35-5496E11A676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911" name="Straight Connector 9910">
                      <a:extLst>
                        <a:ext uri="{FF2B5EF4-FFF2-40B4-BE49-F238E27FC236}">
                          <a16:creationId xmlns:a16="http://schemas.microsoft.com/office/drawing/2014/main" id="{EFC863F9-5124-8138-474A-7C365B93450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903" name="Group 9902">
                  <a:extLst>
                    <a:ext uri="{FF2B5EF4-FFF2-40B4-BE49-F238E27FC236}">
                      <a16:creationId xmlns:a16="http://schemas.microsoft.com/office/drawing/2014/main" id="{3239BDCA-36CA-FD65-507C-DB5737352F1C}"/>
                    </a:ext>
                  </a:extLst>
                </p:cNvPr>
                <p:cNvGrpSpPr/>
                <p:nvPr/>
              </p:nvGrpSpPr>
              <p:grpSpPr>
                <a:xfrm rot="10800000">
                  <a:off x="2650264" y="7420362"/>
                  <a:ext cx="59573" cy="100761"/>
                  <a:chOff x="2735989" y="7315587"/>
                  <a:chExt cx="59573" cy="100761"/>
                </a:xfrm>
              </p:grpSpPr>
              <p:grpSp>
                <p:nvGrpSpPr>
                  <p:cNvPr id="9904" name="Group 9903">
                    <a:extLst>
                      <a:ext uri="{FF2B5EF4-FFF2-40B4-BE49-F238E27FC236}">
                        <a16:creationId xmlns:a16="http://schemas.microsoft.com/office/drawing/2014/main" id="{E2BC90A3-7163-B203-E9BF-E0826A2CB431}"/>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906" name="Straight Connector 9905">
                      <a:extLst>
                        <a:ext uri="{FF2B5EF4-FFF2-40B4-BE49-F238E27FC236}">
                          <a16:creationId xmlns:a16="http://schemas.microsoft.com/office/drawing/2014/main" id="{5BE33419-C371-DC79-3AE2-C7B4C579465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907" name="Straight Connector 9906">
                      <a:extLst>
                        <a:ext uri="{FF2B5EF4-FFF2-40B4-BE49-F238E27FC236}">
                          <a16:creationId xmlns:a16="http://schemas.microsoft.com/office/drawing/2014/main" id="{ED511982-0FC4-EE5C-9C26-C9DB315ACDE7}"/>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905" name="Oval 9904">
                    <a:extLst>
                      <a:ext uri="{FF2B5EF4-FFF2-40B4-BE49-F238E27FC236}">
                        <a16:creationId xmlns:a16="http://schemas.microsoft.com/office/drawing/2014/main" id="{58C3D51F-8796-A3D3-E8F8-60585E81B1A3}"/>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9732" name="Group 9731">
                <a:extLst>
                  <a:ext uri="{FF2B5EF4-FFF2-40B4-BE49-F238E27FC236}">
                    <a16:creationId xmlns:a16="http://schemas.microsoft.com/office/drawing/2014/main" id="{DCA8AED0-26B7-3D94-073D-95B0C73FCEC4}"/>
                  </a:ext>
                </a:extLst>
              </p:cNvPr>
              <p:cNvGrpSpPr/>
              <p:nvPr/>
            </p:nvGrpSpPr>
            <p:grpSpPr>
              <a:xfrm>
                <a:off x="2653439" y="7448937"/>
                <a:ext cx="132598" cy="205536"/>
                <a:chOff x="2577239" y="7315587"/>
                <a:chExt cx="132598" cy="205536"/>
              </a:xfrm>
            </p:grpSpPr>
            <p:grpSp>
              <p:nvGrpSpPr>
                <p:cNvPr id="9880" name="Group 9879">
                  <a:extLst>
                    <a:ext uri="{FF2B5EF4-FFF2-40B4-BE49-F238E27FC236}">
                      <a16:creationId xmlns:a16="http://schemas.microsoft.com/office/drawing/2014/main" id="{E0202CFF-573B-60EC-0622-E91A8CD16241}"/>
                    </a:ext>
                  </a:extLst>
                </p:cNvPr>
                <p:cNvGrpSpPr/>
                <p:nvPr/>
              </p:nvGrpSpPr>
              <p:grpSpPr>
                <a:xfrm>
                  <a:off x="2577239" y="7315587"/>
                  <a:ext cx="59573" cy="100761"/>
                  <a:chOff x="2577239" y="7315587"/>
                  <a:chExt cx="59573" cy="100761"/>
                </a:xfrm>
              </p:grpSpPr>
              <p:sp>
                <p:nvSpPr>
                  <p:cNvPr id="9896" name="Oval 9895">
                    <a:extLst>
                      <a:ext uri="{FF2B5EF4-FFF2-40B4-BE49-F238E27FC236}">
                        <a16:creationId xmlns:a16="http://schemas.microsoft.com/office/drawing/2014/main" id="{5B1F1562-09BB-029A-0A2B-82B61FC25898}"/>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897" name="Group 9896">
                    <a:extLst>
                      <a:ext uri="{FF2B5EF4-FFF2-40B4-BE49-F238E27FC236}">
                        <a16:creationId xmlns:a16="http://schemas.microsoft.com/office/drawing/2014/main" id="{A91E7A9D-4F72-0D5F-6E96-B066666FEBE0}"/>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898" name="Straight Connector 9897">
                      <a:extLst>
                        <a:ext uri="{FF2B5EF4-FFF2-40B4-BE49-F238E27FC236}">
                          <a16:creationId xmlns:a16="http://schemas.microsoft.com/office/drawing/2014/main" id="{F01B8879-9CC3-1C0E-FE0B-FD89F92EBC4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899" name="Straight Connector 9898">
                      <a:extLst>
                        <a:ext uri="{FF2B5EF4-FFF2-40B4-BE49-F238E27FC236}">
                          <a16:creationId xmlns:a16="http://schemas.microsoft.com/office/drawing/2014/main" id="{3EFCDF90-CDF4-3B7E-F402-51C13BC9BA67}"/>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881" name="Group 9880">
                  <a:extLst>
                    <a:ext uri="{FF2B5EF4-FFF2-40B4-BE49-F238E27FC236}">
                      <a16:creationId xmlns:a16="http://schemas.microsoft.com/office/drawing/2014/main" id="{A4962B14-A91E-C9D2-9BBC-05281AB007E7}"/>
                    </a:ext>
                  </a:extLst>
                </p:cNvPr>
                <p:cNvGrpSpPr/>
                <p:nvPr/>
              </p:nvGrpSpPr>
              <p:grpSpPr>
                <a:xfrm>
                  <a:off x="2650264" y="7315587"/>
                  <a:ext cx="59573" cy="100761"/>
                  <a:chOff x="2735989" y="7315587"/>
                  <a:chExt cx="59573" cy="100761"/>
                </a:xfrm>
              </p:grpSpPr>
              <p:grpSp>
                <p:nvGrpSpPr>
                  <p:cNvPr id="9892" name="Group 9891">
                    <a:extLst>
                      <a:ext uri="{FF2B5EF4-FFF2-40B4-BE49-F238E27FC236}">
                        <a16:creationId xmlns:a16="http://schemas.microsoft.com/office/drawing/2014/main" id="{DDD75445-0E1C-3CC4-C15E-0ECB95CA2BB4}"/>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894" name="Straight Connector 9893">
                      <a:extLst>
                        <a:ext uri="{FF2B5EF4-FFF2-40B4-BE49-F238E27FC236}">
                          <a16:creationId xmlns:a16="http://schemas.microsoft.com/office/drawing/2014/main" id="{E810A2A9-1DF5-A77E-82B7-A0A4FBC24421}"/>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895" name="Straight Connector 9894">
                      <a:extLst>
                        <a:ext uri="{FF2B5EF4-FFF2-40B4-BE49-F238E27FC236}">
                          <a16:creationId xmlns:a16="http://schemas.microsoft.com/office/drawing/2014/main" id="{6F18A48F-9A2D-2B71-6F6F-A54C3B7D0B2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893" name="Oval 9892">
                    <a:extLst>
                      <a:ext uri="{FF2B5EF4-FFF2-40B4-BE49-F238E27FC236}">
                        <a16:creationId xmlns:a16="http://schemas.microsoft.com/office/drawing/2014/main" id="{2B8D60DA-1CAC-37D4-6910-13C64EC11829}"/>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9882" name="Group 9881">
                  <a:extLst>
                    <a:ext uri="{FF2B5EF4-FFF2-40B4-BE49-F238E27FC236}">
                      <a16:creationId xmlns:a16="http://schemas.microsoft.com/office/drawing/2014/main" id="{EC236373-1593-43CC-65ED-D84E87911D5B}"/>
                    </a:ext>
                  </a:extLst>
                </p:cNvPr>
                <p:cNvGrpSpPr/>
                <p:nvPr/>
              </p:nvGrpSpPr>
              <p:grpSpPr>
                <a:xfrm rot="10800000">
                  <a:off x="2577239" y="7420362"/>
                  <a:ext cx="59573" cy="100761"/>
                  <a:chOff x="2577239" y="7315587"/>
                  <a:chExt cx="59573" cy="100761"/>
                </a:xfrm>
              </p:grpSpPr>
              <p:sp>
                <p:nvSpPr>
                  <p:cNvPr id="9888" name="Oval 9887">
                    <a:extLst>
                      <a:ext uri="{FF2B5EF4-FFF2-40B4-BE49-F238E27FC236}">
                        <a16:creationId xmlns:a16="http://schemas.microsoft.com/office/drawing/2014/main" id="{CD081C25-2547-C2BC-22A8-3C6B0F816B1A}"/>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889" name="Group 9888">
                    <a:extLst>
                      <a:ext uri="{FF2B5EF4-FFF2-40B4-BE49-F238E27FC236}">
                        <a16:creationId xmlns:a16="http://schemas.microsoft.com/office/drawing/2014/main" id="{08778374-325B-4988-3119-9DBD6A65B3DA}"/>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890" name="Straight Connector 9889">
                      <a:extLst>
                        <a:ext uri="{FF2B5EF4-FFF2-40B4-BE49-F238E27FC236}">
                          <a16:creationId xmlns:a16="http://schemas.microsoft.com/office/drawing/2014/main" id="{88EF8234-3385-F5B2-C6CE-2CF65BDE367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891" name="Straight Connector 9890">
                      <a:extLst>
                        <a:ext uri="{FF2B5EF4-FFF2-40B4-BE49-F238E27FC236}">
                          <a16:creationId xmlns:a16="http://schemas.microsoft.com/office/drawing/2014/main" id="{67391D67-1122-60A6-D782-9B9A411FE1A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883" name="Group 9882">
                  <a:extLst>
                    <a:ext uri="{FF2B5EF4-FFF2-40B4-BE49-F238E27FC236}">
                      <a16:creationId xmlns:a16="http://schemas.microsoft.com/office/drawing/2014/main" id="{92C5BCE5-AFF3-3E68-820E-3D77DB790817}"/>
                    </a:ext>
                  </a:extLst>
                </p:cNvPr>
                <p:cNvGrpSpPr/>
                <p:nvPr/>
              </p:nvGrpSpPr>
              <p:grpSpPr>
                <a:xfrm rot="10800000">
                  <a:off x="2650264" y="7420362"/>
                  <a:ext cx="59573" cy="100761"/>
                  <a:chOff x="2735989" y="7315587"/>
                  <a:chExt cx="59573" cy="100761"/>
                </a:xfrm>
              </p:grpSpPr>
              <p:grpSp>
                <p:nvGrpSpPr>
                  <p:cNvPr id="9884" name="Group 9883">
                    <a:extLst>
                      <a:ext uri="{FF2B5EF4-FFF2-40B4-BE49-F238E27FC236}">
                        <a16:creationId xmlns:a16="http://schemas.microsoft.com/office/drawing/2014/main" id="{3CB4F190-542E-31EA-C139-F3D62A47EF42}"/>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886" name="Straight Connector 9885">
                      <a:extLst>
                        <a:ext uri="{FF2B5EF4-FFF2-40B4-BE49-F238E27FC236}">
                          <a16:creationId xmlns:a16="http://schemas.microsoft.com/office/drawing/2014/main" id="{8CC1BEA1-F3B3-E36E-3307-AAF674F61AB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887" name="Straight Connector 9886">
                      <a:extLst>
                        <a:ext uri="{FF2B5EF4-FFF2-40B4-BE49-F238E27FC236}">
                          <a16:creationId xmlns:a16="http://schemas.microsoft.com/office/drawing/2014/main" id="{D132E056-5FA6-45EF-4BD5-3A3A506F715F}"/>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885" name="Oval 9884">
                    <a:extLst>
                      <a:ext uri="{FF2B5EF4-FFF2-40B4-BE49-F238E27FC236}">
                        <a16:creationId xmlns:a16="http://schemas.microsoft.com/office/drawing/2014/main" id="{809F804F-3CA0-4753-EF40-EBFC9C2B0BA4}"/>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9733" name="Group 9732">
                <a:extLst>
                  <a:ext uri="{FF2B5EF4-FFF2-40B4-BE49-F238E27FC236}">
                    <a16:creationId xmlns:a16="http://schemas.microsoft.com/office/drawing/2014/main" id="{DE6489A5-7EBF-5FBC-24CA-B82F667CF4E1}"/>
                  </a:ext>
                </a:extLst>
              </p:cNvPr>
              <p:cNvGrpSpPr/>
              <p:nvPr/>
            </p:nvGrpSpPr>
            <p:grpSpPr>
              <a:xfrm>
                <a:off x="2805839" y="7448937"/>
                <a:ext cx="132598" cy="205536"/>
                <a:chOff x="2577239" y="7315587"/>
                <a:chExt cx="132598" cy="205536"/>
              </a:xfrm>
            </p:grpSpPr>
            <p:grpSp>
              <p:nvGrpSpPr>
                <p:cNvPr id="9860" name="Group 9859">
                  <a:extLst>
                    <a:ext uri="{FF2B5EF4-FFF2-40B4-BE49-F238E27FC236}">
                      <a16:creationId xmlns:a16="http://schemas.microsoft.com/office/drawing/2014/main" id="{68A6C4B8-052E-99E1-EA97-4767019FBD84}"/>
                    </a:ext>
                  </a:extLst>
                </p:cNvPr>
                <p:cNvGrpSpPr/>
                <p:nvPr/>
              </p:nvGrpSpPr>
              <p:grpSpPr>
                <a:xfrm>
                  <a:off x="2577239" y="7315587"/>
                  <a:ext cx="59573" cy="100761"/>
                  <a:chOff x="2577239" y="7315587"/>
                  <a:chExt cx="59573" cy="100761"/>
                </a:xfrm>
              </p:grpSpPr>
              <p:sp>
                <p:nvSpPr>
                  <p:cNvPr id="9876" name="Oval 9875">
                    <a:extLst>
                      <a:ext uri="{FF2B5EF4-FFF2-40B4-BE49-F238E27FC236}">
                        <a16:creationId xmlns:a16="http://schemas.microsoft.com/office/drawing/2014/main" id="{A7B311E9-7F4D-5393-C696-922739273AA9}"/>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877" name="Group 9876">
                    <a:extLst>
                      <a:ext uri="{FF2B5EF4-FFF2-40B4-BE49-F238E27FC236}">
                        <a16:creationId xmlns:a16="http://schemas.microsoft.com/office/drawing/2014/main" id="{98763896-AE98-3C36-81A2-DF9D8E1187B1}"/>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878" name="Straight Connector 9877">
                      <a:extLst>
                        <a:ext uri="{FF2B5EF4-FFF2-40B4-BE49-F238E27FC236}">
                          <a16:creationId xmlns:a16="http://schemas.microsoft.com/office/drawing/2014/main" id="{36ACFB81-0954-B3FC-658F-10F42BD1B464}"/>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879" name="Straight Connector 9878">
                      <a:extLst>
                        <a:ext uri="{FF2B5EF4-FFF2-40B4-BE49-F238E27FC236}">
                          <a16:creationId xmlns:a16="http://schemas.microsoft.com/office/drawing/2014/main" id="{AFA5E7A4-972A-1AF5-12B9-DCF499C606CD}"/>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861" name="Group 9860">
                  <a:extLst>
                    <a:ext uri="{FF2B5EF4-FFF2-40B4-BE49-F238E27FC236}">
                      <a16:creationId xmlns:a16="http://schemas.microsoft.com/office/drawing/2014/main" id="{FF4F24A1-BCC9-6216-A053-A4D1AC1DF9DC}"/>
                    </a:ext>
                  </a:extLst>
                </p:cNvPr>
                <p:cNvGrpSpPr/>
                <p:nvPr/>
              </p:nvGrpSpPr>
              <p:grpSpPr>
                <a:xfrm>
                  <a:off x="2650264" y="7315587"/>
                  <a:ext cx="59573" cy="100761"/>
                  <a:chOff x="2735989" y="7315587"/>
                  <a:chExt cx="59573" cy="100761"/>
                </a:xfrm>
              </p:grpSpPr>
              <p:grpSp>
                <p:nvGrpSpPr>
                  <p:cNvPr id="9872" name="Group 9871">
                    <a:extLst>
                      <a:ext uri="{FF2B5EF4-FFF2-40B4-BE49-F238E27FC236}">
                        <a16:creationId xmlns:a16="http://schemas.microsoft.com/office/drawing/2014/main" id="{65FE36E6-78DC-BF51-E686-BB057D0F9B91}"/>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874" name="Straight Connector 9873">
                      <a:extLst>
                        <a:ext uri="{FF2B5EF4-FFF2-40B4-BE49-F238E27FC236}">
                          <a16:creationId xmlns:a16="http://schemas.microsoft.com/office/drawing/2014/main" id="{BACAAA6B-C823-DAD5-F29B-1F8A404DDF0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875" name="Straight Connector 9874">
                      <a:extLst>
                        <a:ext uri="{FF2B5EF4-FFF2-40B4-BE49-F238E27FC236}">
                          <a16:creationId xmlns:a16="http://schemas.microsoft.com/office/drawing/2014/main" id="{FFC2932F-20C0-22F7-57B8-2B2A4AFCD7D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873" name="Oval 9872">
                    <a:extLst>
                      <a:ext uri="{FF2B5EF4-FFF2-40B4-BE49-F238E27FC236}">
                        <a16:creationId xmlns:a16="http://schemas.microsoft.com/office/drawing/2014/main" id="{E515F841-E6C2-BD67-4216-DF5EA64D5363}"/>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9862" name="Group 9861">
                  <a:extLst>
                    <a:ext uri="{FF2B5EF4-FFF2-40B4-BE49-F238E27FC236}">
                      <a16:creationId xmlns:a16="http://schemas.microsoft.com/office/drawing/2014/main" id="{E3E0B368-4EEB-7F70-4B64-6E121BFE2675}"/>
                    </a:ext>
                  </a:extLst>
                </p:cNvPr>
                <p:cNvGrpSpPr/>
                <p:nvPr/>
              </p:nvGrpSpPr>
              <p:grpSpPr>
                <a:xfrm rot="10800000">
                  <a:off x="2577239" y="7420362"/>
                  <a:ext cx="59573" cy="100761"/>
                  <a:chOff x="2577239" y="7315587"/>
                  <a:chExt cx="59573" cy="100761"/>
                </a:xfrm>
              </p:grpSpPr>
              <p:sp>
                <p:nvSpPr>
                  <p:cNvPr id="9868" name="Oval 9867">
                    <a:extLst>
                      <a:ext uri="{FF2B5EF4-FFF2-40B4-BE49-F238E27FC236}">
                        <a16:creationId xmlns:a16="http://schemas.microsoft.com/office/drawing/2014/main" id="{D2D53F84-107E-58A5-B6EA-F385514BDB26}"/>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869" name="Group 9868">
                    <a:extLst>
                      <a:ext uri="{FF2B5EF4-FFF2-40B4-BE49-F238E27FC236}">
                        <a16:creationId xmlns:a16="http://schemas.microsoft.com/office/drawing/2014/main" id="{BDB449B7-5DA1-068D-B5A7-F9413A33E14A}"/>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870" name="Straight Connector 9869">
                      <a:extLst>
                        <a:ext uri="{FF2B5EF4-FFF2-40B4-BE49-F238E27FC236}">
                          <a16:creationId xmlns:a16="http://schemas.microsoft.com/office/drawing/2014/main" id="{FC7DCC80-2E8A-2D58-BE34-9663BF6BC877}"/>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871" name="Straight Connector 9870">
                      <a:extLst>
                        <a:ext uri="{FF2B5EF4-FFF2-40B4-BE49-F238E27FC236}">
                          <a16:creationId xmlns:a16="http://schemas.microsoft.com/office/drawing/2014/main" id="{78388099-0E9A-9647-709A-FA620B83EF9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863" name="Group 9862">
                  <a:extLst>
                    <a:ext uri="{FF2B5EF4-FFF2-40B4-BE49-F238E27FC236}">
                      <a16:creationId xmlns:a16="http://schemas.microsoft.com/office/drawing/2014/main" id="{6BC04C1A-D32F-172B-06E4-CF002F82CF66}"/>
                    </a:ext>
                  </a:extLst>
                </p:cNvPr>
                <p:cNvGrpSpPr/>
                <p:nvPr/>
              </p:nvGrpSpPr>
              <p:grpSpPr>
                <a:xfrm rot="10800000">
                  <a:off x="2650264" y="7420362"/>
                  <a:ext cx="59573" cy="100761"/>
                  <a:chOff x="2735989" y="7315587"/>
                  <a:chExt cx="59573" cy="100761"/>
                </a:xfrm>
              </p:grpSpPr>
              <p:grpSp>
                <p:nvGrpSpPr>
                  <p:cNvPr id="9864" name="Group 9863">
                    <a:extLst>
                      <a:ext uri="{FF2B5EF4-FFF2-40B4-BE49-F238E27FC236}">
                        <a16:creationId xmlns:a16="http://schemas.microsoft.com/office/drawing/2014/main" id="{50C84BE5-F57F-ECF1-F874-A8799420B5EA}"/>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866" name="Straight Connector 9865">
                      <a:extLst>
                        <a:ext uri="{FF2B5EF4-FFF2-40B4-BE49-F238E27FC236}">
                          <a16:creationId xmlns:a16="http://schemas.microsoft.com/office/drawing/2014/main" id="{916E6ADA-610E-887A-8EAA-BA6BE4F7E2C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867" name="Straight Connector 9866">
                      <a:extLst>
                        <a:ext uri="{FF2B5EF4-FFF2-40B4-BE49-F238E27FC236}">
                          <a16:creationId xmlns:a16="http://schemas.microsoft.com/office/drawing/2014/main" id="{07DDC11B-5A9C-75AC-D150-E773DC5A894F}"/>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865" name="Oval 9864">
                    <a:extLst>
                      <a:ext uri="{FF2B5EF4-FFF2-40B4-BE49-F238E27FC236}">
                        <a16:creationId xmlns:a16="http://schemas.microsoft.com/office/drawing/2014/main" id="{E30ECE87-F79E-E8F7-BBFD-4FA89C418FFA}"/>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9734" name="Group 9733">
                <a:extLst>
                  <a:ext uri="{FF2B5EF4-FFF2-40B4-BE49-F238E27FC236}">
                    <a16:creationId xmlns:a16="http://schemas.microsoft.com/office/drawing/2014/main" id="{0F928E2B-EC3A-AC67-A9DD-661AC758B300}"/>
                  </a:ext>
                </a:extLst>
              </p:cNvPr>
              <p:cNvGrpSpPr/>
              <p:nvPr/>
            </p:nvGrpSpPr>
            <p:grpSpPr>
              <a:xfrm>
                <a:off x="2958239" y="7448937"/>
                <a:ext cx="132598" cy="205536"/>
                <a:chOff x="2577239" y="7315587"/>
                <a:chExt cx="132598" cy="205536"/>
              </a:xfrm>
            </p:grpSpPr>
            <p:grpSp>
              <p:nvGrpSpPr>
                <p:cNvPr id="9840" name="Group 9839">
                  <a:extLst>
                    <a:ext uri="{FF2B5EF4-FFF2-40B4-BE49-F238E27FC236}">
                      <a16:creationId xmlns:a16="http://schemas.microsoft.com/office/drawing/2014/main" id="{BB11A2CA-CD61-B304-322C-DBBC9405FC41}"/>
                    </a:ext>
                  </a:extLst>
                </p:cNvPr>
                <p:cNvGrpSpPr/>
                <p:nvPr/>
              </p:nvGrpSpPr>
              <p:grpSpPr>
                <a:xfrm>
                  <a:off x="2577239" y="7315587"/>
                  <a:ext cx="59573" cy="100761"/>
                  <a:chOff x="2577239" y="7315587"/>
                  <a:chExt cx="59573" cy="100761"/>
                </a:xfrm>
              </p:grpSpPr>
              <p:sp>
                <p:nvSpPr>
                  <p:cNvPr id="9856" name="Oval 9855">
                    <a:extLst>
                      <a:ext uri="{FF2B5EF4-FFF2-40B4-BE49-F238E27FC236}">
                        <a16:creationId xmlns:a16="http://schemas.microsoft.com/office/drawing/2014/main" id="{EAF423B0-BB68-EEBC-9BCE-4709C6444FF3}"/>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857" name="Group 9856">
                    <a:extLst>
                      <a:ext uri="{FF2B5EF4-FFF2-40B4-BE49-F238E27FC236}">
                        <a16:creationId xmlns:a16="http://schemas.microsoft.com/office/drawing/2014/main" id="{F8832839-647A-25C0-24EE-B13A4DFF5EBC}"/>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858" name="Straight Connector 9857">
                      <a:extLst>
                        <a:ext uri="{FF2B5EF4-FFF2-40B4-BE49-F238E27FC236}">
                          <a16:creationId xmlns:a16="http://schemas.microsoft.com/office/drawing/2014/main" id="{7E5375EB-5C51-510E-9A4A-B0E4D90691A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859" name="Straight Connector 9858">
                      <a:extLst>
                        <a:ext uri="{FF2B5EF4-FFF2-40B4-BE49-F238E27FC236}">
                          <a16:creationId xmlns:a16="http://schemas.microsoft.com/office/drawing/2014/main" id="{370E7018-9192-DEF7-D0BE-B29CDCC950B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841" name="Group 9840">
                  <a:extLst>
                    <a:ext uri="{FF2B5EF4-FFF2-40B4-BE49-F238E27FC236}">
                      <a16:creationId xmlns:a16="http://schemas.microsoft.com/office/drawing/2014/main" id="{09E54992-714A-0217-B8B1-FE76EAFF4BC7}"/>
                    </a:ext>
                  </a:extLst>
                </p:cNvPr>
                <p:cNvGrpSpPr/>
                <p:nvPr/>
              </p:nvGrpSpPr>
              <p:grpSpPr>
                <a:xfrm>
                  <a:off x="2650264" y="7315587"/>
                  <a:ext cx="59573" cy="100761"/>
                  <a:chOff x="2735989" y="7315587"/>
                  <a:chExt cx="59573" cy="100761"/>
                </a:xfrm>
              </p:grpSpPr>
              <p:grpSp>
                <p:nvGrpSpPr>
                  <p:cNvPr id="9852" name="Group 9851">
                    <a:extLst>
                      <a:ext uri="{FF2B5EF4-FFF2-40B4-BE49-F238E27FC236}">
                        <a16:creationId xmlns:a16="http://schemas.microsoft.com/office/drawing/2014/main" id="{5C4D35B0-0761-DDB6-D5D1-98BEBBE172AE}"/>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854" name="Straight Connector 9853">
                      <a:extLst>
                        <a:ext uri="{FF2B5EF4-FFF2-40B4-BE49-F238E27FC236}">
                          <a16:creationId xmlns:a16="http://schemas.microsoft.com/office/drawing/2014/main" id="{BFA05C65-AE8E-BD8B-966E-6162FC46BF71}"/>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855" name="Straight Connector 9854">
                      <a:extLst>
                        <a:ext uri="{FF2B5EF4-FFF2-40B4-BE49-F238E27FC236}">
                          <a16:creationId xmlns:a16="http://schemas.microsoft.com/office/drawing/2014/main" id="{A72A3FA4-3F3C-53FE-CDF5-D3C489767F17}"/>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853" name="Oval 9852">
                    <a:extLst>
                      <a:ext uri="{FF2B5EF4-FFF2-40B4-BE49-F238E27FC236}">
                        <a16:creationId xmlns:a16="http://schemas.microsoft.com/office/drawing/2014/main" id="{FD2309F8-07E0-8715-6195-176F2027B56E}"/>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9842" name="Group 9841">
                  <a:extLst>
                    <a:ext uri="{FF2B5EF4-FFF2-40B4-BE49-F238E27FC236}">
                      <a16:creationId xmlns:a16="http://schemas.microsoft.com/office/drawing/2014/main" id="{A48D2D9F-92A9-CC92-240F-DD069FBC3FE7}"/>
                    </a:ext>
                  </a:extLst>
                </p:cNvPr>
                <p:cNvGrpSpPr/>
                <p:nvPr/>
              </p:nvGrpSpPr>
              <p:grpSpPr>
                <a:xfrm rot="10800000">
                  <a:off x="2577239" y="7420362"/>
                  <a:ext cx="59573" cy="100761"/>
                  <a:chOff x="2577239" y="7315587"/>
                  <a:chExt cx="59573" cy="100761"/>
                </a:xfrm>
              </p:grpSpPr>
              <p:sp>
                <p:nvSpPr>
                  <p:cNvPr id="9848" name="Oval 9847">
                    <a:extLst>
                      <a:ext uri="{FF2B5EF4-FFF2-40B4-BE49-F238E27FC236}">
                        <a16:creationId xmlns:a16="http://schemas.microsoft.com/office/drawing/2014/main" id="{76130A4F-EFCD-5680-5B19-0F05A9B2F5CF}"/>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849" name="Group 9848">
                    <a:extLst>
                      <a:ext uri="{FF2B5EF4-FFF2-40B4-BE49-F238E27FC236}">
                        <a16:creationId xmlns:a16="http://schemas.microsoft.com/office/drawing/2014/main" id="{53CC2F2D-1A81-E4DB-32C1-7D6656C6B702}"/>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850" name="Straight Connector 9849">
                      <a:extLst>
                        <a:ext uri="{FF2B5EF4-FFF2-40B4-BE49-F238E27FC236}">
                          <a16:creationId xmlns:a16="http://schemas.microsoft.com/office/drawing/2014/main" id="{1B7C58C7-0D20-2158-3BF5-19F9AE4EBC9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851" name="Straight Connector 9850">
                      <a:extLst>
                        <a:ext uri="{FF2B5EF4-FFF2-40B4-BE49-F238E27FC236}">
                          <a16:creationId xmlns:a16="http://schemas.microsoft.com/office/drawing/2014/main" id="{70C8263D-CA31-1B46-C53F-505336F3AEDD}"/>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843" name="Group 9842">
                  <a:extLst>
                    <a:ext uri="{FF2B5EF4-FFF2-40B4-BE49-F238E27FC236}">
                      <a16:creationId xmlns:a16="http://schemas.microsoft.com/office/drawing/2014/main" id="{F56FBF58-D7F8-809A-4CB0-A5B15F4B9DC6}"/>
                    </a:ext>
                  </a:extLst>
                </p:cNvPr>
                <p:cNvGrpSpPr/>
                <p:nvPr/>
              </p:nvGrpSpPr>
              <p:grpSpPr>
                <a:xfrm rot="10800000">
                  <a:off x="2650264" y="7420362"/>
                  <a:ext cx="59573" cy="100761"/>
                  <a:chOff x="2735989" y="7315587"/>
                  <a:chExt cx="59573" cy="100761"/>
                </a:xfrm>
              </p:grpSpPr>
              <p:grpSp>
                <p:nvGrpSpPr>
                  <p:cNvPr id="9844" name="Group 9843">
                    <a:extLst>
                      <a:ext uri="{FF2B5EF4-FFF2-40B4-BE49-F238E27FC236}">
                        <a16:creationId xmlns:a16="http://schemas.microsoft.com/office/drawing/2014/main" id="{3C0BDF77-1594-2B2A-D1B1-0BEBB9DEC410}"/>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846" name="Straight Connector 9845">
                      <a:extLst>
                        <a:ext uri="{FF2B5EF4-FFF2-40B4-BE49-F238E27FC236}">
                          <a16:creationId xmlns:a16="http://schemas.microsoft.com/office/drawing/2014/main" id="{2E0FBA86-C236-263C-EDAB-041B8C329A1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847" name="Straight Connector 9846">
                      <a:extLst>
                        <a:ext uri="{FF2B5EF4-FFF2-40B4-BE49-F238E27FC236}">
                          <a16:creationId xmlns:a16="http://schemas.microsoft.com/office/drawing/2014/main" id="{705BA502-226D-BAF7-02E4-A95552A075BD}"/>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845" name="Oval 9844">
                    <a:extLst>
                      <a:ext uri="{FF2B5EF4-FFF2-40B4-BE49-F238E27FC236}">
                        <a16:creationId xmlns:a16="http://schemas.microsoft.com/office/drawing/2014/main" id="{BBA24A11-5FF4-6EE3-E86E-79B96EDC813C}"/>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9735" name="Group 9734">
                <a:extLst>
                  <a:ext uri="{FF2B5EF4-FFF2-40B4-BE49-F238E27FC236}">
                    <a16:creationId xmlns:a16="http://schemas.microsoft.com/office/drawing/2014/main" id="{846F40DF-6FE9-646A-AB64-2F6197D5C370}"/>
                  </a:ext>
                </a:extLst>
              </p:cNvPr>
              <p:cNvGrpSpPr/>
              <p:nvPr/>
            </p:nvGrpSpPr>
            <p:grpSpPr>
              <a:xfrm>
                <a:off x="3110639" y="7448937"/>
                <a:ext cx="132598" cy="205536"/>
                <a:chOff x="2577239" y="7315587"/>
                <a:chExt cx="132598" cy="205536"/>
              </a:xfrm>
            </p:grpSpPr>
            <p:grpSp>
              <p:nvGrpSpPr>
                <p:cNvPr id="9820" name="Group 9819">
                  <a:extLst>
                    <a:ext uri="{FF2B5EF4-FFF2-40B4-BE49-F238E27FC236}">
                      <a16:creationId xmlns:a16="http://schemas.microsoft.com/office/drawing/2014/main" id="{9BADC19F-F2F6-F686-FB80-239C6B1313EC}"/>
                    </a:ext>
                  </a:extLst>
                </p:cNvPr>
                <p:cNvGrpSpPr/>
                <p:nvPr/>
              </p:nvGrpSpPr>
              <p:grpSpPr>
                <a:xfrm>
                  <a:off x="2577239" y="7315587"/>
                  <a:ext cx="59573" cy="100761"/>
                  <a:chOff x="2577239" y="7315587"/>
                  <a:chExt cx="59573" cy="100761"/>
                </a:xfrm>
              </p:grpSpPr>
              <p:sp>
                <p:nvSpPr>
                  <p:cNvPr id="9836" name="Oval 9835">
                    <a:extLst>
                      <a:ext uri="{FF2B5EF4-FFF2-40B4-BE49-F238E27FC236}">
                        <a16:creationId xmlns:a16="http://schemas.microsoft.com/office/drawing/2014/main" id="{26E6E040-18CF-FEA8-E873-AF3C9C59D12E}"/>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837" name="Group 9836">
                    <a:extLst>
                      <a:ext uri="{FF2B5EF4-FFF2-40B4-BE49-F238E27FC236}">
                        <a16:creationId xmlns:a16="http://schemas.microsoft.com/office/drawing/2014/main" id="{D8E0540C-FED0-DB70-DD96-46969328E700}"/>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838" name="Straight Connector 9837">
                      <a:extLst>
                        <a:ext uri="{FF2B5EF4-FFF2-40B4-BE49-F238E27FC236}">
                          <a16:creationId xmlns:a16="http://schemas.microsoft.com/office/drawing/2014/main" id="{97148DC7-6CE8-8776-ADA3-BD663501604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839" name="Straight Connector 9838">
                      <a:extLst>
                        <a:ext uri="{FF2B5EF4-FFF2-40B4-BE49-F238E27FC236}">
                          <a16:creationId xmlns:a16="http://schemas.microsoft.com/office/drawing/2014/main" id="{34BD5431-AFD9-57A4-CEB3-201A75B04B18}"/>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821" name="Group 9820">
                  <a:extLst>
                    <a:ext uri="{FF2B5EF4-FFF2-40B4-BE49-F238E27FC236}">
                      <a16:creationId xmlns:a16="http://schemas.microsoft.com/office/drawing/2014/main" id="{07A5E2E7-C282-4339-B933-D657CAAB66AD}"/>
                    </a:ext>
                  </a:extLst>
                </p:cNvPr>
                <p:cNvGrpSpPr/>
                <p:nvPr/>
              </p:nvGrpSpPr>
              <p:grpSpPr>
                <a:xfrm>
                  <a:off x="2650264" y="7315587"/>
                  <a:ext cx="59573" cy="100761"/>
                  <a:chOff x="2735989" y="7315587"/>
                  <a:chExt cx="59573" cy="100761"/>
                </a:xfrm>
              </p:grpSpPr>
              <p:grpSp>
                <p:nvGrpSpPr>
                  <p:cNvPr id="9832" name="Group 9831">
                    <a:extLst>
                      <a:ext uri="{FF2B5EF4-FFF2-40B4-BE49-F238E27FC236}">
                        <a16:creationId xmlns:a16="http://schemas.microsoft.com/office/drawing/2014/main" id="{C9A0A81A-C3E3-D4BB-6FD9-6262C48DA3A4}"/>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834" name="Straight Connector 9833">
                      <a:extLst>
                        <a:ext uri="{FF2B5EF4-FFF2-40B4-BE49-F238E27FC236}">
                          <a16:creationId xmlns:a16="http://schemas.microsoft.com/office/drawing/2014/main" id="{BE0E44CD-67CE-3283-03C5-06A88F78749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835" name="Straight Connector 9834">
                      <a:extLst>
                        <a:ext uri="{FF2B5EF4-FFF2-40B4-BE49-F238E27FC236}">
                          <a16:creationId xmlns:a16="http://schemas.microsoft.com/office/drawing/2014/main" id="{46552976-66FF-466A-74D0-E697D4660CB0}"/>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833" name="Oval 9832">
                    <a:extLst>
                      <a:ext uri="{FF2B5EF4-FFF2-40B4-BE49-F238E27FC236}">
                        <a16:creationId xmlns:a16="http://schemas.microsoft.com/office/drawing/2014/main" id="{B3DD31C8-5FDF-31F5-794D-8F07A6DF18B8}"/>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9822" name="Group 9821">
                  <a:extLst>
                    <a:ext uri="{FF2B5EF4-FFF2-40B4-BE49-F238E27FC236}">
                      <a16:creationId xmlns:a16="http://schemas.microsoft.com/office/drawing/2014/main" id="{74F203CB-BDE1-B3D5-C359-2C6ACF9E5C09}"/>
                    </a:ext>
                  </a:extLst>
                </p:cNvPr>
                <p:cNvGrpSpPr/>
                <p:nvPr/>
              </p:nvGrpSpPr>
              <p:grpSpPr>
                <a:xfrm rot="10800000">
                  <a:off x="2577239" y="7420362"/>
                  <a:ext cx="59573" cy="100761"/>
                  <a:chOff x="2577239" y="7315587"/>
                  <a:chExt cx="59573" cy="100761"/>
                </a:xfrm>
              </p:grpSpPr>
              <p:sp>
                <p:nvSpPr>
                  <p:cNvPr id="9828" name="Oval 9827">
                    <a:extLst>
                      <a:ext uri="{FF2B5EF4-FFF2-40B4-BE49-F238E27FC236}">
                        <a16:creationId xmlns:a16="http://schemas.microsoft.com/office/drawing/2014/main" id="{A9EEBA34-9879-C6B3-0E7B-0C16ED1CCED5}"/>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829" name="Group 9828">
                    <a:extLst>
                      <a:ext uri="{FF2B5EF4-FFF2-40B4-BE49-F238E27FC236}">
                        <a16:creationId xmlns:a16="http://schemas.microsoft.com/office/drawing/2014/main" id="{5062F277-AEBD-6828-13FF-18CDA871A6A4}"/>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830" name="Straight Connector 9829">
                      <a:extLst>
                        <a:ext uri="{FF2B5EF4-FFF2-40B4-BE49-F238E27FC236}">
                          <a16:creationId xmlns:a16="http://schemas.microsoft.com/office/drawing/2014/main" id="{6F46D971-A3E7-6FC9-C7FA-255BA233C5E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831" name="Straight Connector 9830">
                      <a:extLst>
                        <a:ext uri="{FF2B5EF4-FFF2-40B4-BE49-F238E27FC236}">
                          <a16:creationId xmlns:a16="http://schemas.microsoft.com/office/drawing/2014/main" id="{507A2932-B253-887C-A781-5092DF37622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823" name="Group 9822">
                  <a:extLst>
                    <a:ext uri="{FF2B5EF4-FFF2-40B4-BE49-F238E27FC236}">
                      <a16:creationId xmlns:a16="http://schemas.microsoft.com/office/drawing/2014/main" id="{47D7A6C9-BD90-B749-F792-8B3C78A1B6B6}"/>
                    </a:ext>
                  </a:extLst>
                </p:cNvPr>
                <p:cNvGrpSpPr/>
                <p:nvPr/>
              </p:nvGrpSpPr>
              <p:grpSpPr>
                <a:xfrm rot="10800000">
                  <a:off x="2650264" y="7420362"/>
                  <a:ext cx="59573" cy="100761"/>
                  <a:chOff x="2735989" y="7315587"/>
                  <a:chExt cx="59573" cy="100761"/>
                </a:xfrm>
              </p:grpSpPr>
              <p:grpSp>
                <p:nvGrpSpPr>
                  <p:cNvPr id="9824" name="Group 9823">
                    <a:extLst>
                      <a:ext uri="{FF2B5EF4-FFF2-40B4-BE49-F238E27FC236}">
                        <a16:creationId xmlns:a16="http://schemas.microsoft.com/office/drawing/2014/main" id="{1EF627A8-E411-9384-A447-379BD5D6FFF3}"/>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826" name="Straight Connector 9825">
                      <a:extLst>
                        <a:ext uri="{FF2B5EF4-FFF2-40B4-BE49-F238E27FC236}">
                          <a16:creationId xmlns:a16="http://schemas.microsoft.com/office/drawing/2014/main" id="{FE353BD3-C178-3CDB-27AA-D3CDED24E5C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827" name="Straight Connector 9826">
                      <a:extLst>
                        <a:ext uri="{FF2B5EF4-FFF2-40B4-BE49-F238E27FC236}">
                          <a16:creationId xmlns:a16="http://schemas.microsoft.com/office/drawing/2014/main" id="{D0CE7F6E-AD25-82FE-BC8A-9AFB3041F67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825" name="Oval 9824">
                    <a:extLst>
                      <a:ext uri="{FF2B5EF4-FFF2-40B4-BE49-F238E27FC236}">
                        <a16:creationId xmlns:a16="http://schemas.microsoft.com/office/drawing/2014/main" id="{6C2ACC43-EBD4-A33C-A535-4709491FCFB5}"/>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9736" name="Group 9735">
                <a:extLst>
                  <a:ext uri="{FF2B5EF4-FFF2-40B4-BE49-F238E27FC236}">
                    <a16:creationId xmlns:a16="http://schemas.microsoft.com/office/drawing/2014/main" id="{998CA543-D7AC-5C71-5BFD-DCC262ED1C5E}"/>
                  </a:ext>
                </a:extLst>
              </p:cNvPr>
              <p:cNvGrpSpPr/>
              <p:nvPr/>
            </p:nvGrpSpPr>
            <p:grpSpPr>
              <a:xfrm>
                <a:off x="3263039" y="7448937"/>
                <a:ext cx="132598" cy="205536"/>
                <a:chOff x="2577239" y="7315587"/>
                <a:chExt cx="132598" cy="205536"/>
              </a:xfrm>
            </p:grpSpPr>
            <p:grpSp>
              <p:nvGrpSpPr>
                <p:cNvPr id="9800" name="Group 9799">
                  <a:extLst>
                    <a:ext uri="{FF2B5EF4-FFF2-40B4-BE49-F238E27FC236}">
                      <a16:creationId xmlns:a16="http://schemas.microsoft.com/office/drawing/2014/main" id="{ED42A471-4E68-F711-0DBA-5C9501F8078D}"/>
                    </a:ext>
                  </a:extLst>
                </p:cNvPr>
                <p:cNvGrpSpPr/>
                <p:nvPr/>
              </p:nvGrpSpPr>
              <p:grpSpPr>
                <a:xfrm>
                  <a:off x="2577239" y="7315587"/>
                  <a:ext cx="59573" cy="100761"/>
                  <a:chOff x="2577239" y="7315587"/>
                  <a:chExt cx="59573" cy="100761"/>
                </a:xfrm>
              </p:grpSpPr>
              <p:sp>
                <p:nvSpPr>
                  <p:cNvPr id="9816" name="Oval 9815">
                    <a:extLst>
                      <a:ext uri="{FF2B5EF4-FFF2-40B4-BE49-F238E27FC236}">
                        <a16:creationId xmlns:a16="http://schemas.microsoft.com/office/drawing/2014/main" id="{857F8615-17F8-EECC-A58E-1B6DCF91B371}"/>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817" name="Group 9816">
                    <a:extLst>
                      <a:ext uri="{FF2B5EF4-FFF2-40B4-BE49-F238E27FC236}">
                        <a16:creationId xmlns:a16="http://schemas.microsoft.com/office/drawing/2014/main" id="{E7FBBE6E-5111-94C4-5238-5492428E685C}"/>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818" name="Straight Connector 9817">
                      <a:extLst>
                        <a:ext uri="{FF2B5EF4-FFF2-40B4-BE49-F238E27FC236}">
                          <a16:creationId xmlns:a16="http://schemas.microsoft.com/office/drawing/2014/main" id="{7C15D47A-4C3B-9823-40D0-5BA29C2614A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819" name="Straight Connector 9818">
                      <a:extLst>
                        <a:ext uri="{FF2B5EF4-FFF2-40B4-BE49-F238E27FC236}">
                          <a16:creationId xmlns:a16="http://schemas.microsoft.com/office/drawing/2014/main" id="{E98EC266-2C7F-616A-C10E-4BE4B7B3BC37}"/>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801" name="Group 9800">
                  <a:extLst>
                    <a:ext uri="{FF2B5EF4-FFF2-40B4-BE49-F238E27FC236}">
                      <a16:creationId xmlns:a16="http://schemas.microsoft.com/office/drawing/2014/main" id="{7078D2EA-822F-6645-77D8-9CA4D2BF85D9}"/>
                    </a:ext>
                  </a:extLst>
                </p:cNvPr>
                <p:cNvGrpSpPr/>
                <p:nvPr/>
              </p:nvGrpSpPr>
              <p:grpSpPr>
                <a:xfrm>
                  <a:off x="2650264" y="7315587"/>
                  <a:ext cx="59573" cy="100761"/>
                  <a:chOff x="2735989" y="7315587"/>
                  <a:chExt cx="59573" cy="100761"/>
                </a:xfrm>
              </p:grpSpPr>
              <p:grpSp>
                <p:nvGrpSpPr>
                  <p:cNvPr id="9812" name="Group 9811">
                    <a:extLst>
                      <a:ext uri="{FF2B5EF4-FFF2-40B4-BE49-F238E27FC236}">
                        <a16:creationId xmlns:a16="http://schemas.microsoft.com/office/drawing/2014/main" id="{C8FFD411-D48F-F940-BE8D-E6FBE21C41E8}"/>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814" name="Straight Connector 9813">
                      <a:extLst>
                        <a:ext uri="{FF2B5EF4-FFF2-40B4-BE49-F238E27FC236}">
                          <a16:creationId xmlns:a16="http://schemas.microsoft.com/office/drawing/2014/main" id="{D6D6F126-E249-7CB8-C0A7-8E78CE5D0853}"/>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815" name="Straight Connector 9814">
                      <a:extLst>
                        <a:ext uri="{FF2B5EF4-FFF2-40B4-BE49-F238E27FC236}">
                          <a16:creationId xmlns:a16="http://schemas.microsoft.com/office/drawing/2014/main" id="{6C4498AA-75FA-DD02-905D-C99326E0B95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813" name="Oval 9812">
                    <a:extLst>
                      <a:ext uri="{FF2B5EF4-FFF2-40B4-BE49-F238E27FC236}">
                        <a16:creationId xmlns:a16="http://schemas.microsoft.com/office/drawing/2014/main" id="{9658C7AB-CF0C-4EE5-CC73-60778D078D30}"/>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9802" name="Group 9801">
                  <a:extLst>
                    <a:ext uri="{FF2B5EF4-FFF2-40B4-BE49-F238E27FC236}">
                      <a16:creationId xmlns:a16="http://schemas.microsoft.com/office/drawing/2014/main" id="{F5A92C3E-CC0E-BF6B-7D34-98421AAC3EC0}"/>
                    </a:ext>
                  </a:extLst>
                </p:cNvPr>
                <p:cNvGrpSpPr/>
                <p:nvPr/>
              </p:nvGrpSpPr>
              <p:grpSpPr>
                <a:xfrm rot="10800000">
                  <a:off x="2577239" y="7420362"/>
                  <a:ext cx="59573" cy="100761"/>
                  <a:chOff x="2577239" y="7315587"/>
                  <a:chExt cx="59573" cy="100761"/>
                </a:xfrm>
              </p:grpSpPr>
              <p:sp>
                <p:nvSpPr>
                  <p:cNvPr id="9808" name="Oval 9807">
                    <a:extLst>
                      <a:ext uri="{FF2B5EF4-FFF2-40B4-BE49-F238E27FC236}">
                        <a16:creationId xmlns:a16="http://schemas.microsoft.com/office/drawing/2014/main" id="{911A3036-9D20-DA8C-72A0-2C0D7A117356}"/>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809" name="Group 9808">
                    <a:extLst>
                      <a:ext uri="{FF2B5EF4-FFF2-40B4-BE49-F238E27FC236}">
                        <a16:creationId xmlns:a16="http://schemas.microsoft.com/office/drawing/2014/main" id="{E72C15F0-F7EA-9B7F-EF3E-6731E505BF33}"/>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810" name="Straight Connector 9809">
                      <a:extLst>
                        <a:ext uri="{FF2B5EF4-FFF2-40B4-BE49-F238E27FC236}">
                          <a16:creationId xmlns:a16="http://schemas.microsoft.com/office/drawing/2014/main" id="{7687F796-26BB-B93E-55CE-C6298508A30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811" name="Straight Connector 9810">
                      <a:extLst>
                        <a:ext uri="{FF2B5EF4-FFF2-40B4-BE49-F238E27FC236}">
                          <a16:creationId xmlns:a16="http://schemas.microsoft.com/office/drawing/2014/main" id="{D5A77839-474A-76AA-605D-9134E3C2837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803" name="Group 9802">
                  <a:extLst>
                    <a:ext uri="{FF2B5EF4-FFF2-40B4-BE49-F238E27FC236}">
                      <a16:creationId xmlns:a16="http://schemas.microsoft.com/office/drawing/2014/main" id="{EF902946-6500-1B27-753B-51E28BB8017B}"/>
                    </a:ext>
                  </a:extLst>
                </p:cNvPr>
                <p:cNvGrpSpPr/>
                <p:nvPr/>
              </p:nvGrpSpPr>
              <p:grpSpPr>
                <a:xfrm rot="10800000">
                  <a:off x="2650264" y="7420362"/>
                  <a:ext cx="59573" cy="100761"/>
                  <a:chOff x="2735989" y="7315587"/>
                  <a:chExt cx="59573" cy="100761"/>
                </a:xfrm>
              </p:grpSpPr>
              <p:grpSp>
                <p:nvGrpSpPr>
                  <p:cNvPr id="9804" name="Group 9803">
                    <a:extLst>
                      <a:ext uri="{FF2B5EF4-FFF2-40B4-BE49-F238E27FC236}">
                        <a16:creationId xmlns:a16="http://schemas.microsoft.com/office/drawing/2014/main" id="{BA64B4EB-E51E-4A2B-6BBA-16AB4FAC56B2}"/>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806" name="Straight Connector 9805">
                      <a:extLst>
                        <a:ext uri="{FF2B5EF4-FFF2-40B4-BE49-F238E27FC236}">
                          <a16:creationId xmlns:a16="http://schemas.microsoft.com/office/drawing/2014/main" id="{673CA0CB-08A8-2AC2-36B2-102A78975CC6}"/>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807" name="Straight Connector 9806">
                      <a:extLst>
                        <a:ext uri="{FF2B5EF4-FFF2-40B4-BE49-F238E27FC236}">
                          <a16:creationId xmlns:a16="http://schemas.microsoft.com/office/drawing/2014/main" id="{CE544573-E1A2-3727-5E2C-02E66F400620}"/>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805" name="Oval 9804">
                    <a:extLst>
                      <a:ext uri="{FF2B5EF4-FFF2-40B4-BE49-F238E27FC236}">
                        <a16:creationId xmlns:a16="http://schemas.microsoft.com/office/drawing/2014/main" id="{896BDA0B-0331-B2E6-F038-10624FAC891B}"/>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9737" name="Group 9736">
                <a:extLst>
                  <a:ext uri="{FF2B5EF4-FFF2-40B4-BE49-F238E27FC236}">
                    <a16:creationId xmlns:a16="http://schemas.microsoft.com/office/drawing/2014/main" id="{F75C6A83-0848-02A4-EA9D-4296071C47C3}"/>
                  </a:ext>
                </a:extLst>
              </p:cNvPr>
              <p:cNvGrpSpPr/>
              <p:nvPr/>
            </p:nvGrpSpPr>
            <p:grpSpPr>
              <a:xfrm>
                <a:off x="3415439" y="7448937"/>
                <a:ext cx="132598" cy="205536"/>
                <a:chOff x="2577239" y="7315587"/>
                <a:chExt cx="132598" cy="205536"/>
              </a:xfrm>
            </p:grpSpPr>
            <p:grpSp>
              <p:nvGrpSpPr>
                <p:cNvPr id="9780" name="Group 9779">
                  <a:extLst>
                    <a:ext uri="{FF2B5EF4-FFF2-40B4-BE49-F238E27FC236}">
                      <a16:creationId xmlns:a16="http://schemas.microsoft.com/office/drawing/2014/main" id="{C1695174-8144-5F07-2620-629CF4D90D9F}"/>
                    </a:ext>
                  </a:extLst>
                </p:cNvPr>
                <p:cNvGrpSpPr/>
                <p:nvPr/>
              </p:nvGrpSpPr>
              <p:grpSpPr>
                <a:xfrm>
                  <a:off x="2577239" y="7315587"/>
                  <a:ext cx="59573" cy="100761"/>
                  <a:chOff x="2577239" y="7315587"/>
                  <a:chExt cx="59573" cy="100761"/>
                </a:xfrm>
              </p:grpSpPr>
              <p:sp>
                <p:nvSpPr>
                  <p:cNvPr id="9796" name="Oval 9795">
                    <a:extLst>
                      <a:ext uri="{FF2B5EF4-FFF2-40B4-BE49-F238E27FC236}">
                        <a16:creationId xmlns:a16="http://schemas.microsoft.com/office/drawing/2014/main" id="{8DE8AFCC-2A4F-E21B-4C54-21A6DED38990}"/>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797" name="Group 9796">
                    <a:extLst>
                      <a:ext uri="{FF2B5EF4-FFF2-40B4-BE49-F238E27FC236}">
                        <a16:creationId xmlns:a16="http://schemas.microsoft.com/office/drawing/2014/main" id="{18FC6C72-26B5-7376-04A8-55A4F0ADCC6A}"/>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798" name="Straight Connector 9797">
                      <a:extLst>
                        <a:ext uri="{FF2B5EF4-FFF2-40B4-BE49-F238E27FC236}">
                          <a16:creationId xmlns:a16="http://schemas.microsoft.com/office/drawing/2014/main" id="{5D7A4F02-039C-42CA-DAAE-0D8FB9D6BE94}"/>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799" name="Straight Connector 9798">
                      <a:extLst>
                        <a:ext uri="{FF2B5EF4-FFF2-40B4-BE49-F238E27FC236}">
                          <a16:creationId xmlns:a16="http://schemas.microsoft.com/office/drawing/2014/main" id="{DA78F7C8-5C3D-4A7C-07DD-102A2628C46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781" name="Group 9780">
                  <a:extLst>
                    <a:ext uri="{FF2B5EF4-FFF2-40B4-BE49-F238E27FC236}">
                      <a16:creationId xmlns:a16="http://schemas.microsoft.com/office/drawing/2014/main" id="{FE98315F-DE6E-AC21-CF4D-2C695A26055B}"/>
                    </a:ext>
                  </a:extLst>
                </p:cNvPr>
                <p:cNvGrpSpPr/>
                <p:nvPr/>
              </p:nvGrpSpPr>
              <p:grpSpPr>
                <a:xfrm>
                  <a:off x="2650264" y="7315587"/>
                  <a:ext cx="59573" cy="100761"/>
                  <a:chOff x="2735989" y="7315587"/>
                  <a:chExt cx="59573" cy="100761"/>
                </a:xfrm>
              </p:grpSpPr>
              <p:grpSp>
                <p:nvGrpSpPr>
                  <p:cNvPr id="9792" name="Group 9791">
                    <a:extLst>
                      <a:ext uri="{FF2B5EF4-FFF2-40B4-BE49-F238E27FC236}">
                        <a16:creationId xmlns:a16="http://schemas.microsoft.com/office/drawing/2014/main" id="{32B9B74C-FC08-C85B-493C-89643B995742}"/>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794" name="Straight Connector 9793">
                      <a:extLst>
                        <a:ext uri="{FF2B5EF4-FFF2-40B4-BE49-F238E27FC236}">
                          <a16:creationId xmlns:a16="http://schemas.microsoft.com/office/drawing/2014/main" id="{7000E2D8-5668-4E92-298C-52347EF3DFB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795" name="Straight Connector 9794">
                      <a:extLst>
                        <a:ext uri="{FF2B5EF4-FFF2-40B4-BE49-F238E27FC236}">
                          <a16:creationId xmlns:a16="http://schemas.microsoft.com/office/drawing/2014/main" id="{6146D524-763A-7629-B784-F516B21B9A3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793" name="Oval 9792">
                    <a:extLst>
                      <a:ext uri="{FF2B5EF4-FFF2-40B4-BE49-F238E27FC236}">
                        <a16:creationId xmlns:a16="http://schemas.microsoft.com/office/drawing/2014/main" id="{B72CEDC6-9618-A779-E5EE-57C4625FE5C1}"/>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9782" name="Group 9781">
                  <a:extLst>
                    <a:ext uri="{FF2B5EF4-FFF2-40B4-BE49-F238E27FC236}">
                      <a16:creationId xmlns:a16="http://schemas.microsoft.com/office/drawing/2014/main" id="{5726CA85-E070-FFE0-D32D-521902688C71}"/>
                    </a:ext>
                  </a:extLst>
                </p:cNvPr>
                <p:cNvGrpSpPr/>
                <p:nvPr/>
              </p:nvGrpSpPr>
              <p:grpSpPr>
                <a:xfrm rot="10800000">
                  <a:off x="2577239" y="7420362"/>
                  <a:ext cx="59573" cy="100761"/>
                  <a:chOff x="2577239" y="7315587"/>
                  <a:chExt cx="59573" cy="100761"/>
                </a:xfrm>
              </p:grpSpPr>
              <p:sp>
                <p:nvSpPr>
                  <p:cNvPr id="9788" name="Oval 9787">
                    <a:extLst>
                      <a:ext uri="{FF2B5EF4-FFF2-40B4-BE49-F238E27FC236}">
                        <a16:creationId xmlns:a16="http://schemas.microsoft.com/office/drawing/2014/main" id="{3E4E549E-9D08-87EB-B5B2-A734A1FEEABC}"/>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789" name="Group 9788">
                    <a:extLst>
                      <a:ext uri="{FF2B5EF4-FFF2-40B4-BE49-F238E27FC236}">
                        <a16:creationId xmlns:a16="http://schemas.microsoft.com/office/drawing/2014/main" id="{92E6BFC9-72AB-FC0F-37C3-141A441EB56B}"/>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790" name="Straight Connector 9789">
                      <a:extLst>
                        <a:ext uri="{FF2B5EF4-FFF2-40B4-BE49-F238E27FC236}">
                          <a16:creationId xmlns:a16="http://schemas.microsoft.com/office/drawing/2014/main" id="{1909C183-2D85-895E-DF63-3E4A44D81E2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791" name="Straight Connector 9790">
                      <a:extLst>
                        <a:ext uri="{FF2B5EF4-FFF2-40B4-BE49-F238E27FC236}">
                          <a16:creationId xmlns:a16="http://schemas.microsoft.com/office/drawing/2014/main" id="{1A16A2D9-95A2-B868-65A9-8F2C07638A4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783" name="Group 9782">
                  <a:extLst>
                    <a:ext uri="{FF2B5EF4-FFF2-40B4-BE49-F238E27FC236}">
                      <a16:creationId xmlns:a16="http://schemas.microsoft.com/office/drawing/2014/main" id="{B73C00C3-226F-FD89-166C-397DFCC36A70}"/>
                    </a:ext>
                  </a:extLst>
                </p:cNvPr>
                <p:cNvGrpSpPr/>
                <p:nvPr/>
              </p:nvGrpSpPr>
              <p:grpSpPr>
                <a:xfrm rot="10800000">
                  <a:off x="2650264" y="7420362"/>
                  <a:ext cx="59573" cy="100761"/>
                  <a:chOff x="2735989" y="7315587"/>
                  <a:chExt cx="59573" cy="100761"/>
                </a:xfrm>
              </p:grpSpPr>
              <p:grpSp>
                <p:nvGrpSpPr>
                  <p:cNvPr id="9784" name="Group 9783">
                    <a:extLst>
                      <a:ext uri="{FF2B5EF4-FFF2-40B4-BE49-F238E27FC236}">
                        <a16:creationId xmlns:a16="http://schemas.microsoft.com/office/drawing/2014/main" id="{E91F26A2-D3FA-C6BF-8EB8-A9511546FA5C}"/>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786" name="Straight Connector 9785">
                      <a:extLst>
                        <a:ext uri="{FF2B5EF4-FFF2-40B4-BE49-F238E27FC236}">
                          <a16:creationId xmlns:a16="http://schemas.microsoft.com/office/drawing/2014/main" id="{26C5D611-FC97-B998-53D4-D5D603605FC6}"/>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787" name="Straight Connector 9786">
                      <a:extLst>
                        <a:ext uri="{FF2B5EF4-FFF2-40B4-BE49-F238E27FC236}">
                          <a16:creationId xmlns:a16="http://schemas.microsoft.com/office/drawing/2014/main" id="{3C153269-2CD0-BAB2-5B54-DB35DE4CAD7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785" name="Oval 9784">
                    <a:extLst>
                      <a:ext uri="{FF2B5EF4-FFF2-40B4-BE49-F238E27FC236}">
                        <a16:creationId xmlns:a16="http://schemas.microsoft.com/office/drawing/2014/main" id="{7A9CA8A5-2B6B-9610-76D7-854359E8DD30}"/>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9738" name="Group 9737">
                <a:extLst>
                  <a:ext uri="{FF2B5EF4-FFF2-40B4-BE49-F238E27FC236}">
                    <a16:creationId xmlns:a16="http://schemas.microsoft.com/office/drawing/2014/main" id="{7A4CDC41-1EB8-F565-0F1C-D3F03E5BA773}"/>
                  </a:ext>
                </a:extLst>
              </p:cNvPr>
              <p:cNvGrpSpPr/>
              <p:nvPr/>
            </p:nvGrpSpPr>
            <p:grpSpPr>
              <a:xfrm>
                <a:off x="3567839" y="7448937"/>
                <a:ext cx="132598" cy="205536"/>
                <a:chOff x="2577239" y="7315587"/>
                <a:chExt cx="132598" cy="205536"/>
              </a:xfrm>
            </p:grpSpPr>
            <p:grpSp>
              <p:nvGrpSpPr>
                <p:cNvPr id="9760" name="Group 9759">
                  <a:extLst>
                    <a:ext uri="{FF2B5EF4-FFF2-40B4-BE49-F238E27FC236}">
                      <a16:creationId xmlns:a16="http://schemas.microsoft.com/office/drawing/2014/main" id="{1C96FE7C-62AC-382F-4BEA-85356DFC03D5}"/>
                    </a:ext>
                  </a:extLst>
                </p:cNvPr>
                <p:cNvGrpSpPr/>
                <p:nvPr/>
              </p:nvGrpSpPr>
              <p:grpSpPr>
                <a:xfrm>
                  <a:off x="2577239" y="7315587"/>
                  <a:ext cx="59573" cy="100761"/>
                  <a:chOff x="2577239" y="7315587"/>
                  <a:chExt cx="59573" cy="100761"/>
                </a:xfrm>
              </p:grpSpPr>
              <p:sp>
                <p:nvSpPr>
                  <p:cNvPr id="9776" name="Oval 9775">
                    <a:extLst>
                      <a:ext uri="{FF2B5EF4-FFF2-40B4-BE49-F238E27FC236}">
                        <a16:creationId xmlns:a16="http://schemas.microsoft.com/office/drawing/2014/main" id="{B13FF687-44FB-1F76-CFF9-34133A119760}"/>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777" name="Group 9776">
                    <a:extLst>
                      <a:ext uri="{FF2B5EF4-FFF2-40B4-BE49-F238E27FC236}">
                        <a16:creationId xmlns:a16="http://schemas.microsoft.com/office/drawing/2014/main" id="{7F774A73-BAE3-870F-5770-F2B858A3A92B}"/>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778" name="Straight Connector 9777">
                      <a:extLst>
                        <a:ext uri="{FF2B5EF4-FFF2-40B4-BE49-F238E27FC236}">
                          <a16:creationId xmlns:a16="http://schemas.microsoft.com/office/drawing/2014/main" id="{94F5E160-8FD9-EE59-B74E-0FF40113585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779" name="Straight Connector 9778">
                      <a:extLst>
                        <a:ext uri="{FF2B5EF4-FFF2-40B4-BE49-F238E27FC236}">
                          <a16:creationId xmlns:a16="http://schemas.microsoft.com/office/drawing/2014/main" id="{F9104A06-44BB-A8A8-16DC-7F02E64E3508}"/>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761" name="Group 9760">
                  <a:extLst>
                    <a:ext uri="{FF2B5EF4-FFF2-40B4-BE49-F238E27FC236}">
                      <a16:creationId xmlns:a16="http://schemas.microsoft.com/office/drawing/2014/main" id="{1D203796-2A96-EBBF-B52E-736A2D708E63}"/>
                    </a:ext>
                  </a:extLst>
                </p:cNvPr>
                <p:cNvGrpSpPr/>
                <p:nvPr/>
              </p:nvGrpSpPr>
              <p:grpSpPr>
                <a:xfrm>
                  <a:off x="2650264" y="7315587"/>
                  <a:ext cx="59573" cy="100761"/>
                  <a:chOff x="2735989" y="7315587"/>
                  <a:chExt cx="59573" cy="100761"/>
                </a:xfrm>
              </p:grpSpPr>
              <p:grpSp>
                <p:nvGrpSpPr>
                  <p:cNvPr id="9772" name="Group 9771">
                    <a:extLst>
                      <a:ext uri="{FF2B5EF4-FFF2-40B4-BE49-F238E27FC236}">
                        <a16:creationId xmlns:a16="http://schemas.microsoft.com/office/drawing/2014/main" id="{DAB76057-EE4A-FB89-DDE7-65022EA8800C}"/>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774" name="Straight Connector 9773">
                      <a:extLst>
                        <a:ext uri="{FF2B5EF4-FFF2-40B4-BE49-F238E27FC236}">
                          <a16:creationId xmlns:a16="http://schemas.microsoft.com/office/drawing/2014/main" id="{3B937DA9-8811-E059-2BF0-9EDA409A7F5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775" name="Straight Connector 9774">
                      <a:extLst>
                        <a:ext uri="{FF2B5EF4-FFF2-40B4-BE49-F238E27FC236}">
                          <a16:creationId xmlns:a16="http://schemas.microsoft.com/office/drawing/2014/main" id="{75584C2F-551D-D51B-3AB1-65E9BAB3D9D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773" name="Oval 9772">
                    <a:extLst>
                      <a:ext uri="{FF2B5EF4-FFF2-40B4-BE49-F238E27FC236}">
                        <a16:creationId xmlns:a16="http://schemas.microsoft.com/office/drawing/2014/main" id="{908DCEBE-93BB-9DBD-32EB-BC7DD219A8FE}"/>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9762" name="Group 9761">
                  <a:extLst>
                    <a:ext uri="{FF2B5EF4-FFF2-40B4-BE49-F238E27FC236}">
                      <a16:creationId xmlns:a16="http://schemas.microsoft.com/office/drawing/2014/main" id="{BA3AEFD4-EEDD-6F01-0C10-219C3829743B}"/>
                    </a:ext>
                  </a:extLst>
                </p:cNvPr>
                <p:cNvGrpSpPr/>
                <p:nvPr/>
              </p:nvGrpSpPr>
              <p:grpSpPr>
                <a:xfrm rot="10800000">
                  <a:off x="2577239" y="7420362"/>
                  <a:ext cx="59573" cy="100761"/>
                  <a:chOff x="2577239" y="7315587"/>
                  <a:chExt cx="59573" cy="100761"/>
                </a:xfrm>
              </p:grpSpPr>
              <p:sp>
                <p:nvSpPr>
                  <p:cNvPr id="9768" name="Oval 9767">
                    <a:extLst>
                      <a:ext uri="{FF2B5EF4-FFF2-40B4-BE49-F238E27FC236}">
                        <a16:creationId xmlns:a16="http://schemas.microsoft.com/office/drawing/2014/main" id="{A24BCBF2-DCA8-1072-4A1F-5C5CE62C6F80}"/>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769" name="Group 9768">
                    <a:extLst>
                      <a:ext uri="{FF2B5EF4-FFF2-40B4-BE49-F238E27FC236}">
                        <a16:creationId xmlns:a16="http://schemas.microsoft.com/office/drawing/2014/main" id="{3F4B60A6-EC98-6956-14D9-77CF2C26A3FD}"/>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770" name="Straight Connector 9769">
                      <a:extLst>
                        <a:ext uri="{FF2B5EF4-FFF2-40B4-BE49-F238E27FC236}">
                          <a16:creationId xmlns:a16="http://schemas.microsoft.com/office/drawing/2014/main" id="{777C7F8F-DE8A-A318-C517-1101099DC136}"/>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771" name="Straight Connector 9770">
                      <a:extLst>
                        <a:ext uri="{FF2B5EF4-FFF2-40B4-BE49-F238E27FC236}">
                          <a16:creationId xmlns:a16="http://schemas.microsoft.com/office/drawing/2014/main" id="{B0E78F0D-6A5D-BAB0-ADCC-195AFF7EB64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763" name="Group 9762">
                  <a:extLst>
                    <a:ext uri="{FF2B5EF4-FFF2-40B4-BE49-F238E27FC236}">
                      <a16:creationId xmlns:a16="http://schemas.microsoft.com/office/drawing/2014/main" id="{19371680-952E-8812-052A-F1A63E4C4D1A}"/>
                    </a:ext>
                  </a:extLst>
                </p:cNvPr>
                <p:cNvGrpSpPr/>
                <p:nvPr/>
              </p:nvGrpSpPr>
              <p:grpSpPr>
                <a:xfrm rot="10800000">
                  <a:off x="2650264" y="7420362"/>
                  <a:ext cx="59573" cy="100761"/>
                  <a:chOff x="2735989" y="7315587"/>
                  <a:chExt cx="59573" cy="100761"/>
                </a:xfrm>
              </p:grpSpPr>
              <p:grpSp>
                <p:nvGrpSpPr>
                  <p:cNvPr id="9764" name="Group 9763">
                    <a:extLst>
                      <a:ext uri="{FF2B5EF4-FFF2-40B4-BE49-F238E27FC236}">
                        <a16:creationId xmlns:a16="http://schemas.microsoft.com/office/drawing/2014/main" id="{0CBF2FEC-4156-2B07-E102-42770711BFC5}"/>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766" name="Straight Connector 9765">
                      <a:extLst>
                        <a:ext uri="{FF2B5EF4-FFF2-40B4-BE49-F238E27FC236}">
                          <a16:creationId xmlns:a16="http://schemas.microsoft.com/office/drawing/2014/main" id="{D82757A2-7CA4-4C2F-3960-3DEA21BFD51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767" name="Straight Connector 9766">
                      <a:extLst>
                        <a:ext uri="{FF2B5EF4-FFF2-40B4-BE49-F238E27FC236}">
                          <a16:creationId xmlns:a16="http://schemas.microsoft.com/office/drawing/2014/main" id="{218DBB4C-1132-986E-AD6C-5F0D9315C540}"/>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765" name="Oval 9764">
                    <a:extLst>
                      <a:ext uri="{FF2B5EF4-FFF2-40B4-BE49-F238E27FC236}">
                        <a16:creationId xmlns:a16="http://schemas.microsoft.com/office/drawing/2014/main" id="{DC039FDB-2775-6715-5F4F-F343103EF654}"/>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9739" name="Group 9738">
                <a:extLst>
                  <a:ext uri="{FF2B5EF4-FFF2-40B4-BE49-F238E27FC236}">
                    <a16:creationId xmlns:a16="http://schemas.microsoft.com/office/drawing/2014/main" id="{C624432A-C59F-66BD-6FF8-F817D1098AEF}"/>
                  </a:ext>
                </a:extLst>
              </p:cNvPr>
              <p:cNvGrpSpPr/>
              <p:nvPr/>
            </p:nvGrpSpPr>
            <p:grpSpPr>
              <a:xfrm>
                <a:off x="3720239" y="7448937"/>
                <a:ext cx="132598" cy="205536"/>
                <a:chOff x="2577239" y="7315587"/>
                <a:chExt cx="132598" cy="205536"/>
              </a:xfrm>
            </p:grpSpPr>
            <p:grpSp>
              <p:nvGrpSpPr>
                <p:cNvPr id="9740" name="Group 9739">
                  <a:extLst>
                    <a:ext uri="{FF2B5EF4-FFF2-40B4-BE49-F238E27FC236}">
                      <a16:creationId xmlns:a16="http://schemas.microsoft.com/office/drawing/2014/main" id="{246BAAC7-EE0B-E6D4-2855-91136CE71466}"/>
                    </a:ext>
                  </a:extLst>
                </p:cNvPr>
                <p:cNvGrpSpPr/>
                <p:nvPr/>
              </p:nvGrpSpPr>
              <p:grpSpPr>
                <a:xfrm>
                  <a:off x="2577239" y="7315587"/>
                  <a:ext cx="59573" cy="100761"/>
                  <a:chOff x="2577239" y="7315587"/>
                  <a:chExt cx="59573" cy="100761"/>
                </a:xfrm>
              </p:grpSpPr>
              <p:sp>
                <p:nvSpPr>
                  <p:cNvPr id="9756" name="Oval 9755">
                    <a:extLst>
                      <a:ext uri="{FF2B5EF4-FFF2-40B4-BE49-F238E27FC236}">
                        <a16:creationId xmlns:a16="http://schemas.microsoft.com/office/drawing/2014/main" id="{A230685A-7D66-67E5-9C06-06C3BB0FDCB4}"/>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757" name="Group 9756">
                    <a:extLst>
                      <a:ext uri="{FF2B5EF4-FFF2-40B4-BE49-F238E27FC236}">
                        <a16:creationId xmlns:a16="http://schemas.microsoft.com/office/drawing/2014/main" id="{8C86DDD0-5C88-21AE-FF9E-230DCA57AEB2}"/>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758" name="Straight Connector 9757">
                      <a:extLst>
                        <a:ext uri="{FF2B5EF4-FFF2-40B4-BE49-F238E27FC236}">
                          <a16:creationId xmlns:a16="http://schemas.microsoft.com/office/drawing/2014/main" id="{C55E3198-F4F1-04A4-49A6-9091D1BC63A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759" name="Straight Connector 9758">
                      <a:extLst>
                        <a:ext uri="{FF2B5EF4-FFF2-40B4-BE49-F238E27FC236}">
                          <a16:creationId xmlns:a16="http://schemas.microsoft.com/office/drawing/2014/main" id="{E6FE56B5-C775-9409-422E-2240B69F60F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741" name="Group 9740">
                  <a:extLst>
                    <a:ext uri="{FF2B5EF4-FFF2-40B4-BE49-F238E27FC236}">
                      <a16:creationId xmlns:a16="http://schemas.microsoft.com/office/drawing/2014/main" id="{A562B1DC-770B-7561-4929-A94FAA2F0361}"/>
                    </a:ext>
                  </a:extLst>
                </p:cNvPr>
                <p:cNvGrpSpPr/>
                <p:nvPr/>
              </p:nvGrpSpPr>
              <p:grpSpPr>
                <a:xfrm>
                  <a:off x="2650264" y="7315587"/>
                  <a:ext cx="59573" cy="100761"/>
                  <a:chOff x="2735989" y="7315587"/>
                  <a:chExt cx="59573" cy="100761"/>
                </a:xfrm>
              </p:grpSpPr>
              <p:grpSp>
                <p:nvGrpSpPr>
                  <p:cNvPr id="9752" name="Group 9751">
                    <a:extLst>
                      <a:ext uri="{FF2B5EF4-FFF2-40B4-BE49-F238E27FC236}">
                        <a16:creationId xmlns:a16="http://schemas.microsoft.com/office/drawing/2014/main" id="{6C283DF9-FEF0-2134-03C8-F2FA46C60DE7}"/>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754" name="Straight Connector 9753">
                      <a:extLst>
                        <a:ext uri="{FF2B5EF4-FFF2-40B4-BE49-F238E27FC236}">
                          <a16:creationId xmlns:a16="http://schemas.microsoft.com/office/drawing/2014/main" id="{21180D09-B545-054C-C1F2-DBB2A16FB56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755" name="Straight Connector 9754">
                      <a:extLst>
                        <a:ext uri="{FF2B5EF4-FFF2-40B4-BE49-F238E27FC236}">
                          <a16:creationId xmlns:a16="http://schemas.microsoft.com/office/drawing/2014/main" id="{4099BB4B-4F0E-4494-9D85-472FA38F27F4}"/>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753" name="Oval 9752">
                    <a:extLst>
                      <a:ext uri="{FF2B5EF4-FFF2-40B4-BE49-F238E27FC236}">
                        <a16:creationId xmlns:a16="http://schemas.microsoft.com/office/drawing/2014/main" id="{3795D263-3B10-C3A5-752C-397712846E37}"/>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9742" name="Group 9741">
                  <a:extLst>
                    <a:ext uri="{FF2B5EF4-FFF2-40B4-BE49-F238E27FC236}">
                      <a16:creationId xmlns:a16="http://schemas.microsoft.com/office/drawing/2014/main" id="{D5DBB5B4-0A79-A1AB-F508-84AEB4F85902}"/>
                    </a:ext>
                  </a:extLst>
                </p:cNvPr>
                <p:cNvGrpSpPr/>
                <p:nvPr/>
              </p:nvGrpSpPr>
              <p:grpSpPr>
                <a:xfrm rot="10800000">
                  <a:off x="2577239" y="7420362"/>
                  <a:ext cx="59573" cy="100761"/>
                  <a:chOff x="2577239" y="7315587"/>
                  <a:chExt cx="59573" cy="100761"/>
                </a:xfrm>
              </p:grpSpPr>
              <p:sp>
                <p:nvSpPr>
                  <p:cNvPr id="9748" name="Oval 9747">
                    <a:extLst>
                      <a:ext uri="{FF2B5EF4-FFF2-40B4-BE49-F238E27FC236}">
                        <a16:creationId xmlns:a16="http://schemas.microsoft.com/office/drawing/2014/main" id="{61946453-AEAC-22E0-09BF-91FE691C9942}"/>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749" name="Group 9748">
                    <a:extLst>
                      <a:ext uri="{FF2B5EF4-FFF2-40B4-BE49-F238E27FC236}">
                        <a16:creationId xmlns:a16="http://schemas.microsoft.com/office/drawing/2014/main" id="{B26751D4-601E-3A89-4599-52BFDE9358CF}"/>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750" name="Straight Connector 9749">
                      <a:extLst>
                        <a:ext uri="{FF2B5EF4-FFF2-40B4-BE49-F238E27FC236}">
                          <a16:creationId xmlns:a16="http://schemas.microsoft.com/office/drawing/2014/main" id="{C1D947EB-C3DD-D5F6-3151-D7818CB65DE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751" name="Straight Connector 9750">
                      <a:extLst>
                        <a:ext uri="{FF2B5EF4-FFF2-40B4-BE49-F238E27FC236}">
                          <a16:creationId xmlns:a16="http://schemas.microsoft.com/office/drawing/2014/main" id="{71E56FF5-435D-4BF8-E1CD-A6E0E70BE40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743" name="Group 9742">
                  <a:extLst>
                    <a:ext uri="{FF2B5EF4-FFF2-40B4-BE49-F238E27FC236}">
                      <a16:creationId xmlns:a16="http://schemas.microsoft.com/office/drawing/2014/main" id="{F91DF941-D3DB-73A3-E3F4-2EB9E731A0DF}"/>
                    </a:ext>
                  </a:extLst>
                </p:cNvPr>
                <p:cNvGrpSpPr/>
                <p:nvPr/>
              </p:nvGrpSpPr>
              <p:grpSpPr>
                <a:xfrm rot="10800000">
                  <a:off x="2650264" y="7420362"/>
                  <a:ext cx="59573" cy="100761"/>
                  <a:chOff x="2735989" y="7315587"/>
                  <a:chExt cx="59573" cy="100761"/>
                </a:xfrm>
              </p:grpSpPr>
              <p:grpSp>
                <p:nvGrpSpPr>
                  <p:cNvPr id="9744" name="Group 9743">
                    <a:extLst>
                      <a:ext uri="{FF2B5EF4-FFF2-40B4-BE49-F238E27FC236}">
                        <a16:creationId xmlns:a16="http://schemas.microsoft.com/office/drawing/2014/main" id="{22EC376F-046E-DBD4-4C6B-D1368C332A5C}"/>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746" name="Straight Connector 9745">
                      <a:extLst>
                        <a:ext uri="{FF2B5EF4-FFF2-40B4-BE49-F238E27FC236}">
                          <a16:creationId xmlns:a16="http://schemas.microsoft.com/office/drawing/2014/main" id="{955ABD6C-0311-736B-E7BF-9339A63166F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747" name="Straight Connector 9746">
                      <a:extLst>
                        <a:ext uri="{FF2B5EF4-FFF2-40B4-BE49-F238E27FC236}">
                          <a16:creationId xmlns:a16="http://schemas.microsoft.com/office/drawing/2014/main" id="{E7B0FF25-3D6A-1BC1-E9C8-F402D3AC57D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745" name="Oval 9744">
                    <a:extLst>
                      <a:ext uri="{FF2B5EF4-FFF2-40B4-BE49-F238E27FC236}">
                        <a16:creationId xmlns:a16="http://schemas.microsoft.com/office/drawing/2014/main" id="{E4E5108A-2D06-45E8-CB73-178A745F21A8}"/>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grpSp>
          <p:nvGrpSpPr>
            <p:cNvPr id="9224" name="Group 9223">
              <a:extLst>
                <a:ext uri="{FF2B5EF4-FFF2-40B4-BE49-F238E27FC236}">
                  <a16:creationId xmlns:a16="http://schemas.microsoft.com/office/drawing/2014/main" id="{A5D10FF5-A336-8649-C420-B714C3855F8E}"/>
                </a:ext>
              </a:extLst>
            </p:cNvPr>
            <p:cNvGrpSpPr/>
            <p:nvPr/>
          </p:nvGrpSpPr>
          <p:grpSpPr>
            <a:xfrm>
              <a:off x="3579222" y="2312493"/>
              <a:ext cx="1656598" cy="205536"/>
              <a:chOff x="2196239" y="7448937"/>
              <a:chExt cx="1656598" cy="205536"/>
            </a:xfrm>
          </p:grpSpPr>
          <p:grpSp>
            <p:nvGrpSpPr>
              <p:cNvPr id="9498" name="Group 9497">
                <a:extLst>
                  <a:ext uri="{FF2B5EF4-FFF2-40B4-BE49-F238E27FC236}">
                    <a16:creationId xmlns:a16="http://schemas.microsoft.com/office/drawing/2014/main" id="{BFD1DC02-1DDD-D090-E07E-0A7729FB2205}"/>
                  </a:ext>
                </a:extLst>
              </p:cNvPr>
              <p:cNvGrpSpPr/>
              <p:nvPr/>
            </p:nvGrpSpPr>
            <p:grpSpPr>
              <a:xfrm>
                <a:off x="2196239" y="7448937"/>
                <a:ext cx="132598" cy="205536"/>
                <a:chOff x="2577239" y="7315587"/>
                <a:chExt cx="132598" cy="205536"/>
              </a:xfrm>
            </p:grpSpPr>
            <p:grpSp>
              <p:nvGrpSpPr>
                <p:cNvPr id="9709" name="Group 9708">
                  <a:extLst>
                    <a:ext uri="{FF2B5EF4-FFF2-40B4-BE49-F238E27FC236}">
                      <a16:creationId xmlns:a16="http://schemas.microsoft.com/office/drawing/2014/main" id="{9C3F0BD2-97C0-EA4C-3D54-E2CEA25CC954}"/>
                    </a:ext>
                  </a:extLst>
                </p:cNvPr>
                <p:cNvGrpSpPr/>
                <p:nvPr/>
              </p:nvGrpSpPr>
              <p:grpSpPr>
                <a:xfrm>
                  <a:off x="2577239" y="7315587"/>
                  <a:ext cx="59573" cy="100761"/>
                  <a:chOff x="2577239" y="7315587"/>
                  <a:chExt cx="59573" cy="100761"/>
                </a:xfrm>
              </p:grpSpPr>
              <p:sp>
                <p:nvSpPr>
                  <p:cNvPr id="9725" name="Oval 9724">
                    <a:extLst>
                      <a:ext uri="{FF2B5EF4-FFF2-40B4-BE49-F238E27FC236}">
                        <a16:creationId xmlns:a16="http://schemas.microsoft.com/office/drawing/2014/main" id="{A663207D-5D6C-1AA3-9AB6-1F2359EF7550}"/>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726" name="Group 9725">
                    <a:extLst>
                      <a:ext uri="{FF2B5EF4-FFF2-40B4-BE49-F238E27FC236}">
                        <a16:creationId xmlns:a16="http://schemas.microsoft.com/office/drawing/2014/main" id="{24EA88A0-8DE6-4422-AFD3-98DD59B7B8AC}"/>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727" name="Straight Connector 9726">
                      <a:extLst>
                        <a:ext uri="{FF2B5EF4-FFF2-40B4-BE49-F238E27FC236}">
                          <a16:creationId xmlns:a16="http://schemas.microsoft.com/office/drawing/2014/main" id="{3BACDC96-210B-A0C9-6952-BE2269ED9FD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728" name="Straight Connector 9727">
                      <a:extLst>
                        <a:ext uri="{FF2B5EF4-FFF2-40B4-BE49-F238E27FC236}">
                          <a16:creationId xmlns:a16="http://schemas.microsoft.com/office/drawing/2014/main" id="{D6A8F840-8F2E-1EE8-36AE-45C523367B27}"/>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710" name="Group 9709">
                  <a:extLst>
                    <a:ext uri="{FF2B5EF4-FFF2-40B4-BE49-F238E27FC236}">
                      <a16:creationId xmlns:a16="http://schemas.microsoft.com/office/drawing/2014/main" id="{5FD2A420-5975-AF2B-823A-F71A0251BBD3}"/>
                    </a:ext>
                  </a:extLst>
                </p:cNvPr>
                <p:cNvGrpSpPr/>
                <p:nvPr/>
              </p:nvGrpSpPr>
              <p:grpSpPr>
                <a:xfrm>
                  <a:off x="2650264" y="7315587"/>
                  <a:ext cx="59573" cy="100761"/>
                  <a:chOff x="2735989" y="7315587"/>
                  <a:chExt cx="59573" cy="100761"/>
                </a:xfrm>
              </p:grpSpPr>
              <p:grpSp>
                <p:nvGrpSpPr>
                  <p:cNvPr id="9721" name="Group 9720">
                    <a:extLst>
                      <a:ext uri="{FF2B5EF4-FFF2-40B4-BE49-F238E27FC236}">
                        <a16:creationId xmlns:a16="http://schemas.microsoft.com/office/drawing/2014/main" id="{9E07F154-922C-3ACA-C78E-F9C745935E81}"/>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723" name="Straight Connector 9722">
                      <a:extLst>
                        <a:ext uri="{FF2B5EF4-FFF2-40B4-BE49-F238E27FC236}">
                          <a16:creationId xmlns:a16="http://schemas.microsoft.com/office/drawing/2014/main" id="{E74D72B3-DC9B-DC2E-21EE-9F4E06D0994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724" name="Straight Connector 9723">
                      <a:extLst>
                        <a:ext uri="{FF2B5EF4-FFF2-40B4-BE49-F238E27FC236}">
                          <a16:creationId xmlns:a16="http://schemas.microsoft.com/office/drawing/2014/main" id="{6293228E-2C31-0765-2B04-F1E5DAD9E98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722" name="Oval 9721">
                    <a:extLst>
                      <a:ext uri="{FF2B5EF4-FFF2-40B4-BE49-F238E27FC236}">
                        <a16:creationId xmlns:a16="http://schemas.microsoft.com/office/drawing/2014/main" id="{49840F46-97FF-3170-A40A-9C03107444AD}"/>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9711" name="Group 9710">
                  <a:extLst>
                    <a:ext uri="{FF2B5EF4-FFF2-40B4-BE49-F238E27FC236}">
                      <a16:creationId xmlns:a16="http://schemas.microsoft.com/office/drawing/2014/main" id="{58ECD738-899C-A7E6-63F7-E3E9D7D8C6AB}"/>
                    </a:ext>
                  </a:extLst>
                </p:cNvPr>
                <p:cNvGrpSpPr/>
                <p:nvPr/>
              </p:nvGrpSpPr>
              <p:grpSpPr>
                <a:xfrm rot="10800000">
                  <a:off x="2577239" y="7420362"/>
                  <a:ext cx="59573" cy="100761"/>
                  <a:chOff x="2577239" y="7315587"/>
                  <a:chExt cx="59573" cy="100761"/>
                </a:xfrm>
              </p:grpSpPr>
              <p:sp>
                <p:nvSpPr>
                  <p:cNvPr id="9717" name="Oval 9716">
                    <a:extLst>
                      <a:ext uri="{FF2B5EF4-FFF2-40B4-BE49-F238E27FC236}">
                        <a16:creationId xmlns:a16="http://schemas.microsoft.com/office/drawing/2014/main" id="{7C2C23B3-7324-C8F2-A5C8-AF945E936BB5}"/>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718" name="Group 9717">
                    <a:extLst>
                      <a:ext uri="{FF2B5EF4-FFF2-40B4-BE49-F238E27FC236}">
                        <a16:creationId xmlns:a16="http://schemas.microsoft.com/office/drawing/2014/main" id="{91B448FC-C8D0-377C-F742-051743FB59F4}"/>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719" name="Straight Connector 9718">
                      <a:extLst>
                        <a:ext uri="{FF2B5EF4-FFF2-40B4-BE49-F238E27FC236}">
                          <a16:creationId xmlns:a16="http://schemas.microsoft.com/office/drawing/2014/main" id="{57E1AC1B-2EF2-05FF-04FA-4F4B5556A4E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720" name="Straight Connector 9719">
                      <a:extLst>
                        <a:ext uri="{FF2B5EF4-FFF2-40B4-BE49-F238E27FC236}">
                          <a16:creationId xmlns:a16="http://schemas.microsoft.com/office/drawing/2014/main" id="{16A9CD0C-912C-F97F-2D95-5F09BF30B8FF}"/>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712" name="Group 9711">
                  <a:extLst>
                    <a:ext uri="{FF2B5EF4-FFF2-40B4-BE49-F238E27FC236}">
                      <a16:creationId xmlns:a16="http://schemas.microsoft.com/office/drawing/2014/main" id="{DDD55E00-455E-7FCE-E037-0A943FD17F61}"/>
                    </a:ext>
                  </a:extLst>
                </p:cNvPr>
                <p:cNvGrpSpPr/>
                <p:nvPr/>
              </p:nvGrpSpPr>
              <p:grpSpPr>
                <a:xfrm rot="10800000">
                  <a:off x="2650264" y="7420362"/>
                  <a:ext cx="59573" cy="100761"/>
                  <a:chOff x="2735989" y="7315587"/>
                  <a:chExt cx="59573" cy="100761"/>
                </a:xfrm>
              </p:grpSpPr>
              <p:grpSp>
                <p:nvGrpSpPr>
                  <p:cNvPr id="9713" name="Group 9712">
                    <a:extLst>
                      <a:ext uri="{FF2B5EF4-FFF2-40B4-BE49-F238E27FC236}">
                        <a16:creationId xmlns:a16="http://schemas.microsoft.com/office/drawing/2014/main" id="{DFA18816-0013-FDE8-F45E-89EB102D9EA5}"/>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715" name="Straight Connector 9714">
                      <a:extLst>
                        <a:ext uri="{FF2B5EF4-FFF2-40B4-BE49-F238E27FC236}">
                          <a16:creationId xmlns:a16="http://schemas.microsoft.com/office/drawing/2014/main" id="{41D0F3D9-A260-0644-47B7-244E106F7A4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716" name="Straight Connector 9715">
                      <a:extLst>
                        <a:ext uri="{FF2B5EF4-FFF2-40B4-BE49-F238E27FC236}">
                          <a16:creationId xmlns:a16="http://schemas.microsoft.com/office/drawing/2014/main" id="{3DE57C4A-8822-C9EC-69F1-BBAFA79DA47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714" name="Oval 9713">
                    <a:extLst>
                      <a:ext uri="{FF2B5EF4-FFF2-40B4-BE49-F238E27FC236}">
                        <a16:creationId xmlns:a16="http://schemas.microsoft.com/office/drawing/2014/main" id="{C2999ED9-1B3C-55FD-C67B-49E2EE4EAACC}"/>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9499" name="Group 9498">
                <a:extLst>
                  <a:ext uri="{FF2B5EF4-FFF2-40B4-BE49-F238E27FC236}">
                    <a16:creationId xmlns:a16="http://schemas.microsoft.com/office/drawing/2014/main" id="{0D3263C4-B361-E864-BF33-D17237553446}"/>
                  </a:ext>
                </a:extLst>
              </p:cNvPr>
              <p:cNvGrpSpPr/>
              <p:nvPr/>
            </p:nvGrpSpPr>
            <p:grpSpPr>
              <a:xfrm>
                <a:off x="2348639" y="7448937"/>
                <a:ext cx="132598" cy="205536"/>
                <a:chOff x="2577239" y="7315587"/>
                <a:chExt cx="132598" cy="205536"/>
              </a:xfrm>
            </p:grpSpPr>
            <p:grpSp>
              <p:nvGrpSpPr>
                <p:cNvPr id="9689" name="Group 9688">
                  <a:extLst>
                    <a:ext uri="{FF2B5EF4-FFF2-40B4-BE49-F238E27FC236}">
                      <a16:creationId xmlns:a16="http://schemas.microsoft.com/office/drawing/2014/main" id="{1386C317-9E7F-0B1E-7BF0-E5B705A49C21}"/>
                    </a:ext>
                  </a:extLst>
                </p:cNvPr>
                <p:cNvGrpSpPr/>
                <p:nvPr/>
              </p:nvGrpSpPr>
              <p:grpSpPr>
                <a:xfrm>
                  <a:off x="2577239" y="7315587"/>
                  <a:ext cx="59573" cy="100761"/>
                  <a:chOff x="2577239" y="7315587"/>
                  <a:chExt cx="59573" cy="100761"/>
                </a:xfrm>
              </p:grpSpPr>
              <p:sp>
                <p:nvSpPr>
                  <p:cNvPr id="9705" name="Oval 9704">
                    <a:extLst>
                      <a:ext uri="{FF2B5EF4-FFF2-40B4-BE49-F238E27FC236}">
                        <a16:creationId xmlns:a16="http://schemas.microsoft.com/office/drawing/2014/main" id="{0DDCE0D7-C17B-0A50-C61A-0E549789FAD9}"/>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706" name="Group 9705">
                    <a:extLst>
                      <a:ext uri="{FF2B5EF4-FFF2-40B4-BE49-F238E27FC236}">
                        <a16:creationId xmlns:a16="http://schemas.microsoft.com/office/drawing/2014/main" id="{3F78ADDB-5F67-5ED8-152B-939FC55B2045}"/>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707" name="Straight Connector 9706">
                      <a:extLst>
                        <a:ext uri="{FF2B5EF4-FFF2-40B4-BE49-F238E27FC236}">
                          <a16:creationId xmlns:a16="http://schemas.microsoft.com/office/drawing/2014/main" id="{D6547151-F59D-72EF-A343-E912B2AE3E8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708" name="Straight Connector 9707">
                      <a:extLst>
                        <a:ext uri="{FF2B5EF4-FFF2-40B4-BE49-F238E27FC236}">
                          <a16:creationId xmlns:a16="http://schemas.microsoft.com/office/drawing/2014/main" id="{400D939F-D71D-03CC-1E9A-1A5E1951F41F}"/>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690" name="Group 9689">
                  <a:extLst>
                    <a:ext uri="{FF2B5EF4-FFF2-40B4-BE49-F238E27FC236}">
                      <a16:creationId xmlns:a16="http://schemas.microsoft.com/office/drawing/2014/main" id="{A6916B34-080F-A1D4-B26E-B147A0DE4FE3}"/>
                    </a:ext>
                  </a:extLst>
                </p:cNvPr>
                <p:cNvGrpSpPr/>
                <p:nvPr/>
              </p:nvGrpSpPr>
              <p:grpSpPr>
                <a:xfrm>
                  <a:off x="2650264" y="7315587"/>
                  <a:ext cx="59573" cy="100761"/>
                  <a:chOff x="2735989" y="7315587"/>
                  <a:chExt cx="59573" cy="100761"/>
                </a:xfrm>
              </p:grpSpPr>
              <p:grpSp>
                <p:nvGrpSpPr>
                  <p:cNvPr id="9701" name="Group 9700">
                    <a:extLst>
                      <a:ext uri="{FF2B5EF4-FFF2-40B4-BE49-F238E27FC236}">
                        <a16:creationId xmlns:a16="http://schemas.microsoft.com/office/drawing/2014/main" id="{6C05858F-C3B3-6C2F-F506-290B5DBAD42F}"/>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703" name="Straight Connector 9702">
                      <a:extLst>
                        <a:ext uri="{FF2B5EF4-FFF2-40B4-BE49-F238E27FC236}">
                          <a16:creationId xmlns:a16="http://schemas.microsoft.com/office/drawing/2014/main" id="{A115B1ED-BDC9-F20A-7C37-B7D81E00CDF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704" name="Straight Connector 9703">
                      <a:extLst>
                        <a:ext uri="{FF2B5EF4-FFF2-40B4-BE49-F238E27FC236}">
                          <a16:creationId xmlns:a16="http://schemas.microsoft.com/office/drawing/2014/main" id="{555D19A3-D473-4BE9-E0D9-0FACC683CC88}"/>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702" name="Oval 9701">
                    <a:extLst>
                      <a:ext uri="{FF2B5EF4-FFF2-40B4-BE49-F238E27FC236}">
                        <a16:creationId xmlns:a16="http://schemas.microsoft.com/office/drawing/2014/main" id="{03E45E62-AE09-1DD8-5AB0-BA18F963C03E}"/>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9691" name="Group 9690">
                  <a:extLst>
                    <a:ext uri="{FF2B5EF4-FFF2-40B4-BE49-F238E27FC236}">
                      <a16:creationId xmlns:a16="http://schemas.microsoft.com/office/drawing/2014/main" id="{9AF1FCE4-9992-84C3-DBA0-19E459C56BC1}"/>
                    </a:ext>
                  </a:extLst>
                </p:cNvPr>
                <p:cNvGrpSpPr/>
                <p:nvPr/>
              </p:nvGrpSpPr>
              <p:grpSpPr>
                <a:xfrm rot="10800000">
                  <a:off x="2577239" y="7420362"/>
                  <a:ext cx="59573" cy="100761"/>
                  <a:chOff x="2577239" y="7315587"/>
                  <a:chExt cx="59573" cy="100761"/>
                </a:xfrm>
              </p:grpSpPr>
              <p:sp>
                <p:nvSpPr>
                  <p:cNvPr id="9697" name="Oval 9696">
                    <a:extLst>
                      <a:ext uri="{FF2B5EF4-FFF2-40B4-BE49-F238E27FC236}">
                        <a16:creationId xmlns:a16="http://schemas.microsoft.com/office/drawing/2014/main" id="{743F8224-1763-DF98-0A1C-43D4417E0040}"/>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698" name="Group 9697">
                    <a:extLst>
                      <a:ext uri="{FF2B5EF4-FFF2-40B4-BE49-F238E27FC236}">
                        <a16:creationId xmlns:a16="http://schemas.microsoft.com/office/drawing/2014/main" id="{1B5896C4-9004-26FB-EB26-1A57972C9FD5}"/>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699" name="Straight Connector 9698">
                      <a:extLst>
                        <a:ext uri="{FF2B5EF4-FFF2-40B4-BE49-F238E27FC236}">
                          <a16:creationId xmlns:a16="http://schemas.microsoft.com/office/drawing/2014/main" id="{EF432215-9EF0-AFD7-0B32-7A2FF3C454D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700" name="Straight Connector 9699">
                      <a:extLst>
                        <a:ext uri="{FF2B5EF4-FFF2-40B4-BE49-F238E27FC236}">
                          <a16:creationId xmlns:a16="http://schemas.microsoft.com/office/drawing/2014/main" id="{B7672CFC-B9AA-5B07-CE88-108D486A7E6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692" name="Group 9691">
                  <a:extLst>
                    <a:ext uri="{FF2B5EF4-FFF2-40B4-BE49-F238E27FC236}">
                      <a16:creationId xmlns:a16="http://schemas.microsoft.com/office/drawing/2014/main" id="{E3723F59-17AF-E7E7-5663-A210274A8809}"/>
                    </a:ext>
                  </a:extLst>
                </p:cNvPr>
                <p:cNvGrpSpPr/>
                <p:nvPr/>
              </p:nvGrpSpPr>
              <p:grpSpPr>
                <a:xfrm rot="10800000">
                  <a:off x="2650264" y="7420362"/>
                  <a:ext cx="59573" cy="100761"/>
                  <a:chOff x="2735989" y="7315587"/>
                  <a:chExt cx="59573" cy="100761"/>
                </a:xfrm>
              </p:grpSpPr>
              <p:grpSp>
                <p:nvGrpSpPr>
                  <p:cNvPr id="9693" name="Group 9692">
                    <a:extLst>
                      <a:ext uri="{FF2B5EF4-FFF2-40B4-BE49-F238E27FC236}">
                        <a16:creationId xmlns:a16="http://schemas.microsoft.com/office/drawing/2014/main" id="{7835F418-CACF-CB78-9284-D7162BB7B569}"/>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695" name="Straight Connector 9694">
                      <a:extLst>
                        <a:ext uri="{FF2B5EF4-FFF2-40B4-BE49-F238E27FC236}">
                          <a16:creationId xmlns:a16="http://schemas.microsoft.com/office/drawing/2014/main" id="{F7B23D62-653E-CC8B-A68B-D43151CDBD2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696" name="Straight Connector 9695">
                      <a:extLst>
                        <a:ext uri="{FF2B5EF4-FFF2-40B4-BE49-F238E27FC236}">
                          <a16:creationId xmlns:a16="http://schemas.microsoft.com/office/drawing/2014/main" id="{5D1DDA0B-BF02-F85B-E3CD-BC603B6EB7D7}"/>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694" name="Oval 9693">
                    <a:extLst>
                      <a:ext uri="{FF2B5EF4-FFF2-40B4-BE49-F238E27FC236}">
                        <a16:creationId xmlns:a16="http://schemas.microsoft.com/office/drawing/2014/main" id="{E907E6C8-CFA8-C66F-B687-34057D1D4FC3}"/>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9500" name="Group 9499">
                <a:extLst>
                  <a:ext uri="{FF2B5EF4-FFF2-40B4-BE49-F238E27FC236}">
                    <a16:creationId xmlns:a16="http://schemas.microsoft.com/office/drawing/2014/main" id="{A7C3A293-93DB-1CE0-4A5A-B905C3266D24}"/>
                  </a:ext>
                </a:extLst>
              </p:cNvPr>
              <p:cNvGrpSpPr/>
              <p:nvPr/>
            </p:nvGrpSpPr>
            <p:grpSpPr>
              <a:xfrm>
                <a:off x="2501039" y="7448937"/>
                <a:ext cx="132598" cy="205536"/>
                <a:chOff x="2577239" y="7315587"/>
                <a:chExt cx="132598" cy="205536"/>
              </a:xfrm>
            </p:grpSpPr>
            <p:grpSp>
              <p:nvGrpSpPr>
                <p:cNvPr id="9669" name="Group 9668">
                  <a:extLst>
                    <a:ext uri="{FF2B5EF4-FFF2-40B4-BE49-F238E27FC236}">
                      <a16:creationId xmlns:a16="http://schemas.microsoft.com/office/drawing/2014/main" id="{35F23DDD-1D0B-0C90-B980-8A26B1104BFC}"/>
                    </a:ext>
                  </a:extLst>
                </p:cNvPr>
                <p:cNvGrpSpPr/>
                <p:nvPr/>
              </p:nvGrpSpPr>
              <p:grpSpPr>
                <a:xfrm>
                  <a:off x="2577239" y="7315587"/>
                  <a:ext cx="59573" cy="100761"/>
                  <a:chOff x="2577239" y="7315587"/>
                  <a:chExt cx="59573" cy="100761"/>
                </a:xfrm>
              </p:grpSpPr>
              <p:sp>
                <p:nvSpPr>
                  <p:cNvPr id="9685" name="Oval 9684">
                    <a:extLst>
                      <a:ext uri="{FF2B5EF4-FFF2-40B4-BE49-F238E27FC236}">
                        <a16:creationId xmlns:a16="http://schemas.microsoft.com/office/drawing/2014/main" id="{28D283A6-8AAF-EE3D-984B-49DBCF75AA93}"/>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686" name="Group 9685">
                    <a:extLst>
                      <a:ext uri="{FF2B5EF4-FFF2-40B4-BE49-F238E27FC236}">
                        <a16:creationId xmlns:a16="http://schemas.microsoft.com/office/drawing/2014/main" id="{5CAB3B85-463D-DF0C-2AA1-275DF0F239B6}"/>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687" name="Straight Connector 9686">
                      <a:extLst>
                        <a:ext uri="{FF2B5EF4-FFF2-40B4-BE49-F238E27FC236}">
                          <a16:creationId xmlns:a16="http://schemas.microsoft.com/office/drawing/2014/main" id="{911D7C1E-43AB-8442-7901-5CFE13A0E69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688" name="Straight Connector 9687">
                      <a:extLst>
                        <a:ext uri="{FF2B5EF4-FFF2-40B4-BE49-F238E27FC236}">
                          <a16:creationId xmlns:a16="http://schemas.microsoft.com/office/drawing/2014/main" id="{53FC44E0-8B9F-4746-F6D3-019494622E9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670" name="Group 9669">
                  <a:extLst>
                    <a:ext uri="{FF2B5EF4-FFF2-40B4-BE49-F238E27FC236}">
                      <a16:creationId xmlns:a16="http://schemas.microsoft.com/office/drawing/2014/main" id="{9F3EE671-F0D1-6E07-88CC-5B6FC512FC71}"/>
                    </a:ext>
                  </a:extLst>
                </p:cNvPr>
                <p:cNvGrpSpPr/>
                <p:nvPr/>
              </p:nvGrpSpPr>
              <p:grpSpPr>
                <a:xfrm>
                  <a:off x="2650264" y="7315587"/>
                  <a:ext cx="59573" cy="100761"/>
                  <a:chOff x="2735989" y="7315587"/>
                  <a:chExt cx="59573" cy="100761"/>
                </a:xfrm>
              </p:grpSpPr>
              <p:grpSp>
                <p:nvGrpSpPr>
                  <p:cNvPr id="9681" name="Group 9680">
                    <a:extLst>
                      <a:ext uri="{FF2B5EF4-FFF2-40B4-BE49-F238E27FC236}">
                        <a16:creationId xmlns:a16="http://schemas.microsoft.com/office/drawing/2014/main" id="{F92E945B-9EA0-84DF-EE27-A39B217BA535}"/>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683" name="Straight Connector 9682">
                      <a:extLst>
                        <a:ext uri="{FF2B5EF4-FFF2-40B4-BE49-F238E27FC236}">
                          <a16:creationId xmlns:a16="http://schemas.microsoft.com/office/drawing/2014/main" id="{3DF4A959-88E8-FC26-1684-EE473DE4EEA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684" name="Straight Connector 9683">
                      <a:extLst>
                        <a:ext uri="{FF2B5EF4-FFF2-40B4-BE49-F238E27FC236}">
                          <a16:creationId xmlns:a16="http://schemas.microsoft.com/office/drawing/2014/main" id="{E2FDDA2F-79B8-775B-F1F3-3116B4CECE32}"/>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682" name="Oval 9681">
                    <a:extLst>
                      <a:ext uri="{FF2B5EF4-FFF2-40B4-BE49-F238E27FC236}">
                        <a16:creationId xmlns:a16="http://schemas.microsoft.com/office/drawing/2014/main" id="{C90B40C7-1574-4E34-50FD-4B1751B1B9E8}"/>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9671" name="Group 9670">
                  <a:extLst>
                    <a:ext uri="{FF2B5EF4-FFF2-40B4-BE49-F238E27FC236}">
                      <a16:creationId xmlns:a16="http://schemas.microsoft.com/office/drawing/2014/main" id="{0278F1B4-CCDD-CC5F-2AA7-02F2B288D43B}"/>
                    </a:ext>
                  </a:extLst>
                </p:cNvPr>
                <p:cNvGrpSpPr/>
                <p:nvPr/>
              </p:nvGrpSpPr>
              <p:grpSpPr>
                <a:xfrm rot="10800000">
                  <a:off x="2577239" y="7420362"/>
                  <a:ext cx="59573" cy="100761"/>
                  <a:chOff x="2577239" y="7315587"/>
                  <a:chExt cx="59573" cy="100761"/>
                </a:xfrm>
              </p:grpSpPr>
              <p:sp>
                <p:nvSpPr>
                  <p:cNvPr id="9677" name="Oval 9676">
                    <a:extLst>
                      <a:ext uri="{FF2B5EF4-FFF2-40B4-BE49-F238E27FC236}">
                        <a16:creationId xmlns:a16="http://schemas.microsoft.com/office/drawing/2014/main" id="{838B5083-5107-3190-2306-CE889E710A4A}"/>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678" name="Group 9677">
                    <a:extLst>
                      <a:ext uri="{FF2B5EF4-FFF2-40B4-BE49-F238E27FC236}">
                        <a16:creationId xmlns:a16="http://schemas.microsoft.com/office/drawing/2014/main" id="{73599F6B-220A-36E7-713E-1C3B3039B9D2}"/>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679" name="Straight Connector 9678">
                      <a:extLst>
                        <a:ext uri="{FF2B5EF4-FFF2-40B4-BE49-F238E27FC236}">
                          <a16:creationId xmlns:a16="http://schemas.microsoft.com/office/drawing/2014/main" id="{723BAF2D-BC9C-C5C6-57B7-F123EF08ACC6}"/>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680" name="Straight Connector 9679">
                      <a:extLst>
                        <a:ext uri="{FF2B5EF4-FFF2-40B4-BE49-F238E27FC236}">
                          <a16:creationId xmlns:a16="http://schemas.microsoft.com/office/drawing/2014/main" id="{45660118-5EC7-2FF0-291F-B0DBE19C23C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672" name="Group 9671">
                  <a:extLst>
                    <a:ext uri="{FF2B5EF4-FFF2-40B4-BE49-F238E27FC236}">
                      <a16:creationId xmlns:a16="http://schemas.microsoft.com/office/drawing/2014/main" id="{94DF1D45-2E7F-EA5D-FA7F-D3990FBE8220}"/>
                    </a:ext>
                  </a:extLst>
                </p:cNvPr>
                <p:cNvGrpSpPr/>
                <p:nvPr/>
              </p:nvGrpSpPr>
              <p:grpSpPr>
                <a:xfrm rot="10800000">
                  <a:off x="2650264" y="7420362"/>
                  <a:ext cx="59573" cy="100761"/>
                  <a:chOff x="2735989" y="7315587"/>
                  <a:chExt cx="59573" cy="100761"/>
                </a:xfrm>
              </p:grpSpPr>
              <p:grpSp>
                <p:nvGrpSpPr>
                  <p:cNvPr id="9673" name="Group 9672">
                    <a:extLst>
                      <a:ext uri="{FF2B5EF4-FFF2-40B4-BE49-F238E27FC236}">
                        <a16:creationId xmlns:a16="http://schemas.microsoft.com/office/drawing/2014/main" id="{ED65CA7F-55F7-1EA3-72F5-2C7ABD3BF64D}"/>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675" name="Straight Connector 9674">
                      <a:extLst>
                        <a:ext uri="{FF2B5EF4-FFF2-40B4-BE49-F238E27FC236}">
                          <a16:creationId xmlns:a16="http://schemas.microsoft.com/office/drawing/2014/main" id="{3AD56926-9DEB-B006-5BB8-E8926A0B0C1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676" name="Straight Connector 9675">
                      <a:extLst>
                        <a:ext uri="{FF2B5EF4-FFF2-40B4-BE49-F238E27FC236}">
                          <a16:creationId xmlns:a16="http://schemas.microsoft.com/office/drawing/2014/main" id="{FD6456CF-EDE4-7423-090A-71B6CEBD28D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674" name="Oval 9673">
                    <a:extLst>
                      <a:ext uri="{FF2B5EF4-FFF2-40B4-BE49-F238E27FC236}">
                        <a16:creationId xmlns:a16="http://schemas.microsoft.com/office/drawing/2014/main" id="{FF9118F8-1E32-1ADB-E025-AEEF9E25B597}"/>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9501" name="Group 9500">
                <a:extLst>
                  <a:ext uri="{FF2B5EF4-FFF2-40B4-BE49-F238E27FC236}">
                    <a16:creationId xmlns:a16="http://schemas.microsoft.com/office/drawing/2014/main" id="{A5BA21B9-4A95-12EE-5D02-DC1F797E93DD}"/>
                  </a:ext>
                </a:extLst>
              </p:cNvPr>
              <p:cNvGrpSpPr/>
              <p:nvPr/>
            </p:nvGrpSpPr>
            <p:grpSpPr>
              <a:xfrm>
                <a:off x="2653439" y="7448937"/>
                <a:ext cx="132598" cy="205536"/>
                <a:chOff x="2577239" y="7315587"/>
                <a:chExt cx="132598" cy="205536"/>
              </a:xfrm>
            </p:grpSpPr>
            <p:grpSp>
              <p:nvGrpSpPr>
                <p:cNvPr id="9649" name="Group 9648">
                  <a:extLst>
                    <a:ext uri="{FF2B5EF4-FFF2-40B4-BE49-F238E27FC236}">
                      <a16:creationId xmlns:a16="http://schemas.microsoft.com/office/drawing/2014/main" id="{04558035-078C-9A20-FE35-ABF9D0E2278C}"/>
                    </a:ext>
                  </a:extLst>
                </p:cNvPr>
                <p:cNvGrpSpPr/>
                <p:nvPr/>
              </p:nvGrpSpPr>
              <p:grpSpPr>
                <a:xfrm>
                  <a:off x="2577239" y="7315587"/>
                  <a:ext cx="59573" cy="100761"/>
                  <a:chOff x="2577239" y="7315587"/>
                  <a:chExt cx="59573" cy="100761"/>
                </a:xfrm>
              </p:grpSpPr>
              <p:sp>
                <p:nvSpPr>
                  <p:cNvPr id="9665" name="Oval 9664">
                    <a:extLst>
                      <a:ext uri="{FF2B5EF4-FFF2-40B4-BE49-F238E27FC236}">
                        <a16:creationId xmlns:a16="http://schemas.microsoft.com/office/drawing/2014/main" id="{5352CA3E-63BF-8DB6-4970-881972A1CEFA}"/>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666" name="Group 9665">
                    <a:extLst>
                      <a:ext uri="{FF2B5EF4-FFF2-40B4-BE49-F238E27FC236}">
                        <a16:creationId xmlns:a16="http://schemas.microsoft.com/office/drawing/2014/main" id="{16AF9876-7E60-6ED6-AF5A-B7FBB0FA8810}"/>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667" name="Straight Connector 9666">
                      <a:extLst>
                        <a:ext uri="{FF2B5EF4-FFF2-40B4-BE49-F238E27FC236}">
                          <a16:creationId xmlns:a16="http://schemas.microsoft.com/office/drawing/2014/main" id="{C0DFEC65-701F-8766-9629-18F62879EE5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668" name="Straight Connector 9667">
                      <a:extLst>
                        <a:ext uri="{FF2B5EF4-FFF2-40B4-BE49-F238E27FC236}">
                          <a16:creationId xmlns:a16="http://schemas.microsoft.com/office/drawing/2014/main" id="{232A4737-08EE-C818-F021-5FC06361C2B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650" name="Group 9649">
                  <a:extLst>
                    <a:ext uri="{FF2B5EF4-FFF2-40B4-BE49-F238E27FC236}">
                      <a16:creationId xmlns:a16="http://schemas.microsoft.com/office/drawing/2014/main" id="{7BA0D6A0-C3AF-6749-3E5C-B5A527699518}"/>
                    </a:ext>
                  </a:extLst>
                </p:cNvPr>
                <p:cNvGrpSpPr/>
                <p:nvPr/>
              </p:nvGrpSpPr>
              <p:grpSpPr>
                <a:xfrm>
                  <a:off x="2650264" y="7315587"/>
                  <a:ext cx="59573" cy="100761"/>
                  <a:chOff x="2735989" y="7315587"/>
                  <a:chExt cx="59573" cy="100761"/>
                </a:xfrm>
              </p:grpSpPr>
              <p:grpSp>
                <p:nvGrpSpPr>
                  <p:cNvPr id="9661" name="Group 9660">
                    <a:extLst>
                      <a:ext uri="{FF2B5EF4-FFF2-40B4-BE49-F238E27FC236}">
                        <a16:creationId xmlns:a16="http://schemas.microsoft.com/office/drawing/2014/main" id="{D7303C5D-2154-29AE-E05F-B66B89F22556}"/>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663" name="Straight Connector 9662">
                      <a:extLst>
                        <a:ext uri="{FF2B5EF4-FFF2-40B4-BE49-F238E27FC236}">
                          <a16:creationId xmlns:a16="http://schemas.microsoft.com/office/drawing/2014/main" id="{92E94E15-D5E3-3845-0EB2-B8C548C49854}"/>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664" name="Straight Connector 9663">
                      <a:extLst>
                        <a:ext uri="{FF2B5EF4-FFF2-40B4-BE49-F238E27FC236}">
                          <a16:creationId xmlns:a16="http://schemas.microsoft.com/office/drawing/2014/main" id="{6F87ACC6-D49D-2337-D109-88C619C5F410}"/>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662" name="Oval 9661">
                    <a:extLst>
                      <a:ext uri="{FF2B5EF4-FFF2-40B4-BE49-F238E27FC236}">
                        <a16:creationId xmlns:a16="http://schemas.microsoft.com/office/drawing/2014/main" id="{49164140-F58E-DF2A-D04E-FC0D7FED03AA}"/>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9651" name="Group 9650">
                  <a:extLst>
                    <a:ext uri="{FF2B5EF4-FFF2-40B4-BE49-F238E27FC236}">
                      <a16:creationId xmlns:a16="http://schemas.microsoft.com/office/drawing/2014/main" id="{953AD957-E8D1-913A-B565-A334263BA2B1}"/>
                    </a:ext>
                  </a:extLst>
                </p:cNvPr>
                <p:cNvGrpSpPr/>
                <p:nvPr/>
              </p:nvGrpSpPr>
              <p:grpSpPr>
                <a:xfrm rot="10800000">
                  <a:off x="2577239" y="7420362"/>
                  <a:ext cx="59573" cy="100761"/>
                  <a:chOff x="2577239" y="7315587"/>
                  <a:chExt cx="59573" cy="100761"/>
                </a:xfrm>
              </p:grpSpPr>
              <p:sp>
                <p:nvSpPr>
                  <p:cNvPr id="9657" name="Oval 9656">
                    <a:extLst>
                      <a:ext uri="{FF2B5EF4-FFF2-40B4-BE49-F238E27FC236}">
                        <a16:creationId xmlns:a16="http://schemas.microsoft.com/office/drawing/2014/main" id="{BDDA7D23-261F-4065-C91B-B79599775EE8}"/>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658" name="Group 9657">
                    <a:extLst>
                      <a:ext uri="{FF2B5EF4-FFF2-40B4-BE49-F238E27FC236}">
                        <a16:creationId xmlns:a16="http://schemas.microsoft.com/office/drawing/2014/main" id="{55169E39-8B22-8EDD-1AB5-331F7496AB31}"/>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659" name="Straight Connector 9658">
                      <a:extLst>
                        <a:ext uri="{FF2B5EF4-FFF2-40B4-BE49-F238E27FC236}">
                          <a16:creationId xmlns:a16="http://schemas.microsoft.com/office/drawing/2014/main" id="{4F6E87BC-4EE8-EE2C-79CA-29173A57B2C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660" name="Straight Connector 9659">
                      <a:extLst>
                        <a:ext uri="{FF2B5EF4-FFF2-40B4-BE49-F238E27FC236}">
                          <a16:creationId xmlns:a16="http://schemas.microsoft.com/office/drawing/2014/main" id="{32FD2E92-C7B0-23D5-A17A-99805F39EA1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652" name="Group 9651">
                  <a:extLst>
                    <a:ext uri="{FF2B5EF4-FFF2-40B4-BE49-F238E27FC236}">
                      <a16:creationId xmlns:a16="http://schemas.microsoft.com/office/drawing/2014/main" id="{4FC35532-541D-11D2-BC56-09A26DC57AFE}"/>
                    </a:ext>
                  </a:extLst>
                </p:cNvPr>
                <p:cNvGrpSpPr/>
                <p:nvPr/>
              </p:nvGrpSpPr>
              <p:grpSpPr>
                <a:xfrm rot="10800000">
                  <a:off x="2650264" y="7420362"/>
                  <a:ext cx="59573" cy="100761"/>
                  <a:chOff x="2735989" y="7315587"/>
                  <a:chExt cx="59573" cy="100761"/>
                </a:xfrm>
              </p:grpSpPr>
              <p:grpSp>
                <p:nvGrpSpPr>
                  <p:cNvPr id="9653" name="Group 9652">
                    <a:extLst>
                      <a:ext uri="{FF2B5EF4-FFF2-40B4-BE49-F238E27FC236}">
                        <a16:creationId xmlns:a16="http://schemas.microsoft.com/office/drawing/2014/main" id="{063669E5-50BA-16F0-2016-ADB220E7F19F}"/>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655" name="Straight Connector 9654">
                      <a:extLst>
                        <a:ext uri="{FF2B5EF4-FFF2-40B4-BE49-F238E27FC236}">
                          <a16:creationId xmlns:a16="http://schemas.microsoft.com/office/drawing/2014/main" id="{8F22CFE9-786D-0D6D-B6AD-78577FCEBFA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656" name="Straight Connector 9655">
                      <a:extLst>
                        <a:ext uri="{FF2B5EF4-FFF2-40B4-BE49-F238E27FC236}">
                          <a16:creationId xmlns:a16="http://schemas.microsoft.com/office/drawing/2014/main" id="{1DD0638D-B932-16A7-888C-F18BE1222A1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654" name="Oval 9653">
                    <a:extLst>
                      <a:ext uri="{FF2B5EF4-FFF2-40B4-BE49-F238E27FC236}">
                        <a16:creationId xmlns:a16="http://schemas.microsoft.com/office/drawing/2014/main" id="{19AEB08B-6A36-97EC-15E3-3828F9CA495D}"/>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9502" name="Group 9501">
                <a:extLst>
                  <a:ext uri="{FF2B5EF4-FFF2-40B4-BE49-F238E27FC236}">
                    <a16:creationId xmlns:a16="http://schemas.microsoft.com/office/drawing/2014/main" id="{2D093E4B-E57B-CFBA-0827-0821F2619FC4}"/>
                  </a:ext>
                </a:extLst>
              </p:cNvPr>
              <p:cNvGrpSpPr/>
              <p:nvPr/>
            </p:nvGrpSpPr>
            <p:grpSpPr>
              <a:xfrm>
                <a:off x="2805839" y="7448937"/>
                <a:ext cx="132598" cy="205536"/>
                <a:chOff x="2577239" y="7315587"/>
                <a:chExt cx="132598" cy="205536"/>
              </a:xfrm>
            </p:grpSpPr>
            <p:grpSp>
              <p:nvGrpSpPr>
                <p:cNvPr id="9629" name="Group 9628">
                  <a:extLst>
                    <a:ext uri="{FF2B5EF4-FFF2-40B4-BE49-F238E27FC236}">
                      <a16:creationId xmlns:a16="http://schemas.microsoft.com/office/drawing/2014/main" id="{4EF4D2C3-3F11-8EF6-2B74-C63AC5C900D6}"/>
                    </a:ext>
                  </a:extLst>
                </p:cNvPr>
                <p:cNvGrpSpPr/>
                <p:nvPr/>
              </p:nvGrpSpPr>
              <p:grpSpPr>
                <a:xfrm>
                  <a:off x="2577239" y="7315587"/>
                  <a:ext cx="59573" cy="100761"/>
                  <a:chOff x="2577239" y="7315587"/>
                  <a:chExt cx="59573" cy="100761"/>
                </a:xfrm>
              </p:grpSpPr>
              <p:sp>
                <p:nvSpPr>
                  <p:cNvPr id="9645" name="Oval 9644">
                    <a:extLst>
                      <a:ext uri="{FF2B5EF4-FFF2-40B4-BE49-F238E27FC236}">
                        <a16:creationId xmlns:a16="http://schemas.microsoft.com/office/drawing/2014/main" id="{9CEA5C04-B7BA-9827-DBC4-0EF7401DC480}"/>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646" name="Group 9645">
                    <a:extLst>
                      <a:ext uri="{FF2B5EF4-FFF2-40B4-BE49-F238E27FC236}">
                        <a16:creationId xmlns:a16="http://schemas.microsoft.com/office/drawing/2014/main" id="{C393A62A-46E0-E9B7-80AE-677566593FFE}"/>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647" name="Straight Connector 9646">
                      <a:extLst>
                        <a:ext uri="{FF2B5EF4-FFF2-40B4-BE49-F238E27FC236}">
                          <a16:creationId xmlns:a16="http://schemas.microsoft.com/office/drawing/2014/main" id="{4BD4B6D3-1061-12D0-1F29-CDB3434C82A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648" name="Straight Connector 9647">
                      <a:extLst>
                        <a:ext uri="{FF2B5EF4-FFF2-40B4-BE49-F238E27FC236}">
                          <a16:creationId xmlns:a16="http://schemas.microsoft.com/office/drawing/2014/main" id="{48423EE4-29B8-9E37-2272-1626B7E7D86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630" name="Group 9629">
                  <a:extLst>
                    <a:ext uri="{FF2B5EF4-FFF2-40B4-BE49-F238E27FC236}">
                      <a16:creationId xmlns:a16="http://schemas.microsoft.com/office/drawing/2014/main" id="{5D46128B-7484-7C0A-2B3B-138F01D4494D}"/>
                    </a:ext>
                  </a:extLst>
                </p:cNvPr>
                <p:cNvGrpSpPr/>
                <p:nvPr/>
              </p:nvGrpSpPr>
              <p:grpSpPr>
                <a:xfrm>
                  <a:off x="2650264" y="7315587"/>
                  <a:ext cx="59573" cy="100761"/>
                  <a:chOff x="2735989" y="7315587"/>
                  <a:chExt cx="59573" cy="100761"/>
                </a:xfrm>
              </p:grpSpPr>
              <p:grpSp>
                <p:nvGrpSpPr>
                  <p:cNvPr id="9641" name="Group 9640">
                    <a:extLst>
                      <a:ext uri="{FF2B5EF4-FFF2-40B4-BE49-F238E27FC236}">
                        <a16:creationId xmlns:a16="http://schemas.microsoft.com/office/drawing/2014/main" id="{B0E85BC8-21A3-3800-C1B4-8DF92CFAB1E5}"/>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643" name="Straight Connector 9642">
                      <a:extLst>
                        <a:ext uri="{FF2B5EF4-FFF2-40B4-BE49-F238E27FC236}">
                          <a16:creationId xmlns:a16="http://schemas.microsoft.com/office/drawing/2014/main" id="{A1247F25-6267-8726-DE3D-B010C7CD3FA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644" name="Straight Connector 9643">
                      <a:extLst>
                        <a:ext uri="{FF2B5EF4-FFF2-40B4-BE49-F238E27FC236}">
                          <a16:creationId xmlns:a16="http://schemas.microsoft.com/office/drawing/2014/main" id="{85E244EE-1D5C-7345-3C0F-AE0E212ABB54}"/>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642" name="Oval 9641">
                    <a:extLst>
                      <a:ext uri="{FF2B5EF4-FFF2-40B4-BE49-F238E27FC236}">
                        <a16:creationId xmlns:a16="http://schemas.microsoft.com/office/drawing/2014/main" id="{37ECF7F1-D89F-C6FD-E156-FF32E6A69C69}"/>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9631" name="Group 9630">
                  <a:extLst>
                    <a:ext uri="{FF2B5EF4-FFF2-40B4-BE49-F238E27FC236}">
                      <a16:creationId xmlns:a16="http://schemas.microsoft.com/office/drawing/2014/main" id="{260E8696-733B-F426-B115-08DC8A71A5E8}"/>
                    </a:ext>
                  </a:extLst>
                </p:cNvPr>
                <p:cNvGrpSpPr/>
                <p:nvPr/>
              </p:nvGrpSpPr>
              <p:grpSpPr>
                <a:xfrm rot="10800000">
                  <a:off x="2577239" y="7420362"/>
                  <a:ext cx="59573" cy="100761"/>
                  <a:chOff x="2577239" y="7315587"/>
                  <a:chExt cx="59573" cy="100761"/>
                </a:xfrm>
              </p:grpSpPr>
              <p:sp>
                <p:nvSpPr>
                  <p:cNvPr id="9637" name="Oval 9636">
                    <a:extLst>
                      <a:ext uri="{FF2B5EF4-FFF2-40B4-BE49-F238E27FC236}">
                        <a16:creationId xmlns:a16="http://schemas.microsoft.com/office/drawing/2014/main" id="{DC356DE8-20CE-1F2C-D2CE-A3D3F4261750}"/>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638" name="Group 9637">
                    <a:extLst>
                      <a:ext uri="{FF2B5EF4-FFF2-40B4-BE49-F238E27FC236}">
                        <a16:creationId xmlns:a16="http://schemas.microsoft.com/office/drawing/2014/main" id="{A404D774-83F9-BADE-7FF0-27F593A8A0CF}"/>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639" name="Straight Connector 9638">
                      <a:extLst>
                        <a:ext uri="{FF2B5EF4-FFF2-40B4-BE49-F238E27FC236}">
                          <a16:creationId xmlns:a16="http://schemas.microsoft.com/office/drawing/2014/main" id="{35C7EC62-5BA5-5D10-300C-306AD2DEB97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640" name="Straight Connector 9639">
                      <a:extLst>
                        <a:ext uri="{FF2B5EF4-FFF2-40B4-BE49-F238E27FC236}">
                          <a16:creationId xmlns:a16="http://schemas.microsoft.com/office/drawing/2014/main" id="{30F1FCD1-16B2-1750-113C-9C3D7F74BD47}"/>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632" name="Group 9631">
                  <a:extLst>
                    <a:ext uri="{FF2B5EF4-FFF2-40B4-BE49-F238E27FC236}">
                      <a16:creationId xmlns:a16="http://schemas.microsoft.com/office/drawing/2014/main" id="{C028FBC6-3338-9E06-C6C4-6987E25B2287}"/>
                    </a:ext>
                  </a:extLst>
                </p:cNvPr>
                <p:cNvGrpSpPr/>
                <p:nvPr/>
              </p:nvGrpSpPr>
              <p:grpSpPr>
                <a:xfrm rot="10800000">
                  <a:off x="2650264" y="7420362"/>
                  <a:ext cx="59573" cy="100761"/>
                  <a:chOff x="2735989" y="7315587"/>
                  <a:chExt cx="59573" cy="100761"/>
                </a:xfrm>
              </p:grpSpPr>
              <p:grpSp>
                <p:nvGrpSpPr>
                  <p:cNvPr id="9633" name="Group 9632">
                    <a:extLst>
                      <a:ext uri="{FF2B5EF4-FFF2-40B4-BE49-F238E27FC236}">
                        <a16:creationId xmlns:a16="http://schemas.microsoft.com/office/drawing/2014/main" id="{8824A7DD-8400-7029-7156-DFD653567FAC}"/>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635" name="Straight Connector 9634">
                      <a:extLst>
                        <a:ext uri="{FF2B5EF4-FFF2-40B4-BE49-F238E27FC236}">
                          <a16:creationId xmlns:a16="http://schemas.microsoft.com/office/drawing/2014/main" id="{BFFF0577-5824-CD39-B829-ACB517E62CB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636" name="Straight Connector 9635">
                      <a:extLst>
                        <a:ext uri="{FF2B5EF4-FFF2-40B4-BE49-F238E27FC236}">
                          <a16:creationId xmlns:a16="http://schemas.microsoft.com/office/drawing/2014/main" id="{A28E2334-6D9D-F593-D3A0-44384E4F744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634" name="Oval 9633">
                    <a:extLst>
                      <a:ext uri="{FF2B5EF4-FFF2-40B4-BE49-F238E27FC236}">
                        <a16:creationId xmlns:a16="http://schemas.microsoft.com/office/drawing/2014/main" id="{8854F1E2-DDAE-32BA-C85E-61D724CD1B0B}"/>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9503" name="Group 9502">
                <a:extLst>
                  <a:ext uri="{FF2B5EF4-FFF2-40B4-BE49-F238E27FC236}">
                    <a16:creationId xmlns:a16="http://schemas.microsoft.com/office/drawing/2014/main" id="{BF8AF6D7-2A5D-348A-FCB0-676DA0D7F31B}"/>
                  </a:ext>
                </a:extLst>
              </p:cNvPr>
              <p:cNvGrpSpPr/>
              <p:nvPr/>
            </p:nvGrpSpPr>
            <p:grpSpPr>
              <a:xfrm>
                <a:off x="2958239" y="7448937"/>
                <a:ext cx="132598" cy="205536"/>
                <a:chOff x="2577239" y="7315587"/>
                <a:chExt cx="132598" cy="205536"/>
              </a:xfrm>
            </p:grpSpPr>
            <p:grpSp>
              <p:nvGrpSpPr>
                <p:cNvPr id="9609" name="Group 9608">
                  <a:extLst>
                    <a:ext uri="{FF2B5EF4-FFF2-40B4-BE49-F238E27FC236}">
                      <a16:creationId xmlns:a16="http://schemas.microsoft.com/office/drawing/2014/main" id="{2C4D12DB-1AB1-2C00-9BBF-C37264ACFB99}"/>
                    </a:ext>
                  </a:extLst>
                </p:cNvPr>
                <p:cNvGrpSpPr/>
                <p:nvPr/>
              </p:nvGrpSpPr>
              <p:grpSpPr>
                <a:xfrm>
                  <a:off x="2577239" y="7315587"/>
                  <a:ext cx="59573" cy="100761"/>
                  <a:chOff x="2577239" y="7315587"/>
                  <a:chExt cx="59573" cy="100761"/>
                </a:xfrm>
              </p:grpSpPr>
              <p:sp>
                <p:nvSpPr>
                  <p:cNvPr id="9625" name="Oval 9624">
                    <a:extLst>
                      <a:ext uri="{FF2B5EF4-FFF2-40B4-BE49-F238E27FC236}">
                        <a16:creationId xmlns:a16="http://schemas.microsoft.com/office/drawing/2014/main" id="{31FAE1A2-AFBD-67E5-7D74-F1B33D51D70A}"/>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626" name="Group 9625">
                    <a:extLst>
                      <a:ext uri="{FF2B5EF4-FFF2-40B4-BE49-F238E27FC236}">
                        <a16:creationId xmlns:a16="http://schemas.microsoft.com/office/drawing/2014/main" id="{EDC5F540-755A-7134-1552-0621FB25CA2A}"/>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627" name="Straight Connector 9626">
                      <a:extLst>
                        <a:ext uri="{FF2B5EF4-FFF2-40B4-BE49-F238E27FC236}">
                          <a16:creationId xmlns:a16="http://schemas.microsoft.com/office/drawing/2014/main" id="{DA791B4F-72D1-BA5E-896B-71C84D69C20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628" name="Straight Connector 9627">
                      <a:extLst>
                        <a:ext uri="{FF2B5EF4-FFF2-40B4-BE49-F238E27FC236}">
                          <a16:creationId xmlns:a16="http://schemas.microsoft.com/office/drawing/2014/main" id="{B16555DE-8945-8C08-F8BD-CD838D800A1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610" name="Group 9609">
                  <a:extLst>
                    <a:ext uri="{FF2B5EF4-FFF2-40B4-BE49-F238E27FC236}">
                      <a16:creationId xmlns:a16="http://schemas.microsoft.com/office/drawing/2014/main" id="{E3338437-07B0-14A9-F4DC-6F30FBD05D97}"/>
                    </a:ext>
                  </a:extLst>
                </p:cNvPr>
                <p:cNvGrpSpPr/>
                <p:nvPr/>
              </p:nvGrpSpPr>
              <p:grpSpPr>
                <a:xfrm>
                  <a:off x="2650264" y="7315587"/>
                  <a:ext cx="59573" cy="100761"/>
                  <a:chOff x="2735989" y="7315587"/>
                  <a:chExt cx="59573" cy="100761"/>
                </a:xfrm>
              </p:grpSpPr>
              <p:grpSp>
                <p:nvGrpSpPr>
                  <p:cNvPr id="9621" name="Group 9620">
                    <a:extLst>
                      <a:ext uri="{FF2B5EF4-FFF2-40B4-BE49-F238E27FC236}">
                        <a16:creationId xmlns:a16="http://schemas.microsoft.com/office/drawing/2014/main" id="{32EDF6FE-7D27-92EE-02C9-BD19503B483F}"/>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623" name="Straight Connector 9622">
                      <a:extLst>
                        <a:ext uri="{FF2B5EF4-FFF2-40B4-BE49-F238E27FC236}">
                          <a16:creationId xmlns:a16="http://schemas.microsoft.com/office/drawing/2014/main" id="{DE193270-0BA8-97CF-65E5-842FCE443723}"/>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624" name="Straight Connector 9623">
                      <a:extLst>
                        <a:ext uri="{FF2B5EF4-FFF2-40B4-BE49-F238E27FC236}">
                          <a16:creationId xmlns:a16="http://schemas.microsoft.com/office/drawing/2014/main" id="{46BF5B80-82A8-D2DC-3AA7-3799F0D1120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622" name="Oval 9621">
                    <a:extLst>
                      <a:ext uri="{FF2B5EF4-FFF2-40B4-BE49-F238E27FC236}">
                        <a16:creationId xmlns:a16="http://schemas.microsoft.com/office/drawing/2014/main" id="{762B51EE-FAF7-3BDE-61F5-29414B6F1BE5}"/>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9611" name="Group 9610">
                  <a:extLst>
                    <a:ext uri="{FF2B5EF4-FFF2-40B4-BE49-F238E27FC236}">
                      <a16:creationId xmlns:a16="http://schemas.microsoft.com/office/drawing/2014/main" id="{1371B08D-A424-768C-781E-AC341B5EF9FC}"/>
                    </a:ext>
                  </a:extLst>
                </p:cNvPr>
                <p:cNvGrpSpPr/>
                <p:nvPr/>
              </p:nvGrpSpPr>
              <p:grpSpPr>
                <a:xfrm rot="10800000">
                  <a:off x="2577239" y="7420362"/>
                  <a:ext cx="59573" cy="100761"/>
                  <a:chOff x="2577239" y="7315587"/>
                  <a:chExt cx="59573" cy="100761"/>
                </a:xfrm>
              </p:grpSpPr>
              <p:sp>
                <p:nvSpPr>
                  <p:cNvPr id="9617" name="Oval 9616">
                    <a:extLst>
                      <a:ext uri="{FF2B5EF4-FFF2-40B4-BE49-F238E27FC236}">
                        <a16:creationId xmlns:a16="http://schemas.microsoft.com/office/drawing/2014/main" id="{AFAB58F4-4E49-F1E7-56D9-4A1A6BD2A3A3}"/>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618" name="Group 9617">
                    <a:extLst>
                      <a:ext uri="{FF2B5EF4-FFF2-40B4-BE49-F238E27FC236}">
                        <a16:creationId xmlns:a16="http://schemas.microsoft.com/office/drawing/2014/main" id="{92294D97-D96A-B0C9-323E-AD6F3CF80545}"/>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619" name="Straight Connector 9618">
                      <a:extLst>
                        <a:ext uri="{FF2B5EF4-FFF2-40B4-BE49-F238E27FC236}">
                          <a16:creationId xmlns:a16="http://schemas.microsoft.com/office/drawing/2014/main" id="{5A0E964F-DEE9-223C-4930-62F525BD0A4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620" name="Straight Connector 9619">
                      <a:extLst>
                        <a:ext uri="{FF2B5EF4-FFF2-40B4-BE49-F238E27FC236}">
                          <a16:creationId xmlns:a16="http://schemas.microsoft.com/office/drawing/2014/main" id="{771C4F6C-9EE4-DEEC-969A-E81B97A6521D}"/>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612" name="Group 9611">
                  <a:extLst>
                    <a:ext uri="{FF2B5EF4-FFF2-40B4-BE49-F238E27FC236}">
                      <a16:creationId xmlns:a16="http://schemas.microsoft.com/office/drawing/2014/main" id="{2973CB4D-EA6E-39B7-67C3-347D50920DF8}"/>
                    </a:ext>
                  </a:extLst>
                </p:cNvPr>
                <p:cNvGrpSpPr/>
                <p:nvPr/>
              </p:nvGrpSpPr>
              <p:grpSpPr>
                <a:xfrm rot="10800000">
                  <a:off x="2650264" y="7420362"/>
                  <a:ext cx="59573" cy="100761"/>
                  <a:chOff x="2735989" y="7315587"/>
                  <a:chExt cx="59573" cy="100761"/>
                </a:xfrm>
              </p:grpSpPr>
              <p:grpSp>
                <p:nvGrpSpPr>
                  <p:cNvPr id="9613" name="Group 9612">
                    <a:extLst>
                      <a:ext uri="{FF2B5EF4-FFF2-40B4-BE49-F238E27FC236}">
                        <a16:creationId xmlns:a16="http://schemas.microsoft.com/office/drawing/2014/main" id="{BC67E6F1-0968-9386-58BC-3F9A17190655}"/>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615" name="Straight Connector 9614">
                      <a:extLst>
                        <a:ext uri="{FF2B5EF4-FFF2-40B4-BE49-F238E27FC236}">
                          <a16:creationId xmlns:a16="http://schemas.microsoft.com/office/drawing/2014/main" id="{775EBD50-66CA-4B97-3848-8DE8C1B0200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616" name="Straight Connector 9615">
                      <a:extLst>
                        <a:ext uri="{FF2B5EF4-FFF2-40B4-BE49-F238E27FC236}">
                          <a16:creationId xmlns:a16="http://schemas.microsoft.com/office/drawing/2014/main" id="{8E5C25EA-27F9-0B85-FA49-ECDED64A3B6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614" name="Oval 9613">
                    <a:extLst>
                      <a:ext uri="{FF2B5EF4-FFF2-40B4-BE49-F238E27FC236}">
                        <a16:creationId xmlns:a16="http://schemas.microsoft.com/office/drawing/2014/main" id="{4951B386-8277-C90B-BD1A-1ABC5991A6CE}"/>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9504" name="Group 9503">
                <a:extLst>
                  <a:ext uri="{FF2B5EF4-FFF2-40B4-BE49-F238E27FC236}">
                    <a16:creationId xmlns:a16="http://schemas.microsoft.com/office/drawing/2014/main" id="{458EEA8E-A850-07ED-B987-F78CBC24EF63}"/>
                  </a:ext>
                </a:extLst>
              </p:cNvPr>
              <p:cNvGrpSpPr/>
              <p:nvPr/>
            </p:nvGrpSpPr>
            <p:grpSpPr>
              <a:xfrm>
                <a:off x="3110639" y="7448937"/>
                <a:ext cx="132598" cy="205536"/>
                <a:chOff x="2577239" y="7315587"/>
                <a:chExt cx="132598" cy="205536"/>
              </a:xfrm>
            </p:grpSpPr>
            <p:grpSp>
              <p:nvGrpSpPr>
                <p:cNvPr id="9589" name="Group 9588">
                  <a:extLst>
                    <a:ext uri="{FF2B5EF4-FFF2-40B4-BE49-F238E27FC236}">
                      <a16:creationId xmlns:a16="http://schemas.microsoft.com/office/drawing/2014/main" id="{06C03411-E9F5-F871-AADC-DADB732E407B}"/>
                    </a:ext>
                  </a:extLst>
                </p:cNvPr>
                <p:cNvGrpSpPr/>
                <p:nvPr/>
              </p:nvGrpSpPr>
              <p:grpSpPr>
                <a:xfrm>
                  <a:off x="2577239" y="7315587"/>
                  <a:ext cx="59573" cy="100761"/>
                  <a:chOff x="2577239" y="7315587"/>
                  <a:chExt cx="59573" cy="100761"/>
                </a:xfrm>
              </p:grpSpPr>
              <p:sp>
                <p:nvSpPr>
                  <p:cNvPr id="9605" name="Oval 9604">
                    <a:extLst>
                      <a:ext uri="{FF2B5EF4-FFF2-40B4-BE49-F238E27FC236}">
                        <a16:creationId xmlns:a16="http://schemas.microsoft.com/office/drawing/2014/main" id="{045A6BE9-7FAE-218C-CF32-89E2245E458F}"/>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606" name="Group 9605">
                    <a:extLst>
                      <a:ext uri="{FF2B5EF4-FFF2-40B4-BE49-F238E27FC236}">
                        <a16:creationId xmlns:a16="http://schemas.microsoft.com/office/drawing/2014/main" id="{4C32EF18-69E2-641D-EE30-3AE439EC4B65}"/>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607" name="Straight Connector 9606">
                      <a:extLst>
                        <a:ext uri="{FF2B5EF4-FFF2-40B4-BE49-F238E27FC236}">
                          <a16:creationId xmlns:a16="http://schemas.microsoft.com/office/drawing/2014/main" id="{1D8B1B9E-0B82-64C0-6702-640B72F4A87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608" name="Straight Connector 9607">
                      <a:extLst>
                        <a:ext uri="{FF2B5EF4-FFF2-40B4-BE49-F238E27FC236}">
                          <a16:creationId xmlns:a16="http://schemas.microsoft.com/office/drawing/2014/main" id="{0D7B03DF-7E54-1DF6-94E3-389F62108857}"/>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590" name="Group 9589">
                  <a:extLst>
                    <a:ext uri="{FF2B5EF4-FFF2-40B4-BE49-F238E27FC236}">
                      <a16:creationId xmlns:a16="http://schemas.microsoft.com/office/drawing/2014/main" id="{EA4717AE-3C79-99EF-C981-1D790BA18974}"/>
                    </a:ext>
                  </a:extLst>
                </p:cNvPr>
                <p:cNvGrpSpPr/>
                <p:nvPr/>
              </p:nvGrpSpPr>
              <p:grpSpPr>
                <a:xfrm>
                  <a:off x="2650264" y="7315587"/>
                  <a:ext cx="59573" cy="100761"/>
                  <a:chOff x="2735989" y="7315587"/>
                  <a:chExt cx="59573" cy="100761"/>
                </a:xfrm>
              </p:grpSpPr>
              <p:grpSp>
                <p:nvGrpSpPr>
                  <p:cNvPr id="9601" name="Group 9600">
                    <a:extLst>
                      <a:ext uri="{FF2B5EF4-FFF2-40B4-BE49-F238E27FC236}">
                        <a16:creationId xmlns:a16="http://schemas.microsoft.com/office/drawing/2014/main" id="{CBF624F4-BE33-024C-9B16-2F8EAFC44A60}"/>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603" name="Straight Connector 9602">
                      <a:extLst>
                        <a:ext uri="{FF2B5EF4-FFF2-40B4-BE49-F238E27FC236}">
                          <a16:creationId xmlns:a16="http://schemas.microsoft.com/office/drawing/2014/main" id="{21F03507-EBC9-BDB9-706A-A23963FEDFE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604" name="Straight Connector 9603">
                      <a:extLst>
                        <a:ext uri="{FF2B5EF4-FFF2-40B4-BE49-F238E27FC236}">
                          <a16:creationId xmlns:a16="http://schemas.microsoft.com/office/drawing/2014/main" id="{CA38B159-47E1-A7D6-EB44-519CA34000C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602" name="Oval 9601">
                    <a:extLst>
                      <a:ext uri="{FF2B5EF4-FFF2-40B4-BE49-F238E27FC236}">
                        <a16:creationId xmlns:a16="http://schemas.microsoft.com/office/drawing/2014/main" id="{8A5A7BFE-9606-1232-7916-A8CF0B2CAC4D}"/>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9591" name="Group 9590">
                  <a:extLst>
                    <a:ext uri="{FF2B5EF4-FFF2-40B4-BE49-F238E27FC236}">
                      <a16:creationId xmlns:a16="http://schemas.microsoft.com/office/drawing/2014/main" id="{A41B3468-B5FD-405C-4887-9BF80EDE2DD4}"/>
                    </a:ext>
                  </a:extLst>
                </p:cNvPr>
                <p:cNvGrpSpPr/>
                <p:nvPr/>
              </p:nvGrpSpPr>
              <p:grpSpPr>
                <a:xfrm rot="10800000">
                  <a:off x="2577239" y="7420362"/>
                  <a:ext cx="59573" cy="100761"/>
                  <a:chOff x="2577239" y="7315587"/>
                  <a:chExt cx="59573" cy="100761"/>
                </a:xfrm>
              </p:grpSpPr>
              <p:sp>
                <p:nvSpPr>
                  <p:cNvPr id="9597" name="Oval 9596">
                    <a:extLst>
                      <a:ext uri="{FF2B5EF4-FFF2-40B4-BE49-F238E27FC236}">
                        <a16:creationId xmlns:a16="http://schemas.microsoft.com/office/drawing/2014/main" id="{F186A3B5-5C5E-A9B4-3B34-9EF14F43BE3C}"/>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598" name="Group 9597">
                    <a:extLst>
                      <a:ext uri="{FF2B5EF4-FFF2-40B4-BE49-F238E27FC236}">
                        <a16:creationId xmlns:a16="http://schemas.microsoft.com/office/drawing/2014/main" id="{ED6FD3FA-8463-96B7-F1F4-F14C0EAD4B75}"/>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599" name="Straight Connector 9598">
                      <a:extLst>
                        <a:ext uri="{FF2B5EF4-FFF2-40B4-BE49-F238E27FC236}">
                          <a16:creationId xmlns:a16="http://schemas.microsoft.com/office/drawing/2014/main" id="{824CB00B-379D-F2F6-8B95-B4D36EA22F47}"/>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600" name="Straight Connector 9599">
                      <a:extLst>
                        <a:ext uri="{FF2B5EF4-FFF2-40B4-BE49-F238E27FC236}">
                          <a16:creationId xmlns:a16="http://schemas.microsoft.com/office/drawing/2014/main" id="{C7117219-A637-6E96-199C-978A85BAC360}"/>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592" name="Group 9591">
                  <a:extLst>
                    <a:ext uri="{FF2B5EF4-FFF2-40B4-BE49-F238E27FC236}">
                      <a16:creationId xmlns:a16="http://schemas.microsoft.com/office/drawing/2014/main" id="{59DA557B-B729-964B-9EB6-E5AEDEA40660}"/>
                    </a:ext>
                  </a:extLst>
                </p:cNvPr>
                <p:cNvGrpSpPr/>
                <p:nvPr/>
              </p:nvGrpSpPr>
              <p:grpSpPr>
                <a:xfrm rot="10800000">
                  <a:off x="2650264" y="7420362"/>
                  <a:ext cx="59573" cy="100761"/>
                  <a:chOff x="2735989" y="7315587"/>
                  <a:chExt cx="59573" cy="100761"/>
                </a:xfrm>
              </p:grpSpPr>
              <p:grpSp>
                <p:nvGrpSpPr>
                  <p:cNvPr id="9593" name="Group 9592">
                    <a:extLst>
                      <a:ext uri="{FF2B5EF4-FFF2-40B4-BE49-F238E27FC236}">
                        <a16:creationId xmlns:a16="http://schemas.microsoft.com/office/drawing/2014/main" id="{F42AD756-3755-5AC0-B85D-EE74F904ADCD}"/>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595" name="Straight Connector 9594">
                      <a:extLst>
                        <a:ext uri="{FF2B5EF4-FFF2-40B4-BE49-F238E27FC236}">
                          <a16:creationId xmlns:a16="http://schemas.microsoft.com/office/drawing/2014/main" id="{5561E69B-23A5-D906-6D85-0006C2F0C50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596" name="Straight Connector 9595">
                      <a:extLst>
                        <a:ext uri="{FF2B5EF4-FFF2-40B4-BE49-F238E27FC236}">
                          <a16:creationId xmlns:a16="http://schemas.microsoft.com/office/drawing/2014/main" id="{43427EDD-241F-30A0-F630-8C47FDC7B8F0}"/>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594" name="Oval 9593">
                    <a:extLst>
                      <a:ext uri="{FF2B5EF4-FFF2-40B4-BE49-F238E27FC236}">
                        <a16:creationId xmlns:a16="http://schemas.microsoft.com/office/drawing/2014/main" id="{2D792E11-5835-D3EC-2554-C08D28DEF246}"/>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9505" name="Group 9504">
                <a:extLst>
                  <a:ext uri="{FF2B5EF4-FFF2-40B4-BE49-F238E27FC236}">
                    <a16:creationId xmlns:a16="http://schemas.microsoft.com/office/drawing/2014/main" id="{F1481D1D-413A-9D44-2FC6-AAD7FFEDDF20}"/>
                  </a:ext>
                </a:extLst>
              </p:cNvPr>
              <p:cNvGrpSpPr/>
              <p:nvPr/>
            </p:nvGrpSpPr>
            <p:grpSpPr>
              <a:xfrm>
                <a:off x="3263039" y="7448937"/>
                <a:ext cx="132598" cy="205536"/>
                <a:chOff x="2577239" y="7315587"/>
                <a:chExt cx="132598" cy="205536"/>
              </a:xfrm>
            </p:grpSpPr>
            <p:grpSp>
              <p:nvGrpSpPr>
                <p:cNvPr id="9569" name="Group 9568">
                  <a:extLst>
                    <a:ext uri="{FF2B5EF4-FFF2-40B4-BE49-F238E27FC236}">
                      <a16:creationId xmlns:a16="http://schemas.microsoft.com/office/drawing/2014/main" id="{355164DC-8760-9FE8-CAD7-D4A3C0EF360E}"/>
                    </a:ext>
                  </a:extLst>
                </p:cNvPr>
                <p:cNvGrpSpPr/>
                <p:nvPr/>
              </p:nvGrpSpPr>
              <p:grpSpPr>
                <a:xfrm>
                  <a:off x="2577239" y="7315587"/>
                  <a:ext cx="59573" cy="100761"/>
                  <a:chOff x="2577239" y="7315587"/>
                  <a:chExt cx="59573" cy="100761"/>
                </a:xfrm>
              </p:grpSpPr>
              <p:sp>
                <p:nvSpPr>
                  <p:cNvPr id="9585" name="Oval 9584">
                    <a:extLst>
                      <a:ext uri="{FF2B5EF4-FFF2-40B4-BE49-F238E27FC236}">
                        <a16:creationId xmlns:a16="http://schemas.microsoft.com/office/drawing/2014/main" id="{62F168A6-3567-B64F-1B70-468AA43EE0F9}"/>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586" name="Group 9585">
                    <a:extLst>
                      <a:ext uri="{FF2B5EF4-FFF2-40B4-BE49-F238E27FC236}">
                        <a16:creationId xmlns:a16="http://schemas.microsoft.com/office/drawing/2014/main" id="{B5AA555A-C9FC-3088-4717-53E05B6231D2}"/>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587" name="Straight Connector 9586">
                      <a:extLst>
                        <a:ext uri="{FF2B5EF4-FFF2-40B4-BE49-F238E27FC236}">
                          <a16:creationId xmlns:a16="http://schemas.microsoft.com/office/drawing/2014/main" id="{DF133540-AB3D-D5B5-6BD4-70C6D77AC46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588" name="Straight Connector 9587">
                      <a:extLst>
                        <a:ext uri="{FF2B5EF4-FFF2-40B4-BE49-F238E27FC236}">
                          <a16:creationId xmlns:a16="http://schemas.microsoft.com/office/drawing/2014/main" id="{73803450-00D7-1A8E-72E5-30C62E8B73E9}"/>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570" name="Group 9569">
                  <a:extLst>
                    <a:ext uri="{FF2B5EF4-FFF2-40B4-BE49-F238E27FC236}">
                      <a16:creationId xmlns:a16="http://schemas.microsoft.com/office/drawing/2014/main" id="{D7907A45-6A17-FF95-1328-8A62108D8203}"/>
                    </a:ext>
                  </a:extLst>
                </p:cNvPr>
                <p:cNvGrpSpPr/>
                <p:nvPr/>
              </p:nvGrpSpPr>
              <p:grpSpPr>
                <a:xfrm>
                  <a:off x="2650264" y="7315587"/>
                  <a:ext cx="59573" cy="100761"/>
                  <a:chOff x="2735989" y="7315587"/>
                  <a:chExt cx="59573" cy="100761"/>
                </a:xfrm>
              </p:grpSpPr>
              <p:grpSp>
                <p:nvGrpSpPr>
                  <p:cNvPr id="9581" name="Group 9580">
                    <a:extLst>
                      <a:ext uri="{FF2B5EF4-FFF2-40B4-BE49-F238E27FC236}">
                        <a16:creationId xmlns:a16="http://schemas.microsoft.com/office/drawing/2014/main" id="{ED2498CF-1128-56D1-64D9-ABF1F0A8150B}"/>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583" name="Straight Connector 9582">
                      <a:extLst>
                        <a:ext uri="{FF2B5EF4-FFF2-40B4-BE49-F238E27FC236}">
                          <a16:creationId xmlns:a16="http://schemas.microsoft.com/office/drawing/2014/main" id="{4DADD87D-DA66-F6FD-E19B-F19A3386CAA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584" name="Straight Connector 9583">
                      <a:extLst>
                        <a:ext uri="{FF2B5EF4-FFF2-40B4-BE49-F238E27FC236}">
                          <a16:creationId xmlns:a16="http://schemas.microsoft.com/office/drawing/2014/main" id="{85B13C44-793D-CB61-9346-2AF2171611F4}"/>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582" name="Oval 9581">
                    <a:extLst>
                      <a:ext uri="{FF2B5EF4-FFF2-40B4-BE49-F238E27FC236}">
                        <a16:creationId xmlns:a16="http://schemas.microsoft.com/office/drawing/2014/main" id="{C53E55E3-81BA-593E-24A7-395EB2F93A75}"/>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9571" name="Group 9570">
                  <a:extLst>
                    <a:ext uri="{FF2B5EF4-FFF2-40B4-BE49-F238E27FC236}">
                      <a16:creationId xmlns:a16="http://schemas.microsoft.com/office/drawing/2014/main" id="{1299647B-B87D-5587-E7DC-1CC2F0A2F068}"/>
                    </a:ext>
                  </a:extLst>
                </p:cNvPr>
                <p:cNvGrpSpPr/>
                <p:nvPr/>
              </p:nvGrpSpPr>
              <p:grpSpPr>
                <a:xfrm rot="10800000">
                  <a:off x="2577239" y="7420362"/>
                  <a:ext cx="59573" cy="100761"/>
                  <a:chOff x="2577239" y="7315587"/>
                  <a:chExt cx="59573" cy="100761"/>
                </a:xfrm>
              </p:grpSpPr>
              <p:sp>
                <p:nvSpPr>
                  <p:cNvPr id="9577" name="Oval 9576">
                    <a:extLst>
                      <a:ext uri="{FF2B5EF4-FFF2-40B4-BE49-F238E27FC236}">
                        <a16:creationId xmlns:a16="http://schemas.microsoft.com/office/drawing/2014/main" id="{A3DDFEB6-CE53-FEF5-B044-F11F00EC7F99}"/>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578" name="Group 9577">
                    <a:extLst>
                      <a:ext uri="{FF2B5EF4-FFF2-40B4-BE49-F238E27FC236}">
                        <a16:creationId xmlns:a16="http://schemas.microsoft.com/office/drawing/2014/main" id="{48FF1F8D-E3C7-4A8C-E049-EA89DFC2AFC3}"/>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579" name="Straight Connector 9578">
                      <a:extLst>
                        <a:ext uri="{FF2B5EF4-FFF2-40B4-BE49-F238E27FC236}">
                          <a16:creationId xmlns:a16="http://schemas.microsoft.com/office/drawing/2014/main" id="{1FAFFA3B-F5ED-832F-FB8F-2598D7D16E21}"/>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580" name="Straight Connector 9579">
                      <a:extLst>
                        <a:ext uri="{FF2B5EF4-FFF2-40B4-BE49-F238E27FC236}">
                          <a16:creationId xmlns:a16="http://schemas.microsoft.com/office/drawing/2014/main" id="{ACBBB34F-A0FC-20EF-326B-2CC5C050DD9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572" name="Group 9571">
                  <a:extLst>
                    <a:ext uri="{FF2B5EF4-FFF2-40B4-BE49-F238E27FC236}">
                      <a16:creationId xmlns:a16="http://schemas.microsoft.com/office/drawing/2014/main" id="{91BE764C-BEEE-C878-3DB8-71D23355AF3F}"/>
                    </a:ext>
                  </a:extLst>
                </p:cNvPr>
                <p:cNvGrpSpPr/>
                <p:nvPr/>
              </p:nvGrpSpPr>
              <p:grpSpPr>
                <a:xfrm rot="10800000">
                  <a:off x="2650264" y="7420362"/>
                  <a:ext cx="59573" cy="100761"/>
                  <a:chOff x="2735989" y="7315587"/>
                  <a:chExt cx="59573" cy="100761"/>
                </a:xfrm>
              </p:grpSpPr>
              <p:grpSp>
                <p:nvGrpSpPr>
                  <p:cNvPr id="9573" name="Group 9572">
                    <a:extLst>
                      <a:ext uri="{FF2B5EF4-FFF2-40B4-BE49-F238E27FC236}">
                        <a16:creationId xmlns:a16="http://schemas.microsoft.com/office/drawing/2014/main" id="{037772F1-8B7E-48A5-1237-7920157519FF}"/>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575" name="Straight Connector 9574">
                      <a:extLst>
                        <a:ext uri="{FF2B5EF4-FFF2-40B4-BE49-F238E27FC236}">
                          <a16:creationId xmlns:a16="http://schemas.microsoft.com/office/drawing/2014/main" id="{114B8D3C-BB78-688D-707A-5A1FA86C42D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576" name="Straight Connector 9575">
                      <a:extLst>
                        <a:ext uri="{FF2B5EF4-FFF2-40B4-BE49-F238E27FC236}">
                          <a16:creationId xmlns:a16="http://schemas.microsoft.com/office/drawing/2014/main" id="{0B2B118D-6BD7-F2F4-6E15-F9CFF825F459}"/>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574" name="Oval 9573">
                    <a:extLst>
                      <a:ext uri="{FF2B5EF4-FFF2-40B4-BE49-F238E27FC236}">
                        <a16:creationId xmlns:a16="http://schemas.microsoft.com/office/drawing/2014/main" id="{C55F1F38-00CC-119F-DB49-A63BC62A945E}"/>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9506" name="Group 9505">
                <a:extLst>
                  <a:ext uri="{FF2B5EF4-FFF2-40B4-BE49-F238E27FC236}">
                    <a16:creationId xmlns:a16="http://schemas.microsoft.com/office/drawing/2014/main" id="{98635784-A734-CBF3-435F-74F14FDBC5CB}"/>
                  </a:ext>
                </a:extLst>
              </p:cNvPr>
              <p:cNvGrpSpPr/>
              <p:nvPr/>
            </p:nvGrpSpPr>
            <p:grpSpPr>
              <a:xfrm>
                <a:off x="3415439" y="7448937"/>
                <a:ext cx="132598" cy="205536"/>
                <a:chOff x="2577239" y="7315587"/>
                <a:chExt cx="132598" cy="205536"/>
              </a:xfrm>
            </p:grpSpPr>
            <p:grpSp>
              <p:nvGrpSpPr>
                <p:cNvPr id="9549" name="Group 9548">
                  <a:extLst>
                    <a:ext uri="{FF2B5EF4-FFF2-40B4-BE49-F238E27FC236}">
                      <a16:creationId xmlns:a16="http://schemas.microsoft.com/office/drawing/2014/main" id="{68C81961-D19D-5DAE-B070-54D47C97F030}"/>
                    </a:ext>
                  </a:extLst>
                </p:cNvPr>
                <p:cNvGrpSpPr/>
                <p:nvPr/>
              </p:nvGrpSpPr>
              <p:grpSpPr>
                <a:xfrm>
                  <a:off x="2577239" y="7315587"/>
                  <a:ext cx="59573" cy="100761"/>
                  <a:chOff x="2577239" y="7315587"/>
                  <a:chExt cx="59573" cy="100761"/>
                </a:xfrm>
              </p:grpSpPr>
              <p:sp>
                <p:nvSpPr>
                  <p:cNvPr id="9565" name="Oval 9564">
                    <a:extLst>
                      <a:ext uri="{FF2B5EF4-FFF2-40B4-BE49-F238E27FC236}">
                        <a16:creationId xmlns:a16="http://schemas.microsoft.com/office/drawing/2014/main" id="{D50BA6C5-477C-F7DF-05DD-92FB2A7FC3F5}"/>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566" name="Group 9565">
                    <a:extLst>
                      <a:ext uri="{FF2B5EF4-FFF2-40B4-BE49-F238E27FC236}">
                        <a16:creationId xmlns:a16="http://schemas.microsoft.com/office/drawing/2014/main" id="{E6993C17-277F-CD3C-779B-F59BB8A476AE}"/>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567" name="Straight Connector 9566">
                      <a:extLst>
                        <a:ext uri="{FF2B5EF4-FFF2-40B4-BE49-F238E27FC236}">
                          <a16:creationId xmlns:a16="http://schemas.microsoft.com/office/drawing/2014/main" id="{9E3501C8-B30C-6C63-7024-3A0011B4311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568" name="Straight Connector 9567">
                      <a:extLst>
                        <a:ext uri="{FF2B5EF4-FFF2-40B4-BE49-F238E27FC236}">
                          <a16:creationId xmlns:a16="http://schemas.microsoft.com/office/drawing/2014/main" id="{95F56C9B-667B-039C-8D11-7CC95E85206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550" name="Group 9549">
                  <a:extLst>
                    <a:ext uri="{FF2B5EF4-FFF2-40B4-BE49-F238E27FC236}">
                      <a16:creationId xmlns:a16="http://schemas.microsoft.com/office/drawing/2014/main" id="{6A496B01-DA12-54E3-BE88-4D40A004C6BC}"/>
                    </a:ext>
                  </a:extLst>
                </p:cNvPr>
                <p:cNvGrpSpPr/>
                <p:nvPr/>
              </p:nvGrpSpPr>
              <p:grpSpPr>
                <a:xfrm>
                  <a:off x="2650264" y="7315587"/>
                  <a:ext cx="59573" cy="100761"/>
                  <a:chOff x="2735989" y="7315587"/>
                  <a:chExt cx="59573" cy="100761"/>
                </a:xfrm>
              </p:grpSpPr>
              <p:grpSp>
                <p:nvGrpSpPr>
                  <p:cNvPr id="9561" name="Group 9560">
                    <a:extLst>
                      <a:ext uri="{FF2B5EF4-FFF2-40B4-BE49-F238E27FC236}">
                        <a16:creationId xmlns:a16="http://schemas.microsoft.com/office/drawing/2014/main" id="{AEF7335A-F47B-C473-9051-0176B6669C65}"/>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563" name="Straight Connector 9562">
                      <a:extLst>
                        <a:ext uri="{FF2B5EF4-FFF2-40B4-BE49-F238E27FC236}">
                          <a16:creationId xmlns:a16="http://schemas.microsoft.com/office/drawing/2014/main" id="{621357FA-6D2B-40B1-4379-160688DA6FA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564" name="Straight Connector 9563">
                      <a:extLst>
                        <a:ext uri="{FF2B5EF4-FFF2-40B4-BE49-F238E27FC236}">
                          <a16:creationId xmlns:a16="http://schemas.microsoft.com/office/drawing/2014/main" id="{4F805BCB-95AE-257C-3123-6D05982ABF2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562" name="Oval 9561">
                    <a:extLst>
                      <a:ext uri="{FF2B5EF4-FFF2-40B4-BE49-F238E27FC236}">
                        <a16:creationId xmlns:a16="http://schemas.microsoft.com/office/drawing/2014/main" id="{BD3104F5-33A3-35FC-C0CC-E83ECAE38390}"/>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9551" name="Group 9550">
                  <a:extLst>
                    <a:ext uri="{FF2B5EF4-FFF2-40B4-BE49-F238E27FC236}">
                      <a16:creationId xmlns:a16="http://schemas.microsoft.com/office/drawing/2014/main" id="{B50C890F-A401-778A-DCE3-3CFAE35D7152}"/>
                    </a:ext>
                  </a:extLst>
                </p:cNvPr>
                <p:cNvGrpSpPr/>
                <p:nvPr/>
              </p:nvGrpSpPr>
              <p:grpSpPr>
                <a:xfrm rot="10800000">
                  <a:off x="2577239" y="7420362"/>
                  <a:ext cx="59573" cy="100761"/>
                  <a:chOff x="2577239" y="7315587"/>
                  <a:chExt cx="59573" cy="100761"/>
                </a:xfrm>
              </p:grpSpPr>
              <p:sp>
                <p:nvSpPr>
                  <p:cNvPr id="9557" name="Oval 9556">
                    <a:extLst>
                      <a:ext uri="{FF2B5EF4-FFF2-40B4-BE49-F238E27FC236}">
                        <a16:creationId xmlns:a16="http://schemas.microsoft.com/office/drawing/2014/main" id="{78AEF3EB-9234-5563-DCEB-D168ACB76378}"/>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558" name="Group 9557">
                    <a:extLst>
                      <a:ext uri="{FF2B5EF4-FFF2-40B4-BE49-F238E27FC236}">
                        <a16:creationId xmlns:a16="http://schemas.microsoft.com/office/drawing/2014/main" id="{B8302CA6-1CA2-2159-7143-DD49802669B6}"/>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559" name="Straight Connector 9558">
                      <a:extLst>
                        <a:ext uri="{FF2B5EF4-FFF2-40B4-BE49-F238E27FC236}">
                          <a16:creationId xmlns:a16="http://schemas.microsoft.com/office/drawing/2014/main" id="{1CFFBD44-57AC-1868-4681-AFAB241395B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560" name="Straight Connector 9559">
                      <a:extLst>
                        <a:ext uri="{FF2B5EF4-FFF2-40B4-BE49-F238E27FC236}">
                          <a16:creationId xmlns:a16="http://schemas.microsoft.com/office/drawing/2014/main" id="{12304C46-58E7-AC8A-9EFB-AF72A50C0292}"/>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552" name="Group 9551">
                  <a:extLst>
                    <a:ext uri="{FF2B5EF4-FFF2-40B4-BE49-F238E27FC236}">
                      <a16:creationId xmlns:a16="http://schemas.microsoft.com/office/drawing/2014/main" id="{10157CE4-BF02-373A-23ED-6F23099F93FF}"/>
                    </a:ext>
                  </a:extLst>
                </p:cNvPr>
                <p:cNvGrpSpPr/>
                <p:nvPr/>
              </p:nvGrpSpPr>
              <p:grpSpPr>
                <a:xfrm rot="10800000">
                  <a:off x="2650264" y="7420362"/>
                  <a:ext cx="59573" cy="100761"/>
                  <a:chOff x="2735989" y="7315587"/>
                  <a:chExt cx="59573" cy="100761"/>
                </a:xfrm>
              </p:grpSpPr>
              <p:grpSp>
                <p:nvGrpSpPr>
                  <p:cNvPr id="9553" name="Group 9552">
                    <a:extLst>
                      <a:ext uri="{FF2B5EF4-FFF2-40B4-BE49-F238E27FC236}">
                        <a16:creationId xmlns:a16="http://schemas.microsoft.com/office/drawing/2014/main" id="{599D98A4-F072-E924-5EEC-6357C708E6B0}"/>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555" name="Straight Connector 9554">
                      <a:extLst>
                        <a:ext uri="{FF2B5EF4-FFF2-40B4-BE49-F238E27FC236}">
                          <a16:creationId xmlns:a16="http://schemas.microsoft.com/office/drawing/2014/main" id="{D5D6BC8A-3493-DCC6-1CB6-BD734E47CEE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556" name="Straight Connector 9555">
                      <a:extLst>
                        <a:ext uri="{FF2B5EF4-FFF2-40B4-BE49-F238E27FC236}">
                          <a16:creationId xmlns:a16="http://schemas.microsoft.com/office/drawing/2014/main" id="{B37B0FD0-8B23-AF8D-F824-872990209EBD}"/>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554" name="Oval 9553">
                    <a:extLst>
                      <a:ext uri="{FF2B5EF4-FFF2-40B4-BE49-F238E27FC236}">
                        <a16:creationId xmlns:a16="http://schemas.microsoft.com/office/drawing/2014/main" id="{217EECCA-8DF3-91F6-D408-081B93FAB629}"/>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9507" name="Group 9506">
                <a:extLst>
                  <a:ext uri="{FF2B5EF4-FFF2-40B4-BE49-F238E27FC236}">
                    <a16:creationId xmlns:a16="http://schemas.microsoft.com/office/drawing/2014/main" id="{1B603E13-B1AD-3225-482A-F6A0D85468BD}"/>
                  </a:ext>
                </a:extLst>
              </p:cNvPr>
              <p:cNvGrpSpPr/>
              <p:nvPr/>
            </p:nvGrpSpPr>
            <p:grpSpPr>
              <a:xfrm>
                <a:off x="3567839" y="7448937"/>
                <a:ext cx="132598" cy="205536"/>
                <a:chOff x="2577239" y="7315587"/>
                <a:chExt cx="132598" cy="205536"/>
              </a:xfrm>
            </p:grpSpPr>
            <p:grpSp>
              <p:nvGrpSpPr>
                <p:cNvPr id="9529" name="Group 9528">
                  <a:extLst>
                    <a:ext uri="{FF2B5EF4-FFF2-40B4-BE49-F238E27FC236}">
                      <a16:creationId xmlns:a16="http://schemas.microsoft.com/office/drawing/2014/main" id="{4A600026-5321-EF46-457A-FFDAEE38481A}"/>
                    </a:ext>
                  </a:extLst>
                </p:cNvPr>
                <p:cNvGrpSpPr/>
                <p:nvPr/>
              </p:nvGrpSpPr>
              <p:grpSpPr>
                <a:xfrm>
                  <a:off x="2577239" y="7315587"/>
                  <a:ext cx="59573" cy="100761"/>
                  <a:chOff x="2577239" y="7315587"/>
                  <a:chExt cx="59573" cy="100761"/>
                </a:xfrm>
              </p:grpSpPr>
              <p:sp>
                <p:nvSpPr>
                  <p:cNvPr id="9545" name="Oval 9544">
                    <a:extLst>
                      <a:ext uri="{FF2B5EF4-FFF2-40B4-BE49-F238E27FC236}">
                        <a16:creationId xmlns:a16="http://schemas.microsoft.com/office/drawing/2014/main" id="{56B3BA82-A8C7-6183-9F40-307DF8168DCE}"/>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546" name="Group 9545">
                    <a:extLst>
                      <a:ext uri="{FF2B5EF4-FFF2-40B4-BE49-F238E27FC236}">
                        <a16:creationId xmlns:a16="http://schemas.microsoft.com/office/drawing/2014/main" id="{257C1613-CA9E-940E-AF80-EFEDBC5E2737}"/>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547" name="Straight Connector 9546">
                      <a:extLst>
                        <a:ext uri="{FF2B5EF4-FFF2-40B4-BE49-F238E27FC236}">
                          <a16:creationId xmlns:a16="http://schemas.microsoft.com/office/drawing/2014/main" id="{DE22BB3E-E626-4395-53C8-96B6774B085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548" name="Straight Connector 9547">
                      <a:extLst>
                        <a:ext uri="{FF2B5EF4-FFF2-40B4-BE49-F238E27FC236}">
                          <a16:creationId xmlns:a16="http://schemas.microsoft.com/office/drawing/2014/main" id="{3B6D5172-C345-F3F5-E6CA-B23E3640796F}"/>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530" name="Group 9529">
                  <a:extLst>
                    <a:ext uri="{FF2B5EF4-FFF2-40B4-BE49-F238E27FC236}">
                      <a16:creationId xmlns:a16="http://schemas.microsoft.com/office/drawing/2014/main" id="{70D002BF-E193-1513-470A-A5176FD4DF81}"/>
                    </a:ext>
                  </a:extLst>
                </p:cNvPr>
                <p:cNvGrpSpPr/>
                <p:nvPr/>
              </p:nvGrpSpPr>
              <p:grpSpPr>
                <a:xfrm>
                  <a:off x="2650264" y="7315587"/>
                  <a:ext cx="59573" cy="100761"/>
                  <a:chOff x="2735989" y="7315587"/>
                  <a:chExt cx="59573" cy="100761"/>
                </a:xfrm>
              </p:grpSpPr>
              <p:grpSp>
                <p:nvGrpSpPr>
                  <p:cNvPr id="9541" name="Group 9540">
                    <a:extLst>
                      <a:ext uri="{FF2B5EF4-FFF2-40B4-BE49-F238E27FC236}">
                        <a16:creationId xmlns:a16="http://schemas.microsoft.com/office/drawing/2014/main" id="{70706DC2-B001-93D6-B703-D981C1AA0458}"/>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543" name="Straight Connector 9542">
                      <a:extLst>
                        <a:ext uri="{FF2B5EF4-FFF2-40B4-BE49-F238E27FC236}">
                          <a16:creationId xmlns:a16="http://schemas.microsoft.com/office/drawing/2014/main" id="{C78B0C2C-B5E4-A694-9C20-3D646EDCF5E4}"/>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544" name="Straight Connector 9543">
                      <a:extLst>
                        <a:ext uri="{FF2B5EF4-FFF2-40B4-BE49-F238E27FC236}">
                          <a16:creationId xmlns:a16="http://schemas.microsoft.com/office/drawing/2014/main" id="{EA600774-867A-9524-1A6A-8213C14E18F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542" name="Oval 9541">
                    <a:extLst>
                      <a:ext uri="{FF2B5EF4-FFF2-40B4-BE49-F238E27FC236}">
                        <a16:creationId xmlns:a16="http://schemas.microsoft.com/office/drawing/2014/main" id="{35FDC158-5649-E6C0-A6EE-C788619096F5}"/>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9531" name="Group 9530">
                  <a:extLst>
                    <a:ext uri="{FF2B5EF4-FFF2-40B4-BE49-F238E27FC236}">
                      <a16:creationId xmlns:a16="http://schemas.microsoft.com/office/drawing/2014/main" id="{70762C7F-6D28-A1E7-2F7F-D7CAA430318E}"/>
                    </a:ext>
                  </a:extLst>
                </p:cNvPr>
                <p:cNvGrpSpPr/>
                <p:nvPr/>
              </p:nvGrpSpPr>
              <p:grpSpPr>
                <a:xfrm rot="10800000">
                  <a:off x="2577239" y="7420362"/>
                  <a:ext cx="59573" cy="100761"/>
                  <a:chOff x="2577239" y="7315587"/>
                  <a:chExt cx="59573" cy="100761"/>
                </a:xfrm>
              </p:grpSpPr>
              <p:sp>
                <p:nvSpPr>
                  <p:cNvPr id="9537" name="Oval 9536">
                    <a:extLst>
                      <a:ext uri="{FF2B5EF4-FFF2-40B4-BE49-F238E27FC236}">
                        <a16:creationId xmlns:a16="http://schemas.microsoft.com/office/drawing/2014/main" id="{AC055426-6383-17CF-B46F-5F5F1E88FBE2}"/>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538" name="Group 9537">
                    <a:extLst>
                      <a:ext uri="{FF2B5EF4-FFF2-40B4-BE49-F238E27FC236}">
                        <a16:creationId xmlns:a16="http://schemas.microsoft.com/office/drawing/2014/main" id="{0B4A9487-7D42-679A-674F-B448F8C5E460}"/>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539" name="Straight Connector 9538">
                      <a:extLst>
                        <a:ext uri="{FF2B5EF4-FFF2-40B4-BE49-F238E27FC236}">
                          <a16:creationId xmlns:a16="http://schemas.microsoft.com/office/drawing/2014/main" id="{27EAAF1A-9D66-DA4E-4D79-DD68CDAFB91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540" name="Straight Connector 9539">
                      <a:extLst>
                        <a:ext uri="{FF2B5EF4-FFF2-40B4-BE49-F238E27FC236}">
                          <a16:creationId xmlns:a16="http://schemas.microsoft.com/office/drawing/2014/main" id="{10C1AB20-6ACB-2647-E828-5B36CBD7D677}"/>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532" name="Group 9531">
                  <a:extLst>
                    <a:ext uri="{FF2B5EF4-FFF2-40B4-BE49-F238E27FC236}">
                      <a16:creationId xmlns:a16="http://schemas.microsoft.com/office/drawing/2014/main" id="{310F262B-158C-45BF-6954-59116FCDDE3F}"/>
                    </a:ext>
                  </a:extLst>
                </p:cNvPr>
                <p:cNvGrpSpPr/>
                <p:nvPr/>
              </p:nvGrpSpPr>
              <p:grpSpPr>
                <a:xfrm rot="10800000">
                  <a:off x="2650264" y="7420362"/>
                  <a:ext cx="59573" cy="100761"/>
                  <a:chOff x="2735989" y="7315587"/>
                  <a:chExt cx="59573" cy="100761"/>
                </a:xfrm>
              </p:grpSpPr>
              <p:grpSp>
                <p:nvGrpSpPr>
                  <p:cNvPr id="9533" name="Group 9532">
                    <a:extLst>
                      <a:ext uri="{FF2B5EF4-FFF2-40B4-BE49-F238E27FC236}">
                        <a16:creationId xmlns:a16="http://schemas.microsoft.com/office/drawing/2014/main" id="{F6DE7F5A-582D-875B-6DA7-C261484EB9BB}"/>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535" name="Straight Connector 9534">
                      <a:extLst>
                        <a:ext uri="{FF2B5EF4-FFF2-40B4-BE49-F238E27FC236}">
                          <a16:creationId xmlns:a16="http://schemas.microsoft.com/office/drawing/2014/main" id="{0E1E6471-E8AE-1CBE-64D8-CD6A2295F3E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536" name="Straight Connector 9535">
                      <a:extLst>
                        <a:ext uri="{FF2B5EF4-FFF2-40B4-BE49-F238E27FC236}">
                          <a16:creationId xmlns:a16="http://schemas.microsoft.com/office/drawing/2014/main" id="{B6942EEF-6855-988D-4118-287C1307318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534" name="Oval 9533">
                    <a:extLst>
                      <a:ext uri="{FF2B5EF4-FFF2-40B4-BE49-F238E27FC236}">
                        <a16:creationId xmlns:a16="http://schemas.microsoft.com/office/drawing/2014/main" id="{9FA33B72-B0AD-8DF1-96C7-357A811C1F9A}"/>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9508" name="Group 9507">
                <a:extLst>
                  <a:ext uri="{FF2B5EF4-FFF2-40B4-BE49-F238E27FC236}">
                    <a16:creationId xmlns:a16="http://schemas.microsoft.com/office/drawing/2014/main" id="{93A7EC99-CFE0-66CA-7172-51ECE40F1CBD}"/>
                  </a:ext>
                </a:extLst>
              </p:cNvPr>
              <p:cNvGrpSpPr/>
              <p:nvPr/>
            </p:nvGrpSpPr>
            <p:grpSpPr>
              <a:xfrm>
                <a:off x="3720239" y="7448937"/>
                <a:ext cx="132598" cy="205536"/>
                <a:chOff x="2577239" y="7315587"/>
                <a:chExt cx="132598" cy="205536"/>
              </a:xfrm>
            </p:grpSpPr>
            <p:grpSp>
              <p:nvGrpSpPr>
                <p:cNvPr id="9509" name="Group 9508">
                  <a:extLst>
                    <a:ext uri="{FF2B5EF4-FFF2-40B4-BE49-F238E27FC236}">
                      <a16:creationId xmlns:a16="http://schemas.microsoft.com/office/drawing/2014/main" id="{D36A7191-8EC0-CCAB-005E-CAE711E78AC7}"/>
                    </a:ext>
                  </a:extLst>
                </p:cNvPr>
                <p:cNvGrpSpPr/>
                <p:nvPr/>
              </p:nvGrpSpPr>
              <p:grpSpPr>
                <a:xfrm>
                  <a:off x="2577239" y="7315587"/>
                  <a:ext cx="59573" cy="100761"/>
                  <a:chOff x="2577239" y="7315587"/>
                  <a:chExt cx="59573" cy="100761"/>
                </a:xfrm>
              </p:grpSpPr>
              <p:sp>
                <p:nvSpPr>
                  <p:cNvPr id="9525" name="Oval 9524">
                    <a:extLst>
                      <a:ext uri="{FF2B5EF4-FFF2-40B4-BE49-F238E27FC236}">
                        <a16:creationId xmlns:a16="http://schemas.microsoft.com/office/drawing/2014/main" id="{1748AC1E-0C55-3CD9-EDB6-C4815E40A128}"/>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526" name="Group 9525">
                    <a:extLst>
                      <a:ext uri="{FF2B5EF4-FFF2-40B4-BE49-F238E27FC236}">
                        <a16:creationId xmlns:a16="http://schemas.microsoft.com/office/drawing/2014/main" id="{C1F27148-4CBC-79F2-697B-7706A62C39D4}"/>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527" name="Straight Connector 9526">
                      <a:extLst>
                        <a:ext uri="{FF2B5EF4-FFF2-40B4-BE49-F238E27FC236}">
                          <a16:creationId xmlns:a16="http://schemas.microsoft.com/office/drawing/2014/main" id="{E4EC2C99-CE35-C063-78B7-BA51284DF83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528" name="Straight Connector 9527">
                      <a:extLst>
                        <a:ext uri="{FF2B5EF4-FFF2-40B4-BE49-F238E27FC236}">
                          <a16:creationId xmlns:a16="http://schemas.microsoft.com/office/drawing/2014/main" id="{3D007431-FBF0-1F6B-6F57-BD27A08D1E3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510" name="Group 9509">
                  <a:extLst>
                    <a:ext uri="{FF2B5EF4-FFF2-40B4-BE49-F238E27FC236}">
                      <a16:creationId xmlns:a16="http://schemas.microsoft.com/office/drawing/2014/main" id="{9934EC50-4B67-A4D3-4F49-488341B3E5B1}"/>
                    </a:ext>
                  </a:extLst>
                </p:cNvPr>
                <p:cNvGrpSpPr/>
                <p:nvPr/>
              </p:nvGrpSpPr>
              <p:grpSpPr>
                <a:xfrm>
                  <a:off x="2650264" y="7315587"/>
                  <a:ext cx="59573" cy="100761"/>
                  <a:chOff x="2735989" y="7315587"/>
                  <a:chExt cx="59573" cy="100761"/>
                </a:xfrm>
              </p:grpSpPr>
              <p:grpSp>
                <p:nvGrpSpPr>
                  <p:cNvPr id="9521" name="Group 9520">
                    <a:extLst>
                      <a:ext uri="{FF2B5EF4-FFF2-40B4-BE49-F238E27FC236}">
                        <a16:creationId xmlns:a16="http://schemas.microsoft.com/office/drawing/2014/main" id="{BF131A18-7B2B-DDF8-7121-DAC1BA6816FA}"/>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523" name="Straight Connector 9522">
                      <a:extLst>
                        <a:ext uri="{FF2B5EF4-FFF2-40B4-BE49-F238E27FC236}">
                          <a16:creationId xmlns:a16="http://schemas.microsoft.com/office/drawing/2014/main" id="{3D7167F0-3366-574B-0145-B517B804D801}"/>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524" name="Straight Connector 9523">
                      <a:extLst>
                        <a:ext uri="{FF2B5EF4-FFF2-40B4-BE49-F238E27FC236}">
                          <a16:creationId xmlns:a16="http://schemas.microsoft.com/office/drawing/2014/main" id="{B4419709-7317-4055-E46A-914F84EE4E0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522" name="Oval 9521">
                    <a:extLst>
                      <a:ext uri="{FF2B5EF4-FFF2-40B4-BE49-F238E27FC236}">
                        <a16:creationId xmlns:a16="http://schemas.microsoft.com/office/drawing/2014/main" id="{44C2FA2C-4848-F85D-783D-427AF88EB60A}"/>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9511" name="Group 9510">
                  <a:extLst>
                    <a:ext uri="{FF2B5EF4-FFF2-40B4-BE49-F238E27FC236}">
                      <a16:creationId xmlns:a16="http://schemas.microsoft.com/office/drawing/2014/main" id="{6F715A49-5474-F637-567B-278A0C3C940D}"/>
                    </a:ext>
                  </a:extLst>
                </p:cNvPr>
                <p:cNvGrpSpPr/>
                <p:nvPr/>
              </p:nvGrpSpPr>
              <p:grpSpPr>
                <a:xfrm rot="10800000">
                  <a:off x="2577239" y="7420362"/>
                  <a:ext cx="59573" cy="100761"/>
                  <a:chOff x="2577239" y="7315587"/>
                  <a:chExt cx="59573" cy="100761"/>
                </a:xfrm>
              </p:grpSpPr>
              <p:sp>
                <p:nvSpPr>
                  <p:cNvPr id="9517" name="Oval 9516">
                    <a:extLst>
                      <a:ext uri="{FF2B5EF4-FFF2-40B4-BE49-F238E27FC236}">
                        <a16:creationId xmlns:a16="http://schemas.microsoft.com/office/drawing/2014/main" id="{61FBC842-6E00-9340-4B9B-B27942B75C18}"/>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518" name="Group 9517">
                    <a:extLst>
                      <a:ext uri="{FF2B5EF4-FFF2-40B4-BE49-F238E27FC236}">
                        <a16:creationId xmlns:a16="http://schemas.microsoft.com/office/drawing/2014/main" id="{ECE97F3E-ED58-6F83-D877-FEEB3F9326E0}"/>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519" name="Straight Connector 9518">
                      <a:extLst>
                        <a:ext uri="{FF2B5EF4-FFF2-40B4-BE49-F238E27FC236}">
                          <a16:creationId xmlns:a16="http://schemas.microsoft.com/office/drawing/2014/main" id="{9E1B1F84-6C1B-42D4-FC21-11574A167B3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520" name="Straight Connector 9519">
                      <a:extLst>
                        <a:ext uri="{FF2B5EF4-FFF2-40B4-BE49-F238E27FC236}">
                          <a16:creationId xmlns:a16="http://schemas.microsoft.com/office/drawing/2014/main" id="{938D3D62-246F-825B-F361-1279C349BCB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512" name="Group 9511">
                  <a:extLst>
                    <a:ext uri="{FF2B5EF4-FFF2-40B4-BE49-F238E27FC236}">
                      <a16:creationId xmlns:a16="http://schemas.microsoft.com/office/drawing/2014/main" id="{8F6C238C-771D-AA7F-5C4B-241D7F478557}"/>
                    </a:ext>
                  </a:extLst>
                </p:cNvPr>
                <p:cNvGrpSpPr/>
                <p:nvPr/>
              </p:nvGrpSpPr>
              <p:grpSpPr>
                <a:xfrm rot="10800000">
                  <a:off x="2650264" y="7420362"/>
                  <a:ext cx="59573" cy="100761"/>
                  <a:chOff x="2735989" y="7315587"/>
                  <a:chExt cx="59573" cy="100761"/>
                </a:xfrm>
              </p:grpSpPr>
              <p:grpSp>
                <p:nvGrpSpPr>
                  <p:cNvPr id="9513" name="Group 9512">
                    <a:extLst>
                      <a:ext uri="{FF2B5EF4-FFF2-40B4-BE49-F238E27FC236}">
                        <a16:creationId xmlns:a16="http://schemas.microsoft.com/office/drawing/2014/main" id="{41897165-6823-0692-0BF6-732114D6F41B}"/>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515" name="Straight Connector 9514">
                      <a:extLst>
                        <a:ext uri="{FF2B5EF4-FFF2-40B4-BE49-F238E27FC236}">
                          <a16:creationId xmlns:a16="http://schemas.microsoft.com/office/drawing/2014/main" id="{862087FD-FF2E-8753-A62E-FCB274F7CA4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516" name="Straight Connector 9515">
                      <a:extLst>
                        <a:ext uri="{FF2B5EF4-FFF2-40B4-BE49-F238E27FC236}">
                          <a16:creationId xmlns:a16="http://schemas.microsoft.com/office/drawing/2014/main" id="{81B5379D-8CC0-1434-FB22-4918B14D50A2}"/>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514" name="Oval 9513">
                    <a:extLst>
                      <a:ext uri="{FF2B5EF4-FFF2-40B4-BE49-F238E27FC236}">
                        <a16:creationId xmlns:a16="http://schemas.microsoft.com/office/drawing/2014/main" id="{03C35A12-454B-FD9B-7DA0-EF0BE5FCB985}"/>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grpSp>
          <p:nvGrpSpPr>
            <p:cNvPr id="9225" name="Group 9224">
              <a:extLst>
                <a:ext uri="{FF2B5EF4-FFF2-40B4-BE49-F238E27FC236}">
                  <a16:creationId xmlns:a16="http://schemas.microsoft.com/office/drawing/2014/main" id="{6E90BD2C-242A-0850-C5D6-BEEF667177AE}"/>
                </a:ext>
              </a:extLst>
            </p:cNvPr>
            <p:cNvGrpSpPr/>
            <p:nvPr/>
          </p:nvGrpSpPr>
          <p:grpSpPr>
            <a:xfrm>
              <a:off x="5244333" y="2312493"/>
              <a:ext cx="132598" cy="205536"/>
              <a:chOff x="2577239" y="7315587"/>
              <a:chExt cx="132598" cy="205536"/>
            </a:xfrm>
          </p:grpSpPr>
          <p:grpSp>
            <p:nvGrpSpPr>
              <p:cNvPr id="9478" name="Group 9477">
                <a:extLst>
                  <a:ext uri="{FF2B5EF4-FFF2-40B4-BE49-F238E27FC236}">
                    <a16:creationId xmlns:a16="http://schemas.microsoft.com/office/drawing/2014/main" id="{8A5ECD33-552E-F99A-4B1A-EFE17A1861D0}"/>
                  </a:ext>
                </a:extLst>
              </p:cNvPr>
              <p:cNvGrpSpPr/>
              <p:nvPr/>
            </p:nvGrpSpPr>
            <p:grpSpPr>
              <a:xfrm>
                <a:off x="2577239" y="7315587"/>
                <a:ext cx="59573" cy="100761"/>
                <a:chOff x="2577239" y="7315587"/>
                <a:chExt cx="59573" cy="100761"/>
              </a:xfrm>
            </p:grpSpPr>
            <p:sp>
              <p:nvSpPr>
                <p:cNvPr id="9494" name="Oval 9493">
                  <a:extLst>
                    <a:ext uri="{FF2B5EF4-FFF2-40B4-BE49-F238E27FC236}">
                      <a16:creationId xmlns:a16="http://schemas.microsoft.com/office/drawing/2014/main" id="{400503E3-B32E-151B-ACFC-65163824F721}"/>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495" name="Group 9494">
                  <a:extLst>
                    <a:ext uri="{FF2B5EF4-FFF2-40B4-BE49-F238E27FC236}">
                      <a16:creationId xmlns:a16="http://schemas.microsoft.com/office/drawing/2014/main" id="{DB138E80-7904-EA6D-B3B1-75691C4C79C8}"/>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496" name="Straight Connector 9495">
                    <a:extLst>
                      <a:ext uri="{FF2B5EF4-FFF2-40B4-BE49-F238E27FC236}">
                        <a16:creationId xmlns:a16="http://schemas.microsoft.com/office/drawing/2014/main" id="{FDC1ABBB-4B48-9AAD-25AF-0A09D41F7CA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497" name="Straight Connector 9496">
                    <a:extLst>
                      <a:ext uri="{FF2B5EF4-FFF2-40B4-BE49-F238E27FC236}">
                        <a16:creationId xmlns:a16="http://schemas.microsoft.com/office/drawing/2014/main" id="{08E0CF66-6279-8BF3-FBD6-3171D846700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479" name="Group 9478">
                <a:extLst>
                  <a:ext uri="{FF2B5EF4-FFF2-40B4-BE49-F238E27FC236}">
                    <a16:creationId xmlns:a16="http://schemas.microsoft.com/office/drawing/2014/main" id="{CFBE3A72-468E-8CBA-208E-C4404C01D97B}"/>
                  </a:ext>
                </a:extLst>
              </p:cNvPr>
              <p:cNvGrpSpPr/>
              <p:nvPr/>
            </p:nvGrpSpPr>
            <p:grpSpPr>
              <a:xfrm>
                <a:off x="2650264" y="7315587"/>
                <a:ext cx="59573" cy="100761"/>
                <a:chOff x="2735989" y="7315587"/>
                <a:chExt cx="59573" cy="100761"/>
              </a:xfrm>
            </p:grpSpPr>
            <p:grpSp>
              <p:nvGrpSpPr>
                <p:cNvPr id="9490" name="Group 9489">
                  <a:extLst>
                    <a:ext uri="{FF2B5EF4-FFF2-40B4-BE49-F238E27FC236}">
                      <a16:creationId xmlns:a16="http://schemas.microsoft.com/office/drawing/2014/main" id="{C944A011-8278-17CA-3C2E-F48CE4B3618D}"/>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492" name="Straight Connector 9491">
                    <a:extLst>
                      <a:ext uri="{FF2B5EF4-FFF2-40B4-BE49-F238E27FC236}">
                        <a16:creationId xmlns:a16="http://schemas.microsoft.com/office/drawing/2014/main" id="{A68A6F56-99D6-B57C-72CC-314D3B103194}"/>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493" name="Straight Connector 9492">
                    <a:extLst>
                      <a:ext uri="{FF2B5EF4-FFF2-40B4-BE49-F238E27FC236}">
                        <a16:creationId xmlns:a16="http://schemas.microsoft.com/office/drawing/2014/main" id="{6AB39EF7-8DD8-5BCE-FD17-814EB91D7DF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491" name="Oval 9490">
                  <a:extLst>
                    <a:ext uri="{FF2B5EF4-FFF2-40B4-BE49-F238E27FC236}">
                      <a16:creationId xmlns:a16="http://schemas.microsoft.com/office/drawing/2014/main" id="{B5766FD0-35A3-97CE-7E40-5071837C6AB3}"/>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9480" name="Group 9479">
                <a:extLst>
                  <a:ext uri="{FF2B5EF4-FFF2-40B4-BE49-F238E27FC236}">
                    <a16:creationId xmlns:a16="http://schemas.microsoft.com/office/drawing/2014/main" id="{691E99C7-AE32-BEA9-7244-198D18907AB5}"/>
                  </a:ext>
                </a:extLst>
              </p:cNvPr>
              <p:cNvGrpSpPr/>
              <p:nvPr/>
            </p:nvGrpSpPr>
            <p:grpSpPr>
              <a:xfrm rot="10800000">
                <a:off x="2577239" y="7420362"/>
                <a:ext cx="59573" cy="100761"/>
                <a:chOff x="2577239" y="7315587"/>
                <a:chExt cx="59573" cy="100761"/>
              </a:xfrm>
            </p:grpSpPr>
            <p:sp>
              <p:nvSpPr>
                <p:cNvPr id="9486" name="Oval 9485">
                  <a:extLst>
                    <a:ext uri="{FF2B5EF4-FFF2-40B4-BE49-F238E27FC236}">
                      <a16:creationId xmlns:a16="http://schemas.microsoft.com/office/drawing/2014/main" id="{B6C52719-EF3C-3214-37A6-90D5E5FCFC69}"/>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487" name="Group 9486">
                  <a:extLst>
                    <a:ext uri="{FF2B5EF4-FFF2-40B4-BE49-F238E27FC236}">
                      <a16:creationId xmlns:a16="http://schemas.microsoft.com/office/drawing/2014/main" id="{A07DBF69-6E5C-BCE2-C5CA-1E0CEB93AD4D}"/>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488" name="Straight Connector 9487">
                    <a:extLst>
                      <a:ext uri="{FF2B5EF4-FFF2-40B4-BE49-F238E27FC236}">
                        <a16:creationId xmlns:a16="http://schemas.microsoft.com/office/drawing/2014/main" id="{244C1B0C-B058-9391-BEFA-8EF7530054A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489" name="Straight Connector 9488">
                    <a:extLst>
                      <a:ext uri="{FF2B5EF4-FFF2-40B4-BE49-F238E27FC236}">
                        <a16:creationId xmlns:a16="http://schemas.microsoft.com/office/drawing/2014/main" id="{C5EE4A91-9AF6-5D6D-607E-84A22BBCB24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481" name="Group 9480">
                <a:extLst>
                  <a:ext uri="{FF2B5EF4-FFF2-40B4-BE49-F238E27FC236}">
                    <a16:creationId xmlns:a16="http://schemas.microsoft.com/office/drawing/2014/main" id="{AEC28C0B-AF5E-38B3-D98C-1BA462EFE972}"/>
                  </a:ext>
                </a:extLst>
              </p:cNvPr>
              <p:cNvGrpSpPr/>
              <p:nvPr/>
            </p:nvGrpSpPr>
            <p:grpSpPr>
              <a:xfrm rot="10800000">
                <a:off x="2650264" y="7420362"/>
                <a:ext cx="59573" cy="100761"/>
                <a:chOff x="2735989" y="7315587"/>
                <a:chExt cx="59573" cy="100761"/>
              </a:xfrm>
            </p:grpSpPr>
            <p:grpSp>
              <p:nvGrpSpPr>
                <p:cNvPr id="9482" name="Group 9481">
                  <a:extLst>
                    <a:ext uri="{FF2B5EF4-FFF2-40B4-BE49-F238E27FC236}">
                      <a16:creationId xmlns:a16="http://schemas.microsoft.com/office/drawing/2014/main" id="{DE081262-C677-2508-E44F-55C2CCF80D55}"/>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484" name="Straight Connector 9483">
                    <a:extLst>
                      <a:ext uri="{FF2B5EF4-FFF2-40B4-BE49-F238E27FC236}">
                        <a16:creationId xmlns:a16="http://schemas.microsoft.com/office/drawing/2014/main" id="{F0F628BC-3E1E-1D30-55B1-E5F8DF3A1ED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485" name="Straight Connector 9484">
                    <a:extLst>
                      <a:ext uri="{FF2B5EF4-FFF2-40B4-BE49-F238E27FC236}">
                        <a16:creationId xmlns:a16="http://schemas.microsoft.com/office/drawing/2014/main" id="{09EED1AE-2971-E7A2-62ED-000D9CB4583D}"/>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483" name="Oval 9482">
                  <a:extLst>
                    <a:ext uri="{FF2B5EF4-FFF2-40B4-BE49-F238E27FC236}">
                      <a16:creationId xmlns:a16="http://schemas.microsoft.com/office/drawing/2014/main" id="{4E004DD5-465F-360A-BD2F-49ADBF03E7CF}"/>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9226" name="Group 9225">
              <a:extLst>
                <a:ext uri="{FF2B5EF4-FFF2-40B4-BE49-F238E27FC236}">
                  <a16:creationId xmlns:a16="http://schemas.microsoft.com/office/drawing/2014/main" id="{EEA1964A-6E90-A86E-495F-AAF91B3F734E}"/>
                </a:ext>
              </a:extLst>
            </p:cNvPr>
            <p:cNvGrpSpPr/>
            <p:nvPr/>
          </p:nvGrpSpPr>
          <p:grpSpPr>
            <a:xfrm>
              <a:off x="5396733" y="2312493"/>
              <a:ext cx="132598" cy="205536"/>
              <a:chOff x="2577239" y="7315587"/>
              <a:chExt cx="132598" cy="205536"/>
            </a:xfrm>
          </p:grpSpPr>
          <p:grpSp>
            <p:nvGrpSpPr>
              <p:cNvPr id="9458" name="Group 9457">
                <a:extLst>
                  <a:ext uri="{FF2B5EF4-FFF2-40B4-BE49-F238E27FC236}">
                    <a16:creationId xmlns:a16="http://schemas.microsoft.com/office/drawing/2014/main" id="{BC4C7780-4461-7D8E-718E-4E3C2C5EB97D}"/>
                  </a:ext>
                </a:extLst>
              </p:cNvPr>
              <p:cNvGrpSpPr/>
              <p:nvPr/>
            </p:nvGrpSpPr>
            <p:grpSpPr>
              <a:xfrm>
                <a:off x="2577239" y="7315587"/>
                <a:ext cx="59573" cy="100761"/>
                <a:chOff x="2577239" y="7315587"/>
                <a:chExt cx="59573" cy="100761"/>
              </a:xfrm>
            </p:grpSpPr>
            <p:sp>
              <p:nvSpPr>
                <p:cNvPr id="9474" name="Oval 9473">
                  <a:extLst>
                    <a:ext uri="{FF2B5EF4-FFF2-40B4-BE49-F238E27FC236}">
                      <a16:creationId xmlns:a16="http://schemas.microsoft.com/office/drawing/2014/main" id="{A8F5D84D-2F00-57C9-8C52-60358010CE99}"/>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475" name="Group 9474">
                  <a:extLst>
                    <a:ext uri="{FF2B5EF4-FFF2-40B4-BE49-F238E27FC236}">
                      <a16:creationId xmlns:a16="http://schemas.microsoft.com/office/drawing/2014/main" id="{372FB4A1-0979-744B-8622-6FF9BCA4C8B9}"/>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476" name="Straight Connector 9475">
                    <a:extLst>
                      <a:ext uri="{FF2B5EF4-FFF2-40B4-BE49-F238E27FC236}">
                        <a16:creationId xmlns:a16="http://schemas.microsoft.com/office/drawing/2014/main" id="{84130FE9-9434-D805-9245-0B7D56263A06}"/>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477" name="Straight Connector 9476">
                    <a:extLst>
                      <a:ext uri="{FF2B5EF4-FFF2-40B4-BE49-F238E27FC236}">
                        <a16:creationId xmlns:a16="http://schemas.microsoft.com/office/drawing/2014/main" id="{A5D77406-462B-76D6-ADF8-71CB1277BE5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459" name="Group 9458">
                <a:extLst>
                  <a:ext uri="{FF2B5EF4-FFF2-40B4-BE49-F238E27FC236}">
                    <a16:creationId xmlns:a16="http://schemas.microsoft.com/office/drawing/2014/main" id="{BE15A8AD-A352-3B04-2D09-D76E44440489}"/>
                  </a:ext>
                </a:extLst>
              </p:cNvPr>
              <p:cNvGrpSpPr/>
              <p:nvPr/>
            </p:nvGrpSpPr>
            <p:grpSpPr>
              <a:xfrm>
                <a:off x="2650264" y="7315587"/>
                <a:ext cx="59573" cy="100761"/>
                <a:chOff x="2735989" y="7315587"/>
                <a:chExt cx="59573" cy="100761"/>
              </a:xfrm>
            </p:grpSpPr>
            <p:grpSp>
              <p:nvGrpSpPr>
                <p:cNvPr id="9470" name="Group 9469">
                  <a:extLst>
                    <a:ext uri="{FF2B5EF4-FFF2-40B4-BE49-F238E27FC236}">
                      <a16:creationId xmlns:a16="http://schemas.microsoft.com/office/drawing/2014/main" id="{1FD78440-48CD-979D-400C-1890EE74AD03}"/>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472" name="Straight Connector 9471">
                    <a:extLst>
                      <a:ext uri="{FF2B5EF4-FFF2-40B4-BE49-F238E27FC236}">
                        <a16:creationId xmlns:a16="http://schemas.microsoft.com/office/drawing/2014/main" id="{9B96CE3E-3185-8BD5-90A9-B85D2A55BA31}"/>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473" name="Straight Connector 9472">
                    <a:extLst>
                      <a:ext uri="{FF2B5EF4-FFF2-40B4-BE49-F238E27FC236}">
                        <a16:creationId xmlns:a16="http://schemas.microsoft.com/office/drawing/2014/main" id="{72764BE0-E3F1-5D5F-161E-689F70FE6A6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471" name="Oval 9470">
                  <a:extLst>
                    <a:ext uri="{FF2B5EF4-FFF2-40B4-BE49-F238E27FC236}">
                      <a16:creationId xmlns:a16="http://schemas.microsoft.com/office/drawing/2014/main" id="{3DB583FA-3BD1-A902-E7CB-C5846E6115C0}"/>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9460" name="Group 9459">
                <a:extLst>
                  <a:ext uri="{FF2B5EF4-FFF2-40B4-BE49-F238E27FC236}">
                    <a16:creationId xmlns:a16="http://schemas.microsoft.com/office/drawing/2014/main" id="{251BE28D-3213-4D98-3C7F-948C5C181C64}"/>
                  </a:ext>
                </a:extLst>
              </p:cNvPr>
              <p:cNvGrpSpPr/>
              <p:nvPr/>
            </p:nvGrpSpPr>
            <p:grpSpPr>
              <a:xfrm rot="10800000">
                <a:off x="2577239" y="7420362"/>
                <a:ext cx="59573" cy="100761"/>
                <a:chOff x="2577239" y="7315587"/>
                <a:chExt cx="59573" cy="100761"/>
              </a:xfrm>
            </p:grpSpPr>
            <p:sp>
              <p:nvSpPr>
                <p:cNvPr id="9466" name="Oval 9465">
                  <a:extLst>
                    <a:ext uri="{FF2B5EF4-FFF2-40B4-BE49-F238E27FC236}">
                      <a16:creationId xmlns:a16="http://schemas.microsoft.com/office/drawing/2014/main" id="{F5529279-3836-54A9-41A8-FAD30600CBD3}"/>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467" name="Group 9466">
                  <a:extLst>
                    <a:ext uri="{FF2B5EF4-FFF2-40B4-BE49-F238E27FC236}">
                      <a16:creationId xmlns:a16="http://schemas.microsoft.com/office/drawing/2014/main" id="{3CCA5F21-5C89-D365-3AA9-CC7978275B1D}"/>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468" name="Straight Connector 9467">
                    <a:extLst>
                      <a:ext uri="{FF2B5EF4-FFF2-40B4-BE49-F238E27FC236}">
                        <a16:creationId xmlns:a16="http://schemas.microsoft.com/office/drawing/2014/main" id="{08D00750-48F1-28B9-1891-E2AD5E6822E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469" name="Straight Connector 9468">
                    <a:extLst>
                      <a:ext uri="{FF2B5EF4-FFF2-40B4-BE49-F238E27FC236}">
                        <a16:creationId xmlns:a16="http://schemas.microsoft.com/office/drawing/2014/main" id="{76643AF5-3C78-628B-8D42-8FC96F6D500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461" name="Group 9460">
                <a:extLst>
                  <a:ext uri="{FF2B5EF4-FFF2-40B4-BE49-F238E27FC236}">
                    <a16:creationId xmlns:a16="http://schemas.microsoft.com/office/drawing/2014/main" id="{E8759731-3CE3-D1D1-99BA-99D00E244321}"/>
                  </a:ext>
                </a:extLst>
              </p:cNvPr>
              <p:cNvGrpSpPr/>
              <p:nvPr/>
            </p:nvGrpSpPr>
            <p:grpSpPr>
              <a:xfrm rot="10800000">
                <a:off x="2650264" y="7420362"/>
                <a:ext cx="59573" cy="100761"/>
                <a:chOff x="2735989" y="7315587"/>
                <a:chExt cx="59573" cy="100761"/>
              </a:xfrm>
            </p:grpSpPr>
            <p:grpSp>
              <p:nvGrpSpPr>
                <p:cNvPr id="9462" name="Group 9461">
                  <a:extLst>
                    <a:ext uri="{FF2B5EF4-FFF2-40B4-BE49-F238E27FC236}">
                      <a16:creationId xmlns:a16="http://schemas.microsoft.com/office/drawing/2014/main" id="{45A69422-B05E-E6EA-3A36-9131D472BF65}"/>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464" name="Straight Connector 9463">
                    <a:extLst>
                      <a:ext uri="{FF2B5EF4-FFF2-40B4-BE49-F238E27FC236}">
                        <a16:creationId xmlns:a16="http://schemas.microsoft.com/office/drawing/2014/main" id="{B9C7731B-B1F1-D989-33C2-FB7F3D1AF35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465" name="Straight Connector 9464">
                    <a:extLst>
                      <a:ext uri="{FF2B5EF4-FFF2-40B4-BE49-F238E27FC236}">
                        <a16:creationId xmlns:a16="http://schemas.microsoft.com/office/drawing/2014/main" id="{3DA86010-AFDE-47AE-6565-A9E955556FC9}"/>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463" name="Oval 9462">
                  <a:extLst>
                    <a:ext uri="{FF2B5EF4-FFF2-40B4-BE49-F238E27FC236}">
                      <a16:creationId xmlns:a16="http://schemas.microsoft.com/office/drawing/2014/main" id="{093D1471-DB68-4EC5-70BE-2DB8A0E1783C}"/>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9227" name="Group 9226">
              <a:extLst>
                <a:ext uri="{FF2B5EF4-FFF2-40B4-BE49-F238E27FC236}">
                  <a16:creationId xmlns:a16="http://schemas.microsoft.com/office/drawing/2014/main" id="{A4D6FC52-392B-41ED-5FB4-3CE0773FD294}"/>
                </a:ext>
              </a:extLst>
            </p:cNvPr>
            <p:cNvGrpSpPr/>
            <p:nvPr/>
          </p:nvGrpSpPr>
          <p:grpSpPr>
            <a:xfrm>
              <a:off x="5549133" y="2312493"/>
              <a:ext cx="132598" cy="205536"/>
              <a:chOff x="2577239" y="7315587"/>
              <a:chExt cx="132598" cy="205536"/>
            </a:xfrm>
          </p:grpSpPr>
          <p:grpSp>
            <p:nvGrpSpPr>
              <p:cNvPr id="9438" name="Group 9437">
                <a:extLst>
                  <a:ext uri="{FF2B5EF4-FFF2-40B4-BE49-F238E27FC236}">
                    <a16:creationId xmlns:a16="http://schemas.microsoft.com/office/drawing/2014/main" id="{EEB57C6E-DDF8-5785-C8B9-B6BC53ED0E16}"/>
                  </a:ext>
                </a:extLst>
              </p:cNvPr>
              <p:cNvGrpSpPr/>
              <p:nvPr/>
            </p:nvGrpSpPr>
            <p:grpSpPr>
              <a:xfrm>
                <a:off x="2577239" y="7315587"/>
                <a:ext cx="59573" cy="100761"/>
                <a:chOff x="2577239" y="7315587"/>
                <a:chExt cx="59573" cy="100761"/>
              </a:xfrm>
            </p:grpSpPr>
            <p:sp>
              <p:nvSpPr>
                <p:cNvPr id="9454" name="Oval 9453">
                  <a:extLst>
                    <a:ext uri="{FF2B5EF4-FFF2-40B4-BE49-F238E27FC236}">
                      <a16:creationId xmlns:a16="http://schemas.microsoft.com/office/drawing/2014/main" id="{869C3CD7-CFDA-20DA-9F70-6A2AD79BC456}"/>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455" name="Group 9454">
                  <a:extLst>
                    <a:ext uri="{FF2B5EF4-FFF2-40B4-BE49-F238E27FC236}">
                      <a16:creationId xmlns:a16="http://schemas.microsoft.com/office/drawing/2014/main" id="{B6CBB269-008D-176A-ECEB-11B993D0F9DB}"/>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456" name="Straight Connector 9455">
                    <a:extLst>
                      <a:ext uri="{FF2B5EF4-FFF2-40B4-BE49-F238E27FC236}">
                        <a16:creationId xmlns:a16="http://schemas.microsoft.com/office/drawing/2014/main" id="{DD47506A-76BA-DC89-0155-0872177D34B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457" name="Straight Connector 9456">
                    <a:extLst>
                      <a:ext uri="{FF2B5EF4-FFF2-40B4-BE49-F238E27FC236}">
                        <a16:creationId xmlns:a16="http://schemas.microsoft.com/office/drawing/2014/main" id="{5F80A354-6A6B-4434-BA52-7FDD30D4CFF0}"/>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439" name="Group 9438">
                <a:extLst>
                  <a:ext uri="{FF2B5EF4-FFF2-40B4-BE49-F238E27FC236}">
                    <a16:creationId xmlns:a16="http://schemas.microsoft.com/office/drawing/2014/main" id="{7F64AE90-8AA8-E17A-EF1F-0E720DB195CE}"/>
                  </a:ext>
                </a:extLst>
              </p:cNvPr>
              <p:cNvGrpSpPr/>
              <p:nvPr/>
            </p:nvGrpSpPr>
            <p:grpSpPr>
              <a:xfrm>
                <a:off x="2650264" y="7315587"/>
                <a:ext cx="59573" cy="100761"/>
                <a:chOff x="2735989" y="7315587"/>
                <a:chExt cx="59573" cy="100761"/>
              </a:xfrm>
            </p:grpSpPr>
            <p:grpSp>
              <p:nvGrpSpPr>
                <p:cNvPr id="9450" name="Group 9449">
                  <a:extLst>
                    <a:ext uri="{FF2B5EF4-FFF2-40B4-BE49-F238E27FC236}">
                      <a16:creationId xmlns:a16="http://schemas.microsoft.com/office/drawing/2014/main" id="{29E398EE-930C-2FA2-F818-5041743EDAC3}"/>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452" name="Straight Connector 9451">
                    <a:extLst>
                      <a:ext uri="{FF2B5EF4-FFF2-40B4-BE49-F238E27FC236}">
                        <a16:creationId xmlns:a16="http://schemas.microsoft.com/office/drawing/2014/main" id="{5CCAF1C4-E56E-B24E-222E-F25E2FC004B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453" name="Straight Connector 9452">
                    <a:extLst>
                      <a:ext uri="{FF2B5EF4-FFF2-40B4-BE49-F238E27FC236}">
                        <a16:creationId xmlns:a16="http://schemas.microsoft.com/office/drawing/2014/main" id="{FAE7F2B9-9B23-76A4-8014-1B8420D3874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451" name="Oval 9450">
                  <a:extLst>
                    <a:ext uri="{FF2B5EF4-FFF2-40B4-BE49-F238E27FC236}">
                      <a16:creationId xmlns:a16="http://schemas.microsoft.com/office/drawing/2014/main" id="{4A036C7F-FA03-8CDE-A423-D47FC384F186}"/>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9440" name="Group 9439">
                <a:extLst>
                  <a:ext uri="{FF2B5EF4-FFF2-40B4-BE49-F238E27FC236}">
                    <a16:creationId xmlns:a16="http://schemas.microsoft.com/office/drawing/2014/main" id="{97668022-4C24-EBDA-D040-8158F2A92DEC}"/>
                  </a:ext>
                </a:extLst>
              </p:cNvPr>
              <p:cNvGrpSpPr/>
              <p:nvPr/>
            </p:nvGrpSpPr>
            <p:grpSpPr>
              <a:xfrm rot="10800000">
                <a:off x="2577239" y="7420362"/>
                <a:ext cx="59573" cy="100761"/>
                <a:chOff x="2577239" y="7315587"/>
                <a:chExt cx="59573" cy="100761"/>
              </a:xfrm>
            </p:grpSpPr>
            <p:sp>
              <p:nvSpPr>
                <p:cNvPr id="9446" name="Oval 9445">
                  <a:extLst>
                    <a:ext uri="{FF2B5EF4-FFF2-40B4-BE49-F238E27FC236}">
                      <a16:creationId xmlns:a16="http://schemas.microsoft.com/office/drawing/2014/main" id="{F2BBFE01-AE08-9BA8-F054-AA87B6BBE24A}"/>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447" name="Group 9446">
                  <a:extLst>
                    <a:ext uri="{FF2B5EF4-FFF2-40B4-BE49-F238E27FC236}">
                      <a16:creationId xmlns:a16="http://schemas.microsoft.com/office/drawing/2014/main" id="{CBCFF035-8D59-C680-E068-B74535427FE8}"/>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448" name="Straight Connector 9447">
                    <a:extLst>
                      <a:ext uri="{FF2B5EF4-FFF2-40B4-BE49-F238E27FC236}">
                        <a16:creationId xmlns:a16="http://schemas.microsoft.com/office/drawing/2014/main" id="{436D0342-FC9D-382B-13AC-81CDEC57426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449" name="Straight Connector 9448">
                    <a:extLst>
                      <a:ext uri="{FF2B5EF4-FFF2-40B4-BE49-F238E27FC236}">
                        <a16:creationId xmlns:a16="http://schemas.microsoft.com/office/drawing/2014/main" id="{F07B4D1E-B297-886D-492F-A1FC1AF6AFF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441" name="Group 9440">
                <a:extLst>
                  <a:ext uri="{FF2B5EF4-FFF2-40B4-BE49-F238E27FC236}">
                    <a16:creationId xmlns:a16="http://schemas.microsoft.com/office/drawing/2014/main" id="{B5C90E54-B046-5ADC-EE73-6CF22AB92D36}"/>
                  </a:ext>
                </a:extLst>
              </p:cNvPr>
              <p:cNvGrpSpPr/>
              <p:nvPr/>
            </p:nvGrpSpPr>
            <p:grpSpPr>
              <a:xfrm rot="10800000">
                <a:off x="2650264" y="7420362"/>
                <a:ext cx="59573" cy="100761"/>
                <a:chOff x="2735989" y="7315587"/>
                <a:chExt cx="59573" cy="100761"/>
              </a:xfrm>
            </p:grpSpPr>
            <p:grpSp>
              <p:nvGrpSpPr>
                <p:cNvPr id="9442" name="Group 9441">
                  <a:extLst>
                    <a:ext uri="{FF2B5EF4-FFF2-40B4-BE49-F238E27FC236}">
                      <a16:creationId xmlns:a16="http://schemas.microsoft.com/office/drawing/2014/main" id="{2EFC7643-68D8-EF37-F55A-CDEB4F94832D}"/>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444" name="Straight Connector 9443">
                    <a:extLst>
                      <a:ext uri="{FF2B5EF4-FFF2-40B4-BE49-F238E27FC236}">
                        <a16:creationId xmlns:a16="http://schemas.microsoft.com/office/drawing/2014/main" id="{EC97B0B5-BBD9-E0B4-E79C-CB5F7F8B505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445" name="Straight Connector 9444">
                    <a:extLst>
                      <a:ext uri="{FF2B5EF4-FFF2-40B4-BE49-F238E27FC236}">
                        <a16:creationId xmlns:a16="http://schemas.microsoft.com/office/drawing/2014/main" id="{58460EF9-69BC-2DDA-905B-F99DAC18F9E7}"/>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443" name="Oval 9442">
                  <a:extLst>
                    <a:ext uri="{FF2B5EF4-FFF2-40B4-BE49-F238E27FC236}">
                      <a16:creationId xmlns:a16="http://schemas.microsoft.com/office/drawing/2014/main" id="{16760DC1-CADC-27EF-B950-D0B420805064}"/>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9228" name="Group 9227">
              <a:extLst>
                <a:ext uri="{FF2B5EF4-FFF2-40B4-BE49-F238E27FC236}">
                  <a16:creationId xmlns:a16="http://schemas.microsoft.com/office/drawing/2014/main" id="{B11406B8-093C-7AEB-FD75-428F35E4193E}"/>
                </a:ext>
              </a:extLst>
            </p:cNvPr>
            <p:cNvGrpSpPr/>
            <p:nvPr/>
          </p:nvGrpSpPr>
          <p:grpSpPr>
            <a:xfrm>
              <a:off x="5701533" y="2312493"/>
              <a:ext cx="132598" cy="205536"/>
              <a:chOff x="2577239" y="7315587"/>
              <a:chExt cx="132598" cy="205536"/>
            </a:xfrm>
          </p:grpSpPr>
          <p:grpSp>
            <p:nvGrpSpPr>
              <p:cNvPr id="9418" name="Group 9417">
                <a:extLst>
                  <a:ext uri="{FF2B5EF4-FFF2-40B4-BE49-F238E27FC236}">
                    <a16:creationId xmlns:a16="http://schemas.microsoft.com/office/drawing/2014/main" id="{6668E382-B739-8884-ECBC-82C62FAD0CAC}"/>
                  </a:ext>
                </a:extLst>
              </p:cNvPr>
              <p:cNvGrpSpPr/>
              <p:nvPr/>
            </p:nvGrpSpPr>
            <p:grpSpPr>
              <a:xfrm>
                <a:off x="2577239" y="7315587"/>
                <a:ext cx="59573" cy="100761"/>
                <a:chOff x="2577239" y="7315587"/>
                <a:chExt cx="59573" cy="100761"/>
              </a:xfrm>
            </p:grpSpPr>
            <p:sp>
              <p:nvSpPr>
                <p:cNvPr id="9434" name="Oval 9433">
                  <a:extLst>
                    <a:ext uri="{FF2B5EF4-FFF2-40B4-BE49-F238E27FC236}">
                      <a16:creationId xmlns:a16="http://schemas.microsoft.com/office/drawing/2014/main" id="{390AC355-B709-5DCC-B2EB-030F1C41045E}"/>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435" name="Group 9434">
                  <a:extLst>
                    <a:ext uri="{FF2B5EF4-FFF2-40B4-BE49-F238E27FC236}">
                      <a16:creationId xmlns:a16="http://schemas.microsoft.com/office/drawing/2014/main" id="{66B085B7-6A70-2CCB-A938-9ED71A8B07C0}"/>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436" name="Straight Connector 9435">
                    <a:extLst>
                      <a:ext uri="{FF2B5EF4-FFF2-40B4-BE49-F238E27FC236}">
                        <a16:creationId xmlns:a16="http://schemas.microsoft.com/office/drawing/2014/main" id="{321F498D-8445-754E-62AA-7A5D11AC2E2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437" name="Straight Connector 9436">
                    <a:extLst>
                      <a:ext uri="{FF2B5EF4-FFF2-40B4-BE49-F238E27FC236}">
                        <a16:creationId xmlns:a16="http://schemas.microsoft.com/office/drawing/2014/main" id="{FF65645B-ADE1-A872-CA9E-CA054E468EE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419" name="Group 9418">
                <a:extLst>
                  <a:ext uri="{FF2B5EF4-FFF2-40B4-BE49-F238E27FC236}">
                    <a16:creationId xmlns:a16="http://schemas.microsoft.com/office/drawing/2014/main" id="{B1FFD377-B056-D4CD-7CEA-B9E2B0F8A90F}"/>
                  </a:ext>
                </a:extLst>
              </p:cNvPr>
              <p:cNvGrpSpPr/>
              <p:nvPr/>
            </p:nvGrpSpPr>
            <p:grpSpPr>
              <a:xfrm>
                <a:off x="2650264" y="7315587"/>
                <a:ext cx="59573" cy="100761"/>
                <a:chOff x="2735989" y="7315587"/>
                <a:chExt cx="59573" cy="100761"/>
              </a:xfrm>
            </p:grpSpPr>
            <p:grpSp>
              <p:nvGrpSpPr>
                <p:cNvPr id="9430" name="Group 9429">
                  <a:extLst>
                    <a:ext uri="{FF2B5EF4-FFF2-40B4-BE49-F238E27FC236}">
                      <a16:creationId xmlns:a16="http://schemas.microsoft.com/office/drawing/2014/main" id="{EC888400-089A-7521-77E0-7AEF1A1014E6}"/>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432" name="Straight Connector 9431">
                    <a:extLst>
                      <a:ext uri="{FF2B5EF4-FFF2-40B4-BE49-F238E27FC236}">
                        <a16:creationId xmlns:a16="http://schemas.microsoft.com/office/drawing/2014/main" id="{D47025E1-7BDD-95B4-A3F7-2ABE22BEDE2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433" name="Straight Connector 9432">
                    <a:extLst>
                      <a:ext uri="{FF2B5EF4-FFF2-40B4-BE49-F238E27FC236}">
                        <a16:creationId xmlns:a16="http://schemas.microsoft.com/office/drawing/2014/main" id="{26A26BC4-C951-5CB4-FCEE-F1C185F4AEE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431" name="Oval 9430">
                  <a:extLst>
                    <a:ext uri="{FF2B5EF4-FFF2-40B4-BE49-F238E27FC236}">
                      <a16:creationId xmlns:a16="http://schemas.microsoft.com/office/drawing/2014/main" id="{31BE7FC8-288F-C692-E7A1-A4D4027D2013}"/>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9420" name="Group 9419">
                <a:extLst>
                  <a:ext uri="{FF2B5EF4-FFF2-40B4-BE49-F238E27FC236}">
                    <a16:creationId xmlns:a16="http://schemas.microsoft.com/office/drawing/2014/main" id="{FF2925A2-D578-A764-F0BC-90E538C79E39}"/>
                  </a:ext>
                </a:extLst>
              </p:cNvPr>
              <p:cNvGrpSpPr/>
              <p:nvPr/>
            </p:nvGrpSpPr>
            <p:grpSpPr>
              <a:xfrm rot="10800000">
                <a:off x="2577239" y="7420362"/>
                <a:ext cx="59573" cy="100761"/>
                <a:chOff x="2577239" y="7315587"/>
                <a:chExt cx="59573" cy="100761"/>
              </a:xfrm>
            </p:grpSpPr>
            <p:sp>
              <p:nvSpPr>
                <p:cNvPr id="9426" name="Oval 9425">
                  <a:extLst>
                    <a:ext uri="{FF2B5EF4-FFF2-40B4-BE49-F238E27FC236}">
                      <a16:creationId xmlns:a16="http://schemas.microsoft.com/office/drawing/2014/main" id="{74E5DF0B-3A8C-4F0C-B730-C348C1942ED1}"/>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427" name="Group 9426">
                  <a:extLst>
                    <a:ext uri="{FF2B5EF4-FFF2-40B4-BE49-F238E27FC236}">
                      <a16:creationId xmlns:a16="http://schemas.microsoft.com/office/drawing/2014/main" id="{121A2696-220B-5F7A-44C1-F6C32263A4B0}"/>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428" name="Straight Connector 9427">
                    <a:extLst>
                      <a:ext uri="{FF2B5EF4-FFF2-40B4-BE49-F238E27FC236}">
                        <a16:creationId xmlns:a16="http://schemas.microsoft.com/office/drawing/2014/main" id="{88D3636C-2FA2-FE5A-6A9A-FA30FFB34E04}"/>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429" name="Straight Connector 9428">
                    <a:extLst>
                      <a:ext uri="{FF2B5EF4-FFF2-40B4-BE49-F238E27FC236}">
                        <a16:creationId xmlns:a16="http://schemas.microsoft.com/office/drawing/2014/main" id="{D6453D83-D567-5CC2-7093-F33B11CFBF7F}"/>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421" name="Group 9420">
                <a:extLst>
                  <a:ext uri="{FF2B5EF4-FFF2-40B4-BE49-F238E27FC236}">
                    <a16:creationId xmlns:a16="http://schemas.microsoft.com/office/drawing/2014/main" id="{532E8C34-2736-3273-8C8D-B062F7C0D338}"/>
                  </a:ext>
                </a:extLst>
              </p:cNvPr>
              <p:cNvGrpSpPr/>
              <p:nvPr/>
            </p:nvGrpSpPr>
            <p:grpSpPr>
              <a:xfrm rot="10800000">
                <a:off x="2650264" y="7420362"/>
                <a:ext cx="59573" cy="100761"/>
                <a:chOff x="2735989" y="7315587"/>
                <a:chExt cx="59573" cy="100761"/>
              </a:xfrm>
            </p:grpSpPr>
            <p:grpSp>
              <p:nvGrpSpPr>
                <p:cNvPr id="9422" name="Group 9421">
                  <a:extLst>
                    <a:ext uri="{FF2B5EF4-FFF2-40B4-BE49-F238E27FC236}">
                      <a16:creationId xmlns:a16="http://schemas.microsoft.com/office/drawing/2014/main" id="{CE638238-A51B-A8B9-17E3-73E3FD4FA345}"/>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424" name="Straight Connector 9423">
                    <a:extLst>
                      <a:ext uri="{FF2B5EF4-FFF2-40B4-BE49-F238E27FC236}">
                        <a16:creationId xmlns:a16="http://schemas.microsoft.com/office/drawing/2014/main" id="{811F211E-8121-73CF-083C-B5A9FEB921F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425" name="Straight Connector 9424">
                    <a:extLst>
                      <a:ext uri="{FF2B5EF4-FFF2-40B4-BE49-F238E27FC236}">
                        <a16:creationId xmlns:a16="http://schemas.microsoft.com/office/drawing/2014/main" id="{4C5722F9-1BA3-4C00-E107-6DB2FDA5E4D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423" name="Oval 9422">
                  <a:extLst>
                    <a:ext uri="{FF2B5EF4-FFF2-40B4-BE49-F238E27FC236}">
                      <a16:creationId xmlns:a16="http://schemas.microsoft.com/office/drawing/2014/main" id="{1BE12AEE-803D-9D5E-8AB9-0B8F46EEA8C4}"/>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9229" name="Group 9228">
              <a:extLst>
                <a:ext uri="{FF2B5EF4-FFF2-40B4-BE49-F238E27FC236}">
                  <a16:creationId xmlns:a16="http://schemas.microsoft.com/office/drawing/2014/main" id="{45F69415-68EC-A62C-68B2-60BF568CAEE2}"/>
                </a:ext>
              </a:extLst>
            </p:cNvPr>
            <p:cNvGrpSpPr/>
            <p:nvPr/>
          </p:nvGrpSpPr>
          <p:grpSpPr>
            <a:xfrm>
              <a:off x="5853933" y="2312493"/>
              <a:ext cx="132598" cy="205536"/>
              <a:chOff x="2577239" y="7315587"/>
              <a:chExt cx="132598" cy="205536"/>
            </a:xfrm>
          </p:grpSpPr>
          <p:grpSp>
            <p:nvGrpSpPr>
              <p:cNvPr id="9398" name="Group 9397">
                <a:extLst>
                  <a:ext uri="{FF2B5EF4-FFF2-40B4-BE49-F238E27FC236}">
                    <a16:creationId xmlns:a16="http://schemas.microsoft.com/office/drawing/2014/main" id="{425078AE-45A2-FB91-A987-AE4859FBED10}"/>
                  </a:ext>
                </a:extLst>
              </p:cNvPr>
              <p:cNvGrpSpPr/>
              <p:nvPr/>
            </p:nvGrpSpPr>
            <p:grpSpPr>
              <a:xfrm>
                <a:off x="2577239" y="7315587"/>
                <a:ext cx="59573" cy="100761"/>
                <a:chOff x="2577239" y="7315587"/>
                <a:chExt cx="59573" cy="100761"/>
              </a:xfrm>
            </p:grpSpPr>
            <p:sp>
              <p:nvSpPr>
                <p:cNvPr id="9414" name="Oval 9413">
                  <a:extLst>
                    <a:ext uri="{FF2B5EF4-FFF2-40B4-BE49-F238E27FC236}">
                      <a16:creationId xmlns:a16="http://schemas.microsoft.com/office/drawing/2014/main" id="{A1EE0B9A-5BF7-80F7-82A4-EF36C5489A9D}"/>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415" name="Group 9414">
                  <a:extLst>
                    <a:ext uri="{FF2B5EF4-FFF2-40B4-BE49-F238E27FC236}">
                      <a16:creationId xmlns:a16="http://schemas.microsoft.com/office/drawing/2014/main" id="{D1DDBC66-AECB-F5B1-8250-5398302FE7BA}"/>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416" name="Straight Connector 9415">
                    <a:extLst>
                      <a:ext uri="{FF2B5EF4-FFF2-40B4-BE49-F238E27FC236}">
                        <a16:creationId xmlns:a16="http://schemas.microsoft.com/office/drawing/2014/main" id="{F5925B40-481C-FB95-F2EE-0A13B328F38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417" name="Straight Connector 9416">
                    <a:extLst>
                      <a:ext uri="{FF2B5EF4-FFF2-40B4-BE49-F238E27FC236}">
                        <a16:creationId xmlns:a16="http://schemas.microsoft.com/office/drawing/2014/main" id="{06EDEC33-EA89-9A7C-489C-70511FC77D1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399" name="Group 9398">
                <a:extLst>
                  <a:ext uri="{FF2B5EF4-FFF2-40B4-BE49-F238E27FC236}">
                    <a16:creationId xmlns:a16="http://schemas.microsoft.com/office/drawing/2014/main" id="{E5603E05-6FA5-4366-3D07-DB1173484EDE}"/>
                  </a:ext>
                </a:extLst>
              </p:cNvPr>
              <p:cNvGrpSpPr/>
              <p:nvPr/>
            </p:nvGrpSpPr>
            <p:grpSpPr>
              <a:xfrm>
                <a:off x="2650264" y="7315587"/>
                <a:ext cx="59573" cy="100761"/>
                <a:chOff x="2735989" y="7315587"/>
                <a:chExt cx="59573" cy="100761"/>
              </a:xfrm>
            </p:grpSpPr>
            <p:grpSp>
              <p:nvGrpSpPr>
                <p:cNvPr id="9410" name="Group 9409">
                  <a:extLst>
                    <a:ext uri="{FF2B5EF4-FFF2-40B4-BE49-F238E27FC236}">
                      <a16:creationId xmlns:a16="http://schemas.microsoft.com/office/drawing/2014/main" id="{280BBE1E-8AD1-F8E4-9385-D86F0EB43F76}"/>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412" name="Straight Connector 9411">
                    <a:extLst>
                      <a:ext uri="{FF2B5EF4-FFF2-40B4-BE49-F238E27FC236}">
                        <a16:creationId xmlns:a16="http://schemas.microsoft.com/office/drawing/2014/main" id="{69F1037C-3A17-5CA4-0CFE-8BF34BA45C5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413" name="Straight Connector 9412">
                    <a:extLst>
                      <a:ext uri="{FF2B5EF4-FFF2-40B4-BE49-F238E27FC236}">
                        <a16:creationId xmlns:a16="http://schemas.microsoft.com/office/drawing/2014/main" id="{98BCB665-E053-EAD3-2EA9-82C293EEAB1D}"/>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411" name="Oval 9410">
                  <a:extLst>
                    <a:ext uri="{FF2B5EF4-FFF2-40B4-BE49-F238E27FC236}">
                      <a16:creationId xmlns:a16="http://schemas.microsoft.com/office/drawing/2014/main" id="{DD239155-62DC-11A4-66F3-A5D46D8DF597}"/>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9400" name="Group 9399">
                <a:extLst>
                  <a:ext uri="{FF2B5EF4-FFF2-40B4-BE49-F238E27FC236}">
                    <a16:creationId xmlns:a16="http://schemas.microsoft.com/office/drawing/2014/main" id="{00C533D4-2163-9F40-2AE3-6E1D9CED9374}"/>
                  </a:ext>
                </a:extLst>
              </p:cNvPr>
              <p:cNvGrpSpPr/>
              <p:nvPr/>
            </p:nvGrpSpPr>
            <p:grpSpPr>
              <a:xfrm rot="10800000">
                <a:off x="2577239" y="7420362"/>
                <a:ext cx="59573" cy="100761"/>
                <a:chOff x="2577239" y="7315587"/>
                <a:chExt cx="59573" cy="100761"/>
              </a:xfrm>
            </p:grpSpPr>
            <p:sp>
              <p:nvSpPr>
                <p:cNvPr id="9406" name="Oval 9405">
                  <a:extLst>
                    <a:ext uri="{FF2B5EF4-FFF2-40B4-BE49-F238E27FC236}">
                      <a16:creationId xmlns:a16="http://schemas.microsoft.com/office/drawing/2014/main" id="{EC50CF01-CB98-F501-9BE4-998BD18A5692}"/>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407" name="Group 9406">
                  <a:extLst>
                    <a:ext uri="{FF2B5EF4-FFF2-40B4-BE49-F238E27FC236}">
                      <a16:creationId xmlns:a16="http://schemas.microsoft.com/office/drawing/2014/main" id="{4CA642CC-233A-C0CA-1AB9-39132A722590}"/>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408" name="Straight Connector 9407">
                    <a:extLst>
                      <a:ext uri="{FF2B5EF4-FFF2-40B4-BE49-F238E27FC236}">
                        <a16:creationId xmlns:a16="http://schemas.microsoft.com/office/drawing/2014/main" id="{02B14819-7B1F-74A5-1FB0-7D4D274660E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409" name="Straight Connector 9408">
                    <a:extLst>
                      <a:ext uri="{FF2B5EF4-FFF2-40B4-BE49-F238E27FC236}">
                        <a16:creationId xmlns:a16="http://schemas.microsoft.com/office/drawing/2014/main" id="{9FB242B6-B66B-EF23-BDF2-1F727A1D0047}"/>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401" name="Group 9400">
                <a:extLst>
                  <a:ext uri="{FF2B5EF4-FFF2-40B4-BE49-F238E27FC236}">
                    <a16:creationId xmlns:a16="http://schemas.microsoft.com/office/drawing/2014/main" id="{A83057FB-710B-AADA-5883-17C0197C3D03}"/>
                  </a:ext>
                </a:extLst>
              </p:cNvPr>
              <p:cNvGrpSpPr/>
              <p:nvPr/>
            </p:nvGrpSpPr>
            <p:grpSpPr>
              <a:xfrm rot="10800000">
                <a:off x="2650264" y="7420362"/>
                <a:ext cx="59573" cy="100761"/>
                <a:chOff x="2735989" y="7315587"/>
                <a:chExt cx="59573" cy="100761"/>
              </a:xfrm>
            </p:grpSpPr>
            <p:grpSp>
              <p:nvGrpSpPr>
                <p:cNvPr id="9402" name="Group 9401">
                  <a:extLst>
                    <a:ext uri="{FF2B5EF4-FFF2-40B4-BE49-F238E27FC236}">
                      <a16:creationId xmlns:a16="http://schemas.microsoft.com/office/drawing/2014/main" id="{6C460B82-C70B-94FC-8C2E-384E27DF249E}"/>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404" name="Straight Connector 9403">
                    <a:extLst>
                      <a:ext uri="{FF2B5EF4-FFF2-40B4-BE49-F238E27FC236}">
                        <a16:creationId xmlns:a16="http://schemas.microsoft.com/office/drawing/2014/main" id="{07C6CE18-C72E-A1F0-F91A-F8828C536D0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405" name="Straight Connector 9404">
                    <a:extLst>
                      <a:ext uri="{FF2B5EF4-FFF2-40B4-BE49-F238E27FC236}">
                        <a16:creationId xmlns:a16="http://schemas.microsoft.com/office/drawing/2014/main" id="{53FDC0CB-65ED-3033-0970-28239A0D311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403" name="Oval 9402">
                  <a:extLst>
                    <a:ext uri="{FF2B5EF4-FFF2-40B4-BE49-F238E27FC236}">
                      <a16:creationId xmlns:a16="http://schemas.microsoft.com/office/drawing/2014/main" id="{2A09F5E5-BCF3-EE99-9F7E-042098289BA1}"/>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9230" name="Group 9229">
              <a:extLst>
                <a:ext uri="{FF2B5EF4-FFF2-40B4-BE49-F238E27FC236}">
                  <a16:creationId xmlns:a16="http://schemas.microsoft.com/office/drawing/2014/main" id="{1F06CB71-F102-E18B-9250-56F4862D762C}"/>
                </a:ext>
              </a:extLst>
            </p:cNvPr>
            <p:cNvGrpSpPr/>
            <p:nvPr/>
          </p:nvGrpSpPr>
          <p:grpSpPr>
            <a:xfrm>
              <a:off x="6006333" y="2312493"/>
              <a:ext cx="132598" cy="205536"/>
              <a:chOff x="2577239" y="7315587"/>
              <a:chExt cx="132598" cy="205536"/>
            </a:xfrm>
          </p:grpSpPr>
          <p:grpSp>
            <p:nvGrpSpPr>
              <p:cNvPr id="9378" name="Group 9377">
                <a:extLst>
                  <a:ext uri="{FF2B5EF4-FFF2-40B4-BE49-F238E27FC236}">
                    <a16:creationId xmlns:a16="http://schemas.microsoft.com/office/drawing/2014/main" id="{C3529EA4-7FE8-8BD0-0B99-C1962F418341}"/>
                  </a:ext>
                </a:extLst>
              </p:cNvPr>
              <p:cNvGrpSpPr/>
              <p:nvPr/>
            </p:nvGrpSpPr>
            <p:grpSpPr>
              <a:xfrm>
                <a:off x="2577239" y="7315587"/>
                <a:ext cx="59573" cy="100761"/>
                <a:chOff x="2577239" y="7315587"/>
                <a:chExt cx="59573" cy="100761"/>
              </a:xfrm>
            </p:grpSpPr>
            <p:sp>
              <p:nvSpPr>
                <p:cNvPr id="9394" name="Oval 9393">
                  <a:extLst>
                    <a:ext uri="{FF2B5EF4-FFF2-40B4-BE49-F238E27FC236}">
                      <a16:creationId xmlns:a16="http://schemas.microsoft.com/office/drawing/2014/main" id="{8758B9A9-2F76-F3B2-7550-179D86E7EF93}"/>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395" name="Group 9394">
                  <a:extLst>
                    <a:ext uri="{FF2B5EF4-FFF2-40B4-BE49-F238E27FC236}">
                      <a16:creationId xmlns:a16="http://schemas.microsoft.com/office/drawing/2014/main" id="{A4494F74-0D2C-018F-47C7-D2C81104E1B8}"/>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396" name="Straight Connector 9395">
                    <a:extLst>
                      <a:ext uri="{FF2B5EF4-FFF2-40B4-BE49-F238E27FC236}">
                        <a16:creationId xmlns:a16="http://schemas.microsoft.com/office/drawing/2014/main" id="{263904AD-1FA1-3974-AFD1-2EA2E36EC1C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397" name="Straight Connector 9396">
                    <a:extLst>
                      <a:ext uri="{FF2B5EF4-FFF2-40B4-BE49-F238E27FC236}">
                        <a16:creationId xmlns:a16="http://schemas.microsoft.com/office/drawing/2014/main" id="{E6CB06DE-4A12-3469-C3D0-F44514F17E78}"/>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379" name="Group 9378">
                <a:extLst>
                  <a:ext uri="{FF2B5EF4-FFF2-40B4-BE49-F238E27FC236}">
                    <a16:creationId xmlns:a16="http://schemas.microsoft.com/office/drawing/2014/main" id="{AF2054AD-F65B-722E-E707-3EA7707413B4}"/>
                  </a:ext>
                </a:extLst>
              </p:cNvPr>
              <p:cNvGrpSpPr/>
              <p:nvPr/>
            </p:nvGrpSpPr>
            <p:grpSpPr>
              <a:xfrm>
                <a:off x="2650264" y="7315587"/>
                <a:ext cx="59573" cy="100761"/>
                <a:chOff x="2735989" y="7315587"/>
                <a:chExt cx="59573" cy="100761"/>
              </a:xfrm>
            </p:grpSpPr>
            <p:grpSp>
              <p:nvGrpSpPr>
                <p:cNvPr id="9390" name="Group 9389">
                  <a:extLst>
                    <a:ext uri="{FF2B5EF4-FFF2-40B4-BE49-F238E27FC236}">
                      <a16:creationId xmlns:a16="http://schemas.microsoft.com/office/drawing/2014/main" id="{357C7860-6960-ED35-B9E5-45353F44EED7}"/>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392" name="Straight Connector 9391">
                    <a:extLst>
                      <a:ext uri="{FF2B5EF4-FFF2-40B4-BE49-F238E27FC236}">
                        <a16:creationId xmlns:a16="http://schemas.microsoft.com/office/drawing/2014/main" id="{ABCB6E8C-DF5C-0473-9B45-98E56369832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393" name="Straight Connector 9392">
                    <a:extLst>
                      <a:ext uri="{FF2B5EF4-FFF2-40B4-BE49-F238E27FC236}">
                        <a16:creationId xmlns:a16="http://schemas.microsoft.com/office/drawing/2014/main" id="{FEF9007E-9DDB-F1E4-060B-A764CB65A9C9}"/>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391" name="Oval 9390">
                  <a:extLst>
                    <a:ext uri="{FF2B5EF4-FFF2-40B4-BE49-F238E27FC236}">
                      <a16:creationId xmlns:a16="http://schemas.microsoft.com/office/drawing/2014/main" id="{48041E72-F663-15C3-63BC-C5B3D9F08AF8}"/>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9380" name="Group 9379">
                <a:extLst>
                  <a:ext uri="{FF2B5EF4-FFF2-40B4-BE49-F238E27FC236}">
                    <a16:creationId xmlns:a16="http://schemas.microsoft.com/office/drawing/2014/main" id="{69E74B4F-6B3F-5899-B811-8E243FF7CABD}"/>
                  </a:ext>
                </a:extLst>
              </p:cNvPr>
              <p:cNvGrpSpPr/>
              <p:nvPr/>
            </p:nvGrpSpPr>
            <p:grpSpPr>
              <a:xfrm rot="10800000">
                <a:off x="2577239" y="7420362"/>
                <a:ext cx="59573" cy="100761"/>
                <a:chOff x="2577239" y="7315587"/>
                <a:chExt cx="59573" cy="100761"/>
              </a:xfrm>
            </p:grpSpPr>
            <p:sp>
              <p:nvSpPr>
                <p:cNvPr id="9386" name="Oval 9385">
                  <a:extLst>
                    <a:ext uri="{FF2B5EF4-FFF2-40B4-BE49-F238E27FC236}">
                      <a16:creationId xmlns:a16="http://schemas.microsoft.com/office/drawing/2014/main" id="{E19654C6-BB1E-0647-5076-44F4BF6556E2}"/>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387" name="Group 9386">
                  <a:extLst>
                    <a:ext uri="{FF2B5EF4-FFF2-40B4-BE49-F238E27FC236}">
                      <a16:creationId xmlns:a16="http://schemas.microsoft.com/office/drawing/2014/main" id="{8310782D-B29B-9EBB-1FDE-AEC08D7F07BC}"/>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388" name="Straight Connector 9387">
                    <a:extLst>
                      <a:ext uri="{FF2B5EF4-FFF2-40B4-BE49-F238E27FC236}">
                        <a16:creationId xmlns:a16="http://schemas.microsoft.com/office/drawing/2014/main" id="{B868F6F3-2373-D3E9-3292-E332C383D86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389" name="Straight Connector 9388">
                    <a:extLst>
                      <a:ext uri="{FF2B5EF4-FFF2-40B4-BE49-F238E27FC236}">
                        <a16:creationId xmlns:a16="http://schemas.microsoft.com/office/drawing/2014/main" id="{2ED3014E-9BF0-BA7E-BEEB-50B4582002F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381" name="Group 9380">
                <a:extLst>
                  <a:ext uri="{FF2B5EF4-FFF2-40B4-BE49-F238E27FC236}">
                    <a16:creationId xmlns:a16="http://schemas.microsoft.com/office/drawing/2014/main" id="{2E490CCC-DB73-03D6-CE55-A23FCB2DA558}"/>
                  </a:ext>
                </a:extLst>
              </p:cNvPr>
              <p:cNvGrpSpPr/>
              <p:nvPr/>
            </p:nvGrpSpPr>
            <p:grpSpPr>
              <a:xfrm rot="10800000">
                <a:off x="2650264" y="7420362"/>
                <a:ext cx="59573" cy="100761"/>
                <a:chOff x="2735989" y="7315587"/>
                <a:chExt cx="59573" cy="100761"/>
              </a:xfrm>
            </p:grpSpPr>
            <p:grpSp>
              <p:nvGrpSpPr>
                <p:cNvPr id="9382" name="Group 9381">
                  <a:extLst>
                    <a:ext uri="{FF2B5EF4-FFF2-40B4-BE49-F238E27FC236}">
                      <a16:creationId xmlns:a16="http://schemas.microsoft.com/office/drawing/2014/main" id="{7C30780E-1381-6EFC-9DB4-B34617FABB23}"/>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384" name="Straight Connector 9383">
                    <a:extLst>
                      <a:ext uri="{FF2B5EF4-FFF2-40B4-BE49-F238E27FC236}">
                        <a16:creationId xmlns:a16="http://schemas.microsoft.com/office/drawing/2014/main" id="{64715005-A83E-1A7C-E5FB-93E3E21F7EB1}"/>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385" name="Straight Connector 9384">
                    <a:extLst>
                      <a:ext uri="{FF2B5EF4-FFF2-40B4-BE49-F238E27FC236}">
                        <a16:creationId xmlns:a16="http://schemas.microsoft.com/office/drawing/2014/main" id="{1F846CC1-9BD6-36D7-BCA2-624FEED500A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383" name="Oval 9382">
                  <a:extLst>
                    <a:ext uri="{FF2B5EF4-FFF2-40B4-BE49-F238E27FC236}">
                      <a16:creationId xmlns:a16="http://schemas.microsoft.com/office/drawing/2014/main" id="{B5CAC741-240D-78D6-BA9A-2CF5FCE5DD46}"/>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9231" name="Group 9230">
              <a:extLst>
                <a:ext uri="{FF2B5EF4-FFF2-40B4-BE49-F238E27FC236}">
                  <a16:creationId xmlns:a16="http://schemas.microsoft.com/office/drawing/2014/main" id="{3691F871-DBAC-B471-327F-87BF9A36530D}"/>
                </a:ext>
              </a:extLst>
            </p:cNvPr>
            <p:cNvGrpSpPr/>
            <p:nvPr/>
          </p:nvGrpSpPr>
          <p:grpSpPr>
            <a:xfrm>
              <a:off x="6158733" y="2312493"/>
              <a:ext cx="132598" cy="205536"/>
              <a:chOff x="2577239" y="7315587"/>
              <a:chExt cx="132598" cy="205536"/>
            </a:xfrm>
          </p:grpSpPr>
          <p:grpSp>
            <p:nvGrpSpPr>
              <p:cNvPr id="9358" name="Group 9357">
                <a:extLst>
                  <a:ext uri="{FF2B5EF4-FFF2-40B4-BE49-F238E27FC236}">
                    <a16:creationId xmlns:a16="http://schemas.microsoft.com/office/drawing/2014/main" id="{9FBBE46B-A48E-B562-88C7-6D52A992869A}"/>
                  </a:ext>
                </a:extLst>
              </p:cNvPr>
              <p:cNvGrpSpPr/>
              <p:nvPr/>
            </p:nvGrpSpPr>
            <p:grpSpPr>
              <a:xfrm>
                <a:off x="2577239" y="7315587"/>
                <a:ext cx="59573" cy="100761"/>
                <a:chOff x="2577239" y="7315587"/>
                <a:chExt cx="59573" cy="100761"/>
              </a:xfrm>
            </p:grpSpPr>
            <p:sp>
              <p:nvSpPr>
                <p:cNvPr id="9374" name="Oval 9373">
                  <a:extLst>
                    <a:ext uri="{FF2B5EF4-FFF2-40B4-BE49-F238E27FC236}">
                      <a16:creationId xmlns:a16="http://schemas.microsoft.com/office/drawing/2014/main" id="{380B2D03-C94D-D847-DA4E-23CAE6C435E3}"/>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375" name="Group 9374">
                  <a:extLst>
                    <a:ext uri="{FF2B5EF4-FFF2-40B4-BE49-F238E27FC236}">
                      <a16:creationId xmlns:a16="http://schemas.microsoft.com/office/drawing/2014/main" id="{2853E588-09C4-533A-3481-A9B4425DD29D}"/>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376" name="Straight Connector 9375">
                    <a:extLst>
                      <a:ext uri="{FF2B5EF4-FFF2-40B4-BE49-F238E27FC236}">
                        <a16:creationId xmlns:a16="http://schemas.microsoft.com/office/drawing/2014/main" id="{C528D53A-961B-5771-89A3-C989B83FCC4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377" name="Straight Connector 9376">
                    <a:extLst>
                      <a:ext uri="{FF2B5EF4-FFF2-40B4-BE49-F238E27FC236}">
                        <a16:creationId xmlns:a16="http://schemas.microsoft.com/office/drawing/2014/main" id="{189D7D78-DEA7-D92B-5DF6-CB5F6866BB9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359" name="Group 9358">
                <a:extLst>
                  <a:ext uri="{FF2B5EF4-FFF2-40B4-BE49-F238E27FC236}">
                    <a16:creationId xmlns:a16="http://schemas.microsoft.com/office/drawing/2014/main" id="{1D03E2EC-D382-197E-2A95-F096CF4F472C}"/>
                  </a:ext>
                </a:extLst>
              </p:cNvPr>
              <p:cNvGrpSpPr/>
              <p:nvPr/>
            </p:nvGrpSpPr>
            <p:grpSpPr>
              <a:xfrm>
                <a:off x="2650264" y="7315587"/>
                <a:ext cx="59573" cy="100761"/>
                <a:chOff x="2735989" y="7315587"/>
                <a:chExt cx="59573" cy="100761"/>
              </a:xfrm>
            </p:grpSpPr>
            <p:grpSp>
              <p:nvGrpSpPr>
                <p:cNvPr id="9370" name="Group 9369">
                  <a:extLst>
                    <a:ext uri="{FF2B5EF4-FFF2-40B4-BE49-F238E27FC236}">
                      <a16:creationId xmlns:a16="http://schemas.microsoft.com/office/drawing/2014/main" id="{CCE60217-7492-7EF5-8BD3-3C62B9A8C4CC}"/>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372" name="Straight Connector 9371">
                    <a:extLst>
                      <a:ext uri="{FF2B5EF4-FFF2-40B4-BE49-F238E27FC236}">
                        <a16:creationId xmlns:a16="http://schemas.microsoft.com/office/drawing/2014/main" id="{BFFDA29C-DBA0-07CE-DAC9-1A6AA49B1791}"/>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373" name="Straight Connector 9372">
                    <a:extLst>
                      <a:ext uri="{FF2B5EF4-FFF2-40B4-BE49-F238E27FC236}">
                        <a16:creationId xmlns:a16="http://schemas.microsoft.com/office/drawing/2014/main" id="{3361C2BB-60D6-2280-0E88-605F349BD82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371" name="Oval 9370">
                  <a:extLst>
                    <a:ext uri="{FF2B5EF4-FFF2-40B4-BE49-F238E27FC236}">
                      <a16:creationId xmlns:a16="http://schemas.microsoft.com/office/drawing/2014/main" id="{5C7B71B2-4079-042E-AAF6-61D154E7E8B7}"/>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9360" name="Group 9359">
                <a:extLst>
                  <a:ext uri="{FF2B5EF4-FFF2-40B4-BE49-F238E27FC236}">
                    <a16:creationId xmlns:a16="http://schemas.microsoft.com/office/drawing/2014/main" id="{FE024253-946D-D0E8-A44E-94EC330A3FA5}"/>
                  </a:ext>
                </a:extLst>
              </p:cNvPr>
              <p:cNvGrpSpPr/>
              <p:nvPr/>
            </p:nvGrpSpPr>
            <p:grpSpPr>
              <a:xfrm rot="10800000">
                <a:off x="2577239" y="7420362"/>
                <a:ext cx="59573" cy="100761"/>
                <a:chOff x="2577239" y="7315587"/>
                <a:chExt cx="59573" cy="100761"/>
              </a:xfrm>
            </p:grpSpPr>
            <p:sp>
              <p:nvSpPr>
                <p:cNvPr id="9366" name="Oval 9365">
                  <a:extLst>
                    <a:ext uri="{FF2B5EF4-FFF2-40B4-BE49-F238E27FC236}">
                      <a16:creationId xmlns:a16="http://schemas.microsoft.com/office/drawing/2014/main" id="{6EB38D7C-975F-15A2-0C97-EEE8DFA4F714}"/>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367" name="Group 9366">
                  <a:extLst>
                    <a:ext uri="{FF2B5EF4-FFF2-40B4-BE49-F238E27FC236}">
                      <a16:creationId xmlns:a16="http://schemas.microsoft.com/office/drawing/2014/main" id="{726A2307-C684-73E7-7D9F-1C98664EB6C5}"/>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368" name="Straight Connector 9367">
                    <a:extLst>
                      <a:ext uri="{FF2B5EF4-FFF2-40B4-BE49-F238E27FC236}">
                        <a16:creationId xmlns:a16="http://schemas.microsoft.com/office/drawing/2014/main" id="{80533666-715B-200B-8D20-174556AD16B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369" name="Straight Connector 9368">
                    <a:extLst>
                      <a:ext uri="{FF2B5EF4-FFF2-40B4-BE49-F238E27FC236}">
                        <a16:creationId xmlns:a16="http://schemas.microsoft.com/office/drawing/2014/main" id="{0BF9EBDD-2C59-A867-E8DC-84AC86DAE94D}"/>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361" name="Group 9360">
                <a:extLst>
                  <a:ext uri="{FF2B5EF4-FFF2-40B4-BE49-F238E27FC236}">
                    <a16:creationId xmlns:a16="http://schemas.microsoft.com/office/drawing/2014/main" id="{345D7F32-956F-704C-2C15-16E2C97B7EA0}"/>
                  </a:ext>
                </a:extLst>
              </p:cNvPr>
              <p:cNvGrpSpPr/>
              <p:nvPr/>
            </p:nvGrpSpPr>
            <p:grpSpPr>
              <a:xfrm rot="10800000">
                <a:off x="2650264" y="7420362"/>
                <a:ext cx="59573" cy="100761"/>
                <a:chOff x="2735989" y="7315587"/>
                <a:chExt cx="59573" cy="100761"/>
              </a:xfrm>
            </p:grpSpPr>
            <p:grpSp>
              <p:nvGrpSpPr>
                <p:cNvPr id="9362" name="Group 9361">
                  <a:extLst>
                    <a:ext uri="{FF2B5EF4-FFF2-40B4-BE49-F238E27FC236}">
                      <a16:creationId xmlns:a16="http://schemas.microsoft.com/office/drawing/2014/main" id="{FAA0DCBC-44CA-1ED0-C88D-EE75F0D2C308}"/>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364" name="Straight Connector 9363">
                    <a:extLst>
                      <a:ext uri="{FF2B5EF4-FFF2-40B4-BE49-F238E27FC236}">
                        <a16:creationId xmlns:a16="http://schemas.microsoft.com/office/drawing/2014/main" id="{6DA9170D-3C59-1985-A6FD-95BE403D66F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365" name="Straight Connector 9364">
                    <a:extLst>
                      <a:ext uri="{FF2B5EF4-FFF2-40B4-BE49-F238E27FC236}">
                        <a16:creationId xmlns:a16="http://schemas.microsoft.com/office/drawing/2014/main" id="{60A4A525-D56B-7893-BE0C-6291B2DC7EC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363" name="Oval 9362">
                  <a:extLst>
                    <a:ext uri="{FF2B5EF4-FFF2-40B4-BE49-F238E27FC236}">
                      <a16:creationId xmlns:a16="http://schemas.microsoft.com/office/drawing/2014/main" id="{9E1BAD19-0086-6C6B-1256-EC9D30C9D760}"/>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9232" name="Group 9231">
              <a:extLst>
                <a:ext uri="{FF2B5EF4-FFF2-40B4-BE49-F238E27FC236}">
                  <a16:creationId xmlns:a16="http://schemas.microsoft.com/office/drawing/2014/main" id="{E2BB0BEA-9FD6-69B7-1060-5749B903457F}"/>
                </a:ext>
              </a:extLst>
            </p:cNvPr>
            <p:cNvGrpSpPr/>
            <p:nvPr/>
          </p:nvGrpSpPr>
          <p:grpSpPr>
            <a:xfrm>
              <a:off x="6311133" y="2312493"/>
              <a:ext cx="132598" cy="205536"/>
              <a:chOff x="2577239" y="7315587"/>
              <a:chExt cx="132598" cy="205536"/>
            </a:xfrm>
          </p:grpSpPr>
          <p:grpSp>
            <p:nvGrpSpPr>
              <p:cNvPr id="9338" name="Group 9337">
                <a:extLst>
                  <a:ext uri="{FF2B5EF4-FFF2-40B4-BE49-F238E27FC236}">
                    <a16:creationId xmlns:a16="http://schemas.microsoft.com/office/drawing/2014/main" id="{8AF7A27F-B441-9F79-C8E9-088D5E82BC40}"/>
                  </a:ext>
                </a:extLst>
              </p:cNvPr>
              <p:cNvGrpSpPr/>
              <p:nvPr/>
            </p:nvGrpSpPr>
            <p:grpSpPr>
              <a:xfrm>
                <a:off x="2577239" y="7315587"/>
                <a:ext cx="59573" cy="100761"/>
                <a:chOff x="2577239" y="7315587"/>
                <a:chExt cx="59573" cy="100761"/>
              </a:xfrm>
            </p:grpSpPr>
            <p:sp>
              <p:nvSpPr>
                <p:cNvPr id="9354" name="Oval 9353">
                  <a:extLst>
                    <a:ext uri="{FF2B5EF4-FFF2-40B4-BE49-F238E27FC236}">
                      <a16:creationId xmlns:a16="http://schemas.microsoft.com/office/drawing/2014/main" id="{D158F166-D4F1-8B7E-FD9C-3BD739275997}"/>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355" name="Group 9354">
                  <a:extLst>
                    <a:ext uri="{FF2B5EF4-FFF2-40B4-BE49-F238E27FC236}">
                      <a16:creationId xmlns:a16="http://schemas.microsoft.com/office/drawing/2014/main" id="{1A5DD14A-4E5F-7C02-F485-21010776E937}"/>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356" name="Straight Connector 9355">
                    <a:extLst>
                      <a:ext uri="{FF2B5EF4-FFF2-40B4-BE49-F238E27FC236}">
                        <a16:creationId xmlns:a16="http://schemas.microsoft.com/office/drawing/2014/main" id="{A6852E5C-FD31-3884-EA4C-ED7D1B36F18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357" name="Straight Connector 9356">
                    <a:extLst>
                      <a:ext uri="{FF2B5EF4-FFF2-40B4-BE49-F238E27FC236}">
                        <a16:creationId xmlns:a16="http://schemas.microsoft.com/office/drawing/2014/main" id="{25EF4D8A-2914-524A-2047-05E5ADFEA78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339" name="Group 9338">
                <a:extLst>
                  <a:ext uri="{FF2B5EF4-FFF2-40B4-BE49-F238E27FC236}">
                    <a16:creationId xmlns:a16="http://schemas.microsoft.com/office/drawing/2014/main" id="{9C68A839-D179-0FBB-0261-91A6A29F96EE}"/>
                  </a:ext>
                </a:extLst>
              </p:cNvPr>
              <p:cNvGrpSpPr/>
              <p:nvPr/>
            </p:nvGrpSpPr>
            <p:grpSpPr>
              <a:xfrm>
                <a:off x="2650264" y="7315587"/>
                <a:ext cx="59573" cy="100761"/>
                <a:chOff x="2735989" y="7315587"/>
                <a:chExt cx="59573" cy="100761"/>
              </a:xfrm>
            </p:grpSpPr>
            <p:grpSp>
              <p:nvGrpSpPr>
                <p:cNvPr id="9350" name="Group 9349">
                  <a:extLst>
                    <a:ext uri="{FF2B5EF4-FFF2-40B4-BE49-F238E27FC236}">
                      <a16:creationId xmlns:a16="http://schemas.microsoft.com/office/drawing/2014/main" id="{6FD1AAAF-9513-7F3D-816B-3925821AB1D5}"/>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352" name="Straight Connector 9351">
                    <a:extLst>
                      <a:ext uri="{FF2B5EF4-FFF2-40B4-BE49-F238E27FC236}">
                        <a16:creationId xmlns:a16="http://schemas.microsoft.com/office/drawing/2014/main" id="{D771E0A2-49B4-A0C4-360C-5089F4113B1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353" name="Straight Connector 9352">
                    <a:extLst>
                      <a:ext uri="{FF2B5EF4-FFF2-40B4-BE49-F238E27FC236}">
                        <a16:creationId xmlns:a16="http://schemas.microsoft.com/office/drawing/2014/main" id="{D2C692FE-7DC8-7226-048F-435A8EB3615F}"/>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351" name="Oval 9350">
                  <a:extLst>
                    <a:ext uri="{FF2B5EF4-FFF2-40B4-BE49-F238E27FC236}">
                      <a16:creationId xmlns:a16="http://schemas.microsoft.com/office/drawing/2014/main" id="{6EE23225-B3D0-DAF3-1A33-99C14A7C9852}"/>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9340" name="Group 9339">
                <a:extLst>
                  <a:ext uri="{FF2B5EF4-FFF2-40B4-BE49-F238E27FC236}">
                    <a16:creationId xmlns:a16="http://schemas.microsoft.com/office/drawing/2014/main" id="{3F89EC18-284F-EF13-4AA5-82CAFA0346AD}"/>
                  </a:ext>
                </a:extLst>
              </p:cNvPr>
              <p:cNvGrpSpPr/>
              <p:nvPr/>
            </p:nvGrpSpPr>
            <p:grpSpPr>
              <a:xfrm rot="10800000">
                <a:off x="2577239" y="7420362"/>
                <a:ext cx="59573" cy="100761"/>
                <a:chOff x="2577239" y="7315587"/>
                <a:chExt cx="59573" cy="100761"/>
              </a:xfrm>
            </p:grpSpPr>
            <p:sp>
              <p:nvSpPr>
                <p:cNvPr id="9346" name="Oval 9345">
                  <a:extLst>
                    <a:ext uri="{FF2B5EF4-FFF2-40B4-BE49-F238E27FC236}">
                      <a16:creationId xmlns:a16="http://schemas.microsoft.com/office/drawing/2014/main" id="{82BB9F42-FE99-AF0A-1D29-543496FE5DB1}"/>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347" name="Group 9346">
                  <a:extLst>
                    <a:ext uri="{FF2B5EF4-FFF2-40B4-BE49-F238E27FC236}">
                      <a16:creationId xmlns:a16="http://schemas.microsoft.com/office/drawing/2014/main" id="{033E7385-9355-D8DC-24BC-0F19A44D0E6A}"/>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348" name="Straight Connector 9347">
                    <a:extLst>
                      <a:ext uri="{FF2B5EF4-FFF2-40B4-BE49-F238E27FC236}">
                        <a16:creationId xmlns:a16="http://schemas.microsoft.com/office/drawing/2014/main" id="{8729EF06-B6C5-BAFD-C2E0-C44604A4FA0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349" name="Straight Connector 9348">
                    <a:extLst>
                      <a:ext uri="{FF2B5EF4-FFF2-40B4-BE49-F238E27FC236}">
                        <a16:creationId xmlns:a16="http://schemas.microsoft.com/office/drawing/2014/main" id="{3FAC2837-62CE-2794-BA99-1A0AAF3BEE4D}"/>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341" name="Group 9340">
                <a:extLst>
                  <a:ext uri="{FF2B5EF4-FFF2-40B4-BE49-F238E27FC236}">
                    <a16:creationId xmlns:a16="http://schemas.microsoft.com/office/drawing/2014/main" id="{3AA6B449-B616-14FA-D7D2-9E5BFDF2849B}"/>
                  </a:ext>
                </a:extLst>
              </p:cNvPr>
              <p:cNvGrpSpPr/>
              <p:nvPr/>
            </p:nvGrpSpPr>
            <p:grpSpPr>
              <a:xfrm rot="10800000">
                <a:off x="2650264" y="7420362"/>
                <a:ext cx="59573" cy="100761"/>
                <a:chOff x="2735989" y="7315587"/>
                <a:chExt cx="59573" cy="100761"/>
              </a:xfrm>
            </p:grpSpPr>
            <p:grpSp>
              <p:nvGrpSpPr>
                <p:cNvPr id="9342" name="Group 9341">
                  <a:extLst>
                    <a:ext uri="{FF2B5EF4-FFF2-40B4-BE49-F238E27FC236}">
                      <a16:creationId xmlns:a16="http://schemas.microsoft.com/office/drawing/2014/main" id="{7C4AC87A-3654-1A08-BBA9-AB63E3293AA5}"/>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344" name="Straight Connector 9343">
                    <a:extLst>
                      <a:ext uri="{FF2B5EF4-FFF2-40B4-BE49-F238E27FC236}">
                        <a16:creationId xmlns:a16="http://schemas.microsoft.com/office/drawing/2014/main" id="{CB6A50AC-1E9A-D8FD-0E71-95F224B5F911}"/>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345" name="Straight Connector 9344">
                    <a:extLst>
                      <a:ext uri="{FF2B5EF4-FFF2-40B4-BE49-F238E27FC236}">
                        <a16:creationId xmlns:a16="http://schemas.microsoft.com/office/drawing/2014/main" id="{68C4AF8A-7FEC-81C1-C01A-B5E3BADAF2E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343" name="Oval 9342">
                  <a:extLst>
                    <a:ext uri="{FF2B5EF4-FFF2-40B4-BE49-F238E27FC236}">
                      <a16:creationId xmlns:a16="http://schemas.microsoft.com/office/drawing/2014/main" id="{BA9F58BF-48DC-DCDE-44B5-1A9A6B02B34E}"/>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9233" name="Group 9232">
              <a:extLst>
                <a:ext uri="{FF2B5EF4-FFF2-40B4-BE49-F238E27FC236}">
                  <a16:creationId xmlns:a16="http://schemas.microsoft.com/office/drawing/2014/main" id="{6924C9B2-758B-C336-8BE5-C497D3A8BCDD}"/>
                </a:ext>
              </a:extLst>
            </p:cNvPr>
            <p:cNvGrpSpPr/>
            <p:nvPr/>
          </p:nvGrpSpPr>
          <p:grpSpPr>
            <a:xfrm>
              <a:off x="6452244" y="2306848"/>
              <a:ext cx="132598" cy="205536"/>
              <a:chOff x="2577239" y="7315587"/>
              <a:chExt cx="132598" cy="205536"/>
            </a:xfrm>
          </p:grpSpPr>
          <p:grpSp>
            <p:nvGrpSpPr>
              <p:cNvPr id="9318" name="Group 9317">
                <a:extLst>
                  <a:ext uri="{FF2B5EF4-FFF2-40B4-BE49-F238E27FC236}">
                    <a16:creationId xmlns:a16="http://schemas.microsoft.com/office/drawing/2014/main" id="{78AA4704-81F8-9AE2-5733-CA2D2BFDEF8B}"/>
                  </a:ext>
                </a:extLst>
              </p:cNvPr>
              <p:cNvGrpSpPr/>
              <p:nvPr/>
            </p:nvGrpSpPr>
            <p:grpSpPr>
              <a:xfrm>
                <a:off x="2577239" y="7315587"/>
                <a:ext cx="59573" cy="100761"/>
                <a:chOff x="2577239" y="7315587"/>
                <a:chExt cx="59573" cy="100761"/>
              </a:xfrm>
            </p:grpSpPr>
            <p:sp>
              <p:nvSpPr>
                <p:cNvPr id="9334" name="Oval 9333">
                  <a:extLst>
                    <a:ext uri="{FF2B5EF4-FFF2-40B4-BE49-F238E27FC236}">
                      <a16:creationId xmlns:a16="http://schemas.microsoft.com/office/drawing/2014/main" id="{1E3E162E-CF97-21EE-7FF5-AACF8AC04FAD}"/>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335" name="Group 9334">
                  <a:extLst>
                    <a:ext uri="{FF2B5EF4-FFF2-40B4-BE49-F238E27FC236}">
                      <a16:creationId xmlns:a16="http://schemas.microsoft.com/office/drawing/2014/main" id="{171783B0-8A3E-DFED-27E6-39B322919424}"/>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336" name="Straight Connector 9335">
                    <a:extLst>
                      <a:ext uri="{FF2B5EF4-FFF2-40B4-BE49-F238E27FC236}">
                        <a16:creationId xmlns:a16="http://schemas.microsoft.com/office/drawing/2014/main" id="{84B29AF4-BBFA-BB12-E839-1D135385A0B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337" name="Straight Connector 9336">
                    <a:extLst>
                      <a:ext uri="{FF2B5EF4-FFF2-40B4-BE49-F238E27FC236}">
                        <a16:creationId xmlns:a16="http://schemas.microsoft.com/office/drawing/2014/main" id="{4464577B-2428-5749-B7F1-E6F8F74AE74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319" name="Group 9318">
                <a:extLst>
                  <a:ext uri="{FF2B5EF4-FFF2-40B4-BE49-F238E27FC236}">
                    <a16:creationId xmlns:a16="http://schemas.microsoft.com/office/drawing/2014/main" id="{382EC55F-7113-76ED-53A5-04F0288057A9}"/>
                  </a:ext>
                </a:extLst>
              </p:cNvPr>
              <p:cNvGrpSpPr/>
              <p:nvPr/>
            </p:nvGrpSpPr>
            <p:grpSpPr>
              <a:xfrm>
                <a:off x="2650264" y="7315587"/>
                <a:ext cx="59573" cy="100761"/>
                <a:chOff x="2735989" y="7315587"/>
                <a:chExt cx="59573" cy="100761"/>
              </a:xfrm>
            </p:grpSpPr>
            <p:grpSp>
              <p:nvGrpSpPr>
                <p:cNvPr id="9330" name="Group 9329">
                  <a:extLst>
                    <a:ext uri="{FF2B5EF4-FFF2-40B4-BE49-F238E27FC236}">
                      <a16:creationId xmlns:a16="http://schemas.microsoft.com/office/drawing/2014/main" id="{F79A3329-A686-2ABB-0E61-3AFED227EFBF}"/>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332" name="Straight Connector 9331">
                    <a:extLst>
                      <a:ext uri="{FF2B5EF4-FFF2-40B4-BE49-F238E27FC236}">
                        <a16:creationId xmlns:a16="http://schemas.microsoft.com/office/drawing/2014/main" id="{CD8E5032-C712-7FFF-F23B-2C8528A775A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333" name="Straight Connector 9332">
                    <a:extLst>
                      <a:ext uri="{FF2B5EF4-FFF2-40B4-BE49-F238E27FC236}">
                        <a16:creationId xmlns:a16="http://schemas.microsoft.com/office/drawing/2014/main" id="{A420D5FC-15BB-E965-2BAB-207281D985A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331" name="Oval 9330">
                  <a:extLst>
                    <a:ext uri="{FF2B5EF4-FFF2-40B4-BE49-F238E27FC236}">
                      <a16:creationId xmlns:a16="http://schemas.microsoft.com/office/drawing/2014/main" id="{94E613A2-41DC-95FE-2DDF-94046CFA4671}"/>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9320" name="Group 9319">
                <a:extLst>
                  <a:ext uri="{FF2B5EF4-FFF2-40B4-BE49-F238E27FC236}">
                    <a16:creationId xmlns:a16="http://schemas.microsoft.com/office/drawing/2014/main" id="{422C63ED-FA19-695D-1ADD-B914327B149A}"/>
                  </a:ext>
                </a:extLst>
              </p:cNvPr>
              <p:cNvGrpSpPr/>
              <p:nvPr/>
            </p:nvGrpSpPr>
            <p:grpSpPr>
              <a:xfrm rot="10800000">
                <a:off x="2577239" y="7420362"/>
                <a:ext cx="59573" cy="100761"/>
                <a:chOff x="2577239" y="7315587"/>
                <a:chExt cx="59573" cy="100761"/>
              </a:xfrm>
            </p:grpSpPr>
            <p:sp>
              <p:nvSpPr>
                <p:cNvPr id="9326" name="Oval 9325">
                  <a:extLst>
                    <a:ext uri="{FF2B5EF4-FFF2-40B4-BE49-F238E27FC236}">
                      <a16:creationId xmlns:a16="http://schemas.microsoft.com/office/drawing/2014/main" id="{64FA17C2-9845-5F9C-57F6-1D2E19B434A0}"/>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327" name="Group 9326">
                  <a:extLst>
                    <a:ext uri="{FF2B5EF4-FFF2-40B4-BE49-F238E27FC236}">
                      <a16:creationId xmlns:a16="http://schemas.microsoft.com/office/drawing/2014/main" id="{2E0E672D-FF8F-F0C6-F1FE-9B55792019EE}"/>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328" name="Straight Connector 9327">
                    <a:extLst>
                      <a:ext uri="{FF2B5EF4-FFF2-40B4-BE49-F238E27FC236}">
                        <a16:creationId xmlns:a16="http://schemas.microsoft.com/office/drawing/2014/main" id="{EB67268B-EF44-0251-A3D7-569C4E1A04A6}"/>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329" name="Straight Connector 9328">
                    <a:extLst>
                      <a:ext uri="{FF2B5EF4-FFF2-40B4-BE49-F238E27FC236}">
                        <a16:creationId xmlns:a16="http://schemas.microsoft.com/office/drawing/2014/main" id="{5BBDB359-2A3D-A747-8FEB-DF311B7F7D19}"/>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321" name="Group 9320">
                <a:extLst>
                  <a:ext uri="{FF2B5EF4-FFF2-40B4-BE49-F238E27FC236}">
                    <a16:creationId xmlns:a16="http://schemas.microsoft.com/office/drawing/2014/main" id="{7078AFCB-E82F-D125-7898-AA698605EB46}"/>
                  </a:ext>
                </a:extLst>
              </p:cNvPr>
              <p:cNvGrpSpPr/>
              <p:nvPr/>
            </p:nvGrpSpPr>
            <p:grpSpPr>
              <a:xfrm rot="10800000">
                <a:off x="2650264" y="7420362"/>
                <a:ext cx="59573" cy="100761"/>
                <a:chOff x="2735989" y="7315587"/>
                <a:chExt cx="59573" cy="100761"/>
              </a:xfrm>
            </p:grpSpPr>
            <p:grpSp>
              <p:nvGrpSpPr>
                <p:cNvPr id="9322" name="Group 9321">
                  <a:extLst>
                    <a:ext uri="{FF2B5EF4-FFF2-40B4-BE49-F238E27FC236}">
                      <a16:creationId xmlns:a16="http://schemas.microsoft.com/office/drawing/2014/main" id="{A3A88BAA-06D7-216F-BF1B-297FF4CFADEB}"/>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324" name="Straight Connector 9323">
                    <a:extLst>
                      <a:ext uri="{FF2B5EF4-FFF2-40B4-BE49-F238E27FC236}">
                        <a16:creationId xmlns:a16="http://schemas.microsoft.com/office/drawing/2014/main" id="{365953F5-6280-323C-60B0-304CA38C96D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325" name="Straight Connector 9324">
                    <a:extLst>
                      <a:ext uri="{FF2B5EF4-FFF2-40B4-BE49-F238E27FC236}">
                        <a16:creationId xmlns:a16="http://schemas.microsoft.com/office/drawing/2014/main" id="{D4194F41-4E81-D3E6-9AED-F3CA7F6F9BA9}"/>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323" name="Oval 9322">
                  <a:extLst>
                    <a:ext uri="{FF2B5EF4-FFF2-40B4-BE49-F238E27FC236}">
                      <a16:creationId xmlns:a16="http://schemas.microsoft.com/office/drawing/2014/main" id="{4D211172-D8C5-D82F-DCA2-854934B0EEEE}"/>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9234" name="Group 9233">
              <a:extLst>
                <a:ext uri="{FF2B5EF4-FFF2-40B4-BE49-F238E27FC236}">
                  <a16:creationId xmlns:a16="http://schemas.microsoft.com/office/drawing/2014/main" id="{E101863A-B4E8-F89C-6831-E02F975AB0FD}"/>
                </a:ext>
              </a:extLst>
            </p:cNvPr>
            <p:cNvGrpSpPr/>
            <p:nvPr/>
          </p:nvGrpSpPr>
          <p:grpSpPr>
            <a:xfrm>
              <a:off x="6604644" y="2306848"/>
              <a:ext cx="132598" cy="205536"/>
              <a:chOff x="2577239" y="7315587"/>
              <a:chExt cx="132598" cy="205536"/>
            </a:xfrm>
          </p:grpSpPr>
          <p:grpSp>
            <p:nvGrpSpPr>
              <p:cNvPr id="9298" name="Group 9297">
                <a:extLst>
                  <a:ext uri="{FF2B5EF4-FFF2-40B4-BE49-F238E27FC236}">
                    <a16:creationId xmlns:a16="http://schemas.microsoft.com/office/drawing/2014/main" id="{EE22261B-5332-2A1C-3787-E0B5ABD15A21}"/>
                  </a:ext>
                </a:extLst>
              </p:cNvPr>
              <p:cNvGrpSpPr/>
              <p:nvPr/>
            </p:nvGrpSpPr>
            <p:grpSpPr>
              <a:xfrm>
                <a:off x="2577239" y="7315587"/>
                <a:ext cx="59573" cy="100761"/>
                <a:chOff x="2577239" y="7315587"/>
                <a:chExt cx="59573" cy="100761"/>
              </a:xfrm>
            </p:grpSpPr>
            <p:sp>
              <p:nvSpPr>
                <p:cNvPr id="9314" name="Oval 9313">
                  <a:extLst>
                    <a:ext uri="{FF2B5EF4-FFF2-40B4-BE49-F238E27FC236}">
                      <a16:creationId xmlns:a16="http://schemas.microsoft.com/office/drawing/2014/main" id="{1FFEE817-C1C1-134B-56BD-7F0967B92473}"/>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315" name="Group 9314">
                  <a:extLst>
                    <a:ext uri="{FF2B5EF4-FFF2-40B4-BE49-F238E27FC236}">
                      <a16:creationId xmlns:a16="http://schemas.microsoft.com/office/drawing/2014/main" id="{FEE78641-0414-0980-F58F-448942C32876}"/>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316" name="Straight Connector 9315">
                    <a:extLst>
                      <a:ext uri="{FF2B5EF4-FFF2-40B4-BE49-F238E27FC236}">
                        <a16:creationId xmlns:a16="http://schemas.microsoft.com/office/drawing/2014/main" id="{83175671-DDC1-0369-6990-EBAB2756789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317" name="Straight Connector 9316">
                    <a:extLst>
                      <a:ext uri="{FF2B5EF4-FFF2-40B4-BE49-F238E27FC236}">
                        <a16:creationId xmlns:a16="http://schemas.microsoft.com/office/drawing/2014/main" id="{70698CC6-B9D4-5D48-5ECD-98B489CD8B8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299" name="Group 9298">
                <a:extLst>
                  <a:ext uri="{FF2B5EF4-FFF2-40B4-BE49-F238E27FC236}">
                    <a16:creationId xmlns:a16="http://schemas.microsoft.com/office/drawing/2014/main" id="{7F886A68-594D-4948-AF7E-9F7E9893966C}"/>
                  </a:ext>
                </a:extLst>
              </p:cNvPr>
              <p:cNvGrpSpPr/>
              <p:nvPr/>
            </p:nvGrpSpPr>
            <p:grpSpPr>
              <a:xfrm>
                <a:off x="2650264" y="7315587"/>
                <a:ext cx="59573" cy="100761"/>
                <a:chOff x="2735989" y="7315587"/>
                <a:chExt cx="59573" cy="100761"/>
              </a:xfrm>
            </p:grpSpPr>
            <p:grpSp>
              <p:nvGrpSpPr>
                <p:cNvPr id="9310" name="Group 9309">
                  <a:extLst>
                    <a:ext uri="{FF2B5EF4-FFF2-40B4-BE49-F238E27FC236}">
                      <a16:creationId xmlns:a16="http://schemas.microsoft.com/office/drawing/2014/main" id="{A9FA4C4C-BCE5-15EC-999E-C775E73F16EE}"/>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312" name="Straight Connector 9311">
                    <a:extLst>
                      <a:ext uri="{FF2B5EF4-FFF2-40B4-BE49-F238E27FC236}">
                        <a16:creationId xmlns:a16="http://schemas.microsoft.com/office/drawing/2014/main" id="{C6A496B0-163D-883F-2345-E727628B7FE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313" name="Straight Connector 9312">
                    <a:extLst>
                      <a:ext uri="{FF2B5EF4-FFF2-40B4-BE49-F238E27FC236}">
                        <a16:creationId xmlns:a16="http://schemas.microsoft.com/office/drawing/2014/main" id="{4E07C458-CED5-C497-E2B7-648CE867D108}"/>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311" name="Oval 9310">
                  <a:extLst>
                    <a:ext uri="{FF2B5EF4-FFF2-40B4-BE49-F238E27FC236}">
                      <a16:creationId xmlns:a16="http://schemas.microsoft.com/office/drawing/2014/main" id="{47C29458-EB1C-F6A6-F28F-46422DB17A61}"/>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9300" name="Group 9299">
                <a:extLst>
                  <a:ext uri="{FF2B5EF4-FFF2-40B4-BE49-F238E27FC236}">
                    <a16:creationId xmlns:a16="http://schemas.microsoft.com/office/drawing/2014/main" id="{8C4018B5-DF17-BE63-909A-F90083301517}"/>
                  </a:ext>
                </a:extLst>
              </p:cNvPr>
              <p:cNvGrpSpPr/>
              <p:nvPr/>
            </p:nvGrpSpPr>
            <p:grpSpPr>
              <a:xfrm rot="10800000">
                <a:off x="2577239" y="7420362"/>
                <a:ext cx="59573" cy="100761"/>
                <a:chOff x="2577239" y="7315587"/>
                <a:chExt cx="59573" cy="100761"/>
              </a:xfrm>
            </p:grpSpPr>
            <p:sp>
              <p:nvSpPr>
                <p:cNvPr id="9306" name="Oval 9305">
                  <a:extLst>
                    <a:ext uri="{FF2B5EF4-FFF2-40B4-BE49-F238E27FC236}">
                      <a16:creationId xmlns:a16="http://schemas.microsoft.com/office/drawing/2014/main" id="{A3192EF3-A076-673B-6192-507F3D39AC7C}"/>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307" name="Group 9306">
                  <a:extLst>
                    <a:ext uri="{FF2B5EF4-FFF2-40B4-BE49-F238E27FC236}">
                      <a16:creationId xmlns:a16="http://schemas.microsoft.com/office/drawing/2014/main" id="{B8E7639E-323C-3321-3204-0230A47FD115}"/>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308" name="Straight Connector 9307">
                    <a:extLst>
                      <a:ext uri="{FF2B5EF4-FFF2-40B4-BE49-F238E27FC236}">
                        <a16:creationId xmlns:a16="http://schemas.microsoft.com/office/drawing/2014/main" id="{B5AFE3CB-54B6-C7D7-5A1D-6BB35C9F2806}"/>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309" name="Straight Connector 9308">
                    <a:extLst>
                      <a:ext uri="{FF2B5EF4-FFF2-40B4-BE49-F238E27FC236}">
                        <a16:creationId xmlns:a16="http://schemas.microsoft.com/office/drawing/2014/main" id="{0054204D-0916-89DB-0BFA-93BE044A5529}"/>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301" name="Group 9300">
                <a:extLst>
                  <a:ext uri="{FF2B5EF4-FFF2-40B4-BE49-F238E27FC236}">
                    <a16:creationId xmlns:a16="http://schemas.microsoft.com/office/drawing/2014/main" id="{7427FB42-B243-4AAC-E8D6-EDC771D40F3D}"/>
                  </a:ext>
                </a:extLst>
              </p:cNvPr>
              <p:cNvGrpSpPr/>
              <p:nvPr/>
            </p:nvGrpSpPr>
            <p:grpSpPr>
              <a:xfrm rot="10800000">
                <a:off x="2650264" y="7420362"/>
                <a:ext cx="59573" cy="100761"/>
                <a:chOff x="2735989" y="7315587"/>
                <a:chExt cx="59573" cy="100761"/>
              </a:xfrm>
            </p:grpSpPr>
            <p:grpSp>
              <p:nvGrpSpPr>
                <p:cNvPr id="9302" name="Group 9301">
                  <a:extLst>
                    <a:ext uri="{FF2B5EF4-FFF2-40B4-BE49-F238E27FC236}">
                      <a16:creationId xmlns:a16="http://schemas.microsoft.com/office/drawing/2014/main" id="{D11F6788-4609-6E3D-9E67-0908D4D53510}"/>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304" name="Straight Connector 9303">
                    <a:extLst>
                      <a:ext uri="{FF2B5EF4-FFF2-40B4-BE49-F238E27FC236}">
                        <a16:creationId xmlns:a16="http://schemas.microsoft.com/office/drawing/2014/main" id="{E80729A8-2D43-7186-2CD5-02F91163BC5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305" name="Straight Connector 9304">
                    <a:extLst>
                      <a:ext uri="{FF2B5EF4-FFF2-40B4-BE49-F238E27FC236}">
                        <a16:creationId xmlns:a16="http://schemas.microsoft.com/office/drawing/2014/main" id="{FAB14E91-7039-3E64-0F5E-89237CADD66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303" name="Oval 9302">
                  <a:extLst>
                    <a:ext uri="{FF2B5EF4-FFF2-40B4-BE49-F238E27FC236}">
                      <a16:creationId xmlns:a16="http://schemas.microsoft.com/office/drawing/2014/main" id="{9B6C4B3F-EF5D-B261-6E22-8F7809BFA03D}"/>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9235" name="Group 9234">
              <a:extLst>
                <a:ext uri="{FF2B5EF4-FFF2-40B4-BE49-F238E27FC236}">
                  <a16:creationId xmlns:a16="http://schemas.microsoft.com/office/drawing/2014/main" id="{7615F105-23BE-7162-5A0F-7D71F0EAA6AE}"/>
                </a:ext>
              </a:extLst>
            </p:cNvPr>
            <p:cNvGrpSpPr/>
            <p:nvPr/>
          </p:nvGrpSpPr>
          <p:grpSpPr>
            <a:xfrm>
              <a:off x="6757044" y="2306848"/>
              <a:ext cx="132598" cy="205536"/>
              <a:chOff x="2577239" y="7315587"/>
              <a:chExt cx="132598" cy="205536"/>
            </a:xfrm>
          </p:grpSpPr>
          <p:grpSp>
            <p:nvGrpSpPr>
              <p:cNvPr id="9278" name="Group 9277">
                <a:extLst>
                  <a:ext uri="{FF2B5EF4-FFF2-40B4-BE49-F238E27FC236}">
                    <a16:creationId xmlns:a16="http://schemas.microsoft.com/office/drawing/2014/main" id="{1C1930DF-20CF-CA44-0A32-83C228B5C98E}"/>
                  </a:ext>
                </a:extLst>
              </p:cNvPr>
              <p:cNvGrpSpPr/>
              <p:nvPr/>
            </p:nvGrpSpPr>
            <p:grpSpPr>
              <a:xfrm>
                <a:off x="2577239" y="7315587"/>
                <a:ext cx="59573" cy="100761"/>
                <a:chOff x="2577239" y="7315587"/>
                <a:chExt cx="59573" cy="100761"/>
              </a:xfrm>
            </p:grpSpPr>
            <p:sp>
              <p:nvSpPr>
                <p:cNvPr id="9294" name="Oval 9293">
                  <a:extLst>
                    <a:ext uri="{FF2B5EF4-FFF2-40B4-BE49-F238E27FC236}">
                      <a16:creationId xmlns:a16="http://schemas.microsoft.com/office/drawing/2014/main" id="{9E7B6D64-9E6B-7927-A519-52025249A30C}"/>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295" name="Group 9294">
                  <a:extLst>
                    <a:ext uri="{FF2B5EF4-FFF2-40B4-BE49-F238E27FC236}">
                      <a16:creationId xmlns:a16="http://schemas.microsoft.com/office/drawing/2014/main" id="{363776C2-C991-0C62-75DF-8894D20505AA}"/>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296" name="Straight Connector 9295">
                    <a:extLst>
                      <a:ext uri="{FF2B5EF4-FFF2-40B4-BE49-F238E27FC236}">
                        <a16:creationId xmlns:a16="http://schemas.microsoft.com/office/drawing/2014/main" id="{37C21331-1A0C-50EF-D6BC-41152F0513A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297" name="Straight Connector 9296">
                    <a:extLst>
                      <a:ext uri="{FF2B5EF4-FFF2-40B4-BE49-F238E27FC236}">
                        <a16:creationId xmlns:a16="http://schemas.microsoft.com/office/drawing/2014/main" id="{27B8AAC4-BA6E-BA25-003F-0180D8680A4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279" name="Group 9278">
                <a:extLst>
                  <a:ext uri="{FF2B5EF4-FFF2-40B4-BE49-F238E27FC236}">
                    <a16:creationId xmlns:a16="http://schemas.microsoft.com/office/drawing/2014/main" id="{80DF04B7-CB49-09DB-B64C-62D2929E261B}"/>
                  </a:ext>
                </a:extLst>
              </p:cNvPr>
              <p:cNvGrpSpPr/>
              <p:nvPr/>
            </p:nvGrpSpPr>
            <p:grpSpPr>
              <a:xfrm>
                <a:off x="2650264" y="7315587"/>
                <a:ext cx="59573" cy="100761"/>
                <a:chOff x="2735989" y="7315587"/>
                <a:chExt cx="59573" cy="100761"/>
              </a:xfrm>
            </p:grpSpPr>
            <p:grpSp>
              <p:nvGrpSpPr>
                <p:cNvPr id="9290" name="Group 9289">
                  <a:extLst>
                    <a:ext uri="{FF2B5EF4-FFF2-40B4-BE49-F238E27FC236}">
                      <a16:creationId xmlns:a16="http://schemas.microsoft.com/office/drawing/2014/main" id="{75BA04C0-146B-6FAE-39F8-6BF0DFCBD63E}"/>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292" name="Straight Connector 9291">
                    <a:extLst>
                      <a:ext uri="{FF2B5EF4-FFF2-40B4-BE49-F238E27FC236}">
                        <a16:creationId xmlns:a16="http://schemas.microsoft.com/office/drawing/2014/main" id="{CAC77E45-32E1-C8E1-D0EA-113C37233676}"/>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293" name="Straight Connector 9292">
                    <a:extLst>
                      <a:ext uri="{FF2B5EF4-FFF2-40B4-BE49-F238E27FC236}">
                        <a16:creationId xmlns:a16="http://schemas.microsoft.com/office/drawing/2014/main" id="{9BC80913-27F6-745D-FA15-BA882671F96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291" name="Oval 9290">
                  <a:extLst>
                    <a:ext uri="{FF2B5EF4-FFF2-40B4-BE49-F238E27FC236}">
                      <a16:creationId xmlns:a16="http://schemas.microsoft.com/office/drawing/2014/main" id="{FCB26652-6C84-84F8-C535-AF51B1BF0488}"/>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9280" name="Group 9279">
                <a:extLst>
                  <a:ext uri="{FF2B5EF4-FFF2-40B4-BE49-F238E27FC236}">
                    <a16:creationId xmlns:a16="http://schemas.microsoft.com/office/drawing/2014/main" id="{FD5D60D2-41B7-F0E2-E256-918580E182CB}"/>
                  </a:ext>
                </a:extLst>
              </p:cNvPr>
              <p:cNvGrpSpPr/>
              <p:nvPr/>
            </p:nvGrpSpPr>
            <p:grpSpPr>
              <a:xfrm rot="10800000">
                <a:off x="2577239" y="7420362"/>
                <a:ext cx="59573" cy="100761"/>
                <a:chOff x="2577239" y="7315587"/>
                <a:chExt cx="59573" cy="100761"/>
              </a:xfrm>
            </p:grpSpPr>
            <p:sp>
              <p:nvSpPr>
                <p:cNvPr id="9286" name="Oval 9285">
                  <a:extLst>
                    <a:ext uri="{FF2B5EF4-FFF2-40B4-BE49-F238E27FC236}">
                      <a16:creationId xmlns:a16="http://schemas.microsoft.com/office/drawing/2014/main" id="{51F8F9C3-2A3E-59F1-0F79-1A1ABA0D5EF7}"/>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287" name="Group 9286">
                  <a:extLst>
                    <a:ext uri="{FF2B5EF4-FFF2-40B4-BE49-F238E27FC236}">
                      <a16:creationId xmlns:a16="http://schemas.microsoft.com/office/drawing/2014/main" id="{E1FF49DF-1ABB-26FA-E559-FD4E443E9BA1}"/>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288" name="Straight Connector 9287">
                    <a:extLst>
                      <a:ext uri="{FF2B5EF4-FFF2-40B4-BE49-F238E27FC236}">
                        <a16:creationId xmlns:a16="http://schemas.microsoft.com/office/drawing/2014/main" id="{6C3D35F1-96F8-2842-09F5-B5885F68133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289" name="Straight Connector 9288">
                    <a:extLst>
                      <a:ext uri="{FF2B5EF4-FFF2-40B4-BE49-F238E27FC236}">
                        <a16:creationId xmlns:a16="http://schemas.microsoft.com/office/drawing/2014/main" id="{3D444D2F-55AA-5377-2FB5-0B528D0215A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281" name="Group 9280">
                <a:extLst>
                  <a:ext uri="{FF2B5EF4-FFF2-40B4-BE49-F238E27FC236}">
                    <a16:creationId xmlns:a16="http://schemas.microsoft.com/office/drawing/2014/main" id="{EF4ED163-F16C-329B-40BE-FE3018E0E781}"/>
                  </a:ext>
                </a:extLst>
              </p:cNvPr>
              <p:cNvGrpSpPr/>
              <p:nvPr/>
            </p:nvGrpSpPr>
            <p:grpSpPr>
              <a:xfrm rot="10800000">
                <a:off x="2650264" y="7420362"/>
                <a:ext cx="59573" cy="100761"/>
                <a:chOff x="2735989" y="7315587"/>
                <a:chExt cx="59573" cy="100761"/>
              </a:xfrm>
            </p:grpSpPr>
            <p:grpSp>
              <p:nvGrpSpPr>
                <p:cNvPr id="9282" name="Group 9281">
                  <a:extLst>
                    <a:ext uri="{FF2B5EF4-FFF2-40B4-BE49-F238E27FC236}">
                      <a16:creationId xmlns:a16="http://schemas.microsoft.com/office/drawing/2014/main" id="{87F062CA-2CEA-6E1D-1860-BF3927257062}"/>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284" name="Straight Connector 9283">
                    <a:extLst>
                      <a:ext uri="{FF2B5EF4-FFF2-40B4-BE49-F238E27FC236}">
                        <a16:creationId xmlns:a16="http://schemas.microsoft.com/office/drawing/2014/main" id="{F121965E-6477-35ED-AE63-AD277AD396A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285" name="Straight Connector 9284">
                    <a:extLst>
                      <a:ext uri="{FF2B5EF4-FFF2-40B4-BE49-F238E27FC236}">
                        <a16:creationId xmlns:a16="http://schemas.microsoft.com/office/drawing/2014/main" id="{EF5E17D9-B401-BD62-46B2-34114C1B3BBD}"/>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283" name="Oval 9282">
                  <a:extLst>
                    <a:ext uri="{FF2B5EF4-FFF2-40B4-BE49-F238E27FC236}">
                      <a16:creationId xmlns:a16="http://schemas.microsoft.com/office/drawing/2014/main" id="{36131051-5A53-AA5C-46FF-243831AED684}"/>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9236" name="Group 9235">
              <a:extLst>
                <a:ext uri="{FF2B5EF4-FFF2-40B4-BE49-F238E27FC236}">
                  <a16:creationId xmlns:a16="http://schemas.microsoft.com/office/drawing/2014/main" id="{96BEEA2B-09CB-20B5-84F0-F36FCCA9C5A5}"/>
                </a:ext>
              </a:extLst>
            </p:cNvPr>
            <p:cNvGrpSpPr/>
            <p:nvPr/>
          </p:nvGrpSpPr>
          <p:grpSpPr>
            <a:xfrm>
              <a:off x="6909444" y="2306848"/>
              <a:ext cx="132598" cy="205536"/>
              <a:chOff x="2577239" y="7315587"/>
              <a:chExt cx="132598" cy="205536"/>
            </a:xfrm>
          </p:grpSpPr>
          <p:grpSp>
            <p:nvGrpSpPr>
              <p:cNvPr id="9258" name="Group 9257">
                <a:extLst>
                  <a:ext uri="{FF2B5EF4-FFF2-40B4-BE49-F238E27FC236}">
                    <a16:creationId xmlns:a16="http://schemas.microsoft.com/office/drawing/2014/main" id="{69D2634E-E222-CA48-C9C9-BF85B724FB64}"/>
                  </a:ext>
                </a:extLst>
              </p:cNvPr>
              <p:cNvGrpSpPr/>
              <p:nvPr/>
            </p:nvGrpSpPr>
            <p:grpSpPr>
              <a:xfrm>
                <a:off x="2577239" y="7315587"/>
                <a:ext cx="59573" cy="100761"/>
                <a:chOff x="2577239" y="7315587"/>
                <a:chExt cx="59573" cy="100761"/>
              </a:xfrm>
            </p:grpSpPr>
            <p:sp>
              <p:nvSpPr>
                <p:cNvPr id="9274" name="Oval 9273">
                  <a:extLst>
                    <a:ext uri="{FF2B5EF4-FFF2-40B4-BE49-F238E27FC236}">
                      <a16:creationId xmlns:a16="http://schemas.microsoft.com/office/drawing/2014/main" id="{963D9F55-6148-FAA5-12F9-BED4B04B48F3}"/>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275" name="Group 9274">
                  <a:extLst>
                    <a:ext uri="{FF2B5EF4-FFF2-40B4-BE49-F238E27FC236}">
                      <a16:creationId xmlns:a16="http://schemas.microsoft.com/office/drawing/2014/main" id="{CB362F1A-B43B-F5B0-B678-1143108B7809}"/>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276" name="Straight Connector 9275">
                    <a:extLst>
                      <a:ext uri="{FF2B5EF4-FFF2-40B4-BE49-F238E27FC236}">
                        <a16:creationId xmlns:a16="http://schemas.microsoft.com/office/drawing/2014/main" id="{7825341F-687B-FF04-B38E-F370A5E5C98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277" name="Straight Connector 9276">
                    <a:extLst>
                      <a:ext uri="{FF2B5EF4-FFF2-40B4-BE49-F238E27FC236}">
                        <a16:creationId xmlns:a16="http://schemas.microsoft.com/office/drawing/2014/main" id="{F4631F3F-B3C2-5308-C964-B01383A7E61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259" name="Group 9258">
                <a:extLst>
                  <a:ext uri="{FF2B5EF4-FFF2-40B4-BE49-F238E27FC236}">
                    <a16:creationId xmlns:a16="http://schemas.microsoft.com/office/drawing/2014/main" id="{FE6171F1-54FD-9A4C-892E-30DBB7200F07}"/>
                  </a:ext>
                </a:extLst>
              </p:cNvPr>
              <p:cNvGrpSpPr/>
              <p:nvPr/>
            </p:nvGrpSpPr>
            <p:grpSpPr>
              <a:xfrm>
                <a:off x="2650264" y="7315587"/>
                <a:ext cx="59573" cy="100761"/>
                <a:chOff x="2735989" y="7315587"/>
                <a:chExt cx="59573" cy="100761"/>
              </a:xfrm>
            </p:grpSpPr>
            <p:grpSp>
              <p:nvGrpSpPr>
                <p:cNvPr id="9270" name="Group 9269">
                  <a:extLst>
                    <a:ext uri="{FF2B5EF4-FFF2-40B4-BE49-F238E27FC236}">
                      <a16:creationId xmlns:a16="http://schemas.microsoft.com/office/drawing/2014/main" id="{D19552CF-4700-40E1-A77A-22BDAE062092}"/>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272" name="Straight Connector 9271">
                    <a:extLst>
                      <a:ext uri="{FF2B5EF4-FFF2-40B4-BE49-F238E27FC236}">
                        <a16:creationId xmlns:a16="http://schemas.microsoft.com/office/drawing/2014/main" id="{9F82108E-D1B4-FCAC-0B2D-7D96A7FCA291}"/>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273" name="Straight Connector 9272">
                    <a:extLst>
                      <a:ext uri="{FF2B5EF4-FFF2-40B4-BE49-F238E27FC236}">
                        <a16:creationId xmlns:a16="http://schemas.microsoft.com/office/drawing/2014/main" id="{F245C63E-D390-A491-69B7-32C6C8EBB212}"/>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271" name="Oval 9270">
                  <a:extLst>
                    <a:ext uri="{FF2B5EF4-FFF2-40B4-BE49-F238E27FC236}">
                      <a16:creationId xmlns:a16="http://schemas.microsoft.com/office/drawing/2014/main" id="{B193A714-A303-108D-488B-C5F69E9FE674}"/>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9260" name="Group 9259">
                <a:extLst>
                  <a:ext uri="{FF2B5EF4-FFF2-40B4-BE49-F238E27FC236}">
                    <a16:creationId xmlns:a16="http://schemas.microsoft.com/office/drawing/2014/main" id="{304D8F54-218A-B4BA-BF18-E3DD9B83CCA7}"/>
                  </a:ext>
                </a:extLst>
              </p:cNvPr>
              <p:cNvGrpSpPr/>
              <p:nvPr/>
            </p:nvGrpSpPr>
            <p:grpSpPr>
              <a:xfrm rot="10800000">
                <a:off x="2577239" y="7420362"/>
                <a:ext cx="59573" cy="100761"/>
                <a:chOff x="2577239" y="7315587"/>
                <a:chExt cx="59573" cy="100761"/>
              </a:xfrm>
            </p:grpSpPr>
            <p:sp>
              <p:nvSpPr>
                <p:cNvPr id="9266" name="Oval 9265">
                  <a:extLst>
                    <a:ext uri="{FF2B5EF4-FFF2-40B4-BE49-F238E27FC236}">
                      <a16:creationId xmlns:a16="http://schemas.microsoft.com/office/drawing/2014/main" id="{FB0FC64F-2BE0-139F-FF05-43442876C84F}"/>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267" name="Group 9266">
                  <a:extLst>
                    <a:ext uri="{FF2B5EF4-FFF2-40B4-BE49-F238E27FC236}">
                      <a16:creationId xmlns:a16="http://schemas.microsoft.com/office/drawing/2014/main" id="{B73E527E-0B59-86D9-AC4E-6475F31A2474}"/>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268" name="Straight Connector 9267">
                    <a:extLst>
                      <a:ext uri="{FF2B5EF4-FFF2-40B4-BE49-F238E27FC236}">
                        <a16:creationId xmlns:a16="http://schemas.microsoft.com/office/drawing/2014/main" id="{03C17508-AA10-FAE2-160C-FE949B577B3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269" name="Straight Connector 9268">
                    <a:extLst>
                      <a:ext uri="{FF2B5EF4-FFF2-40B4-BE49-F238E27FC236}">
                        <a16:creationId xmlns:a16="http://schemas.microsoft.com/office/drawing/2014/main" id="{C7F00B46-98CE-4D9B-BFBD-A4B033CCD64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261" name="Group 9260">
                <a:extLst>
                  <a:ext uri="{FF2B5EF4-FFF2-40B4-BE49-F238E27FC236}">
                    <a16:creationId xmlns:a16="http://schemas.microsoft.com/office/drawing/2014/main" id="{C5BD1488-557B-BDBE-3866-4AE661F874FD}"/>
                  </a:ext>
                </a:extLst>
              </p:cNvPr>
              <p:cNvGrpSpPr/>
              <p:nvPr/>
            </p:nvGrpSpPr>
            <p:grpSpPr>
              <a:xfrm rot="10800000">
                <a:off x="2650264" y="7420362"/>
                <a:ext cx="59573" cy="100761"/>
                <a:chOff x="2735989" y="7315587"/>
                <a:chExt cx="59573" cy="100761"/>
              </a:xfrm>
            </p:grpSpPr>
            <p:grpSp>
              <p:nvGrpSpPr>
                <p:cNvPr id="9262" name="Group 9261">
                  <a:extLst>
                    <a:ext uri="{FF2B5EF4-FFF2-40B4-BE49-F238E27FC236}">
                      <a16:creationId xmlns:a16="http://schemas.microsoft.com/office/drawing/2014/main" id="{80FB641D-D9BF-E4EB-6945-CF6A2C19839A}"/>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264" name="Straight Connector 9263">
                    <a:extLst>
                      <a:ext uri="{FF2B5EF4-FFF2-40B4-BE49-F238E27FC236}">
                        <a16:creationId xmlns:a16="http://schemas.microsoft.com/office/drawing/2014/main" id="{C18BA8DD-EF65-1045-AAB0-09F4F648136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265" name="Straight Connector 9264">
                    <a:extLst>
                      <a:ext uri="{FF2B5EF4-FFF2-40B4-BE49-F238E27FC236}">
                        <a16:creationId xmlns:a16="http://schemas.microsoft.com/office/drawing/2014/main" id="{26023021-54AD-6072-A37B-0737F874EF40}"/>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263" name="Oval 9262">
                  <a:extLst>
                    <a:ext uri="{FF2B5EF4-FFF2-40B4-BE49-F238E27FC236}">
                      <a16:creationId xmlns:a16="http://schemas.microsoft.com/office/drawing/2014/main" id="{33CC06AF-36D7-502F-21B5-732A1A139FDC}"/>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nvGrpSpPr>
            <p:cNvPr id="9237" name="Group 9236">
              <a:extLst>
                <a:ext uri="{FF2B5EF4-FFF2-40B4-BE49-F238E27FC236}">
                  <a16:creationId xmlns:a16="http://schemas.microsoft.com/office/drawing/2014/main" id="{68022EB4-1431-76A1-C234-0E697EFB21BC}"/>
                </a:ext>
              </a:extLst>
            </p:cNvPr>
            <p:cNvGrpSpPr/>
            <p:nvPr/>
          </p:nvGrpSpPr>
          <p:grpSpPr>
            <a:xfrm>
              <a:off x="7061844" y="2306848"/>
              <a:ext cx="132598" cy="205536"/>
              <a:chOff x="2577239" y="7315587"/>
              <a:chExt cx="132598" cy="205536"/>
            </a:xfrm>
          </p:grpSpPr>
          <p:grpSp>
            <p:nvGrpSpPr>
              <p:cNvPr id="9238" name="Group 9237">
                <a:extLst>
                  <a:ext uri="{FF2B5EF4-FFF2-40B4-BE49-F238E27FC236}">
                    <a16:creationId xmlns:a16="http://schemas.microsoft.com/office/drawing/2014/main" id="{3EF7BAB6-C833-FA41-3F03-67AA69910E71}"/>
                  </a:ext>
                </a:extLst>
              </p:cNvPr>
              <p:cNvGrpSpPr/>
              <p:nvPr/>
            </p:nvGrpSpPr>
            <p:grpSpPr>
              <a:xfrm>
                <a:off x="2577239" y="7315587"/>
                <a:ext cx="59573" cy="100761"/>
                <a:chOff x="2577239" y="7315587"/>
                <a:chExt cx="59573" cy="100761"/>
              </a:xfrm>
            </p:grpSpPr>
            <p:sp>
              <p:nvSpPr>
                <p:cNvPr id="9254" name="Oval 9253">
                  <a:extLst>
                    <a:ext uri="{FF2B5EF4-FFF2-40B4-BE49-F238E27FC236}">
                      <a16:creationId xmlns:a16="http://schemas.microsoft.com/office/drawing/2014/main" id="{59EE6BE9-3CF1-270A-4FB9-FDF167C80B00}"/>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255" name="Group 9254">
                  <a:extLst>
                    <a:ext uri="{FF2B5EF4-FFF2-40B4-BE49-F238E27FC236}">
                      <a16:creationId xmlns:a16="http://schemas.microsoft.com/office/drawing/2014/main" id="{78B88F50-C459-C807-2AEB-C8DF4EEEB2E7}"/>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256" name="Straight Connector 9255">
                    <a:extLst>
                      <a:ext uri="{FF2B5EF4-FFF2-40B4-BE49-F238E27FC236}">
                        <a16:creationId xmlns:a16="http://schemas.microsoft.com/office/drawing/2014/main" id="{EEE9366B-EC59-B116-4469-6483939D79A4}"/>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257" name="Straight Connector 9256">
                    <a:extLst>
                      <a:ext uri="{FF2B5EF4-FFF2-40B4-BE49-F238E27FC236}">
                        <a16:creationId xmlns:a16="http://schemas.microsoft.com/office/drawing/2014/main" id="{88FD6471-C04E-0705-B176-665AFF893660}"/>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239" name="Group 9238">
                <a:extLst>
                  <a:ext uri="{FF2B5EF4-FFF2-40B4-BE49-F238E27FC236}">
                    <a16:creationId xmlns:a16="http://schemas.microsoft.com/office/drawing/2014/main" id="{C016085A-5883-6223-FBE6-7E436171F7AA}"/>
                  </a:ext>
                </a:extLst>
              </p:cNvPr>
              <p:cNvGrpSpPr/>
              <p:nvPr/>
            </p:nvGrpSpPr>
            <p:grpSpPr>
              <a:xfrm>
                <a:off x="2650264" y="7315587"/>
                <a:ext cx="59573" cy="100761"/>
                <a:chOff x="2735989" y="7315587"/>
                <a:chExt cx="59573" cy="100761"/>
              </a:xfrm>
            </p:grpSpPr>
            <p:grpSp>
              <p:nvGrpSpPr>
                <p:cNvPr id="9250" name="Group 9249">
                  <a:extLst>
                    <a:ext uri="{FF2B5EF4-FFF2-40B4-BE49-F238E27FC236}">
                      <a16:creationId xmlns:a16="http://schemas.microsoft.com/office/drawing/2014/main" id="{390CC679-A347-26BB-E714-96F6E785EC64}"/>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252" name="Straight Connector 9251">
                    <a:extLst>
                      <a:ext uri="{FF2B5EF4-FFF2-40B4-BE49-F238E27FC236}">
                        <a16:creationId xmlns:a16="http://schemas.microsoft.com/office/drawing/2014/main" id="{6974D961-C7DA-ADE6-E67F-EAC7DA09FBE3}"/>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253" name="Straight Connector 9252">
                    <a:extLst>
                      <a:ext uri="{FF2B5EF4-FFF2-40B4-BE49-F238E27FC236}">
                        <a16:creationId xmlns:a16="http://schemas.microsoft.com/office/drawing/2014/main" id="{4689D354-7C39-C664-3BA5-5D2D209BB18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251" name="Oval 9250">
                  <a:extLst>
                    <a:ext uri="{FF2B5EF4-FFF2-40B4-BE49-F238E27FC236}">
                      <a16:creationId xmlns:a16="http://schemas.microsoft.com/office/drawing/2014/main" id="{C874A976-23AC-C47A-1911-5833881D42A7}"/>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nvGrpSpPr>
              <p:cNvPr id="9240" name="Group 9239">
                <a:extLst>
                  <a:ext uri="{FF2B5EF4-FFF2-40B4-BE49-F238E27FC236}">
                    <a16:creationId xmlns:a16="http://schemas.microsoft.com/office/drawing/2014/main" id="{1E72640C-7CE0-C434-C33B-36488660BF45}"/>
                  </a:ext>
                </a:extLst>
              </p:cNvPr>
              <p:cNvGrpSpPr/>
              <p:nvPr/>
            </p:nvGrpSpPr>
            <p:grpSpPr>
              <a:xfrm rot="10800000">
                <a:off x="2577239" y="7420362"/>
                <a:ext cx="59573" cy="100761"/>
                <a:chOff x="2577239" y="7315587"/>
                <a:chExt cx="59573" cy="100761"/>
              </a:xfrm>
            </p:grpSpPr>
            <p:sp>
              <p:nvSpPr>
                <p:cNvPr id="9246" name="Oval 9245">
                  <a:extLst>
                    <a:ext uri="{FF2B5EF4-FFF2-40B4-BE49-F238E27FC236}">
                      <a16:creationId xmlns:a16="http://schemas.microsoft.com/office/drawing/2014/main" id="{38DA09EF-B3C6-A620-E8C9-A8F3DA70CC7A}"/>
                    </a:ext>
                  </a:extLst>
                </p:cNvPr>
                <p:cNvSpPr/>
                <p:nvPr/>
              </p:nvSpPr>
              <p:spPr bwMode="auto">
                <a:xfrm>
                  <a:off x="257723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nvGrpSpPr>
                <p:cNvPr id="9247" name="Group 9246">
                  <a:extLst>
                    <a:ext uri="{FF2B5EF4-FFF2-40B4-BE49-F238E27FC236}">
                      <a16:creationId xmlns:a16="http://schemas.microsoft.com/office/drawing/2014/main" id="{94739113-7089-9474-9016-46C0D8DE0913}"/>
                    </a:ext>
                  </a:extLst>
                </p:cNvPr>
                <p:cNvGrpSpPr/>
                <p:nvPr/>
              </p:nvGrpSpPr>
              <p:grpSpPr>
                <a:xfrm rot="10800000">
                  <a:off x="2595040" y="7357031"/>
                  <a:ext cx="22341" cy="59317"/>
                  <a:chOff x="2018143" y="2815794"/>
                  <a:chExt cx="21432" cy="72662"/>
                </a:xfrm>
                <a:solidFill>
                  <a:schemeClr val="bg2">
                    <a:lumMod val="50000"/>
                    <a:alpha val="64000"/>
                  </a:schemeClr>
                </a:solidFill>
                <a:effectLst/>
              </p:grpSpPr>
              <p:cxnSp>
                <p:nvCxnSpPr>
                  <p:cNvPr id="9248" name="Straight Connector 9247">
                    <a:extLst>
                      <a:ext uri="{FF2B5EF4-FFF2-40B4-BE49-F238E27FC236}">
                        <a16:creationId xmlns:a16="http://schemas.microsoft.com/office/drawing/2014/main" id="{D9204A85-6599-D425-4516-B816AF5291A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249" name="Straight Connector 9248">
                    <a:extLst>
                      <a:ext uri="{FF2B5EF4-FFF2-40B4-BE49-F238E27FC236}">
                        <a16:creationId xmlns:a16="http://schemas.microsoft.com/office/drawing/2014/main" id="{48135678-63A0-6B00-0824-DFABC59D79D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grpSp>
            <p:nvGrpSpPr>
              <p:cNvPr id="9241" name="Group 9240">
                <a:extLst>
                  <a:ext uri="{FF2B5EF4-FFF2-40B4-BE49-F238E27FC236}">
                    <a16:creationId xmlns:a16="http://schemas.microsoft.com/office/drawing/2014/main" id="{86F09BD0-CD0F-1C48-F974-FF918C493541}"/>
                  </a:ext>
                </a:extLst>
              </p:cNvPr>
              <p:cNvGrpSpPr/>
              <p:nvPr/>
            </p:nvGrpSpPr>
            <p:grpSpPr>
              <a:xfrm rot="10800000">
                <a:off x="2650264" y="7420362"/>
                <a:ext cx="59573" cy="100761"/>
                <a:chOff x="2735989" y="7315587"/>
                <a:chExt cx="59573" cy="100761"/>
              </a:xfrm>
            </p:grpSpPr>
            <p:grpSp>
              <p:nvGrpSpPr>
                <p:cNvPr id="9242" name="Group 9241">
                  <a:extLst>
                    <a:ext uri="{FF2B5EF4-FFF2-40B4-BE49-F238E27FC236}">
                      <a16:creationId xmlns:a16="http://schemas.microsoft.com/office/drawing/2014/main" id="{CF52B178-16CA-8572-B5F6-05F3277D34C3}"/>
                    </a:ext>
                  </a:extLst>
                </p:cNvPr>
                <p:cNvGrpSpPr/>
                <p:nvPr/>
              </p:nvGrpSpPr>
              <p:grpSpPr>
                <a:xfrm rot="10800000">
                  <a:off x="2753790" y="7357031"/>
                  <a:ext cx="22341" cy="59317"/>
                  <a:chOff x="2018143" y="2815794"/>
                  <a:chExt cx="21432" cy="72662"/>
                </a:xfrm>
                <a:solidFill>
                  <a:schemeClr val="bg2">
                    <a:lumMod val="50000"/>
                    <a:alpha val="64000"/>
                  </a:schemeClr>
                </a:solidFill>
                <a:effectLst/>
              </p:grpSpPr>
              <p:cxnSp>
                <p:nvCxnSpPr>
                  <p:cNvPr id="9244" name="Straight Connector 9243">
                    <a:extLst>
                      <a:ext uri="{FF2B5EF4-FFF2-40B4-BE49-F238E27FC236}">
                        <a16:creationId xmlns:a16="http://schemas.microsoft.com/office/drawing/2014/main" id="{9DF55716-BBE6-D9E1-EC37-BDDB95CD0A96}"/>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9245" name="Straight Connector 9244">
                    <a:extLst>
                      <a:ext uri="{FF2B5EF4-FFF2-40B4-BE49-F238E27FC236}">
                        <a16:creationId xmlns:a16="http://schemas.microsoft.com/office/drawing/2014/main" id="{FC10E3B9-11A7-3049-9966-D19E22AB8CDD}"/>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243" name="Oval 9242">
                  <a:extLst>
                    <a:ext uri="{FF2B5EF4-FFF2-40B4-BE49-F238E27FC236}">
                      <a16:creationId xmlns:a16="http://schemas.microsoft.com/office/drawing/2014/main" id="{27908EF3-BD3E-294B-9F90-0999F3B3C2A6}"/>
                    </a:ext>
                  </a:extLst>
                </p:cNvPr>
                <p:cNvSpPr/>
                <p:nvPr/>
              </p:nvSpPr>
              <p:spPr bwMode="auto">
                <a:xfrm>
                  <a:off x="2735989" y="7315587"/>
                  <a:ext cx="59573" cy="46654"/>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algn="ctr" eaLnBrk="1" fontAlgn="auto" hangingPunct="1">
                    <a:defRPr/>
                  </a:pPr>
                  <a:endParaRPr lang="en-US" sz="1400" dirty="0">
                    <a:solidFill>
                      <a:srgbClr val="CDCDCF"/>
                    </a:solidFill>
                    <a:latin typeface="Arial"/>
                    <a:cs typeface="+mn-cs"/>
                  </a:endParaRPr>
                </a:p>
              </p:txBody>
            </p:sp>
          </p:grpSp>
        </p:grpSp>
      </p:grpSp>
      <p:grpSp>
        <p:nvGrpSpPr>
          <p:cNvPr id="10277" name="Group 10276">
            <a:extLst>
              <a:ext uri="{FF2B5EF4-FFF2-40B4-BE49-F238E27FC236}">
                <a16:creationId xmlns:a16="http://schemas.microsoft.com/office/drawing/2014/main" id="{BEC84C38-F094-8974-A4E1-69C2FC6AF018}"/>
              </a:ext>
            </a:extLst>
          </p:cNvPr>
          <p:cNvGrpSpPr/>
          <p:nvPr/>
        </p:nvGrpSpPr>
        <p:grpSpPr>
          <a:xfrm>
            <a:off x="3706325" y="2852630"/>
            <a:ext cx="560011" cy="2011432"/>
            <a:chOff x="3381205" y="2635810"/>
            <a:chExt cx="560011" cy="2011432"/>
          </a:xfrm>
          <a:solidFill>
            <a:schemeClr val="accent1"/>
          </a:solidFill>
        </p:grpSpPr>
        <p:sp>
          <p:nvSpPr>
            <p:cNvPr id="10254" name="Rounded Rectangle 4113">
              <a:extLst>
                <a:ext uri="{FF2B5EF4-FFF2-40B4-BE49-F238E27FC236}">
                  <a16:creationId xmlns:a16="http://schemas.microsoft.com/office/drawing/2014/main" id="{2C1D20E1-D165-CFA8-24C2-FAD4AB1D02CC}"/>
                </a:ext>
              </a:extLst>
            </p:cNvPr>
            <p:cNvSpPr/>
            <p:nvPr/>
          </p:nvSpPr>
          <p:spPr bwMode="auto">
            <a:xfrm>
              <a:off x="3468690" y="3555330"/>
              <a:ext cx="54560" cy="1091912"/>
            </a:xfrm>
            <a:prstGeom prst="round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55" name="Rounded Rectangle 4114">
              <a:extLst>
                <a:ext uri="{FF2B5EF4-FFF2-40B4-BE49-F238E27FC236}">
                  <a16:creationId xmlns:a16="http://schemas.microsoft.com/office/drawing/2014/main" id="{9E91567A-9B34-D7B1-3FFD-0DC0F97FD68E}"/>
                </a:ext>
              </a:extLst>
            </p:cNvPr>
            <p:cNvSpPr/>
            <p:nvPr/>
          </p:nvSpPr>
          <p:spPr bwMode="auto">
            <a:xfrm>
              <a:off x="3393075" y="4100332"/>
              <a:ext cx="203200" cy="469381"/>
            </a:xfrm>
            <a:prstGeom prst="round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56" name="Freeform 4115">
              <a:extLst>
                <a:ext uri="{FF2B5EF4-FFF2-40B4-BE49-F238E27FC236}">
                  <a16:creationId xmlns:a16="http://schemas.microsoft.com/office/drawing/2014/main" id="{74998D0E-27BC-4BD4-68E1-5EDF67A0F6F2}"/>
                </a:ext>
              </a:extLst>
            </p:cNvPr>
            <p:cNvSpPr/>
            <p:nvPr/>
          </p:nvSpPr>
          <p:spPr bwMode="auto">
            <a:xfrm>
              <a:off x="3381205" y="2635810"/>
              <a:ext cx="560011" cy="1024200"/>
            </a:xfrm>
            <a:custGeom>
              <a:avLst/>
              <a:gdLst>
                <a:gd name="connsiteX0" fmla="*/ 5701 w 621630"/>
                <a:gd name="connsiteY0" fmla="*/ 666825 h 727129"/>
                <a:gd name="connsiteX1" fmla="*/ 76040 w 621630"/>
                <a:gd name="connsiteY1" fmla="*/ 725440 h 727129"/>
                <a:gd name="connsiteX2" fmla="*/ 222578 w 621630"/>
                <a:gd name="connsiteY2" fmla="*/ 701994 h 727129"/>
                <a:gd name="connsiteX3" fmla="*/ 234301 w 621630"/>
                <a:gd name="connsiteY3" fmla="*/ 608209 h 727129"/>
                <a:gd name="connsiteX4" fmla="*/ 328086 w 621630"/>
                <a:gd name="connsiteY4" fmla="*/ 438225 h 727129"/>
                <a:gd name="connsiteX5" fmla="*/ 433594 w 621630"/>
                <a:gd name="connsiteY5" fmla="*/ 326855 h 727129"/>
                <a:gd name="connsiteX6" fmla="*/ 427732 w 621630"/>
                <a:gd name="connsiteY6" fmla="*/ 250655 h 727129"/>
                <a:gd name="connsiteX7" fmla="*/ 333948 w 621630"/>
                <a:gd name="connsiteY7" fmla="*/ 227209 h 727129"/>
                <a:gd name="connsiteX8" fmla="*/ 263609 w 621630"/>
                <a:gd name="connsiteY8" fmla="*/ 203763 h 727129"/>
                <a:gd name="connsiteX9" fmla="*/ 281194 w 621630"/>
                <a:gd name="connsiteY9" fmla="*/ 145148 h 727129"/>
                <a:gd name="connsiteX10" fmla="*/ 345671 w 621630"/>
                <a:gd name="connsiteY10" fmla="*/ 127563 h 727129"/>
                <a:gd name="connsiteX11" fmla="*/ 421871 w 621630"/>
                <a:gd name="connsiteY11" fmla="*/ 168594 h 727129"/>
                <a:gd name="connsiteX12" fmla="*/ 509794 w 621630"/>
                <a:gd name="connsiteY12" fmla="*/ 221348 h 727129"/>
                <a:gd name="connsiteX13" fmla="*/ 615301 w 621630"/>
                <a:gd name="connsiteY13" fmla="*/ 186179 h 727129"/>
                <a:gd name="connsiteX14" fmla="*/ 591855 w 621630"/>
                <a:gd name="connsiteY14" fmla="*/ 86532 h 727129"/>
                <a:gd name="connsiteX15" fmla="*/ 445317 w 621630"/>
                <a:gd name="connsiteY15" fmla="*/ 10332 h 727129"/>
                <a:gd name="connsiteX16" fmla="*/ 281194 w 621630"/>
                <a:gd name="connsiteY16" fmla="*/ 4471 h 727129"/>
                <a:gd name="connsiteX17" fmla="*/ 111209 w 621630"/>
                <a:gd name="connsiteY17" fmla="*/ 45502 h 727129"/>
                <a:gd name="connsiteX18" fmla="*/ 58455 w 621630"/>
                <a:gd name="connsiteY18" fmla="*/ 109979 h 727129"/>
                <a:gd name="connsiteX19" fmla="*/ 5701 w 621630"/>
                <a:gd name="connsiteY19" fmla="*/ 109979 h 727129"/>
                <a:gd name="connsiteX20" fmla="*/ 5701 w 621630"/>
                <a:gd name="connsiteY20" fmla="*/ 168594 h 727129"/>
                <a:gd name="connsiteX21" fmla="*/ 40871 w 621630"/>
                <a:gd name="connsiteY21" fmla="*/ 168594 h 727129"/>
                <a:gd name="connsiteX22" fmla="*/ 40871 w 621630"/>
                <a:gd name="connsiteY22" fmla="*/ 244794 h 727129"/>
                <a:gd name="connsiteX23" fmla="*/ 158101 w 621630"/>
                <a:gd name="connsiteY23" fmla="*/ 332717 h 727129"/>
                <a:gd name="connsiteX24" fmla="*/ 76040 w 621630"/>
                <a:gd name="connsiteY24" fmla="*/ 438225 h 727129"/>
                <a:gd name="connsiteX25" fmla="*/ 11563 w 621630"/>
                <a:gd name="connsiteY25" fmla="*/ 596486 h 727129"/>
                <a:gd name="connsiteX26" fmla="*/ 5701 w 621630"/>
                <a:gd name="connsiteY26" fmla="*/ 666825 h 727129"/>
                <a:gd name="connsiteX0" fmla="*/ 5701 w 621630"/>
                <a:gd name="connsiteY0" fmla="*/ 671412 h 731716"/>
                <a:gd name="connsiteX1" fmla="*/ 76040 w 621630"/>
                <a:gd name="connsiteY1" fmla="*/ 730027 h 731716"/>
                <a:gd name="connsiteX2" fmla="*/ 222578 w 621630"/>
                <a:gd name="connsiteY2" fmla="*/ 706581 h 731716"/>
                <a:gd name="connsiteX3" fmla="*/ 234301 w 621630"/>
                <a:gd name="connsiteY3" fmla="*/ 612796 h 731716"/>
                <a:gd name="connsiteX4" fmla="*/ 328086 w 621630"/>
                <a:gd name="connsiteY4" fmla="*/ 442812 h 731716"/>
                <a:gd name="connsiteX5" fmla="*/ 433594 w 621630"/>
                <a:gd name="connsiteY5" fmla="*/ 331442 h 731716"/>
                <a:gd name="connsiteX6" fmla="*/ 427732 w 621630"/>
                <a:gd name="connsiteY6" fmla="*/ 255242 h 731716"/>
                <a:gd name="connsiteX7" fmla="*/ 333948 w 621630"/>
                <a:gd name="connsiteY7" fmla="*/ 231796 h 731716"/>
                <a:gd name="connsiteX8" fmla="*/ 263609 w 621630"/>
                <a:gd name="connsiteY8" fmla="*/ 208350 h 731716"/>
                <a:gd name="connsiteX9" fmla="*/ 281194 w 621630"/>
                <a:gd name="connsiteY9" fmla="*/ 149735 h 731716"/>
                <a:gd name="connsiteX10" fmla="*/ 345671 w 621630"/>
                <a:gd name="connsiteY10" fmla="*/ 132150 h 731716"/>
                <a:gd name="connsiteX11" fmla="*/ 421871 w 621630"/>
                <a:gd name="connsiteY11" fmla="*/ 173181 h 731716"/>
                <a:gd name="connsiteX12" fmla="*/ 509794 w 621630"/>
                <a:gd name="connsiteY12" fmla="*/ 225935 h 731716"/>
                <a:gd name="connsiteX13" fmla="*/ 615301 w 621630"/>
                <a:gd name="connsiteY13" fmla="*/ 190766 h 731716"/>
                <a:gd name="connsiteX14" fmla="*/ 591855 w 621630"/>
                <a:gd name="connsiteY14" fmla="*/ 91119 h 731716"/>
                <a:gd name="connsiteX15" fmla="*/ 445317 w 621630"/>
                <a:gd name="connsiteY15" fmla="*/ 14919 h 731716"/>
                <a:gd name="connsiteX16" fmla="*/ 281194 w 621630"/>
                <a:gd name="connsiteY16" fmla="*/ 9058 h 731716"/>
                <a:gd name="connsiteX17" fmla="*/ 58455 w 621630"/>
                <a:gd name="connsiteY17" fmla="*/ 114566 h 731716"/>
                <a:gd name="connsiteX18" fmla="*/ 5701 w 621630"/>
                <a:gd name="connsiteY18" fmla="*/ 114566 h 731716"/>
                <a:gd name="connsiteX19" fmla="*/ 5701 w 621630"/>
                <a:gd name="connsiteY19" fmla="*/ 173181 h 731716"/>
                <a:gd name="connsiteX20" fmla="*/ 40871 w 621630"/>
                <a:gd name="connsiteY20" fmla="*/ 173181 h 731716"/>
                <a:gd name="connsiteX21" fmla="*/ 40871 w 621630"/>
                <a:gd name="connsiteY21" fmla="*/ 249381 h 731716"/>
                <a:gd name="connsiteX22" fmla="*/ 158101 w 621630"/>
                <a:gd name="connsiteY22" fmla="*/ 337304 h 731716"/>
                <a:gd name="connsiteX23" fmla="*/ 76040 w 621630"/>
                <a:gd name="connsiteY23" fmla="*/ 442812 h 731716"/>
                <a:gd name="connsiteX24" fmla="*/ 11563 w 621630"/>
                <a:gd name="connsiteY24" fmla="*/ 601073 h 731716"/>
                <a:gd name="connsiteX25" fmla="*/ 5701 w 621630"/>
                <a:gd name="connsiteY25" fmla="*/ 671412 h 731716"/>
                <a:gd name="connsiteX0" fmla="*/ 5701 w 621630"/>
                <a:gd name="connsiteY0" fmla="*/ 665812 h 726116"/>
                <a:gd name="connsiteX1" fmla="*/ 76040 w 621630"/>
                <a:gd name="connsiteY1" fmla="*/ 724427 h 726116"/>
                <a:gd name="connsiteX2" fmla="*/ 222578 w 621630"/>
                <a:gd name="connsiteY2" fmla="*/ 700981 h 726116"/>
                <a:gd name="connsiteX3" fmla="*/ 234301 w 621630"/>
                <a:gd name="connsiteY3" fmla="*/ 607196 h 726116"/>
                <a:gd name="connsiteX4" fmla="*/ 328086 w 621630"/>
                <a:gd name="connsiteY4" fmla="*/ 437212 h 726116"/>
                <a:gd name="connsiteX5" fmla="*/ 433594 w 621630"/>
                <a:gd name="connsiteY5" fmla="*/ 325842 h 726116"/>
                <a:gd name="connsiteX6" fmla="*/ 427732 w 621630"/>
                <a:gd name="connsiteY6" fmla="*/ 249642 h 726116"/>
                <a:gd name="connsiteX7" fmla="*/ 333948 w 621630"/>
                <a:gd name="connsiteY7" fmla="*/ 226196 h 726116"/>
                <a:gd name="connsiteX8" fmla="*/ 263609 w 621630"/>
                <a:gd name="connsiteY8" fmla="*/ 202750 h 726116"/>
                <a:gd name="connsiteX9" fmla="*/ 281194 w 621630"/>
                <a:gd name="connsiteY9" fmla="*/ 144135 h 726116"/>
                <a:gd name="connsiteX10" fmla="*/ 345671 w 621630"/>
                <a:gd name="connsiteY10" fmla="*/ 126550 h 726116"/>
                <a:gd name="connsiteX11" fmla="*/ 421871 w 621630"/>
                <a:gd name="connsiteY11" fmla="*/ 167581 h 726116"/>
                <a:gd name="connsiteX12" fmla="*/ 509794 w 621630"/>
                <a:gd name="connsiteY12" fmla="*/ 220335 h 726116"/>
                <a:gd name="connsiteX13" fmla="*/ 615301 w 621630"/>
                <a:gd name="connsiteY13" fmla="*/ 185166 h 726116"/>
                <a:gd name="connsiteX14" fmla="*/ 591855 w 621630"/>
                <a:gd name="connsiteY14" fmla="*/ 85519 h 726116"/>
                <a:gd name="connsiteX15" fmla="*/ 445317 w 621630"/>
                <a:gd name="connsiteY15" fmla="*/ 9319 h 726116"/>
                <a:gd name="connsiteX16" fmla="*/ 281194 w 621630"/>
                <a:gd name="connsiteY16" fmla="*/ 3458 h 726116"/>
                <a:gd name="connsiteX17" fmla="*/ 58455 w 621630"/>
                <a:gd name="connsiteY17" fmla="*/ 108966 h 726116"/>
                <a:gd name="connsiteX18" fmla="*/ 5701 w 621630"/>
                <a:gd name="connsiteY18" fmla="*/ 108966 h 726116"/>
                <a:gd name="connsiteX19" fmla="*/ 5701 w 621630"/>
                <a:gd name="connsiteY19" fmla="*/ 167581 h 726116"/>
                <a:gd name="connsiteX20" fmla="*/ 40871 w 621630"/>
                <a:gd name="connsiteY20" fmla="*/ 167581 h 726116"/>
                <a:gd name="connsiteX21" fmla="*/ 40871 w 621630"/>
                <a:gd name="connsiteY21" fmla="*/ 243781 h 726116"/>
                <a:gd name="connsiteX22" fmla="*/ 158101 w 621630"/>
                <a:gd name="connsiteY22" fmla="*/ 331704 h 726116"/>
                <a:gd name="connsiteX23" fmla="*/ 76040 w 621630"/>
                <a:gd name="connsiteY23" fmla="*/ 437212 h 726116"/>
                <a:gd name="connsiteX24" fmla="*/ 11563 w 621630"/>
                <a:gd name="connsiteY24" fmla="*/ 595473 h 726116"/>
                <a:gd name="connsiteX25" fmla="*/ 5701 w 621630"/>
                <a:gd name="connsiteY25" fmla="*/ 665812 h 726116"/>
                <a:gd name="connsiteX0" fmla="*/ 5701 w 621630"/>
                <a:gd name="connsiteY0" fmla="*/ 656706 h 717010"/>
                <a:gd name="connsiteX1" fmla="*/ 76040 w 621630"/>
                <a:gd name="connsiteY1" fmla="*/ 715321 h 717010"/>
                <a:gd name="connsiteX2" fmla="*/ 222578 w 621630"/>
                <a:gd name="connsiteY2" fmla="*/ 691875 h 717010"/>
                <a:gd name="connsiteX3" fmla="*/ 234301 w 621630"/>
                <a:gd name="connsiteY3" fmla="*/ 598090 h 717010"/>
                <a:gd name="connsiteX4" fmla="*/ 328086 w 621630"/>
                <a:gd name="connsiteY4" fmla="*/ 428106 h 717010"/>
                <a:gd name="connsiteX5" fmla="*/ 433594 w 621630"/>
                <a:gd name="connsiteY5" fmla="*/ 316736 h 717010"/>
                <a:gd name="connsiteX6" fmla="*/ 427732 w 621630"/>
                <a:gd name="connsiteY6" fmla="*/ 240536 h 717010"/>
                <a:gd name="connsiteX7" fmla="*/ 333948 w 621630"/>
                <a:gd name="connsiteY7" fmla="*/ 217090 h 717010"/>
                <a:gd name="connsiteX8" fmla="*/ 263609 w 621630"/>
                <a:gd name="connsiteY8" fmla="*/ 193644 h 717010"/>
                <a:gd name="connsiteX9" fmla="*/ 281194 w 621630"/>
                <a:gd name="connsiteY9" fmla="*/ 135029 h 717010"/>
                <a:gd name="connsiteX10" fmla="*/ 345671 w 621630"/>
                <a:gd name="connsiteY10" fmla="*/ 117444 h 717010"/>
                <a:gd name="connsiteX11" fmla="*/ 421871 w 621630"/>
                <a:gd name="connsiteY11" fmla="*/ 158475 h 717010"/>
                <a:gd name="connsiteX12" fmla="*/ 509794 w 621630"/>
                <a:gd name="connsiteY12" fmla="*/ 211229 h 717010"/>
                <a:gd name="connsiteX13" fmla="*/ 615301 w 621630"/>
                <a:gd name="connsiteY13" fmla="*/ 176060 h 717010"/>
                <a:gd name="connsiteX14" fmla="*/ 591855 w 621630"/>
                <a:gd name="connsiteY14" fmla="*/ 76413 h 717010"/>
                <a:gd name="connsiteX15" fmla="*/ 445317 w 621630"/>
                <a:gd name="connsiteY15" fmla="*/ 213 h 717010"/>
                <a:gd name="connsiteX16" fmla="*/ 58455 w 621630"/>
                <a:gd name="connsiteY16" fmla="*/ 99860 h 717010"/>
                <a:gd name="connsiteX17" fmla="*/ 5701 w 621630"/>
                <a:gd name="connsiteY17" fmla="*/ 99860 h 717010"/>
                <a:gd name="connsiteX18" fmla="*/ 5701 w 621630"/>
                <a:gd name="connsiteY18" fmla="*/ 158475 h 717010"/>
                <a:gd name="connsiteX19" fmla="*/ 40871 w 621630"/>
                <a:gd name="connsiteY19" fmla="*/ 158475 h 717010"/>
                <a:gd name="connsiteX20" fmla="*/ 40871 w 621630"/>
                <a:gd name="connsiteY20" fmla="*/ 234675 h 717010"/>
                <a:gd name="connsiteX21" fmla="*/ 158101 w 621630"/>
                <a:gd name="connsiteY21" fmla="*/ 322598 h 717010"/>
                <a:gd name="connsiteX22" fmla="*/ 76040 w 621630"/>
                <a:gd name="connsiteY22" fmla="*/ 428106 h 717010"/>
                <a:gd name="connsiteX23" fmla="*/ 11563 w 621630"/>
                <a:gd name="connsiteY23" fmla="*/ 586367 h 717010"/>
                <a:gd name="connsiteX24" fmla="*/ 5701 w 621630"/>
                <a:gd name="connsiteY24" fmla="*/ 656706 h 717010"/>
                <a:gd name="connsiteX0" fmla="*/ 5701 w 621630"/>
                <a:gd name="connsiteY0" fmla="*/ 671310 h 731614"/>
                <a:gd name="connsiteX1" fmla="*/ 76040 w 621630"/>
                <a:gd name="connsiteY1" fmla="*/ 729925 h 731614"/>
                <a:gd name="connsiteX2" fmla="*/ 222578 w 621630"/>
                <a:gd name="connsiteY2" fmla="*/ 706479 h 731614"/>
                <a:gd name="connsiteX3" fmla="*/ 234301 w 621630"/>
                <a:gd name="connsiteY3" fmla="*/ 612694 h 731614"/>
                <a:gd name="connsiteX4" fmla="*/ 328086 w 621630"/>
                <a:gd name="connsiteY4" fmla="*/ 442710 h 731614"/>
                <a:gd name="connsiteX5" fmla="*/ 433594 w 621630"/>
                <a:gd name="connsiteY5" fmla="*/ 331340 h 731614"/>
                <a:gd name="connsiteX6" fmla="*/ 427732 w 621630"/>
                <a:gd name="connsiteY6" fmla="*/ 255140 h 731614"/>
                <a:gd name="connsiteX7" fmla="*/ 333948 w 621630"/>
                <a:gd name="connsiteY7" fmla="*/ 231694 h 731614"/>
                <a:gd name="connsiteX8" fmla="*/ 263609 w 621630"/>
                <a:gd name="connsiteY8" fmla="*/ 208248 h 731614"/>
                <a:gd name="connsiteX9" fmla="*/ 281194 w 621630"/>
                <a:gd name="connsiteY9" fmla="*/ 149633 h 731614"/>
                <a:gd name="connsiteX10" fmla="*/ 345671 w 621630"/>
                <a:gd name="connsiteY10" fmla="*/ 132048 h 731614"/>
                <a:gd name="connsiteX11" fmla="*/ 421871 w 621630"/>
                <a:gd name="connsiteY11" fmla="*/ 173079 h 731614"/>
                <a:gd name="connsiteX12" fmla="*/ 509794 w 621630"/>
                <a:gd name="connsiteY12" fmla="*/ 225833 h 731614"/>
                <a:gd name="connsiteX13" fmla="*/ 615301 w 621630"/>
                <a:gd name="connsiteY13" fmla="*/ 190664 h 731614"/>
                <a:gd name="connsiteX14" fmla="*/ 591855 w 621630"/>
                <a:gd name="connsiteY14" fmla="*/ 91017 h 731614"/>
                <a:gd name="connsiteX15" fmla="*/ 445317 w 621630"/>
                <a:gd name="connsiteY15" fmla="*/ 14817 h 731614"/>
                <a:gd name="connsiteX16" fmla="*/ 58455 w 621630"/>
                <a:gd name="connsiteY16" fmla="*/ 114464 h 731614"/>
                <a:gd name="connsiteX17" fmla="*/ 5701 w 621630"/>
                <a:gd name="connsiteY17" fmla="*/ 114464 h 731614"/>
                <a:gd name="connsiteX18" fmla="*/ 5701 w 621630"/>
                <a:gd name="connsiteY18" fmla="*/ 173079 h 731614"/>
                <a:gd name="connsiteX19" fmla="*/ 40871 w 621630"/>
                <a:gd name="connsiteY19" fmla="*/ 173079 h 731614"/>
                <a:gd name="connsiteX20" fmla="*/ 40871 w 621630"/>
                <a:gd name="connsiteY20" fmla="*/ 249279 h 731614"/>
                <a:gd name="connsiteX21" fmla="*/ 158101 w 621630"/>
                <a:gd name="connsiteY21" fmla="*/ 337202 h 731614"/>
                <a:gd name="connsiteX22" fmla="*/ 76040 w 621630"/>
                <a:gd name="connsiteY22" fmla="*/ 442710 h 731614"/>
                <a:gd name="connsiteX23" fmla="*/ 11563 w 621630"/>
                <a:gd name="connsiteY23" fmla="*/ 600971 h 731614"/>
                <a:gd name="connsiteX24" fmla="*/ 5701 w 621630"/>
                <a:gd name="connsiteY24" fmla="*/ 671310 h 731614"/>
                <a:gd name="connsiteX0" fmla="*/ 5701 w 616243"/>
                <a:gd name="connsiteY0" fmla="*/ 657650 h 717954"/>
                <a:gd name="connsiteX1" fmla="*/ 76040 w 616243"/>
                <a:gd name="connsiteY1" fmla="*/ 716265 h 717954"/>
                <a:gd name="connsiteX2" fmla="*/ 222578 w 616243"/>
                <a:gd name="connsiteY2" fmla="*/ 692819 h 717954"/>
                <a:gd name="connsiteX3" fmla="*/ 234301 w 616243"/>
                <a:gd name="connsiteY3" fmla="*/ 599034 h 717954"/>
                <a:gd name="connsiteX4" fmla="*/ 328086 w 616243"/>
                <a:gd name="connsiteY4" fmla="*/ 429050 h 717954"/>
                <a:gd name="connsiteX5" fmla="*/ 433594 w 616243"/>
                <a:gd name="connsiteY5" fmla="*/ 317680 h 717954"/>
                <a:gd name="connsiteX6" fmla="*/ 427732 w 616243"/>
                <a:gd name="connsiteY6" fmla="*/ 241480 h 717954"/>
                <a:gd name="connsiteX7" fmla="*/ 333948 w 616243"/>
                <a:gd name="connsiteY7" fmla="*/ 218034 h 717954"/>
                <a:gd name="connsiteX8" fmla="*/ 263609 w 616243"/>
                <a:gd name="connsiteY8" fmla="*/ 194588 h 717954"/>
                <a:gd name="connsiteX9" fmla="*/ 281194 w 616243"/>
                <a:gd name="connsiteY9" fmla="*/ 135973 h 717954"/>
                <a:gd name="connsiteX10" fmla="*/ 345671 w 616243"/>
                <a:gd name="connsiteY10" fmla="*/ 118388 h 717954"/>
                <a:gd name="connsiteX11" fmla="*/ 421871 w 616243"/>
                <a:gd name="connsiteY11" fmla="*/ 159419 h 717954"/>
                <a:gd name="connsiteX12" fmla="*/ 509794 w 616243"/>
                <a:gd name="connsiteY12" fmla="*/ 212173 h 717954"/>
                <a:gd name="connsiteX13" fmla="*/ 615301 w 616243"/>
                <a:gd name="connsiteY13" fmla="*/ 177004 h 717954"/>
                <a:gd name="connsiteX14" fmla="*/ 445317 w 616243"/>
                <a:gd name="connsiteY14" fmla="*/ 1157 h 717954"/>
                <a:gd name="connsiteX15" fmla="*/ 58455 w 616243"/>
                <a:gd name="connsiteY15" fmla="*/ 100804 h 717954"/>
                <a:gd name="connsiteX16" fmla="*/ 5701 w 616243"/>
                <a:gd name="connsiteY16" fmla="*/ 100804 h 717954"/>
                <a:gd name="connsiteX17" fmla="*/ 5701 w 616243"/>
                <a:gd name="connsiteY17" fmla="*/ 159419 h 717954"/>
                <a:gd name="connsiteX18" fmla="*/ 40871 w 616243"/>
                <a:gd name="connsiteY18" fmla="*/ 159419 h 717954"/>
                <a:gd name="connsiteX19" fmla="*/ 40871 w 616243"/>
                <a:gd name="connsiteY19" fmla="*/ 235619 h 717954"/>
                <a:gd name="connsiteX20" fmla="*/ 158101 w 616243"/>
                <a:gd name="connsiteY20" fmla="*/ 323542 h 717954"/>
                <a:gd name="connsiteX21" fmla="*/ 76040 w 616243"/>
                <a:gd name="connsiteY21" fmla="*/ 429050 h 717954"/>
                <a:gd name="connsiteX22" fmla="*/ 11563 w 616243"/>
                <a:gd name="connsiteY22" fmla="*/ 587311 h 717954"/>
                <a:gd name="connsiteX23" fmla="*/ 5701 w 616243"/>
                <a:gd name="connsiteY23" fmla="*/ 657650 h 717954"/>
                <a:gd name="connsiteX0" fmla="*/ 5701 w 622193"/>
                <a:gd name="connsiteY0" fmla="*/ 657650 h 717954"/>
                <a:gd name="connsiteX1" fmla="*/ 76040 w 622193"/>
                <a:gd name="connsiteY1" fmla="*/ 716265 h 717954"/>
                <a:gd name="connsiteX2" fmla="*/ 222578 w 622193"/>
                <a:gd name="connsiteY2" fmla="*/ 692819 h 717954"/>
                <a:gd name="connsiteX3" fmla="*/ 234301 w 622193"/>
                <a:gd name="connsiteY3" fmla="*/ 599034 h 717954"/>
                <a:gd name="connsiteX4" fmla="*/ 328086 w 622193"/>
                <a:gd name="connsiteY4" fmla="*/ 429050 h 717954"/>
                <a:gd name="connsiteX5" fmla="*/ 433594 w 622193"/>
                <a:gd name="connsiteY5" fmla="*/ 317680 h 717954"/>
                <a:gd name="connsiteX6" fmla="*/ 427732 w 622193"/>
                <a:gd name="connsiteY6" fmla="*/ 241480 h 717954"/>
                <a:gd name="connsiteX7" fmla="*/ 333948 w 622193"/>
                <a:gd name="connsiteY7" fmla="*/ 218034 h 717954"/>
                <a:gd name="connsiteX8" fmla="*/ 263609 w 622193"/>
                <a:gd name="connsiteY8" fmla="*/ 194588 h 717954"/>
                <a:gd name="connsiteX9" fmla="*/ 281194 w 622193"/>
                <a:gd name="connsiteY9" fmla="*/ 135973 h 717954"/>
                <a:gd name="connsiteX10" fmla="*/ 345671 w 622193"/>
                <a:gd name="connsiteY10" fmla="*/ 118388 h 717954"/>
                <a:gd name="connsiteX11" fmla="*/ 421871 w 622193"/>
                <a:gd name="connsiteY11" fmla="*/ 159419 h 717954"/>
                <a:gd name="connsiteX12" fmla="*/ 509794 w 622193"/>
                <a:gd name="connsiteY12" fmla="*/ 212173 h 717954"/>
                <a:gd name="connsiteX13" fmla="*/ 615301 w 622193"/>
                <a:gd name="connsiteY13" fmla="*/ 177004 h 717954"/>
                <a:gd name="connsiteX14" fmla="*/ 445317 w 622193"/>
                <a:gd name="connsiteY14" fmla="*/ 1157 h 717954"/>
                <a:gd name="connsiteX15" fmla="*/ 58455 w 622193"/>
                <a:gd name="connsiteY15" fmla="*/ 100804 h 717954"/>
                <a:gd name="connsiteX16" fmla="*/ 5701 w 622193"/>
                <a:gd name="connsiteY16" fmla="*/ 100804 h 717954"/>
                <a:gd name="connsiteX17" fmla="*/ 5701 w 622193"/>
                <a:gd name="connsiteY17" fmla="*/ 159419 h 717954"/>
                <a:gd name="connsiteX18" fmla="*/ 40871 w 622193"/>
                <a:gd name="connsiteY18" fmla="*/ 159419 h 717954"/>
                <a:gd name="connsiteX19" fmla="*/ 40871 w 622193"/>
                <a:gd name="connsiteY19" fmla="*/ 235619 h 717954"/>
                <a:gd name="connsiteX20" fmla="*/ 158101 w 622193"/>
                <a:gd name="connsiteY20" fmla="*/ 323542 h 717954"/>
                <a:gd name="connsiteX21" fmla="*/ 76040 w 622193"/>
                <a:gd name="connsiteY21" fmla="*/ 429050 h 717954"/>
                <a:gd name="connsiteX22" fmla="*/ 11563 w 622193"/>
                <a:gd name="connsiteY22" fmla="*/ 587311 h 717954"/>
                <a:gd name="connsiteX23" fmla="*/ 5701 w 622193"/>
                <a:gd name="connsiteY23" fmla="*/ 657650 h 717954"/>
                <a:gd name="connsiteX0" fmla="*/ 5701 w 622193"/>
                <a:gd name="connsiteY0" fmla="*/ 657650 h 717954"/>
                <a:gd name="connsiteX1" fmla="*/ 76040 w 622193"/>
                <a:gd name="connsiteY1" fmla="*/ 716265 h 717954"/>
                <a:gd name="connsiteX2" fmla="*/ 222578 w 622193"/>
                <a:gd name="connsiteY2" fmla="*/ 692819 h 717954"/>
                <a:gd name="connsiteX3" fmla="*/ 234301 w 622193"/>
                <a:gd name="connsiteY3" fmla="*/ 599034 h 717954"/>
                <a:gd name="connsiteX4" fmla="*/ 328086 w 622193"/>
                <a:gd name="connsiteY4" fmla="*/ 429050 h 717954"/>
                <a:gd name="connsiteX5" fmla="*/ 433594 w 622193"/>
                <a:gd name="connsiteY5" fmla="*/ 317680 h 717954"/>
                <a:gd name="connsiteX6" fmla="*/ 427732 w 622193"/>
                <a:gd name="connsiteY6" fmla="*/ 241480 h 717954"/>
                <a:gd name="connsiteX7" fmla="*/ 333948 w 622193"/>
                <a:gd name="connsiteY7" fmla="*/ 218034 h 717954"/>
                <a:gd name="connsiteX8" fmla="*/ 263609 w 622193"/>
                <a:gd name="connsiteY8" fmla="*/ 194588 h 717954"/>
                <a:gd name="connsiteX9" fmla="*/ 281194 w 622193"/>
                <a:gd name="connsiteY9" fmla="*/ 135973 h 717954"/>
                <a:gd name="connsiteX10" fmla="*/ 345671 w 622193"/>
                <a:gd name="connsiteY10" fmla="*/ 118388 h 717954"/>
                <a:gd name="connsiteX11" fmla="*/ 421871 w 622193"/>
                <a:gd name="connsiteY11" fmla="*/ 159419 h 717954"/>
                <a:gd name="connsiteX12" fmla="*/ 509794 w 622193"/>
                <a:gd name="connsiteY12" fmla="*/ 212173 h 717954"/>
                <a:gd name="connsiteX13" fmla="*/ 615301 w 622193"/>
                <a:gd name="connsiteY13" fmla="*/ 177004 h 717954"/>
                <a:gd name="connsiteX14" fmla="*/ 445317 w 622193"/>
                <a:gd name="connsiteY14" fmla="*/ 1157 h 717954"/>
                <a:gd name="connsiteX15" fmla="*/ 58455 w 622193"/>
                <a:gd name="connsiteY15" fmla="*/ 100804 h 717954"/>
                <a:gd name="connsiteX16" fmla="*/ 5701 w 622193"/>
                <a:gd name="connsiteY16" fmla="*/ 100804 h 717954"/>
                <a:gd name="connsiteX17" fmla="*/ 5701 w 622193"/>
                <a:gd name="connsiteY17" fmla="*/ 159419 h 717954"/>
                <a:gd name="connsiteX18" fmla="*/ 40871 w 622193"/>
                <a:gd name="connsiteY18" fmla="*/ 159419 h 717954"/>
                <a:gd name="connsiteX19" fmla="*/ 40871 w 622193"/>
                <a:gd name="connsiteY19" fmla="*/ 235619 h 717954"/>
                <a:gd name="connsiteX20" fmla="*/ 158101 w 622193"/>
                <a:gd name="connsiteY20" fmla="*/ 323542 h 717954"/>
                <a:gd name="connsiteX21" fmla="*/ 76040 w 622193"/>
                <a:gd name="connsiteY21" fmla="*/ 429050 h 717954"/>
                <a:gd name="connsiteX22" fmla="*/ 11563 w 622193"/>
                <a:gd name="connsiteY22" fmla="*/ 587311 h 717954"/>
                <a:gd name="connsiteX23" fmla="*/ 5701 w 622193"/>
                <a:gd name="connsiteY23" fmla="*/ 657650 h 717954"/>
                <a:gd name="connsiteX0" fmla="*/ 5701 w 645169"/>
                <a:gd name="connsiteY0" fmla="*/ 670965 h 731269"/>
                <a:gd name="connsiteX1" fmla="*/ 76040 w 645169"/>
                <a:gd name="connsiteY1" fmla="*/ 729580 h 731269"/>
                <a:gd name="connsiteX2" fmla="*/ 222578 w 645169"/>
                <a:gd name="connsiteY2" fmla="*/ 706134 h 731269"/>
                <a:gd name="connsiteX3" fmla="*/ 234301 w 645169"/>
                <a:gd name="connsiteY3" fmla="*/ 612349 h 731269"/>
                <a:gd name="connsiteX4" fmla="*/ 328086 w 645169"/>
                <a:gd name="connsiteY4" fmla="*/ 442365 h 731269"/>
                <a:gd name="connsiteX5" fmla="*/ 433594 w 645169"/>
                <a:gd name="connsiteY5" fmla="*/ 330995 h 731269"/>
                <a:gd name="connsiteX6" fmla="*/ 427732 w 645169"/>
                <a:gd name="connsiteY6" fmla="*/ 254795 h 731269"/>
                <a:gd name="connsiteX7" fmla="*/ 333948 w 645169"/>
                <a:gd name="connsiteY7" fmla="*/ 231349 h 731269"/>
                <a:gd name="connsiteX8" fmla="*/ 263609 w 645169"/>
                <a:gd name="connsiteY8" fmla="*/ 207903 h 731269"/>
                <a:gd name="connsiteX9" fmla="*/ 281194 w 645169"/>
                <a:gd name="connsiteY9" fmla="*/ 149288 h 731269"/>
                <a:gd name="connsiteX10" fmla="*/ 345671 w 645169"/>
                <a:gd name="connsiteY10" fmla="*/ 131703 h 731269"/>
                <a:gd name="connsiteX11" fmla="*/ 421871 w 645169"/>
                <a:gd name="connsiteY11" fmla="*/ 172734 h 731269"/>
                <a:gd name="connsiteX12" fmla="*/ 509794 w 645169"/>
                <a:gd name="connsiteY12" fmla="*/ 225488 h 731269"/>
                <a:gd name="connsiteX13" fmla="*/ 615301 w 645169"/>
                <a:gd name="connsiteY13" fmla="*/ 190319 h 731269"/>
                <a:gd name="connsiteX14" fmla="*/ 445317 w 645169"/>
                <a:gd name="connsiteY14" fmla="*/ 14472 h 731269"/>
                <a:gd name="connsiteX15" fmla="*/ 58455 w 645169"/>
                <a:gd name="connsiteY15" fmla="*/ 114119 h 731269"/>
                <a:gd name="connsiteX16" fmla="*/ 5701 w 645169"/>
                <a:gd name="connsiteY16" fmla="*/ 114119 h 731269"/>
                <a:gd name="connsiteX17" fmla="*/ 5701 w 645169"/>
                <a:gd name="connsiteY17" fmla="*/ 172734 h 731269"/>
                <a:gd name="connsiteX18" fmla="*/ 40871 w 645169"/>
                <a:gd name="connsiteY18" fmla="*/ 172734 h 731269"/>
                <a:gd name="connsiteX19" fmla="*/ 40871 w 645169"/>
                <a:gd name="connsiteY19" fmla="*/ 248934 h 731269"/>
                <a:gd name="connsiteX20" fmla="*/ 158101 w 645169"/>
                <a:gd name="connsiteY20" fmla="*/ 336857 h 731269"/>
                <a:gd name="connsiteX21" fmla="*/ 76040 w 645169"/>
                <a:gd name="connsiteY21" fmla="*/ 442365 h 731269"/>
                <a:gd name="connsiteX22" fmla="*/ 11563 w 645169"/>
                <a:gd name="connsiteY22" fmla="*/ 600626 h 731269"/>
                <a:gd name="connsiteX23" fmla="*/ 5701 w 645169"/>
                <a:gd name="connsiteY23" fmla="*/ 670965 h 731269"/>
                <a:gd name="connsiteX0" fmla="*/ 5701 w 632107"/>
                <a:gd name="connsiteY0" fmla="*/ 670965 h 731269"/>
                <a:gd name="connsiteX1" fmla="*/ 76040 w 632107"/>
                <a:gd name="connsiteY1" fmla="*/ 729580 h 731269"/>
                <a:gd name="connsiteX2" fmla="*/ 222578 w 632107"/>
                <a:gd name="connsiteY2" fmla="*/ 706134 h 731269"/>
                <a:gd name="connsiteX3" fmla="*/ 234301 w 632107"/>
                <a:gd name="connsiteY3" fmla="*/ 612349 h 731269"/>
                <a:gd name="connsiteX4" fmla="*/ 328086 w 632107"/>
                <a:gd name="connsiteY4" fmla="*/ 442365 h 731269"/>
                <a:gd name="connsiteX5" fmla="*/ 433594 w 632107"/>
                <a:gd name="connsiteY5" fmla="*/ 330995 h 731269"/>
                <a:gd name="connsiteX6" fmla="*/ 427732 w 632107"/>
                <a:gd name="connsiteY6" fmla="*/ 254795 h 731269"/>
                <a:gd name="connsiteX7" fmla="*/ 333948 w 632107"/>
                <a:gd name="connsiteY7" fmla="*/ 231349 h 731269"/>
                <a:gd name="connsiteX8" fmla="*/ 263609 w 632107"/>
                <a:gd name="connsiteY8" fmla="*/ 207903 h 731269"/>
                <a:gd name="connsiteX9" fmla="*/ 281194 w 632107"/>
                <a:gd name="connsiteY9" fmla="*/ 149288 h 731269"/>
                <a:gd name="connsiteX10" fmla="*/ 345671 w 632107"/>
                <a:gd name="connsiteY10" fmla="*/ 131703 h 731269"/>
                <a:gd name="connsiteX11" fmla="*/ 421871 w 632107"/>
                <a:gd name="connsiteY11" fmla="*/ 172734 h 731269"/>
                <a:gd name="connsiteX12" fmla="*/ 509794 w 632107"/>
                <a:gd name="connsiteY12" fmla="*/ 225488 h 731269"/>
                <a:gd name="connsiteX13" fmla="*/ 615301 w 632107"/>
                <a:gd name="connsiteY13" fmla="*/ 190319 h 731269"/>
                <a:gd name="connsiteX14" fmla="*/ 445317 w 632107"/>
                <a:gd name="connsiteY14" fmla="*/ 14472 h 731269"/>
                <a:gd name="connsiteX15" fmla="*/ 58455 w 632107"/>
                <a:gd name="connsiteY15" fmla="*/ 114119 h 731269"/>
                <a:gd name="connsiteX16" fmla="*/ 5701 w 632107"/>
                <a:gd name="connsiteY16" fmla="*/ 114119 h 731269"/>
                <a:gd name="connsiteX17" fmla="*/ 5701 w 632107"/>
                <a:gd name="connsiteY17" fmla="*/ 172734 h 731269"/>
                <a:gd name="connsiteX18" fmla="*/ 40871 w 632107"/>
                <a:gd name="connsiteY18" fmla="*/ 172734 h 731269"/>
                <a:gd name="connsiteX19" fmla="*/ 40871 w 632107"/>
                <a:gd name="connsiteY19" fmla="*/ 248934 h 731269"/>
                <a:gd name="connsiteX20" fmla="*/ 158101 w 632107"/>
                <a:gd name="connsiteY20" fmla="*/ 336857 h 731269"/>
                <a:gd name="connsiteX21" fmla="*/ 76040 w 632107"/>
                <a:gd name="connsiteY21" fmla="*/ 442365 h 731269"/>
                <a:gd name="connsiteX22" fmla="*/ 11563 w 632107"/>
                <a:gd name="connsiteY22" fmla="*/ 600626 h 731269"/>
                <a:gd name="connsiteX23" fmla="*/ 5701 w 632107"/>
                <a:gd name="connsiteY23" fmla="*/ 670965 h 731269"/>
                <a:gd name="connsiteX0" fmla="*/ 5701 w 632107"/>
                <a:gd name="connsiteY0" fmla="*/ 674000 h 734304"/>
                <a:gd name="connsiteX1" fmla="*/ 76040 w 632107"/>
                <a:gd name="connsiteY1" fmla="*/ 732615 h 734304"/>
                <a:gd name="connsiteX2" fmla="*/ 222578 w 632107"/>
                <a:gd name="connsiteY2" fmla="*/ 709169 h 734304"/>
                <a:gd name="connsiteX3" fmla="*/ 234301 w 632107"/>
                <a:gd name="connsiteY3" fmla="*/ 615384 h 734304"/>
                <a:gd name="connsiteX4" fmla="*/ 328086 w 632107"/>
                <a:gd name="connsiteY4" fmla="*/ 445400 h 734304"/>
                <a:gd name="connsiteX5" fmla="*/ 433594 w 632107"/>
                <a:gd name="connsiteY5" fmla="*/ 334030 h 734304"/>
                <a:gd name="connsiteX6" fmla="*/ 427732 w 632107"/>
                <a:gd name="connsiteY6" fmla="*/ 257830 h 734304"/>
                <a:gd name="connsiteX7" fmla="*/ 333948 w 632107"/>
                <a:gd name="connsiteY7" fmla="*/ 234384 h 734304"/>
                <a:gd name="connsiteX8" fmla="*/ 263609 w 632107"/>
                <a:gd name="connsiteY8" fmla="*/ 210938 h 734304"/>
                <a:gd name="connsiteX9" fmla="*/ 281194 w 632107"/>
                <a:gd name="connsiteY9" fmla="*/ 152323 h 734304"/>
                <a:gd name="connsiteX10" fmla="*/ 345671 w 632107"/>
                <a:gd name="connsiteY10" fmla="*/ 134738 h 734304"/>
                <a:gd name="connsiteX11" fmla="*/ 421871 w 632107"/>
                <a:gd name="connsiteY11" fmla="*/ 175769 h 734304"/>
                <a:gd name="connsiteX12" fmla="*/ 509794 w 632107"/>
                <a:gd name="connsiteY12" fmla="*/ 228523 h 734304"/>
                <a:gd name="connsiteX13" fmla="*/ 615301 w 632107"/>
                <a:gd name="connsiteY13" fmla="*/ 193354 h 734304"/>
                <a:gd name="connsiteX14" fmla="*/ 445317 w 632107"/>
                <a:gd name="connsiteY14" fmla="*/ 17507 h 734304"/>
                <a:gd name="connsiteX15" fmla="*/ 58455 w 632107"/>
                <a:gd name="connsiteY15" fmla="*/ 117154 h 734304"/>
                <a:gd name="connsiteX16" fmla="*/ 5701 w 632107"/>
                <a:gd name="connsiteY16" fmla="*/ 117154 h 734304"/>
                <a:gd name="connsiteX17" fmla="*/ 5701 w 632107"/>
                <a:gd name="connsiteY17" fmla="*/ 175769 h 734304"/>
                <a:gd name="connsiteX18" fmla="*/ 40871 w 632107"/>
                <a:gd name="connsiteY18" fmla="*/ 175769 h 734304"/>
                <a:gd name="connsiteX19" fmla="*/ 40871 w 632107"/>
                <a:gd name="connsiteY19" fmla="*/ 251969 h 734304"/>
                <a:gd name="connsiteX20" fmla="*/ 158101 w 632107"/>
                <a:gd name="connsiteY20" fmla="*/ 339892 h 734304"/>
                <a:gd name="connsiteX21" fmla="*/ 76040 w 632107"/>
                <a:gd name="connsiteY21" fmla="*/ 445400 h 734304"/>
                <a:gd name="connsiteX22" fmla="*/ 11563 w 632107"/>
                <a:gd name="connsiteY22" fmla="*/ 603661 h 734304"/>
                <a:gd name="connsiteX23" fmla="*/ 5701 w 632107"/>
                <a:gd name="connsiteY23" fmla="*/ 674000 h 734304"/>
                <a:gd name="connsiteX0" fmla="*/ 5701 w 632107"/>
                <a:gd name="connsiteY0" fmla="*/ 674000 h 734304"/>
                <a:gd name="connsiteX1" fmla="*/ 76040 w 632107"/>
                <a:gd name="connsiteY1" fmla="*/ 732615 h 734304"/>
                <a:gd name="connsiteX2" fmla="*/ 222578 w 632107"/>
                <a:gd name="connsiteY2" fmla="*/ 709169 h 734304"/>
                <a:gd name="connsiteX3" fmla="*/ 234301 w 632107"/>
                <a:gd name="connsiteY3" fmla="*/ 615384 h 734304"/>
                <a:gd name="connsiteX4" fmla="*/ 328086 w 632107"/>
                <a:gd name="connsiteY4" fmla="*/ 445400 h 734304"/>
                <a:gd name="connsiteX5" fmla="*/ 433594 w 632107"/>
                <a:gd name="connsiteY5" fmla="*/ 334030 h 734304"/>
                <a:gd name="connsiteX6" fmla="*/ 427732 w 632107"/>
                <a:gd name="connsiteY6" fmla="*/ 257830 h 734304"/>
                <a:gd name="connsiteX7" fmla="*/ 333948 w 632107"/>
                <a:gd name="connsiteY7" fmla="*/ 234384 h 734304"/>
                <a:gd name="connsiteX8" fmla="*/ 263609 w 632107"/>
                <a:gd name="connsiteY8" fmla="*/ 210938 h 734304"/>
                <a:gd name="connsiteX9" fmla="*/ 281194 w 632107"/>
                <a:gd name="connsiteY9" fmla="*/ 152323 h 734304"/>
                <a:gd name="connsiteX10" fmla="*/ 345671 w 632107"/>
                <a:gd name="connsiteY10" fmla="*/ 134738 h 734304"/>
                <a:gd name="connsiteX11" fmla="*/ 421871 w 632107"/>
                <a:gd name="connsiteY11" fmla="*/ 175769 h 734304"/>
                <a:gd name="connsiteX12" fmla="*/ 509794 w 632107"/>
                <a:gd name="connsiteY12" fmla="*/ 228523 h 734304"/>
                <a:gd name="connsiteX13" fmla="*/ 615301 w 632107"/>
                <a:gd name="connsiteY13" fmla="*/ 193354 h 734304"/>
                <a:gd name="connsiteX14" fmla="*/ 445317 w 632107"/>
                <a:gd name="connsiteY14" fmla="*/ 17507 h 734304"/>
                <a:gd name="connsiteX15" fmla="*/ 58455 w 632107"/>
                <a:gd name="connsiteY15" fmla="*/ 117154 h 734304"/>
                <a:gd name="connsiteX16" fmla="*/ 5701 w 632107"/>
                <a:gd name="connsiteY16" fmla="*/ 117154 h 734304"/>
                <a:gd name="connsiteX17" fmla="*/ 31101 w 632107"/>
                <a:gd name="connsiteY17" fmla="*/ 166244 h 734304"/>
                <a:gd name="connsiteX18" fmla="*/ 40871 w 632107"/>
                <a:gd name="connsiteY18" fmla="*/ 175769 h 734304"/>
                <a:gd name="connsiteX19" fmla="*/ 40871 w 632107"/>
                <a:gd name="connsiteY19" fmla="*/ 251969 h 734304"/>
                <a:gd name="connsiteX20" fmla="*/ 158101 w 632107"/>
                <a:gd name="connsiteY20" fmla="*/ 339892 h 734304"/>
                <a:gd name="connsiteX21" fmla="*/ 76040 w 632107"/>
                <a:gd name="connsiteY21" fmla="*/ 445400 h 734304"/>
                <a:gd name="connsiteX22" fmla="*/ 11563 w 632107"/>
                <a:gd name="connsiteY22" fmla="*/ 603661 h 734304"/>
                <a:gd name="connsiteX23" fmla="*/ 5701 w 632107"/>
                <a:gd name="connsiteY23" fmla="*/ 674000 h 734304"/>
                <a:gd name="connsiteX0" fmla="*/ 26529 w 652935"/>
                <a:gd name="connsiteY0" fmla="*/ 674000 h 734304"/>
                <a:gd name="connsiteX1" fmla="*/ 96868 w 652935"/>
                <a:gd name="connsiteY1" fmla="*/ 732615 h 734304"/>
                <a:gd name="connsiteX2" fmla="*/ 243406 w 652935"/>
                <a:gd name="connsiteY2" fmla="*/ 709169 h 734304"/>
                <a:gd name="connsiteX3" fmla="*/ 255129 w 652935"/>
                <a:gd name="connsiteY3" fmla="*/ 615384 h 734304"/>
                <a:gd name="connsiteX4" fmla="*/ 348914 w 652935"/>
                <a:gd name="connsiteY4" fmla="*/ 445400 h 734304"/>
                <a:gd name="connsiteX5" fmla="*/ 454422 w 652935"/>
                <a:gd name="connsiteY5" fmla="*/ 334030 h 734304"/>
                <a:gd name="connsiteX6" fmla="*/ 448560 w 652935"/>
                <a:gd name="connsiteY6" fmla="*/ 257830 h 734304"/>
                <a:gd name="connsiteX7" fmla="*/ 354776 w 652935"/>
                <a:gd name="connsiteY7" fmla="*/ 234384 h 734304"/>
                <a:gd name="connsiteX8" fmla="*/ 284437 w 652935"/>
                <a:gd name="connsiteY8" fmla="*/ 210938 h 734304"/>
                <a:gd name="connsiteX9" fmla="*/ 302022 w 652935"/>
                <a:gd name="connsiteY9" fmla="*/ 152323 h 734304"/>
                <a:gd name="connsiteX10" fmla="*/ 366499 w 652935"/>
                <a:gd name="connsiteY10" fmla="*/ 134738 h 734304"/>
                <a:gd name="connsiteX11" fmla="*/ 442699 w 652935"/>
                <a:gd name="connsiteY11" fmla="*/ 175769 h 734304"/>
                <a:gd name="connsiteX12" fmla="*/ 530622 w 652935"/>
                <a:gd name="connsiteY12" fmla="*/ 228523 h 734304"/>
                <a:gd name="connsiteX13" fmla="*/ 636129 w 652935"/>
                <a:gd name="connsiteY13" fmla="*/ 193354 h 734304"/>
                <a:gd name="connsiteX14" fmla="*/ 466145 w 652935"/>
                <a:gd name="connsiteY14" fmla="*/ 17507 h 734304"/>
                <a:gd name="connsiteX15" fmla="*/ 79283 w 652935"/>
                <a:gd name="connsiteY15" fmla="*/ 117154 h 734304"/>
                <a:gd name="connsiteX16" fmla="*/ 26529 w 652935"/>
                <a:gd name="connsiteY16" fmla="*/ 117154 h 734304"/>
                <a:gd name="connsiteX17" fmla="*/ 1129 w 652935"/>
                <a:gd name="connsiteY17" fmla="*/ 185294 h 734304"/>
                <a:gd name="connsiteX18" fmla="*/ 61699 w 652935"/>
                <a:gd name="connsiteY18" fmla="*/ 175769 h 734304"/>
                <a:gd name="connsiteX19" fmla="*/ 61699 w 652935"/>
                <a:gd name="connsiteY19" fmla="*/ 251969 h 734304"/>
                <a:gd name="connsiteX20" fmla="*/ 178929 w 652935"/>
                <a:gd name="connsiteY20" fmla="*/ 339892 h 734304"/>
                <a:gd name="connsiteX21" fmla="*/ 96868 w 652935"/>
                <a:gd name="connsiteY21" fmla="*/ 445400 h 734304"/>
                <a:gd name="connsiteX22" fmla="*/ 32391 w 652935"/>
                <a:gd name="connsiteY22" fmla="*/ 603661 h 734304"/>
                <a:gd name="connsiteX23" fmla="*/ 26529 w 652935"/>
                <a:gd name="connsiteY23" fmla="*/ 674000 h 734304"/>
                <a:gd name="connsiteX0" fmla="*/ 26529 w 652935"/>
                <a:gd name="connsiteY0" fmla="*/ 670108 h 730412"/>
                <a:gd name="connsiteX1" fmla="*/ 96868 w 652935"/>
                <a:gd name="connsiteY1" fmla="*/ 728723 h 730412"/>
                <a:gd name="connsiteX2" fmla="*/ 243406 w 652935"/>
                <a:gd name="connsiteY2" fmla="*/ 705277 h 730412"/>
                <a:gd name="connsiteX3" fmla="*/ 255129 w 652935"/>
                <a:gd name="connsiteY3" fmla="*/ 611492 h 730412"/>
                <a:gd name="connsiteX4" fmla="*/ 348914 w 652935"/>
                <a:gd name="connsiteY4" fmla="*/ 441508 h 730412"/>
                <a:gd name="connsiteX5" fmla="*/ 454422 w 652935"/>
                <a:gd name="connsiteY5" fmla="*/ 330138 h 730412"/>
                <a:gd name="connsiteX6" fmla="*/ 448560 w 652935"/>
                <a:gd name="connsiteY6" fmla="*/ 253938 h 730412"/>
                <a:gd name="connsiteX7" fmla="*/ 354776 w 652935"/>
                <a:gd name="connsiteY7" fmla="*/ 230492 h 730412"/>
                <a:gd name="connsiteX8" fmla="*/ 284437 w 652935"/>
                <a:gd name="connsiteY8" fmla="*/ 207046 h 730412"/>
                <a:gd name="connsiteX9" fmla="*/ 302022 w 652935"/>
                <a:gd name="connsiteY9" fmla="*/ 148431 h 730412"/>
                <a:gd name="connsiteX10" fmla="*/ 366499 w 652935"/>
                <a:gd name="connsiteY10" fmla="*/ 130846 h 730412"/>
                <a:gd name="connsiteX11" fmla="*/ 442699 w 652935"/>
                <a:gd name="connsiteY11" fmla="*/ 171877 h 730412"/>
                <a:gd name="connsiteX12" fmla="*/ 530622 w 652935"/>
                <a:gd name="connsiteY12" fmla="*/ 224631 h 730412"/>
                <a:gd name="connsiteX13" fmla="*/ 636129 w 652935"/>
                <a:gd name="connsiteY13" fmla="*/ 189462 h 730412"/>
                <a:gd name="connsiteX14" fmla="*/ 466145 w 652935"/>
                <a:gd name="connsiteY14" fmla="*/ 13615 h 730412"/>
                <a:gd name="connsiteX15" fmla="*/ 79283 w 652935"/>
                <a:gd name="connsiteY15" fmla="*/ 113262 h 730412"/>
                <a:gd name="connsiteX16" fmla="*/ 26529 w 652935"/>
                <a:gd name="connsiteY16" fmla="*/ 113262 h 730412"/>
                <a:gd name="connsiteX17" fmla="*/ 1129 w 652935"/>
                <a:gd name="connsiteY17" fmla="*/ 181402 h 730412"/>
                <a:gd name="connsiteX18" fmla="*/ 61699 w 652935"/>
                <a:gd name="connsiteY18" fmla="*/ 171877 h 730412"/>
                <a:gd name="connsiteX19" fmla="*/ 61699 w 652935"/>
                <a:gd name="connsiteY19" fmla="*/ 248077 h 730412"/>
                <a:gd name="connsiteX20" fmla="*/ 178929 w 652935"/>
                <a:gd name="connsiteY20" fmla="*/ 336000 h 730412"/>
                <a:gd name="connsiteX21" fmla="*/ 96868 w 652935"/>
                <a:gd name="connsiteY21" fmla="*/ 441508 h 730412"/>
                <a:gd name="connsiteX22" fmla="*/ 32391 w 652935"/>
                <a:gd name="connsiteY22" fmla="*/ 599769 h 730412"/>
                <a:gd name="connsiteX23" fmla="*/ 26529 w 652935"/>
                <a:gd name="connsiteY23" fmla="*/ 670108 h 730412"/>
                <a:gd name="connsiteX0" fmla="*/ 26529 w 652935"/>
                <a:gd name="connsiteY0" fmla="*/ 672503 h 732807"/>
                <a:gd name="connsiteX1" fmla="*/ 96868 w 652935"/>
                <a:gd name="connsiteY1" fmla="*/ 731118 h 732807"/>
                <a:gd name="connsiteX2" fmla="*/ 243406 w 652935"/>
                <a:gd name="connsiteY2" fmla="*/ 707672 h 732807"/>
                <a:gd name="connsiteX3" fmla="*/ 255129 w 652935"/>
                <a:gd name="connsiteY3" fmla="*/ 613887 h 732807"/>
                <a:gd name="connsiteX4" fmla="*/ 348914 w 652935"/>
                <a:gd name="connsiteY4" fmla="*/ 443903 h 732807"/>
                <a:gd name="connsiteX5" fmla="*/ 454422 w 652935"/>
                <a:gd name="connsiteY5" fmla="*/ 332533 h 732807"/>
                <a:gd name="connsiteX6" fmla="*/ 448560 w 652935"/>
                <a:gd name="connsiteY6" fmla="*/ 256333 h 732807"/>
                <a:gd name="connsiteX7" fmla="*/ 354776 w 652935"/>
                <a:gd name="connsiteY7" fmla="*/ 232887 h 732807"/>
                <a:gd name="connsiteX8" fmla="*/ 284437 w 652935"/>
                <a:gd name="connsiteY8" fmla="*/ 209441 h 732807"/>
                <a:gd name="connsiteX9" fmla="*/ 302022 w 652935"/>
                <a:gd name="connsiteY9" fmla="*/ 150826 h 732807"/>
                <a:gd name="connsiteX10" fmla="*/ 366499 w 652935"/>
                <a:gd name="connsiteY10" fmla="*/ 133241 h 732807"/>
                <a:gd name="connsiteX11" fmla="*/ 442699 w 652935"/>
                <a:gd name="connsiteY11" fmla="*/ 174272 h 732807"/>
                <a:gd name="connsiteX12" fmla="*/ 530622 w 652935"/>
                <a:gd name="connsiteY12" fmla="*/ 227026 h 732807"/>
                <a:gd name="connsiteX13" fmla="*/ 636129 w 652935"/>
                <a:gd name="connsiteY13" fmla="*/ 191857 h 732807"/>
                <a:gd name="connsiteX14" fmla="*/ 466145 w 652935"/>
                <a:gd name="connsiteY14" fmla="*/ 16010 h 732807"/>
                <a:gd name="connsiteX15" fmla="*/ 79283 w 652935"/>
                <a:gd name="connsiteY15" fmla="*/ 115657 h 732807"/>
                <a:gd name="connsiteX16" fmla="*/ 26529 w 652935"/>
                <a:gd name="connsiteY16" fmla="*/ 115657 h 732807"/>
                <a:gd name="connsiteX17" fmla="*/ 1129 w 652935"/>
                <a:gd name="connsiteY17" fmla="*/ 183797 h 732807"/>
                <a:gd name="connsiteX18" fmla="*/ 61699 w 652935"/>
                <a:gd name="connsiteY18" fmla="*/ 174272 h 732807"/>
                <a:gd name="connsiteX19" fmla="*/ 61699 w 652935"/>
                <a:gd name="connsiteY19" fmla="*/ 250472 h 732807"/>
                <a:gd name="connsiteX20" fmla="*/ 178929 w 652935"/>
                <a:gd name="connsiteY20" fmla="*/ 338395 h 732807"/>
                <a:gd name="connsiteX21" fmla="*/ 96868 w 652935"/>
                <a:gd name="connsiteY21" fmla="*/ 443903 h 732807"/>
                <a:gd name="connsiteX22" fmla="*/ 32391 w 652935"/>
                <a:gd name="connsiteY22" fmla="*/ 602164 h 732807"/>
                <a:gd name="connsiteX23" fmla="*/ 26529 w 652935"/>
                <a:gd name="connsiteY23" fmla="*/ 672503 h 732807"/>
                <a:gd name="connsiteX0" fmla="*/ 26529 w 652935"/>
                <a:gd name="connsiteY0" fmla="*/ 670755 h 731059"/>
                <a:gd name="connsiteX1" fmla="*/ 96868 w 652935"/>
                <a:gd name="connsiteY1" fmla="*/ 729370 h 731059"/>
                <a:gd name="connsiteX2" fmla="*/ 243406 w 652935"/>
                <a:gd name="connsiteY2" fmla="*/ 705924 h 731059"/>
                <a:gd name="connsiteX3" fmla="*/ 255129 w 652935"/>
                <a:gd name="connsiteY3" fmla="*/ 612139 h 731059"/>
                <a:gd name="connsiteX4" fmla="*/ 348914 w 652935"/>
                <a:gd name="connsiteY4" fmla="*/ 442155 h 731059"/>
                <a:gd name="connsiteX5" fmla="*/ 454422 w 652935"/>
                <a:gd name="connsiteY5" fmla="*/ 330785 h 731059"/>
                <a:gd name="connsiteX6" fmla="*/ 448560 w 652935"/>
                <a:gd name="connsiteY6" fmla="*/ 254585 h 731059"/>
                <a:gd name="connsiteX7" fmla="*/ 354776 w 652935"/>
                <a:gd name="connsiteY7" fmla="*/ 231139 h 731059"/>
                <a:gd name="connsiteX8" fmla="*/ 284437 w 652935"/>
                <a:gd name="connsiteY8" fmla="*/ 207693 h 731059"/>
                <a:gd name="connsiteX9" fmla="*/ 302022 w 652935"/>
                <a:gd name="connsiteY9" fmla="*/ 149078 h 731059"/>
                <a:gd name="connsiteX10" fmla="*/ 366499 w 652935"/>
                <a:gd name="connsiteY10" fmla="*/ 131493 h 731059"/>
                <a:gd name="connsiteX11" fmla="*/ 442699 w 652935"/>
                <a:gd name="connsiteY11" fmla="*/ 172524 h 731059"/>
                <a:gd name="connsiteX12" fmla="*/ 530622 w 652935"/>
                <a:gd name="connsiteY12" fmla="*/ 225278 h 731059"/>
                <a:gd name="connsiteX13" fmla="*/ 636129 w 652935"/>
                <a:gd name="connsiteY13" fmla="*/ 190109 h 731059"/>
                <a:gd name="connsiteX14" fmla="*/ 466145 w 652935"/>
                <a:gd name="connsiteY14" fmla="*/ 14262 h 731059"/>
                <a:gd name="connsiteX15" fmla="*/ 79283 w 652935"/>
                <a:gd name="connsiteY15" fmla="*/ 113909 h 731059"/>
                <a:gd name="connsiteX16" fmla="*/ 26529 w 652935"/>
                <a:gd name="connsiteY16" fmla="*/ 113909 h 731059"/>
                <a:gd name="connsiteX17" fmla="*/ 1129 w 652935"/>
                <a:gd name="connsiteY17" fmla="*/ 182049 h 731059"/>
                <a:gd name="connsiteX18" fmla="*/ 61699 w 652935"/>
                <a:gd name="connsiteY18" fmla="*/ 172524 h 731059"/>
                <a:gd name="connsiteX19" fmla="*/ 61699 w 652935"/>
                <a:gd name="connsiteY19" fmla="*/ 248724 h 731059"/>
                <a:gd name="connsiteX20" fmla="*/ 178929 w 652935"/>
                <a:gd name="connsiteY20" fmla="*/ 336647 h 731059"/>
                <a:gd name="connsiteX21" fmla="*/ 96868 w 652935"/>
                <a:gd name="connsiteY21" fmla="*/ 442155 h 731059"/>
                <a:gd name="connsiteX22" fmla="*/ 32391 w 652935"/>
                <a:gd name="connsiteY22" fmla="*/ 600416 h 731059"/>
                <a:gd name="connsiteX23" fmla="*/ 26529 w 652935"/>
                <a:gd name="connsiteY23" fmla="*/ 670755 h 731059"/>
                <a:gd name="connsiteX0" fmla="*/ 5702 w 632108"/>
                <a:gd name="connsiteY0" fmla="*/ 670755 h 731059"/>
                <a:gd name="connsiteX1" fmla="*/ 76041 w 632108"/>
                <a:gd name="connsiteY1" fmla="*/ 729370 h 731059"/>
                <a:gd name="connsiteX2" fmla="*/ 222579 w 632108"/>
                <a:gd name="connsiteY2" fmla="*/ 705924 h 731059"/>
                <a:gd name="connsiteX3" fmla="*/ 234302 w 632108"/>
                <a:gd name="connsiteY3" fmla="*/ 612139 h 731059"/>
                <a:gd name="connsiteX4" fmla="*/ 328087 w 632108"/>
                <a:gd name="connsiteY4" fmla="*/ 442155 h 731059"/>
                <a:gd name="connsiteX5" fmla="*/ 433595 w 632108"/>
                <a:gd name="connsiteY5" fmla="*/ 330785 h 731059"/>
                <a:gd name="connsiteX6" fmla="*/ 427733 w 632108"/>
                <a:gd name="connsiteY6" fmla="*/ 254585 h 731059"/>
                <a:gd name="connsiteX7" fmla="*/ 333949 w 632108"/>
                <a:gd name="connsiteY7" fmla="*/ 231139 h 731059"/>
                <a:gd name="connsiteX8" fmla="*/ 263610 w 632108"/>
                <a:gd name="connsiteY8" fmla="*/ 207693 h 731059"/>
                <a:gd name="connsiteX9" fmla="*/ 281195 w 632108"/>
                <a:gd name="connsiteY9" fmla="*/ 149078 h 731059"/>
                <a:gd name="connsiteX10" fmla="*/ 345672 w 632108"/>
                <a:gd name="connsiteY10" fmla="*/ 131493 h 731059"/>
                <a:gd name="connsiteX11" fmla="*/ 421872 w 632108"/>
                <a:gd name="connsiteY11" fmla="*/ 172524 h 731059"/>
                <a:gd name="connsiteX12" fmla="*/ 509795 w 632108"/>
                <a:gd name="connsiteY12" fmla="*/ 225278 h 731059"/>
                <a:gd name="connsiteX13" fmla="*/ 615302 w 632108"/>
                <a:gd name="connsiteY13" fmla="*/ 190109 h 731059"/>
                <a:gd name="connsiteX14" fmla="*/ 445318 w 632108"/>
                <a:gd name="connsiteY14" fmla="*/ 14262 h 731059"/>
                <a:gd name="connsiteX15" fmla="*/ 58456 w 632108"/>
                <a:gd name="connsiteY15" fmla="*/ 113909 h 731059"/>
                <a:gd name="connsiteX16" fmla="*/ 5702 w 632108"/>
                <a:gd name="connsiteY16" fmla="*/ 113909 h 731059"/>
                <a:gd name="connsiteX17" fmla="*/ 5702 w 632108"/>
                <a:gd name="connsiteY17" fmla="*/ 166174 h 731059"/>
                <a:gd name="connsiteX18" fmla="*/ 40872 w 632108"/>
                <a:gd name="connsiteY18" fmla="*/ 172524 h 731059"/>
                <a:gd name="connsiteX19" fmla="*/ 40872 w 632108"/>
                <a:gd name="connsiteY19" fmla="*/ 248724 h 731059"/>
                <a:gd name="connsiteX20" fmla="*/ 158102 w 632108"/>
                <a:gd name="connsiteY20" fmla="*/ 336647 h 731059"/>
                <a:gd name="connsiteX21" fmla="*/ 76041 w 632108"/>
                <a:gd name="connsiteY21" fmla="*/ 442155 h 731059"/>
                <a:gd name="connsiteX22" fmla="*/ 11564 w 632108"/>
                <a:gd name="connsiteY22" fmla="*/ 600416 h 731059"/>
                <a:gd name="connsiteX23" fmla="*/ 5702 w 632108"/>
                <a:gd name="connsiteY23" fmla="*/ 670755 h 731059"/>
                <a:gd name="connsiteX0" fmla="*/ 5912 w 632318"/>
                <a:gd name="connsiteY0" fmla="*/ 670755 h 731059"/>
                <a:gd name="connsiteX1" fmla="*/ 76251 w 632318"/>
                <a:gd name="connsiteY1" fmla="*/ 729370 h 731059"/>
                <a:gd name="connsiteX2" fmla="*/ 222789 w 632318"/>
                <a:gd name="connsiteY2" fmla="*/ 705924 h 731059"/>
                <a:gd name="connsiteX3" fmla="*/ 234512 w 632318"/>
                <a:gd name="connsiteY3" fmla="*/ 612139 h 731059"/>
                <a:gd name="connsiteX4" fmla="*/ 328297 w 632318"/>
                <a:gd name="connsiteY4" fmla="*/ 442155 h 731059"/>
                <a:gd name="connsiteX5" fmla="*/ 433805 w 632318"/>
                <a:gd name="connsiteY5" fmla="*/ 330785 h 731059"/>
                <a:gd name="connsiteX6" fmla="*/ 427943 w 632318"/>
                <a:gd name="connsiteY6" fmla="*/ 254585 h 731059"/>
                <a:gd name="connsiteX7" fmla="*/ 334159 w 632318"/>
                <a:gd name="connsiteY7" fmla="*/ 231139 h 731059"/>
                <a:gd name="connsiteX8" fmla="*/ 263820 w 632318"/>
                <a:gd name="connsiteY8" fmla="*/ 207693 h 731059"/>
                <a:gd name="connsiteX9" fmla="*/ 281405 w 632318"/>
                <a:gd name="connsiteY9" fmla="*/ 149078 h 731059"/>
                <a:gd name="connsiteX10" fmla="*/ 345882 w 632318"/>
                <a:gd name="connsiteY10" fmla="*/ 131493 h 731059"/>
                <a:gd name="connsiteX11" fmla="*/ 422082 w 632318"/>
                <a:gd name="connsiteY11" fmla="*/ 172524 h 731059"/>
                <a:gd name="connsiteX12" fmla="*/ 510005 w 632318"/>
                <a:gd name="connsiteY12" fmla="*/ 225278 h 731059"/>
                <a:gd name="connsiteX13" fmla="*/ 615512 w 632318"/>
                <a:gd name="connsiteY13" fmla="*/ 190109 h 731059"/>
                <a:gd name="connsiteX14" fmla="*/ 445528 w 632318"/>
                <a:gd name="connsiteY14" fmla="*/ 14262 h 731059"/>
                <a:gd name="connsiteX15" fmla="*/ 58666 w 632318"/>
                <a:gd name="connsiteY15" fmla="*/ 113909 h 731059"/>
                <a:gd name="connsiteX16" fmla="*/ 5912 w 632318"/>
                <a:gd name="connsiteY16" fmla="*/ 113909 h 731059"/>
                <a:gd name="connsiteX17" fmla="*/ 5912 w 632318"/>
                <a:gd name="connsiteY17" fmla="*/ 166174 h 731059"/>
                <a:gd name="connsiteX18" fmla="*/ 47432 w 632318"/>
                <a:gd name="connsiteY18" fmla="*/ 172524 h 731059"/>
                <a:gd name="connsiteX19" fmla="*/ 41082 w 632318"/>
                <a:gd name="connsiteY19" fmla="*/ 248724 h 731059"/>
                <a:gd name="connsiteX20" fmla="*/ 158312 w 632318"/>
                <a:gd name="connsiteY20" fmla="*/ 336647 h 731059"/>
                <a:gd name="connsiteX21" fmla="*/ 76251 w 632318"/>
                <a:gd name="connsiteY21" fmla="*/ 442155 h 731059"/>
                <a:gd name="connsiteX22" fmla="*/ 11774 w 632318"/>
                <a:gd name="connsiteY22" fmla="*/ 600416 h 731059"/>
                <a:gd name="connsiteX23" fmla="*/ 5912 w 632318"/>
                <a:gd name="connsiteY23" fmla="*/ 670755 h 731059"/>
                <a:gd name="connsiteX0" fmla="*/ 5912 w 632318"/>
                <a:gd name="connsiteY0" fmla="*/ 670755 h 731059"/>
                <a:gd name="connsiteX1" fmla="*/ 76251 w 632318"/>
                <a:gd name="connsiteY1" fmla="*/ 729370 h 731059"/>
                <a:gd name="connsiteX2" fmla="*/ 222789 w 632318"/>
                <a:gd name="connsiteY2" fmla="*/ 705924 h 731059"/>
                <a:gd name="connsiteX3" fmla="*/ 234512 w 632318"/>
                <a:gd name="connsiteY3" fmla="*/ 612139 h 731059"/>
                <a:gd name="connsiteX4" fmla="*/ 328297 w 632318"/>
                <a:gd name="connsiteY4" fmla="*/ 442155 h 731059"/>
                <a:gd name="connsiteX5" fmla="*/ 433805 w 632318"/>
                <a:gd name="connsiteY5" fmla="*/ 330785 h 731059"/>
                <a:gd name="connsiteX6" fmla="*/ 427943 w 632318"/>
                <a:gd name="connsiteY6" fmla="*/ 254585 h 731059"/>
                <a:gd name="connsiteX7" fmla="*/ 334159 w 632318"/>
                <a:gd name="connsiteY7" fmla="*/ 231139 h 731059"/>
                <a:gd name="connsiteX8" fmla="*/ 263820 w 632318"/>
                <a:gd name="connsiteY8" fmla="*/ 207693 h 731059"/>
                <a:gd name="connsiteX9" fmla="*/ 281405 w 632318"/>
                <a:gd name="connsiteY9" fmla="*/ 149078 h 731059"/>
                <a:gd name="connsiteX10" fmla="*/ 345882 w 632318"/>
                <a:gd name="connsiteY10" fmla="*/ 131493 h 731059"/>
                <a:gd name="connsiteX11" fmla="*/ 422082 w 632318"/>
                <a:gd name="connsiteY11" fmla="*/ 172524 h 731059"/>
                <a:gd name="connsiteX12" fmla="*/ 510005 w 632318"/>
                <a:gd name="connsiteY12" fmla="*/ 225278 h 731059"/>
                <a:gd name="connsiteX13" fmla="*/ 615512 w 632318"/>
                <a:gd name="connsiteY13" fmla="*/ 190109 h 731059"/>
                <a:gd name="connsiteX14" fmla="*/ 445528 w 632318"/>
                <a:gd name="connsiteY14" fmla="*/ 14262 h 731059"/>
                <a:gd name="connsiteX15" fmla="*/ 58666 w 632318"/>
                <a:gd name="connsiteY15" fmla="*/ 113909 h 731059"/>
                <a:gd name="connsiteX16" fmla="*/ 5912 w 632318"/>
                <a:gd name="connsiteY16" fmla="*/ 113909 h 731059"/>
                <a:gd name="connsiteX17" fmla="*/ 5912 w 632318"/>
                <a:gd name="connsiteY17" fmla="*/ 166174 h 731059"/>
                <a:gd name="connsiteX18" fmla="*/ 47432 w 632318"/>
                <a:gd name="connsiteY18" fmla="*/ 172524 h 731059"/>
                <a:gd name="connsiteX19" fmla="*/ 41082 w 632318"/>
                <a:gd name="connsiteY19" fmla="*/ 248724 h 731059"/>
                <a:gd name="connsiteX20" fmla="*/ 158312 w 632318"/>
                <a:gd name="connsiteY20" fmla="*/ 336647 h 731059"/>
                <a:gd name="connsiteX21" fmla="*/ 76251 w 632318"/>
                <a:gd name="connsiteY21" fmla="*/ 442155 h 731059"/>
                <a:gd name="connsiteX22" fmla="*/ 11774 w 632318"/>
                <a:gd name="connsiteY22" fmla="*/ 600416 h 731059"/>
                <a:gd name="connsiteX23" fmla="*/ 5912 w 632318"/>
                <a:gd name="connsiteY23" fmla="*/ 670755 h 731059"/>
                <a:gd name="connsiteX0" fmla="*/ 5702 w 632108"/>
                <a:gd name="connsiteY0" fmla="*/ 670755 h 731059"/>
                <a:gd name="connsiteX1" fmla="*/ 76041 w 632108"/>
                <a:gd name="connsiteY1" fmla="*/ 729370 h 731059"/>
                <a:gd name="connsiteX2" fmla="*/ 222579 w 632108"/>
                <a:gd name="connsiteY2" fmla="*/ 705924 h 731059"/>
                <a:gd name="connsiteX3" fmla="*/ 234302 w 632108"/>
                <a:gd name="connsiteY3" fmla="*/ 612139 h 731059"/>
                <a:gd name="connsiteX4" fmla="*/ 328087 w 632108"/>
                <a:gd name="connsiteY4" fmla="*/ 442155 h 731059"/>
                <a:gd name="connsiteX5" fmla="*/ 433595 w 632108"/>
                <a:gd name="connsiteY5" fmla="*/ 330785 h 731059"/>
                <a:gd name="connsiteX6" fmla="*/ 427733 w 632108"/>
                <a:gd name="connsiteY6" fmla="*/ 254585 h 731059"/>
                <a:gd name="connsiteX7" fmla="*/ 333949 w 632108"/>
                <a:gd name="connsiteY7" fmla="*/ 231139 h 731059"/>
                <a:gd name="connsiteX8" fmla="*/ 263610 w 632108"/>
                <a:gd name="connsiteY8" fmla="*/ 207693 h 731059"/>
                <a:gd name="connsiteX9" fmla="*/ 281195 w 632108"/>
                <a:gd name="connsiteY9" fmla="*/ 149078 h 731059"/>
                <a:gd name="connsiteX10" fmla="*/ 345672 w 632108"/>
                <a:gd name="connsiteY10" fmla="*/ 131493 h 731059"/>
                <a:gd name="connsiteX11" fmla="*/ 421872 w 632108"/>
                <a:gd name="connsiteY11" fmla="*/ 172524 h 731059"/>
                <a:gd name="connsiteX12" fmla="*/ 509795 w 632108"/>
                <a:gd name="connsiteY12" fmla="*/ 225278 h 731059"/>
                <a:gd name="connsiteX13" fmla="*/ 615302 w 632108"/>
                <a:gd name="connsiteY13" fmla="*/ 190109 h 731059"/>
                <a:gd name="connsiteX14" fmla="*/ 445318 w 632108"/>
                <a:gd name="connsiteY14" fmla="*/ 14262 h 731059"/>
                <a:gd name="connsiteX15" fmla="*/ 58456 w 632108"/>
                <a:gd name="connsiteY15" fmla="*/ 113909 h 731059"/>
                <a:gd name="connsiteX16" fmla="*/ 5702 w 632108"/>
                <a:gd name="connsiteY16" fmla="*/ 113909 h 731059"/>
                <a:gd name="connsiteX17" fmla="*/ 5702 w 632108"/>
                <a:gd name="connsiteY17" fmla="*/ 166174 h 731059"/>
                <a:gd name="connsiteX18" fmla="*/ 47222 w 632108"/>
                <a:gd name="connsiteY18" fmla="*/ 172524 h 731059"/>
                <a:gd name="connsiteX19" fmla="*/ 40872 w 632108"/>
                <a:gd name="connsiteY19" fmla="*/ 248724 h 731059"/>
                <a:gd name="connsiteX20" fmla="*/ 158102 w 632108"/>
                <a:gd name="connsiteY20" fmla="*/ 336647 h 731059"/>
                <a:gd name="connsiteX21" fmla="*/ 76041 w 632108"/>
                <a:gd name="connsiteY21" fmla="*/ 442155 h 731059"/>
                <a:gd name="connsiteX22" fmla="*/ 11564 w 632108"/>
                <a:gd name="connsiteY22" fmla="*/ 600416 h 731059"/>
                <a:gd name="connsiteX23" fmla="*/ 5702 w 632108"/>
                <a:gd name="connsiteY23" fmla="*/ 670755 h 731059"/>
                <a:gd name="connsiteX0" fmla="*/ 5702 w 632108"/>
                <a:gd name="connsiteY0" fmla="*/ 670755 h 731059"/>
                <a:gd name="connsiteX1" fmla="*/ 76041 w 632108"/>
                <a:gd name="connsiteY1" fmla="*/ 729370 h 731059"/>
                <a:gd name="connsiteX2" fmla="*/ 222579 w 632108"/>
                <a:gd name="connsiteY2" fmla="*/ 705924 h 731059"/>
                <a:gd name="connsiteX3" fmla="*/ 234302 w 632108"/>
                <a:gd name="connsiteY3" fmla="*/ 612139 h 731059"/>
                <a:gd name="connsiteX4" fmla="*/ 328087 w 632108"/>
                <a:gd name="connsiteY4" fmla="*/ 442155 h 731059"/>
                <a:gd name="connsiteX5" fmla="*/ 433595 w 632108"/>
                <a:gd name="connsiteY5" fmla="*/ 330785 h 731059"/>
                <a:gd name="connsiteX6" fmla="*/ 427733 w 632108"/>
                <a:gd name="connsiteY6" fmla="*/ 254585 h 731059"/>
                <a:gd name="connsiteX7" fmla="*/ 333949 w 632108"/>
                <a:gd name="connsiteY7" fmla="*/ 231139 h 731059"/>
                <a:gd name="connsiteX8" fmla="*/ 263610 w 632108"/>
                <a:gd name="connsiteY8" fmla="*/ 207693 h 731059"/>
                <a:gd name="connsiteX9" fmla="*/ 281195 w 632108"/>
                <a:gd name="connsiteY9" fmla="*/ 149078 h 731059"/>
                <a:gd name="connsiteX10" fmla="*/ 345672 w 632108"/>
                <a:gd name="connsiteY10" fmla="*/ 131493 h 731059"/>
                <a:gd name="connsiteX11" fmla="*/ 421872 w 632108"/>
                <a:gd name="connsiteY11" fmla="*/ 172524 h 731059"/>
                <a:gd name="connsiteX12" fmla="*/ 509795 w 632108"/>
                <a:gd name="connsiteY12" fmla="*/ 225278 h 731059"/>
                <a:gd name="connsiteX13" fmla="*/ 615302 w 632108"/>
                <a:gd name="connsiteY13" fmla="*/ 190109 h 731059"/>
                <a:gd name="connsiteX14" fmla="*/ 445318 w 632108"/>
                <a:gd name="connsiteY14" fmla="*/ 14262 h 731059"/>
                <a:gd name="connsiteX15" fmla="*/ 58456 w 632108"/>
                <a:gd name="connsiteY15" fmla="*/ 113909 h 731059"/>
                <a:gd name="connsiteX16" fmla="*/ 5702 w 632108"/>
                <a:gd name="connsiteY16" fmla="*/ 113909 h 731059"/>
                <a:gd name="connsiteX17" fmla="*/ 5702 w 632108"/>
                <a:gd name="connsiteY17" fmla="*/ 166174 h 731059"/>
                <a:gd name="connsiteX18" fmla="*/ 47222 w 632108"/>
                <a:gd name="connsiteY18" fmla="*/ 172524 h 731059"/>
                <a:gd name="connsiteX19" fmla="*/ 40872 w 632108"/>
                <a:gd name="connsiteY19" fmla="*/ 248724 h 731059"/>
                <a:gd name="connsiteX20" fmla="*/ 158102 w 632108"/>
                <a:gd name="connsiteY20" fmla="*/ 336647 h 731059"/>
                <a:gd name="connsiteX21" fmla="*/ 76041 w 632108"/>
                <a:gd name="connsiteY21" fmla="*/ 442155 h 731059"/>
                <a:gd name="connsiteX22" fmla="*/ 11564 w 632108"/>
                <a:gd name="connsiteY22" fmla="*/ 600416 h 731059"/>
                <a:gd name="connsiteX23" fmla="*/ 5702 w 632108"/>
                <a:gd name="connsiteY23" fmla="*/ 670755 h 731059"/>
                <a:gd name="connsiteX0" fmla="*/ 5702 w 622218"/>
                <a:gd name="connsiteY0" fmla="*/ 657741 h 718045"/>
                <a:gd name="connsiteX1" fmla="*/ 76041 w 622218"/>
                <a:gd name="connsiteY1" fmla="*/ 716356 h 718045"/>
                <a:gd name="connsiteX2" fmla="*/ 222579 w 622218"/>
                <a:gd name="connsiteY2" fmla="*/ 692910 h 718045"/>
                <a:gd name="connsiteX3" fmla="*/ 234302 w 622218"/>
                <a:gd name="connsiteY3" fmla="*/ 599125 h 718045"/>
                <a:gd name="connsiteX4" fmla="*/ 328087 w 622218"/>
                <a:gd name="connsiteY4" fmla="*/ 429141 h 718045"/>
                <a:gd name="connsiteX5" fmla="*/ 433595 w 622218"/>
                <a:gd name="connsiteY5" fmla="*/ 317771 h 718045"/>
                <a:gd name="connsiteX6" fmla="*/ 427733 w 622218"/>
                <a:gd name="connsiteY6" fmla="*/ 241571 h 718045"/>
                <a:gd name="connsiteX7" fmla="*/ 333949 w 622218"/>
                <a:gd name="connsiteY7" fmla="*/ 218125 h 718045"/>
                <a:gd name="connsiteX8" fmla="*/ 263610 w 622218"/>
                <a:gd name="connsiteY8" fmla="*/ 194679 h 718045"/>
                <a:gd name="connsiteX9" fmla="*/ 281195 w 622218"/>
                <a:gd name="connsiteY9" fmla="*/ 136064 h 718045"/>
                <a:gd name="connsiteX10" fmla="*/ 345672 w 622218"/>
                <a:gd name="connsiteY10" fmla="*/ 118479 h 718045"/>
                <a:gd name="connsiteX11" fmla="*/ 421872 w 622218"/>
                <a:gd name="connsiteY11" fmla="*/ 159510 h 718045"/>
                <a:gd name="connsiteX12" fmla="*/ 509795 w 622218"/>
                <a:gd name="connsiteY12" fmla="*/ 212264 h 718045"/>
                <a:gd name="connsiteX13" fmla="*/ 615302 w 622218"/>
                <a:gd name="connsiteY13" fmla="*/ 177095 h 718045"/>
                <a:gd name="connsiteX14" fmla="*/ 445318 w 622218"/>
                <a:gd name="connsiteY14" fmla="*/ 1248 h 718045"/>
                <a:gd name="connsiteX15" fmla="*/ 55281 w 622218"/>
                <a:gd name="connsiteY15" fmla="*/ 97720 h 718045"/>
                <a:gd name="connsiteX16" fmla="*/ 5702 w 622218"/>
                <a:gd name="connsiteY16" fmla="*/ 100895 h 718045"/>
                <a:gd name="connsiteX17" fmla="*/ 5702 w 622218"/>
                <a:gd name="connsiteY17" fmla="*/ 153160 h 718045"/>
                <a:gd name="connsiteX18" fmla="*/ 47222 w 622218"/>
                <a:gd name="connsiteY18" fmla="*/ 159510 h 718045"/>
                <a:gd name="connsiteX19" fmla="*/ 40872 w 622218"/>
                <a:gd name="connsiteY19" fmla="*/ 235710 h 718045"/>
                <a:gd name="connsiteX20" fmla="*/ 158102 w 622218"/>
                <a:gd name="connsiteY20" fmla="*/ 323633 h 718045"/>
                <a:gd name="connsiteX21" fmla="*/ 76041 w 622218"/>
                <a:gd name="connsiteY21" fmla="*/ 429141 h 718045"/>
                <a:gd name="connsiteX22" fmla="*/ 11564 w 622218"/>
                <a:gd name="connsiteY22" fmla="*/ 587402 h 718045"/>
                <a:gd name="connsiteX23" fmla="*/ 5702 w 622218"/>
                <a:gd name="connsiteY23" fmla="*/ 657741 h 718045"/>
                <a:gd name="connsiteX0" fmla="*/ 5702 w 638386"/>
                <a:gd name="connsiteY0" fmla="*/ 667079 h 727383"/>
                <a:gd name="connsiteX1" fmla="*/ 76041 w 638386"/>
                <a:gd name="connsiteY1" fmla="*/ 725694 h 727383"/>
                <a:gd name="connsiteX2" fmla="*/ 222579 w 638386"/>
                <a:gd name="connsiteY2" fmla="*/ 702248 h 727383"/>
                <a:gd name="connsiteX3" fmla="*/ 234302 w 638386"/>
                <a:gd name="connsiteY3" fmla="*/ 608463 h 727383"/>
                <a:gd name="connsiteX4" fmla="*/ 328087 w 638386"/>
                <a:gd name="connsiteY4" fmla="*/ 438479 h 727383"/>
                <a:gd name="connsiteX5" fmla="*/ 433595 w 638386"/>
                <a:gd name="connsiteY5" fmla="*/ 327109 h 727383"/>
                <a:gd name="connsiteX6" fmla="*/ 427733 w 638386"/>
                <a:gd name="connsiteY6" fmla="*/ 250909 h 727383"/>
                <a:gd name="connsiteX7" fmla="*/ 333949 w 638386"/>
                <a:gd name="connsiteY7" fmla="*/ 227463 h 727383"/>
                <a:gd name="connsiteX8" fmla="*/ 263610 w 638386"/>
                <a:gd name="connsiteY8" fmla="*/ 204017 h 727383"/>
                <a:gd name="connsiteX9" fmla="*/ 281195 w 638386"/>
                <a:gd name="connsiteY9" fmla="*/ 145402 h 727383"/>
                <a:gd name="connsiteX10" fmla="*/ 345672 w 638386"/>
                <a:gd name="connsiteY10" fmla="*/ 127817 h 727383"/>
                <a:gd name="connsiteX11" fmla="*/ 421872 w 638386"/>
                <a:gd name="connsiteY11" fmla="*/ 168848 h 727383"/>
                <a:gd name="connsiteX12" fmla="*/ 509795 w 638386"/>
                <a:gd name="connsiteY12" fmla="*/ 221602 h 727383"/>
                <a:gd name="connsiteX13" fmla="*/ 615302 w 638386"/>
                <a:gd name="connsiteY13" fmla="*/ 186433 h 727383"/>
                <a:gd name="connsiteX14" fmla="*/ 445318 w 638386"/>
                <a:gd name="connsiteY14" fmla="*/ 10586 h 727383"/>
                <a:gd name="connsiteX15" fmla="*/ 55281 w 638386"/>
                <a:gd name="connsiteY15" fmla="*/ 107058 h 727383"/>
                <a:gd name="connsiteX16" fmla="*/ 5702 w 638386"/>
                <a:gd name="connsiteY16" fmla="*/ 110233 h 727383"/>
                <a:gd name="connsiteX17" fmla="*/ 5702 w 638386"/>
                <a:gd name="connsiteY17" fmla="*/ 162498 h 727383"/>
                <a:gd name="connsiteX18" fmla="*/ 47222 w 638386"/>
                <a:gd name="connsiteY18" fmla="*/ 168848 h 727383"/>
                <a:gd name="connsiteX19" fmla="*/ 40872 w 638386"/>
                <a:gd name="connsiteY19" fmla="*/ 245048 h 727383"/>
                <a:gd name="connsiteX20" fmla="*/ 158102 w 638386"/>
                <a:gd name="connsiteY20" fmla="*/ 332971 h 727383"/>
                <a:gd name="connsiteX21" fmla="*/ 76041 w 638386"/>
                <a:gd name="connsiteY21" fmla="*/ 438479 h 727383"/>
                <a:gd name="connsiteX22" fmla="*/ 11564 w 638386"/>
                <a:gd name="connsiteY22" fmla="*/ 596740 h 727383"/>
                <a:gd name="connsiteX23" fmla="*/ 5702 w 638386"/>
                <a:gd name="connsiteY23" fmla="*/ 667079 h 727383"/>
                <a:gd name="connsiteX0" fmla="*/ 5702 w 630545"/>
                <a:gd name="connsiteY0" fmla="*/ 667079 h 727383"/>
                <a:gd name="connsiteX1" fmla="*/ 76041 w 630545"/>
                <a:gd name="connsiteY1" fmla="*/ 725694 h 727383"/>
                <a:gd name="connsiteX2" fmla="*/ 222579 w 630545"/>
                <a:gd name="connsiteY2" fmla="*/ 702248 h 727383"/>
                <a:gd name="connsiteX3" fmla="*/ 234302 w 630545"/>
                <a:gd name="connsiteY3" fmla="*/ 608463 h 727383"/>
                <a:gd name="connsiteX4" fmla="*/ 328087 w 630545"/>
                <a:gd name="connsiteY4" fmla="*/ 438479 h 727383"/>
                <a:gd name="connsiteX5" fmla="*/ 433595 w 630545"/>
                <a:gd name="connsiteY5" fmla="*/ 327109 h 727383"/>
                <a:gd name="connsiteX6" fmla="*/ 427733 w 630545"/>
                <a:gd name="connsiteY6" fmla="*/ 250909 h 727383"/>
                <a:gd name="connsiteX7" fmla="*/ 333949 w 630545"/>
                <a:gd name="connsiteY7" fmla="*/ 227463 h 727383"/>
                <a:gd name="connsiteX8" fmla="*/ 263610 w 630545"/>
                <a:gd name="connsiteY8" fmla="*/ 204017 h 727383"/>
                <a:gd name="connsiteX9" fmla="*/ 281195 w 630545"/>
                <a:gd name="connsiteY9" fmla="*/ 145402 h 727383"/>
                <a:gd name="connsiteX10" fmla="*/ 345672 w 630545"/>
                <a:gd name="connsiteY10" fmla="*/ 127817 h 727383"/>
                <a:gd name="connsiteX11" fmla="*/ 421872 w 630545"/>
                <a:gd name="connsiteY11" fmla="*/ 168848 h 727383"/>
                <a:gd name="connsiteX12" fmla="*/ 509795 w 630545"/>
                <a:gd name="connsiteY12" fmla="*/ 221602 h 727383"/>
                <a:gd name="connsiteX13" fmla="*/ 615302 w 630545"/>
                <a:gd name="connsiteY13" fmla="*/ 186433 h 727383"/>
                <a:gd name="connsiteX14" fmla="*/ 445318 w 630545"/>
                <a:gd name="connsiteY14" fmla="*/ 10586 h 727383"/>
                <a:gd name="connsiteX15" fmla="*/ 55281 w 630545"/>
                <a:gd name="connsiteY15" fmla="*/ 107058 h 727383"/>
                <a:gd name="connsiteX16" fmla="*/ 5702 w 630545"/>
                <a:gd name="connsiteY16" fmla="*/ 110233 h 727383"/>
                <a:gd name="connsiteX17" fmla="*/ 5702 w 630545"/>
                <a:gd name="connsiteY17" fmla="*/ 162498 h 727383"/>
                <a:gd name="connsiteX18" fmla="*/ 47222 w 630545"/>
                <a:gd name="connsiteY18" fmla="*/ 168848 h 727383"/>
                <a:gd name="connsiteX19" fmla="*/ 40872 w 630545"/>
                <a:gd name="connsiteY19" fmla="*/ 245048 h 727383"/>
                <a:gd name="connsiteX20" fmla="*/ 158102 w 630545"/>
                <a:gd name="connsiteY20" fmla="*/ 332971 h 727383"/>
                <a:gd name="connsiteX21" fmla="*/ 76041 w 630545"/>
                <a:gd name="connsiteY21" fmla="*/ 438479 h 727383"/>
                <a:gd name="connsiteX22" fmla="*/ 11564 w 630545"/>
                <a:gd name="connsiteY22" fmla="*/ 596740 h 727383"/>
                <a:gd name="connsiteX23" fmla="*/ 5702 w 630545"/>
                <a:gd name="connsiteY23" fmla="*/ 667079 h 727383"/>
                <a:gd name="connsiteX0" fmla="*/ 5702 w 630545"/>
                <a:gd name="connsiteY0" fmla="*/ 666038 h 726342"/>
                <a:gd name="connsiteX1" fmla="*/ 76041 w 630545"/>
                <a:gd name="connsiteY1" fmla="*/ 724653 h 726342"/>
                <a:gd name="connsiteX2" fmla="*/ 222579 w 630545"/>
                <a:gd name="connsiteY2" fmla="*/ 701207 h 726342"/>
                <a:gd name="connsiteX3" fmla="*/ 234302 w 630545"/>
                <a:gd name="connsiteY3" fmla="*/ 607422 h 726342"/>
                <a:gd name="connsiteX4" fmla="*/ 328087 w 630545"/>
                <a:gd name="connsiteY4" fmla="*/ 437438 h 726342"/>
                <a:gd name="connsiteX5" fmla="*/ 433595 w 630545"/>
                <a:gd name="connsiteY5" fmla="*/ 326068 h 726342"/>
                <a:gd name="connsiteX6" fmla="*/ 427733 w 630545"/>
                <a:gd name="connsiteY6" fmla="*/ 249868 h 726342"/>
                <a:gd name="connsiteX7" fmla="*/ 333949 w 630545"/>
                <a:gd name="connsiteY7" fmla="*/ 226422 h 726342"/>
                <a:gd name="connsiteX8" fmla="*/ 263610 w 630545"/>
                <a:gd name="connsiteY8" fmla="*/ 202976 h 726342"/>
                <a:gd name="connsiteX9" fmla="*/ 281195 w 630545"/>
                <a:gd name="connsiteY9" fmla="*/ 144361 h 726342"/>
                <a:gd name="connsiteX10" fmla="*/ 345672 w 630545"/>
                <a:gd name="connsiteY10" fmla="*/ 126776 h 726342"/>
                <a:gd name="connsiteX11" fmla="*/ 421872 w 630545"/>
                <a:gd name="connsiteY11" fmla="*/ 167807 h 726342"/>
                <a:gd name="connsiteX12" fmla="*/ 509795 w 630545"/>
                <a:gd name="connsiteY12" fmla="*/ 220561 h 726342"/>
                <a:gd name="connsiteX13" fmla="*/ 615302 w 630545"/>
                <a:gd name="connsiteY13" fmla="*/ 185392 h 726342"/>
                <a:gd name="connsiteX14" fmla="*/ 445318 w 630545"/>
                <a:gd name="connsiteY14" fmla="*/ 9545 h 726342"/>
                <a:gd name="connsiteX15" fmla="*/ 55281 w 630545"/>
                <a:gd name="connsiteY15" fmla="*/ 106017 h 726342"/>
                <a:gd name="connsiteX16" fmla="*/ 5702 w 630545"/>
                <a:gd name="connsiteY16" fmla="*/ 109192 h 726342"/>
                <a:gd name="connsiteX17" fmla="*/ 5702 w 630545"/>
                <a:gd name="connsiteY17" fmla="*/ 161457 h 726342"/>
                <a:gd name="connsiteX18" fmla="*/ 47222 w 630545"/>
                <a:gd name="connsiteY18" fmla="*/ 167807 h 726342"/>
                <a:gd name="connsiteX19" fmla="*/ 40872 w 630545"/>
                <a:gd name="connsiteY19" fmla="*/ 244007 h 726342"/>
                <a:gd name="connsiteX20" fmla="*/ 158102 w 630545"/>
                <a:gd name="connsiteY20" fmla="*/ 331930 h 726342"/>
                <a:gd name="connsiteX21" fmla="*/ 76041 w 630545"/>
                <a:gd name="connsiteY21" fmla="*/ 437438 h 726342"/>
                <a:gd name="connsiteX22" fmla="*/ 11564 w 630545"/>
                <a:gd name="connsiteY22" fmla="*/ 595699 h 726342"/>
                <a:gd name="connsiteX23" fmla="*/ 5702 w 630545"/>
                <a:gd name="connsiteY23" fmla="*/ 666038 h 726342"/>
                <a:gd name="connsiteX0" fmla="*/ 5702 w 645581"/>
                <a:gd name="connsiteY0" fmla="*/ 669082 h 729386"/>
                <a:gd name="connsiteX1" fmla="*/ 76041 w 645581"/>
                <a:gd name="connsiteY1" fmla="*/ 727697 h 729386"/>
                <a:gd name="connsiteX2" fmla="*/ 222579 w 645581"/>
                <a:gd name="connsiteY2" fmla="*/ 704251 h 729386"/>
                <a:gd name="connsiteX3" fmla="*/ 234302 w 645581"/>
                <a:gd name="connsiteY3" fmla="*/ 610466 h 729386"/>
                <a:gd name="connsiteX4" fmla="*/ 328087 w 645581"/>
                <a:gd name="connsiteY4" fmla="*/ 440482 h 729386"/>
                <a:gd name="connsiteX5" fmla="*/ 433595 w 645581"/>
                <a:gd name="connsiteY5" fmla="*/ 329112 h 729386"/>
                <a:gd name="connsiteX6" fmla="*/ 427733 w 645581"/>
                <a:gd name="connsiteY6" fmla="*/ 252912 h 729386"/>
                <a:gd name="connsiteX7" fmla="*/ 333949 w 645581"/>
                <a:gd name="connsiteY7" fmla="*/ 229466 h 729386"/>
                <a:gd name="connsiteX8" fmla="*/ 263610 w 645581"/>
                <a:gd name="connsiteY8" fmla="*/ 206020 h 729386"/>
                <a:gd name="connsiteX9" fmla="*/ 281195 w 645581"/>
                <a:gd name="connsiteY9" fmla="*/ 147405 h 729386"/>
                <a:gd name="connsiteX10" fmla="*/ 345672 w 645581"/>
                <a:gd name="connsiteY10" fmla="*/ 129820 h 729386"/>
                <a:gd name="connsiteX11" fmla="*/ 421872 w 645581"/>
                <a:gd name="connsiteY11" fmla="*/ 170851 h 729386"/>
                <a:gd name="connsiteX12" fmla="*/ 509795 w 645581"/>
                <a:gd name="connsiteY12" fmla="*/ 223605 h 729386"/>
                <a:gd name="connsiteX13" fmla="*/ 615302 w 645581"/>
                <a:gd name="connsiteY13" fmla="*/ 188436 h 729386"/>
                <a:gd name="connsiteX14" fmla="*/ 445318 w 645581"/>
                <a:gd name="connsiteY14" fmla="*/ 12589 h 729386"/>
                <a:gd name="connsiteX15" fmla="*/ 55281 w 645581"/>
                <a:gd name="connsiteY15" fmla="*/ 109061 h 729386"/>
                <a:gd name="connsiteX16" fmla="*/ 5702 w 645581"/>
                <a:gd name="connsiteY16" fmla="*/ 112236 h 729386"/>
                <a:gd name="connsiteX17" fmla="*/ 5702 w 645581"/>
                <a:gd name="connsiteY17" fmla="*/ 164501 h 729386"/>
                <a:gd name="connsiteX18" fmla="*/ 47222 w 645581"/>
                <a:gd name="connsiteY18" fmla="*/ 170851 h 729386"/>
                <a:gd name="connsiteX19" fmla="*/ 40872 w 645581"/>
                <a:gd name="connsiteY19" fmla="*/ 247051 h 729386"/>
                <a:gd name="connsiteX20" fmla="*/ 158102 w 645581"/>
                <a:gd name="connsiteY20" fmla="*/ 334974 h 729386"/>
                <a:gd name="connsiteX21" fmla="*/ 76041 w 645581"/>
                <a:gd name="connsiteY21" fmla="*/ 440482 h 729386"/>
                <a:gd name="connsiteX22" fmla="*/ 11564 w 645581"/>
                <a:gd name="connsiteY22" fmla="*/ 598743 h 729386"/>
                <a:gd name="connsiteX23" fmla="*/ 5702 w 645581"/>
                <a:gd name="connsiteY23" fmla="*/ 669082 h 729386"/>
                <a:gd name="connsiteX0" fmla="*/ 5702 w 628760"/>
                <a:gd name="connsiteY0" fmla="*/ 667030 h 727334"/>
                <a:gd name="connsiteX1" fmla="*/ 76041 w 628760"/>
                <a:gd name="connsiteY1" fmla="*/ 725645 h 727334"/>
                <a:gd name="connsiteX2" fmla="*/ 222579 w 628760"/>
                <a:gd name="connsiteY2" fmla="*/ 702199 h 727334"/>
                <a:gd name="connsiteX3" fmla="*/ 234302 w 628760"/>
                <a:gd name="connsiteY3" fmla="*/ 608414 h 727334"/>
                <a:gd name="connsiteX4" fmla="*/ 328087 w 628760"/>
                <a:gd name="connsiteY4" fmla="*/ 438430 h 727334"/>
                <a:gd name="connsiteX5" fmla="*/ 433595 w 628760"/>
                <a:gd name="connsiteY5" fmla="*/ 327060 h 727334"/>
                <a:gd name="connsiteX6" fmla="*/ 427733 w 628760"/>
                <a:gd name="connsiteY6" fmla="*/ 250860 h 727334"/>
                <a:gd name="connsiteX7" fmla="*/ 333949 w 628760"/>
                <a:gd name="connsiteY7" fmla="*/ 227414 h 727334"/>
                <a:gd name="connsiteX8" fmla="*/ 263610 w 628760"/>
                <a:gd name="connsiteY8" fmla="*/ 203968 h 727334"/>
                <a:gd name="connsiteX9" fmla="*/ 281195 w 628760"/>
                <a:gd name="connsiteY9" fmla="*/ 145353 h 727334"/>
                <a:gd name="connsiteX10" fmla="*/ 345672 w 628760"/>
                <a:gd name="connsiteY10" fmla="*/ 127768 h 727334"/>
                <a:gd name="connsiteX11" fmla="*/ 421872 w 628760"/>
                <a:gd name="connsiteY11" fmla="*/ 168799 h 727334"/>
                <a:gd name="connsiteX12" fmla="*/ 509795 w 628760"/>
                <a:gd name="connsiteY12" fmla="*/ 221553 h 727334"/>
                <a:gd name="connsiteX13" fmla="*/ 615302 w 628760"/>
                <a:gd name="connsiteY13" fmla="*/ 186384 h 727334"/>
                <a:gd name="connsiteX14" fmla="*/ 445318 w 628760"/>
                <a:gd name="connsiteY14" fmla="*/ 10537 h 727334"/>
                <a:gd name="connsiteX15" fmla="*/ 55281 w 628760"/>
                <a:gd name="connsiteY15" fmla="*/ 107009 h 727334"/>
                <a:gd name="connsiteX16" fmla="*/ 5702 w 628760"/>
                <a:gd name="connsiteY16" fmla="*/ 110184 h 727334"/>
                <a:gd name="connsiteX17" fmla="*/ 5702 w 628760"/>
                <a:gd name="connsiteY17" fmla="*/ 162449 h 727334"/>
                <a:gd name="connsiteX18" fmla="*/ 47222 w 628760"/>
                <a:gd name="connsiteY18" fmla="*/ 168799 h 727334"/>
                <a:gd name="connsiteX19" fmla="*/ 40872 w 628760"/>
                <a:gd name="connsiteY19" fmla="*/ 244999 h 727334"/>
                <a:gd name="connsiteX20" fmla="*/ 158102 w 628760"/>
                <a:gd name="connsiteY20" fmla="*/ 332922 h 727334"/>
                <a:gd name="connsiteX21" fmla="*/ 76041 w 628760"/>
                <a:gd name="connsiteY21" fmla="*/ 438430 h 727334"/>
                <a:gd name="connsiteX22" fmla="*/ 11564 w 628760"/>
                <a:gd name="connsiteY22" fmla="*/ 596691 h 727334"/>
                <a:gd name="connsiteX23" fmla="*/ 5702 w 628760"/>
                <a:gd name="connsiteY23" fmla="*/ 667030 h 727334"/>
                <a:gd name="connsiteX0" fmla="*/ 5702 w 622218"/>
                <a:gd name="connsiteY0" fmla="*/ 657359 h 717663"/>
                <a:gd name="connsiteX1" fmla="*/ 76041 w 622218"/>
                <a:gd name="connsiteY1" fmla="*/ 715974 h 717663"/>
                <a:gd name="connsiteX2" fmla="*/ 222579 w 622218"/>
                <a:gd name="connsiteY2" fmla="*/ 692528 h 717663"/>
                <a:gd name="connsiteX3" fmla="*/ 234302 w 622218"/>
                <a:gd name="connsiteY3" fmla="*/ 598743 h 717663"/>
                <a:gd name="connsiteX4" fmla="*/ 328087 w 622218"/>
                <a:gd name="connsiteY4" fmla="*/ 428759 h 717663"/>
                <a:gd name="connsiteX5" fmla="*/ 433595 w 622218"/>
                <a:gd name="connsiteY5" fmla="*/ 317389 h 717663"/>
                <a:gd name="connsiteX6" fmla="*/ 427733 w 622218"/>
                <a:gd name="connsiteY6" fmla="*/ 241189 h 717663"/>
                <a:gd name="connsiteX7" fmla="*/ 333949 w 622218"/>
                <a:gd name="connsiteY7" fmla="*/ 217743 h 717663"/>
                <a:gd name="connsiteX8" fmla="*/ 263610 w 622218"/>
                <a:gd name="connsiteY8" fmla="*/ 194297 h 717663"/>
                <a:gd name="connsiteX9" fmla="*/ 281195 w 622218"/>
                <a:gd name="connsiteY9" fmla="*/ 135682 h 717663"/>
                <a:gd name="connsiteX10" fmla="*/ 345672 w 622218"/>
                <a:gd name="connsiteY10" fmla="*/ 118097 h 717663"/>
                <a:gd name="connsiteX11" fmla="*/ 421872 w 622218"/>
                <a:gd name="connsiteY11" fmla="*/ 159128 h 717663"/>
                <a:gd name="connsiteX12" fmla="*/ 509795 w 622218"/>
                <a:gd name="connsiteY12" fmla="*/ 211882 h 717663"/>
                <a:gd name="connsiteX13" fmla="*/ 615302 w 622218"/>
                <a:gd name="connsiteY13" fmla="*/ 176713 h 717663"/>
                <a:gd name="connsiteX14" fmla="*/ 445318 w 622218"/>
                <a:gd name="connsiteY14" fmla="*/ 866 h 717663"/>
                <a:gd name="connsiteX15" fmla="*/ 55281 w 622218"/>
                <a:gd name="connsiteY15" fmla="*/ 103688 h 717663"/>
                <a:gd name="connsiteX16" fmla="*/ 5702 w 622218"/>
                <a:gd name="connsiteY16" fmla="*/ 100513 h 717663"/>
                <a:gd name="connsiteX17" fmla="*/ 5702 w 622218"/>
                <a:gd name="connsiteY17" fmla="*/ 152778 h 717663"/>
                <a:gd name="connsiteX18" fmla="*/ 47222 w 622218"/>
                <a:gd name="connsiteY18" fmla="*/ 159128 h 717663"/>
                <a:gd name="connsiteX19" fmla="*/ 40872 w 622218"/>
                <a:gd name="connsiteY19" fmla="*/ 235328 h 717663"/>
                <a:gd name="connsiteX20" fmla="*/ 158102 w 622218"/>
                <a:gd name="connsiteY20" fmla="*/ 323251 h 717663"/>
                <a:gd name="connsiteX21" fmla="*/ 76041 w 622218"/>
                <a:gd name="connsiteY21" fmla="*/ 428759 h 717663"/>
                <a:gd name="connsiteX22" fmla="*/ 11564 w 622218"/>
                <a:gd name="connsiteY22" fmla="*/ 587020 h 717663"/>
                <a:gd name="connsiteX23" fmla="*/ 5702 w 622218"/>
                <a:gd name="connsiteY23" fmla="*/ 657359 h 717663"/>
                <a:gd name="connsiteX0" fmla="*/ 5702 w 640636"/>
                <a:gd name="connsiteY0" fmla="*/ 671494 h 731798"/>
                <a:gd name="connsiteX1" fmla="*/ 76041 w 640636"/>
                <a:gd name="connsiteY1" fmla="*/ 730109 h 731798"/>
                <a:gd name="connsiteX2" fmla="*/ 222579 w 640636"/>
                <a:gd name="connsiteY2" fmla="*/ 706663 h 731798"/>
                <a:gd name="connsiteX3" fmla="*/ 234302 w 640636"/>
                <a:gd name="connsiteY3" fmla="*/ 612878 h 731798"/>
                <a:gd name="connsiteX4" fmla="*/ 328087 w 640636"/>
                <a:gd name="connsiteY4" fmla="*/ 442894 h 731798"/>
                <a:gd name="connsiteX5" fmla="*/ 433595 w 640636"/>
                <a:gd name="connsiteY5" fmla="*/ 331524 h 731798"/>
                <a:gd name="connsiteX6" fmla="*/ 427733 w 640636"/>
                <a:gd name="connsiteY6" fmla="*/ 255324 h 731798"/>
                <a:gd name="connsiteX7" fmla="*/ 333949 w 640636"/>
                <a:gd name="connsiteY7" fmla="*/ 231878 h 731798"/>
                <a:gd name="connsiteX8" fmla="*/ 263610 w 640636"/>
                <a:gd name="connsiteY8" fmla="*/ 208432 h 731798"/>
                <a:gd name="connsiteX9" fmla="*/ 281195 w 640636"/>
                <a:gd name="connsiteY9" fmla="*/ 149817 h 731798"/>
                <a:gd name="connsiteX10" fmla="*/ 345672 w 640636"/>
                <a:gd name="connsiteY10" fmla="*/ 132232 h 731798"/>
                <a:gd name="connsiteX11" fmla="*/ 421872 w 640636"/>
                <a:gd name="connsiteY11" fmla="*/ 173263 h 731798"/>
                <a:gd name="connsiteX12" fmla="*/ 509795 w 640636"/>
                <a:gd name="connsiteY12" fmla="*/ 226017 h 731798"/>
                <a:gd name="connsiteX13" fmla="*/ 615302 w 640636"/>
                <a:gd name="connsiteY13" fmla="*/ 190848 h 731798"/>
                <a:gd name="connsiteX14" fmla="*/ 445318 w 640636"/>
                <a:gd name="connsiteY14" fmla="*/ 15001 h 731798"/>
                <a:gd name="connsiteX15" fmla="*/ 55281 w 640636"/>
                <a:gd name="connsiteY15" fmla="*/ 117823 h 731798"/>
                <a:gd name="connsiteX16" fmla="*/ 5702 w 640636"/>
                <a:gd name="connsiteY16" fmla="*/ 114648 h 731798"/>
                <a:gd name="connsiteX17" fmla="*/ 5702 w 640636"/>
                <a:gd name="connsiteY17" fmla="*/ 166913 h 731798"/>
                <a:gd name="connsiteX18" fmla="*/ 47222 w 640636"/>
                <a:gd name="connsiteY18" fmla="*/ 173263 h 731798"/>
                <a:gd name="connsiteX19" fmla="*/ 40872 w 640636"/>
                <a:gd name="connsiteY19" fmla="*/ 249463 h 731798"/>
                <a:gd name="connsiteX20" fmla="*/ 158102 w 640636"/>
                <a:gd name="connsiteY20" fmla="*/ 337386 h 731798"/>
                <a:gd name="connsiteX21" fmla="*/ 76041 w 640636"/>
                <a:gd name="connsiteY21" fmla="*/ 442894 h 731798"/>
                <a:gd name="connsiteX22" fmla="*/ 11564 w 640636"/>
                <a:gd name="connsiteY22" fmla="*/ 601155 h 731798"/>
                <a:gd name="connsiteX23" fmla="*/ 5702 w 640636"/>
                <a:gd name="connsiteY23" fmla="*/ 671494 h 731798"/>
                <a:gd name="connsiteX0" fmla="*/ 5702 w 620163"/>
                <a:gd name="connsiteY0" fmla="*/ 656986 h 717290"/>
                <a:gd name="connsiteX1" fmla="*/ 76041 w 620163"/>
                <a:gd name="connsiteY1" fmla="*/ 715601 h 717290"/>
                <a:gd name="connsiteX2" fmla="*/ 222579 w 620163"/>
                <a:gd name="connsiteY2" fmla="*/ 692155 h 717290"/>
                <a:gd name="connsiteX3" fmla="*/ 234302 w 620163"/>
                <a:gd name="connsiteY3" fmla="*/ 598370 h 717290"/>
                <a:gd name="connsiteX4" fmla="*/ 328087 w 620163"/>
                <a:gd name="connsiteY4" fmla="*/ 428386 h 717290"/>
                <a:gd name="connsiteX5" fmla="*/ 433595 w 620163"/>
                <a:gd name="connsiteY5" fmla="*/ 317016 h 717290"/>
                <a:gd name="connsiteX6" fmla="*/ 427733 w 620163"/>
                <a:gd name="connsiteY6" fmla="*/ 240816 h 717290"/>
                <a:gd name="connsiteX7" fmla="*/ 333949 w 620163"/>
                <a:gd name="connsiteY7" fmla="*/ 217370 h 717290"/>
                <a:gd name="connsiteX8" fmla="*/ 263610 w 620163"/>
                <a:gd name="connsiteY8" fmla="*/ 193924 h 717290"/>
                <a:gd name="connsiteX9" fmla="*/ 281195 w 620163"/>
                <a:gd name="connsiteY9" fmla="*/ 135309 h 717290"/>
                <a:gd name="connsiteX10" fmla="*/ 345672 w 620163"/>
                <a:gd name="connsiteY10" fmla="*/ 117724 h 717290"/>
                <a:gd name="connsiteX11" fmla="*/ 421872 w 620163"/>
                <a:gd name="connsiteY11" fmla="*/ 158755 h 717290"/>
                <a:gd name="connsiteX12" fmla="*/ 509795 w 620163"/>
                <a:gd name="connsiteY12" fmla="*/ 211509 h 717290"/>
                <a:gd name="connsiteX13" fmla="*/ 615302 w 620163"/>
                <a:gd name="connsiteY13" fmla="*/ 176340 h 717290"/>
                <a:gd name="connsiteX14" fmla="*/ 445318 w 620163"/>
                <a:gd name="connsiteY14" fmla="*/ 493 h 717290"/>
                <a:gd name="connsiteX15" fmla="*/ 55281 w 620163"/>
                <a:gd name="connsiteY15" fmla="*/ 103315 h 717290"/>
                <a:gd name="connsiteX16" fmla="*/ 5702 w 620163"/>
                <a:gd name="connsiteY16" fmla="*/ 100140 h 717290"/>
                <a:gd name="connsiteX17" fmla="*/ 5702 w 620163"/>
                <a:gd name="connsiteY17" fmla="*/ 152405 h 717290"/>
                <a:gd name="connsiteX18" fmla="*/ 47222 w 620163"/>
                <a:gd name="connsiteY18" fmla="*/ 158755 h 717290"/>
                <a:gd name="connsiteX19" fmla="*/ 40872 w 620163"/>
                <a:gd name="connsiteY19" fmla="*/ 234955 h 717290"/>
                <a:gd name="connsiteX20" fmla="*/ 158102 w 620163"/>
                <a:gd name="connsiteY20" fmla="*/ 322878 h 717290"/>
                <a:gd name="connsiteX21" fmla="*/ 76041 w 620163"/>
                <a:gd name="connsiteY21" fmla="*/ 428386 h 717290"/>
                <a:gd name="connsiteX22" fmla="*/ 11564 w 620163"/>
                <a:gd name="connsiteY22" fmla="*/ 586647 h 717290"/>
                <a:gd name="connsiteX23" fmla="*/ 5702 w 620163"/>
                <a:gd name="connsiteY23" fmla="*/ 656986 h 717290"/>
                <a:gd name="connsiteX0" fmla="*/ 5702 w 634995"/>
                <a:gd name="connsiteY0" fmla="*/ 669380 h 729684"/>
                <a:gd name="connsiteX1" fmla="*/ 76041 w 634995"/>
                <a:gd name="connsiteY1" fmla="*/ 727995 h 729684"/>
                <a:gd name="connsiteX2" fmla="*/ 222579 w 634995"/>
                <a:gd name="connsiteY2" fmla="*/ 704549 h 729684"/>
                <a:gd name="connsiteX3" fmla="*/ 234302 w 634995"/>
                <a:gd name="connsiteY3" fmla="*/ 610764 h 729684"/>
                <a:gd name="connsiteX4" fmla="*/ 328087 w 634995"/>
                <a:gd name="connsiteY4" fmla="*/ 440780 h 729684"/>
                <a:gd name="connsiteX5" fmla="*/ 433595 w 634995"/>
                <a:gd name="connsiteY5" fmla="*/ 329410 h 729684"/>
                <a:gd name="connsiteX6" fmla="*/ 427733 w 634995"/>
                <a:gd name="connsiteY6" fmla="*/ 253210 h 729684"/>
                <a:gd name="connsiteX7" fmla="*/ 333949 w 634995"/>
                <a:gd name="connsiteY7" fmla="*/ 229764 h 729684"/>
                <a:gd name="connsiteX8" fmla="*/ 263610 w 634995"/>
                <a:gd name="connsiteY8" fmla="*/ 206318 h 729684"/>
                <a:gd name="connsiteX9" fmla="*/ 281195 w 634995"/>
                <a:gd name="connsiteY9" fmla="*/ 147703 h 729684"/>
                <a:gd name="connsiteX10" fmla="*/ 345672 w 634995"/>
                <a:gd name="connsiteY10" fmla="*/ 130118 h 729684"/>
                <a:gd name="connsiteX11" fmla="*/ 421872 w 634995"/>
                <a:gd name="connsiteY11" fmla="*/ 171149 h 729684"/>
                <a:gd name="connsiteX12" fmla="*/ 509795 w 634995"/>
                <a:gd name="connsiteY12" fmla="*/ 223903 h 729684"/>
                <a:gd name="connsiteX13" fmla="*/ 615302 w 634995"/>
                <a:gd name="connsiteY13" fmla="*/ 188734 h 729684"/>
                <a:gd name="connsiteX14" fmla="*/ 445318 w 634995"/>
                <a:gd name="connsiteY14" fmla="*/ 12887 h 729684"/>
                <a:gd name="connsiteX15" fmla="*/ 55281 w 634995"/>
                <a:gd name="connsiteY15" fmla="*/ 115709 h 729684"/>
                <a:gd name="connsiteX16" fmla="*/ 5702 w 634995"/>
                <a:gd name="connsiteY16" fmla="*/ 112534 h 729684"/>
                <a:gd name="connsiteX17" fmla="*/ 5702 w 634995"/>
                <a:gd name="connsiteY17" fmla="*/ 164799 h 729684"/>
                <a:gd name="connsiteX18" fmla="*/ 47222 w 634995"/>
                <a:gd name="connsiteY18" fmla="*/ 171149 h 729684"/>
                <a:gd name="connsiteX19" fmla="*/ 40872 w 634995"/>
                <a:gd name="connsiteY19" fmla="*/ 247349 h 729684"/>
                <a:gd name="connsiteX20" fmla="*/ 158102 w 634995"/>
                <a:gd name="connsiteY20" fmla="*/ 335272 h 729684"/>
                <a:gd name="connsiteX21" fmla="*/ 76041 w 634995"/>
                <a:gd name="connsiteY21" fmla="*/ 440780 h 729684"/>
                <a:gd name="connsiteX22" fmla="*/ 11564 w 634995"/>
                <a:gd name="connsiteY22" fmla="*/ 599041 h 729684"/>
                <a:gd name="connsiteX23" fmla="*/ 5702 w 634995"/>
                <a:gd name="connsiteY23" fmla="*/ 669380 h 729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34995" h="729684">
                  <a:moveTo>
                    <a:pt x="5702" y="669380"/>
                  </a:moveTo>
                  <a:cubicBezTo>
                    <a:pt x="16448" y="690872"/>
                    <a:pt x="39895" y="722134"/>
                    <a:pt x="76041" y="727995"/>
                  </a:cubicBezTo>
                  <a:cubicBezTo>
                    <a:pt x="112187" y="733856"/>
                    <a:pt x="196202" y="724087"/>
                    <a:pt x="222579" y="704549"/>
                  </a:cubicBezTo>
                  <a:cubicBezTo>
                    <a:pt x="248956" y="685011"/>
                    <a:pt x="216717" y="654725"/>
                    <a:pt x="234302" y="610764"/>
                  </a:cubicBezTo>
                  <a:cubicBezTo>
                    <a:pt x="251887" y="566803"/>
                    <a:pt x="294872" y="487672"/>
                    <a:pt x="328087" y="440780"/>
                  </a:cubicBezTo>
                  <a:cubicBezTo>
                    <a:pt x="361302" y="393888"/>
                    <a:pt x="416987" y="360672"/>
                    <a:pt x="433595" y="329410"/>
                  </a:cubicBezTo>
                  <a:cubicBezTo>
                    <a:pt x="450203" y="298148"/>
                    <a:pt x="444341" y="269818"/>
                    <a:pt x="427733" y="253210"/>
                  </a:cubicBezTo>
                  <a:cubicBezTo>
                    <a:pt x="411125" y="236602"/>
                    <a:pt x="361303" y="237579"/>
                    <a:pt x="333949" y="229764"/>
                  </a:cubicBezTo>
                  <a:cubicBezTo>
                    <a:pt x="306595" y="221949"/>
                    <a:pt x="272402" y="219995"/>
                    <a:pt x="263610" y="206318"/>
                  </a:cubicBezTo>
                  <a:cubicBezTo>
                    <a:pt x="254818" y="192641"/>
                    <a:pt x="267518" y="160403"/>
                    <a:pt x="281195" y="147703"/>
                  </a:cubicBezTo>
                  <a:cubicBezTo>
                    <a:pt x="294872" y="135003"/>
                    <a:pt x="322226" y="126210"/>
                    <a:pt x="345672" y="130118"/>
                  </a:cubicBezTo>
                  <a:cubicBezTo>
                    <a:pt x="369118" y="134026"/>
                    <a:pt x="394518" y="155518"/>
                    <a:pt x="421872" y="171149"/>
                  </a:cubicBezTo>
                  <a:cubicBezTo>
                    <a:pt x="449226" y="186780"/>
                    <a:pt x="477557" y="220972"/>
                    <a:pt x="509795" y="223903"/>
                  </a:cubicBezTo>
                  <a:cubicBezTo>
                    <a:pt x="542033" y="226834"/>
                    <a:pt x="579156" y="235626"/>
                    <a:pt x="615302" y="188734"/>
                  </a:cubicBezTo>
                  <a:cubicBezTo>
                    <a:pt x="651448" y="141842"/>
                    <a:pt x="659305" y="72683"/>
                    <a:pt x="445318" y="12887"/>
                  </a:cubicBezTo>
                  <a:cubicBezTo>
                    <a:pt x="231331" y="-46909"/>
                    <a:pt x="54304" y="121082"/>
                    <a:pt x="55281" y="115709"/>
                  </a:cubicBezTo>
                  <a:cubicBezTo>
                    <a:pt x="56258" y="110336"/>
                    <a:pt x="13965" y="104352"/>
                    <a:pt x="5702" y="112534"/>
                  </a:cubicBezTo>
                  <a:cubicBezTo>
                    <a:pt x="-2561" y="120716"/>
                    <a:pt x="5132" y="158205"/>
                    <a:pt x="5702" y="164799"/>
                  </a:cubicBezTo>
                  <a:cubicBezTo>
                    <a:pt x="6272" y="171393"/>
                    <a:pt x="41360" y="157391"/>
                    <a:pt x="47222" y="171149"/>
                  </a:cubicBezTo>
                  <a:cubicBezTo>
                    <a:pt x="53084" y="184907"/>
                    <a:pt x="28742" y="197770"/>
                    <a:pt x="40872" y="247349"/>
                  </a:cubicBezTo>
                  <a:cubicBezTo>
                    <a:pt x="53002" y="296928"/>
                    <a:pt x="152241" y="303034"/>
                    <a:pt x="158102" y="335272"/>
                  </a:cubicBezTo>
                  <a:cubicBezTo>
                    <a:pt x="163963" y="367510"/>
                    <a:pt x="100464" y="396819"/>
                    <a:pt x="76041" y="440780"/>
                  </a:cubicBezTo>
                  <a:cubicBezTo>
                    <a:pt x="51618" y="484741"/>
                    <a:pt x="22310" y="559964"/>
                    <a:pt x="11564" y="599041"/>
                  </a:cubicBezTo>
                  <a:cubicBezTo>
                    <a:pt x="818" y="638118"/>
                    <a:pt x="-5044" y="647888"/>
                    <a:pt x="5702" y="669380"/>
                  </a:cubicBezTo>
                  <a:close/>
                </a:path>
              </a:pathLst>
            </a:cu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289" name="Group 10288">
            <a:extLst>
              <a:ext uri="{FF2B5EF4-FFF2-40B4-BE49-F238E27FC236}">
                <a16:creationId xmlns:a16="http://schemas.microsoft.com/office/drawing/2014/main" id="{D10AA5E9-9CAE-F709-2DCA-A7ECE47F84DB}"/>
              </a:ext>
            </a:extLst>
          </p:cNvPr>
          <p:cNvGrpSpPr/>
          <p:nvPr/>
        </p:nvGrpSpPr>
        <p:grpSpPr>
          <a:xfrm>
            <a:off x="5189180" y="3389084"/>
            <a:ext cx="333195" cy="1459231"/>
            <a:chOff x="4864060" y="3172264"/>
            <a:chExt cx="333195" cy="1459231"/>
          </a:xfrm>
          <a:solidFill>
            <a:schemeClr val="accent6"/>
          </a:solidFill>
        </p:grpSpPr>
        <p:grpSp>
          <p:nvGrpSpPr>
            <p:cNvPr id="10263" name="Group 10262">
              <a:extLst>
                <a:ext uri="{FF2B5EF4-FFF2-40B4-BE49-F238E27FC236}">
                  <a16:creationId xmlns:a16="http://schemas.microsoft.com/office/drawing/2014/main" id="{4CF33B0B-39E7-503B-709D-FA3B6524FE63}"/>
                </a:ext>
              </a:extLst>
            </p:cNvPr>
            <p:cNvGrpSpPr/>
            <p:nvPr/>
          </p:nvGrpSpPr>
          <p:grpSpPr>
            <a:xfrm>
              <a:off x="4967832" y="3555330"/>
              <a:ext cx="149372" cy="1076165"/>
              <a:chOff x="7236175" y="-1190989"/>
              <a:chExt cx="191918" cy="818456"/>
            </a:xfrm>
            <a:grpFill/>
          </p:grpSpPr>
          <p:sp>
            <p:nvSpPr>
              <p:cNvPr id="10266" name="Rounded Rectangle 4149">
                <a:extLst>
                  <a:ext uri="{FF2B5EF4-FFF2-40B4-BE49-F238E27FC236}">
                    <a16:creationId xmlns:a16="http://schemas.microsoft.com/office/drawing/2014/main" id="{C66038CC-5598-482E-D340-97F38F9F7F01}"/>
                  </a:ext>
                </a:extLst>
              </p:cNvPr>
              <p:cNvSpPr/>
              <p:nvPr/>
            </p:nvSpPr>
            <p:spPr bwMode="auto">
              <a:xfrm>
                <a:off x="7292622" y="-1190989"/>
                <a:ext cx="70100" cy="818456"/>
              </a:xfrm>
              <a:prstGeom prst="round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67" name="Rounded Rectangle 4150">
                <a:extLst>
                  <a:ext uri="{FF2B5EF4-FFF2-40B4-BE49-F238E27FC236}">
                    <a16:creationId xmlns:a16="http://schemas.microsoft.com/office/drawing/2014/main" id="{85D42956-01AC-160D-9CD3-DD0861875B1D}"/>
                  </a:ext>
                </a:extLst>
              </p:cNvPr>
              <p:cNvSpPr/>
              <p:nvPr/>
            </p:nvSpPr>
            <p:spPr bwMode="auto">
              <a:xfrm>
                <a:off x="7236175" y="-789853"/>
                <a:ext cx="191918" cy="217358"/>
              </a:xfrm>
              <a:prstGeom prst="roundRect">
                <a:avLst>
                  <a:gd name="adj" fmla="val 41923"/>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0286" name="Freeform: Shape 10285">
              <a:extLst>
                <a:ext uri="{FF2B5EF4-FFF2-40B4-BE49-F238E27FC236}">
                  <a16:creationId xmlns:a16="http://schemas.microsoft.com/office/drawing/2014/main" id="{0B57CC8A-579A-7BAF-2F5E-43FCA4936FB9}"/>
                </a:ext>
              </a:extLst>
            </p:cNvPr>
            <p:cNvSpPr/>
            <p:nvPr/>
          </p:nvSpPr>
          <p:spPr bwMode="auto">
            <a:xfrm>
              <a:off x="4864060" y="3172264"/>
              <a:ext cx="333195" cy="418660"/>
            </a:xfrm>
            <a:custGeom>
              <a:avLst/>
              <a:gdLst>
                <a:gd name="connsiteX0" fmla="*/ 84935 w 333195"/>
                <a:gd name="connsiteY0" fmla="*/ 0 h 418660"/>
                <a:gd name="connsiteX1" fmla="*/ 89300 w 333195"/>
                <a:gd name="connsiteY1" fmla="*/ 0 h 418660"/>
                <a:gd name="connsiteX2" fmla="*/ 87222 w 333195"/>
                <a:gd name="connsiteY2" fmla="*/ 10289 h 418660"/>
                <a:gd name="connsiteX3" fmla="*/ 166597 w 333195"/>
                <a:gd name="connsiteY3" fmla="*/ 89664 h 418660"/>
                <a:gd name="connsiteX4" fmla="*/ 245972 w 333195"/>
                <a:gd name="connsiteY4" fmla="*/ 10289 h 418660"/>
                <a:gd name="connsiteX5" fmla="*/ 243895 w 333195"/>
                <a:gd name="connsiteY5" fmla="*/ 0 h 418660"/>
                <a:gd name="connsiteX6" fmla="*/ 248260 w 333195"/>
                <a:gd name="connsiteY6" fmla="*/ 0 h 418660"/>
                <a:gd name="connsiteX7" fmla="*/ 333195 w 333195"/>
                <a:gd name="connsiteY7" fmla="*/ 84935 h 418660"/>
                <a:gd name="connsiteX8" fmla="*/ 333195 w 333195"/>
                <a:gd name="connsiteY8" fmla="*/ 333725 h 418660"/>
                <a:gd name="connsiteX9" fmla="*/ 248260 w 333195"/>
                <a:gd name="connsiteY9" fmla="*/ 418660 h 418660"/>
                <a:gd name="connsiteX10" fmla="*/ 84935 w 333195"/>
                <a:gd name="connsiteY10" fmla="*/ 418660 h 418660"/>
                <a:gd name="connsiteX11" fmla="*/ 0 w 333195"/>
                <a:gd name="connsiteY11" fmla="*/ 333725 h 418660"/>
                <a:gd name="connsiteX12" fmla="*/ 0 w 333195"/>
                <a:gd name="connsiteY12" fmla="*/ 84935 h 418660"/>
                <a:gd name="connsiteX13" fmla="*/ 84935 w 333195"/>
                <a:gd name="connsiteY13" fmla="*/ 0 h 418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3195" h="418660">
                  <a:moveTo>
                    <a:pt x="84935" y="0"/>
                  </a:moveTo>
                  <a:lnTo>
                    <a:pt x="89300" y="0"/>
                  </a:lnTo>
                  <a:lnTo>
                    <a:pt x="87222" y="10289"/>
                  </a:lnTo>
                  <a:cubicBezTo>
                    <a:pt x="87222" y="54127"/>
                    <a:pt x="122759" y="89664"/>
                    <a:pt x="166597" y="89664"/>
                  </a:cubicBezTo>
                  <a:cubicBezTo>
                    <a:pt x="210435" y="89664"/>
                    <a:pt x="245972" y="54127"/>
                    <a:pt x="245972" y="10289"/>
                  </a:cubicBezTo>
                  <a:lnTo>
                    <a:pt x="243895" y="0"/>
                  </a:lnTo>
                  <a:lnTo>
                    <a:pt x="248260" y="0"/>
                  </a:lnTo>
                  <a:cubicBezTo>
                    <a:pt x="295168" y="0"/>
                    <a:pt x="333195" y="38027"/>
                    <a:pt x="333195" y="84935"/>
                  </a:cubicBezTo>
                  <a:lnTo>
                    <a:pt x="333195" y="333725"/>
                  </a:lnTo>
                  <a:cubicBezTo>
                    <a:pt x="333195" y="380633"/>
                    <a:pt x="295168" y="418660"/>
                    <a:pt x="248260" y="418660"/>
                  </a:cubicBezTo>
                  <a:lnTo>
                    <a:pt x="84935" y="418660"/>
                  </a:lnTo>
                  <a:cubicBezTo>
                    <a:pt x="38027" y="418660"/>
                    <a:pt x="0" y="380633"/>
                    <a:pt x="0" y="333725"/>
                  </a:cubicBezTo>
                  <a:lnTo>
                    <a:pt x="0" y="84935"/>
                  </a:lnTo>
                  <a:cubicBezTo>
                    <a:pt x="0" y="38027"/>
                    <a:pt x="38027" y="0"/>
                    <a:pt x="84935" y="0"/>
                  </a:cubicBezTo>
                  <a:close/>
                </a:path>
              </a:pathLst>
            </a:custGeom>
            <a:grp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0268" name="Rectangle: Rounded Corners 10267">
            <a:extLst>
              <a:ext uri="{FF2B5EF4-FFF2-40B4-BE49-F238E27FC236}">
                <a16:creationId xmlns:a16="http://schemas.microsoft.com/office/drawing/2014/main" id="{7E048FB0-CF78-781D-C778-DAE414B75291}"/>
              </a:ext>
            </a:extLst>
          </p:cNvPr>
          <p:cNvSpPr/>
          <p:nvPr/>
        </p:nvSpPr>
        <p:spPr bwMode="auto">
          <a:xfrm>
            <a:off x="3509173" y="4909216"/>
            <a:ext cx="618402" cy="285798"/>
          </a:xfrm>
          <a:prstGeom prst="roundRect">
            <a:avLst>
              <a:gd name="adj" fmla="val 27776"/>
            </a:avLst>
          </a:prstGeom>
          <a:solidFill>
            <a:schemeClr val="accent1"/>
          </a:solidFill>
          <a:ln w="0">
            <a:solidFill>
              <a:schemeClr val="bg1"/>
            </a:solid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600" dirty="0">
                <a:solidFill>
                  <a:schemeClr val="tx1"/>
                </a:solidFill>
                <a:latin typeface="Calibri" panose="020F0502020204030204" pitchFamily="34" charset="0"/>
              </a:rPr>
              <a:t>HER3</a:t>
            </a:r>
          </a:p>
        </p:txBody>
      </p:sp>
      <p:sp>
        <p:nvSpPr>
          <p:cNvPr id="10269" name="Rectangle: Rounded Corners 10268">
            <a:extLst>
              <a:ext uri="{FF2B5EF4-FFF2-40B4-BE49-F238E27FC236}">
                <a16:creationId xmlns:a16="http://schemas.microsoft.com/office/drawing/2014/main" id="{7716C49B-3A39-6667-FE4A-E9AF4FD99E50}"/>
              </a:ext>
            </a:extLst>
          </p:cNvPr>
          <p:cNvSpPr/>
          <p:nvPr/>
        </p:nvSpPr>
        <p:spPr bwMode="auto">
          <a:xfrm>
            <a:off x="6648496" y="4909216"/>
            <a:ext cx="618402" cy="285798"/>
          </a:xfrm>
          <a:prstGeom prst="roundRect">
            <a:avLst>
              <a:gd name="adj" fmla="val 27776"/>
            </a:avLst>
          </a:prstGeom>
          <a:solidFill>
            <a:schemeClr val="accent3"/>
          </a:solidFill>
          <a:ln w="0">
            <a:solidFill>
              <a:schemeClr val="bg1"/>
            </a:solid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600" dirty="0">
                <a:solidFill>
                  <a:schemeClr val="tx1"/>
                </a:solidFill>
                <a:latin typeface="Calibri" panose="020F0502020204030204" pitchFamily="34" charset="0"/>
              </a:rPr>
              <a:t>HER2</a:t>
            </a:r>
          </a:p>
        </p:txBody>
      </p:sp>
      <p:sp>
        <p:nvSpPr>
          <p:cNvPr id="10270" name="Rectangle: Rounded Corners 10269">
            <a:extLst>
              <a:ext uri="{FF2B5EF4-FFF2-40B4-BE49-F238E27FC236}">
                <a16:creationId xmlns:a16="http://schemas.microsoft.com/office/drawing/2014/main" id="{14102CD9-82D7-0813-E974-2E2468EF9CD7}"/>
              </a:ext>
            </a:extLst>
          </p:cNvPr>
          <p:cNvSpPr/>
          <p:nvPr/>
        </p:nvSpPr>
        <p:spPr bwMode="auto">
          <a:xfrm>
            <a:off x="5063929" y="4909216"/>
            <a:ext cx="618402" cy="285798"/>
          </a:xfrm>
          <a:prstGeom prst="roundRect">
            <a:avLst>
              <a:gd name="adj" fmla="val 27776"/>
            </a:avLst>
          </a:prstGeom>
          <a:solidFill>
            <a:schemeClr val="accent6"/>
          </a:solidFill>
          <a:ln w="0">
            <a:solidFill>
              <a:schemeClr val="bg1"/>
            </a:solid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600" dirty="0">
                <a:solidFill>
                  <a:schemeClr val="tx1"/>
                </a:solidFill>
                <a:latin typeface="Calibri" panose="020F0502020204030204" pitchFamily="34" charset="0"/>
              </a:rPr>
              <a:t>EGFR</a:t>
            </a:r>
          </a:p>
        </p:txBody>
      </p:sp>
      <p:sp>
        <p:nvSpPr>
          <p:cNvPr id="10271" name="Rectangle: Rounded Corners 10270">
            <a:extLst>
              <a:ext uri="{FF2B5EF4-FFF2-40B4-BE49-F238E27FC236}">
                <a16:creationId xmlns:a16="http://schemas.microsoft.com/office/drawing/2014/main" id="{89D8D1B7-51FA-C02A-DC15-9F9B3CA8B696}"/>
              </a:ext>
            </a:extLst>
          </p:cNvPr>
          <p:cNvSpPr/>
          <p:nvPr/>
        </p:nvSpPr>
        <p:spPr bwMode="auto">
          <a:xfrm>
            <a:off x="8264120" y="4909216"/>
            <a:ext cx="618402" cy="285798"/>
          </a:xfrm>
          <a:prstGeom prst="roundRect">
            <a:avLst>
              <a:gd name="adj" fmla="val 27776"/>
            </a:avLst>
          </a:prstGeom>
          <a:solidFill>
            <a:schemeClr val="accent4"/>
          </a:solidFill>
          <a:ln w="0">
            <a:solidFill>
              <a:schemeClr val="bg1"/>
            </a:solid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600" dirty="0">
                <a:solidFill>
                  <a:schemeClr val="tx1"/>
                </a:solidFill>
                <a:latin typeface="Calibri" panose="020F0502020204030204" pitchFamily="34" charset="0"/>
              </a:rPr>
              <a:t>IGF-1</a:t>
            </a:r>
          </a:p>
        </p:txBody>
      </p:sp>
      <p:sp>
        <p:nvSpPr>
          <p:cNvPr id="10272" name="Rectangle 10271">
            <a:extLst>
              <a:ext uri="{FF2B5EF4-FFF2-40B4-BE49-F238E27FC236}">
                <a16:creationId xmlns:a16="http://schemas.microsoft.com/office/drawing/2014/main" id="{F54EE3D1-2FE7-DFA3-DA52-AB1259B18467}"/>
              </a:ext>
            </a:extLst>
          </p:cNvPr>
          <p:cNvSpPr/>
          <p:nvPr/>
        </p:nvSpPr>
        <p:spPr bwMode="auto">
          <a:xfrm>
            <a:off x="720855" y="2494900"/>
            <a:ext cx="2053821" cy="2705462"/>
          </a:xfrm>
          <a:prstGeom prst="rect">
            <a:avLst/>
          </a:prstGeom>
          <a:noFill/>
          <a:ln w="0">
            <a:noFill/>
            <a:miter lim="800000"/>
            <a:headEnd/>
            <a:tailEnd/>
          </a:ln>
        </p:spPr>
        <p:txBody>
          <a:bodyPr rtlCol="0" anchor="t"/>
          <a:lstStyle/>
          <a:p>
            <a:pPr algn="ctr" eaLnBrk="1" hangingPunct="1">
              <a:spcBef>
                <a:spcPts val="0"/>
              </a:spcBef>
              <a:spcAft>
                <a:spcPts val="0"/>
              </a:spcAft>
              <a:buClr>
                <a:schemeClr val="folHlink"/>
              </a:buClr>
              <a:buNone/>
            </a:pPr>
            <a:r>
              <a:rPr lang="en-US" sz="1400" dirty="0">
                <a:solidFill>
                  <a:schemeClr val="bg1"/>
                </a:solidFill>
                <a:latin typeface="Calibri" panose="020F0502020204030204" pitchFamily="34" charset="0"/>
              </a:rPr>
              <a:t>Anti–HER3-Abs</a:t>
            </a:r>
          </a:p>
          <a:p>
            <a:pPr algn="ctr" eaLnBrk="1" hangingPunct="1">
              <a:spcBef>
                <a:spcPts val="0"/>
              </a:spcBef>
              <a:spcAft>
                <a:spcPts val="0"/>
              </a:spcAft>
              <a:buClr>
                <a:schemeClr val="folHlink"/>
              </a:buClr>
              <a:buNone/>
            </a:pPr>
            <a:r>
              <a:rPr lang="en-US" sz="1400" b="0" dirty="0">
                <a:solidFill>
                  <a:schemeClr val="bg1"/>
                </a:solidFill>
                <a:latin typeface="Calibri" panose="020F0502020204030204" pitchFamily="34" charset="0"/>
              </a:rPr>
              <a:t>Patritumab</a:t>
            </a:r>
          </a:p>
          <a:p>
            <a:pPr algn="ctr" eaLnBrk="1" hangingPunct="1">
              <a:spcBef>
                <a:spcPts val="0"/>
              </a:spcBef>
              <a:spcAft>
                <a:spcPts val="0"/>
              </a:spcAft>
              <a:buClr>
                <a:schemeClr val="folHlink"/>
              </a:buClr>
              <a:buNone/>
            </a:pPr>
            <a:r>
              <a:rPr lang="en-US" sz="1400" b="0" dirty="0">
                <a:solidFill>
                  <a:schemeClr val="bg1"/>
                </a:solidFill>
                <a:latin typeface="Calibri" panose="020F0502020204030204" pitchFamily="34" charset="0"/>
              </a:rPr>
              <a:t>Seribantumab</a:t>
            </a:r>
          </a:p>
          <a:p>
            <a:pPr algn="ctr" eaLnBrk="1" hangingPunct="1">
              <a:spcBef>
                <a:spcPts val="0"/>
              </a:spcBef>
              <a:spcAft>
                <a:spcPts val="0"/>
              </a:spcAft>
              <a:buClr>
                <a:schemeClr val="folHlink"/>
              </a:buClr>
              <a:buNone/>
            </a:pPr>
            <a:r>
              <a:rPr lang="en-US" sz="1400" b="0" dirty="0">
                <a:solidFill>
                  <a:schemeClr val="bg1"/>
                </a:solidFill>
                <a:latin typeface="Calibri" panose="020F0502020204030204" pitchFamily="34" charset="0"/>
              </a:rPr>
              <a:t>Lumretuzumab</a:t>
            </a:r>
          </a:p>
          <a:p>
            <a:pPr algn="ctr" eaLnBrk="1" hangingPunct="1">
              <a:spcBef>
                <a:spcPts val="0"/>
              </a:spcBef>
              <a:spcAft>
                <a:spcPts val="0"/>
              </a:spcAft>
              <a:buClr>
                <a:schemeClr val="folHlink"/>
              </a:buClr>
              <a:buNone/>
            </a:pPr>
            <a:r>
              <a:rPr lang="en-US" sz="1400" b="0" dirty="0">
                <a:solidFill>
                  <a:schemeClr val="bg1"/>
                </a:solidFill>
                <a:latin typeface="Calibri" panose="020F0502020204030204" pitchFamily="34" charset="0"/>
              </a:rPr>
              <a:t> GSK2849330</a:t>
            </a:r>
          </a:p>
          <a:p>
            <a:pPr algn="ctr" eaLnBrk="1" hangingPunct="1">
              <a:spcBef>
                <a:spcPts val="0"/>
              </a:spcBef>
              <a:spcAft>
                <a:spcPts val="0"/>
              </a:spcAft>
              <a:buClr>
                <a:schemeClr val="folHlink"/>
              </a:buClr>
              <a:buNone/>
            </a:pPr>
            <a:r>
              <a:rPr lang="en-US" sz="1400" b="0" dirty="0">
                <a:solidFill>
                  <a:schemeClr val="bg1"/>
                </a:solidFill>
                <a:latin typeface="Calibri" panose="020F0502020204030204" pitchFamily="34" charset="0"/>
              </a:rPr>
              <a:t>CDX-3379</a:t>
            </a:r>
          </a:p>
          <a:p>
            <a:pPr algn="ctr" eaLnBrk="1" hangingPunct="1">
              <a:spcBef>
                <a:spcPts val="0"/>
              </a:spcBef>
              <a:spcAft>
                <a:spcPts val="0"/>
              </a:spcAft>
              <a:buClr>
                <a:schemeClr val="folHlink"/>
              </a:buClr>
              <a:buNone/>
            </a:pPr>
            <a:r>
              <a:rPr lang="en-US" sz="1400" b="0" dirty="0">
                <a:solidFill>
                  <a:schemeClr val="bg1"/>
                </a:solidFill>
                <a:latin typeface="Calibri" panose="020F0502020204030204" pitchFamily="34" charset="0"/>
              </a:rPr>
              <a:t>Barecetamab</a:t>
            </a:r>
          </a:p>
          <a:p>
            <a:pPr algn="ctr" eaLnBrk="1" hangingPunct="1">
              <a:spcBef>
                <a:spcPts val="0"/>
              </a:spcBef>
              <a:spcAft>
                <a:spcPts val="0"/>
              </a:spcAft>
              <a:buClr>
                <a:schemeClr val="folHlink"/>
              </a:buClr>
              <a:buNone/>
            </a:pPr>
            <a:r>
              <a:rPr lang="en-US" sz="1400" b="0" dirty="0">
                <a:solidFill>
                  <a:schemeClr val="bg1"/>
                </a:solidFill>
                <a:latin typeface="Calibri" panose="020F0502020204030204" pitchFamily="34" charset="0"/>
              </a:rPr>
              <a:t> AV-203</a:t>
            </a:r>
          </a:p>
          <a:p>
            <a:pPr algn="ctr" eaLnBrk="1" hangingPunct="1">
              <a:spcBef>
                <a:spcPts val="0"/>
              </a:spcBef>
              <a:spcAft>
                <a:spcPts val="0"/>
              </a:spcAft>
              <a:buClr>
                <a:schemeClr val="folHlink"/>
              </a:buClr>
              <a:buNone/>
            </a:pPr>
            <a:r>
              <a:rPr lang="en-US" sz="1400" b="0" dirty="0">
                <a:solidFill>
                  <a:schemeClr val="bg1"/>
                </a:solidFill>
                <a:latin typeface="Calibri" panose="020F0502020204030204" pitchFamily="34" charset="0"/>
              </a:rPr>
              <a:t>Elgemtumab</a:t>
            </a:r>
          </a:p>
          <a:p>
            <a:pPr algn="ctr" eaLnBrk="1" hangingPunct="1">
              <a:spcBef>
                <a:spcPts val="0"/>
              </a:spcBef>
              <a:spcAft>
                <a:spcPts val="0"/>
              </a:spcAft>
              <a:buClr>
                <a:schemeClr val="folHlink"/>
              </a:buClr>
              <a:buNone/>
            </a:pPr>
            <a:r>
              <a:rPr lang="en-US" sz="1400" b="0" dirty="0">
                <a:solidFill>
                  <a:schemeClr val="bg1"/>
                </a:solidFill>
                <a:latin typeface="Calibri" panose="020F0502020204030204" pitchFamily="34" charset="0"/>
              </a:rPr>
              <a:t>HMBD-001</a:t>
            </a:r>
          </a:p>
          <a:p>
            <a:pPr algn="ctr" eaLnBrk="1" hangingPunct="1">
              <a:spcBef>
                <a:spcPts val="0"/>
              </a:spcBef>
              <a:spcAft>
                <a:spcPts val="0"/>
              </a:spcAft>
              <a:buClr>
                <a:schemeClr val="folHlink"/>
              </a:buClr>
              <a:buNone/>
            </a:pPr>
            <a:r>
              <a:rPr lang="en-US" sz="1400" b="0" dirty="0">
                <a:solidFill>
                  <a:schemeClr val="bg1"/>
                </a:solidFill>
                <a:latin typeface="Calibri" panose="020F0502020204030204" pitchFamily="34" charset="0"/>
              </a:rPr>
              <a:t>U3P1287/01</a:t>
            </a:r>
          </a:p>
          <a:p>
            <a:pPr algn="ctr" eaLnBrk="1" hangingPunct="1">
              <a:spcBef>
                <a:spcPts val="0"/>
              </a:spcBef>
              <a:spcAft>
                <a:spcPts val="0"/>
              </a:spcAft>
              <a:buClr>
                <a:schemeClr val="folHlink"/>
              </a:buClr>
              <a:buNone/>
            </a:pPr>
            <a:r>
              <a:rPr lang="en-US" sz="1400" b="0" dirty="0">
                <a:solidFill>
                  <a:schemeClr val="bg1"/>
                </a:solidFill>
                <a:latin typeface="Calibri" panose="020F0502020204030204" pitchFamily="34" charset="0"/>
              </a:rPr>
              <a:t>SIBP-03</a:t>
            </a:r>
          </a:p>
        </p:txBody>
      </p:sp>
      <p:sp>
        <p:nvSpPr>
          <p:cNvPr id="10273" name="Rectangle 10272">
            <a:extLst>
              <a:ext uri="{FF2B5EF4-FFF2-40B4-BE49-F238E27FC236}">
                <a16:creationId xmlns:a16="http://schemas.microsoft.com/office/drawing/2014/main" id="{FB7A51FA-A1A8-4C46-BB3D-2B945ADFDEA1}"/>
              </a:ext>
            </a:extLst>
          </p:cNvPr>
          <p:cNvSpPr/>
          <p:nvPr/>
        </p:nvSpPr>
        <p:spPr bwMode="auto">
          <a:xfrm>
            <a:off x="4692975" y="5441033"/>
            <a:ext cx="1360311" cy="942190"/>
          </a:xfrm>
          <a:prstGeom prst="rect">
            <a:avLst/>
          </a:prstGeom>
          <a:noFill/>
          <a:ln w="0">
            <a:noFill/>
            <a:miter lim="800000"/>
            <a:headEnd/>
            <a:tailEnd/>
          </a:ln>
        </p:spPr>
        <p:txBody>
          <a:bodyPr rtlCol="0" anchor="t"/>
          <a:lstStyle/>
          <a:p>
            <a:pPr algn="ctr" eaLnBrk="1" hangingPunct="1">
              <a:spcBef>
                <a:spcPts val="0"/>
              </a:spcBef>
              <a:spcAft>
                <a:spcPts val="0"/>
              </a:spcAft>
              <a:buClr>
                <a:schemeClr val="folHlink"/>
              </a:buClr>
              <a:buNone/>
            </a:pPr>
            <a:r>
              <a:rPr lang="en-US" sz="1400" dirty="0">
                <a:solidFill>
                  <a:schemeClr val="bg1"/>
                </a:solidFill>
                <a:latin typeface="Calibri" panose="020F0502020204030204" pitchFamily="34" charset="0"/>
              </a:rPr>
              <a:t>Bispecific EGFR/HER3 Abs</a:t>
            </a:r>
          </a:p>
          <a:p>
            <a:pPr algn="ctr" eaLnBrk="1" hangingPunct="1">
              <a:spcBef>
                <a:spcPts val="0"/>
              </a:spcBef>
              <a:spcAft>
                <a:spcPts val="0"/>
              </a:spcAft>
              <a:buClr>
                <a:schemeClr val="folHlink"/>
              </a:buClr>
              <a:buNone/>
            </a:pPr>
            <a:r>
              <a:rPr lang="en-US" sz="1400" b="0" dirty="0">
                <a:solidFill>
                  <a:schemeClr val="bg1"/>
                </a:solidFill>
                <a:latin typeface="Calibri" panose="020F0502020204030204" pitchFamily="34" charset="0"/>
              </a:rPr>
              <a:t>SI-B001 Duligotuzumab</a:t>
            </a:r>
          </a:p>
        </p:txBody>
      </p:sp>
      <p:sp>
        <p:nvSpPr>
          <p:cNvPr id="10274" name="Rectangle 10273">
            <a:extLst>
              <a:ext uri="{FF2B5EF4-FFF2-40B4-BE49-F238E27FC236}">
                <a16:creationId xmlns:a16="http://schemas.microsoft.com/office/drawing/2014/main" id="{B038FBB3-8DE0-D2D8-92DB-8493F4B7C6FE}"/>
              </a:ext>
            </a:extLst>
          </p:cNvPr>
          <p:cNvSpPr/>
          <p:nvPr/>
        </p:nvSpPr>
        <p:spPr bwMode="auto">
          <a:xfrm>
            <a:off x="6239676" y="5441033"/>
            <a:ext cx="1434810" cy="942190"/>
          </a:xfrm>
          <a:prstGeom prst="rect">
            <a:avLst/>
          </a:prstGeom>
          <a:noFill/>
          <a:ln w="0">
            <a:noFill/>
            <a:miter lim="800000"/>
            <a:headEnd/>
            <a:tailEnd/>
          </a:ln>
        </p:spPr>
        <p:txBody>
          <a:bodyPr rtlCol="0" anchor="t"/>
          <a:lstStyle/>
          <a:p>
            <a:pPr algn="ctr" eaLnBrk="1" hangingPunct="1">
              <a:spcBef>
                <a:spcPts val="0"/>
              </a:spcBef>
              <a:spcAft>
                <a:spcPts val="0"/>
              </a:spcAft>
              <a:buClr>
                <a:schemeClr val="folHlink"/>
              </a:buClr>
              <a:buNone/>
            </a:pPr>
            <a:r>
              <a:rPr lang="en-US" sz="1400" dirty="0">
                <a:solidFill>
                  <a:schemeClr val="bg1"/>
                </a:solidFill>
                <a:latin typeface="Calibri" panose="020F0502020204030204" pitchFamily="34" charset="0"/>
              </a:rPr>
              <a:t>Bispecific HER2/HER3 Abs</a:t>
            </a:r>
          </a:p>
          <a:p>
            <a:pPr algn="ctr" eaLnBrk="1" hangingPunct="1">
              <a:spcBef>
                <a:spcPts val="0"/>
              </a:spcBef>
              <a:spcAft>
                <a:spcPts val="0"/>
              </a:spcAft>
              <a:buClr>
                <a:schemeClr val="folHlink"/>
              </a:buClr>
              <a:buNone/>
            </a:pPr>
            <a:r>
              <a:rPr lang="en-US" sz="1400" b="0" dirty="0">
                <a:solidFill>
                  <a:schemeClr val="bg1"/>
                </a:solidFill>
                <a:latin typeface="Calibri" panose="020F0502020204030204" pitchFamily="34" charset="0"/>
              </a:rPr>
              <a:t>Zenocutuzumab</a:t>
            </a:r>
          </a:p>
          <a:p>
            <a:pPr algn="ctr" eaLnBrk="1" hangingPunct="1">
              <a:spcBef>
                <a:spcPts val="0"/>
              </a:spcBef>
              <a:spcAft>
                <a:spcPts val="0"/>
              </a:spcAft>
              <a:buClr>
                <a:schemeClr val="folHlink"/>
              </a:buClr>
              <a:buNone/>
            </a:pPr>
            <a:r>
              <a:rPr lang="en-US" sz="1400" b="0" dirty="0">
                <a:solidFill>
                  <a:schemeClr val="bg1"/>
                </a:solidFill>
                <a:latin typeface="Calibri" panose="020F0502020204030204" pitchFamily="34" charset="0"/>
              </a:rPr>
              <a:t>MM-111</a:t>
            </a:r>
          </a:p>
        </p:txBody>
      </p:sp>
      <p:sp>
        <p:nvSpPr>
          <p:cNvPr id="10275" name="Rectangle 10274">
            <a:extLst>
              <a:ext uri="{FF2B5EF4-FFF2-40B4-BE49-F238E27FC236}">
                <a16:creationId xmlns:a16="http://schemas.microsoft.com/office/drawing/2014/main" id="{F0B5F672-A574-82E1-74DA-AE04EC0E3C9A}"/>
              </a:ext>
            </a:extLst>
          </p:cNvPr>
          <p:cNvSpPr/>
          <p:nvPr/>
        </p:nvSpPr>
        <p:spPr bwMode="auto">
          <a:xfrm>
            <a:off x="7819404" y="5441033"/>
            <a:ext cx="1507835" cy="942190"/>
          </a:xfrm>
          <a:prstGeom prst="rect">
            <a:avLst/>
          </a:prstGeom>
          <a:noFill/>
          <a:ln w="0">
            <a:noFill/>
            <a:miter lim="800000"/>
            <a:headEnd/>
            <a:tailEnd/>
          </a:ln>
        </p:spPr>
        <p:txBody>
          <a:bodyPr rtlCol="0" anchor="t"/>
          <a:lstStyle/>
          <a:p>
            <a:pPr algn="ctr" eaLnBrk="1" hangingPunct="1">
              <a:spcBef>
                <a:spcPts val="0"/>
              </a:spcBef>
              <a:spcAft>
                <a:spcPts val="0"/>
              </a:spcAft>
              <a:buClr>
                <a:schemeClr val="folHlink"/>
              </a:buClr>
              <a:buNone/>
            </a:pPr>
            <a:r>
              <a:rPr lang="en-US" sz="1400" dirty="0">
                <a:solidFill>
                  <a:schemeClr val="bg1"/>
                </a:solidFill>
                <a:latin typeface="Calibri" panose="020F0502020204030204" pitchFamily="34" charset="0"/>
              </a:rPr>
              <a:t>Bispecific </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IGF-1/HER3 Abs</a:t>
            </a:r>
          </a:p>
          <a:p>
            <a:pPr algn="ctr" eaLnBrk="1" hangingPunct="1">
              <a:spcBef>
                <a:spcPts val="0"/>
              </a:spcBef>
              <a:spcAft>
                <a:spcPts val="0"/>
              </a:spcAft>
              <a:buClr>
                <a:schemeClr val="folHlink"/>
              </a:buClr>
              <a:buNone/>
            </a:pPr>
            <a:r>
              <a:rPr lang="en-US" sz="1400" b="0" dirty="0">
                <a:solidFill>
                  <a:schemeClr val="bg1"/>
                </a:solidFill>
                <a:latin typeface="Calibri" panose="020F0502020204030204" pitchFamily="34" charset="0"/>
              </a:rPr>
              <a:t>Isitarumab</a:t>
            </a:r>
          </a:p>
        </p:txBody>
      </p:sp>
      <p:sp>
        <p:nvSpPr>
          <p:cNvPr id="10276" name="Rectangle 10275">
            <a:extLst>
              <a:ext uri="{FF2B5EF4-FFF2-40B4-BE49-F238E27FC236}">
                <a16:creationId xmlns:a16="http://schemas.microsoft.com/office/drawing/2014/main" id="{9A56D005-D8F7-77A1-B560-DC7F4479E73A}"/>
              </a:ext>
            </a:extLst>
          </p:cNvPr>
          <p:cNvSpPr/>
          <p:nvPr/>
        </p:nvSpPr>
        <p:spPr bwMode="auto">
          <a:xfrm>
            <a:off x="3096852" y="1278926"/>
            <a:ext cx="2138657" cy="497437"/>
          </a:xfrm>
          <a:prstGeom prst="rect">
            <a:avLst/>
          </a:prstGeom>
          <a:noFill/>
          <a:ln w="0">
            <a:noFill/>
            <a:miter lim="800000"/>
            <a:headEnd/>
            <a:tailEnd/>
          </a:ln>
        </p:spPr>
        <p:txBody>
          <a:bodyPr rtlCol="0" anchor="t"/>
          <a:lstStyle/>
          <a:p>
            <a:pPr algn="ctr" eaLnBrk="1" hangingPunct="1">
              <a:spcBef>
                <a:spcPts val="0"/>
              </a:spcBef>
              <a:spcAft>
                <a:spcPts val="0"/>
              </a:spcAft>
              <a:buClr>
                <a:schemeClr val="folHlink"/>
              </a:buClr>
              <a:buNone/>
            </a:pPr>
            <a:r>
              <a:rPr lang="en-US" sz="1400" dirty="0">
                <a:solidFill>
                  <a:schemeClr val="bg1"/>
                </a:solidFill>
                <a:latin typeface="Calibri" panose="020F0502020204030204" pitchFamily="34" charset="0"/>
              </a:rPr>
              <a:t>Anti–HER3-ADC</a:t>
            </a:r>
          </a:p>
          <a:p>
            <a:pPr algn="ctr" eaLnBrk="1" hangingPunct="1">
              <a:spcBef>
                <a:spcPts val="0"/>
              </a:spcBef>
              <a:spcAft>
                <a:spcPts val="0"/>
              </a:spcAft>
              <a:buClr>
                <a:schemeClr val="folHlink"/>
              </a:buClr>
              <a:buNone/>
            </a:pPr>
            <a:r>
              <a:rPr lang="en-US" sz="1400" b="0" dirty="0">
                <a:solidFill>
                  <a:schemeClr val="bg1"/>
                </a:solidFill>
                <a:latin typeface="Calibri" panose="020F0502020204030204" pitchFamily="34" charset="0"/>
              </a:rPr>
              <a:t>Patritumab deruxtecan</a:t>
            </a:r>
          </a:p>
        </p:txBody>
      </p:sp>
      <p:grpSp>
        <p:nvGrpSpPr>
          <p:cNvPr id="10278" name="Group 10277">
            <a:extLst>
              <a:ext uri="{FF2B5EF4-FFF2-40B4-BE49-F238E27FC236}">
                <a16:creationId xmlns:a16="http://schemas.microsoft.com/office/drawing/2014/main" id="{113D9802-FCF1-98D6-7177-5596D01226D7}"/>
              </a:ext>
            </a:extLst>
          </p:cNvPr>
          <p:cNvGrpSpPr/>
          <p:nvPr/>
        </p:nvGrpSpPr>
        <p:grpSpPr>
          <a:xfrm>
            <a:off x="5519661" y="2852630"/>
            <a:ext cx="560011" cy="2011432"/>
            <a:chOff x="3381205" y="2635810"/>
            <a:chExt cx="560011" cy="2011432"/>
          </a:xfrm>
          <a:solidFill>
            <a:schemeClr val="accent1"/>
          </a:solidFill>
        </p:grpSpPr>
        <p:sp>
          <p:nvSpPr>
            <p:cNvPr id="10279" name="Rounded Rectangle 4113">
              <a:extLst>
                <a:ext uri="{FF2B5EF4-FFF2-40B4-BE49-F238E27FC236}">
                  <a16:creationId xmlns:a16="http://schemas.microsoft.com/office/drawing/2014/main" id="{91F7A5FD-7DDB-0B67-159C-6DDBC8A38FBC}"/>
                </a:ext>
              </a:extLst>
            </p:cNvPr>
            <p:cNvSpPr/>
            <p:nvPr/>
          </p:nvSpPr>
          <p:spPr bwMode="auto">
            <a:xfrm>
              <a:off x="3468690" y="3555330"/>
              <a:ext cx="54560" cy="1091912"/>
            </a:xfrm>
            <a:prstGeom prst="round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80" name="Rounded Rectangle 4114">
              <a:extLst>
                <a:ext uri="{FF2B5EF4-FFF2-40B4-BE49-F238E27FC236}">
                  <a16:creationId xmlns:a16="http://schemas.microsoft.com/office/drawing/2014/main" id="{BC73176F-5FA2-AC17-6519-50142239EED2}"/>
                </a:ext>
              </a:extLst>
            </p:cNvPr>
            <p:cNvSpPr/>
            <p:nvPr/>
          </p:nvSpPr>
          <p:spPr bwMode="auto">
            <a:xfrm>
              <a:off x="3393075" y="4100332"/>
              <a:ext cx="203200" cy="469381"/>
            </a:xfrm>
            <a:prstGeom prst="round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81" name="Freeform 4115">
              <a:extLst>
                <a:ext uri="{FF2B5EF4-FFF2-40B4-BE49-F238E27FC236}">
                  <a16:creationId xmlns:a16="http://schemas.microsoft.com/office/drawing/2014/main" id="{E58B744E-1E4B-BD32-3074-729EAE13C6E9}"/>
                </a:ext>
              </a:extLst>
            </p:cNvPr>
            <p:cNvSpPr/>
            <p:nvPr/>
          </p:nvSpPr>
          <p:spPr bwMode="auto">
            <a:xfrm>
              <a:off x="3381205" y="2635810"/>
              <a:ext cx="560011" cy="1024200"/>
            </a:xfrm>
            <a:custGeom>
              <a:avLst/>
              <a:gdLst>
                <a:gd name="connsiteX0" fmla="*/ 5701 w 621630"/>
                <a:gd name="connsiteY0" fmla="*/ 666825 h 727129"/>
                <a:gd name="connsiteX1" fmla="*/ 76040 w 621630"/>
                <a:gd name="connsiteY1" fmla="*/ 725440 h 727129"/>
                <a:gd name="connsiteX2" fmla="*/ 222578 w 621630"/>
                <a:gd name="connsiteY2" fmla="*/ 701994 h 727129"/>
                <a:gd name="connsiteX3" fmla="*/ 234301 w 621630"/>
                <a:gd name="connsiteY3" fmla="*/ 608209 h 727129"/>
                <a:gd name="connsiteX4" fmla="*/ 328086 w 621630"/>
                <a:gd name="connsiteY4" fmla="*/ 438225 h 727129"/>
                <a:gd name="connsiteX5" fmla="*/ 433594 w 621630"/>
                <a:gd name="connsiteY5" fmla="*/ 326855 h 727129"/>
                <a:gd name="connsiteX6" fmla="*/ 427732 w 621630"/>
                <a:gd name="connsiteY6" fmla="*/ 250655 h 727129"/>
                <a:gd name="connsiteX7" fmla="*/ 333948 w 621630"/>
                <a:gd name="connsiteY7" fmla="*/ 227209 h 727129"/>
                <a:gd name="connsiteX8" fmla="*/ 263609 w 621630"/>
                <a:gd name="connsiteY8" fmla="*/ 203763 h 727129"/>
                <a:gd name="connsiteX9" fmla="*/ 281194 w 621630"/>
                <a:gd name="connsiteY9" fmla="*/ 145148 h 727129"/>
                <a:gd name="connsiteX10" fmla="*/ 345671 w 621630"/>
                <a:gd name="connsiteY10" fmla="*/ 127563 h 727129"/>
                <a:gd name="connsiteX11" fmla="*/ 421871 w 621630"/>
                <a:gd name="connsiteY11" fmla="*/ 168594 h 727129"/>
                <a:gd name="connsiteX12" fmla="*/ 509794 w 621630"/>
                <a:gd name="connsiteY12" fmla="*/ 221348 h 727129"/>
                <a:gd name="connsiteX13" fmla="*/ 615301 w 621630"/>
                <a:gd name="connsiteY13" fmla="*/ 186179 h 727129"/>
                <a:gd name="connsiteX14" fmla="*/ 591855 w 621630"/>
                <a:gd name="connsiteY14" fmla="*/ 86532 h 727129"/>
                <a:gd name="connsiteX15" fmla="*/ 445317 w 621630"/>
                <a:gd name="connsiteY15" fmla="*/ 10332 h 727129"/>
                <a:gd name="connsiteX16" fmla="*/ 281194 w 621630"/>
                <a:gd name="connsiteY16" fmla="*/ 4471 h 727129"/>
                <a:gd name="connsiteX17" fmla="*/ 111209 w 621630"/>
                <a:gd name="connsiteY17" fmla="*/ 45502 h 727129"/>
                <a:gd name="connsiteX18" fmla="*/ 58455 w 621630"/>
                <a:gd name="connsiteY18" fmla="*/ 109979 h 727129"/>
                <a:gd name="connsiteX19" fmla="*/ 5701 w 621630"/>
                <a:gd name="connsiteY19" fmla="*/ 109979 h 727129"/>
                <a:gd name="connsiteX20" fmla="*/ 5701 w 621630"/>
                <a:gd name="connsiteY20" fmla="*/ 168594 h 727129"/>
                <a:gd name="connsiteX21" fmla="*/ 40871 w 621630"/>
                <a:gd name="connsiteY21" fmla="*/ 168594 h 727129"/>
                <a:gd name="connsiteX22" fmla="*/ 40871 w 621630"/>
                <a:gd name="connsiteY22" fmla="*/ 244794 h 727129"/>
                <a:gd name="connsiteX23" fmla="*/ 158101 w 621630"/>
                <a:gd name="connsiteY23" fmla="*/ 332717 h 727129"/>
                <a:gd name="connsiteX24" fmla="*/ 76040 w 621630"/>
                <a:gd name="connsiteY24" fmla="*/ 438225 h 727129"/>
                <a:gd name="connsiteX25" fmla="*/ 11563 w 621630"/>
                <a:gd name="connsiteY25" fmla="*/ 596486 h 727129"/>
                <a:gd name="connsiteX26" fmla="*/ 5701 w 621630"/>
                <a:gd name="connsiteY26" fmla="*/ 666825 h 727129"/>
                <a:gd name="connsiteX0" fmla="*/ 5701 w 621630"/>
                <a:gd name="connsiteY0" fmla="*/ 671412 h 731716"/>
                <a:gd name="connsiteX1" fmla="*/ 76040 w 621630"/>
                <a:gd name="connsiteY1" fmla="*/ 730027 h 731716"/>
                <a:gd name="connsiteX2" fmla="*/ 222578 w 621630"/>
                <a:gd name="connsiteY2" fmla="*/ 706581 h 731716"/>
                <a:gd name="connsiteX3" fmla="*/ 234301 w 621630"/>
                <a:gd name="connsiteY3" fmla="*/ 612796 h 731716"/>
                <a:gd name="connsiteX4" fmla="*/ 328086 w 621630"/>
                <a:gd name="connsiteY4" fmla="*/ 442812 h 731716"/>
                <a:gd name="connsiteX5" fmla="*/ 433594 w 621630"/>
                <a:gd name="connsiteY5" fmla="*/ 331442 h 731716"/>
                <a:gd name="connsiteX6" fmla="*/ 427732 w 621630"/>
                <a:gd name="connsiteY6" fmla="*/ 255242 h 731716"/>
                <a:gd name="connsiteX7" fmla="*/ 333948 w 621630"/>
                <a:gd name="connsiteY7" fmla="*/ 231796 h 731716"/>
                <a:gd name="connsiteX8" fmla="*/ 263609 w 621630"/>
                <a:gd name="connsiteY8" fmla="*/ 208350 h 731716"/>
                <a:gd name="connsiteX9" fmla="*/ 281194 w 621630"/>
                <a:gd name="connsiteY9" fmla="*/ 149735 h 731716"/>
                <a:gd name="connsiteX10" fmla="*/ 345671 w 621630"/>
                <a:gd name="connsiteY10" fmla="*/ 132150 h 731716"/>
                <a:gd name="connsiteX11" fmla="*/ 421871 w 621630"/>
                <a:gd name="connsiteY11" fmla="*/ 173181 h 731716"/>
                <a:gd name="connsiteX12" fmla="*/ 509794 w 621630"/>
                <a:gd name="connsiteY12" fmla="*/ 225935 h 731716"/>
                <a:gd name="connsiteX13" fmla="*/ 615301 w 621630"/>
                <a:gd name="connsiteY13" fmla="*/ 190766 h 731716"/>
                <a:gd name="connsiteX14" fmla="*/ 591855 w 621630"/>
                <a:gd name="connsiteY14" fmla="*/ 91119 h 731716"/>
                <a:gd name="connsiteX15" fmla="*/ 445317 w 621630"/>
                <a:gd name="connsiteY15" fmla="*/ 14919 h 731716"/>
                <a:gd name="connsiteX16" fmla="*/ 281194 w 621630"/>
                <a:gd name="connsiteY16" fmla="*/ 9058 h 731716"/>
                <a:gd name="connsiteX17" fmla="*/ 58455 w 621630"/>
                <a:gd name="connsiteY17" fmla="*/ 114566 h 731716"/>
                <a:gd name="connsiteX18" fmla="*/ 5701 w 621630"/>
                <a:gd name="connsiteY18" fmla="*/ 114566 h 731716"/>
                <a:gd name="connsiteX19" fmla="*/ 5701 w 621630"/>
                <a:gd name="connsiteY19" fmla="*/ 173181 h 731716"/>
                <a:gd name="connsiteX20" fmla="*/ 40871 w 621630"/>
                <a:gd name="connsiteY20" fmla="*/ 173181 h 731716"/>
                <a:gd name="connsiteX21" fmla="*/ 40871 w 621630"/>
                <a:gd name="connsiteY21" fmla="*/ 249381 h 731716"/>
                <a:gd name="connsiteX22" fmla="*/ 158101 w 621630"/>
                <a:gd name="connsiteY22" fmla="*/ 337304 h 731716"/>
                <a:gd name="connsiteX23" fmla="*/ 76040 w 621630"/>
                <a:gd name="connsiteY23" fmla="*/ 442812 h 731716"/>
                <a:gd name="connsiteX24" fmla="*/ 11563 w 621630"/>
                <a:gd name="connsiteY24" fmla="*/ 601073 h 731716"/>
                <a:gd name="connsiteX25" fmla="*/ 5701 w 621630"/>
                <a:gd name="connsiteY25" fmla="*/ 671412 h 731716"/>
                <a:gd name="connsiteX0" fmla="*/ 5701 w 621630"/>
                <a:gd name="connsiteY0" fmla="*/ 665812 h 726116"/>
                <a:gd name="connsiteX1" fmla="*/ 76040 w 621630"/>
                <a:gd name="connsiteY1" fmla="*/ 724427 h 726116"/>
                <a:gd name="connsiteX2" fmla="*/ 222578 w 621630"/>
                <a:gd name="connsiteY2" fmla="*/ 700981 h 726116"/>
                <a:gd name="connsiteX3" fmla="*/ 234301 w 621630"/>
                <a:gd name="connsiteY3" fmla="*/ 607196 h 726116"/>
                <a:gd name="connsiteX4" fmla="*/ 328086 w 621630"/>
                <a:gd name="connsiteY4" fmla="*/ 437212 h 726116"/>
                <a:gd name="connsiteX5" fmla="*/ 433594 w 621630"/>
                <a:gd name="connsiteY5" fmla="*/ 325842 h 726116"/>
                <a:gd name="connsiteX6" fmla="*/ 427732 w 621630"/>
                <a:gd name="connsiteY6" fmla="*/ 249642 h 726116"/>
                <a:gd name="connsiteX7" fmla="*/ 333948 w 621630"/>
                <a:gd name="connsiteY7" fmla="*/ 226196 h 726116"/>
                <a:gd name="connsiteX8" fmla="*/ 263609 w 621630"/>
                <a:gd name="connsiteY8" fmla="*/ 202750 h 726116"/>
                <a:gd name="connsiteX9" fmla="*/ 281194 w 621630"/>
                <a:gd name="connsiteY9" fmla="*/ 144135 h 726116"/>
                <a:gd name="connsiteX10" fmla="*/ 345671 w 621630"/>
                <a:gd name="connsiteY10" fmla="*/ 126550 h 726116"/>
                <a:gd name="connsiteX11" fmla="*/ 421871 w 621630"/>
                <a:gd name="connsiteY11" fmla="*/ 167581 h 726116"/>
                <a:gd name="connsiteX12" fmla="*/ 509794 w 621630"/>
                <a:gd name="connsiteY12" fmla="*/ 220335 h 726116"/>
                <a:gd name="connsiteX13" fmla="*/ 615301 w 621630"/>
                <a:gd name="connsiteY13" fmla="*/ 185166 h 726116"/>
                <a:gd name="connsiteX14" fmla="*/ 591855 w 621630"/>
                <a:gd name="connsiteY14" fmla="*/ 85519 h 726116"/>
                <a:gd name="connsiteX15" fmla="*/ 445317 w 621630"/>
                <a:gd name="connsiteY15" fmla="*/ 9319 h 726116"/>
                <a:gd name="connsiteX16" fmla="*/ 281194 w 621630"/>
                <a:gd name="connsiteY16" fmla="*/ 3458 h 726116"/>
                <a:gd name="connsiteX17" fmla="*/ 58455 w 621630"/>
                <a:gd name="connsiteY17" fmla="*/ 108966 h 726116"/>
                <a:gd name="connsiteX18" fmla="*/ 5701 w 621630"/>
                <a:gd name="connsiteY18" fmla="*/ 108966 h 726116"/>
                <a:gd name="connsiteX19" fmla="*/ 5701 w 621630"/>
                <a:gd name="connsiteY19" fmla="*/ 167581 h 726116"/>
                <a:gd name="connsiteX20" fmla="*/ 40871 w 621630"/>
                <a:gd name="connsiteY20" fmla="*/ 167581 h 726116"/>
                <a:gd name="connsiteX21" fmla="*/ 40871 w 621630"/>
                <a:gd name="connsiteY21" fmla="*/ 243781 h 726116"/>
                <a:gd name="connsiteX22" fmla="*/ 158101 w 621630"/>
                <a:gd name="connsiteY22" fmla="*/ 331704 h 726116"/>
                <a:gd name="connsiteX23" fmla="*/ 76040 w 621630"/>
                <a:gd name="connsiteY23" fmla="*/ 437212 h 726116"/>
                <a:gd name="connsiteX24" fmla="*/ 11563 w 621630"/>
                <a:gd name="connsiteY24" fmla="*/ 595473 h 726116"/>
                <a:gd name="connsiteX25" fmla="*/ 5701 w 621630"/>
                <a:gd name="connsiteY25" fmla="*/ 665812 h 726116"/>
                <a:gd name="connsiteX0" fmla="*/ 5701 w 621630"/>
                <a:gd name="connsiteY0" fmla="*/ 656706 h 717010"/>
                <a:gd name="connsiteX1" fmla="*/ 76040 w 621630"/>
                <a:gd name="connsiteY1" fmla="*/ 715321 h 717010"/>
                <a:gd name="connsiteX2" fmla="*/ 222578 w 621630"/>
                <a:gd name="connsiteY2" fmla="*/ 691875 h 717010"/>
                <a:gd name="connsiteX3" fmla="*/ 234301 w 621630"/>
                <a:gd name="connsiteY3" fmla="*/ 598090 h 717010"/>
                <a:gd name="connsiteX4" fmla="*/ 328086 w 621630"/>
                <a:gd name="connsiteY4" fmla="*/ 428106 h 717010"/>
                <a:gd name="connsiteX5" fmla="*/ 433594 w 621630"/>
                <a:gd name="connsiteY5" fmla="*/ 316736 h 717010"/>
                <a:gd name="connsiteX6" fmla="*/ 427732 w 621630"/>
                <a:gd name="connsiteY6" fmla="*/ 240536 h 717010"/>
                <a:gd name="connsiteX7" fmla="*/ 333948 w 621630"/>
                <a:gd name="connsiteY7" fmla="*/ 217090 h 717010"/>
                <a:gd name="connsiteX8" fmla="*/ 263609 w 621630"/>
                <a:gd name="connsiteY8" fmla="*/ 193644 h 717010"/>
                <a:gd name="connsiteX9" fmla="*/ 281194 w 621630"/>
                <a:gd name="connsiteY9" fmla="*/ 135029 h 717010"/>
                <a:gd name="connsiteX10" fmla="*/ 345671 w 621630"/>
                <a:gd name="connsiteY10" fmla="*/ 117444 h 717010"/>
                <a:gd name="connsiteX11" fmla="*/ 421871 w 621630"/>
                <a:gd name="connsiteY11" fmla="*/ 158475 h 717010"/>
                <a:gd name="connsiteX12" fmla="*/ 509794 w 621630"/>
                <a:gd name="connsiteY12" fmla="*/ 211229 h 717010"/>
                <a:gd name="connsiteX13" fmla="*/ 615301 w 621630"/>
                <a:gd name="connsiteY13" fmla="*/ 176060 h 717010"/>
                <a:gd name="connsiteX14" fmla="*/ 591855 w 621630"/>
                <a:gd name="connsiteY14" fmla="*/ 76413 h 717010"/>
                <a:gd name="connsiteX15" fmla="*/ 445317 w 621630"/>
                <a:gd name="connsiteY15" fmla="*/ 213 h 717010"/>
                <a:gd name="connsiteX16" fmla="*/ 58455 w 621630"/>
                <a:gd name="connsiteY16" fmla="*/ 99860 h 717010"/>
                <a:gd name="connsiteX17" fmla="*/ 5701 w 621630"/>
                <a:gd name="connsiteY17" fmla="*/ 99860 h 717010"/>
                <a:gd name="connsiteX18" fmla="*/ 5701 w 621630"/>
                <a:gd name="connsiteY18" fmla="*/ 158475 h 717010"/>
                <a:gd name="connsiteX19" fmla="*/ 40871 w 621630"/>
                <a:gd name="connsiteY19" fmla="*/ 158475 h 717010"/>
                <a:gd name="connsiteX20" fmla="*/ 40871 w 621630"/>
                <a:gd name="connsiteY20" fmla="*/ 234675 h 717010"/>
                <a:gd name="connsiteX21" fmla="*/ 158101 w 621630"/>
                <a:gd name="connsiteY21" fmla="*/ 322598 h 717010"/>
                <a:gd name="connsiteX22" fmla="*/ 76040 w 621630"/>
                <a:gd name="connsiteY22" fmla="*/ 428106 h 717010"/>
                <a:gd name="connsiteX23" fmla="*/ 11563 w 621630"/>
                <a:gd name="connsiteY23" fmla="*/ 586367 h 717010"/>
                <a:gd name="connsiteX24" fmla="*/ 5701 w 621630"/>
                <a:gd name="connsiteY24" fmla="*/ 656706 h 717010"/>
                <a:gd name="connsiteX0" fmla="*/ 5701 w 621630"/>
                <a:gd name="connsiteY0" fmla="*/ 671310 h 731614"/>
                <a:gd name="connsiteX1" fmla="*/ 76040 w 621630"/>
                <a:gd name="connsiteY1" fmla="*/ 729925 h 731614"/>
                <a:gd name="connsiteX2" fmla="*/ 222578 w 621630"/>
                <a:gd name="connsiteY2" fmla="*/ 706479 h 731614"/>
                <a:gd name="connsiteX3" fmla="*/ 234301 w 621630"/>
                <a:gd name="connsiteY3" fmla="*/ 612694 h 731614"/>
                <a:gd name="connsiteX4" fmla="*/ 328086 w 621630"/>
                <a:gd name="connsiteY4" fmla="*/ 442710 h 731614"/>
                <a:gd name="connsiteX5" fmla="*/ 433594 w 621630"/>
                <a:gd name="connsiteY5" fmla="*/ 331340 h 731614"/>
                <a:gd name="connsiteX6" fmla="*/ 427732 w 621630"/>
                <a:gd name="connsiteY6" fmla="*/ 255140 h 731614"/>
                <a:gd name="connsiteX7" fmla="*/ 333948 w 621630"/>
                <a:gd name="connsiteY7" fmla="*/ 231694 h 731614"/>
                <a:gd name="connsiteX8" fmla="*/ 263609 w 621630"/>
                <a:gd name="connsiteY8" fmla="*/ 208248 h 731614"/>
                <a:gd name="connsiteX9" fmla="*/ 281194 w 621630"/>
                <a:gd name="connsiteY9" fmla="*/ 149633 h 731614"/>
                <a:gd name="connsiteX10" fmla="*/ 345671 w 621630"/>
                <a:gd name="connsiteY10" fmla="*/ 132048 h 731614"/>
                <a:gd name="connsiteX11" fmla="*/ 421871 w 621630"/>
                <a:gd name="connsiteY11" fmla="*/ 173079 h 731614"/>
                <a:gd name="connsiteX12" fmla="*/ 509794 w 621630"/>
                <a:gd name="connsiteY12" fmla="*/ 225833 h 731614"/>
                <a:gd name="connsiteX13" fmla="*/ 615301 w 621630"/>
                <a:gd name="connsiteY13" fmla="*/ 190664 h 731614"/>
                <a:gd name="connsiteX14" fmla="*/ 591855 w 621630"/>
                <a:gd name="connsiteY14" fmla="*/ 91017 h 731614"/>
                <a:gd name="connsiteX15" fmla="*/ 445317 w 621630"/>
                <a:gd name="connsiteY15" fmla="*/ 14817 h 731614"/>
                <a:gd name="connsiteX16" fmla="*/ 58455 w 621630"/>
                <a:gd name="connsiteY16" fmla="*/ 114464 h 731614"/>
                <a:gd name="connsiteX17" fmla="*/ 5701 w 621630"/>
                <a:gd name="connsiteY17" fmla="*/ 114464 h 731614"/>
                <a:gd name="connsiteX18" fmla="*/ 5701 w 621630"/>
                <a:gd name="connsiteY18" fmla="*/ 173079 h 731614"/>
                <a:gd name="connsiteX19" fmla="*/ 40871 w 621630"/>
                <a:gd name="connsiteY19" fmla="*/ 173079 h 731614"/>
                <a:gd name="connsiteX20" fmla="*/ 40871 w 621630"/>
                <a:gd name="connsiteY20" fmla="*/ 249279 h 731614"/>
                <a:gd name="connsiteX21" fmla="*/ 158101 w 621630"/>
                <a:gd name="connsiteY21" fmla="*/ 337202 h 731614"/>
                <a:gd name="connsiteX22" fmla="*/ 76040 w 621630"/>
                <a:gd name="connsiteY22" fmla="*/ 442710 h 731614"/>
                <a:gd name="connsiteX23" fmla="*/ 11563 w 621630"/>
                <a:gd name="connsiteY23" fmla="*/ 600971 h 731614"/>
                <a:gd name="connsiteX24" fmla="*/ 5701 w 621630"/>
                <a:gd name="connsiteY24" fmla="*/ 671310 h 731614"/>
                <a:gd name="connsiteX0" fmla="*/ 5701 w 616243"/>
                <a:gd name="connsiteY0" fmla="*/ 657650 h 717954"/>
                <a:gd name="connsiteX1" fmla="*/ 76040 w 616243"/>
                <a:gd name="connsiteY1" fmla="*/ 716265 h 717954"/>
                <a:gd name="connsiteX2" fmla="*/ 222578 w 616243"/>
                <a:gd name="connsiteY2" fmla="*/ 692819 h 717954"/>
                <a:gd name="connsiteX3" fmla="*/ 234301 w 616243"/>
                <a:gd name="connsiteY3" fmla="*/ 599034 h 717954"/>
                <a:gd name="connsiteX4" fmla="*/ 328086 w 616243"/>
                <a:gd name="connsiteY4" fmla="*/ 429050 h 717954"/>
                <a:gd name="connsiteX5" fmla="*/ 433594 w 616243"/>
                <a:gd name="connsiteY5" fmla="*/ 317680 h 717954"/>
                <a:gd name="connsiteX6" fmla="*/ 427732 w 616243"/>
                <a:gd name="connsiteY6" fmla="*/ 241480 h 717954"/>
                <a:gd name="connsiteX7" fmla="*/ 333948 w 616243"/>
                <a:gd name="connsiteY7" fmla="*/ 218034 h 717954"/>
                <a:gd name="connsiteX8" fmla="*/ 263609 w 616243"/>
                <a:gd name="connsiteY8" fmla="*/ 194588 h 717954"/>
                <a:gd name="connsiteX9" fmla="*/ 281194 w 616243"/>
                <a:gd name="connsiteY9" fmla="*/ 135973 h 717954"/>
                <a:gd name="connsiteX10" fmla="*/ 345671 w 616243"/>
                <a:gd name="connsiteY10" fmla="*/ 118388 h 717954"/>
                <a:gd name="connsiteX11" fmla="*/ 421871 w 616243"/>
                <a:gd name="connsiteY11" fmla="*/ 159419 h 717954"/>
                <a:gd name="connsiteX12" fmla="*/ 509794 w 616243"/>
                <a:gd name="connsiteY12" fmla="*/ 212173 h 717954"/>
                <a:gd name="connsiteX13" fmla="*/ 615301 w 616243"/>
                <a:gd name="connsiteY13" fmla="*/ 177004 h 717954"/>
                <a:gd name="connsiteX14" fmla="*/ 445317 w 616243"/>
                <a:gd name="connsiteY14" fmla="*/ 1157 h 717954"/>
                <a:gd name="connsiteX15" fmla="*/ 58455 w 616243"/>
                <a:gd name="connsiteY15" fmla="*/ 100804 h 717954"/>
                <a:gd name="connsiteX16" fmla="*/ 5701 w 616243"/>
                <a:gd name="connsiteY16" fmla="*/ 100804 h 717954"/>
                <a:gd name="connsiteX17" fmla="*/ 5701 w 616243"/>
                <a:gd name="connsiteY17" fmla="*/ 159419 h 717954"/>
                <a:gd name="connsiteX18" fmla="*/ 40871 w 616243"/>
                <a:gd name="connsiteY18" fmla="*/ 159419 h 717954"/>
                <a:gd name="connsiteX19" fmla="*/ 40871 w 616243"/>
                <a:gd name="connsiteY19" fmla="*/ 235619 h 717954"/>
                <a:gd name="connsiteX20" fmla="*/ 158101 w 616243"/>
                <a:gd name="connsiteY20" fmla="*/ 323542 h 717954"/>
                <a:gd name="connsiteX21" fmla="*/ 76040 w 616243"/>
                <a:gd name="connsiteY21" fmla="*/ 429050 h 717954"/>
                <a:gd name="connsiteX22" fmla="*/ 11563 w 616243"/>
                <a:gd name="connsiteY22" fmla="*/ 587311 h 717954"/>
                <a:gd name="connsiteX23" fmla="*/ 5701 w 616243"/>
                <a:gd name="connsiteY23" fmla="*/ 657650 h 717954"/>
                <a:gd name="connsiteX0" fmla="*/ 5701 w 622193"/>
                <a:gd name="connsiteY0" fmla="*/ 657650 h 717954"/>
                <a:gd name="connsiteX1" fmla="*/ 76040 w 622193"/>
                <a:gd name="connsiteY1" fmla="*/ 716265 h 717954"/>
                <a:gd name="connsiteX2" fmla="*/ 222578 w 622193"/>
                <a:gd name="connsiteY2" fmla="*/ 692819 h 717954"/>
                <a:gd name="connsiteX3" fmla="*/ 234301 w 622193"/>
                <a:gd name="connsiteY3" fmla="*/ 599034 h 717954"/>
                <a:gd name="connsiteX4" fmla="*/ 328086 w 622193"/>
                <a:gd name="connsiteY4" fmla="*/ 429050 h 717954"/>
                <a:gd name="connsiteX5" fmla="*/ 433594 w 622193"/>
                <a:gd name="connsiteY5" fmla="*/ 317680 h 717954"/>
                <a:gd name="connsiteX6" fmla="*/ 427732 w 622193"/>
                <a:gd name="connsiteY6" fmla="*/ 241480 h 717954"/>
                <a:gd name="connsiteX7" fmla="*/ 333948 w 622193"/>
                <a:gd name="connsiteY7" fmla="*/ 218034 h 717954"/>
                <a:gd name="connsiteX8" fmla="*/ 263609 w 622193"/>
                <a:gd name="connsiteY8" fmla="*/ 194588 h 717954"/>
                <a:gd name="connsiteX9" fmla="*/ 281194 w 622193"/>
                <a:gd name="connsiteY9" fmla="*/ 135973 h 717954"/>
                <a:gd name="connsiteX10" fmla="*/ 345671 w 622193"/>
                <a:gd name="connsiteY10" fmla="*/ 118388 h 717954"/>
                <a:gd name="connsiteX11" fmla="*/ 421871 w 622193"/>
                <a:gd name="connsiteY11" fmla="*/ 159419 h 717954"/>
                <a:gd name="connsiteX12" fmla="*/ 509794 w 622193"/>
                <a:gd name="connsiteY12" fmla="*/ 212173 h 717954"/>
                <a:gd name="connsiteX13" fmla="*/ 615301 w 622193"/>
                <a:gd name="connsiteY13" fmla="*/ 177004 h 717954"/>
                <a:gd name="connsiteX14" fmla="*/ 445317 w 622193"/>
                <a:gd name="connsiteY14" fmla="*/ 1157 h 717954"/>
                <a:gd name="connsiteX15" fmla="*/ 58455 w 622193"/>
                <a:gd name="connsiteY15" fmla="*/ 100804 h 717954"/>
                <a:gd name="connsiteX16" fmla="*/ 5701 w 622193"/>
                <a:gd name="connsiteY16" fmla="*/ 100804 h 717954"/>
                <a:gd name="connsiteX17" fmla="*/ 5701 w 622193"/>
                <a:gd name="connsiteY17" fmla="*/ 159419 h 717954"/>
                <a:gd name="connsiteX18" fmla="*/ 40871 w 622193"/>
                <a:gd name="connsiteY18" fmla="*/ 159419 h 717954"/>
                <a:gd name="connsiteX19" fmla="*/ 40871 w 622193"/>
                <a:gd name="connsiteY19" fmla="*/ 235619 h 717954"/>
                <a:gd name="connsiteX20" fmla="*/ 158101 w 622193"/>
                <a:gd name="connsiteY20" fmla="*/ 323542 h 717954"/>
                <a:gd name="connsiteX21" fmla="*/ 76040 w 622193"/>
                <a:gd name="connsiteY21" fmla="*/ 429050 h 717954"/>
                <a:gd name="connsiteX22" fmla="*/ 11563 w 622193"/>
                <a:gd name="connsiteY22" fmla="*/ 587311 h 717954"/>
                <a:gd name="connsiteX23" fmla="*/ 5701 w 622193"/>
                <a:gd name="connsiteY23" fmla="*/ 657650 h 717954"/>
                <a:gd name="connsiteX0" fmla="*/ 5701 w 622193"/>
                <a:gd name="connsiteY0" fmla="*/ 657650 h 717954"/>
                <a:gd name="connsiteX1" fmla="*/ 76040 w 622193"/>
                <a:gd name="connsiteY1" fmla="*/ 716265 h 717954"/>
                <a:gd name="connsiteX2" fmla="*/ 222578 w 622193"/>
                <a:gd name="connsiteY2" fmla="*/ 692819 h 717954"/>
                <a:gd name="connsiteX3" fmla="*/ 234301 w 622193"/>
                <a:gd name="connsiteY3" fmla="*/ 599034 h 717954"/>
                <a:gd name="connsiteX4" fmla="*/ 328086 w 622193"/>
                <a:gd name="connsiteY4" fmla="*/ 429050 h 717954"/>
                <a:gd name="connsiteX5" fmla="*/ 433594 w 622193"/>
                <a:gd name="connsiteY5" fmla="*/ 317680 h 717954"/>
                <a:gd name="connsiteX6" fmla="*/ 427732 w 622193"/>
                <a:gd name="connsiteY6" fmla="*/ 241480 h 717954"/>
                <a:gd name="connsiteX7" fmla="*/ 333948 w 622193"/>
                <a:gd name="connsiteY7" fmla="*/ 218034 h 717954"/>
                <a:gd name="connsiteX8" fmla="*/ 263609 w 622193"/>
                <a:gd name="connsiteY8" fmla="*/ 194588 h 717954"/>
                <a:gd name="connsiteX9" fmla="*/ 281194 w 622193"/>
                <a:gd name="connsiteY9" fmla="*/ 135973 h 717954"/>
                <a:gd name="connsiteX10" fmla="*/ 345671 w 622193"/>
                <a:gd name="connsiteY10" fmla="*/ 118388 h 717954"/>
                <a:gd name="connsiteX11" fmla="*/ 421871 w 622193"/>
                <a:gd name="connsiteY11" fmla="*/ 159419 h 717954"/>
                <a:gd name="connsiteX12" fmla="*/ 509794 w 622193"/>
                <a:gd name="connsiteY12" fmla="*/ 212173 h 717954"/>
                <a:gd name="connsiteX13" fmla="*/ 615301 w 622193"/>
                <a:gd name="connsiteY13" fmla="*/ 177004 h 717954"/>
                <a:gd name="connsiteX14" fmla="*/ 445317 w 622193"/>
                <a:gd name="connsiteY14" fmla="*/ 1157 h 717954"/>
                <a:gd name="connsiteX15" fmla="*/ 58455 w 622193"/>
                <a:gd name="connsiteY15" fmla="*/ 100804 h 717954"/>
                <a:gd name="connsiteX16" fmla="*/ 5701 w 622193"/>
                <a:gd name="connsiteY16" fmla="*/ 100804 h 717954"/>
                <a:gd name="connsiteX17" fmla="*/ 5701 w 622193"/>
                <a:gd name="connsiteY17" fmla="*/ 159419 h 717954"/>
                <a:gd name="connsiteX18" fmla="*/ 40871 w 622193"/>
                <a:gd name="connsiteY18" fmla="*/ 159419 h 717954"/>
                <a:gd name="connsiteX19" fmla="*/ 40871 w 622193"/>
                <a:gd name="connsiteY19" fmla="*/ 235619 h 717954"/>
                <a:gd name="connsiteX20" fmla="*/ 158101 w 622193"/>
                <a:gd name="connsiteY20" fmla="*/ 323542 h 717954"/>
                <a:gd name="connsiteX21" fmla="*/ 76040 w 622193"/>
                <a:gd name="connsiteY21" fmla="*/ 429050 h 717954"/>
                <a:gd name="connsiteX22" fmla="*/ 11563 w 622193"/>
                <a:gd name="connsiteY22" fmla="*/ 587311 h 717954"/>
                <a:gd name="connsiteX23" fmla="*/ 5701 w 622193"/>
                <a:gd name="connsiteY23" fmla="*/ 657650 h 717954"/>
                <a:gd name="connsiteX0" fmla="*/ 5701 w 645169"/>
                <a:gd name="connsiteY0" fmla="*/ 670965 h 731269"/>
                <a:gd name="connsiteX1" fmla="*/ 76040 w 645169"/>
                <a:gd name="connsiteY1" fmla="*/ 729580 h 731269"/>
                <a:gd name="connsiteX2" fmla="*/ 222578 w 645169"/>
                <a:gd name="connsiteY2" fmla="*/ 706134 h 731269"/>
                <a:gd name="connsiteX3" fmla="*/ 234301 w 645169"/>
                <a:gd name="connsiteY3" fmla="*/ 612349 h 731269"/>
                <a:gd name="connsiteX4" fmla="*/ 328086 w 645169"/>
                <a:gd name="connsiteY4" fmla="*/ 442365 h 731269"/>
                <a:gd name="connsiteX5" fmla="*/ 433594 w 645169"/>
                <a:gd name="connsiteY5" fmla="*/ 330995 h 731269"/>
                <a:gd name="connsiteX6" fmla="*/ 427732 w 645169"/>
                <a:gd name="connsiteY6" fmla="*/ 254795 h 731269"/>
                <a:gd name="connsiteX7" fmla="*/ 333948 w 645169"/>
                <a:gd name="connsiteY7" fmla="*/ 231349 h 731269"/>
                <a:gd name="connsiteX8" fmla="*/ 263609 w 645169"/>
                <a:gd name="connsiteY8" fmla="*/ 207903 h 731269"/>
                <a:gd name="connsiteX9" fmla="*/ 281194 w 645169"/>
                <a:gd name="connsiteY9" fmla="*/ 149288 h 731269"/>
                <a:gd name="connsiteX10" fmla="*/ 345671 w 645169"/>
                <a:gd name="connsiteY10" fmla="*/ 131703 h 731269"/>
                <a:gd name="connsiteX11" fmla="*/ 421871 w 645169"/>
                <a:gd name="connsiteY11" fmla="*/ 172734 h 731269"/>
                <a:gd name="connsiteX12" fmla="*/ 509794 w 645169"/>
                <a:gd name="connsiteY12" fmla="*/ 225488 h 731269"/>
                <a:gd name="connsiteX13" fmla="*/ 615301 w 645169"/>
                <a:gd name="connsiteY13" fmla="*/ 190319 h 731269"/>
                <a:gd name="connsiteX14" fmla="*/ 445317 w 645169"/>
                <a:gd name="connsiteY14" fmla="*/ 14472 h 731269"/>
                <a:gd name="connsiteX15" fmla="*/ 58455 w 645169"/>
                <a:gd name="connsiteY15" fmla="*/ 114119 h 731269"/>
                <a:gd name="connsiteX16" fmla="*/ 5701 w 645169"/>
                <a:gd name="connsiteY16" fmla="*/ 114119 h 731269"/>
                <a:gd name="connsiteX17" fmla="*/ 5701 w 645169"/>
                <a:gd name="connsiteY17" fmla="*/ 172734 h 731269"/>
                <a:gd name="connsiteX18" fmla="*/ 40871 w 645169"/>
                <a:gd name="connsiteY18" fmla="*/ 172734 h 731269"/>
                <a:gd name="connsiteX19" fmla="*/ 40871 w 645169"/>
                <a:gd name="connsiteY19" fmla="*/ 248934 h 731269"/>
                <a:gd name="connsiteX20" fmla="*/ 158101 w 645169"/>
                <a:gd name="connsiteY20" fmla="*/ 336857 h 731269"/>
                <a:gd name="connsiteX21" fmla="*/ 76040 w 645169"/>
                <a:gd name="connsiteY21" fmla="*/ 442365 h 731269"/>
                <a:gd name="connsiteX22" fmla="*/ 11563 w 645169"/>
                <a:gd name="connsiteY22" fmla="*/ 600626 h 731269"/>
                <a:gd name="connsiteX23" fmla="*/ 5701 w 645169"/>
                <a:gd name="connsiteY23" fmla="*/ 670965 h 731269"/>
                <a:gd name="connsiteX0" fmla="*/ 5701 w 632107"/>
                <a:gd name="connsiteY0" fmla="*/ 670965 h 731269"/>
                <a:gd name="connsiteX1" fmla="*/ 76040 w 632107"/>
                <a:gd name="connsiteY1" fmla="*/ 729580 h 731269"/>
                <a:gd name="connsiteX2" fmla="*/ 222578 w 632107"/>
                <a:gd name="connsiteY2" fmla="*/ 706134 h 731269"/>
                <a:gd name="connsiteX3" fmla="*/ 234301 w 632107"/>
                <a:gd name="connsiteY3" fmla="*/ 612349 h 731269"/>
                <a:gd name="connsiteX4" fmla="*/ 328086 w 632107"/>
                <a:gd name="connsiteY4" fmla="*/ 442365 h 731269"/>
                <a:gd name="connsiteX5" fmla="*/ 433594 w 632107"/>
                <a:gd name="connsiteY5" fmla="*/ 330995 h 731269"/>
                <a:gd name="connsiteX6" fmla="*/ 427732 w 632107"/>
                <a:gd name="connsiteY6" fmla="*/ 254795 h 731269"/>
                <a:gd name="connsiteX7" fmla="*/ 333948 w 632107"/>
                <a:gd name="connsiteY7" fmla="*/ 231349 h 731269"/>
                <a:gd name="connsiteX8" fmla="*/ 263609 w 632107"/>
                <a:gd name="connsiteY8" fmla="*/ 207903 h 731269"/>
                <a:gd name="connsiteX9" fmla="*/ 281194 w 632107"/>
                <a:gd name="connsiteY9" fmla="*/ 149288 h 731269"/>
                <a:gd name="connsiteX10" fmla="*/ 345671 w 632107"/>
                <a:gd name="connsiteY10" fmla="*/ 131703 h 731269"/>
                <a:gd name="connsiteX11" fmla="*/ 421871 w 632107"/>
                <a:gd name="connsiteY11" fmla="*/ 172734 h 731269"/>
                <a:gd name="connsiteX12" fmla="*/ 509794 w 632107"/>
                <a:gd name="connsiteY12" fmla="*/ 225488 h 731269"/>
                <a:gd name="connsiteX13" fmla="*/ 615301 w 632107"/>
                <a:gd name="connsiteY13" fmla="*/ 190319 h 731269"/>
                <a:gd name="connsiteX14" fmla="*/ 445317 w 632107"/>
                <a:gd name="connsiteY14" fmla="*/ 14472 h 731269"/>
                <a:gd name="connsiteX15" fmla="*/ 58455 w 632107"/>
                <a:gd name="connsiteY15" fmla="*/ 114119 h 731269"/>
                <a:gd name="connsiteX16" fmla="*/ 5701 w 632107"/>
                <a:gd name="connsiteY16" fmla="*/ 114119 h 731269"/>
                <a:gd name="connsiteX17" fmla="*/ 5701 w 632107"/>
                <a:gd name="connsiteY17" fmla="*/ 172734 h 731269"/>
                <a:gd name="connsiteX18" fmla="*/ 40871 w 632107"/>
                <a:gd name="connsiteY18" fmla="*/ 172734 h 731269"/>
                <a:gd name="connsiteX19" fmla="*/ 40871 w 632107"/>
                <a:gd name="connsiteY19" fmla="*/ 248934 h 731269"/>
                <a:gd name="connsiteX20" fmla="*/ 158101 w 632107"/>
                <a:gd name="connsiteY20" fmla="*/ 336857 h 731269"/>
                <a:gd name="connsiteX21" fmla="*/ 76040 w 632107"/>
                <a:gd name="connsiteY21" fmla="*/ 442365 h 731269"/>
                <a:gd name="connsiteX22" fmla="*/ 11563 w 632107"/>
                <a:gd name="connsiteY22" fmla="*/ 600626 h 731269"/>
                <a:gd name="connsiteX23" fmla="*/ 5701 w 632107"/>
                <a:gd name="connsiteY23" fmla="*/ 670965 h 731269"/>
                <a:gd name="connsiteX0" fmla="*/ 5701 w 632107"/>
                <a:gd name="connsiteY0" fmla="*/ 674000 h 734304"/>
                <a:gd name="connsiteX1" fmla="*/ 76040 w 632107"/>
                <a:gd name="connsiteY1" fmla="*/ 732615 h 734304"/>
                <a:gd name="connsiteX2" fmla="*/ 222578 w 632107"/>
                <a:gd name="connsiteY2" fmla="*/ 709169 h 734304"/>
                <a:gd name="connsiteX3" fmla="*/ 234301 w 632107"/>
                <a:gd name="connsiteY3" fmla="*/ 615384 h 734304"/>
                <a:gd name="connsiteX4" fmla="*/ 328086 w 632107"/>
                <a:gd name="connsiteY4" fmla="*/ 445400 h 734304"/>
                <a:gd name="connsiteX5" fmla="*/ 433594 w 632107"/>
                <a:gd name="connsiteY5" fmla="*/ 334030 h 734304"/>
                <a:gd name="connsiteX6" fmla="*/ 427732 w 632107"/>
                <a:gd name="connsiteY6" fmla="*/ 257830 h 734304"/>
                <a:gd name="connsiteX7" fmla="*/ 333948 w 632107"/>
                <a:gd name="connsiteY7" fmla="*/ 234384 h 734304"/>
                <a:gd name="connsiteX8" fmla="*/ 263609 w 632107"/>
                <a:gd name="connsiteY8" fmla="*/ 210938 h 734304"/>
                <a:gd name="connsiteX9" fmla="*/ 281194 w 632107"/>
                <a:gd name="connsiteY9" fmla="*/ 152323 h 734304"/>
                <a:gd name="connsiteX10" fmla="*/ 345671 w 632107"/>
                <a:gd name="connsiteY10" fmla="*/ 134738 h 734304"/>
                <a:gd name="connsiteX11" fmla="*/ 421871 w 632107"/>
                <a:gd name="connsiteY11" fmla="*/ 175769 h 734304"/>
                <a:gd name="connsiteX12" fmla="*/ 509794 w 632107"/>
                <a:gd name="connsiteY12" fmla="*/ 228523 h 734304"/>
                <a:gd name="connsiteX13" fmla="*/ 615301 w 632107"/>
                <a:gd name="connsiteY13" fmla="*/ 193354 h 734304"/>
                <a:gd name="connsiteX14" fmla="*/ 445317 w 632107"/>
                <a:gd name="connsiteY14" fmla="*/ 17507 h 734304"/>
                <a:gd name="connsiteX15" fmla="*/ 58455 w 632107"/>
                <a:gd name="connsiteY15" fmla="*/ 117154 h 734304"/>
                <a:gd name="connsiteX16" fmla="*/ 5701 w 632107"/>
                <a:gd name="connsiteY16" fmla="*/ 117154 h 734304"/>
                <a:gd name="connsiteX17" fmla="*/ 5701 w 632107"/>
                <a:gd name="connsiteY17" fmla="*/ 175769 h 734304"/>
                <a:gd name="connsiteX18" fmla="*/ 40871 w 632107"/>
                <a:gd name="connsiteY18" fmla="*/ 175769 h 734304"/>
                <a:gd name="connsiteX19" fmla="*/ 40871 w 632107"/>
                <a:gd name="connsiteY19" fmla="*/ 251969 h 734304"/>
                <a:gd name="connsiteX20" fmla="*/ 158101 w 632107"/>
                <a:gd name="connsiteY20" fmla="*/ 339892 h 734304"/>
                <a:gd name="connsiteX21" fmla="*/ 76040 w 632107"/>
                <a:gd name="connsiteY21" fmla="*/ 445400 h 734304"/>
                <a:gd name="connsiteX22" fmla="*/ 11563 w 632107"/>
                <a:gd name="connsiteY22" fmla="*/ 603661 h 734304"/>
                <a:gd name="connsiteX23" fmla="*/ 5701 w 632107"/>
                <a:gd name="connsiteY23" fmla="*/ 674000 h 734304"/>
                <a:gd name="connsiteX0" fmla="*/ 5701 w 632107"/>
                <a:gd name="connsiteY0" fmla="*/ 674000 h 734304"/>
                <a:gd name="connsiteX1" fmla="*/ 76040 w 632107"/>
                <a:gd name="connsiteY1" fmla="*/ 732615 h 734304"/>
                <a:gd name="connsiteX2" fmla="*/ 222578 w 632107"/>
                <a:gd name="connsiteY2" fmla="*/ 709169 h 734304"/>
                <a:gd name="connsiteX3" fmla="*/ 234301 w 632107"/>
                <a:gd name="connsiteY3" fmla="*/ 615384 h 734304"/>
                <a:gd name="connsiteX4" fmla="*/ 328086 w 632107"/>
                <a:gd name="connsiteY4" fmla="*/ 445400 h 734304"/>
                <a:gd name="connsiteX5" fmla="*/ 433594 w 632107"/>
                <a:gd name="connsiteY5" fmla="*/ 334030 h 734304"/>
                <a:gd name="connsiteX6" fmla="*/ 427732 w 632107"/>
                <a:gd name="connsiteY6" fmla="*/ 257830 h 734304"/>
                <a:gd name="connsiteX7" fmla="*/ 333948 w 632107"/>
                <a:gd name="connsiteY7" fmla="*/ 234384 h 734304"/>
                <a:gd name="connsiteX8" fmla="*/ 263609 w 632107"/>
                <a:gd name="connsiteY8" fmla="*/ 210938 h 734304"/>
                <a:gd name="connsiteX9" fmla="*/ 281194 w 632107"/>
                <a:gd name="connsiteY9" fmla="*/ 152323 h 734304"/>
                <a:gd name="connsiteX10" fmla="*/ 345671 w 632107"/>
                <a:gd name="connsiteY10" fmla="*/ 134738 h 734304"/>
                <a:gd name="connsiteX11" fmla="*/ 421871 w 632107"/>
                <a:gd name="connsiteY11" fmla="*/ 175769 h 734304"/>
                <a:gd name="connsiteX12" fmla="*/ 509794 w 632107"/>
                <a:gd name="connsiteY12" fmla="*/ 228523 h 734304"/>
                <a:gd name="connsiteX13" fmla="*/ 615301 w 632107"/>
                <a:gd name="connsiteY13" fmla="*/ 193354 h 734304"/>
                <a:gd name="connsiteX14" fmla="*/ 445317 w 632107"/>
                <a:gd name="connsiteY14" fmla="*/ 17507 h 734304"/>
                <a:gd name="connsiteX15" fmla="*/ 58455 w 632107"/>
                <a:gd name="connsiteY15" fmla="*/ 117154 h 734304"/>
                <a:gd name="connsiteX16" fmla="*/ 5701 w 632107"/>
                <a:gd name="connsiteY16" fmla="*/ 117154 h 734304"/>
                <a:gd name="connsiteX17" fmla="*/ 31101 w 632107"/>
                <a:gd name="connsiteY17" fmla="*/ 166244 h 734304"/>
                <a:gd name="connsiteX18" fmla="*/ 40871 w 632107"/>
                <a:gd name="connsiteY18" fmla="*/ 175769 h 734304"/>
                <a:gd name="connsiteX19" fmla="*/ 40871 w 632107"/>
                <a:gd name="connsiteY19" fmla="*/ 251969 h 734304"/>
                <a:gd name="connsiteX20" fmla="*/ 158101 w 632107"/>
                <a:gd name="connsiteY20" fmla="*/ 339892 h 734304"/>
                <a:gd name="connsiteX21" fmla="*/ 76040 w 632107"/>
                <a:gd name="connsiteY21" fmla="*/ 445400 h 734304"/>
                <a:gd name="connsiteX22" fmla="*/ 11563 w 632107"/>
                <a:gd name="connsiteY22" fmla="*/ 603661 h 734304"/>
                <a:gd name="connsiteX23" fmla="*/ 5701 w 632107"/>
                <a:gd name="connsiteY23" fmla="*/ 674000 h 734304"/>
                <a:gd name="connsiteX0" fmla="*/ 26529 w 652935"/>
                <a:gd name="connsiteY0" fmla="*/ 674000 h 734304"/>
                <a:gd name="connsiteX1" fmla="*/ 96868 w 652935"/>
                <a:gd name="connsiteY1" fmla="*/ 732615 h 734304"/>
                <a:gd name="connsiteX2" fmla="*/ 243406 w 652935"/>
                <a:gd name="connsiteY2" fmla="*/ 709169 h 734304"/>
                <a:gd name="connsiteX3" fmla="*/ 255129 w 652935"/>
                <a:gd name="connsiteY3" fmla="*/ 615384 h 734304"/>
                <a:gd name="connsiteX4" fmla="*/ 348914 w 652935"/>
                <a:gd name="connsiteY4" fmla="*/ 445400 h 734304"/>
                <a:gd name="connsiteX5" fmla="*/ 454422 w 652935"/>
                <a:gd name="connsiteY5" fmla="*/ 334030 h 734304"/>
                <a:gd name="connsiteX6" fmla="*/ 448560 w 652935"/>
                <a:gd name="connsiteY6" fmla="*/ 257830 h 734304"/>
                <a:gd name="connsiteX7" fmla="*/ 354776 w 652935"/>
                <a:gd name="connsiteY7" fmla="*/ 234384 h 734304"/>
                <a:gd name="connsiteX8" fmla="*/ 284437 w 652935"/>
                <a:gd name="connsiteY8" fmla="*/ 210938 h 734304"/>
                <a:gd name="connsiteX9" fmla="*/ 302022 w 652935"/>
                <a:gd name="connsiteY9" fmla="*/ 152323 h 734304"/>
                <a:gd name="connsiteX10" fmla="*/ 366499 w 652935"/>
                <a:gd name="connsiteY10" fmla="*/ 134738 h 734304"/>
                <a:gd name="connsiteX11" fmla="*/ 442699 w 652935"/>
                <a:gd name="connsiteY11" fmla="*/ 175769 h 734304"/>
                <a:gd name="connsiteX12" fmla="*/ 530622 w 652935"/>
                <a:gd name="connsiteY12" fmla="*/ 228523 h 734304"/>
                <a:gd name="connsiteX13" fmla="*/ 636129 w 652935"/>
                <a:gd name="connsiteY13" fmla="*/ 193354 h 734304"/>
                <a:gd name="connsiteX14" fmla="*/ 466145 w 652935"/>
                <a:gd name="connsiteY14" fmla="*/ 17507 h 734304"/>
                <a:gd name="connsiteX15" fmla="*/ 79283 w 652935"/>
                <a:gd name="connsiteY15" fmla="*/ 117154 h 734304"/>
                <a:gd name="connsiteX16" fmla="*/ 26529 w 652935"/>
                <a:gd name="connsiteY16" fmla="*/ 117154 h 734304"/>
                <a:gd name="connsiteX17" fmla="*/ 1129 w 652935"/>
                <a:gd name="connsiteY17" fmla="*/ 185294 h 734304"/>
                <a:gd name="connsiteX18" fmla="*/ 61699 w 652935"/>
                <a:gd name="connsiteY18" fmla="*/ 175769 h 734304"/>
                <a:gd name="connsiteX19" fmla="*/ 61699 w 652935"/>
                <a:gd name="connsiteY19" fmla="*/ 251969 h 734304"/>
                <a:gd name="connsiteX20" fmla="*/ 178929 w 652935"/>
                <a:gd name="connsiteY20" fmla="*/ 339892 h 734304"/>
                <a:gd name="connsiteX21" fmla="*/ 96868 w 652935"/>
                <a:gd name="connsiteY21" fmla="*/ 445400 h 734304"/>
                <a:gd name="connsiteX22" fmla="*/ 32391 w 652935"/>
                <a:gd name="connsiteY22" fmla="*/ 603661 h 734304"/>
                <a:gd name="connsiteX23" fmla="*/ 26529 w 652935"/>
                <a:gd name="connsiteY23" fmla="*/ 674000 h 734304"/>
                <a:gd name="connsiteX0" fmla="*/ 26529 w 652935"/>
                <a:gd name="connsiteY0" fmla="*/ 670108 h 730412"/>
                <a:gd name="connsiteX1" fmla="*/ 96868 w 652935"/>
                <a:gd name="connsiteY1" fmla="*/ 728723 h 730412"/>
                <a:gd name="connsiteX2" fmla="*/ 243406 w 652935"/>
                <a:gd name="connsiteY2" fmla="*/ 705277 h 730412"/>
                <a:gd name="connsiteX3" fmla="*/ 255129 w 652935"/>
                <a:gd name="connsiteY3" fmla="*/ 611492 h 730412"/>
                <a:gd name="connsiteX4" fmla="*/ 348914 w 652935"/>
                <a:gd name="connsiteY4" fmla="*/ 441508 h 730412"/>
                <a:gd name="connsiteX5" fmla="*/ 454422 w 652935"/>
                <a:gd name="connsiteY5" fmla="*/ 330138 h 730412"/>
                <a:gd name="connsiteX6" fmla="*/ 448560 w 652935"/>
                <a:gd name="connsiteY6" fmla="*/ 253938 h 730412"/>
                <a:gd name="connsiteX7" fmla="*/ 354776 w 652935"/>
                <a:gd name="connsiteY7" fmla="*/ 230492 h 730412"/>
                <a:gd name="connsiteX8" fmla="*/ 284437 w 652935"/>
                <a:gd name="connsiteY8" fmla="*/ 207046 h 730412"/>
                <a:gd name="connsiteX9" fmla="*/ 302022 w 652935"/>
                <a:gd name="connsiteY9" fmla="*/ 148431 h 730412"/>
                <a:gd name="connsiteX10" fmla="*/ 366499 w 652935"/>
                <a:gd name="connsiteY10" fmla="*/ 130846 h 730412"/>
                <a:gd name="connsiteX11" fmla="*/ 442699 w 652935"/>
                <a:gd name="connsiteY11" fmla="*/ 171877 h 730412"/>
                <a:gd name="connsiteX12" fmla="*/ 530622 w 652935"/>
                <a:gd name="connsiteY12" fmla="*/ 224631 h 730412"/>
                <a:gd name="connsiteX13" fmla="*/ 636129 w 652935"/>
                <a:gd name="connsiteY13" fmla="*/ 189462 h 730412"/>
                <a:gd name="connsiteX14" fmla="*/ 466145 w 652935"/>
                <a:gd name="connsiteY14" fmla="*/ 13615 h 730412"/>
                <a:gd name="connsiteX15" fmla="*/ 79283 w 652935"/>
                <a:gd name="connsiteY15" fmla="*/ 113262 h 730412"/>
                <a:gd name="connsiteX16" fmla="*/ 26529 w 652935"/>
                <a:gd name="connsiteY16" fmla="*/ 113262 h 730412"/>
                <a:gd name="connsiteX17" fmla="*/ 1129 w 652935"/>
                <a:gd name="connsiteY17" fmla="*/ 181402 h 730412"/>
                <a:gd name="connsiteX18" fmla="*/ 61699 w 652935"/>
                <a:gd name="connsiteY18" fmla="*/ 171877 h 730412"/>
                <a:gd name="connsiteX19" fmla="*/ 61699 w 652935"/>
                <a:gd name="connsiteY19" fmla="*/ 248077 h 730412"/>
                <a:gd name="connsiteX20" fmla="*/ 178929 w 652935"/>
                <a:gd name="connsiteY20" fmla="*/ 336000 h 730412"/>
                <a:gd name="connsiteX21" fmla="*/ 96868 w 652935"/>
                <a:gd name="connsiteY21" fmla="*/ 441508 h 730412"/>
                <a:gd name="connsiteX22" fmla="*/ 32391 w 652935"/>
                <a:gd name="connsiteY22" fmla="*/ 599769 h 730412"/>
                <a:gd name="connsiteX23" fmla="*/ 26529 w 652935"/>
                <a:gd name="connsiteY23" fmla="*/ 670108 h 730412"/>
                <a:gd name="connsiteX0" fmla="*/ 26529 w 652935"/>
                <a:gd name="connsiteY0" fmla="*/ 672503 h 732807"/>
                <a:gd name="connsiteX1" fmla="*/ 96868 w 652935"/>
                <a:gd name="connsiteY1" fmla="*/ 731118 h 732807"/>
                <a:gd name="connsiteX2" fmla="*/ 243406 w 652935"/>
                <a:gd name="connsiteY2" fmla="*/ 707672 h 732807"/>
                <a:gd name="connsiteX3" fmla="*/ 255129 w 652935"/>
                <a:gd name="connsiteY3" fmla="*/ 613887 h 732807"/>
                <a:gd name="connsiteX4" fmla="*/ 348914 w 652935"/>
                <a:gd name="connsiteY4" fmla="*/ 443903 h 732807"/>
                <a:gd name="connsiteX5" fmla="*/ 454422 w 652935"/>
                <a:gd name="connsiteY5" fmla="*/ 332533 h 732807"/>
                <a:gd name="connsiteX6" fmla="*/ 448560 w 652935"/>
                <a:gd name="connsiteY6" fmla="*/ 256333 h 732807"/>
                <a:gd name="connsiteX7" fmla="*/ 354776 w 652935"/>
                <a:gd name="connsiteY7" fmla="*/ 232887 h 732807"/>
                <a:gd name="connsiteX8" fmla="*/ 284437 w 652935"/>
                <a:gd name="connsiteY8" fmla="*/ 209441 h 732807"/>
                <a:gd name="connsiteX9" fmla="*/ 302022 w 652935"/>
                <a:gd name="connsiteY9" fmla="*/ 150826 h 732807"/>
                <a:gd name="connsiteX10" fmla="*/ 366499 w 652935"/>
                <a:gd name="connsiteY10" fmla="*/ 133241 h 732807"/>
                <a:gd name="connsiteX11" fmla="*/ 442699 w 652935"/>
                <a:gd name="connsiteY11" fmla="*/ 174272 h 732807"/>
                <a:gd name="connsiteX12" fmla="*/ 530622 w 652935"/>
                <a:gd name="connsiteY12" fmla="*/ 227026 h 732807"/>
                <a:gd name="connsiteX13" fmla="*/ 636129 w 652935"/>
                <a:gd name="connsiteY13" fmla="*/ 191857 h 732807"/>
                <a:gd name="connsiteX14" fmla="*/ 466145 w 652935"/>
                <a:gd name="connsiteY14" fmla="*/ 16010 h 732807"/>
                <a:gd name="connsiteX15" fmla="*/ 79283 w 652935"/>
                <a:gd name="connsiteY15" fmla="*/ 115657 h 732807"/>
                <a:gd name="connsiteX16" fmla="*/ 26529 w 652935"/>
                <a:gd name="connsiteY16" fmla="*/ 115657 h 732807"/>
                <a:gd name="connsiteX17" fmla="*/ 1129 w 652935"/>
                <a:gd name="connsiteY17" fmla="*/ 183797 h 732807"/>
                <a:gd name="connsiteX18" fmla="*/ 61699 w 652935"/>
                <a:gd name="connsiteY18" fmla="*/ 174272 h 732807"/>
                <a:gd name="connsiteX19" fmla="*/ 61699 w 652935"/>
                <a:gd name="connsiteY19" fmla="*/ 250472 h 732807"/>
                <a:gd name="connsiteX20" fmla="*/ 178929 w 652935"/>
                <a:gd name="connsiteY20" fmla="*/ 338395 h 732807"/>
                <a:gd name="connsiteX21" fmla="*/ 96868 w 652935"/>
                <a:gd name="connsiteY21" fmla="*/ 443903 h 732807"/>
                <a:gd name="connsiteX22" fmla="*/ 32391 w 652935"/>
                <a:gd name="connsiteY22" fmla="*/ 602164 h 732807"/>
                <a:gd name="connsiteX23" fmla="*/ 26529 w 652935"/>
                <a:gd name="connsiteY23" fmla="*/ 672503 h 732807"/>
                <a:gd name="connsiteX0" fmla="*/ 26529 w 652935"/>
                <a:gd name="connsiteY0" fmla="*/ 670755 h 731059"/>
                <a:gd name="connsiteX1" fmla="*/ 96868 w 652935"/>
                <a:gd name="connsiteY1" fmla="*/ 729370 h 731059"/>
                <a:gd name="connsiteX2" fmla="*/ 243406 w 652935"/>
                <a:gd name="connsiteY2" fmla="*/ 705924 h 731059"/>
                <a:gd name="connsiteX3" fmla="*/ 255129 w 652935"/>
                <a:gd name="connsiteY3" fmla="*/ 612139 h 731059"/>
                <a:gd name="connsiteX4" fmla="*/ 348914 w 652935"/>
                <a:gd name="connsiteY4" fmla="*/ 442155 h 731059"/>
                <a:gd name="connsiteX5" fmla="*/ 454422 w 652935"/>
                <a:gd name="connsiteY5" fmla="*/ 330785 h 731059"/>
                <a:gd name="connsiteX6" fmla="*/ 448560 w 652935"/>
                <a:gd name="connsiteY6" fmla="*/ 254585 h 731059"/>
                <a:gd name="connsiteX7" fmla="*/ 354776 w 652935"/>
                <a:gd name="connsiteY7" fmla="*/ 231139 h 731059"/>
                <a:gd name="connsiteX8" fmla="*/ 284437 w 652935"/>
                <a:gd name="connsiteY8" fmla="*/ 207693 h 731059"/>
                <a:gd name="connsiteX9" fmla="*/ 302022 w 652935"/>
                <a:gd name="connsiteY9" fmla="*/ 149078 h 731059"/>
                <a:gd name="connsiteX10" fmla="*/ 366499 w 652935"/>
                <a:gd name="connsiteY10" fmla="*/ 131493 h 731059"/>
                <a:gd name="connsiteX11" fmla="*/ 442699 w 652935"/>
                <a:gd name="connsiteY11" fmla="*/ 172524 h 731059"/>
                <a:gd name="connsiteX12" fmla="*/ 530622 w 652935"/>
                <a:gd name="connsiteY12" fmla="*/ 225278 h 731059"/>
                <a:gd name="connsiteX13" fmla="*/ 636129 w 652935"/>
                <a:gd name="connsiteY13" fmla="*/ 190109 h 731059"/>
                <a:gd name="connsiteX14" fmla="*/ 466145 w 652935"/>
                <a:gd name="connsiteY14" fmla="*/ 14262 h 731059"/>
                <a:gd name="connsiteX15" fmla="*/ 79283 w 652935"/>
                <a:gd name="connsiteY15" fmla="*/ 113909 h 731059"/>
                <a:gd name="connsiteX16" fmla="*/ 26529 w 652935"/>
                <a:gd name="connsiteY16" fmla="*/ 113909 h 731059"/>
                <a:gd name="connsiteX17" fmla="*/ 1129 w 652935"/>
                <a:gd name="connsiteY17" fmla="*/ 182049 h 731059"/>
                <a:gd name="connsiteX18" fmla="*/ 61699 w 652935"/>
                <a:gd name="connsiteY18" fmla="*/ 172524 h 731059"/>
                <a:gd name="connsiteX19" fmla="*/ 61699 w 652935"/>
                <a:gd name="connsiteY19" fmla="*/ 248724 h 731059"/>
                <a:gd name="connsiteX20" fmla="*/ 178929 w 652935"/>
                <a:gd name="connsiteY20" fmla="*/ 336647 h 731059"/>
                <a:gd name="connsiteX21" fmla="*/ 96868 w 652935"/>
                <a:gd name="connsiteY21" fmla="*/ 442155 h 731059"/>
                <a:gd name="connsiteX22" fmla="*/ 32391 w 652935"/>
                <a:gd name="connsiteY22" fmla="*/ 600416 h 731059"/>
                <a:gd name="connsiteX23" fmla="*/ 26529 w 652935"/>
                <a:gd name="connsiteY23" fmla="*/ 670755 h 731059"/>
                <a:gd name="connsiteX0" fmla="*/ 5702 w 632108"/>
                <a:gd name="connsiteY0" fmla="*/ 670755 h 731059"/>
                <a:gd name="connsiteX1" fmla="*/ 76041 w 632108"/>
                <a:gd name="connsiteY1" fmla="*/ 729370 h 731059"/>
                <a:gd name="connsiteX2" fmla="*/ 222579 w 632108"/>
                <a:gd name="connsiteY2" fmla="*/ 705924 h 731059"/>
                <a:gd name="connsiteX3" fmla="*/ 234302 w 632108"/>
                <a:gd name="connsiteY3" fmla="*/ 612139 h 731059"/>
                <a:gd name="connsiteX4" fmla="*/ 328087 w 632108"/>
                <a:gd name="connsiteY4" fmla="*/ 442155 h 731059"/>
                <a:gd name="connsiteX5" fmla="*/ 433595 w 632108"/>
                <a:gd name="connsiteY5" fmla="*/ 330785 h 731059"/>
                <a:gd name="connsiteX6" fmla="*/ 427733 w 632108"/>
                <a:gd name="connsiteY6" fmla="*/ 254585 h 731059"/>
                <a:gd name="connsiteX7" fmla="*/ 333949 w 632108"/>
                <a:gd name="connsiteY7" fmla="*/ 231139 h 731059"/>
                <a:gd name="connsiteX8" fmla="*/ 263610 w 632108"/>
                <a:gd name="connsiteY8" fmla="*/ 207693 h 731059"/>
                <a:gd name="connsiteX9" fmla="*/ 281195 w 632108"/>
                <a:gd name="connsiteY9" fmla="*/ 149078 h 731059"/>
                <a:gd name="connsiteX10" fmla="*/ 345672 w 632108"/>
                <a:gd name="connsiteY10" fmla="*/ 131493 h 731059"/>
                <a:gd name="connsiteX11" fmla="*/ 421872 w 632108"/>
                <a:gd name="connsiteY11" fmla="*/ 172524 h 731059"/>
                <a:gd name="connsiteX12" fmla="*/ 509795 w 632108"/>
                <a:gd name="connsiteY12" fmla="*/ 225278 h 731059"/>
                <a:gd name="connsiteX13" fmla="*/ 615302 w 632108"/>
                <a:gd name="connsiteY13" fmla="*/ 190109 h 731059"/>
                <a:gd name="connsiteX14" fmla="*/ 445318 w 632108"/>
                <a:gd name="connsiteY14" fmla="*/ 14262 h 731059"/>
                <a:gd name="connsiteX15" fmla="*/ 58456 w 632108"/>
                <a:gd name="connsiteY15" fmla="*/ 113909 h 731059"/>
                <a:gd name="connsiteX16" fmla="*/ 5702 w 632108"/>
                <a:gd name="connsiteY16" fmla="*/ 113909 h 731059"/>
                <a:gd name="connsiteX17" fmla="*/ 5702 w 632108"/>
                <a:gd name="connsiteY17" fmla="*/ 166174 h 731059"/>
                <a:gd name="connsiteX18" fmla="*/ 40872 w 632108"/>
                <a:gd name="connsiteY18" fmla="*/ 172524 h 731059"/>
                <a:gd name="connsiteX19" fmla="*/ 40872 w 632108"/>
                <a:gd name="connsiteY19" fmla="*/ 248724 h 731059"/>
                <a:gd name="connsiteX20" fmla="*/ 158102 w 632108"/>
                <a:gd name="connsiteY20" fmla="*/ 336647 h 731059"/>
                <a:gd name="connsiteX21" fmla="*/ 76041 w 632108"/>
                <a:gd name="connsiteY21" fmla="*/ 442155 h 731059"/>
                <a:gd name="connsiteX22" fmla="*/ 11564 w 632108"/>
                <a:gd name="connsiteY22" fmla="*/ 600416 h 731059"/>
                <a:gd name="connsiteX23" fmla="*/ 5702 w 632108"/>
                <a:gd name="connsiteY23" fmla="*/ 670755 h 731059"/>
                <a:gd name="connsiteX0" fmla="*/ 5912 w 632318"/>
                <a:gd name="connsiteY0" fmla="*/ 670755 h 731059"/>
                <a:gd name="connsiteX1" fmla="*/ 76251 w 632318"/>
                <a:gd name="connsiteY1" fmla="*/ 729370 h 731059"/>
                <a:gd name="connsiteX2" fmla="*/ 222789 w 632318"/>
                <a:gd name="connsiteY2" fmla="*/ 705924 h 731059"/>
                <a:gd name="connsiteX3" fmla="*/ 234512 w 632318"/>
                <a:gd name="connsiteY3" fmla="*/ 612139 h 731059"/>
                <a:gd name="connsiteX4" fmla="*/ 328297 w 632318"/>
                <a:gd name="connsiteY4" fmla="*/ 442155 h 731059"/>
                <a:gd name="connsiteX5" fmla="*/ 433805 w 632318"/>
                <a:gd name="connsiteY5" fmla="*/ 330785 h 731059"/>
                <a:gd name="connsiteX6" fmla="*/ 427943 w 632318"/>
                <a:gd name="connsiteY6" fmla="*/ 254585 h 731059"/>
                <a:gd name="connsiteX7" fmla="*/ 334159 w 632318"/>
                <a:gd name="connsiteY7" fmla="*/ 231139 h 731059"/>
                <a:gd name="connsiteX8" fmla="*/ 263820 w 632318"/>
                <a:gd name="connsiteY8" fmla="*/ 207693 h 731059"/>
                <a:gd name="connsiteX9" fmla="*/ 281405 w 632318"/>
                <a:gd name="connsiteY9" fmla="*/ 149078 h 731059"/>
                <a:gd name="connsiteX10" fmla="*/ 345882 w 632318"/>
                <a:gd name="connsiteY10" fmla="*/ 131493 h 731059"/>
                <a:gd name="connsiteX11" fmla="*/ 422082 w 632318"/>
                <a:gd name="connsiteY11" fmla="*/ 172524 h 731059"/>
                <a:gd name="connsiteX12" fmla="*/ 510005 w 632318"/>
                <a:gd name="connsiteY12" fmla="*/ 225278 h 731059"/>
                <a:gd name="connsiteX13" fmla="*/ 615512 w 632318"/>
                <a:gd name="connsiteY13" fmla="*/ 190109 h 731059"/>
                <a:gd name="connsiteX14" fmla="*/ 445528 w 632318"/>
                <a:gd name="connsiteY14" fmla="*/ 14262 h 731059"/>
                <a:gd name="connsiteX15" fmla="*/ 58666 w 632318"/>
                <a:gd name="connsiteY15" fmla="*/ 113909 h 731059"/>
                <a:gd name="connsiteX16" fmla="*/ 5912 w 632318"/>
                <a:gd name="connsiteY16" fmla="*/ 113909 h 731059"/>
                <a:gd name="connsiteX17" fmla="*/ 5912 w 632318"/>
                <a:gd name="connsiteY17" fmla="*/ 166174 h 731059"/>
                <a:gd name="connsiteX18" fmla="*/ 47432 w 632318"/>
                <a:gd name="connsiteY18" fmla="*/ 172524 h 731059"/>
                <a:gd name="connsiteX19" fmla="*/ 41082 w 632318"/>
                <a:gd name="connsiteY19" fmla="*/ 248724 h 731059"/>
                <a:gd name="connsiteX20" fmla="*/ 158312 w 632318"/>
                <a:gd name="connsiteY20" fmla="*/ 336647 h 731059"/>
                <a:gd name="connsiteX21" fmla="*/ 76251 w 632318"/>
                <a:gd name="connsiteY21" fmla="*/ 442155 h 731059"/>
                <a:gd name="connsiteX22" fmla="*/ 11774 w 632318"/>
                <a:gd name="connsiteY22" fmla="*/ 600416 h 731059"/>
                <a:gd name="connsiteX23" fmla="*/ 5912 w 632318"/>
                <a:gd name="connsiteY23" fmla="*/ 670755 h 731059"/>
                <a:gd name="connsiteX0" fmla="*/ 5912 w 632318"/>
                <a:gd name="connsiteY0" fmla="*/ 670755 h 731059"/>
                <a:gd name="connsiteX1" fmla="*/ 76251 w 632318"/>
                <a:gd name="connsiteY1" fmla="*/ 729370 h 731059"/>
                <a:gd name="connsiteX2" fmla="*/ 222789 w 632318"/>
                <a:gd name="connsiteY2" fmla="*/ 705924 h 731059"/>
                <a:gd name="connsiteX3" fmla="*/ 234512 w 632318"/>
                <a:gd name="connsiteY3" fmla="*/ 612139 h 731059"/>
                <a:gd name="connsiteX4" fmla="*/ 328297 w 632318"/>
                <a:gd name="connsiteY4" fmla="*/ 442155 h 731059"/>
                <a:gd name="connsiteX5" fmla="*/ 433805 w 632318"/>
                <a:gd name="connsiteY5" fmla="*/ 330785 h 731059"/>
                <a:gd name="connsiteX6" fmla="*/ 427943 w 632318"/>
                <a:gd name="connsiteY6" fmla="*/ 254585 h 731059"/>
                <a:gd name="connsiteX7" fmla="*/ 334159 w 632318"/>
                <a:gd name="connsiteY7" fmla="*/ 231139 h 731059"/>
                <a:gd name="connsiteX8" fmla="*/ 263820 w 632318"/>
                <a:gd name="connsiteY8" fmla="*/ 207693 h 731059"/>
                <a:gd name="connsiteX9" fmla="*/ 281405 w 632318"/>
                <a:gd name="connsiteY9" fmla="*/ 149078 h 731059"/>
                <a:gd name="connsiteX10" fmla="*/ 345882 w 632318"/>
                <a:gd name="connsiteY10" fmla="*/ 131493 h 731059"/>
                <a:gd name="connsiteX11" fmla="*/ 422082 w 632318"/>
                <a:gd name="connsiteY11" fmla="*/ 172524 h 731059"/>
                <a:gd name="connsiteX12" fmla="*/ 510005 w 632318"/>
                <a:gd name="connsiteY12" fmla="*/ 225278 h 731059"/>
                <a:gd name="connsiteX13" fmla="*/ 615512 w 632318"/>
                <a:gd name="connsiteY13" fmla="*/ 190109 h 731059"/>
                <a:gd name="connsiteX14" fmla="*/ 445528 w 632318"/>
                <a:gd name="connsiteY14" fmla="*/ 14262 h 731059"/>
                <a:gd name="connsiteX15" fmla="*/ 58666 w 632318"/>
                <a:gd name="connsiteY15" fmla="*/ 113909 h 731059"/>
                <a:gd name="connsiteX16" fmla="*/ 5912 w 632318"/>
                <a:gd name="connsiteY16" fmla="*/ 113909 h 731059"/>
                <a:gd name="connsiteX17" fmla="*/ 5912 w 632318"/>
                <a:gd name="connsiteY17" fmla="*/ 166174 h 731059"/>
                <a:gd name="connsiteX18" fmla="*/ 47432 w 632318"/>
                <a:gd name="connsiteY18" fmla="*/ 172524 h 731059"/>
                <a:gd name="connsiteX19" fmla="*/ 41082 w 632318"/>
                <a:gd name="connsiteY19" fmla="*/ 248724 h 731059"/>
                <a:gd name="connsiteX20" fmla="*/ 158312 w 632318"/>
                <a:gd name="connsiteY20" fmla="*/ 336647 h 731059"/>
                <a:gd name="connsiteX21" fmla="*/ 76251 w 632318"/>
                <a:gd name="connsiteY21" fmla="*/ 442155 h 731059"/>
                <a:gd name="connsiteX22" fmla="*/ 11774 w 632318"/>
                <a:gd name="connsiteY22" fmla="*/ 600416 h 731059"/>
                <a:gd name="connsiteX23" fmla="*/ 5912 w 632318"/>
                <a:gd name="connsiteY23" fmla="*/ 670755 h 731059"/>
                <a:gd name="connsiteX0" fmla="*/ 5702 w 632108"/>
                <a:gd name="connsiteY0" fmla="*/ 670755 h 731059"/>
                <a:gd name="connsiteX1" fmla="*/ 76041 w 632108"/>
                <a:gd name="connsiteY1" fmla="*/ 729370 h 731059"/>
                <a:gd name="connsiteX2" fmla="*/ 222579 w 632108"/>
                <a:gd name="connsiteY2" fmla="*/ 705924 h 731059"/>
                <a:gd name="connsiteX3" fmla="*/ 234302 w 632108"/>
                <a:gd name="connsiteY3" fmla="*/ 612139 h 731059"/>
                <a:gd name="connsiteX4" fmla="*/ 328087 w 632108"/>
                <a:gd name="connsiteY4" fmla="*/ 442155 h 731059"/>
                <a:gd name="connsiteX5" fmla="*/ 433595 w 632108"/>
                <a:gd name="connsiteY5" fmla="*/ 330785 h 731059"/>
                <a:gd name="connsiteX6" fmla="*/ 427733 w 632108"/>
                <a:gd name="connsiteY6" fmla="*/ 254585 h 731059"/>
                <a:gd name="connsiteX7" fmla="*/ 333949 w 632108"/>
                <a:gd name="connsiteY7" fmla="*/ 231139 h 731059"/>
                <a:gd name="connsiteX8" fmla="*/ 263610 w 632108"/>
                <a:gd name="connsiteY8" fmla="*/ 207693 h 731059"/>
                <a:gd name="connsiteX9" fmla="*/ 281195 w 632108"/>
                <a:gd name="connsiteY9" fmla="*/ 149078 h 731059"/>
                <a:gd name="connsiteX10" fmla="*/ 345672 w 632108"/>
                <a:gd name="connsiteY10" fmla="*/ 131493 h 731059"/>
                <a:gd name="connsiteX11" fmla="*/ 421872 w 632108"/>
                <a:gd name="connsiteY11" fmla="*/ 172524 h 731059"/>
                <a:gd name="connsiteX12" fmla="*/ 509795 w 632108"/>
                <a:gd name="connsiteY12" fmla="*/ 225278 h 731059"/>
                <a:gd name="connsiteX13" fmla="*/ 615302 w 632108"/>
                <a:gd name="connsiteY13" fmla="*/ 190109 h 731059"/>
                <a:gd name="connsiteX14" fmla="*/ 445318 w 632108"/>
                <a:gd name="connsiteY14" fmla="*/ 14262 h 731059"/>
                <a:gd name="connsiteX15" fmla="*/ 58456 w 632108"/>
                <a:gd name="connsiteY15" fmla="*/ 113909 h 731059"/>
                <a:gd name="connsiteX16" fmla="*/ 5702 w 632108"/>
                <a:gd name="connsiteY16" fmla="*/ 113909 h 731059"/>
                <a:gd name="connsiteX17" fmla="*/ 5702 w 632108"/>
                <a:gd name="connsiteY17" fmla="*/ 166174 h 731059"/>
                <a:gd name="connsiteX18" fmla="*/ 47222 w 632108"/>
                <a:gd name="connsiteY18" fmla="*/ 172524 h 731059"/>
                <a:gd name="connsiteX19" fmla="*/ 40872 w 632108"/>
                <a:gd name="connsiteY19" fmla="*/ 248724 h 731059"/>
                <a:gd name="connsiteX20" fmla="*/ 158102 w 632108"/>
                <a:gd name="connsiteY20" fmla="*/ 336647 h 731059"/>
                <a:gd name="connsiteX21" fmla="*/ 76041 w 632108"/>
                <a:gd name="connsiteY21" fmla="*/ 442155 h 731059"/>
                <a:gd name="connsiteX22" fmla="*/ 11564 w 632108"/>
                <a:gd name="connsiteY22" fmla="*/ 600416 h 731059"/>
                <a:gd name="connsiteX23" fmla="*/ 5702 w 632108"/>
                <a:gd name="connsiteY23" fmla="*/ 670755 h 731059"/>
                <a:gd name="connsiteX0" fmla="*/ 5702 w 632108"/>
                <a:gd name="connsiteY0" fmla="*/ 670755 h 731059"/>
                <a:gd name="connsiteX1" fmla="*/ 76041 w 632108"/>
                <a:gd name="connsiteY1" fmla="*/ 729370 h 731059"/>
                <a:gd name="connsiteX2" fmla="*/ 222579 w 632108"/>
                <a:gd name="connsiteY2" fmla="*/ 705924 h 731059"/>
                <a:gd name="connsiteX3" fmla="*/ 234302 w 632108"/>
                <a:gd name="connsiteY3" fmla="*/ 612139 h 731059"/>
                <a:gd name="connsiteX4" fmla="*/ 328087 w 632108"/>
                <a:gd name="connsiteY4" fmla="*/ 442155 h 731059"/>
                <a:gd name="connsiteX5" fmla="*/ 433595 w 632108"/>
                <a:gd name="connsiteY5" fmla="*/ 330785 h 731059"/>
                <a:gd name="connsiteX6" fmla="*/ 427733 w 632108"/>
                <a:gd name="connsiteY6" fmla="*/ 254585 h 731059"/>
                <a:gd name="connsiteX7" fmla="*/ 333949 w 632108"/>
                <a:gd name="connsiteY7" fmla="*/ 231139 h 731059"/>
                <a:gd name="connsiteX8" fmla="*/ 263610 w 632108"/>
                <a:gd name="connsiteY8" fmla="*/ 207693 h 731059"/>
                <a:gd name="connsiteX9" fmla="*/ 281195 w 632108"/>
                <a:gd name="connsiteY9" fmla="*/ 149078 h 731059"/>
                <a:gd name="connsiteX10" fmla="*/ 345672 w 632108"/>
                <a:gd name="connsiteY10" fmla="*/ 131493 h 731059"/>
                <a:gd name="connsiteX11" fmla="*/ 421872 w 632108"/>
                <a:gd name="connsiteY11" fmla="*/ 172524 h 731059"/>
                <a:gd name="connsiteX12" fmla="*/ 509795 w 632108"/>
                <a:gd name="connsiteY12" fmla="*/ 225278 h 731059"/>
                <a:gd name="connsiteX13" fmla="*/ 615302 w 632108"/>
                <a:gd name="connsiteY13" fmla="*/ 190109 h 731059"/>
                <a:gd name="connsiteX14" fmla="*/ 445318 w 632108"/>
                <a:gd name="connsiteY14" fmla="*/ 14262 h 731059"/>
                <a:gd name="connsiteX15" fmla="*/ 58456 w 632108"/>
                <a:gd name="connsiteY15" fmla="*/ 113909 h 731059"/>
                <a:gd name="connsiteX16" fmla="*/ 5702 w 632108"/>
                <a:gd name="connsiteY16" fmla="*/ 113909 h 731059"/>
                <a:gd name="connsiteX17" fmla="*/ 5702 w 632108"/>
                <a:gd name="connsiteY17" fmla="*/ 166174 h 731059"/>
                <a:gd name="connsiteX18" fmla="*/ 47222 w 632108"/>
                <a:gd name="connsiteY18" fmla="*/ 172524 h 731059"/>
                <a:gd name="connsiteX19" fmla="*/ 40872 w 632108"/>
                <a:gd name="connsiteY19" fmla="*/ 248724 h 731059"/>
                <a:gd name="connsiteX20" fmla="*/ 158102 w 632108"/>
                <a:gd name="connsiteY20" fmla="*/ 336647 h 731059"/>
                <a:gd name="connsiteX21" fmla="*/ 76041 w 632108"/>
                <a:gd name="connsiteY21" fmla="*/ 442155 h 731059"/>
                <a:gd name="connsiteX22" fmla="*/ 11564 w 632108"/>
                <a:gd name="connsiteY22" fmla="*/ 600416 h 731059"/>
                <a:gd name="connsiteX23" fmla="*/ 5702 w 632108"/>
                <a:gd name="connsiteY23" fmla="*/ 670755 h 731059"/>
                <a:gd name="connsiteX0" fmla="*/ 5702 w 622218"/>
                <a:gd name="connsiteY0" fmla="*/ 657741 h 718045"/>
                <a:gd name="connsiteX1" fmla="*/ 76041 w 622218"/>
                <a:gd name="connsiteY1" fmla="*/ 716356 h 718045"/>
                <a:gd name="connsiteX2" fmla="*/ 222579 w 622218"/>
                <a:gd name="connsiteY2" fmla="*/ 692910 h 718045"/>
                <a:gd name="connsiteX3" fmla="*/ 234302 w 622218"/>
                <a:gd name="connsiteY3" fmla="*/ 599125 h 718045"/>
                <a:gd name="connsiteX4" fmla="*/ 328087 w 622218"/>
                <a:gd name="connsiteY4" fmla="*/ 429141 h 718045"/>
                <a:gd name="connsiteX5" fmla="*/ 433595 w 622218"/>
                <a:gd name="connsiteY5" fmla="*/ 317771 h 718045"/>
                <a:gd name="connsiteX6" fmla="*/ 427733 w 622218"/>
                <a:gd name="connsiteY6" fmla="*/ 241571 h 718045"/>
                <a:gd name="connsiteX7" fmla="*/ 333949 w 622218"/>
                <a:gd name="connsiteY7" fmla="*/ 218125 h 718045"/>
                <a:gd name="connsiteX8" fmla="*/ 263610 w 622218"/>
                <a:gd name="connsiteY8" fmla="*/ 194679 h 718045"/>
                <a:gd name="connsiteX9" fmla="*/ 281195 w 622218"/>
                <a:gd name="connsiteY9" fmla="*/ 136064 h 718045"/>
                <a:gd name="connsiteX10" fmla="*/ 345672 w 622218"/>
                <a:gd name="connsiteY10" fmla="*/ 118479 h 718045"/>
                <a:gd name="connsiteX11" fmla="*/ 421872 w 622218"/>
                <a:gd name="connsiteY11" fmla="*/ 159510 h 718045"/>
                <a:gd name="connsiteX12" fmla="*/ 509795 w 622218"/>
                <a:gd name="connsiteY12" fmla="*/ 212264 h 718045"/>
                <a:gd name="connsiteX13" fmla="*/ 615302 w 622218"/>
                <a:gd name="connsiteY13" fmla="*/ 177095 h 718045"/>
                <a:gd name="connsiteX14" fmla="*/ 445318 w 622218"/>
                <a:gd name="connsiteY14" fmla="*/ 1248 h 718045"/>
                <a:gd name="connsiteX15" fmla="*/ 55281 w 622218"/>
                <a:gd name="connsiteY15" fmla="*/ 97720 h 718045"/>
                <a:gd name="connsiteX16" fmla="*/ 5702 w 622218"/>
                <a:gd name="connsiteY16" fmla="*/ 100895 h 718045"/>
                <a:gd name="connsiteX17" fmla="*/ 5702 w 622218"/>
                <a:gd name="connsiteY17" fmla="*/ 153160 h 718045"/>
                <a:gd name="connsiteX18" fmla="*/ 47222 w 622218"/>
                <a:gd name="connsiteY18" fmla="*/ 159510 h 718045"/>
                <a:gd name="connsiteX19" fmla="*/ 40872 w 622218"/>
                <a:gd name="connsiteY19" fmla="*/ 235710 h 718045"/>
                <a:gd name="connsiteX20" fmla="*/ 158102 w 622218"/>
                <a:gd name="connsiteY20" fmla="*/ 323633 h 718045"/>
                <a:gd name="connsiteX21" fmla="*/ 76041 w 622218"/>
                <a:gd name="connsiteY21" fmla="*/ 429141 h 718045"/>
                <a:gd name="connsiteX22" fmla="*/ 11564 w 622218"/>
                <a:gd name="connsiteY22" fmla="*/ 587402 h 718045"/>
                <a:gd name="connsiteX23" fmla="*/ 5702 w 622218"/>
                <a:gd name="connsiteY23" fmla="*/ 657741 h 718045"/>
                <a:gd name="connsiteX0" fmla="*/ 5702 w 638386"/>
                <a:gd name="connsiteY0" fmla="*/ 667079 h 727383"/>
                <a:gd name="connsiteX1" fmla="*/ 76041 w 638386"/>
                <a:gd name="connsiteY1" fmla="*/ 725694 h 727383"/>
                <a:gd name="connsiteX2" fmla="*/ 222579 w 638386"/>
                <a:gd name="connsiteY2" fmla="*/ 702248 h 727383"/>
                <a:gd name="connsiteX3" fmla="*/ 234302 w 638386"/>
                <a:gd name="connsiteY3" fmla="*/ 608463 h 727383"/>
                <a:gd name="connsiteX4" fmla="*/ 328087 w 638386"/>
                <a:gd name="connsiteY4" fmla="*/ 438479 h 727383"/>
                <a:gd name="connsiteX5" fmla="*/ 433595 w 638386"/>
                <a:gd name="connsiteY5" fmla="*/ 327109 h 727383"/>
                <a:gd name="connsiteX6" fmla="*/ 427733 w 638386"/>
                <a:gd name="connsiteY6" fmla="*/ 250909 h 727383"/>
                <a:gd name="connsiteX7" fmla="*/ 333949 w 638386"/>
                <a:gd name="connsiteY7" fmla="*/ 227463 h 727383"/>
                <a:gd name="connsiteX8" fmla="*/ 263610 w 638386"/>
                <a:gd name="connsiteY8" fmla="*/ 204017 h 727383"/>
                <a:gd name="connsiteX9" fmla="*/ 281195 w 638386"/>
                <a:gd name="connsiteY9" fmla="*/ 145402 h 727383"/>
                <a:gd name="connsiteX10" fmla="*/ 345672 w 638386"/>
                <a:gd name="connsiteY10" fmla="*/ 127817 h 727383"/>
                <a:gd name="connsiteX11" fmla="*/ 421872 w 638386"/>
                <a:gd name="connsiteY11" fmla="*/ 168848 h 727383"/>
                <a:gd name="connsiteX12" fmla="*/ 509795 w 638386"/>
                <a:gd name="connsiteY12" fmla="*/ 221602 h 727383"/>
                <a:gd name="connsiteX13" fmla="*/ 615302 w 638386"/>
                <a:gd name="connsiteY13" fmla="*/ 186433 h 727383"/>
                <a:gd name="connsiteX14" fmla="*/ 445318 w 638386"/>
                <a:gd name="connsiteY14" fmla="*/ 10586 h 727383"/>
                <a:gd name="connsiteX15" fmla="*/ 55281 w 638386"/>
                <a:gd name="connsiteY15" fmla="*/ 107058 h 727383"/>
                <a:gd name="connsiteX16" fmla="*/ 5702 w 638386"/>
                <a:gd name="connsiteY16" fmla="*/ 110233 h 727383"/>
                <a:gd name="connsiteX17" fmla="*/ 5702 w 638386"/>
                <a:gd name="connsiteY17" fmla="*/ 162498 h 727383"/>
                <a:gd name="connsiteX18" fmla="*/ 47222 w 638386"/>
                <a:gd name="connsiteY18" fmla="*/ 168848 h 727383"/>
                <a:gd name="connsiteX19" fmla="*/ 40872 w 638386"/>
                <a:gd name="connsiteY19" fmla="*/ 245048 h 727383"/>
                <a:gd name="connsiteX20" fmla="*/ 158102 w 638386"/>
                <a:gd name="connsiteY20" fmla="*/ 332971 h 727383"/>
                <a:gd name="connsiteX21" fmla="*/ 76041 w 638386"/>
                <a:gd name="connsiteY21" fmla="*/ 438479 h 727383"/>
                <a:gd name="connsiteX22" fmla="*/ 11564 w 638386"/>
                <a:gd name="connsiteY22" fmla="*/ 596740 h 727383"/>
                <a:gd name="connsiteX23" fmla="*/ 5702 w 638386"/>
                <a:gd name="connsiteY23" fmla="*/ 667079 h 727383"/>
                <a:gd name="connsiteX0" fmla="*/ 5702 w 630545"/>
                <a:gd name="connsiteY0" fmla="*/ 667079 h 727383"/>
                <a:gd name="connsiteX1" fmla="*/ 76041 w 630545"/>
                <a:gd name="connsiteY1" fmla="*/ 725694 h 727383"/>
                <a:gd name="connsiteX2" fmla="*/ 222579 w 630545"/>
                <a:gd name="connsiteY2" fmla="*/ 702248 h 727383"/>
                <a:gd name="connsiteX3" fmla="*/ 234302 w 630545"/>
                <a:gd name="connsiteY3" fmla="*/ 608463 h 727383"/>
                <a:gd name="connsiteX4" fmla="*/ 328087 w 630545"/>
                <a:gd name="connsiteY4" fmla="*/ 438479 h 727383"/>
                <a:gd name="connsiteX5" fmla="*/ 433595 w 630545"/>
                <a:gd name="connsiteY5" fmla="*/ 327109 h 727383"/>
                <a:gd name="connsiteX6" fmla="*/ 427733 w 630545"/>
                <a:gd name="connsiteY6" fmla="*/ 250909 h 727383"/>
                <a:gd name="connsiteX7" fmla="*/ 333949 w 630545"/>
                <a:gd name="connsiteY7" fmla="*/ 227463 h 727383"/>
                <a:gd name="connsiteX8" fmla="*/ 263610 w 630545"/>
                <a:gd name="connsiteY8" fmla="*/ 204017 h 727383"/>
                <a:gd name="connsiteX9" fmla="*/ 281195 w 630545"/>
                <a:gd name="connsiteY9" fmla="*/ 145402 h 727383"/>
                <a:gd name="connsiteX10" fmla="*/ 345672 w 630545"/>
                <a:gd name="connsiteY10" fmla="*/ 127817 h 727383"/>
                <a:gd name="connsiteX11" fmla="*/ 421872 w 630545"/>
                <a:gd name="connsiteY11" fmla="*/ 168848 h 727383"/>
                <a:gd name="connsiteX12" fmla="*/ 509795 w 630545"/>
                <a:gd name="connsiteY12" fmla="*/ 221602 h 727383"/>
                <a:gd name="connsiteX13" fmla="*/ 615302 w 630545"/>
                <a:gd name="connsiteY13" fmla="*/ 186433 h 727383"/>
                <a:gd name="connsiteX14" fmla="*/ 445318 w 630545"/>
                <a:gd name="connsiteY14" fmla="*/ 10586 h 727383"/>
                <a:gd name="connsiteX15" fmla="*/ 55281 w 630545"/>
                <a:gd name="connsiteY15" fmla="*/ 107058 h 727383"/>
                <a:gd name="connsiteX16" fmla="*/ 5702 w 630545"/>
                <a:gd name="connsiteY16" fmla="*/ 110233 h 727383"/>
                <a:gd name="connsiteX17" fmla="*/ 5702 w 630545"/>
                <a:gd name="connsiteY17" fmla="*/ 162498 h 727383"/>
                <a:gd name="connsiteX18" fmla="*/ 47222 w 630545"/>
                <a:gd name="connsiteY18" fmla="*/ 168848 h 727383"/>
                <a:gd name="connsiteX19" fmla="*/ 40872 w 630545"/>
                <a:gd name="connsiteY19" fmla="*/ 245048 h 727383"/>
                <a:gd name="connsiteX20" fmla="*/ 158102 w 630545"/>
                <a:gd name="connsiteY20" fmla="*/ 332971 h 727383"/>
                <a:gd name="connsiteX21" fmla="*/ 76041 w 630545"/>
                <a:gd name="connsiteY21" fmla="*/ 438479 h 727383"/>
                <a:gd name="connsiteX22" fmla="*/ 11564 w 630545"/>
                <a:gd name="connsiteY22" fmla="*/ 596740 h 727383"/>
                <a:gd name="connsiteX23" fmla="*/ 5702 w 630545"/>
                <a:gd name="connsiteY23" fmla="*/ 667079 h 727383"/>
                <a:gd name="connsiteX0" fmla="*/ 5702 w 630545"/>
                <a:gd name="connsiteY0" fmla="*/ 666038 h 726342"/>
                <a:gd name="connsiteX1" fmla="*/ 76041 w 630545"/>
                <a:gd name="connsiteY1" fmla="*/ 724653 h 726342"/>
                <a:gd name="connsiteX2" fmla="*/ 222579 w 630545"/>
                <a:gd name="connsiteY2" fmla="*/ 701207 h 726342"/>
                <a:gd name="connsiteX3" fmla="*/ 234302 w 630545"/>
                <a:gd name="connsiteY3" fmla="*/ 607422 h 726342"/>
                <a:gd name="connsiteX4" fmla="*/ 328087 w 630545"/>
                <a:gd name="connsiteY4" fmla="*/ 437438 h 726342"/>
                <a:gd name="connsiteX5" fmla="*/ 433595 w 630545"/>
                <a:gd name="connsiteY5" fmla="*/ 326068 h 726342"/>
                <a:gd name="connsiteX6" fmla="*/ 427733 w 630545"/>
                <a:gd name="connsiteY6" fmla="*/ 249868 h 726342"/>
                <a:gd name="connsiteX7" fmla="*/ 333949 w 630545"/>
                <a:gd name="connsiteY7" fmla="*/ 226422 h 726342"/>
                <a:gd name="connsiteX8" fmla="*/ 263610 w 630545"/>
                <a:gd name="connsiteY8" fmla="*/ 202976 h 726342"/>
                <a:gd name="connsiteX9" fmla="*/ 281195 w 630545"/>
                <a:gd name="connsiteY9" fmla="*/ 144361 h 726342"/>
                <a:gd name="connsiteX10" fmla="*/ 345672 w 630545"/>
                <a:gd name="connsiteY10" fmla="*/ 126776 h 726342"/>
                <a:gd name="connsiteX11" fmla="*/ 421872 w 630545"/>
                <a:gd name="connsiteY11" fmla="*/ 167807 h 726342"/>
                <a:gd name="connsiteX12" fmla="*/ 509795 w 630545"/>
                <a:gd name="connsiteY12" fmla="*/ 220561 h 726342"/>
                <a:gd name="connsiteX13" fmla="*/ 615302 w 630545"/>
                <a:gd name="connsiteY13" fmla="*/ 185392 h 726342"/>
                <a:gd name="connsiteX14" fmla="*/ 445318 w 630545"/>
                <a:gd name="connsiteY14" fmla="*/ 9545 h 726342"/>
                <a:gd name="connsiteX15" fmla="*/ 55281 w 630545"/>
                <a:gd name="connsiteY15" fmla="*/ 106017 h 726342"/>
                <a:gd name="connsiteX16" fmla="*/ 5702 w 630545"/>
                <a:gd name="connsiteY16" fmla="*/ 109192 h 726342"/>
                <a:gd name="connsiteX17" fmla="*/ 5702 w 630545"/>
                <a:gd name="connsiteY17" fmla="*/ 161457 h 726342"/>
                <a:gd name="connsiteX18" fmla="*/ 47222 w 630545"/>
                <a:gd name="connsiteY18" fmla="*/ 167807 h 726342"/>
                <a:gd name="connsiteX19" fmla="*/ 40872 w 630545"/>
                <a:gd name="connsiteY19" fmla="*/ 244007 h 726342"/>
                <a:gd name="connsiteX20" fmla="*/ 158102 w 630545"/>
                <a:gd name="connsiteY20" fmla="*/ 331930 h 726342"/>
                <a:gd name="connsiteX21" fmla="*/ 76041 w 630545"/>
                <a:gd name="connsiteY21" fmla="*/ 437438 h 726342"/>
                <a:gd name="connsiteX22" fmla="*/ 11564 w 630545"/>
                <a:gd name="connsiteY22" fmla="*/ 595699 h 726342"/>
                <a:gd name="connsiteX23" fmla="*/ 5702 w 630545"/>
                <a:gd name="connsiteY23" fmla="*/ 666038 h 726342"/>
                <a:gd name="connsiteX0" fmla="*/ 5702 w 645581"/>
                <a:gd name="connsiteY0" fmla="*/ 669082 h 729386"/>
                <a:gd name="connsiteX1" fmla="*/ 76041 w 645581"/>
                <a:gd name="connsiteY1" fmla="*/ 727697 h 729386"/>
                <a:gd name="connsiteX2" fmla="*/ 222579 w 645581"/>
                <a:gd name="connsiteY2" fmla="*/ 704251 h 729386"/>
                <a:gd name="connsiteX3" fmla="*/ 234302 w 645581"/>
                <a:gd name="connsiteY3" fmla="*/ 610466 h 729386"/>
                <a:gd name="connsiteX4" fmla="*/ 328087 w 645581"/>
                <a:gd name="connsiteY4" fmla="*/ 440482 h 729386"/>
                <a:gd name="connsiteX5" fmla="*/ 433595 w 645581"/>
                <a:gd name="connsiteY5" fmla="*/ 329112 h 729386"/>
                <a:gd name="connsiteX6" fmla="*/ 427733 w 645581"/>
                <a:gd name="connsiteY6" fmla="*/ 252912 h 729386"/>
                <a:gd name="connsiteX7" fmla="*/ 333949 w 645581"/>
                <a:gd name="connsiteY7" fmla="*/ 229466 h 729386"/>
                <a:gd name="connsiteX8" fmla="*/ 263610 w 645581"/>
                <a:gd name="connsiteY8" fmla="*/ 206020 h 729386"/>
                <a:gd name="connsiteX9" fmla="*/ 281195 w 645581"/>
                <a:gd name="connsiteY9" fmla="*/ 147405 h 729386"/>
                <a:gd name="connsiteX10" fmla="*/ 345672 w 645581"/>
                <a:gd name="connsiteY10" fmla="*/ 129820 h 729386"/>
                <a:gd name="connsiteX11" fmla="*/ 421872 w 645581"/>
                <a:gd name="connsiteY11" fmla="*/ 170851 h 729386"/>
                <a:gd name="connsiteX12" fmla="*/ 509795 w 645581"/>
                <a:gd name="connsiteY12" fmla="*/ 223605 h 729386"/>
                <a:gd name="connsiteX13" fmla="*/ 615302 w 645581"/>
                <a:gd name="connsiteY13" fmla="*/ 188436 h 729386"/>
                <a:gd name="connsiteX14" fmla="*/ 445318 w 645581"/>
                <a:gd name="connsiteY14" fmla="*/ 12589 h 729386"/>
                <a:gd name="connsiteX15" fmla="*/ 55281 w 645581"/>
                <a:gd name="connsiteY15" fmla="*/ 109061 h 729386"/>
                <a:gd name="connsiteX16" fmla="*/ 5702 w 645581"/>
                <a:gd name="connsiteY16" fmla="*/ 112236 h 729386"/>
                <a:gd name="connsiteX17" fmla="*/ 5702 w 645581"/>
                <a:gd name="connsiteY17" fmla="*/ 164501 h 729386"/>
                <a:gd name="connsiteX18" fmla="*/ 47222 w 645581"/>
                <a:gd name="connsiteY18" fmla="*/ 170851 h 729386"/>
                <a:gd name="connsiteX19" fmla="*/ 40872 w 645581"/>
                <a:gd name="connsiteY19" fmla="*/ 247051 h 729386"/>
                <a:gd name="connsiteX20" fmla="*/ 158102 w 645581"/>
                <a:gd name="connsiteY20" fmla="*/ 334974 h 729386"/>
                <a:gd name="connsiteX21" fmla="*/ 76041 w 645581"/>
                <a:gd name="connsiteY21" fmla="*/ 440482 h 729386"/>
                <a:gd name="connsiteX22" fmla="*/ 11564 w 645581"/>
                <a:gd name="connsiteY22" fmla="*/ 598743 h 729386"/>
                <a:gd name="connsiteX23" fmla="*/ 5702 w 645581"/>
                <a:gd name="connsiteY23" fmla="*/ 669082 h 729386"/>
                <a:gd name="connsiteX0" fmla="*/ 5702 w 628760"/>
                <a:gd name="connsiteY0" fmla="*/ 667030 h 727334"/>
                <a:gd name="connsiteX1" fmla="*/ 76041 w 628760"/>
                <a:gd name="connsiteY1" fmla="*/ 725645 h 727334"/>
                <a:gd name="connsiteX2" fmla="*/ 222579 w 628760"/>
                <a:gd name="connsiteY2" fmla="*/ 702199 h 727334"/>
                <a:gd name="connsiteX3" fmla="*/ 234302 w 628760"/>
                <a:gd name="connsiteY3" fmla="*/ 608414 h 727334"/>
                <a:gd name="connsiteX4" fmla="*/ 328087 w 628760"/>
                <a:gd name="connsiteY4" fmla="*/ 438430 h 727334"/>
                <a:gd name="connsiteX5" fmla="*/ 433595 w 628760"/>
                <a:gd name="connsiteY5" fmla="*/ 327060 h 727334"/>
                <a:gd name="connsiteX6" fmla="*/ 427733 w 628760"/>
                <a:gd name="connsiteY6" fmla="*/ 250860 h 727334"/>
                <a:gd name="connsiteX7" fmla="*/ 333949 w 628760"/>
                <a:gd name="connsiteY7" fmla="*/ 227414 h 727334"/>
                <a:gd name="connsiteX8" fmla="*/ 263610 w 628760"/>
                <a:gd name="connsiteY8" fmla="*/ 203968 h 727334"/>
                <a:gd name="connsiteX9" fmla="*/ 281195 w 628760"/>
                <a:gd name="connsiteY9" fmla="*/ 145353 h 727334"/>
                <a:gd name="connsiteX10" fmla="*/ 345672 w 628760"/>
                <a:gd name="connsiteY10" fmla="*/ 127768 h 727334"/>
                <a:gd name="connsiteX11" fmla="*/ 421872 w 628760"/>
                <a:gd name="connsiteY11" fmla="*/ 168799 h 727334"/>
                <a:gd name="connsiteX12" fmla="*/ 509795 w 628760"/>
                <a:gd name="connsiteY12" fmla="*/ 221553 h 727334"/>
                <a:gd name="connsiteX13" fmla="*/ 615302 w 628760"/>
                <a:gd name="connsiteY13" fmla="*/ 186384 h 727334"/>
                <a:gd name="connsiteX14" fmla="*/ 445318 w 628760"/>
                <a:gd name="connsiteY14" fmla="*/ 10537 h 727334"/>
                <a:gd name="connsiteX15" fmla="*/ 55281 w 628760"/>
                <a:gd name="connsiteY15" fmla="*/ 107009 h 727334"/>
                <a:gd name="connsiteX16" fmla="*/ 5702 w 628760"/>
                <a:gd name="connsiteY16" fmla="*/ 110184 h 727334"/>
                <a:gd name="connsiteX17" fmla="*/ 5702 w 628760"/>
                <a:gd name="connsiteY17" fmla="*/ 162449 h 727334"/>
                <a:gd name="connsiteX18" fmla="*/ 47222 w 628760"/>
                <a:gd name="connsiteY18" fmla="*/ 168799 h 727334"/>
                <a:gd name="connsiteX19" fmla="*/ 40872 w 628760"/>
                <a:gd name="connsiteY19" fmla="*/ 244999 h 727334"/>
                <a:gd name="connsiteX20" fmla="*/ 158102 w 628760"/>
                <a:gd name="connsiteY20" fmla="*/ 332922 h 727334"/>
                <a:gd name="connsiteX21" fmla="*/ 76041 w 628760"/>
                <a:gd name="connsiteY21" fmla="*/ 438430 h 727334"/>
                <a:gd name="connsiteX22" fmla="*/ 11564 w 628760"/>
                <a:gd name="connsiteY22" fmla="*/ 596691 h 727334"/>
                <a:gd name="connsiteX23" fmla="*/ 5702 w 628760"/>
                <a:gd name="connsiteY23" fmla="*/ 667030 h 727334"/>
                <a:gd name="connsiteX0" fmla="*/ 5702 w 622218"/>
                <a:gd name="connsiteY0" fmla="*/ 657359 h 717663"/>
                <a:gd name="connsiteX1" fmla="*/ 76041 w 622218"/>
                <a:gd name="connsiteY1" fmla="*/ 715974 h 717663"/>
                <a:gd name="connsiteX2" fmla="*/ 222579 w 622218"/>
                <a:gd name="connsiteY2" fmla="*/ 692528 h 717663"/>
                <a:gd name="connsiteX3" fmla="*/ 234302 w 622218"/>
                <a:gd name="connsiteY3" fmla="*/ 598743 h 717663"/>
                <a:gd name="connsiteX4" fmla="*/ 328087 w 622218"/>
                <a:gd name="connsiteY4" fmla="*/ 428759 h 717663"/>
                <a:gd name="connsiteX5" fmla="*/ 433595 w 622218"/>
                <a:gd name="connsiteY5" fmla="*/ 317389 h 717663"/>
                <a:gd name="connsiteX6" fmla="*/ 427733 w 622218"/>
                <a:gd name="connsiteY6" fmla="*/ 241189 h 717663"/>
                <a:gd name="connsiteX7" fmla="*/ 333949 w 622218"/>
                <a:gd name="connsiteY7" fmla="*/ 217743 h 717663"/>
                <a:gd name="connsiteX8" fmla="*/ 263610 w 622218"/>
                <a:gd name="connsiteY8" fmla="*/ 194297 h 717663"/>
                <a:gd name="connsiteX9" fmla="*/ 281195 w 622218"/>
                <a:gd name="connsiteY9" fmla="*/ 135682 h 717663"/>
                <a:gd name="connsiteX10" fmla="*/ 345672 w 622218"/>
                <a:gd name="connsiteY10" fmla="*/ 118097 h 717663"/>
                <a:gd name="connsiteX11" fmla="*/ 421872 w 622218"/>
                <a:gd name="connsiteY11" fmla="*/ 159128 h 717663"/>
                <a:gd name="connsiteX12" fmla="*/ 509795 w 622218"/>
                <a:gd name="connsiteY12" fmla="*/ 211882 h 717663"/>
                <a:gd name="connsiteX13" fmla="*/ 615302 w 622218"/>
                <a:gd name="connsiteY13" fmla="*/ 176713 h 717663"/>
                <a:gd name="connsiteX14" fmla="*/ 445318 w 622218"/>
                <a:gd name="connsiteY14" fmla="*/ 866 h 717663"/>
                <a:gd name="connsiteX15" fmla="*/ 55281 w 622218"/>
                <a:gd name="connsiteY15" fmla="*/ 103688 h 717663"/>
                <a:gd name="connsiteX16" fmla="*/ 5702 w 622218"/>
                <a:gd name="connsiteY16" fmla="*/ 100513 h 717663"/>
                <a:gd name="connsiteX17" fmla="*/ 5702 w 622218"/>
                <a:gd name="connsiteY17" fmla="*/ 152778 h 717663"/>
                <a:gd name="connsiteX18" fmla="*/ 47222 w 622218"/>
                <a:gd name="connsiteY18" fmla="*/ 159128 h 717663"/>
                <a:gd name="connsiteX19" fmla="*/ 40872 w 622218"/>
                <a:gd name="connsiteY19" fmla="*/ 235328 h 717663"/>
                <a:gd name="connsiteX20" fmla="*/ 158102 w 622218"/>
                <a:gd name="connsiteY20" fmla="*/ 323251 h 717663"/>
                <a:gd name="connsiteX21" fmla="*/ 76041 w 622218"/>
                <a:gd name="connsiteY21" fmla="*/ 428759 h 717663"/>
                <a:gd name="connsiteX22" fmla="*/ 11564 w 622218"/>
                <a:gd name="connsiteY22" fmla="*/ 587020 h 717663"/>
                <a:gd name="connsiteX23" fmla="*/ 5702 w 622218"/>
                <a:gd name="connsiteY23" fmla="*/ 657359 h 717663"/>
                <a:gd name="connsiteX0" fmla="*/ 5702 w 640636"/>
                <a:gd name="connsiteY0" fmla="*/ 671494 h 731798"/>
                <a:gd name="connsiteX1" fmla="*/ 76041 w 640636"/>
                <a:gd name="connsiteY1" fmla="*/ 730109 h 731798"/>
                <a:gd name="connsiteX2" fmla="*/ 222579 w 640636"/>
                <a:gd name="connsiteY2" fmla="*/ 706663 h 731798"/>
                <a:gd name="connsiteX3" fmla="*/ 234302 w 640636"/>
                <a:gd name="connsiteY3" fmla="*/ 612878 h 731798"/>
                <a:gd name="connsiteX4" fmla="*/ 328087 w 640636"/>
                <a:gd name="connsiteY4" fmla="*/ 442894 h 731798"/>
                <a:gd name="connsiteX5" fmla="*/ 433595 w 640636"/>
                <a:gd name="connsiteY5" fmla="*/ 331524 h 731798"/>
                <a:gd name="connsiteX6" fmla="*/ 427733 w 640636"/>
                <a:gd name="connsiteY6" fmla="*/ 255324 h 731798"/>
                <a:gd name="connsiteX7" fmla="*/ 333949 w 640636"/>
                <a:gd name="connsiteY7" fmla="*/ 231878 h 731798"/>
                <a:gd name="connsiteX8" fmla="*/ 263610 w 640636"/>
                <a:gd name="connsiteY8" fmla="*/ 208432 h 731798"/>
                <a:gd name="connsiteX9" fmla="*/ 281195 w 640636"/>
                <a:gd name="connsiteY9" fmla="*/ 149817 h 731798"/>
                <a:gd name="connsiteX10" fmla="*/ 345672 w 640636"/>
                <a:gd name="connsiteY10" fmla="*/ 132232 h 731798"/>
                <a:gd name="connsiteX11" fmla="*/ 421872 w 640636"/>
                <a:gd name="connsiteY11" fmla="*/ 173263 h 731798"/>
                <a:gd name="connsiteX12" fmla="*/ 509795 w 640636"/>
                <a:gd name="connsiteY12" fmla="*/ 226017 h 731798"/>
                <a:gd name="connsiteX13" fmla="*/ 615302 w 640636"/>
                <a:gd name="connsiteY13" fmla="*/ 190848 h 731798"/>
                <a:gd name="connsiteX14" fmla="*/ 445318 w 640636"/>
                <a:gd name="connsiteY14" fmla="*/ 15001 h 731798"/>
                <a:gd name="connsiteX15" fmla="*/ 55281 w 640636"/>
                <a:gd name="connsiteY15" fmla="*/ 117823 h 731798"/>
                <a:gd name="connsiteX16" fmla="*/ 5702 w 640636"/>
                <a:gd name="connsiteY16" fmla="*/ 114648 h 731798"/>
                <a:gd name="connsiteX17" fmla="*/ 5702 w 640636"/>
                <a:gd name="connsiteY17" fmla="*/ 166913 h 731798"/>
                <a:gd name="connsiteX18" fmla="*/ 47222 w 640636"/>
                <a:gd name="connsiteY18" fmla="*/ 173263 h 731798"/>
                <a:gd name="connsiteX19" fmla="*/ 40872 w 640636"/>
                <a:gd name="connsiteY19" fmla="*/ 249463 h 731798"/>
                <a:gd name="connsiteX20" fmla="*/ 158102 w 640636"/>
                <a:gd name="connsiteY20" fmla="*/ 337386 h 731798"/>
                <a:gd name="connsiteX21" fmla="*/ 76041 w 640636"/>
                <a:gd name="connsiteY21" fmla="*/ 442894 h 731798"/>
                <a:gd name="connsiteX22" fmla="*/ 11564 w 640636"/>
                <a:gd name="connsiteY22" fmla="*/ 601155 h 731798"/>
                <a:gd name="connsiteX23" fmla="*/ 5702 w 640636"/>
                <a:gd name="connsiteY23" fmla="*/ 671494 h 731798"/>
                <a:gd name="connsiteX0" fmla="*/ 5702 w 620163"/>
                <a:gd name="connsiteY0" fmla="*/ 656986 h 717290"/>
                <a:gd name="connsiteX1" fmla="*/ 76041 w 620163"/>
                <a:gd name="connsiteY1" fmla="*/ 715601 h 717290"/>
                <a:gd name="connsiteX2" fmla="*/ 222579 w 620163"/>
                <a:gd name="connsiteY2" fmla="*/ 692155 h 717290"/>
                <a:gd name="connsiteX3" fmla="*/ 234302 w 620163"/>
                <a:gd name="connsiteY3" fmla="*/ 598370 h 717290"/>
                <a:gd name="connsiteX4" fmla="*/ 328087 w 620163"/>
                <a:gd name="connsiteY4" fmla="*/ 428386 h 717290"/>
                <a:gd name="connsiteX5" fmla="*/ 433595 w 620163"/>
                <a:gd name="connsiteY5" fmla="*/ 317016 h 717290"/>
                <a:gd name="connsiteX6" fmla="*/ 427733 w 620163"/>
                <a:gd name="connsiteY6" fmla="*/ 240816 h 717290"/>
                <a:gd name="connsiteX7" fmla="*/ 333949 w 620163"/>
                <a:gd name="connsiteY7" fmla="*/ 217370 h 717290"/>
                <a:gd name="connsiteX8" fmla="*/ 263610 w 620163"/>
                <a:gd name="connsiteY8" fmla="*/ 193924 h 717290"/>
                <a:gd name="connsiteX9" fmla="*/ 281195 w 620163"/>
                <a:gd name="connsiteY9" fmla="*/ 135309 h 717290"/>
                <a:gd name="connsiteX10" fmla="*/ 345672 w 620163"/>
                <a:gd name="connsiteY10" fmla="*/ 117724 h 717290"/>
                <a:gd name="connsiteX11" fmla="*/ 421872 w 620163"/>
                <a:gd name="connsiteY11" fmla="*/ 158755 h 717290"/>
                <a:gd name="connsiteX12" fmla="*/ 509795 w 620163"/>
                <a:gd name="connsiteY12" fmla="*/ 211509 h 717290"/>
                <a:gd name="connsiteX13" fmla="*/ 615302 w 620163"/>
                <a:gd name="connsiteY13" fmla="*/ 176340 h 717290"/>
                <a:gd name="connsiteX14" fmla="*/ 445318 w 620163"/>
                <a:gd name="connsiteY14" fmla="*/ 493 h 717290"/>
                <a:gd name="connsiteX15" fmla="*/ 55281 w 620163"/>
                <a:gd name="connsiteY15" fmla="*/ 103315 h 717290"/>
                <a:gd name="connsiteX16" fmla="*/ 5702 w 620163"/>
                <a:gd name="connsiteY16" fmla="*/ 100140 h 717290"/>
                <a:gd name="connsiteX17" fmla="*/ 5702 w 620163"/>
                <a:gd name="connsiteY17" fmla="*/ 152405 h 717290"/>
                <a:gd name="connsiteX18" fmla="*/ 47222 w 620163"/>
                <a:gd name="connsiteY18" fmla="*/ 158755 h 717290"/>
                <a:gd name="connsiteX19" fmla="*/ 40872 w 620163"/>
                <a:gd name="connsiteY19" fmla="*/ 234955 h 717290"/>
                <a:gd name="connsiteX20" fmla="*/ 158102 w 620163"/>
                <a:gd name="connsiteY20" fmla="*/ 322878 h 717290"/>
                <a:gd name="connsiteX21" fmla="*/ 76041 w 620163"/>
                <a:gd name="connsiteY21" fmla="*/ 428386 h 717290"/>
                <a:gd name="connsiteX22" fmla="*/ 11564 w 620163"/>
                <a:gd name="connsiteY22" fmla="*/ 586647 h 717290"/>
                <a:gd name="connsiteX23" fmla="*/ 5702 w 620163"/>
                <a:gd name="connsiteY23" fmla="*/ 656986 h 717290"/>
                <a:gd name="connsiteX0" fmla="*/ 5702 w 634995"/>
                <a:gd name="connsiteY0" fmla="*/ 669380 h 729684"/>
                <a:gd name="connsiteX1" fmla="*/ 76041 w 634995"/>
                <a:gd name="connsiteY1" fmla="*/ 727995 h 729684"/>
                <a:gd name="connsiteX2" fmla="*/ 222579 w 634995"/>
                <a:gd name="connsiteY2" fmla="*/ 704549 h 729684"/>
                <a:gd name="connsiteX3" fmla="*/ 234302 w 634995"/>
                <a:gd name="connsiteY3" fmla="*/ 610764 h 729684"/>
                <a:gd name="connsiteX4" fmla="*/ 328087 w 634995"/>
                <a:gd name="connsiteY4" fmla="*/ 440780 h 729684"/>
                <a:gd name="connsiteX5" fmla="*/ 433595 w 634995"/>
                <a:gd name="connsiteY5" fmla="*/ 329410 h 729684"/>
                <a:gd name="connsiteX6" fmla="*/ 427733 w 634995"/>
                <a:gd name="connsiteY6" fmla="*/ 253210 h 729684"/>
                <a:gd name="connsiteX7" fmla="*/ 333949 w 634995"/>
                <a:gd name="connsiteY7" fmla="*/ 229764 h 729684"/>
                <a:gd name="connsiteX8" fmla="*/ 263610 w 634995"/>
                <a:gd name="connsiteY8" fmla="*/ 206318 h 729684"/>
                <a:gd name="connsiteX9" fmla="*/ 281195 w 634995"/>
                <a:gd name="connsiteY9" fmla="*/ 147703 h 729684"/>
                <a:gd name="connsiteX10" fmla="*/ 345672 w 634995"/>
                <a:gd name="connsiteY10" fmla="*/ 130118 h 729684"/>
                <a:gd name="connsiteX11" fmla="*/ 421872 w 634995"/>
                <a:gd name="connsiteY11" fmla="*/ 171149 h 729684"/>
                <a:gd name="connsiteX12" fmla="*/ 509795 w 634995"/>
                <a:gd name="connsiteY12" fmla="*/ 223903 h 729684"/>
                <a:gd name="connsiteX13" fmla="*/ 615302 w 634995"/>
                <a:gd name="connsiteY13" fmla="*/ 188734 h 729684"/>
                <a:gd name="connsiteX14" fmla="*/ 445318 w 634995"/>
                <a:gd name="connsiteY14" fmla="*/ 12887 h 729684"/>
                <a:gd name="connsiteX15" fmla="*/ 55281 w 634995"/>
                <a:gd name="connsiteY15" fmla="*/ 115709 h 729684"/>
                <a:gd name="connsiteX16" fmla="*/ 5702 w 634995"/>
                <a:gd name="connsiteY16" fmla="*/ 112534 h 729684"/>
                <a:gd name="connsiteX17" fmla="*/ 5702 w 634995"/>
                <a:gd name="connsiteY17" fmla="*/ 164799 h 729684"/>
                <a:gd name="connsiteX18" fmla="*/ 47222 w 634995"/>
                <a:gd name="connsiteY18" fmla="*/ 171149 h 729684"/>
                <a:gd name="connsiteX19" fmla="*/ 40872 w 634995"/>
                <a:gd name="connsiteY19" fmla="*/ 247349 h 729684"/>
                <a:gd name="connsiteX20" fmla="*/ 158102 w 634995"/>
                <a:gd name="connsiteY20" fmla="*/ 335272 h 729684"/>
                <a:gd name="connsiteX21" fmla="*/ 76041 w 634995"/>
                <a:gd name="connsiteY21" fmla="*/ 440780 h 729684"/>
                <a:gd name="connsiteX22" fmla="*/ 11564 w 634995"/>
                <a:gd name="connsiteY22" fmla="*/ 599041 h 729684"/>
                <a:gd name="connsiteX23" fmla="*/ 5702 w 634995"/>
                <a:gd name="connsiteY23" fmla="*/ 669380 h 729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34995" h="729684">
                  <a:moveTo>
                    <a:pt x="5702" y="669380"/>
                  </a:moveTo>
                  <a:cubicBezTo>
                    <a:pt x="16448" y="690872"/>
                    <a:pt x="39895" y="722134"/>
                    <a:pt x="76041" y="727995"/>
                  </a:cubicBezTo>
                  <a:cubicBezTo>
                    <a:pt x="112187" y="733856"/>
                    <a:pt x="196202" y="724087"/>
                    <a:pt x="222579" y="704549"/>
                  </a:cubicBezTo>
                  <a:cubicBezTo>
                    <a:pt x="248956" y="685011"/>
                    <a:pt x="216717" y="654725"/>
                    <a:pt x="234302" y="610764"/>
                  </a:cubicBezTo>
                  <a:cubicBezTo>
                    <a:pt x="251887" y="566803"/>
                    <a:pt x="294872" y="487672"/>
                    <a:pt x="328087" y="440780"/>
                  </a:cubicBezTo>
                  <a:cubicBezTo>
                    <a:pt x="361302" y="393888"/>
                    <a:pt x="416987" y="360672"/>
                    <a:pt x="433595" y="329410"/>
                  </a:cubicBezTo>
                  <a:cubicBezTo>
                    <a:pt x="450203" y="298148"/>
                    <a:pt x="444341" y="269818"/>
                    <a:pt x="427733" y="253210"/>
                  </a:cubicBezTo>
                  <a:cubicBezTo>
                    <a:pt x="411125" y="236602"/>
                    <a:pt x="361303" y="237579"/>
                    <a:pt x="333949" y="229764"/>
                  </a:cubicBezTo>
                  <a:cubicBezTo>
                    <a:pt x="306595" y="221949"/>
                    <a:pt x="272402" y="219995"/>
                    <a:pt x="263610" y="206318"/>
                  </a:cubicBezTo>
                  <a:cubicBezTo>
                    <a:pt x="254818" y="192641"/>
                    <a:pt x="267518" y="160403"/>
                    <a:pt x="281195" y="147703"/>
                  </a:cubicBezTo>
                  <a:cubicBezTo>
                    <a:pt x="294872" y="135003"/>
                    <a:pt x="322226" y="126210"/>
                    <a:pt x="345672" y="130118"/>
                  </a:cubicBezTo>
                  <a:cubicBezTo>
                    <a:pt x="369118" y="134026"/>
                    <a:pt x="394518" y="155518"/>
                    <a:pt x="421872" y="171149"/>
                  </a:cubicBezTo>
                  <a:cubicBezTo>
                    <a:pt x="449226" y="186780"/>
                    <a:pt x="477557" y="220972"/>
                    <a:pt x="509795" y="223903"/>
                  </a:cubicBezTo>
                  <a:cubicBezTo>
                    <a:pt x="542033" y="226834"/>
                    <a:pt x="579156" y="235626"/>
                    <a:pt x="615302" y="188734"/>
                  </a:cubicBezTo>
                  <a:cubicBezTo>
                    <a:pt x="651448" y="141842"/>
                    <a:pt x="659305" y="72683"/>
                    <a:pt x="445318" y="12887"/>
                  </a:cubicBezTo>
                  <a:cubicBezTo>
                    <a:pt x="231331" y="-46909"/>
                    <a:pt x="54304" y="121082"/>
                    <a:pt x="55281" y="115709"/>
                  </a:cubicBezTo>
                  <a:cubicBezTo>
                    <a:pt x="56258" y="110336"/>
                    <a:pt x="13965" y="104352"/>
                    <a:pt x="5702" y="112534"/>
                  </a:cubicBezTo>
                  <a:cubicBezTo>
                    <a:pt x="-2561" y="120716"/>
                    <a:pt x="5132" y="158205"/>
                    <a:pt x="5702" y="164799"/>
                  </a:cubicBezTo>
                  <a:cubicBezTo>
                    <a:pt x="6272" y="171393"/>
                    <a:pt x="41360" y="157391"/>
                    <a:pt x="47222" y="171149"/>
                  </a:cubicBezTo>
                  <a:cubicBezTo>
                    <a:pt x="53084" y="184907"/>
                    <a:pt x="28742" y="197770"/>
                    <a:pt x="40872" y="247349"/>
                  </a:cubicBezTo>
                  <a:cubicBezTo>
                    <a:pt x="53002" y="296928"/>
                    <a:pt x="152241" y="303034"/>
                    <a:pt x="158102" y="335272"/>
                  </a:cubicBezTo>
                  <a:cubicBezTo>
                    <a:pt x="163963" y="367510"/>
                    <a:pt x="100464" y="396819"/>
                    <a:pt x="76041" y="440780"/>
                  </a:cubicBezTo>
                  <a:cubicBezTo>
                    <a:pt x="51618" y="484741"/>
                    <a:pt x="22310" y="559964"/>
                    <a:pt x="11564" y="599041"/>
                  </a:cubicBezTo>
                  <a:cubicBezTo>
                    <a:pt x="818" y="638118"/>
                    <a:pt x="-5044" y="647888"/>
                    <a:pt x="5702" y="669380"/>
                  </a:cubicBezTo>
                  <a:close/>
                </a:path>
              </a:pathLst>
            </a:cu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282" name="Group 10281">
            <a:extLst>
              <a:ext uri="{FF2B5EF4-FFF2-40B4-BE49-F238E27FC236}">
                <a16:creationId xmlns:a16="http://schemas.microsoft.com/office/drawing/2014/main" id="{5991B32D-5ED4-0266-735E-1D3B04BFA03C}"/>
              </a:ext>
            </a:extLst>
          </p:cNvPr>
          <p:cNvGrpSpPr/>
          <p:nvPr/>
        </p:nvGrpSpPr>
        <p:grpSpPr>
          <a:xfrm flipH="1">
            <a:off x="6499779" y="2852630"/>
            <a:ext cx="560011" cy="2011432"/>
            <a:chOff x="3381205" y="2635810"/>
            <a:chExt cx="560011" cy="2011432"/>
          </a:xfrm>
          <a:solidFill>
            <a:schemeClr val="accent3"/>
          </a:solidFill>
        </p:grpSpPr>
        <p:sp>
          <p:nvSpPr>
            <p:cNvPr id="10283" name="Rounded Rectangle 4113">
              <a:extLst>
                <a:ext uri="{FF2B5EF4-FFF2-40B4-BE49-F238E27FC236}">
                  <a16:creationId xmlns:a16="http://schemas.microsoft.com/office/drawing/2014/main" id="{78AE4E34-886C-117F-DAC5-D0E51E2A5369}"/>
                </a:ext>
              </a:extLst>
            </p:cNvPr>
            <p:cNvSpPr/>
            <p:nvPr/>
          </p:nvSpPr>
          <p:spPr bwMode="auto">
            <a:xfrm>
              <a:off x="3468690" y="3555330"/>
              <a:ext cx="54560" cy="1091912"/>
            </a:xfrm>
            <a:prstGeom prst="round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84" name="Rounded Rectangle 4114">
              <a:extLst>
                <a:ext uri="{FF2B5EF4-FFF2-40B4-BE49-F238E27FC236}">
                  <a16:creationId xmlns:a16="http://schemas.microsoft.com/office/drawing/2014/main" id="{545AAE10-2618-C149-DA94-67C4DD64E24E}"/>
                </a:ext>
              </a:extLst>
            </p:cNvPr>
            <p:cNvSpPr/>
            <p:nvPr/>
          </p:nvSpPr>
          <p:spPr bwMode="auto">
            <a:xfrm>
              <a:off x="3393075" y="4100332"/>
              <a:ext cx="203200" cy="469381"/>
            </a:xfrm>
            <a:prstGeom prst="round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85" name="Freeform 4115">
              <a:extLst>
                <a:ext uri="{FF2B5EF4-FFF2-40B4-BE49-F238E27FC236}">
                  <a16:creationId xmlns:a16="http://schemas.microsoft.com/office/drawing/2014/main" id="{1EB5E791-FE38-29B0-8E75-B6C0C7D712FC}"/>
                </a:ext>
              </a:extLst>
            </p:cNvPr>
            <p:cNvSpPr/>
            <p:nvPr/>
          </p:nvSpPr>
          <p:spPr bwMode="auto">
            <a:xfrm>
              <a:off x="3381205" y="2635810"/>
              <a:ext cx="560011" cy="1024200"/>
            </a:xfrm>
            <a:custGeom>
              <a:avLst/>
              <a:gdLst>
                <a:gd name="connsiteX0" fmla="*/ 5701 w 621630"/>
                <a:gd name="connsiteY0" fmla="*/ 666825 h 727129"/>
                <a:gd name="connsiteX1" fmla="*/ 76040 w 621630"/>
                <a:gd name="connsiteY1" fmla="*/ 725440 h 727129"/>
                <a:gd name="connsiteX2" fmla="*/ 222578 w 621630"/>
                <a:gd name="connsiteY2" fmla="*/ 701994 h 727129"/>
                <a:gd name="connsiteX3" fmla="*/ 234301 w 621630"/>
                <a:gd name="connsiteY3" fmla="*/ 608209 h 727129"/>
                <a:gd name="connsiteX4" fmla="*/ 328086 w 621630"/>
                <a:gd name="connsiteY4" fmla="*/ 438225 h 727129"/>
                <a:gd name="connsiteX5" fmla="*/ 433594 w 621630"/>
                <a:gd name="connsiteY5" fmla="*/ 326855 h 727129"/>
                <a:gd name="connsiteX6" fmla="*/ 427732 w 621630"/>
                <a:gd name="connsiteY6" fmla="*/ 250655 h 727129"/>
                <a:gd name="connsiteX7" fmla="*/ 333948 w 621630"/>
                <a:gd name="connsiteY7" fmla="*/ 227209 h 727129"/>
                <a:gd name="connsiteX8" fmla="*/ 263609 w 621630"/>
                <a:gd name="connsiteY8" fmla="*/ 203763 h 727129"/>
                <a:gd name="connsiteX9" fmla="*/ 281194 w 621630"/>
                <a:gd name="connsiteY9" fmla="*/ 145148 h 727129"/>
                <a:gd name="connsiteX10" fmla="*/ 345671 w 621630"/>
                <a:gd name="connsiteY10" fmla="*/ 127563 h 727129"/>
                <a:gd name="connsiteX11" fmla="*/ 421871 w 621630"/>
                <a:gd name="connsiteY11" fmla="*/ 168594 h 727129"/>
                <a:gd name="connsiteX12" fmla="*/ 509794 w 621630"/>
                <a:gd name="connsiteY12" fmla="*/ 221348 h 727129"/>
                <a:gd name="connsiteX13" fmla="*/ 615301 w 621630"/>
                <a:gd name="connsiteY13" fmla="*/ 186179 h 727129"/>
                <a:gd name="connsiteX14" fmla="*/ 591855 w 621630"/>
                <a:gd name="connsiteY14" fmla="*/ 86532 h 727129"/>
                <a:gd name="connsiteX15" fmla="*/ 445317 w 621630"/>
                <a:gd name="connsiteY15" fmla="*/ 10332 h 727129"/>
                <a:gd name="connsiteX16" fmla="*/ 281194 w 621630"/>
                <a:gd name="connsiteY16" fmla="*/ 4471 h 727129"/>
                <a:gd name="connsiteX17" fmla="*/ 111209 w 621630"/>
                <a:gd name="connsiteY17" fmla="*/ 45502 h 727129"/>
                <a:gd name="connsiteX18" fmla="*/ 58455 w 621630"/>
                <a:gd name="connsiteY18" fmla="*/ 109979 h 727129"/>
                <a:gd name="connsiteX19" fmla="*/ 5701 w 621630"/>
                <a:gd name="connsiteY19" fmla="*/ 109979 h 727129"/>
                <a:gd name="connsiteX20" fmla="*/ 5701 w 621630"/>
                <a:gd name="connsiteY20" fmla="*/ 168594 h 727129"/>
                <a:gd name="connsiteX21" fmla="*/ 40871 w 621630"/>
                <a:gd name="connsiteY21" fmla="*/ 168594 h 727129"/>
                <a:gd name="connsiteX22" fmla="*/ 40871 w 621630"/>
                <a:gd name="connsiteY22" fmla="*/ 244794 h 727129"/>
                <a:gd name="connsiteX23" fmla="*/ 158101 w 621630"/>
                <a:gd name="connsiteY23" fmla="*/ 332717 h 727129"/>
                <a:gd name="connsiteX24" fmla="*/ 76040 w 621630"/>
                <a:gd name="connsiteY24" fmla="*/ 438225 h 727129"/>
                <a:gd name="connsiteX25" fmla="*/ 11563 w 621630"/>
                <a:gd name="connsiteY25" fmla="*/ 596486 h 727129"/>
                <a:gd name="connsiteX26" fmla="*/ 5701 w 621630"/>
                <a:gd name="connsiteY26" fmla="*/ 666825 h 727129"/>
                <a:gd name="connsiteX0" fmla="*/ 5701 w 621630"/>
                <a:gd name="connsiteY0" fmla="*/ 671412 h 731716"/>
                <a:gd name="connsiteX1" fmla="*/ 76040 w 621630"/>
                <a:gd name="connsiteY1" fmla="*/ 730027 h 731716"/>
                <a:gd name="connsiteX2" fmla="*/ 222578 w 621630"/>
                <a:gd name="connsiteY2" fmla="*/ 706581 h 731716"/>
                <a:gd name="connsiteX3" fmla="*/ 234301 w 621630"/>
                <a:gd name="connsiteY3" fmla="*/ 612796 h 731716"/>
                <a:gd name="connsiteX4" fmla="*/ 328086 w 621630"/>
                <a:gd name="connsiteY4" fmla="*/ 442812 h 731716"/>
                <a:gd name="connsiteX5" fmla="*/ 433594 w 621630"/>
                <a:gd name="connsiteY5" fmla="*/ 331442 h 731716"/>
                <a:gd name="connsiteX6" fmla="*/ 427732 w 621630"/>
                <a:gd name="connsiteY6" fmla="*/ 255242 h 731716"/>
                <a:gd name="connsiteX7" fmla="*/ 333948 w 621630"/>
                <a:gd name="connsiteY7" fmla="*/ 231796 h 731716"/>
                <a:gd name="connsiteX8" fmla="*/ 263609 w 621630"/>
                <a:gd name="connsiteY8" fmla="*/ 208350 h 731716"/>
                <a:gd name="connsiteX9" fmla="*/ 281194 w 621630"/>
                <a:gd name="connsiteY9" fmla="*/ 149735 h 731716"/>
                <a:gd name="connsiteX10" fmla="*/ 345671 w 621630"/>
                <a:gd name="connsiteY10" fmla="*/ 132150 h 731716"/>
                <a:gd name="connsiteX11" fmla="*/ 421871 w 621630"/>
                <a:gd name="connsiteY11" fmla="*/ 173181 h 731716"/>
                <a:gd name="connsiteX12" fmla="*/ 509794 w 621630"/>
                <a:gd name="connsiteY12" fmla="*/ 225935 h 731716"/>
                <a:gd name="connsiteX13" fmla="*/ 615301 w 621630"/>
                <a:gd name="connsiteY13" fmla="*/ 190766 h 731716"/>
                <a:gd name="connsiteX14" fmla="*/ 591855 w 621630"/>
                <a:gd name="connsiteY14" fmla="*/ 91119 h 731716"/>
                <a:gd name="connsiteX15" fmla="*/ 445317 w 621630"/>
                <a:gd name="connsiteY15" fmla="*/ 14919 h 731716"/>
                <a:gd name="connsiteX16" fmla="*/ 281194 w 621630"/>
                <a:gd name="connsiteY16" fmla="*/ 9058 h 731716"/>
                <a:gd name="connsiteX17" fmla="*/ 58455 w 621630"/>
                <a:gd name="connsiteY17" fmla="*/ 114566 h 731716"/>
                <a:gd name="connsiteX18" fmla="*/ 5701 w 621630"/>
                <a:gd name="connsiteY18" fmla="*/ 114566 h 731716"/>
                <a:gd name="connsiteX19" fmla="*/ 5701 w 621630"/>
                <a:gd name="connsiteY19" fmla="*/ 173181 h 731716"/>
                <a:gd name="connsiteX20" fmla="*/ 40871 w 621630"/>
                <a:gd name="connsiteY20" fmla="*/ 173181 h 731716"/>
                <a:gd name="connsiteX21" fmla="*/ 40871 w 621630"/>
                <a:gd name="connsiteY21" fmla="*/ 249381 h 731716"/>
                <a:gd name="connsiteX22" fmla="*/ 158101 w 621630"/>
                <a:gd name="connsiteY22" fmla="*/ 337304 h 731716"/>
                <a:gd name="connsiteX23" fmla="*/ 76040 w 621630"/>
                <a:gd name="connsiteY23" fmla="*/ 442812 h 731716"/>
                <a:gd name="connsiteX24" fmla="*/ 11563 w 621630"/>
                <a:gd name="connsiteY24" fmla="*/ 601073 h 731716"/>
                <a:gd name="connsiteX25" fmla="*/ 5701 w 621630"/>
                <a:gd name="connsiteY25" fmla="*/ 671412 h 731716"/>
                <a:gd name="connsiteX0" fmla="*/ 5701 w 621630"/>
                <a:gd name="connsiteY0" fmla="*/ 665812 h 726116"/>
                <a:gd name="connsiteX1" fmla="*/ 76040 w 621630"/>
                <a:gd name="connsiteY1" fmla="*/ 724427 h 726116"/>
                <a:gd name="connsiteX2" fmla="*/ 222578 w 621630"/>
                <a:gd name="connsiteY2" fmla="*/ 700981 h 726116"/>
                <a:gd name="connsiteX3" fmla="*/ 234301 w 621630"/>
                <a:gd name="connsiteY3" fmla="*/ 607196 h 726116"/>
                <a:gd name="connsiteX4" fmla="*/ 328086 w 621630"/>
                <a:gd name="connsiteY4" fmla="*/ 437212 h 726116"/>
                <a:gd name="connsiteX5" fmla="*/ 433594 w 621630"/>
                <a:gd name="connsiteY5" fmla="*/ 325842 h 726116"/>
                <a:gd name="connsiteX6" fmla="*/ 427732 w 621630"/>
                <a:gd name="connsiteY6" fmla="*/ 249642 h 726116"/>
                <a:gd name="connsiteX7" fmla="*/ 333948 w 621630"/>
                <a:gd name="connsiteY7" fmla="*/ 226196 h 726116"/>
                <a:gd name="connsiteX8" fmla="*/ 263609 w 621630"/>
                <a:gd name="connsiteY8" fmla="*/ 202750 h 726116"/>
                <a:gd name="connsiteX9" fmla="*/ 281194 w 621630"/>
                <a:gd name="connsiteY9" fmla="*/ 144135 h 726116"/>
                <a:gd name="connsiteX10" fmla="*/ 345671 w 621630"/>
                <a:gd name="connsiteY10" fmla="*/ 126550 h 726116"/>
                <a:gd name="connsiteX11" fmla="*/ 421871 w 621630"/>
                <a:gd name="connsiteY11" fmla="*/ 167581 h 726116"/>
                <a:gd name="connsiteX12" fmla="*/ 509794 w 621630"/>
                <a:gd name="connsiteY12" fmla="*/ 220335 h 726116"/>
                <a:gd name="connsiteX13" fmla="*/ 615301 w 621630"/>
                <a:gd name="connsiteY13" fmla="*/ 185166 h 726116"/>
                <a:gd name="connsiteX14" fmla="*/ 591855 w 621630"/>
                <a:gd name="connsiteY14" fmla="*/ 85519 h 726116"/>
                <a:gd name="connsiteX15" fmla="*/ 445317 w 621630"/>
                <a:gd name="connsiteY15" fmla="*/ 9319 h 726116"/>
                <a:gd name="connsiteX16" fmla="*/ 281194 w 621630"/>
                <a:gd name="connsiteY16" fmla="*/ 3458 h 726116"/>
                <a:gd name="connsiteX17" fmla="*/ 58455 w 621630"/>
                <a:gd name="connsiteY17" fmla="*/ 108966 h 726116"/>
                <a:gd name="connsiteX18" fmla="*/ 5701 w 621630"/>
                <a:gd name="connsiteY18" fmla="*/ 108966 h 726116"/>
                <a:gd name="connsiteX19" fmla="*/ 5701 w 621630"/>
                <a:gd name="connsiteY19" fmla="*/ 167581 h 726116"/>
                <a:gd name="connsiteX20" fmla="*/ 40871 w 621630"/>
                <a:gd name="connsiteY20" fmla="*/ 167581 h 726116"/>
                <a:gd name="connsiteX21" fmla="*/ 40871 w 621630"/>
                <a:gd name="connsiteY21" fmla="*/ 243781 h 726116"/>
                <a:gd name="connsiteX22" fmla="*/ 158101 w 621630"/>
                <a:gd name="connsiteY22" fmla="*/ 331704 h 726116"/>
                <a:gd name="connsiteX23" fmla="*/ 76040 w 621630"/>
                <a:gd name="connsiteY23" fmla="*/ 437212 h 726116"/>
                <a:gd name="connsiteX24" fmla="*/ 11563 w 621630"/>
                <a:gd name="connsiteY24" fmla="*/ 595473 h 726116"/>
                <a:gd name="connsiteX25" fmla="*/ 5701 w 621630"/>
                <a:gd name="connsiteY25" fmla="*/ 665812 h 726116"/>
                <a:gd name="connsiteX0" fmla="*/ 5701 w 621630"/>
                <a:gd name="connsiteY0" fmla="*/ 656706 h 717010"/>
                <a:gd name="connsiteX1" fmla="*/ 76040 w 621630"/>
                <a:gd name="connsiteY1" fmla="*/ 715321 h 717010"/>
                <a:gd name="connsiteX2" fmla="*/ 222578 w 621630"/>
                <a:gd name="connsiteY2" fmla="*/ 691875 h 717010"/>
                <a:gd name="connsiteX3" fmla="*/ 234301 w 621630"/>
                <a:gd name="connsiteY3" fmla="*/ 598090 h 717010"/>
                <a:gd name="connsiteX4" fmla="*/ 328086 w 621630"/>
                <a:gd name="connsiteY4" fmla="*/ 428106 h 717010"/>
                <a:gd name="connsiteX5" fmla="*/ 433594 w 621630"/>
                <a:gd name="connsiteY5" fmla="*/ 316736 h 717010"/>
                <a:gd name="connsiteX6" fmla="*/ 427732 w 621630"/>
                <a:gd name="connsiteY6" fmla="*/ 240536 h 717010"/>
                <a:gd name="connsiteX7" fmla="*/ 333948 w 621630"/>
                <a:gd name="connsiteY7" fmla="*/ 217090 h 717010"/>
                <a:gd name="connsiteX8" fmla="*/ 263609 w 621630"/>
                <a:gd name="connsiteY8" fmla="*/ 193644 h 717010"/>
                <a:gd name="connsiteX9" fmla="*/ 281194 w 621630"/>
                <a:gd name="connsiteY9" fmla="*/ 135029 h 717010"/>
                <a:gd name="connsiteX10" fmla="*/ 345671 w 621630"/>
                <a:gd name="connsiteY10" fmla="*/ 117444 h 717010"/>
                <a:gd name="connsiteX11" fmla="*/ 421871 w 621630"/>
                <a:gd name="connsiteY11" fmla="*/ 158475 h 717010"/>
                <a:gd name="connsiteX12" fmla="*/ 509794 w 621630"/>
                <a:gd name="connsiteY12" fmla="*/ 211229 h 717010"/>
                <a:gd name="connsiteX13" fmla="*/ 615301 w 621630"/>
                <a:gd name="connsiteY13" fmla="*/ 176060 h 717010"/>
                <a:gd name="connsiteX14" fmla="*/ 591855 w 621630"/>
                <a:gd name="connsiteY14" fmla="*/ 76413 h 717010"/>
                <a:gd name="connsiteX15" fmla="*/ 445317 w 621630"/>
                <a:gd name="connsiteY15" fmla="*/ 213 h 717010"/>
                <a:gd name="connsiteX16" fmla="*/ 58455 w 621630"/>
                <a:gd name="connsiteY16" fmla="*/ 99860 h 717010"/>
                <a:gd name="connsiteX17" fmla="*/ 5701 w 621630"/>
                <a:gd name="connsiteY17" fmla="*/ 99860 h 717010"/>
                <a:gd name="connsiteX18" fmla="*/ 5701 w 621630"/>
                <a:gd name="connsiteY18" fmla="*/ 158475 h 717010"/>
                <a:gd name="connsiteX19" fmla="*/ 40871 w 621630"/>
                <a:gd name="connsiteY19" fmla="*/ 158475 h 717010"/>
                <a:gd name="connsiteX20" fmla="*/ 40871 w 621630"/>
                <a:gd name="connsiteY20" fmla="*/ 234675 h 717010"/>
                <a:gd name="connsiteX21" fmla="*/ 158101 w 621630"/>
                <a:gd name="connsiteY21" fmla="*/ 322598 h 717010"/>
                <a:gd name="connsiteX22" fmla="*/ 76040 w 621630"/>
                <a:gd name="connsiteY22" fmla="*/ 428106 h 717010"/>
                <a:gd name="connsiteX23" fmla="*/ 11563 w 621630"/>
                <a:gd name="connsiteY23" fmla="*/ 586367 h 717010"/>
                <a:gd name="connsiteX24" fmla="*/ 5701 w 621630"/>
                <a:gd name="connsiteY24" fmla="*/ 656706 h 717010"/>
                <a:gd name="connsiteX0" fmla="*/ 5701 w 621630"/>
                <a:gd name="connsiteY0" fmla="*/ 671310 h 731614"/>
                <a:gd name="connsiteX1" fmla="*/ 76040 w 621630"/>
                <a:gd name="connsiteY1" fmla="*/ 729925 h 731614"/>
                <a:gd name="connsiteX2" fmla="*/ 222578 w 621630"/>
                <a:gd name="connsiteY2" fmla="*/ 706479 h 731614"/>
                <a:gd name="connsiteX3" fmla="*/ 234301 w 621630"/>
                <a:gd name="connsiteY3" fmla="*/ 612694 h 731614"/>
                <a:gd name="connsiteX4" fmla="*/ 328086 w 621630"/>
                <a:gd name="connsiteY4" fmla="*/ 442710 h 731614"/>
                <a:gd name="connsiteX5" fmla="*/ 433594 w 621630"/>
                <a:gd name="connsiteY5" fmla="*/ 331340 h 731614"/>
                <a:gd name="connsiteX6" fmla="*/ 427732 w 621630"/>
                <a:gd name="connsiteY6" fmla="*/ 255140 h 731614"/>
                <a:gd name="connsiteX7" fmla="*/ 333948 w 621630"/>
                <a:gd name="connsiteY7" fmla="*/ 231694 h 731614"/>
                <a:gd name="connsiteX8" fmla="*/ 263609 w 621630"/>
                <a:gd name="connsiteY8" fmla="*/ 208248 h 731614"/>
                <a:gd name="connsiteX9" fmla="*/ 281194 w 621630"/>
                <a:gd name="connsiteY9" fmla="*/ 149633 h 731614"/>
                <a:gd name="connsiteX10" fmla="*/ 345671 w 621630"/>
                <a:gd name="connsiteY10" fmla="*/ 132048 h 731614"/>
                <a:gd name="connsiteX11" fmla="*/ 421871 w 621630"/>
                <a:gd name="connsiteY11" fmla="*/ 173079 h 731614"/>
                <a:gd name="connsiteX12" fmla="*/ 509794 w 621630"/>
                <a:gd name="connsiteY12" fmla="*/ 225833 h 731614"/>
                <a:gd name="connsiteX13" fmla="*/ 615301 w 621630"/>
                <a:gd name="connsiteY13" fmla="*/ 190664 h 731614"/>
                <a:gd name="connsiteX14" fmla="*/ 591855 w 621630"/>
                <a:gd name="connsiteY14" fmla="*/ 91017 h 731614"/>
                <a:gd name="connsiteX15" fmla="*/ 445317 w 621630"/>
                <a:gd name="connsiteY15" fmla="*/ 14817 h 731614"/>
                <a:gd name="connsiteX16" fmla="*/ 58455 w 621630"/>
                <a:gd name="connsiteY16" fmla="*/ 114464 h 731614"/>
                <a:gd name="connsiteX17" fmla="*/ 5701 w 621630"/>
                <a:gd name="connsiteY17" fmla="*/ 114464 h 731614"/>
                <a:gd name="connsiteX18" fmla="*/ 5701 w 621630"/>
                <a:gd name="connsiteY18" fmla="*/ 173079 h 731614"/>
                <a:gd name="connsiteX19" fmla="*/ 40871 w 621630"/>
                <a:gd name="connsiteY19" fmla="*/ 173079 h 731614"/>
                <a:gd name="connsiteX20" fmla="*/ 40871 w 621630"/>
                <a:gd name="connsiteY20" fmla="*/ 249279 h 731614"/>
                <a:gd name="connsiteX21" fmla="*/ 158101 w 621630"/>
                <a:gd name="connsiteY21" fmla="*/ 337202 h 731614"/>
                <a:gd name="connsiteX22" fmla="*/ 76040 w 621630"/>
                <a:gd name="connsiteY22" fmla="*/ 442710 h 731614"/>
                <a:gd name="connsiteX23" fmla="*/ 11563 w 621630"/>
                <a:gd name="connsiteY23" fmla="*/ 600971 h 731614"/>
                <a:gd name="connsiteX24" fmla="*/ 5701 w 621630"/>
                <a:gd name="connsiteY24" fmla="*/ 671310 h 731614"/>
                <a:gd name="connsiteX0" fmla="*/ 5701 w 616243"/>
                <a:gd name="connsiteY0" fmla="*/ 657650 h 717954"/>
                <a:gd name="connsiteX1" fmla="*/ 76040 w 616243"/>
                <a:gd name="connsiteY1" fmla="*/ 716265 h 717954"/>
                <a:gd name="connsiteX2" fmla="*/ 222578 w 616243"/>
                <a:gd name="connsiteY2" fmla="*/ 692819 h 717954"/>
                <a:gd name="connsiteX3" fmla="*/ 234301 w 616243"/>
                <a:gd name="connsiteY3" fmla="*/ 599034 h 717954"/>
                <a:gd name="connsiteX4" fmla="*/ 328086 w 616243"/>
                <a:gd name="connsiteY4" fmla="*/ 429050 h 717954"/>
                <a:gd name="connsiteX5" fmla="*/ 433594 w 616243"/>
                <a:gd name="connsiteY5" fmla="*/ 317680 h 717954"/>
                <a:gd name="connsiteX6" fmla="*/ 427732 w 616243"/>
                <a:gd name="connsiteY6" fmla="*/ 241480 h 717954"/>
                <a:gd name="connsiteX7" fmla="*/ 333948 w 616243"/>
                <a:gd name="connsiteY7" fmla="*/ 218034 h 717954"/>
                <a:gd name="connsiteX8" fmla="*/ 263609 w 616243"/>
                <a:gd name="connsiteY8" fmla="*/ 194588 h 717954"/>
                <a:gd name="connsiteX9" fmla="*/ 281194 w 616243"/>
                <a:gd name="connsiteY9" fmla="*/ 135973 h 717954"/>
                <a:gd name="connsiteX10" fmla="*/ 345671 w 616243"/>
                <a:gd name="connsiteY10" fmla="*/ 118388 h 717954"/>
                <a:gd name="connsiteX11" fmla="*/ 421871 w 616243"/>
                <a:gd name="connsiteY11" fmla="*/ 159419 h 717954"/>
                <a:gd name="connsiteX12" fmla="*/ 509794 w 616243"/>
                <a:gd name="connsiteY12" fmla="*/ 212173 h 717954"/>
                <a:gd name="connsiteX13" fmla="*/ 615301 w 616243"/>
                <a:gd name="connsiteY13" fmla="*/ 177004 h 717954"/>
                <a:gd name="connsiteX14" fmla="*/ 445317 w 616243"/>
                <a:gd name="connsiteY14" fmla="*/ 1157 h 717954"/>
                <a:gd name="connsiteX15" fmla="*/ 58455 w 616243"/>
                <a:gd name="connsiteY15" fmla="*/ 100804 h 717954"/>
                <a:gd name="connsiteX16" fmla="*/ 5701 w 616243"/>
                <a:gd name="connsiteY16" fmla="*/ 100804 h 717954"/>
                <a:gd name="connsiteX17" fmla="*/ 5701 w 616243"/>
                <a:gd name="connsiteY17" fmla="*/ 159419 h 717954"/>
                <a:gd name="connsiteX18" fmla="*/ 40871 w 616243"/>
                <a:gd name="connsiteY18" fmla="*/ 159419 h 717954"/>
                <a:gd name="connsiteX19" fmla="*/ 40871 w 616243"/>
                <a:gd name="connsiteY19" fmla="*/ 235619 h 717954"/>
                <a:gd name="connsiteX20" fmla="*/ 158101 w 616243"/>
                <a:gd name="connsiteY20" fmla="*/ 323542 h 717954"/>
                <a:gd name="connsiteX21" fmla="*/ 76040 w 616243"/>
                <a:gd name="connsiteY21" fmla="*/ 429050 h 717954"/>
                <a:gd name="connsiteX22" fmla="*/ 11563 w 616243"/>
                <a:gd name="connsiteY22" fmla="*/ 587311 h 717954"/>
                <a:gd name="connsiteX23" fmla="*/ 5701 w 616243"/>
                <a:gd name="connsiteY23" fmla="*/ 657650 h 717954"/>
                <a:gd name="connsiteX0" fmla="*/ 5701 w 622193"/>
                <a:gd name="connsiteY0" fmla="*/ 657650 h 717954"/>
                <a:gd name="connsiteX1" fmla="*/ 76040 w 622193"/>
                <a:gd name="connsiteY1" fmla="*/ 716265 h 717954"/>
                <a:gd name="connsiteX2" fmla="*/ 222578 w 622193"/>
                <a:gd name="connsiteY2" fmla="*/ 692819 h 717954"/>
                <a:gd name="connsiteX3" fmla="*/ 234301 w 622193"/>
                <a:gd name="connsiteY3" fmla="*/ 599034 h 717954"/>
                <a:gd name="connsiteX4" fmla="*/ 328086 w 622193"/>
                <a:gd name="connsiteY4" fmla="*/ 429050 h 717954"/>
                <a:gd name="connsiteX5" fmla="*/ 433594 w 622193"/>
                <a:gd name="connsiteY5" fmla="*/ 317680 h 717954"/>
                <a:gd name="connsiteX6" fmla="*/ 427732 w 622193"/>
                <a:gd name="connsiteY6" fmla="*/ 241480 h 717954"/>
                <a:gd name="connsiteX7" fmla="*/ 333948 w 622193"/>
                <a:gd name="connsiteY7" fmla="*/ 218034 h 717954"/>
                <a:gd name="connsiteX8" fmla="*/ 263609 w 622193"/>
                <a:gd name="connsiteY8" fmla="*/ 194588 h 717954"/>
                <a:gd name="connsiteX9" fmla="*/ 281194 w 622193"/>
                <a:gd name="connsiteY9" fmla="*/ 135973 h 717954"/>
                <a:gd name="connsiteX10" fmla="*/ 345671 w 622193"/>
                <a:gd name="connsiteY10" fmla="*/ 118388 h 717954"/>
                <a:gd name="connsiteX11" fmla="*/ 421871 w 622193"/>
                <a:gd name="connsiteY11" fmla="*/ 159419 h 717954"/>
                <a:gd name="connsiteX12" fmla="*/ 509794 w 622193"/>
                <a:gd name="connsiteY12" fmla="*/ 212173 h 717954"/>
                <a:gd name="connsiteX13" fmla="*/ 615301 w 622193"/>
                <a:gd name="connsiteY13" fmla="*/ 177004 h 717954"/>
                <a:gd name="connsiteX14" fmla="*/ 445317 w 622193"/>
                <a:gd name="connsiteY14" fmla="*/ 1157 h 717954"/>
                <a:gd name="connsiteX15" fmla="*/ 58455 w 622193"/>
                <a:gd name="connsiteY15" fmla="*/ 100804 h 717954"/>
                <a:gd name="connsiteX16" fmla="*/ 5701 w 622193"/>
                <a:gd name="connsiteY16" fmla="*/ 100804 h 717954"/>
                <a:gd name="connsiteX17" fmla="*/ 5701 w 622193"/>
                <a:gd name="connsiteY17" fmla="*/ 159419 h 717954"/>
                <a:gd name="connsiteX18" fmla="*/ 40871 w 622193"/>
                <a:gd name="connsiteY18" fmla="*/ 159419 h 717954"/>
                <a:gd name="connsiteX19" fmla="*/ 40871 w 622193"/>
                <a:gd name="connsiteY19" fmla="*/ 235619 h 717954"/>
                <a:gd name="connsiteX20" fmla="*/ 158101 w 622193"/>
                <a:gd name="connsiteY20" fmla="*/ 323542 h 717954"/>
                <a:gd name="connsiteX21" fmla="*/ 76040 w 622193"/>
                <a:gd name="connsiteY21" fmla="*/ 429050 h 717954"/>
                <a:gd name="connsiteX22" fmla="*/ 11563 w 622193"/>
                <a:gd name="connsiteY22" fmla="*/ 587311 h 717954"/>
                <a:gd name="connsiteX23" fmla="*/ 5701 w 622193"/>
                <a:gd name="connsiteY23" fmla="*/ 657650 h 717954"/>
                <a:gd name="connsiteX0" fmla="*/ 5701 w 622193"/>
                <a:gd name="connsiteY0" fmla="*/ 657650 h 717954"/>
                <a:gd name="connsiteX1" fmla="*/ 76040 w 622193"/>
                <a:gd name="connsiteY1" fmla="*/ 716265 h 717954"/>
                <a:gd name="connsiteX2" fmla="*/ 222578 w 622193"/>
                <a:gd name="connsiteY2" fmla="*/ 692819 h 717954"/>
                <a:gd name="connsiteX3" fmla="*/ 234301 w 622193"/>
                <a:gd name="connsiteY3" fmla="*/ 599034 h 717954"/>
                <a:gd name="connsiteX4" fmla="*/ 328086 w 622193"/>
                <a:gd name="connsiteY4" fmla="*/ 429050 h 717954"/>
                <a:gd name="connsiteX5" fmla="*/ 433594 w 622193"/>
                <a:gd name="connsiteY5" fmla="*/ 317680 h 717954"/>
                <a:gd name="connsiteX6" fmla="*/ 427732 w 622193"/>
                <a:gd name="connsiteY6" fmla="*/ 241480 h 717954"/>
                <a:gd name="connsiteX7" fmla="*/ 333948 w 622193"/>
                <a:gd name="connsiteY7" fmla="*/ 218034 h 717954"/>
                <a:gd name="connsiteX8" fmla="*/ 263609 w 622193"/>
                <a:gd name="connsiteY8" fmla="*/ 194588 h 717954"/>
                <a:gd name="connsiteX9" fmla="*/ 281194 w 622193"/>
                <a:gd name="connsiteY9" fmla="*/ 135973 h 717954"/>
                <a:gd name="connsiteX10" fmla="*/ 345671 w 622193"/>
                <a:gd name="connsiteY10" fmla="*/ 118388 h 717954"/>
                <a:gd name="connsiteX11" fmla="*/ 421871 w 622193"/>
                <a:gd name="connsiteY11" fmla="*/ 159419 h 717954"/>
                <a:gd name="connsiteX12" fmla="*/ 509794 w 622193"/>
                <a:gd name="connsiteY12" fmla="*/ 212173 h 717954"/>
                <a:gd name="connsiteX13" fmla="*/ 615301 w 622193"/>
                <a:gd name="connsiteY13" fmla="*/ 177004 h 717954"/>
                <a:gd name="connsiteX14" fmla="*/ 445317 w 622193"/>
                <a:gd name="connsiteY14" fmla="*/ 1157 h 717954"/>
                <a:gd name="connsiteX15" fmla="*/ 58455 w 622193"/>
                <a:gd name="connsiteY15" fmla="*/ 100804 h 717954"/>
                <a:gd name="connsiteX16" fmla="*/ 5701 w 622193"/>
                <a:gd name="connsiteY16" fmla="*/ 100804 h 717954"/>
                <a:gd name="connsiteX17" fmla="*/ 5701 w 622193"/>
                <a:gd name="connsiteY17" fmla="*/ 159419 h 717954"/>
                <a:gd name="connsiteX18" fmla="*/ 40871 w 622193"/>
                <a:gd name="connsiteY18" fmla="*/ 159419 h 717954"/>
                <a:gd name="connsiteX19" fmla="*/ 40871 w 622193"/>
                <a:gd name="connsiteY19" fmla="*/ 235619 h 717954"/>
                <a:gd name="connsiteX20" fmla="*/ 158101 w 622193"/>
                <a:gd name="connsiteY20" fmla="*/ 323542 h 717954"/>
                <a:gd name="connsiteX21" fmla="*/ 76040 w 622193"/>
                <a:gd name="connsiteY21" fmla="*/ 429050 h 717954"/>
                <a:gd name="connsiteX22" fmla="*/ 11563 w 622193"/>
                <a:gd name="connsiteY22" fmla="*/ 587311 h 717954"/>
                <a:gd name="connsiteX23" fmla="*/ 5701 w 622193"/>
                <a:gd name="connsiteY23" fmla="*/ 657650 h 717954"/>
                <a:gd name="connsiteX0" fmla="*/ 5701 w 645169"/>
                <a:gd name="connsiteY0" fmla="*/ 670965 h 731269"/>
                <a:gd name="connsiteX1" fmla="*/ 76040 w 645169"/>
                <a:gd name="connsiteY1" fmla="*/ 729580 h 731269"/>
                <a:gd name="connsiteX2" fmla="*/ 222578 w 645169"/>
                <a:gd name="connsiteY2" fmla="*/ 706134 h 731269"/>
                <a:gd name="connsiteX3" fmla="*/ 234301 w 645169"/>
                <a:gd name="connsiteY3" fmla="*/ 612349 h 731269"/>
                <a:gd name="connsiteX4" fmla="*/ 328086 w 645169"/>
                <a:gd name="connsiteY4" fmla="*/ 442365 h 731269"/>
                <a:gd name="connsiteX5" fmla="*/ 433594 w 645169"/>
                <a:gd name="connsiteY5" fmla="*/ 330995 h 731269"/>
                <a:gd name="connsiteX6" fmla="*/ 427732 w 645169"/>
                <a:gd name="connsiteY6" fmla="*/ 254795 h 731269"/>
                <a:gd name="connsiteX7" fmla="*/ 333948 w 645169"/>
                <a:gd name="connsiteY7" fmla="*/ 231349 h 731269"/>
                <a:gd name="connsiteX8" fmla="*/ 263609 w 645169"/>
                <a:gd name="connsiteY8" fmla="*/ 207903 h 731269"/>
                <a:gd name="connsiteX9" fmla="*/ 281194 w 645169"/>
                <a:gd name="connsiteY9" fmla="*/ 149288 h 731269"/>
                <a:gd name="connsiteX10" fmla="*/ 345671 w 645169"/>
                <a:gd name="connsiteY10" fmla="*/ 131703 h 731269"/>
                <a:gd name="connsiteX11" fmla="*/ 421871 w 645169"/>
                <a:gd name="connsiteY11" fmla="*/ 172734 h 731269"/>
                <a:gd name="connsiteX12" fmla="*/ 509794 w 645169"/>
                <a:gd name="connsiteY12" fmla="*/ 225488 h 731269"/>
                <a:gd name="connsiteX13" fmla="*/ 615301 w 645169"/>
                <a:gd name="connsiteY13" fmla="*/ 190319 h 731269"/>
                <a:gd name="connsiteX14" fmla="*/ 445317 w 645169"/>
                <a:gd name="connsiteY14" fmla="*/ 14472 h 731269"/>
                <a:gd name="connsiteX15" fmla="*/ 58455 w 645169"/>
                <a:gd name="connsiteY15" fmla="*/ 114119 h 731269"/>
                <a:gd name="connsiteX16" fmla="*/ 5701 w 645169"/>
                <a:gd name="connsiteY16" fmla="*/ 114119 h 731269"/>
                <a:gd name="connsiteX17" fmla="*/ 5701 w 645169"/>
                <a:gd name="connsiteY17" fmla="*/ 172734 h 731269"/>
                <a:gd name="connsiteX18" fmla="*/ 40871 w 645169"/>
                <a:gd name="connsiteY18" fmla="*/ 172734 h 731269"/>
                <a:gd name="connsiteX19" fmla="*/ 40871 w 645169"/>
                <a:gd name="connsiteY19" fmla="*/ 248934 h 731269"/>
                <a:gd name="connsiteX20" fmla="*/ 158101 w 645169"/>
                <a:gd name="connsiteY20" fmla="*/ 336857 h 731269"/>
                <a:gd name="connsiteX21" fmla="*/ 76040 w 645169"/>
                <a:gd name="connsiteY21" fmla="*/ 442365 h 731269"/>
                <a:gd name="connsiteX22" fmla="*/ 11563 w 645169"/>
                <a:gd name="connsiteY22" fmla="*/ 600626 h 731269"/>
                <a:gd name="connsiteX23" fmla="*/ 5701 w 645169"/>
                <a:gd name="connsiteY23" fmla="*/ 670965 h 731269"/>
                <a:gd name="connsiteX0" fmla="*/ 5701 w 632107"/>
                <a:gd name="connsiteY0" fmla="*/ 670965 h 731269"/>
                <a:gd name="connsiteX1" fmla="*/ 76040 w 632107"/>
                <a:gd name="connsiteY1" fmla="*/ 729580 h 731269"/>
                <a:gd name="connsiteX2" fmla="*/ 222578 w 632107"/>
                <a:gd name="connsiteY2" fmla="*/ 706134 h 731269"/>
                <a:gd name="connsiteX3" fmla="*/ 234301 w 632107"/>
                <a:gd name="connsiteY3" fmla="*/ 612349 h 731269"/>
                <a:gd name="connsiteX4" fmla="*/ 328086 w 632107"/>
                <a:gd name="connsiteY4" fmla="*/ 442365 h 731269"/>
                <a:gd name="connsiteX5" fmla="*/ 433594 w 632107"/>
                <a:gd name="connsiteY5" fmla="*/ 330995 h 731269"/>
                <a:gd name="connsiteX6" fmla="*/ 427732 w 632107"/>
                <a:gd name="connsiteY6" fmla="*/ 254795 h 731269"/>
                <a:gd name="connsiteX7" fmla="*/ 333948 w 632107"/>
                <a:gd name="connsiteY7" fmla="*/ 231349 h 731269"/>
                <a:gd name="connsiteX8" fmla="*/ 263609 w 632107"/>
                <a:gd name="connsiteY8" fmla="*/ 207903 h 731269"/>
                <a:gd name="connsiteX9" fmla="*/ 281194 w 632107"/>
                <a:gd name="connsiteY9" fmla="*/ 149288 h 731269"/>
                <a:gd name="connsiteX10" fmla="*/ 345671 w 632107"/>
                <a:gd name="connsiteY10" fmla="*/ 131703 h 731269"/>
                <a:gd name="connsiteX11" fmla="*/ 421871 w 632107"/>
                <a:gd name="connsiteY11" fmla="*/ 172734 h 731269"/>
                <a:gd name="connsiteX12" fmla="*/ 509794 w 632107"/>
                <a:gd name="connsiteY12" fmla="*/ 225488 h 731269"/>
                <a:gd name="connsiteX13" fmla="*/ 615301 w 632107"/>
                <a:gd name="connsiteY13" fmla="*/ 190319 h 731269"/>
                <a:gd name="connsiteX14" fmla="*/ 445317 w 632107"/>
                <a:gd name="connsiteY14" fmla="*/ 14472 h 731269"/>
                <a:gd name="connsiteX15" fmla="*/ 58455 w 632107"/>
                <a:gd name="connsiteY15" fmla="*/ 114119 h 731269"/>
                <a:gd name="connsiteX16" fmla="*/ 5701 w 632107"/>
                <a:gd name="connsiteY16" fmla="*/ 114119 h 731269"/>
                <a:gd name="connsiteX17" fmla="*/ 5701 w 632107"/>
                <a:gd name="connsiteY17" fmla="*/ 172734 h 731269"/>
                <a:gd name="connsiteX18" fmla="*/ 40871 w 632107"/>
                <a:gd name="connsiteY18" fmla="*/ 172734 h 731269"/>
                <a:gd name="connsiteX19" fmla="*/ 40871 w 632107"/>
                <a:gd name="connsiteY19" fmla="*/ 248934 h 731269"/>
                <a:gd name="connsiteX20" fmla="*/ 158101 w 632107"/>
                <a:gd name="connsiteY20" fmla="*/ 336857 h 731269"/>
                <a:gd name="connsiteX21" fmla="*/ 76040 w 632107"/>
                <a:gd name="connsiteY21" fmla="*/ 442365 h 731269"/>
                <a:gd name="connsiteX22" fmla="*/ 11563 w 632107"/>
                <a:gd name="connsiteY22" fmla="*/ 600626 h 731269"/>
                <a:gd name="connsiteX23" fmla="*/ 5701 w 632107"/>
                <a:gd name="connsiteY23" fmla="*/ 670965 h 731269"/>
                <a:gd name="connsiteX0" fmla="*/ 5701 w 632107"/>
                <a:gd name="connsiteY0" fmla="*/ 674000 h 734304"/>
                <a:gd name="connsiteX1" fmla="*/ 76040 w 632107"/>
                <a:gd name="connsiteY1" fmla="*/ 732615 h 734304"/>
                <a:gd name="connsiteX2" fmla="*/ 222578 w 632107"/>
                <a:gd name="connsiteY2" fmla="*/ 709169 h 734304"/>
                <a:gd name="connsiteX3" fmla="*/ 234301 w 632107"/>
                <a:gd name="connsiteY3" fmla="*/ 615384 h 734304"/>
                <a:gd name="connsiteX4" fmla="*/ 328086 w 632107"/>
                <a:gd name="connsiteY4" fmla="*/ 445400 h 734304"/>
                <a:gd name="connsiteX5" fmla="*/ 433594 w 632107"/>
                <a:gd name="connsiteY5" fmla="*/ 334030 h 734304"/>
                <a:gd name="connsiteX6" fmla="*/ 427732 w 632107"/>
                <a:gd name="connsiteY6" fmla="*/ 257830 h 734304"/>
                <a:gd name="connsiteX7" fmla="*/ 333948 w 632107"/>
                <a:gd name="connsiteY7" fmla="*/ 234384 h 734304"/>
                <a:gd name="connsiteX8" fmla="*/ 263609 w 632107"/>
                <a:gd name="connsiteY8" fmla="*/ 210938 h 734304"/>
                <a:gd name="connsiteX9" fmla="*/ 281194 w 632107"/>
                <a:gd name="connsiteY9" fmla="*/ 152323 h 734304"/>
                <a:gd name="connsiteX10" fmla="*/ 345671 w 632107"/>
                <a:gd name="connsiteY10" fmla="*/ 134738 h 734304"/>
                <a:gd name="connsiteX11" fmla="*/ 421871 w 632107"/>
                <a:gd name="connsiteY11" fmla="*/ 175769 h 734304"/>
                <a:gd name="connsiteX12" fmla="*/ 509794 w 632107"/>
                <a:gd name="connsiteY12" fmla="*/ 228523 h 734304"/>
                <a:gd name="connsiteX13" fmla="*/ 615301 w 632107"/>
                <a:gd name="connsiteY13" fmla="*/ 193354 h 734304"/>
                <a:gd name="connsiteX14" fmla="*/ 445317 w 632107"/>
                <a:gd name="connsiteY14" fmla="*/ 17507 h 734304"/>
                <a:gd name="connsiteX15" fmla="*/ 58455 w 632107"/>
                <a:gd name="connsiteY15" fmla="*/ 117154 h 734304"/>
                <a:gd name="connsiteX16" fmla="*/ 5701 w 632107"/>
                <a:gd name="connsiteY16" fmla="*/ 117154 h 734304"/>
                <a:gd name="connsiteX17" fmla="*/ 5701 w 632107"/>
                <a:gd name="connsiteY17" fmla="*/ 175769 h 734304"/>
                <a:gd name="connsiteX18" fmla="*/ 40871 w 632107"/>
                <a:gd name="connsiteY18" fmla="*/ 175769 h 734304"/>
                <a:gd name="connsiteX19" fmla="*/ 40871 w 632107"/>
                <a:gd name="connsiteY19" fmla="*/ 251969 h 734304"/>
                <a:gd name="connsiteX20" fmla="*/ 158101 w 632107"/>
                <a:gd name="connsiteY20" fmla="*/ 339892 h 734304"/>
                <a:gd name="connsiteX21" fmla="*/ 76040 w 632107"/>
                <a:gd name="connsiteY21" fmla="*/ 445400 h 734304"/>
                <a:gd name="connsiteX22" fmla="*/ 11563 w 632107"/>
                <a:gd name="connsiteY22" fmla="*/ 603661 h 734304"/>
                <a:gd name="connsiteX23" fmla="*/ 5701 w 632107"/>
                <a:gd name="connsiteY23" fmla="*/ 674000 h 734304"/>
                <a:gd name="connsiteX0" fmla="*/ 5701 w 632107"/>
                <a:gd name="connsiteY0" fmla="*/ 674000 h 734304"/>
                <a:gd name="connsiteX1" fmla="*/ 76040 w 632107"/>
                <a:gd name="connsiteY1" fmla="*/ 732615 h 734304"/>
                <a:gd name="connsiteX2" fmla="*/ 222578 w 632107"/>
                <a:gd name="connsiteY2" fmla="*/ 709169 h 734304"/>
                <a:gd name="connsiteX3" fmla="*/ 234301 w 632107"/>
                <a:gd name="connsiteY3" fmla="*/ 615384 h 734304"/>
                <a:gd name="connsiteX4" fmla="*/ 328086 w 632107"/>
                <a:gd name="connsiteY4" fmla="*/ 445400 h 734304"/>
                <a:gd name="connsiteX5" fmla="*/ 433594 w 632107"/>
                <a:gd name="connsiteY5" fmla="*/ 334030 h 734304"/>
                <a:gd name="connsiteX6" fmla="*/ 427732 w 632107"/>
                <a:gd name="connsiteY6" fmla="*/ 257830 h 734304"/>
                <a:gd name="connsiteX7" fmla="*/ 333948 w 632107"/>
                <a:gd name="connsiteY7" fmla="*/ 234384 h 734304"/>
                <a:gd name="connsiteX8" fmla="*/ 263609 w 632107"/>
                <a:gd name="connsiteY8" fmla="*/ 210938 h 734304"/>
                <a:gd name="connsiteX9" fmla="*/ 281194 w 632107"/>
                <a:gd name="connsiteY9" fmla="*/ 152323 h 734304"/>
                <a:gd name="connsiteX10" fmla="*/ 345671 w 632107"/>
                <a:gd name="connsiteY10" fmla="*/ 134738 h 734304"/>
                <a:gd name="connsiteX11" fmla="*/ 421871 w 632107"/>
                <a:gd name="connsiteY11" fmla="*/ 175769 h 734304"/>
                <a:gd name="connsiteX12" fmla="*/ 509794 w 632107"/>
                <a:gd name="connsiteY12" fmla="*/ 228523 h 734304"/>
                <a:gd name="connsiteX13" fmla="*/ 615301 w 632107"/>
                <a:gd name="connsiteY13" fmla="*/ 193354 h 734304"/>
                <a:gd name="connsiteX14" fmla="*/ 445317 w 632107"/>
                <a:gd name="connsiteY14" fmla="*/ 17507 h 734304"/>
                <a:gd name="connsiteX15" fmla="*/ 58455 w 632107"/>
                <a:gd name="connsiteY15" fmla="*/ 117154 h 734304"/>
                <a:gd name="connsiteX16" fmla="*/ 5701 w 632107"/>
                <a:gd name="connsiteY16" fmla="*/ 117154 h 734304"/>
                <a:gd name="connsiteX17" fmla="*/ 31101 w 632107"/>
                <a:gd name="connsiteY17" fmla="*/ 166244 h 734304"/>
                <a:gd name="connsiteX18" fmla="*/ 40871 w 632107"/>
                <a:gd name="connsiteY18" fmla="*/ 175769 h 734304"/>
                <a:gd name="connsiteX19" fmla="*/ 40871 w 632107"/>
                <a:gd name="connsiteY19" fmla="*/ 251969 h 734304"/>
                <a:gd name="connsiteX20" fmla="*/ 158101 w 632107"/>
                <a:gd name="connsiteY20" fmla="*/ 339892 h 734304"/>
                <a:gd name="connsiteX21" fmla="*/ 76040 w 632107"/>
                <a:gd name="connsiteY21" fmla="*/ 445400 h 734304"/>
                <a:gd name="connsiteX22" fmla="*/ 11563 w 632107"/>
                <a:gd name="connsiteY22" fmla="*/ 603661 h 734304"/>
                <a:gd name="connsiteX23" fmla="*/ 5701 w 632107"/>
                <a:gd name="connsiteY23" fmla="*/ 674000 h 734304"/>
                <a:gd name="connsiteX0" fmla="*/ 26529 w 652935"/>
                <a:gd name="connsiteY0" fmla="*/ 674000 h 734304"/>
                <a:gd name="connsiteX1" fmla="*/ 96868 w 652935"/>
                <a:gd name="connsiteY1" fmla="*/ 732615 h 734304"/>
                <a:gd name="connsiteX2" fmla="*/ 243406 w 652935"/>
                <a:gd name="connsiteY2" fmla="*/ 709169 h 734304"/>
                <a:gd name="connsiteX3" fmla="*/ 255129 w 652935"/>
                <a:gd name="connsiteY3" fmla="*/ 615384 h 734304"/>
                <a:gd name="connsiteX4" fmla="*/ 348914 w 652935"/>
                <a:gd name="connsiteY4" fmla="*/ 445400 h 734304"/>
                <a:gd name="connsiteX5" fmla="*/ 454422 w 652935"/>
                <a:gd name="connsiteY5" fmla="*/ 334030 h 734304"/>
                <a:gd name="connsiteX6" fmla="*/ 448560 w 652935"/>
                <a:gd name="connsiteY6" fmla="*/ 257830 h 734304"/>
                <a:gd name="connsiteX7" fmla="*/ 354776 w 652935"/>
                <a:gd name="connsiteY7" fmla="*/ 234384 h 734304"/>
                <a:gd name="connsiteX8" fmla="*/ 284437 w 652935"/>
                <a:gd name="connsiteY8" fmla="*/ 210938 h 734304"/>
                <a:gd name="connsiteX9" fmla="*/ 302022 w 652935"/>
                <a:gd name="connsiteY9" fmla="*/ 152323 h 734304"/>
                <a:gd name="connsiteX10" fmla="*/ 366499 w 652935"/>
                <a:gd name="connsiteY10" fmla="*/ 134738 h 734304"/>
                <a:gd name="connsiteX11" fmla="*/ 442699 w 652935"/>
                <a:gd name="connsiteY11" fmla="*/ 175769 h 734304"/>
                <a:gd name="connsiteX12" fmla="*/ 530622 w 652935"/>
                <a:gd name="connsiteY12" fmla="*/ 228523 h 734304"/>
                <a:gd name="connsiteX13" fmla="*/ 636129 w 652935"/>
                <a:gd name="connsiteY13" fmla="*/ 193354 h 734304"/>
                <a:gd name="connsiteX14" fmla="*/ 466145 w 652935"/>
                <a:gd name="connsiteY14" fmla="*/ 17507 h 734304"/>
                <a:gd name="connsiteX15" fmla="*/ 79283 w 652935"/>
                <a:gd name="connsiteY15" fmla="*/ 117154 h 734304"/>
                <a:gd name="connsiteX16" fmla="*/ 26529 w 652935"/>
                <a:gd name="connsiteY16" fmla="*/ 117154 h 734304"/>
                <a:gd name="connsiteX17" fmla="*/ 1129 w 652935"/>
                <a:gd name="connsiteY17" fmla="*/ 185294 h 734304"/>
                <a:gd name="connsiteX18" fmla="*/ 61699 w 652935"/>
                <a:gd name="connsiteY18" fmla="*/ 175769 h 734304"/>
                <a:gd name="connsiteX19" fmla="*/ 61699 w 652935"/>
                <a:gd name="connsiteY19" fmla="*/ 251969 h 734304"/>
                <a:gd name="connsiteX20" fmla="*/ 178929 w 652935"/>
                <a:gd name="connsiteY20" fmla="*/ 339892 h 734304"/>
                <a:gd name="connsiteX21" fmla="*/ 96868 w 652935"/>
                <a:gd name="connsiteY21" fmla="*/ 445400 h 734304"/>
                <a:gd name="connsiteX22" fmla="*/ 32391 w 652935"/>
                <a:gd name="connsiteY22" fmla="*/ 603661 h 734304"/>
                <a:gd name="connsiteX23" fmla="*/ 26529 w 652935"/>
                <a:gd name="connsiteY23" fmla="*/ 674000 h 734304"/>
                <a:gd name="connsiteX0" fmla="*/ 26529 w 652935"/>
                <a:gd name="connsiteY0" fmla="*/ 670108 h 730412"/>
                <a:gd name="connsiteX1" fmla="*/ 96868 w 652935"/>
                <a:gd name="connsiteY1" fmla="*/ 728723 h 730412"/>
                <a:gd name="connsiteX2" fmla="*/ 243406 w 652935"/>
                <a:gd name="connsiteY2" fmla="*/ 705277 h 730412"/>
                <a:gd name="connsiteX3" fmla="*/ 255129 w 652935"/>
                <a:gd name="connsiteY3" fmla="*/ 611492 h 730412"/>
                <a:gd name="connsiteX4" fmla="*/ 348914 w 652935"/>
                <a:gd name="connsiteY4" fmla="*/ 441508 h 730412"/>
                <a:gd name="connsiteX5" fmla="*/ 454422 w 652935"/>
                <a:gd name="connsiteY5" fmla="*/ 330138 h 730412"/>
                <a:gd name="connsiteX6" fmla="*/ 448560 w 652935"/>
                <a:gd name="connsiteY6" fmla="*/ 253938 h 730412"/>
                <a:gd name="connsiteX7" fmla="*/ 354776 w 652935"/>
                <a:gd name="connsiteY7" fmla="*/ 230492 h 730412"/>
                <a:gd name="connsiteX8" fmla="*/ 284437 w 652935"/>
                <a:gd name="connsiteY8" fmla="*/ 207046 h 730412"/>
                <a:gd name="connsiteX9" fmla="*/ 302022 w 652935"/>
                <a:gd name="connsiteY9" fmla="*/ 148431 h 730412"/>
                <a:gd name="connsiteX10" fmla="*/ 366499 w 652935"/>
                <a:gd name="connsiteY10" fmla="*/ 130846 h 730412"/>
                <a:gd name="connsiteX11" fmla="*/ 442699 w 652935"/>
                <a:gd name="connsiteY11" fmla="*/ 171877 h 730412"/>
                <a:gd name="connsiteX12" fmla="*/ 530622 w 652935"/>
                <a:gd name="connsiteY12" fmla="*/ 224631 h 730412"/>
                <a:gd name="connsiteX13" fmla="*/ 636129 w 652935"/>
                <a:gd name="connsiteY13" fmla="*/ 189462 h 730412"/>
                <a:gd name="connsiteX14" fmla="*/ 466145 w 652935"/>
                <a:gd name="connsiteY14" fmla="*/ 13615 h 730412"/>
                <a:gd name="connsiteX15" fmla="*/ 79283 w 652935"/>
                <a:gd name="connsiteY15" fmla="*/ 113262 h 730412"/>
                <a:gd name="connsiteX16" fmla="*/ 26529 w 652935"/>
                <a:gd name="connsiteY16" fmla="*/ 113262 h 730412"/>
                <a:gd name="connsiteX17" fmla="*/ 1129 w 652935"/>
                <a:gd name="connsiteY17" fmla="*/ 181402 h 730412"/>
                <a:gd name="connsiteX18" fmla="*/ 61699 w 652935"/>
                <a:gd name="connsiteY18" fmla="*/ 171877 h 730412"/>
                <a:gd name="connsiteX19" fmla="*/ 61699 w 652935"/>
                <a:gd name="connsiteY19" fmla="*/ 248077 h 730412"/>
                <a:gd name="connsiteX20" fmla="*/ 178929 w 652935"/>
                <a:gd name="connsiteY20" fmla="*/ 336000 h 730412"/>
                <a:gd name="connsiteX21" fmla="*/ 96868 w 652935"/>
                <a:gd name="connsiteY21" fmla="*/ 441508 h 730412"/>
                <a:gd name="connsiteX22" fmla="*/ 32391 w 652935"/>
                <a:gd name="connsiteY22" fmla="*/ 599769 h 730412"/>
                <a:gd name="connsiteX23" fmla="*/ 26529 w 652935"/>
                <a:gd name="connsiteY23" fmla="*/ 670108 h 730412"/>
                <a:gd name="connsiteX0" fmla="*/ 26529 w 652935"/>
                <a:gd name="connsiteY0" fmla="*/ 672503 h 732807"/>
                <a:gd name="connsiteX1" fmla="*/ 96868 w 652935"/>
                <a:gd name="connsiteY1" fmla="*/ 731118 h 732807"/>
                <a:gd name="connsiteX2" fmla="*/ 243406 w 652935"/>
                <a:gd name="connsiteY2" fmla="*/ 707672 h 732807"/>
                <a:gd name="connsiteX3" fmla="*/ 255129 w 652935"/>
                <a:gd name="connsiteY3" fmla="*/ 613887 h 732807"/>
                <a:gd name="connsiteX4" fmla="*/ 348914 w 652935"/>
                <a:gd name="connsiteY4" fmla="*/ 443903 h 732807"/>
                <a:gd name="connsiteX5" fmla="*/ 454422 w 652935"/>
                <a:gd name="connsiteY5" fmla="*/ 332533 h 732807"/>
                <a:gd name="connsiteX6" fmla="*/ 448560 w 652935"/>
                <a:gd name="connsiteY6" fmla="*/ 256333 h 732807"/>
                <a:gd name="connsiteX7" fmla="*/ 354776 w 652935"/>
                <a:gd name="connsiteY7" fmla="*/ 232887 h 732807"/>
                <a:gd name="connsiteX8" fmla="*/ 284437 w 652935"/>
                <a:gd name="connsiteY8" fmla="*/ 209441 h 732807"/>
                <a:gd name="connsiteX9" fmla="*/ 302022 w 652935"/>
                <a:gd name="connsiteY9" fmla="*/ 150826 h 732807"/>
                <a:gd name="connsiteX10" fmla="*/ 366499 w 652935"/>
                <a:gd name="connsiteY10" fmla="*/ 133241 h 732807"/>
                <a:gd name="connsiteX11" fmla="*/ 442699 w 652935"/>
                <a:gd name="connsiteY11" fmla="*/ 174272 h 732807"/>
                <a:gd name="connsiteX12" fmla="*/ 530622 w 652935"/>
                <a:gd name="connsiteY12" fmla="*/ 227026 h 732807"/>
                <a:gd name="connsiteX13" fmla="*/ 636129 w 652935"/>
                <a:gd name="connsiteY13" fmla="*/ 191857 h 732807"/>
                <a:gd name="connsiteX14" fmla="*/ 466145 w 652935"/>
                <a:gd name="connsiteY14" fmla="*/ 16010 h 732807"/>
                <a:gd name="connsiteX15" fmla="*/ 79283 w 652935"/>
                <a:gd name="connsiteY15" fmla="*/ 115657 h 732807"/>
                <a:gd name="connsiteX16" fmla="*/ 26529 w 652935"/>
                <a:gd name="connsiteY16" fmla="*/ 115657 h 732807"/>
                <a:gd name="connsiteX17" fmla="*/ 1129 w 652935"/>
                <a:gd name="connsiteY17" fmla="*/ 183797 h 732807"/>
                <a:gd name="connsiteX18" fmla="*/ 61699 w 652935"/>
                <a:gd name="connsiteY18" fmla="*/ 174272 h 732807"/>
                <a:gd name="connsiteX19" fmla="*/ 61699 w 652935"/>
                <a:gd name="connsiteY19" fmla="*/ 250472 h 732807"/>
                <a:gd name="connsiteX20" fmla="*/ 178929 w 652935"/>
                <a:gd name="connsiteY20" fmla="*/ 338395 h 732807"/>
                <a:gd name="connsiteX21" fmla="*/ 96868 w 652935"/>
                <a:gd name="connsiteY21" fmla="*/ 443903 h 732807"/>
                <a:gd name="connsiteX22" fmla="*/ 32391 w 652935"/>
                <a:gd name="connsiteY22" fmla="*/ 602164 h 732807"/>
                <a:gd name="connsiteX23" fmla="*/ 26529 w 652935"/>
                <a:gd name="connsiteY23" fmla="*/ 672503 h 732807"/>
                <a:gd name="connsiteX0" fmla="*/ 26529 w 652935"/>
                <a:gd name="connsiteY0" fmla="*/ 670755 h 731059"/>
                <a:gd name="connsiteX1" fmla="*/ 96868 w 652935"/>
                <a:gd name="connsiteY1" fmla="*/ 729370 h 731059"/>
                <a:gd name="connsiteX2" fmla="*/ 243406 w 652935"/>
                <a:gd name="connsiteY2" fmla="*/ 705924 h 731059"/>
                <a:gd name="connsiteX3" fmla="*/ 255129 w 652935"/>
                <a:gd name="connsiteY3" fmla="*/ 612139 h 731059"/>
                <a:gd name="connsiteX4" fmla="*/ 348914 w 652935"/>
                <a:gd name="connsiteY4" fmla="*/ 442155 h 731059"/>
                <a:gd name="connsiteX5" fmla="*/ 454422 w 652935"/>
                <a:gd name="connsiteY5" fmla="*/ 330785 h 731059"/>
                <a:gd name="connsiteX6" fmla="*/ 448560 w 652935"/>
                <a:gd name="connsiteY6" fmla="*/ 254585 h 731059"/>
                <a:gd name="connsiteX7" fmla="*/ 354776 w 652935"/>
                <a:gd name="connsiteY7" fmla="*/ 231139 h 731059"/>
                <a:gd name="connsiteX8" fmla="*/ 284437 w 652935"/>
                <a:gd name="connsiteY8" fmla="*/ 207693 h 731059"/>
                <a:gd name="connsiteX9" fmla="*/ 302022 w 652935"/>
                <a:gd name="connsiteY9" fmla="*/ 149078 h 731059"/>
                <a:gd name="connsiteX10" fmla="*/ 366499 w 652935"/>
                <a:gd name="connsiteY10" fmla="*/ 131493 h 731059"/>
                <a:gd name="connsiteX11" fmla="*/ 442699 w 652935"/>
                <a:gd name="connsiteY11" fmla="*/ 172524 h 731059"/>
                <a:gd name="connsiteX12" fmla="*/ 530622 w 652935"/>
                <a:gd name="connsiteY12" fmla="*/ 225278 h 731059"/>
                <a:gd name="connsiteX13" fmla="*/ 636129 w 652935"/>
                <a:gd name="connsiteY13" fmla="*/ 190109 h 731059"/>
                <a:gd name="connsiteX14" fmla="*/ 466145 w 652935"/>
                <a:gd name="connsiteY14" fmla="*/ 14262 h 731059"/>
                <a:gd name="connsiteX15" fmla="*/ 79283 w 652935"/>
                <a:gd name="connsiteY15" fmla="*/ 113909 h 731059"/>
                <a:gd name="connsiteX16" fmla="*/ 26529 w 652935"/>
                <a:gd name="connsiteY16" fmla="*/ 113909 h 731059"/>
                <a:gd name="connsiteX17" fmla="*/ 1129 w 652935"/>
                <a:gd name="connsiteY17" fmla="*/ 182049 h 731059"/>
                <a:gd name="connsiteX18" fmla="*/ 61699 w 652935"/>
                <a:gd name="connsiteY18" fmla="*/ 172524 h 731059"/>
                <a:gd name="connsiteX19" fmla="*/ 61699 w 652935"/>
                <a:gd name="connsiteY19" fmla="*/ 248724 h 731059"/>
                <a:gd name="connsiteX20" fmla="*/ 178929 w 652935"/>
                <a:gd name="connsiteY20" fmla="*/ 336647 h 731059"/>
                <a:gd name="connsiteX21" fmla="*/ 96868 w 652935"/>
                <a:gd name="connsiteY21" fmla="*/ 442155 h 731059"/>
                <a:gd name="connsiteX22" fmla="*/ 32391 w 652935"/>
                <a:gd name="connsiteY22" fmla="*/ 600416 h 731059"/>
                <a:gd name="connsiteX23" fmla="*/ 26529 w 652935"/>
                <a:gd name="connsiteY23" fmla="*/ 670755 h 731059"/>
                <a:gd name="connsiteX0" fmla="*/ 5702 w 632108"/>
                <a:gd name="connsiteY0" fmla="*/ 670755 h 731059"/>
                <a:gd name="connsiteX1" fmla="*/ 76041 w 632108"/>
                <a:gd name="connsiteY1" fmla="*/ 729370 h 731059"/>
                <a:gd name="connsiteX2" fmla="*/ 222579 w 632108"/>
                <a:gd name="connsiteY2" fmla="*/ 705924 h 731059"/>
                <a:gd name="connsiteX3" fmla="*/ 234302 w 632108"/>
                <a:gd name="connsiteY3" fmla="*/ 612139 h 731059"/>
                <a:gd name="connsiteX4" fmla="*/ 328087 w 632108"/>
                <a:gd name="connsiteY4" fmla="*/ 442155 h 731059"/>
                <a:gd name="connsiteX5" fmla="*/ 433595 w 632108"/>
                <a:gd name="connsiteY5" fmla="*/ 330785 h 731059"/>
                <a:gd name="connsiteX6" fmla="*/ 427733 w 632108"/>
                <a:gd name="connsiteY6" fmla="*/ 254585 h 731059"/>
                <a:gd name="connsiteX7" fmla="*/ 333949 w 632108"/>
                <a:gd name="connsiteY7" fmla="*/ 231139 h 731059"/>
                <a:gd name="connsiteX8" fmla="*/ 263610 w 632108"/>
                <a:gd name="connsiteY8" fmla="*/ 207693 h 731059"/>
                <a:gd name="connsiteX9" fmla="*/ 281195 w 632108"/>
                <a:gd name="connsiteY9" fmla="*/ 149078 h 731059"/>
                <a:gd name="connsiteX10" fmla="*/ 345672 w 632108"/>
                <a:gd name="connsiteY10" fmla="*/ 131493 h 731059"/>
                <a:gd name="connsiteX11" fmla="*/ 421872 w 632108"/>
                <a:gd name="connsiteY11" fmla="*/ 172524 h 731059"/>
                <a:gd name="connsiteX12" fmla="*/ 509795 w 632108"/>
                <a:gd name="connsiteY12" fmla="*/ 225278 h 731059"/>
                <a:gd name="connsiteX13" fmla="*/ 615302 w 632108"/>
                <a:gd name="connsiteY13" fmla="*/ 190109 h 731059"/>
                <a:gd name="connsiteX14" fmla="*/ 445318 w 632108"/>
                <a:gd name="connsiteY14" fmla="*/ 14262 h 731059"/>
                <a:gd name="connsiteX15" fmla="*/ 58456 w 632108"/>
                <a:gd name="connsiteY15" fmla="*/ 113909 h 731059"/>
                <a:gd name="connsiteX16" fmla="*/ 5702 w 632108"/>
                <a:gd name="connsiteY16" fmla="*/ 113909 h 731059"/>
                <a:gd name="connsiteX17" fmla="*/ 5702 w 632108"/>
                <a:gd name="connsiteY17" fmla="*/ 166174 h 731059"/>
                <a:gd name="connsiteX18" fmla="*/ 40872 w 632108"/>
                <a:gd name="connsiteY18" fmla="*/ 172524 h 731059"/>
                <a:gd name="connsiteX19" fmla="*/ 40872 w 632108"/>
                <a:gd name="connsiteY19" fmla="*/ 248724 h 731059"/>
                <a:gd name="connsiteX20" fmla="*/ 158102 w 632108"/>
                <a:gd name="connsiteY20" fmla="*/ 336647 h 731059"/>
                <a:gd name="connsiteX21" fmla="*/ 76041 w 632108"/>
                <a:gd name="connsiteY21" fmla="*/ 442155 h 731059"/>
                <a:gd name="connsiteX22" fmla="*/ 11564 w 632108"/>
                <a:gd name="connsiteY22" fmla="*/ 600416 h 731059"/>
                <a:gd name="connsiteX23" fmla="*/ 5702 w 632108"/>
                <a:gd name="connsiteY23" fmla="*/ 670755 h 731059"/>
                <a:gd name="connsiteX0" fmla="*/ 5912 w 632318"/>
                <a:gd name="connsiteY0" fmla="*/ 670755 h 731059"/>
                <a:gd name="connsiteX1" fmla="*/ 76251 w 632318"/>
                <a:gd name="connsiteY1" fmla="*/ 729370 h 731059"/>
                <a:gd name="connsiteX2" fmla="*/ 222789 w 632318"/>
                <a:gd name="connsiteY2" fmla="*/ 705924 h 731059"/>
                <a:gd name="connsiteX3" fmla="*/ 234512 w 632318"/>
                <a:gd name="connsiteY3" fmla="*/ 612139 h 731059"/>
                <a:gd name="connsiteX4" fmla="*/ 328297 w 632318"/>
                <a:gd name="connsiteY4" fmla="*/ 442155 h 731059"/>
                <a:gd name="connsiteX5" fmla="*/ 433805 w 632318"/>
                <a:gd name="connsiteY5" fmla="*/ 330785 h 731059"/>
                <a:gd name="connsiteX6" fmla="*/ 427943 w 632318"/>
                <a:gd name="connsiteY6" fmla="*/ 254585 h 731059"/>
                <a:gd name="connsiteX7" fmla="*/ 334159 w 632318"/>
                <a:gd name="connsiteY7" fmla="*/ 231139 h 731059"/>
                <a:gd name="connsiteX8" fmla="*/ 263820 w 632318"/>
                <a:gd name="connsiteY8" fmla="*/ 207693 h 731059"/>
                <a:gd name="connsiteX9" fmla="*/ 281405 w 632318"/>
                <a:gd name="connsiteY9" fmla="*/ 149078 h 731059"/>
                <a:gd name="connsiteX10" fmla="*/ 345882 w 632318"/>
                <a:gd name="connsiteY10" fmla="*/ 131493 h 731059"/>
                <a:gd name="connsiteX11" fmla="*/ 422082 w 632318"/>
                <a:gd name="connsiteY11" fmla="*/ 172524 h 731059"/>
                <a:gd name="connsiteX12" fmla="*/ 510005 w 632318"/>
                <a:gd name="connsiteY12" fmla="*/ 225278 h 731059"/>
                <a:gd name="connsiteX13" fmla="*/ 615512 w 632318"/>
                <a:gd name="connsiteY13" fmla="*/ 190109 h 731059"/>
                <a:gd name="connsiteX14" fmla="*/ 445528 w 632318"/>
                <a:gd name="connsiteY14" fmla="*/ 14262 h 731059"/>
                <a:gd name="connsiteX15" fmla="*/ 58666 w 632318"/>
                <a:gd name="connsiteY15" fmla="*/ 113909 h 731059"/>
                <a:gd name="connsiteX16" fmla="*/ 5912 w 632318"/>
                <a:gd name="connsiteY16" fmla="*/ 113909 h 731059"/>
                <a:gd name="connsiteX17" fmla="*/ 5912 w 632318"/>
                <a:gd name="connsiteY17" fmla="*/ 166174 h 731059"/>
                <a:gd name="connsiteX18" fmla="*/ 47432 w 632318"/>
                <a:gd name="connsiteY18" fmla="*/ 172524 h 731059"/>
                <a:gd name="connsiteX19" fmla="*/ 41082 w 632318"/>
                <a:gd name="connsiteY19" fmla="*/ 248724 h 731059"/>
                <a:gd name="connsiteX20" fmla="*/ 158312 w 632318"/>
                <a:gd name="connsiteY20" fmla="*/ 336647 h 731059"/>
                <a:gd name="connsiteX21" fmla="*/ 76251 w 632318"/>
                <a:gd name="connsiteY21" fmla="*/ 442155 h 731059"/>
                <a:gd name="connsiteX22" fmla="*/ 11774 w 632318"/>
                <a:gd name="connsiteY22" fmla="*/ 600416 h 731059"/>
                <a:gd name="connsiteX23" fmla="*/ 5912 w 632318"/>
                <a:gd name="connsiteY23" fmla="*/ 670755 h 731059"/>
                <a:gd name="connsiteX0" fmla="*/ 5912 w 632318"/>
                <a:gd name="connsiteY0" fmla="*/ 670755 h 731059"/>
                <a:gd name="connsiteX1" fmla="*/ 76251 w 632318"/>
                <a:gd name="connsiteY1" fmla="*/ 729370 h 731059"/>
                <a:gd name="connsiteX2" fmla="*/ 222789 w 632318"/>
                <a:gd name="connsiteY2" fmla="*/ 705924 h 731059"/>
                <a:gd name="connsiteX3" fmla="*/ 234512 w 632318"/>
                <a:gd name="connsiteY3" fmla="*/ 612139 h 731059"/>
                <a:gd name="connsiteX4" fmla="*/ 328297 w 632318"/>
                <a:gd name="connsiteY4" fmla="*/ 442155 h 731059"/>
                <a:gd name="connsiteX5" fmla="*/ 433805 w 632318"/>
                <a:gd name="connsiteY5" fmla="*/ 330785 h 731059"/>
                <a:gd name="connsiteX6" fmla="*/ 427943 w 632318"/>
                <a:gd name="connsiteY6" fmla="*/ 254585 h 731059"/>
                <a:gd name="connsiteX7" fmla="*/ 334159 w 632318"/>
                <a:gd name="connsiteY7" fmla="*/ 231139 h 731059"/>
                <a:gd name="connsiteX8" fmla="*/ 263820 w 632318"/>
                <a:gd name="connsiteY8" fmla="*/ 207693 h 731059"/>
                <a:gd name="connsiteX9" fmla="*/ 281405 w 632318"/>
                <a:gd name="connsiteY9" fmla="*/ 149078 h 731059"/>
                <a:gd name="connsiteX10" fmla="*/ 345882 w 632318"/>
                <a:gd name="connsiteY10" fmla="*/ 131493 h 731059"/>
                <a:gd name="connsiteX11" fmla="*/ 422082 w 632318"/>
                <a:gd name="connsiteY11" fmla="*/ 172524 h 731059"/>
                <a:gd name="connsiteX12" fmla="*/ 510005 w 632318"/>
                <a:gd name="connsiteY12" fmla="*/ 225278 h 731059"/>
                <a:gd name="connsiteX13" fmla="*/ 615512 w 632318"/>
                <a:gd name="connsiteY13" fmla="*/ 190109 h 731059"/>
                <a:gd name="connsiteX14" fmla="*/ 445528 w 632318"/>
                <a:gd name="connsiteY14" fmla="*/ 14262 h 731059"/>
                <a:gd name="connsiteX15" fmla="*/ 58666 w 632318"/>
                <a:gd name="connsiteY15" fmla="*/ 113909 h 731059"/>
                <a:gd name="connsiteX16" fmla="*/ 5912 w 632318"/>
                <a:gd name="connsiteY16" fmla="*/ 113909 h 731059"/>
                <a:gd name="connsiteX17" fmla="*/ 5912 w 632318"/>
                <a:gd name="connsiteY17" fmla="*/ 166174 h 731059"/>
                <a:gd name="connsiteX18" fmla="*/ 47432 w 632318"/>
                <a:gd name="connsiteY18" fmla="*/ 172524 h 731059"/>
                <a:gd name="connsiteX19" fmla="*/ 41082 w 632318"/>
                <a:gd name="connsiteY19" fmla="*/ 248724 h 731059"/>
                <a:gd name="connsiteX20" fmla="*/ 158312 w 632318"/>
                <a:gd name="connsiteY20" fmla="*/ 336647 h 731059"/>
                <a:gd name="connsiteX21" fmla="*/ 76251 w 632318"/>
                <a:gd name="connsiteY21" fmla="*/ 442155 h 731059"/>
                <a:gd name="connsiteX22" fmla="*/ 11774 w 632318"/>
                <a:gd name="connsiteY22" fmla="*/ 600416 h 731059"/>
                <a:gd name="connsiteX23" fmla="*/ 5912 w 632318"/>
                <a:gd name="connsiteY23" fmla="*/ 670755 h 731059"/>
                <a:gd name="connsiteX0" fmla="*/ 5702 w 632108"/>
                <a:gd name="connsiteY0" fmla="*/ 670755 h 731059"/>
                <a:gd name="connsiteX1" fmla="*/ 76041 w 632108"/>
                <a:gd name="connsiteY1" fmla="*/ 729370 h 731059"/>
                <a:gd name="connsiteX2" fmla="*/ 222579 w 632108"/>
                <a:gd name="connsiteY2" fmla="*/ 705924 h 731059"/>
                <a:gd name="connsiteX3" fmla="*/ 234302 w 632108"/>
                <a:gd name="connsiteY3" fmla="*/ 612139 h 731059"/>
                <a:gd name="connsiteX4" fmla="*/ 328087 w 632108"/>
                <a:gd name="connsiteY4" fmla="*/ 442155 h 731059"/>
                <a:gd name="connsiteX5" fmla="*/ 433595 w 632108"/>
                <a:gd name="connsiteY5" fmla="*/ 330785 h 731059"/>
                <a:gd name="connsiteX6" fmla="*/ 427733 w 632108"/>
                <a:gd name="connsiteY6" fmla="*/ 254585 h 731059"/>
                <a:gd name="connsiteX7" fmla="*/ 333949 w 632108"/>
                <a:gd name="connsiteY7" fmla="*/ 231139 h 731059"/>
                <a:gd name="connsiteX8" fmla="*/ 263610 w 632108"/>
                <a:gd name="connsiteY8" fmla="*/ 207693 h 731059"/>
                <a:gd name="connsiteX9" fmla="*/ 281195 w 632108"/>
                <a:gd name="connsiteY9" fmla="*/ 149078 h 731059"/>
                <a:gd name="connsiteX10" fmla="*/ 345672 w 632108"/>
                <a:gd name="connsiteY10" fmla="*/ 131493 h 731059"/>
                <a:gd name="connsiteX11" fmla="*/ 421872 w 632108"/>
                <a:gd name="connsiteY11" fmla="*/ 172524 h 731059"/>
                <a:gd name="connsiteX12" fmla="*/ 509795 w 632108"/>
                <a:gd name="connsiteY12" fmla="*/ 225278 h 731059"/>
                <a:gd name="connsiteX13" fmla="*/ 615302 w 632108"/>
                <a:gd name="connsiteY13" fmla="*/ 190109 h 731059"/>
                <a:gd name="connsiteX14" fmla="*/ 445318 w 632108"/>
                <a:gd name="connsiteY14" fmla="*/ 14262 h 731059"/>
                <a:gd name="connsiteX15" fmla="*/ 58456 w 632108"/>
                <a:gd name="connsiteY15" fmla="*/ 113909 h 731059"/>
                <a:gd name="connsiteX16" fmla="*/ 5702 w 632108"/>
                <a:gd name="connsiteY16" fmla="*/ 113909 h 731059"/>
                <a:gd name="connsiteX17" fmla="*/ 5702 w 632108"/>
                <a:gd name="connsiteY17" fmla="*/ 166174 h 731059"/>
                <a:gd name="connsiteX18" fmla="*/ 47222 w 632108"/>
                <a:gd name="connsiteY18" fmla="*/ 172524 h 731059"/>
                <a:gd name="connsiteX19" fmla="*/ 40872 w 632108"/>
                <a:gd name="connsiteY19" fmla="*/ 248724 h 731059"/>
                <a:gd name="connsiteX20" fmla="*/ 158102 w 632108"/>
                <a:gd name="connsiteY20" fmla="*/ 336647 h 731059"/>
                <a:gd name="connsiteX21" fmla="*/ 76041 w 632108"/>
                <a:gd name="connsiteY21" fmla="*/ 442155 h 731059"/>
                <a:gd name="connsiteX22" fmla="*/ 11564 w 632108"/>
                <a:gd name="connsiteY22" fmla="*/ 600416 h 731059"/>
                <a:gd name="connsiteX23" fmla="*/ 5702 w 632108"/>
                <a:gd name="connsiteY23" fmla="*/ 670755 h 731059"/>
                <a:gd name="connsiteX0" fmla="*/ 5702 w 632108"/>
                <a:gd name="connsiteY0" fmla="*/ 670755 h 731059"/>
                <a:gd name="connsiteX1" fmla="*/ 76041 w 632108"/>
                <a:gd name="connsiteY1" fmla="*/ 729370 h 731059"/>
                <a:gd name="connsiteX2" fmla="*/ 222579 w 632108"/>
                <a:gd name="connsiteY2" fmla="*/ 705924 h 731059"/>
                <a:gd name="connsiteX3" fmla="*/ 234302 w 632108"/>
                <a:gd name="connsiteY3" fmla="*/ 612139 h 731059"/>
                <a:gd name="connsiteX4" fmla="*/ 328087 w 632108"/>
                <a:gd name="connsiteY4" fmla="*/ 442155 h 731059"/>
                <a:gd name="connsiteX5" fmla="*/ 433595 w 632108"/>
                <a:gd name="connsiteY5" fmla="*/ 330785 h 731059"/>
                <a:gd name="connsiteX6" fmla="*/ 427733 w 632108"/>
                <a:gd name="connsiteY6" fmla="*/ 254585 h 731059"/>
                <a:gd name="connsiteX7" fmla="*/ 333949 w 632108"/>
                <a:gd name="connsiteY7" fmla="*/ 231139 h 731059"/>
                <a:gd name="connsiteX8" fmla="*/ 263610 w 632108"/>
                <a:gd name="connsiteY8" fmla="*/ 207693 h 731059"/>
                <a:gd name="connsiteX9" fmla="*/ 281195 w 632108"/>
                <a:gd name="connsiteY9" fmla="*/ 149078 h 731059"/>
                <a:gd name="connsiteX10" fmla="*/ 345672 w 632108"/>
                <a:gd name="connsiteY10" fmla="*/ 131493 h 731059"/>
                <a:gd name="connsiteX11" fmla="*/ 421872 w 632108"/>
                <a:gd name="connsiteY11" fmla="*/ 172524 h 731059"/>
                <a:gd name="connsiteX12" fmla="*/ 509795 w 632108"/>
                <a:gd name="connsiteY12" fmla="*/ 225278 h 731059"/>
                <a:gd name="connsiteX13" fmla="*/ 615302 w 632108"/>
                <a:gd name="connsiteY13" fmla="*/ 190109 h 731059"/>
                <a:gd name="connsiteX14" fmla="*/ 445318 w 632108"/>
                <a:gd name="connsiteY14" fmla="*/ 14262 h 731059"/>
                <a:gd name="connsiteX15" fmla="*/ 58456 w 632108"/>
                <a:gd name="connsiteY15" fmla="*/ 113909 h 731059"/>
                <a:gd name="connsiteX16" fmla="*/ 5702 w 632108"/>
                <a:gd name="connsiteY16" fmla="*/ 113909 h 731059"/>
                <a:gd name="connsiteX17" fmla="*/ 5702 w 632108"/>
                <a:gd name="connsiteY17" fmla="*/ 166174 h 731059"/>
                <a:gd name="connsiteX18" fmla="*/ 47222 w 632108"/>
                <a:gd name="connsiteY18" fmla="*/ 172524 h 731059"/>
                <a:gd name="connsiteX19" fmla="*/ 40872 w 632108"/>
                <a:gd name="connsiteY19" fmla="*/ 248724 h 731059"/>
                <a:gd name="connsiteX20" fmla="*/ 158102 w 632108"/>
                <a:gd name="connsiteY20" fmla="*/ 336647 h 731059"/>
                <a:gd name="connsiteX21" fmla="*/ 76041 w 632108"/>
                <a:gd name="connsiteY21" fmla="*/ 442155 h 731059"/>
                <a:gd name="connsiteX22" fmla="*/ 11564 w 632108"/>
                <a:gd name="connsiteY22" fmla="*/ 600416 h 731059"/>
                <a:gd name="connsiteX23" fmla="*/ 5702 w 632108"/>
                <a:gd name="connsiteY23" fmla="*/ 670755 h 731059"/>
                <a:gd name="connsiteX0" fmla="*/ 5702 w 622218"/>
                <a:gd name="connsiteY0" fmla="*/ 657741 h 718045"/>
                <a:gd name="connsiteX1" fmla="*/ 76041 w 622218"/>
                <a:gd name="connsiteY1" fmla="*/ 716356 h 718045"/>
                <a:gd name="connsiteX2" fmla="*/ 222579 w 622218"/>
                <a:gd name="connsiteY2" fmla="*/ 692910 h 718045"/>
                <a:gd name="connsiteX3" fmla="*/ 234302 w 622218"/>
                <a:gd name="connsiteY3" fmla="*/ 599125 h 718045"/>
                <a:gd name="connsiteX4" fmla="*/ 328087 w 622218"/>
                <a:gd name="connsiteY4" fmla="*/ 429141 h 718045"/>
                <a:gd name="connsiteX5" fmla="*/ 433595 w 622218"/>
                <a:gd name="connsiteY5" fmla="*/ 317771 h 718045"/>
                <a:gd name="connsiteX6" fmla="*/ 427733 w 622218"/>
                <a:gd name="connsiteY6" fmla="*/ 241571 h 718045"/>
                <a:gd name="connsiteX7" fmla="*/ 333949 w 622218"/>
                <a:gd name="connsiteY7" fmla="*/ 218125 h 718045"/>
                <a:gd name="connsiteX8" fmla="*/ 263610 w 622218"/>
                <a:gd name="connsiteY8" fmla="*/ 194679 h 718045"/>
                <a:gd name="connsiteX9" fmla="*/ 281195 w 622218"/>
                <a:gd name="connsiteY9" fmla="*/ 136064 h 718045"/>
                <a:gd name="connsiteX10" fmla="*/ 345672 w 622218"/>
                <a:gd name="connsiteY10" fmla="*/ 118479 h 718045"/>
                <a:gd name="connsiteX11" fmla="*/ 421872 w 622218"/>
                <a:gd name="connsiteY11" fmla="*/ 159510 h 718045"/>
                <a:gd name="connsiteX12" fmla="*/ 509795 w 622218"/>
                <a:gd name="connsiteY12" fmla="*/ 212264 h 718045"/>
                <a:gd name="connsiteX13" fmla="*/ 615302 w 622218"/>
                <a:gd name="connsiteY13" fmla="*/ 177095 h 718045"/>
                <a:gd name="connsiteX14" fmla="*/ 445318 w 622218"/>
                <a:gd name="connsiteY14" fmla="*/ 1248 h 718045"/>
                <a:gd name="connsiteX15" fmla="*/ 55281 w 622218"/>
                <a:gd name="connsiteY15" fmla="*/ 97720 h 718045"/>
                <a:gd name="connsiteX16" fmla="*/ 5702 w 622218"/>
                <a:gd name="connsiteY16" fmla="*/ 100895 h 718045"/>
                <a:gd name="connsiteX17" fmla="*/ 5702 w 622218"/>
                <a:gd name="connsiteY17" fmla="*/ 153160 h 718045"/>
                <a:gd name="connsiteX18" fmla="*/ 47222 w 622218"/>
                <a:gd name="connsiteY18" fmla="*/ 159510 h 718045"/>
                <a:gd name="connsiteX19" fmla="*/ 40872 w 622218"/>
                <a:gd name="connsiteY19" fmla="*/ 235710 h 718045"/>
                <a:gd name="connsiteX20" fmla="*/ 158102 w 622218"/>
                <a:gd name="connsiteY20" fmla="*/ 323633 h 718045"/>
                <a:gd name="connsiteX21" fmla="*/ 76041 w 622218"/>
                <a:gd name="connsiteY21" fmla="*/ 429141 h 718045"/>
                <a:gd name="connsiteX22" fmla="*/ 11564 w 622218"/>
                <a:gd name="connsiteY22" fmla="*/ 587402 h 718045"/>
                <a:gd name="connsiteX23" fmla="*/ 5702 w 622218"/>
                <a:gd name="connsiteY23" fmla="*/ 657741 h 718045"/>
                <a:gd name="connsiteX0" fmla="*/ 5702 w 638386"/>
                <a:gd name="connsiteY0" fmla="*/ 667079 h 727383"/>
                <a:gd name="connsiteX1" fmla="*/ 76041 w 638386"/>
                <a:gd name="connsiteY1" fmla="*/ 725694 h 727383"/>
                <a:gd name="connsiteX2" fmla="*/ 222579 w 638386"/>
                <a:gd name="connsiteY2" fmla="*/ 702248 h 727383"/>
                <a:gd name="connsiteX3" fmla="*/ 234302 w 638386"/>
                <a:gd name="connsiteY3" fmla="*/ 608463 h 727383"/>
                <a:gd name="connsiteX4" fmla="*/ 328087 w 638386"/>
                <a:gd name="connsiteY4" fmla="*/ 438479 h 727383"/>
                <a:gd name="connsiteX5" fmla="*/ 433595 w 638386"/>
                <a:gd name="connsiteY5" fmla="*/ 327109 h 727383"/>
                <a:gd name="connsiteX6" fmla="*/ 427733 w 638386"/>
                <a:gd name="connsiteY6" fmla="*/ 250909 h 727383"/>
                <a:gd name="connsiteX7" fmla="*/ 333949 w 638386"/>
                <a:gd name="connsiteY7" fmla="*/ 227463 h 727383"/>
                <a:gd name="connsiteX8" fmla="*/ 263610 w 638386"/>
                <a:gd name="connsiteY8" fmla="*/ 204017 h 727383"/>
                <a:gd name="connsiteX9" fmla="*/ 281195 w 638386"/>
                <a:gd name="connsiteY9" fmla="*/ 145402 h 727383"/>
                <a:gd name="connsiteX10" fmla="*/ 345672 w 638386"/>
                <a:gd name="connsiteY10" fmla="*/ 127817 h 727383"/>
                <a:gd name="connsiteX11" fmla="*/ 421872 w 638386"/>
                <a:gd name="connsiteY11" fmla="*/ 168848 h 727383"/>
                <a:gd name="connsiteX12" fmla="*/ 509795 w 638386"/>
                <a:gd name="connsiteY12" fmla="*/ 221602 h 727383"/>
                <a:gd name="connsiteX13" fmla="*/ 615302 w 638386"/>
                <a:gd name="connsiteY13" fmla="*/ 186433 h 727383"/>
                <a:gd name="connsiteX14" fmla="*/ 445318 w 638386"/>
                <a:gd name="connsiteY14" fmla="*/ 10586 h 727383"/>
                <a:gd name="connsiteX15" fmla="*/ 55281 w 638386"/>
                <a:gd name="connsiteY15" fmla="*/ 107058 h 727383"/>
                <a:gd name="connsiteX16" fmla="*/ 5702 w 638386"/>
                <a:gd name="connsiteY16" fmla="*/ 110233 h 727383"/>
                <a:gd name="connsiteX17" fmla="*/ 5702 w 638386"/>
                <a:gd name="connsiteY17" fmla="*/ 162498 h 727383"/>
                <a:gd name="connsiteX18" fmla="*/ 47222 w 638386"/>
                <a:gd name="connsiteY18" fmla="*/ 168848 h 727383"/>
                <a:gd name="connsiteX19" fmla="*/ 40872 w 638386"/>
                <a:gd name="connsiteY19" fmla="*/ 245048 h 727383"/>
                <a:gd name="connsiteX20" fmla="*/ 158102 w 638386"/>
                <a:gd name="connsiteY20" fmla="*/ 332971 h 727383"/>
                <a:gd name="connsiteX21" fmla="*/ 76041 w 638386"/>
                <a:gd name="connsiteY21" fmla="*/ 438479 h 727383"/>
                <a:gd name="connsiteX22" fmla="*/ 11564 w 638386"/>
                <a:gd name="connsiteY22" fmla="*/ 596740 h 727383"/>
                <a:gd name="connsiteX23" fmla="*/ 5702 w 638386"/>
                <a:gd name="connsiteY23" fmla="*/ 667079 h 727383"/>
                <a:gd name="connsiteX0" fmla="*/ 5702 w 630545"/>
                <a:gd name="connsiteY0" fmla="*/ 667079 h 727383"/>
                <a:gd name="connsiteX1" fmla="*/ 76041 w 630545"/>
                <a:gd name="connsiteY1" fmla="*/ 725694 h 727383"/>
                <a:gd name="connsiteX2" fmla="*/ 222579 w 630545"/>
                <a:gd name="connsiteY2" fmla="*/ 702248 h 727383"/>
                <a:gd name="connsiteX3" fmla="*/ 234302 w 630545"/>
                <a:gd name="connsiteY3" fmla="*/ 608463 h 727383"/>
                <a:gd name="connsiteX4" fmla="*/ 328087 w 630545"/>
                <a:gd name="connsiteY4" fmla="*/ 438479 h 727383"/>
                <a:gd name="connsiteX5" fmla="*/ 433595 w 630545"/>
                <a:gd name="connsiteY5" fmla="*/ 327109 h 727383"/>
                <a:gd name="connsiteX6" fmla="*/ 427733 w 630545"/>
                <a:gd name="connsiteY6" fmla="*/ 250909 h 727383"/>
                <a:gd name="connsiteX7" fmla="*/ 333949 w 630545"/>
                <a:gd name="connsiteY7" fmla="*/ 227463 h 727383"/>
                <a:gd name="connsiteX8" fmla="*/ 263610 w 630545"/>
                <a:gd name="connsiteY8" fmla="*/ 204017 h 727383"/>
                <a:gd name="connsiteX9" fmla="*/ 281195 w 630545"/>
                <a:gd name="connsiteY9" fmla="*/ 145402 h 727383"/>
                <a:gd name="connsiteX10" fmla="*/ 345672 w 630545"/>
                <a:gd name="connsiteY10" fmla="*/ 127817 h 727383"/>
                <a:gd name="connsiteX11" fmla="*/ 421872 w 630545"/>
                <a:gd name="connsiteY11" fmla="*/ 168848 h 727383"/>
                <a:gd name="connsiteX12" fmla="*/ 509795 w 630545"/>
                <a:gd name="connsiteY12" fmla="*/ 221602 h 727383"/>
                <a:gd name="connsiteX13" fmla="*/ 615302 w 630545"/>
                <a:gd name="connsiteY13" fmla="*/ 186433 h 727383"/>
                <a:gd name="connsiteX14" fmla="*/ 445318 w 630545"/>
                <a:gd name="connsiteY14" fmla="*/ 10586 h 727383"/>
                <a:gd name="connsiteX15" fmla="*/ 55281 w 630545"/>
                <a:gd name="connsiteY15" fmla="*/ 107058 h 727383"/>
                <a:gd name="connsiteX16" fmla="*/ 5702 w 630545"/>
                <a:gd name="connsiteY16" fmla="*/ 110233 h 727383"/>
                <a:gd name="connsiteX17" fmla="*/ 5702 w 630545"/>
                <a:gd name="connsiteY17" fmla="*/ 162498 h 727383"/>
                <a:gd name="connsiteX18" fmla="*/ 47222 w 630545"/>
                <a:gd name="connsiteY18" fmla="*/ 168848 h 727383"/>
                <a:gd name="connsiteX19" fmla="*/ 40872 w 630545"/>
                <a:gd name="connsiteY19" fmla="*/ 245048 h 727383"/>
                <a:gd name="connsiteX20" fmla="*/ 158102 w 630545"/>
                <a:gd name="connsiteY20" fmla="*/ 332971 h 727383"/>
                <a:gd name="connsiteX21" fmla="*/ 76041 w 630545"/>
                <a:gd name="connsiteY21" fmla="*/ 438479 h 727383"/>
                <a:gd name="connsiteX22" fmla="*/ 11564 w 630545"/>
                <a:gd name="connsiteY22" fmla="*/ 596740 h 727383"/>
                <a:gd name="connsiteX23" fmla="*/ 5702 w 630545"/>
                <a:gd name="connsiteY23" fmla="*/ 667079 h 727383"/>
                <a:gd name="connsiteX0" fmla="*/ 5702 w 630545"/>
                <a:gd name="connsiteY0" fmla="*/ 666038 h 726342"/>
                <a:gd name="connsiteX1" fmla="*/ 76041 w 630545"/>
                <a:gd name="connsiteY1" fmla="*/ 724653 h 726342"/>
                <a:gd name="connsiteX2" fmla="*/ 222579 w 630545"/>
                <a:gd name="connsiteY2" fmla="*/ 701207 h 726342"/>
                <a:gd name="connsiteX3" fmla="*/ 234302 w 630545"/>
                <a:gd name="connsiteY3" fmla="*/ 607422 h 726342"/>
                <a:gd name="connsiteX4" fmla="*/ 328087 w 630545"/>
                <a:gd name="connsiteY4" fmla="*/ 437438 h 726342"/>
                <a:gd name="connsiteX5" fmla="*/ 433595 w 630545"/>
                <a:gd name="connsiteY5" fmla="*/ 326068 h 726342"/>
                <a:gd name="connsiteX6" fmla="*/ 427733 w 630545"/>
                <a:gd name="connsiteY6" fmla="*/ 249868 h 726342"/>
                <a:gd name="connsiteX7" fmla="*/ 333949 w 630545"/>
                <a:gd name="connsiteY7" fmla="*/ 226422 h 726342"/>
                <a:gd name="connsiteX8" fmla="*/ 263610 w 630545"/>
                <a:gd name="connsiteY8" fmla="*/ 202976 h 726342"/>
                <a:gd name="connsiteX9" fmla="*/ 281195 w 630545"/>
                <a:gd name="connsiteY9" fmla="*/ 144361 h 726342"/>
                <a:gd name="connsiteX10" fmla="*/ 345672 w 630545"/>
                <a:gd name="connsiteY10" fmla="*/ 126776 h 726342"/>
                <a:gd name="connsiteX11" fmla="*/ 421872 w 630545"/>
                <a:gd name="connsiteY11" fmla="*/ 167807 h 726342"/>
                <a:gd name="connsiteX12" fmla="*/ 509795 w 630545"/>
                <a:gd name="connsiteY12" fmla="*/ 220561 h 726342"/>
                <a:gd name="connsiteX13" fmla="*/ 615302 w 630545"/>
                <a:gd name="connsiteY13" fmla="*/ 185392 h 726342"/>
                <a:gd name="connsiteX14" fmla="*/ 445318 w 630545"/>
                <a:gd name="connsiteY14" fmla="*/ 9545 h 726342"/>
                <a:gd name="connsiteX15" fmla="*/ 55281 w 630545"/>
                <a:gd name="connsiteY15" fmla="*/ 106017 h 726342"/>
                <a:gd name="connsiteX16" fmla="*/ 5702 w 630545"/>
                <a:gd name="connsiteY16" fmla="*/ 109192 h 726342"/>
                <a:gd name="connsiteX17" fmla="*/ 5702 w 630545"/>
                <a:gd name="connsiteY17" fmla="*/ 161457 h 726342"/>
                <a:gd name="connsiteX18" fmla="*/ 47222 w 630545"/>
                <a:gd name="connsiteY18" fmla="*/ 167807 h 726342"/>
                <a:gd name="connsiteX19" fmla="*/ 40872 w 630545"/>
                <a:gd name="connsiteY19" fmla="*/ 244007 h 726342"/>
                <a:gd name="connsiteX20" fmla="*/ 158102 w 630545"/>
                <a:gd name="connsiteY20" fmla="*/ 331930 h 726342"/>
                <a:gd name="connsiteX21" fmla="*/ 76041 w 630545"/>
                <a:gd name="connsiteY21" fmla="*/ 437438 h 726342"/>
                <a:gd name="connsiteX22" fmla="*/ 11564 w 630545"/>
                <a:gd name="connsiteY22" fmla="*/ 595699 h 726342"/>
                <a:gd name="connsiteX23" fmla="*/ 5702 w 630545"/>
                <a:gd name="connsiteY23" fmla="*/ 666038 h 726342"/>
                <a:gd name="connsiteX0" fmla="*/ 5702 w 645581"/>
                <a:gd name="connsiteY0" fmla="*/ 669082 h 729386"/>
                <a:gd name="connsiteX1" fmla="*/ 76041 w 645581"/>
                <a:gd name="connsiteY1" fmla="*/ 727697 h 729386"/>
                <a:gd name="connsiteX2" fmla="*/ 222579 w 645581"/>
                <a:gd name="connsiteY2" fmla="*/ 704251 h 729386"/>
                <a:gd name="connsiteX3" fmla="*/ 234302 w 645581"/>
                <a:gd name="connsiteY3" fmla="*/ 610466 h 729386"/>
                <a:gd name="connsiteX4" fmla="*/ 328087 w 645581"/>
                <a:gd name="connsiteY4" fmla="*/ 440482 h 729386"/>
                <a:gd name="connsiteX5" fmla="*/ 433595 w 645581"/>
                <a:gd name="connsiteY5" fmla="*/ 329112 h 729386"/>
                <a:gd name="connsiteX6" fmla="*/ 427733 w 645581"/>
                <a:gd name="connsiteY6" fmla="*/ 252912 h 729386"/>
                <a:gd name="connsiteX7" fmla="*/ 333949 w 645581"/>
                <a:gd name="connsiteY7" fmla="*/ 229466 h 729386"/>
                <a:gd name="connsiteX8" fmla="*/ 263610 w 645581"/>
                <a:gd name="connsiteY8" fmla="*/ 206020 h 729386"/>
                <a:gd name="connsiteX9" fmla="*/ 281195 w 645581"/>
                <a:gd name="connsiteY9" fmla="*/ 147405 h 729386"/>
                <a:gd name="connsiteX10" fmla="*/ 345672 w 645581"/>
                <a:gd name="connsiteY10" fmla="*/ 129820 h 729386"/>
                <a:gd name="connsiteX11" fmla="*/ 421872 w 645581"/>
                <a:gd name="connsiteY11" fmla="*/ 170851 h 729386"/>
                <a:gd name="connsiteX12" fmla="*/ 509795 w 645581"/>
                <a:gd name="connsiteY12" fmla="*/ 223605 h 729386"/>
                <a:gd name="connsiteX13" fmla="*/ 615302 w 645581"/>
                <a:gd name="connsiteY13" fmla="*/ 188436 h 729386"/>
                <a:gd name="connsiteX14" fmla="*/ 445318 w 645581"/>
                <a:gd name="connsiteY14" fmla="*/ 12589 h 729386"/>
                <a:gd name="connsiteX15" fmla="*/ 55281 w 645581"/>
                <a:gd name="connsiteY15" fmla="*/ 109061 h 729386"/>
                <a:gd name="connsiteX16" fmla="*/ 5702 w 645581"/>
                <a:gd name="connsiteY16" fmla="*/ 112236 h 729386"/>
                <a:gd name="connsiteX17" fmla="*/ 5702 w 645581"/>
                <a:gd name="connsiteY17" fmla="*/ 164501 h 729386"/>
                <a:gd name="connsiteX18" fmla="*/ 47222 w 645581"/>
                <a:gd name="connsiteY18" fmla="*/ 170851 h 729386"/>
                <a:gd name="connsiteX19" fmla="*/ 40872 w 645581"/>
                <a:gd name="connsiteY19" fmla="*/ 247051 h 729386"/>
                <a:gd name="connsiteX20" fmla="*/ 158102 w 645581"/>
                <a:gd name="connsiteY20" fmla="*/ 334974 h 729386"/>
                <a:gd name="connsiteX21" fmla="*/ 76041 w 645581"/>
                <a:gd name="connsiteY21" fmla="*/ 440482 h 729386"/>
                <a:gd name="connsiteX22" fmla="*/ 11564 w 645581"/>
                <a:gd name="connsiteY22" fmla="*/ 598743 h 729386"/>
                <a:gd name="connsiteX23" fmla="*/ 5702 w 645581"/>
                <a:gd name="connsiteY23" fmla="*/ 669082 h 729386"/>
                <a:gd name="connsiteX0" fmla="*/ 5702 w 628760"/>
                <a:gd name="connsiteY0" fmla="*/ 667030 h 727334"/>
                <a:gd name="connsiteX1" fmla="*/ 76041 w 628760"/>
                <a:gd name="connsiteY1" fmla="*/ 725645 h 727334"/>
                <a:gd name="connsiteX2" fmla="*/ 222579 w 628760"/>
                <a:gd name="connsiteY2" fmla="*/ 702199 h 727334"/>
                <a:gd name="connsiteX3" fmla="*/ 234302 w 628760"/>
                <a:gd name="connsiteY3" fmla="*/ 608414 h 727334"/>
                <a:gd name="connsiteX4" fmla="*/ 328087 w 628760"/>
                <a:gd name="connsiteY4" fmla="*/ 438430 h 727334"/>
                <a:gd name="connsiteX5" fmla="*/ 433595 w 628760"/>
                <a:gd name="connsiteY5" fmla="*/ 327060 h 727334"/>
                <a:gd name="connsiteX6" fmla="*/ 427733 w 628760"/>
                <a:gd name="connsiteY6" fmla="*/ 250860 h 727334"/>
                <a:gd name="connsiteX7" fmla="*/ 333949 w 628760"/>
                <a:gd name="connsiteY7" fmla="*/ 227414 h 727334"/>
                <a:gd name="connsiteX8" fmla="*/ 263610 w 628760"/>
                <a:gd name="connsiteY8" fmla="*/ 203968 h 727334"/>
                <a:gd name="connsiteX9" fmla="*/ 281195 w 628760"/>
                <a:gd name="connsiteY9" fmla="*/ 145353 h 727334"/>
                <a:gd name="connsiteX10" fmla="*/ 345672 w 628760"/>
                <a:gd name="connsiteY10" fmla="*/ 127768 h 727334"/>
                <a:gd name="connsiteX11" fmla="*/ 421872 w 628760"/>
                <a:gd name="connsiteY11" fmla="*/ 168799 h 727334"/>
                <a:gd name="connsiteX12" fmla="*/ 509795 w 628760"/>
                <a:gd name="connsiteY12" fmla="*/ 221553 h 727334"/>
                <a:gd name="connsiteX13" fmla="*/ 615302 w 628760"/>
                <a:gd name="connsiteY13" fmla="*/ 186384 h 727334"/>
                <a:gd name="connsiteX14" fmla="*/ 445318 w 628760"/>
                <a:gd name="connsiteY14" fmla="*/ 10537 h 727334"/>
                <a:gd name="connsiteX15" fmla="*/ 55281 w 628760"/>
                <a:gd name="connsiteY15" fmla="*/ 107009 h 727334"/>
                <a:gd name="connsiteX16" fmla="*/ 5702 w 628760"/>
                <a:gd name="connsiteY16" fmla="*/ 110184 h 727334"/>
                <a:gd name="connsiteX17" fmla="*/ 5702 w 628760"/>
                <a:gd name="connsiteY17" fmla="*/ 162449 h 727334"/>
                <a:gd name="connsiteX18" fmla="*/ 47222 w 628760"/>
                <a:gd name="connsiteY18" fmla="*/ 168799 h 727334"/>
                <a:gd name="connsiteX19" fmla="*/ 40872 w 628760"/>
                <a:gd name="connsiteY19" fmla="*/ 244999 h 727334"/>
                <a:gd name="connsiteX20" fmla="*/ 158102 w 628760"/>
                <a:gd name="connsiteY20" fmla="*/ 332922 h 727334"/>
                <a:gd name="connsiteX21" fmla="*/ 76041 w 628760"/>
                <a:gd name="connsiteY21" fmla="*/ 438430 h 727334"/>
                <a:gd name="connsiteX22" fmla="*/ 11564 w 628760"/>
                <a:gd name="connsiteY22" fmla="*/ 596691 h 727334"/>
                <a:gd name="connsiteX23" fmla="*/ 5702 w 628760"/>
                <a:gd name="connsiteY23" fmla="*/ 667030 h 727334"/>
                <a:gd name="connsiteX0" fmla="*/ 5702 w 622218"/>
                <a:gd name="connsiteY0" fmla="*/ 657359 h 717663"/>
                <a:gd name="connsiteX1" fmla="*/ 76041 w 622218"/>
                <a:gd name="connsiteY1" fmla="*/ 715974 h 717663"/>
                <a:gd name="connsiteX2" fmla="*/ 222579 w 622218"/>
                <a:gd name="connsiteY2" fmla="*/ 692528 h 717663"/>
                <a:gd name="connsiteX3" fmla="*/ 234302 w 622218"/>
                <a:gd name="connsiteY3" fmla="*/ 598743 h 717663"/>
                <a:gd name="connsiteX4" fmla="*/ 328087 w 622218"/>
                <a:gd name="connsiteY4" fmla="*/ 428759 h 717663"/>
                <a:gd name="connsiteX5" fmla="*/ 433595 w 622218"/>
                <a:gd name="connsiteY5" fmla="*/ 317389 h 717663"/>
                <a:gd name="connsiteX6" fmla="*/ 427733 w 622218"/>
                <a:gd name="connsiteY6" fmla="*/ 241189 h 717663"/>
                <a:gd name="connsiteX7" fmla="*/ 333949 w 622218"/>
                <a:gd name="connsiteY7" fmla="*/ 217743 h 717663"/>
                <a:gd name="connsiteX8" fmla="*/ 263610 w 622218"/>
                <a:gd name="connsiteY8" fmla="*/ 194297 h 717663"/>
                <a:gd name="connsiteX9" fmla="*/ 281195 w 622218"/>
                <a:gd name="connsiteY9" fmla="*/ 135682 h 717663"/>
                <a:gd name="connsiteX10" fmla="*/ 345672 w 622218"/>
                <a:gd name="connsiteY10" fmla="*/ 118097 h 717663"/>
                <a:gd name="connsiteX11" fmla="*/ 421872 w 622218"/>
                <a:gd name="connsiteY11" fmla="*/ 159128 h 717663"/>
                <a:gd name="connsiteX12" fmla="*/ 509795 w 622218"/>
                <a:gd name="connsiteY12" fmla="*/ 211882 h 717663"/>
                <a:gd name="connsiteX13" fmla="*/ 615302 w 622218"/>
                <a:gd name="connsiteY13" fmla="*/ 176713 h 717663"/>
                <a:gd name="connsiteX14" fmla="*/ 445318 w 622218"/>
                <a:gd name="connsiteY14" fmla="*/ 866 h 717663"/>
                <a:gd name="connsiteX15" fmla="*/ 55281 w 622218"/>
                <a:gd name="connsiteY15" fmla="*/ 103688 h 717663"/>
                <a:gd name="connsiteX16" fmla="*/ 5702 w 622218"/>
                <a:gd name="connsiteY16" fmla="*/ 100513 h 717663"/>
                <a:gd name="connsiteX17" fmla="*/ 5702 w 622218"/>
                <a:gd name="connsiteY17" fmla="*/ 152778 h 717663"/>
                <a:gd name="connsiteX18" fmla="*/ 47222 w 622218"/>
                <a:gd name="connsiteY18" fmla="*/ 159128 h 717663"/>
                <a:gd name="connsiteX19" fmla="*/ 40872 w 622218"/>
                <a:gd name="connsiteY19" fmla="*/ 235328 h 717663"/>
                <a:gd name="connsiteX20" fmla="*/ 158102 w 622218"/>
                <a:gd name="connsiteY20" fmla="*/ 323251 h 717663"/>
                <a:gd name="connsiteX21" fmla="*/ 76041 w 622218"/>
                <a:gd name="connsiteY21" fmla="*/ 428759 h 717663"/>
                <a:gd name="connsiteX22" fmla="*/ 11564 w 622218"/>
                <a:gd name="connsiteY22" fmla="*/ 587020 h 717663"/>
                <a:gd name="connsiteX23" fmla="*/ 5702 w 622218"/>
                <a:gd name="connsiteY23" fmla="*/ 657359 h 717663"/>
                <a:gd name="connsiteX0" fmla="*/ 5702 w 640636"/>
                <a:gd name="connsiteY0" fmla="*/ 671494 h 731798"/>
                <a:gd name="connsiteX1" fmla="*/ 76041 w 640636"/>
                <a:gd name="connsiteY1" fmla="*/ 730109 h 731798"/>
                <a:gd name="connsiteX2" fmla="*/ 222579 w 640636"/>
                <a:gd name="connsiteY2" fmla="*/ 706663 h 731798"/>
                <a:gd name="connsiteX3" fmla="*/ 234302 w 640636"/>
                <a:gd name="connsiteY3" fmla="*/ 612878 h 731798"/>
                <a:gd name="connsiteX4" fmla="*/ 328087 w 640636"/>
                <a:gd name="connsiteY4" fmla="*/ 442894 h 731798"/>
                <a:gd name="connsiteX5" fmla="*/ 433595 w 640636"/>
                <a:gd name="connsiteY5" fmla="*/ 331524 h 731798"/>
                <a:gd name="connsiteX6" fmla="*/ 427733 w 640636"/>
                <a:gd name="connsiteY6" fmla="*/ 255324 h 731798"/>
                <a:gd name="connsiteX7" fmla="*/ 333949 w 640636"/>
                <a:gd name="connsiteY7" fmla="*/ 231878 h 731798"/>
                <a:gd name="connsiteX8" fmla="*/ 263610 w 640636"/>
                <a:gd name="connsiteY8" fmla="*/ 208432 h 731798"/>
                <a:gd name="connsiteX9" fmla="*/ 281195 w 640636"/>
                <a:gd name="connsiteY9" fmla="*/ 149817 h 731798"/>
                <a:gd name="connsiteX10" fmla="*/ 345672 w 640636"/>
                <a:gd name="connsiteY10" fmla="*/ 132232 h 731798"/>
                <a:gd name="connsiteX11" fmla="*/ 421872 w 640636"/>
                <a:gd name="connsiteY11" fmla="*/ 173263 h 731798"/>
                <a:gd name="connsiteX12" fmla="*/ 509795 w 640636"/>
                <a:gd name="connsiteY12" fmla="*/ 226017 h 731798"/>
                <a:gd name="connsiteX13" fmla="*/ 615302 w 640636"/>
                <a:gd name="connsiteY13" fmla="*/ 190848 h 731798"/>
                <a:gd name="connsiteX14" fmla="*/ 445318 w 640636"/>
                <a:gd name="connsiteY14" fmla="*/ 15001 h 731798"/>
                <a:gd name="connsiteX15" fmla="*/ 55281 w 640636"/>
                <a:gd name="connsiteY15" fmla="*/ 117823 h 731798"/>
                <a:gd name="connsiteX16" fmla="*/ 5702 w 640636"/>
                <a:gd name="connsiteY16" fmla="*/ 114648 h 731798"/>
                <a:gd name="connsiteX17" fmla="*/ 5702 w 640636"/>
                <a:gd name="connsiteY17" fmla="*/ 166913 h 731798"/>
                <a:gd name="connsiteX18" fmla="*/ 47222 w 640636"/>
                <a:gd name="connsiteY18" fmla="*/ 173263 h 731798"/>
                <a:gd name="connsiteX19" fmla="*/ 40872 w 640636"/>
                <a:gd name="connsiteY19" fmla="*/ 249463 h 731798"/>
                <a:gd name="connsiteX20" fmla="*/ 158102 w 640636"/>
                <a:gd name="connsiteY20" fmla="*/ 337386 h 731798"/>
                <a:gd name="connsiteX21" fmla="*/ 76041 w 640636"/>
                <a:gd name="connsiteY21" fmla="*/ 442894 h 731798"/>
                <a:gd name="connsiteX22" fmla="*/ 11564 w 640636"/>
                <a:gd name="connsiteY22" fmla="*/ 601155 h 731798"/>
                <a:gd name="connsiteX23" fmla="*/ 5702 w 640636"/>
                <a:gd name="connsiteY23" fmla="*/ 671494 h 731798"/>
                <a:gd name="connsiteX0" fmla="*/ 5702 w 620163"/>
                <a:gd name="connsiteY0" fmla="*/ 656986 h 717290"/>
                <a:gd name="connsiteX1" fmla="*/ 76041 w 620163"/>
                <a:gd name="connsiteY1" fmla="*/ 715601 h 717290"/>
                <a:gd name="connsiteX2" fmla="*/ 222579 w 620163"/>
                <a:gd name="connsiteY2" fmla="*/ 692155 h 717290"/>
                <a:gd name="connsiteX3" fmla="*/ 234302 w 620163"/>
                <a:gd name="connsiteY3" fmla="*/ 598370 h 717290"/>
                <a:gd name="connsiteX4" fmla="*/ 328087 w 620163"/>
                <a:gd name="connsiteY4" fmla="*/ 428386 h 717290"/>
                <a:gd name="connsiteX5" fmla="*/ 433595 w 620163"/>
                <a:gd name="connsiteY5" fmla="*/ 317016 h 717290"/>
                <a:gd name="connsiteX6" fmla="*/ 427733 w 620163"/>
                <a:gd name="connsiteY6" fmla="*/ 240816 h 717290"/>
                <a:gd name="connsiteX7" fmla="*/ 333949 w 620163"/>
                <a:gd name="connsiteY7" fmla="*/ 217370 h 717290"/>
                <a:gd name="connsiteX8" fmla="*/ 263610 w 620163"/>
                <a:gd name="connsiteY8" fmla="*/ 193924 h 717290"/>
                <a:gd name="connsiteX9" fmla="*/ 281195 w 620163"/>
                <a:gd name="connsiteY9" fmla="*/ 135309 h 717290"/>
                <a:gd name="connsiteX10" fmla="*/ 345672 w 620163"/>
                <a:gd name="connsiteY10" fmla="*/ 117724 h 717290"/>
                <a:gd name="connsiteX11" fmla="*/ 421872 w 620163"/>
                <a:gd name="connsiteY11" fmla="*/ 158755 h 717290"/>
                <a:gd name="connsiteX12" fmla="*/ 509795 w 620163"/>
                <a:gd name="connsiteY12" fmla="*/ 211509 h 717290"/>
                <a:gd name="connsiteX13" fmla="*/ 615302 w 620163"/>
                <a:gd name="connsiteY13" fmla="*/ 176340 h 717290"/>
                <a:gd name="connsiteX14" fmla="*/ 445318 w 620163"/>
                <a:gd name="connsiteY14" fmla="*/ 493 h 717290"/>
                <a:gd name="connsiteX15" fmla="*/ 55281 w 620163"/>
                <a:gd name="connsiteY15" fmla="*/ 103315 h 717290"/>
                <a:gd name="connsiteX16" fmla="*/ 5702 w 620163"/>
                <a:gd name="connsiteY16" fmla="*/ 100140 h 717290"/>
                <a:gd name="connsiteX17" fmla="*/ 5702 w 620163"/>
                <a:gd name="connsiteY17" fmla="*/ 152405 h 717290"/>
                <a:gd name="connsiteX18" fmla="*/ 47222 w 620163"/>
                <a:gd name="connsiteY18" fmla="*/ 158755 h 717290"/>
                <a:gd name="connsiteX19" fmla="*/ 40872 w 620163"/>
                <a:gd name="connsiteY19" fmla="*/ 234955 h 717290"/>
                <a:gd name="connsiteX20" fmla="*/ 158102 w 620163"/>
                <a:gd name="connsiteY20" fmla="*/ 322878 h 717290"/>
                <a:gd name="connsiteX21" fmla="*/ 76041 w 620163"/>
                <a:gd name="connsiteY21" fmla="*/ 428386 h 717290"/>
                <a:gd name="connsiteX22" fmla="*/ 11564 w 620163"/>
                <a:gd name="connsiteY22" fmla="*/ 586647 h 717290"/>
                <a:gd name="connsiteX23" fmla="*/ 5702 w 620163"/>
                <a:gd name="connsiteY23" fmla="*/ 656986 h 717290"/>
                <a:gd name="connsiteX0" fmla="*/ 5702 w 634995"/>
                <a:gd name="connsiteY0" fmla="*/ 669380 h 729684"/>
                <a:gd name="connsiteX1" fmla="*/ 76041 w 634995"/>
                <a:gd name="connsiteY1" fmla="*/ 727995 h 729684"/>
                <a:gd name="connsiteX2" fmla="*/ 222579 w 634995"/>
                <a:gd name="connsiteY2" fmla="*/ 704549 h 729684"/>
                <a:gd name="connsiteX3" fmla="*/ 234302 w 634995"/>
                <a:gd name="connsiteY3" fmla="*/ 610764 h 729684"/>
                <a:gd name="connsiteX4" fmla="*/ 328087 w 634995"/>
                <a:gd name="connsiteY4" fmla="*/ 440780 h 729684"/>
                <a:gd name="connsiteX5" fmla="*/ 433595 w 634995"/>
                <a:gd name="connsiteY5" fmla="*/ 329410 h 729684"/>
                <a:gd name="connsiteX6" fmla="*/ 427733 w 634995"/>
                <a:gd name="connsiteY6" fmla="*/ 253210 h 729684"/>
                <a:gd name="connsiteX7" fmla="*/ 333949 w 634995"/>
                <a:gd name="connsiteY7" fmla="*/ 229764 h 729684"/>
                <a:gd name="connsiteX8" fmla="*/ 263610 w 634995"/>
                <a:gd name="connsiteY8" fmla="*/ 206318 h 729684"/>
                <a:gd name="connsiteX9" fmla="*/ 281195 w 634995"/>
                <a:gd name="connsiteY9" fmla="*/ 147703 h 729684"/>
                <a:gd name="connsiteX10" fmla="*/ 345672 w 634995"/>
                <a:gd name="connsiteY10" fmla="*/ 130118 h 729684"/>
                <a:gd name="connsiteX11" fmla="*/ 421872 w 634995"/>
                <a:gd name="connsiteY11" fmla="*/ 171149 h 729684"/>
                <a:gd name="connsiteX12" fmla="*/ 509795 w 634995"/>
                <a:gd name="connsiteY12" fmla="*/ 223903 h 729684"/>
                <a:gd name="connsiteX13" fmla="*/ 615302 w 634995"/>
                <a:gd name="connsiteY13" fmla="*/ 188734 h 729684"/>
                <a:gd name="connsiteX14" fmla="*/ 445318 w 634995"/>
                <a:gd name="connsiteY14" fmla="*/ 12887 h 729684"/>
                <a:gd name="connsiteX15" fmla="*/ 55281 w 634995"/>
                <a:gd name="connsiteY15" fmla="*/ 115709 h 729684"/>
                <a:gd name="connsiteX16" fmla="*/ 5702 w 634995"/>
                <a:gd name="connsiteY16" fmla="*/ 112534 h 729684"/>
                <a:gd name="connsiteX17" fmla="*/ 5702 w 634995"/>
                <a:gd name="connsiteY17" fmla="*/ 164799 h 729684"/>
                <a:gd name="connsiteX18" fmla="*/ 47222 w 634995"/>
                <a:gd name="connsiteY18" fmla="*/ 171149 h 729684"/>
                <a:gd name="connsiteX19" fmla="*/ 40872 w 634995"/>
                <a:gd name="connsiteY19" fmla="*/ 247349 h 729684"/>
                <a:gd name="connsiteX20" fmla="*/ 158102 w 634995"/>
                <a:gd name="connsiteY20" fmla="*/ 335272 h 729684"/>
                <a:gd name="connsiteX21" fmla="*/ 76041 w 634995"/>
                <a:gd name="connsiteY21" fmla="*/ 440780 h 729684"/>
                <a:gd name="connsiteX22" fmla="*/ 11564 w 634995"/>
                <a:gd name="connsiteY22" fmla="*/ 599041 h 729684"/>
                <a:gd name="connsiteX23" fmla="*/ 5702 w 634995"/>
                <a:gd name="connsiteY23" fmla="*/ 669380 h 729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34995" h="729684">
                  <a:moveTo>
                    <a:pt x="5702" y="669380"/>
                  </a:moveTo>
                  <a:cubicBezTo>
                    <a:pt x="16448" y="690872"/>
                    <a:pt x="39895" y="722134"/>
                    <a:pt x="76041" y="727995"/>
                  </a:cubicBezTo>
                  <a:cubicBezTo>
                    <a:pt x="112187" y="733856"/>
                    <a:pt x="196202" y="724087"/>
                    <a:pt x="222579" y="704549"/>
                  </a:cubicBezTo>
                  <a:cubicBezTo>
                    <a:pt x="248956" y="685011"/>
                    <a:pt x="216717" y="654725"/>
                    <a:pt x="234302" y="610764"/>
                  </a:cubicBezTo>
                  <a:cubicBezTo>
                    <a:pt x="251887" y="566803"/>
                    <a:pt x="294872" y="487672"/>
                    <a:pt x="328087" y="440780"/>
                  </a:cubicBezTo>
                  <a:cubicBezTo>
                    <a:pt x="361302" y="393888"/>
                    <a:pt x="416987" y="360672"/>
                    <a:pt x="433595" y="329410"/>
                  </a:cubicBezTo>
                  <a:cubicBezTo>
                    <a:pt x="450203" y="298148"/>
                    <a:pt x="444341" y="269818"/>
                    <a:pt x="427733" y="253210"/>
                  </a:cubicBezTo>
                  <a:cubicBezTo>
                    <a:pt x="411125" y="236602"/>
                    <a:pt x="361303" y="237579"/>
                    <a:pt x="333949" y="229764"/>
                  </a:cubicBezTo>
                  <a:cubicBezTo>
                    <a:pt x="306595" y="221949"/>
                    <a:pt x="272402" y="219995"/>
                    <a:pt x="263610" y="206318"/>
                  </a:cubicBezTo>
                  <a:cubicBezTo>
                    <a:pt x="254818" y="192641"/>
                    <a:pt x="267518" y="160403"/>
                    <a:pt x="281195" y="147703"/>
                  </a:cubicBezTo>
                  <a:cubicBezTo>
                    <a:pt x="294872" y="135003"/>
                    <a:pt x="322226" y="126210"/>
                    <a:pt x="345672" y="130118"/>
                  </a:cubicBezTo>
                  <a:cubicBezTo>
                    <a:pt x="369118" y="134026"/>
                    <a:pt x="394518" y="155518"/>
                    <a:pt x="421872" y="171149"/>
                  </a:cubicBezTo>
                  <a:cubicBezTo>
                    <a:pt x="449226" y="186780"/>
                    <a:pt x="477557" y="220972"/>
                    <a:pt x="509795" y="223903"/>
                  </a:cubicBezTo>
                  <a:cubicBezTo>
                    <a:pt x="542033" y="226834"/>
                    <a:pt x="579156" y="235626"/>
                    <a:pt x="615302" y="188734"/>
                  </a:cubicBezTo>
                  <a:cubicBezTo>
                    <a:pt x="651448" y="141842"/>
                    <a:pt x="659305" y="72683"/>
                    <a:pt x="445318" y="12887"/>
                  </a:cubicBezTo>
                  <a:cubicBezTo>
                    <a:pt x="231331" y="-46909"/>
                    <a:pt x="54304" y="121082"/>
                    <a:pt x="55281" y="115709"/>
                  </a:cubicBezTo>
                  <a:cubicBezTo>
                    <a:pt x="56258" y="110336"/>
                    <a:pt x="13965" y="104352"/>
                    <a:pt x="5702" y="112534"/>
                  </a:cubicBezTo>
                  <a:cubicBezTo>
                    <a:pt x="-2561" y="120716"/>
                    <a:pt x="5132" y="158205"/>
                    <a:pt x="5702" y="164799"/>
                  </a:cubicBezTo>
                  <a:cubicBezTo>
                    <a:pt x="6272" y="171393"/>
                    <a:pt x="41360" y="157391"/>
                    <a:pt x="47222" y="171149"/>
                  </a:cubicBezTo>
                  <a:cubicBezTo>
                    <a:pt x="53084" y="184907"/>
                    <a:pt x="28742" y="197770"/>
                    <a:pt x="40872" y="247349"/>
                  </a:cubicBezTo>
                  <a:cubicBezTo>
                    <a:pt x="53002" y="296928"/>
                    <a:pt x="152241" y="303034"/>
                    <a:pt x="158102" y="335272"/>
                  </a:cubicBezTo>
                  <a:cubicBezTo>
                    <a:pt x="163963" y="367510"/>
                    <a:pt x="100464" y="396819"/>
                    <a:pt x="76041" y="440780"/>
                  </a:cubicBezTo>
                  <a:cubicBezTo>
                    <a:pt x="51618" y="484741"/>
                    <a:pt x="22310" y="559964"/>
                    <a:pt x="11564" y="599041"/>
                  </a:cubicBezTo>
                  <a:cubicBezTo>
                    <a:pt x="818" y="638118"/>
                    <a:pt x="-5044" y="647888"/>
                    <a:pt x="5702" y="669380"/>
                  </a:cubicBezTo>
                  <a:close/>
                </a:path>
              </a:pathLst>
            </a:cu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291" name="Group 10290">
            <a:extLst>
              <a:ext uri="{FF2B5EF4-FFF2-40B4-BE49-F238E27FC236}">
                <a16:creationId xmlns:a16="http://schemas.microsoft.com/office/drawing/2014/main" id="{8E21B64E-C44B-1906-3E57-00BD6F3C2D98}"/>
              </a:ext>
            </a:extLst>
          </p:cNvPr>
          <p:cNvGrpSpPr/>
          <p:nvPr/>
        </p:nvGrpSpPr>
        <p:grpSpPr>
          <a:xfrm>
            <a:off x="8458030" y="2852632"/>
            <a:ext cx="410670" cy="2009915"/>
            <a:chOff x="7188266" y="-1712327"/>
            <a:chExt cx="527642" cy="1528602"/>
          </a:xfrm>
          <a:solidFill>
            <a:schemeClr val="accent4"/>
          </a:solidFill>
        </p:grpSpPr>
        <p:sp>
          <p:nvSpPr>
            <p:cNvPr id="10293" name="Rounded Rectangle 4149">
              <a:extLst>
                <a:ext uri="{FF2B5EF4-FFF2-40B4-BE49-F238E27FC236}">
                  <a16:creationId xmlns:a16="http://schemas.microsoft.com/office/drawing/2014/main" id="{AF927B90-0F55-4D65-1428-774C9FA47A09}"/>
                </a:ext>
              </a:extLst>
            </p:cNvPr>
            <p:cNvSpPr/>
            <p:nvPr/>
          </p:nvSpPr>
          <p:spPr bwMode="auto">
            <a:xfrm>
              <a:off x="7292622" y="-1190989"/>
              <a:ext cx="70100" cy="818456"/>
            </a:xfrm>
            <a:prstGeom prst="round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94" name="Rounded Rectangle 4150">
              <a:extLst>
                <a:ext uri="{FF2B5EF4-FFF2-40B4-BE49-F238E27FC236}">
                  <a16:creationId xmlns:a16="http://schemas.microsoft.com/office/drawing/2014/main" id="{09D022DF-2A0F-73EC-5057-1BD564373A79}"/>
                </a:ext>
              </a:extLst>
            </p:cNvPr>
            <p:cNvSpPr/>
            <p:nvPr/>
          </p:nvSpPr>
          <p:spPr bwMode="auto">
            <a:xfrm>
              <a:off x="7236175" y="-401083"/>
              <a:ext cx="191918" cy="217358"/>
            </a:xfrm>
            <a:prstGeom prst="roundRect">
              <a:avLst>
                <a:gd name="adj" fmla="val 41923"/>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95" name="Rounded Rectangle 4150">
              <a:extLst>
                <a:ext uri="{FF2B5EF4-FFF2-40B4-BE49-F238E27FC236}">
                  <a16:creationId xmlns:a16="http://schemas.microsoft.com/office/drawing/2014/main" id="{F4F484CC-CADB-C33B-5526-9480FB0891E7}"/>
                </a:ext>
              </a:extLst>
            </p:cNvPr>
            <p:cNvSpPr/>
            <p:nvPr/>
          </p:nvSpPr>
          <p:spPr bwMode="auto">
            <a:xfrm>
              <a:off x="7188266" y="-1460353"/>
              <a:ext cx="263821" cy="286176"/>
            </a:xfrm>
            <a:prstGeom prst="roundRect">
              <a:avLst>
                <a:gd name="adj" fmla="val 41923"/>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96" name="Rounded Rectangle 4150">
              <a:extLst>
                <a:ext uri="{FF2B5EF4-FFF2-40B4-BE49-F238E27FC236}">
                  <a16:creationId xmlns:a16="http://schemas.microsoft.com/office/drawing/2014/main" id="{65E0E280-2F82-5162-FA3F-EC483999C996}"/>
                </a:ext>
              </a:extLst>
            </p:cNvPr>
            <p:cNvSpPr/>
            <p:nvPr/>
          </p:nvSpPr>
          <p:spPr bwMode="auto">
            <a:xfrm>
              <a:off x="7452087" y="-1712327"/>
              <a:ext cx="263821" cy="538151"/>
            </a:xfrm>
            <a:prstGeom prst="roundRect">
              <a:avLst>
                <a:gd name="adj" fmla="val 21049"/>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297" name="Group 10296">
            <a:extLst>
              <a:ext uri="{FF2B5EF4-FFF2-40B4-BE49-F238E27FC236}">
                <a16:creationId xmlns:a16="http://schemas.microsoft.com/office/drawing/2014/main" id="{31904D7E-4325-489A-0DAA-F53818150ED5}"/>
              </a:ext>
            </a:extLst>
          </p:cNvPr>
          <p:cNvGrpSpPr/>
          <p:nvPr/>
        </p:nvGrpSpPr>
        <p:grpSpPr>
          <a:xfrm>
            <a:off x="7284329" y="2852630"/>
            <a:ext cx="560011" cy="2011432"/>
            <a:chOff x="3381205" y="2635810"/>
            <a:chExt cx="560011" cy="2011432"/>
          </a:xfrm>
          <a:solidFill>
            <a:schemeClr val="accent1"/>
          </a:solidFill>
        </p:grpSpPr>
        <p:sp>
          <p:nvSpPr>
            <p:cNvPr id="10298" name="Rounded Rectangle 4113">
              <a:extLst>
                <a:ext uri="{FF2B5EF4-FFF2-40B4-BE49-F238E27FC236}">
                  <a16:creationId xmlns:a16="http://schemas.microsoft.com/office/drawing/2014/main" id="{BD62C9EF-BA9F-3C64-D995-D1B90CE4C8B2}"/>
                </a:ext>
              </a:extLst>
            </p:cNvPr>
            <p:cNvSpPr/>
            <p:nvPr/>
          </p:nvSpPr>
          <p:spPr bwMode="auto">
            <a:xfrm>
              <a:off x="3468690" y="3555330"/>
              <a:ext cx="54560" cy="1091912"/>
            </a:xfrm>
            <a:prstGeom prst="round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99" name="Rounded Rectangle 4114">
              <a:extLst>
                <a:ext uri="{FF2B5EF4-FFF2-40B4-BE49-F238E27FC236}">
                  <a16:creationId xmlns:a16="http://schemas.microsoft.com/office/drawing/2014/main" id="{0632E6F0-0668-E3EC-3B3E-E39E9A636FB9}"/>
                </a:ext>
              </a:extLst>
            </p:cNvPr>
            <p:cNvSpPr/>
            <p:nvPr/>
          </p:nvSpPr>
          <p:spPr bwMode="auto">
            <a:xfrm>
              <a:off x="3393075" y="4100332"/>
              <a:ext cx="203200" cy="469381"/>
            </a:xfrm>
            <a:prstGeom prst="round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00" name="Freeform 4115">
              <a:extLst>
                <a:ext uri="{FF2B5EF4-FFF2-40B4-BE49-F238E27FC236}">
                  <a16:creationId xmlns:a16="http://schemas.microsoft.com/office/drawing/2014/main" id="{682054FD-1971-1F80-B039-FBA70CAA50BA}"/>
                </a:ext>
              </a:extLst>
            </p:cNvPr>
            <p:cNvSpPr/>
            <p:nvPr/>
          </p:nvSpPr>
          <p:spPr bwMode="auto">
            <a:xfrm>
              <a:off x="3381205" y="2635810"/>
              <a:ext cx="560011" cy="1024200"/>
            </a:xfrm>
            <a:custGeom>
              <a:avLst/>
              <a:gdLst>
                <a:gd name="connsiteX0" fmla="*/ 5701 w 621630"/>
                <a:gd name="connsiteY0" fmla="*/ 666825 h 727129"/>
                <a:gd name="connsiteX1" fmla="*/ 76040 w 621630"/>
                <a:gd name="connsiteY1" fmla="*/ 725440 h 727129"/>
                <a:gd name="connsiteX2" fmla="*/ 222578 w 621630"/>
                <a:gd name="connsiteY2" fmla="*/ 701994 h 727129"/>
                <a:gd name="connsiteX3" fmla="*/ 234301 w 621630"/>
                <a:gd name="connsiteY3" fmla="*/ 608209 h 727129"/>
                <a:gd name="connsiteX4" fmla="*/ 328086 w 621630"/>
                <a:gd name="connsiteY4" fmla="*/ 438225 h 727129"/>
                <a:gd name="connsiteX5" fmla="*/ 433594 w 621630"/>
                <a:gd name="connsiteY5" fmla="*/ 326855 h 727129"/>
                <a:gd name="connsiteX6" fmla="*/ 427732 w 621630"/>
                <a:gd name="connsiteY6" fmla="*/ 250655 h 727129"/>
                <a:gd name="connsiteX7" fmla="*/ 333948 w 621630"/>
                <a:gd name="connsiteY7" fmla="*/ 227209 h 727129"/>
                <a:gd name="connsiteX8" fmla="*/ 263609 w 621630"/>
                <a:gd name="connsiteY8" fmla="*/ 203763 h 727129"/>
                <a:gd name="connsiteX9" fmla="*/ 281194 w 621630"/>
                <a:gd name="connsiteY9" fmla="*/ 145148 h 727129"/>
                <a:gd name="connsiteX10" fmla="*/ 345671 w 621630"/>
                <a:gd name="connsiteY10" fmla="*/ 127563 h 727129"/>
                <a:gd name="connsiteX11" fmla="*/ 421871 w 621630"/>
                <a:gd name="connsiteY11" fmla="*/ 168594 h 727129"/>
                <a:gd name="connsiteX12" fmla="*/ 509794 w 621630"/>
                <a:gd name="connsiteY12" fmla="*/ 221348 h 727129"/>
                <a:gd name="connsiteX13" fmla="*/ 615301 w 621630"/>
                <a:gd name="connsiteY13" fmla="*/ 186179 h 727129"/>
                <a:gd name="connsiteX14" fmla="*/ 591855 w 621630"/>
                <a:gd name="connsiteY14" fmla="*/ 86532 h 727129"/>
                <a:gd name="connsiteX15" fmla="*/ 445317 w 621630"/>
                <a:gd name="connsiteY15" fmla="*/ 10332 h 727129"/>
                <a:gd name="connsiteX16" fmla="*/ 281194 w 621630"/>
                <a:gd name="connsiteY16" fmla="*/ 4471 h 727129"/>
                <a:gd name="connsiteX17" fmla="*/ 111209 w 621630"/>
                <a:gd name="connsiteY17" fmla="*/ 45502 h 727129"/>
                <a:gd name="connsiteX18" fmla="*/ 58455 w 621630"/>
                <a:gd name="connsiteY18" fmla="*/ 109979 h 727129"/>
                <a:gd name="connsiteX19" fmla="*/ 5701 w 621630"/>
                <a:gd name="connsiteY19" fmla="*/ 109979 h 727129"/>
                <a:gd name="connsiteX20" fmla="*/ 5701 w 621630"/>
                <a:gd name="connsiteY20" fmla="*/ 168594 h 727129"/>
                <a:gd name="connsiteX21" fmla="*/ 40871 w 621630"/>
                <a:gd name="connsiteY21" fmla="*/ 168594 h 727129"/>
                <a:gd name="connsiteX22" fmla="*/ 40871 w 621630"/>
                <a:gd name="connsiteY22" fmla="*/ 244794 h 727129"/>
                <a:gd name="connsiteX23" fmla="*/ 158101 w 621630"/>
                <a:gd name="connsiteY23" fmla="*/ 332717 h 727129"/>
                <a:gd name="connsiteX24" fmla="*/ 76040 w 621630"/>
                <a:gd name="connsiteY24" fmla="*/ 438225 h 727129"/>
                <a:gd name="connsiteX25" fmla="*/ 11563 w 621630"/>
                <a:gd name="connsiteY25" fmla="*/ 596486 h 727129"/>
                <a:gd name="connsiteX26" fmla="*/ 5701 w 621630"/>
                <a:gd name="connsiteY26" fmla="*/ 666825 h 727129"/>
                <a:gd name="connsiteX0" fmla="*/ 5701 w 621630"/>
                <a:gd name="connsiteY0" fmla="*/ 671412 h 731716"/>
                <a:gd name="connsiteX1" fmla="*/ 76040 w 621630"/>
                <a:gd name="connsiteY1" fmla="*/ 730027 h 731716"/>
                <a:gd name="connsiteX2" fmla="*/ 222578 w 621630"/>
                <a:gd name="connsiteY2" fmla="*/ 706581 h 731716"/>
                <a:gd name="connsiteX3" fmla="*/ 234301 w 621630"/>
                <a:gd name="connsiteY3" fmla="*/ 612796 h 731716"/>
                <a:gd name="connsiteX4" fmla="*/ 328086 w 621630"/>
                <a:gd name="connsiteY4" fmla="*/ 442812 h 731716"/>
                <a:gd name="connsiteX5" fmla="*/ 433594 w 621630"/>
                <a:gd name="connsiteY5" fmla="*/ 331442 h 731716"/>
                <a:gd name="connsiteX6" fmla="*/ 427732 w 621630"/>
                <a:gd name="connsiteY6" fmla="*/ 255242 h 731716"/>
                <a:gd name="connsiteX7" fmla="*/ 333948 w 621630"/>
                <a:gd name="connsiteY7" fmla="*/ 231796 h 731716"/>
                <a:gd name="connsiteX8" fmla="*/ 263609 w 621630"/>
                <a:gd name="connsiteY8" fmla="*/ 208350 h 731716"/>
                <a:gd name="connsiteX9" fmla="*/ 281194 w 621630"/>
                <a:gd name="connsiteY9" fmla="*/ 149735 h 731716"/>
                <a:gd name="connsiteX10" fmla="*/ 345671 w 621630"/>
                <a:gd name="connsiteY10" fmla="*/ 132150 h 731716"/>
                <a:gd name="connsiteX11" fmla="*/ 421871 w 621630"/>
                <a:gd name="connsiteY11" fmla="*/ 173181 h 731716"/>
                <a:gd name="connsiteX12" fmla="*/ 509794 w 621630"/>
                <a:gd name="connsiteY12" fmla="*/ 225935 h 731716"/>
                <a:gd name="connsiteX13" fmla="*/ 615301 w 621630"/>
                <a:gd name="connsiteY13" fmla="*/ 190766 h 731716"/>
                <a:gd name="connsiteX14" fmla="*/ 591855 w 621630"/>
                <a:gd name="connsiteY14" fmla="*/ 91119 h 731716"/>
                <a:gd name="connsiteX15" fmla="*/ 445317 w 621630"/>
                <a:gd name="connsiteY15" fmla="*/ 14919 h 731716"/>
                <a:gd name="connsiteX16" fmla="*/ 281194 w 621630"/>
                <a:gd name="connsiteY16" fmla="*/ 9058 h 731716"/>
                <a:gd name="connsiteX17" fmla="*/ 58455 w 621630"/>
                <a:gd name="connsiteY17" fmla="*/ 114566 h 731716"/>
                <a:gd name="connsiteX18" fmla="*/ 5701 w 621630"/>
                <a:gd name="connsiteY18" fmla="*/ 114566 h 731716"/>
                <a:gd name="connsiteX19" fmla="*/ 5701 w 621630"/>
                <a:gd name="connsiteY19" fmla="*/ 173181 h 731716"/>
                <a:gd name="connsiteX20" fmla="*/ 40871 w 621630"/>
                <a:gd name="connsiteY20" fmla="*/ 173181 h 731716"/>
                <a:gd name="connsiteX21" fmla="*/ 40871 w 621630"/>
                <a:gd name="connsiteY21" fmla="*/ 249381 h 731716"/>
                <a:gd name="connsiteX22" fmla="*/ 158101 w 621630"/>
                <a:gd name="connsiteY22" fmla="*/ 337304 h 731716"/>
                <a:gd name="connsiteX23" fmla="*/ 76040 w 621630"/>
                <a:gd name="connsiteY23" fmla="*/ 442812 h 731716"/>
                <a:gd name="connsiteX24" fmla="*/ 11563 w 621630"/>
                <a:gd name="connsiteY24" fmla="*/ 601073 h 731716"/>
                <a:gd name="connsiteX25" fmla="*/ 5701 w 621630"/>
                <a:gd name="connsiteY25" fmla="*/ 671412 h 731716"/>
                <a:gd name="connsiteX0" fmla="*/ 5701 w 621630"/>
                <a:gd name="connsiteY0" fmla="*/ 665812 h 726116"/>
                <a:gd name="connsiteX1" fmla="*/ 76040 w 621630"/>
                <a:gd name="connsiteY1" fmla="*/ 724427 h 726116"/>
                <a:gd name="connsiteX2" fmla="*/ 222578 w 621630"/>
                <a:gd name="connsiteY2" fmla="*/ 700981 h 726116"/>
                <a:gd name="connsiteX3" fmla="*/ 234301 w 621630"/>
                <a:gd name="connsiteY3" fmla="*/ 607196 h 726116"/>
                <a:gd name="connsiteX4" fmla="*/ 328086 w 621630"/>
                <a:gd name="connsiteY4" fmla="*/ 437212 h 726116"/>
                <a:gd name="connsiteX5" fmla="*/ 433594 w 621630"/>
                <a:gd name="connsiteY5" fmla="*/ 325842 h 726116"/>
                <a:gd name="connsiteX6" fmla="*/ 427732 w 621630"/>
                <a:gd name="connsiteY6" fmla="*/ 249642 h 726116"/>
                <a:gd name="connsiteX7" fmla="*/ 333948 w 621630"/>
                <a:gd name="connsiteY7" fmla="*/ 226196 h 726116"/>
                <a:gd name="connsiteX8" fmla="*/ 263609 w 621630"/>
                <a:gd name="connsiteY8" fmla="*/ 202750 h 726116"/>
                <a:gd name="connsiteX9" fmla="*/ 281194 w 621630"/>
                <a:gd name="connsiteY9" fmla="*/ 144135 h 726116"/>
                <a:gd name="connsiteX10" fmla="*/ 345671 w 621630"/>
                <a:gd name="connsiteY10" fmla="*/ 126550 h 726116"/>
                <a:gd name="connsiteX11" fmla="*/ 421871 w 621630"/>
                <a:gd name="connsiteY11" fmla="*/ 167581 h 726116"/>
                <a:gd name="connsiteX12" fmla="*/ 509794 w 621630"/>
                <a:gd name="connsiteY12" fmla="*/ 220335 h 726116"/>
                <a:gd name="connsiteX13" fmla="*/ 615301 w 621630"/>
                <a:gd name="connsiteY13" fmla="*/ 185166 h 726116"/>
                <a:gd name="connsiteX14" fmla="*/ 591855 w 621630"/>
                <a:gd name="connsiteY14" fmla="*/ 85519 h 726116"/>
                <a:gd name="connsiteX15" fmla="*/ 445317 w 621630"/>
                <a:gd name="connsiteY15" fmla="*/ 9319 h 726116"/>
                <a:gd name="connsiteX16" fmla="*/ 281194 w 621630"/>
                <a:gd name="connsiteY16" fmla="*/ 3458 h 726116"/>
                <a:gd name="connsiteX17" fmla="*/ 58455 w 621630"/>
                <a:gd name="connsiteY17" fmla="*/ 108966 h 726116"/>
                <a:gd name="connsiteX18" fmla="*/ 5701 w 621630"/>
                <a:gd name="connsiteY18" fmla="*/ 108966 h 726116"/>
                <a:gd name="connsiteX19" fmla="*/ 5701 w 621630"/>
                <a:gd name="connsiteY19" fmla="*/ 167581 h 726116"/>
                <a:gd name="connsiteX20" fmla="*/ 40871 w 621630"/>
                <a:gd name="connsiteY20" fmla="*/ 167581 h 726116"/>
                <a:gd name="connsiteX21" fmla="*/ 40871 w 621630"/>
                <a:gd name="connsiteY21" fmla="*/ 243781 h 726116"/>
                <a:gd name="connsiteX22" fmla="*/ 158101 w 621630"/>
                <a:gd name="connsiteY22" fmla="*/ 331704 h 726116"/>
                <a:gd name="connsiteX23" fmla="*/ 76040 w 621630"/>
                <a:gd name="connsiteY23" fmla="*/ 437212 h 726116"/>
                <a:gd name="connsiteX24" fmla="*/ 11563 w 621630"/>
                <a:gd name="connsiteY24" fmla="*/ 595473 h 726116"/>
                <a:gd name="connsiteX25" fmla="*/ 5701 w 621630"/>
                <a:gd name="connsiteY25" fmla="*/ 665812 h 726116"/>
                <a:gd name="connsiteX0" fmla="*/ 5701 w 621630"/>
                <a:gd name="connsiteY0" fmla="*/ 656706 h 717010"/>
                <a:gd name="connsiteX1" fmla="*/ 76040 w 621630"/>
                <a:gd name="connsiteY1" fmla="*/ 715321 h 717010"/>
                <a:gd name="connsiteX2" fmla="*/ 222578 w 621630"/>
                <a:gd name="connsiteY2" fmla="*/ 691875 h 717010"/>
                <a:gd name="connsiteX3" fmla="*/ 234301 w 621630"/>
                <a:gd name="connsiteY3" fmla="*/ 598090 h 717010"/>
                <a:gd name="connsiteX4" fmla="*/ 328086 w 621630"/>
                <a:gd name="connsiteY4" fmla="*/ 428106 h 717010"/>
                <a:gd name="connsiteX5" fmla="*/ 433594 w 621630"/>
                <a:gd name="connsiteY5" fmla="*/ 316736 h 717010"/>
                <a:gd name="connsiteX6" fmla="*/ 427732 w 621630"/>
                <a:gd name="connsiteY6" fmla="*/ 240536 h 717010"/>
                <a:gd name="connsiteX7" fmla="*/ 333948 w 621630"/>
                <a:gd name="connsiteY7" fmla="*/ 217090 h 717010"/>
                <a:gd name="connsiteX8" fmla="*/ 263609 w 621630"/>
                <a:gd name="connsiteY8" fmla="*/ 193644 h 717010"/>
                <a:gd name="connsiteX9" fmla="*/ 281194 w 621630"/>
                <a:gd name="connsiteY9" fmla="*/ 135029 h 717010"/>
                <a:gd name="connsiteX10" fmla="*/ 345671 w 621630"/>
                <a:gd name="connsiteY10" fmla="*/ 117444 h 717010"/>
                <a:gd name="connsiteX11" fmla="*/ 421871 w 621630"/>
                <a:gd name="connsiteY11" fmla="*/ 158475 h 717010"/>
                <a:gd name="connsiteX12" fmla="*/ 509794 w 621630"/>
                <a:gd name="connsiteY12" fmla="*/ 211229 h 717010"/>
                <a:gd name="connsiteX13" fmla="*/ 615301 w 621630"/>
                <a:gd name="connsiteY13" fmla="*/ 176060 h 717010"/>
                <a:gd name="connsiteX14" fmla="*/ 591855 w 621630"/>
                <a:gd name="connsiteY14" fmla="*/ 76413 h 717010"/>
                <a:gd name="connsiteX15" fmla="*/ 445317 w 621630"/>
                <a:gd name="connsiteY15" fmla="*/ 213 h 717010"/>
                <a:gd name="connsiteX16" fmla="*/ 58455 w 621630"/>
                <a:gd name="connsiteY16" fmla="*/ 99860 h 717010"/>
                <a:gd name="connsiteX17" fmla="*/ 5701 w 621630"/>
                <a:gd name="connsiteY17" fmla="*/ 99860 h 717010"/>
                <a:gd name="connsiteX18" fmla="*/ 5701 w 621630"/>
                <a:gd name="connsiteY18" fmla="*/ 158475 h 717010"/>
                <a:gd name="connsiteX19" fmla="*/ 40871 w 621630"/>
                <a:gd name="connsiteY19" fmla="*/ 158475 h 717010"/>
                <a:gd name="connsiteX20" fmla="*/ 40871 w 621630"/>
                <a:gd name="connsiteY20" fmla="*/ 234675 h 717010"/>
                <a:gd name="connsiteX21" fmla="*/ 158101 w 621630"/>
                <a:gd name="connsiteY21" fmla="*/ 322598 h 717010"/>
                <a:gd name="connsiteX22" fmla="*/ 76040 w 621630"/>
                <a:gd name="connsiteY22" fmla="*/ 428106 h 717010"/>
                <a:gd name="connsiteX23" fmla="*/ 11563 w 621630"/>
                <a:gd name="connsiteY23" fmla="*/ 586367 h 717010"/>
                <a:gd name="connsiteX24" fmla="*/ 5701 w 621630"/>
                <a:gd name="connsiteY24" fmla="*/ 656706 h 717010"/>
                <a:gd name="connsiteX0" fmla="*/ 5701 w 621630"/>
                <a:gd name="connsiteY0" fmla="*/ 671310 h 731614"/>
                <a:gd name="connsiteX1" fmla="*/ 76040 w 621630"/>
                <a:gd name="connsiteY1" fmla="*/ 729925 h 731614"/>
                <a:gd name="connsiteX2" fmla="*/ 222578 w 621630"/>
                <a:gd name="connsiteY2" fmla="*/ 706479 h 731614"/>
                <a:gd name="connsiteX3" fmla="*/ 234301 w 621630"/>
                <a:gd name="connsiteY3" fmla="*/ 612694 h 731614"/>
                <a:gd name="connsiteX4" fmla="*/ 328086 w 621630"/>
                <a:gd name="connsiteY4" fmla="*/ 442710 h 731614"/>
                <a:gd name="connsiteX5" fmla="*/ 433594 w 621630"/>
                <a:gd name="connsiteY5" fmla="*/ 331340 h 731614"/>
                <a:gd name="connsiteX6" fmla="*/ 427732 w 621630"/>
                <a:gd name="connsiteY6" fmla="*/ 255140 h 731614"/>
                <a:gd name="connsiteX7" fmla="*/ 333948 w 621630"/>
                <a:gd name="connsiteY7" fmla="*/ 231694 h 731614"/>
                <a:gd name="connsiteX8" fmla="*/ 263609 w 621630"/>
                <a:gd name="connsiteY8" fmla="*/ 208248 h 731614"/>
                <a:gd name="connsiteX9" fmla="*/ 281194 w 621630"/>
                <a:gd name="connsiteY9" fmla="*/ 149633 h 731614"/>
                <a:gd name="connsiteX10" fmla="*/ 345671 w 621630"/>
                <a:gd name="connsiteY10" fmla="*/ 132048 h 731614"/>
                <a:gd name="connsiteX11" fmla="*/ 421871 w 621630"/>
                <a:gd name="connsiteY11" fmla="*/ 173079 h 731614"/>
                <a:gd name="connsiteX12" fmla="*/ 509794 w 621630"/>
                <a:gd name="connsiteY12" fmla="*/ 225833 h 731614"/>
                <a:gd name="connsiteX13" fmla="*/ 615301 w 621630"/>
                <a:gd name="connsiteY13" fmla="*/ 190664 h 731614"/>
                <a:gd name="connsiteX14" fmla="*/ 591855 w 621630"/>
                <a:gd name="connsiteY14" fmla="*/ 91017 h 731614"/>
                <a:gd name="connsiteX15" fmla="*/ 445317 w 621630"/>
                <a:gd name="connsiteY15" fmla="*/ 14817 h 731614"/>
                <a:gd name="connsiteX16" fmla="*/ 58455 w 621630"/>
                <a:gd name="connsiteY16" fmla="*/ 114464 h 731614"/>
                <a:gd name="connsiteX17" fmla="*/ 5701 w 621630"/>
                <a:gd name="connsiteY17" fmla="*/ 114464 h 731614"/>
                <a:gd name="connsiteX18" fmla="*/ 5701 w 621630"/>
                <a:gd name="connsiteY18" fmla="*/ 173079 h 731614"/>
                <a:gd name="connsiteX19" fmla="*/ 40871 w 621630"/>
                <a:gd name="connsiteY19" fmla="*/ 173079 h 731614"/>
                <a:gd name="connsiteX20" fmla="*/ 40871 w 621630"/>
                <a:gd name="connsiteY20" fmla="*/ 249279 h 731614"/>
                <a:gd name="connsiteX21" fmla="*/ 158101 w 621630"/>
                <a:gd name="connsiteY21" fmla="*/ 337202 h 731614"/>
                <a:gd name="connsiteX22" fmla="*/ 76040 w 621630"/>
                <a:gd name="connsiteY22" fmla="*/ 442710 h 731614"/>
                <a:gd name="connsiteX23" fmla="*/ 11563 w 621630"/>
                <a:gd name="connsiteY23" fmla="*/ 600971 h 731614"/>
                <a:gd name="connsiteX24" fmla="*/ 5701 w 621630"/>
                <a:gd name="connsiteY24" fmla="*/ 671310 h 731614"/>
                <a:gd name="connsiteX0" fmla="*/ 5701 w 616243"/>
                <a:gd name="connsiteY0" fmla="*/ 657650 h 717954"/>
                <a:gd name="connsiteX1" fmla="*/ 76040 w 616243"/>
                <a:gd name="connsiteY1" fmla="*/ 716265 h 717954"/>
                <a:gd name="connsiteX2" fmla="*/ 222578 w 616243"/>
                <a:gd name="connsiteY2" fmla="*/ 692819 h 717954"/>
                <a:gd name="connsiteX3" fmla="*/ 234301 w 616243"/>
                <a:gd name="connsiteY3" fmla="*/ 599034 h 717954"/>
                <a:gd name="connsiteX4" fmla="*/ 328086 w 616243"/>
                <a:gd name="connsiteY4" fmla="*/ 429050 h 717954"/>
                <a:gd name="connsiteX5" fmla="*/ 433594 w 616243"/>
                <a:gd name="connsiteY5" fmla="*/ 317680 h 717954"/>
                <a:gd name="connsiteX6" fmla="*/ 427732 w 616243"/>
                <a:gd name="connsiteY6" fmla="*/ 241480 h 717954"/>
                <a:gd name="connsiteX7" fmla="*/ 333948 w 616243"/>
                <a:gd name="connsiteY7" fmla="*/ 218034 h 717954"/>
                <a:gd name="connsiteX8" fmla="*/ 263609 w 616243"/>
                <a:gd name="connsiteY8" fmla="*/ 194588 h 717954"/>
                <a:gd name="connsiteX9" fmla="*/ 281194 w 616243"/>
                <a:gd name="connsiteY9" fmla="*/ 135973 h 717954"/>
                <a:gd name="connsiteX10" fmla="*/ 345671 w 616243"/>
                <a:gd name="connsiteY10" fmla="*/ 118388 h 717954"/>
                <a:gd name="connsiteX11" fmla="*/ 421871 w 616243"/>
                <a:gd name="connsiteY11" fmla="*/ 159419 h 717954"/>
                <a:gd name="connsiteX12" fmla="*/ 509794 w 616243"/>
                <a:gd name="connsiteY12" fmla="*/ 212173 h 717954"/>
                <a:gd name="connsiteX13" fmla="*/ 615301 w 616243"/>
                <a:gd name="connsiteY13" fmla="*/ 177004 h 717954"/>
                <a:gd name="connsiteX14" fmla="*/ 445317 w 616243"/>
                <a:gd name="connsiteY14" fmla="*/ 1157 h 717954"/>
                <a:gd name="connsiteX15" fmla="*/ 58455 w 616243"/>
                <a:gd name="connsiteY15" fmla="*/ 100804 h 717954"/>
                <a:gd name="connsiteX16" fmla="*/ 5701 w 616243"/>
                <a:gd name="connsiteY16" fmla="*/ 100804 h 717954"/>
                <a:gd name="connsiteX17" fmla="*/ 5701 w 616243"/>
                <a:gd name="connsiteY17" fmla="*/ 159419 h 717954"/>
                <a:gd name="connsiteX18" fmla="*/ 40871 w 616243"/>
                <a:gd name="connsiteY18" fmla="*/ 159419 h 717954"/>
                <a:gd name="connsiteX19" fmla="*/ 40871 w 616243"/>
                <a:gd name="connsiteY19" fmla="*/ 235619 h 717954"/>
                <a:gd name="connsiteX20" fmla="*/ 158101 w 616243"/>
                <a:gd name="connsiteY20" fmla="*/ 323542 h 717954"/>
                <a:gd name="connsiteX21" fmla="*/ 76040 w 616243"/>
                <a:gd name="connsiteY21" fmla="*/ 429050 h 717954"/>
                <a:gd name="connsiteX22" fmla="*/ 11563 w 616243"/>
                <a:gd name="connsiteY22" fmla="*/ 587311 h 717954"/>
                <a:gd name="connsiteX23" fmla="*/ 5701 w 616243"/>
                <a:gd name="connsiteY23" fmla="*/ 657650 h 717954"/>
                <a:gd name="connsiteX0" fmla="*/ 5701 w 622193"/>
                <a:gd name="connsiteY0" fmla="*/ 657650 h 717954"/>
                <a:gd name="connsiteX1" fmla="*/ 76040 w 622193"/>
                <a:gd name="connsiteY1" fmla="*/ 716265 h 717954"/>
                <a:gd name="connsiteX2" fmla="*/ 222578 w 622193"/>
                <a:gd name="connsiteY2" fmla="*/ 692819 h 717954"/>
                <a:gd name="connsiteX3" fmla="*/ 234301 w 622193"/>
                <a:gd name="connsiteY3" fmla="*/ 599034 h 717954"/>
                <a:gd name="connsiteX4" fmla="*/ 328086 w 622193"/>
                <a:gd name="connsiteY4" fmla="*/ 429050 h 717954"/>
                <a:gd name="connsiteX5" fmla="*/ 433594 w 622193"/>
                <a:gd name="connsiteY5" fmla="*/ 317680 h 717954"/>
                <a:gd name="connsiteX6" fmla="*/ 427732 w 622193"/>
                <a:gd name="connsiteY6" fmla="*/ 241480 h 717954"/>
                <a:gd name="connsiteX7" fmla="*/ 333948 w 622193"/>
                <a:gd name="connsiteY7" fmla="*/ 218034 h 717954"/>
                <a:gd name="connsiteX8" fmla="*/ 263609 w 622193"/>
                <a:gd name="connsiteY8" fmla="*/ 194588 h 717954"/>
                <a:gd name="connsiteX9" fmla="*/ 281194 w 622193"/>
                <a:gd name="connsiteY9" fmla="*/ 135973 h 717954"/>
                <a:gd name="connsiteX10" fmla="*/ 345671 w 622193"/>
                <a:gd name="connsiteY10" fmla="*/ 118388 h 717954"/>
                <a:gd name="connsiteX11" fmla="*/ 421871 w 622193"/>
                <a:gd name="connsiteY11" fmla="*/ 159419 h 717954"/>
                <a:gd name="connsiteX12" fmla="*/ 509794 w 622193"/>
                <a:gd name="connsiteY12" fmla="*/ 212173 h 717954"/>
                <a:gd name="connsiteX13" fmla="*/ 615301 w 622193"/>
                <a:gd name="connsiteY13" fmla="*/ 177004 h 717954"/>
                <a:gd name="connsiteX14" fmla="*/ 445317 w 622193"/>
                <a:gd name="connsiteY14" fmla="*/ 1157 h 717954"/>
                <a:gd name="connsiteX15" fmla="*/ 58455 w 622193"/>
                <a:gd name="connsiteY15" fmla="*/ 100804 h 717954"/>
                <a:gd name="connsiteX16" fmla="*/ 5701 w 622193"/>
                <a:gd name="connsiteY16" fmla="*/ 100804 h 717954"/>
                <a:gd name="connsiteX17" fmla="*/ 5701 w 622193"/>
                <a:gd name="connsiteY17" fmla="*/ 159419 h 717954"/>
                <a:gd name="connsiteX18" fmla="*/ 40871 w 622193"/>
                <a:gd name="connsiteY18" fmla="*/ 159419 h 717954"/>
                <a:gd name="connsiteX19" fmla="*/ 40871 w 622193"/>
                <a:gd name="connsiteY19" fmla="*/ 235619 h 717954"/>
                <a:gd name="connsiteX20" fmla="*/ 158101 w 622193"/>
                <a:gd name="connsiteY20" fmla="*/ 323542 h 717954"/>
                <a:gd name="connsiteX21" fmla="*/ 76040 w 622193"/>
                <a:gd name="connsiteY21" fmla="*/ 429050 h 717954"/>
                <a:gd name="connsiteX22" fmla="*/ 11563 w 622193"/>
                <a:gd name="connsiteY22" fmla="*/ 587311 h 717954"/>
                <a:gd name="connsiteX23" fmla="*/ 5701 w 622193"/>
                <a:gd name="connsiteY23" fmla="*/ 657650 h 717954"/>
                <a:gd name="connsiteX0" fmla="*/ 5701 w 622193"/>
                <a:gd name="connsiteY0" fmla="*/ 657650 h 717954"/>
                <a:gd name="connsiteX1" fmla="*/ 76040 w 622193"/>
                <a:gd name="connsiteY1" fmla="*/ 716265 h 717954"/>
                <a:gd name="connsiteX2" fmla="*/ 222578 w 622193"/>
                <a:gd name="connsiteY2" fmla="*/ 692819 h 717954"/>
                <a:gd name="connsiteX3" fmla="*/ 234301 w 622193"/>
                <a:gd name="connsiteY3" fmla="*/ 599034 h 717954"/>
                <a:gd name="connsiteX4" fmla="*/ 328086 w 622193"/>
                <a:gd name="connsiteY4" fmla="*/ 429050 h 717954"/>
                <a:gd name="connsiteX5" fmla="*/ 433594 w 622193"/>
                <a:gd name="connsiteY5" fmla="*/ 317680 h 717954"/>
                <a:gd name="connsiteX6" fmla="*/ 427732 w 622193"/>
                <a:gd name="connsiteY6" fmla="*/ 241480 h 717954"/>
                <a:gd name="connsiteX7" fmla="*/ 333948 w 622193"/>
                <a:gd name="connsiteY7" fmla="*/ 218034 h 717954"/>
                <a:gd name="connsiteX8" fmla="*/ 263609 w 622193"/>
                <a:gd name="connsiteY8" fmla="*/ 194588 h 717954"/>
                <a:gd name="connsiteX9" fmla="*/ 281194 w 622193"/>
                <a:gd name="connsiteY9" fmla="*/ 135973 h 717954"/>
                <a:gd name="connsiteX10" fmla="*/ 345671 w 622193"/>
                <a:gd name="connsiteY10" fmla="*/ 118388 h 717954"/>
                <a:gd name="connsiteX11" fmla="*/ 421871 w 622193"/>
                <a:gd name="connsiteY11" fmla="*/ 159419 h 717954"/>
                <a:gd name="connsiteX12" fmla="*/ 509794 w 622193"/>
                <a:gd name="connsiteY12" fmla="*/ 212173 h 717954"/>
                <a:gd name="connsiteX13" fmla="*/ 615301 w 622193"/>
                <a:gd name="connsiteY13" fmla="*/ 177004 h 717954"/>
                <a:gd name="connsiteX14" fmla="*/ 445317 w 622193"/>
                <a:gd name="connsiteY14" fmla="*/ 1157 h 717954"/>
                <a:gd name="connsiteX15" fmla="*/ 58455 w 622193"/>
                <a:gd name="connsiteY15" fmla="*/ 100804 h 717954"/>
                <a:gd name="connsiteX16" fmla="*/ 5701 w 622193"/>
                <a:gd name="connsiteY16" fmla="*/ 100804 h 717954"/>
                <a:gd name="connsiteX17" fmla="*/ 5701 w 622193"/>
                <a:gd name="connsiteY17" fmla="*/ 159419 h 717954"/>
                <a:gd name="connsiteX18" fmla="*/ 40871 w 622193"/>
                <a:gd name="connsiteY18" fmla="*/ 159419 h 717954"/>
                <a:gd name="connsiteX19" fmla="*/ 40871 w 622193"/>
                <a:gd name="connsiteY19" fmla="*/ 235619 h 717954"/>
                <a:gd name="connsiteX20" fmla="*/ 158101 w 622193"/>
                <a:gd name="connsiteY20" fmla="*/ 323542 h 717954"/>
                <a:gd name="connsiteX21" fmla="*/ 76040 w 622193"/>
                <a:gd name="connsiteY21" fmla="*/ 429050 h 717954"/>
                <a:gd name="connsiteX22" fmla="*/ 11563 w 622193"/>
                <a:gd name="connsiteY22" fmla="*/ 587311 h 717954"/>
                <a:gd name="connsiteX23" fmla="*/ 5701 w 622193"/>
                <a:gd name="connsiteY23" fmla="*/ 657650 h 717954"/>
                <a:gd name="connsiteX0" fmla="*/ 5701 w 645169"/>
                <a:gd name="connsiteY0" fmla="*/ 670965 h 731269"/>
                <a:gd name="connsiteX1" fmla="*/ 76040 w 645169"/>
                <a:gd name="connsiteY1" fmla="*/ 729580 h 731269"/>
                <a:gd name="connsiteX2" fmla="*/ 222578 w 645169"/>
                <a:gd name="connsiteY2" fmla="*/ 706134 h 731269"/>
                <a:gd name="connsiteX3" fmla="*/ 234301 w 645169"/>
                <a:gd name="connsiteY3" fmla="*/ 612349 h 731269"/>
                <a:gd name="connsiteX4" fmla="*/ 328086 w 645169"/>
                <a:gd name="connsiteY4" fmla="*/ 442365 h 731269"/>
                <a:gd name="connsiteX5" fmla="*/ 433594 w 645169"/>
                <a:gd name="connsiteY5" fmla="*/ 330995 h 731269"/>
                <a:gd name="connsiteX6" fmla="*/ 427732 w 645169"/>
                <a:gd name="connsiteY6" fmla="*/ 254795 h 731269"/>
                <a:gd name="connsiteX7" fmla="*/ 333948 w 645169"/>
                <a:gd name="connsiteY7" fmla="*/ 231349 h 731269"/>
                <a:gd name="connsiteX8" fmla="*/ 263609 w 645169"/>
                <a:gd name="connsiteY8" fmla="*/ 207903 h 731269"/>
                <a:gd name="connsiteX9" fmla="*/ 281194 w 645169"/>
                <a:gd name="connsiteY9" fmla="*/ 149288 h 731269"/>
                <a:gd name="connsiteX10" fmla="*/ 345671 w 645169"/>
                <a:gd name="connsiteY10" fmla="*/ 131703 h 731269"/>
                <a:gd name="connsiteX11" fmla="*/ 421871 w 645169"/>
                <a:gd name="connsiteY11" fmla="*/ 172734 h 731269"/>
                <a:gd name="connsiteX12" fmla="*/ 509794 w 645169"/>
                <a:gd name="connsiteY12" fmla="*/ 225488 h 731269"/>
                <a:gd name="connsiteX13" fmla="*/ 615301 w 645169"/>
                <a:gd name="connsiteY13" fmla="*/ 190319 h 731269"/>
                <a:gd name="connsiteX14" fmla="*/ 445317 w 645169"/>
                <a:gd name="connsiteY14" fmla="*/ 14472 h 731269"/>
                <a:gd name="connsiteX15" fmla="*/ 58455 w 645169"/>
                <a:gd name="connsiteY15" fmla="*/ 114119 h 731269"/>
                <a:gd name="connsiteX16" fmla="*/ 5701 w 645169"/>
                <a:gd name="connsiteY16" fmla="*/ 114119 h 731269"/>
                <a:gd name="connsiteX17" fmla="*/ 5701 w 645169"/>
                <a:gd name="connsiteY17" fmla="*/ 172734 h 731269"/>
                <a:gd name="connsiteX18" fmla="*/ 40871 w 645169"/>
                <a:gd name="connsiteY18" fmla="*/ 172734 h 731269"/>
                <a:gd name="connsiteX19" fmla="*/ 40871 w 645169"/>
                <a:gd name="connsiteY19" fmla="*/ 248934 h 731269"/>
                <a:gd name="connsiteX20" fmla="*/ 158101 w 645169"/>
                <a:gd name="connsiteY20" fmla="*/ 336857 h 731269"/>
                <a:gd name="connsiteX21" fmla="*/ 76040 w 645169"/>
                <a:gd name="connsiteY21" fmla="*/ 442365 h 731269"/>
                <a:gd name="connsiteX22" fmla="*/ 11563 w 645169"/>
                <a:gd name="connsiteY22" fmla="*/ 600626 h 731269"/>
                <a:gd name="connsiteX23" fmla="*/ 5701 w 645169"/>
                <a:gd name="connsiteY23" fmla="*/ 670965 h 731269"/>
                <a:gd name="connsiteX0" fmla="*/ 5701 w 632107"/>
                <a:gd name="connsiteY0" fmla="*/ 670965 h 731269"/>
                <a:gd name="connsiteX1" fmla="*/ 76040 w 632107"/>
                <a:gd name="connsiteY1" fmla="*/ 729580 h 731269"/>
                <a:gd name="connsiteX2" fmla="*/ 222578 w 632107"/>
                <a:gd name="connsiteY2" fmla="*/ 706134 h 731269"/>
                <a:gd name="connsiteX3" fmla="*/ 234301 w 632107"/>
                <a:gd name="connsiteY3" fmla="*/ 612349 h 731269"/>
                <a:gd name="connsiteX4" fmla="*/ 328086 w 632107"/>
                <a:gd name="connsiteY4" fmla="*/ 442365 h 731269"/>
                <a:gd name="connsiteX5" fmla="*/ 433594 w 632107"/>
                <a:gd name="connsiteY5" fmla="*/ 330995 h 731269"/>
                <a:gd name="connsiteX6" fmla="*/ 427732 w 632107"/>
                <a:gd name="connsiteY6" fmla="*/ 254795 h 731269"/>
                <a:gd name="connsiteX7" fmla="*/ 333948 w 632107"/>
                <a:gd name="connsiteY7" fmla="*/ 231349 h 731269"/>
                <a:gd name="connsiteX8" fmla="*/ 263609 w 632107"/>
                <a:gd name="connsiteY8" fmla="*/ 207903 h 731269"/>
                <a:gd name="connsiteX9" fmla="*/ 281194 w 632107"/>
                <a:gd name="connsiteY9" fmla="*/ 149288 h 731269"/>
                <a:gd name="connsiteX10" fmla="*/ 345671 w 632107"/>
                <a:gd name="connsiteY10" fmla="*/ 131703 h 731269"/>
                <a:gd name="connsiteX11" fmla="*/ 421871 w 632107"/>
                <a:gd name="connsiteY11" fmla="*/ 172734 h 731269"/>
                <a:gd name="connsiteX12" fmla="*/ 509794 w 632107"/>
                <a:gd name="connsiteY12" fmla="*/ 225488 h 731269"/>
                <a:gd name="connsiteX13" fmla="*/ 615301 w 632107"/>
                <a:gd name="connsiteY13" fmla="*/ 190319 h 731269"/>
                <a:gd name="connsiteX14" fmla="*/ 445317 w 632107"/>
                <a:gd name="connsiteY14" fmla="*/ 14472 h 731269"/>
                <a:gd name="connsiteX15" fmla="*/ 58455 w 632107"/>
                <a:gd name="connsiteY15" fmla="*/ 114119 h 731269"/>
                <a:gd name="connsiteX16" fmla="*/ 5701 w 632107"/>
                <a:gd name="connsiteY16" fmla="*/ 114119 h 731269"/>
                <a:gd name="connsiteX17" fmla="*/ 5701 w 632107"/>
                <a:gd name="connsiteY17" fmla="*/ 172734 h 731269"/>
                <a:gd name="connsiteX18" fmla="*/ 40871 w 632107"/>
                <a:gd name="connsiteY18" fmla="*/ 172734 h 731269"/>
                <a:gd name="connsiteX19" fmla="*/ 40871 w 632107"/>
                <a:gd name="connsiteY19" fmla="*/ 248934 h 731269"/>
                <a:gd name="connsiteX20" fmla="*/ 158101 w 632107"/>
                <a:gd name="connsiteY20" fmla="*/ 336857 h 731269"/>
                <a:gd name="connsiteX21" fmla="*/ 76040 w 632107"/>
                <a:gd name="connsiteY21" fmla="*/ 442365 h 731269"/>
                <a:gd name="connsiteX22" fmla="*/ 11563 w 632107"/>
                <a:gd name="connsiteY22" fmla="*/ 600626 h 731269"/>
                <a:gd name="connsiteX23" fmla="*/ 5701 w 632107"/>
                <a:gd name="connsiteY23" fmla="*/ 670965 h 731269"/>
                <a:gd name="connsiteX0" fmla="*/ 5701 w 632107"/>
                <a:gd name="connsiteY0" fmla="*/ 674000 h 734304"/>
                <a:gd name="connsiteX1" fmla="*/ 76040 w 632107"/>
                <a:gd name="connsiteY1" fmla="*/ 732615 h 734304"/>
                <a:gd name="connsiteX2" fmla="*/ 222578 w 632107"/>
                <a:gd name="connsiteY2" fmla="*/ 709169 h 734304"/>
                <a:gd name="connsiteX3" fmla="*/ 234301 w 632107"/>
                <a:gd name="connsiteY3" fmla="*/ 615384 h 734304"/>
                <a:gd name="connsiteX4" fmla="*/ 328086 w 632107"/>
                <a:gd name="connsiteY4" fmla="*/ 445400 h 734304"/>
                <a:gd name="connsiteX5" fmla="*/ 433594 w 632107"/>
                <a:gd name="connsiteY5" fmla="*/ 334030 h 734304"/>
                <a:gd name="connsiteX6" fmla="*/ 427732 w 632107"/>
                <a:gd name="connsiteY6" fmla="*/ 257830 h 734304"/>
                <a:gd name="connsiteX7" fmla="*/ 333948 w 632107"/>
                <a:gd name="connsiteY7" fmla="*/ 234384 h 734304"/>
                <a:gd name="connsiteX8" fmla="*/ 263609 w 632107"/>
                <a:gd name="connsiteY8" fmla="*/ 210938 h 734304"/>
                <a:gd name="connsiteX9" fmla="*/ 281194 w 632107"/>
                <a:gd name="connsiteY9" fmla="*/ 152323 h 734304"/>
                <a:gd name="connsiteX10" fmla="*/ 345671 w 632107"/>
                <a:gd name="connsiteY10" fmla="*/ 134738 h 734304"/>
                <a:gd name="connsiteX11" fmla="*/ 421871 w 632107"/>
                <a:gd name="connsiteY11" fmla="*/ 175769 h 734304"/>
                <a:gd name="connsiteX12" fmla="*/ 509794 w 632107"/>
                <a:gd name="connsiteY12" fmla="*/ 228523 h 734304"/>
                <a:gd name="connsiteX13" fmla="*/ 615301 w 632107"/>
                <a:gd name="connsiteY13" fmla="*/ 193354 h 734304"/>
                <a:gd name="connsiteX14" fmla="*/ 445317 w 632107"/>
                <a:gd name="connsiteY14" fmla="*/ 17507 h 734304"/>
                <a:gd name="connsiteX15" fmla="*/ 58455 w 632107"/>
                <a:gd name="connsiteY15" fmla="*/ 117154 h 734304"/>
                <a:gd name="connsiteX16" fmla="*/ 5701 w 632107"/>
                <a:gd name="connsiteY16" fmla="*/ 117154 h 734304"/>
                <a:gd name="connsiteX17" fmla="*/ 5701 w 632107"/>
                <a:gd name="connsiteY17" fmla="*/ 175769 h 734304"/>
                <a:gd name="connsiteX18" fmla="*/ 40871 w 632107"/>
                <a:gd name="connsiteY18" fmla="*/ 175769 h 734304"/>
                <a:gd name="connsiteX19" fmla="*/ 40871 w 632107"/>
                <a:gd name="connsiteY19" fmla="*/ 251969 h 734304"/>
                <a:gd name="connsiteX20" fmla="*/ 158101 w 632107"/>
                <a:gd name="connsiteY20" fmla="*/ 339892 h 734304"/>
                <a:gd name="connsiteX21" fmla="*/ 76040 w 632107"/>
                <a:gd name="connsiteY21" fmla="*/ 445400 h 734304"/>
                <a:gd name="connsiteX22" fmla="*/ 11563 w 632107"/>
                <a:gd name="connsiteY22" fmla="*/ 603661 h 734304"/>
                <a:gd name="connsiteX23" fmla="*/ 5701 w 632107"/>
                <a:gd name="connsiteY23" fmla="*/ 674000 h 734304"/>
                <a:gd name="connsiteX0" fmla="*/ 5701 w 632107"/>
                <a:gd name="connsiteY0" fmla="*/ 674000 h 734304"/>
                <a:gd name="connsiteX1" fmla="*/ 76040 w 632107"/>
                <a:gd name="connsiteY1" fmla="*/ 732615 h 734304"/>
                <a:gd name="connsiteX2" fmla="*/ 222578 w 632107"/>
                <a:gd name="connsiteY2" fmla="*/ 709169 h 734304"/>
                <a:gd name="connsiteX3" fmla="*/ 234301 w 632107"/>
                <a:gd name="connsiteY3" fmla="*/ 615384 h 734304"/>
                <a:gd name="connsiteX4" fmla="*/ 328086 w 632107"/>
                <a:gd name="connsiteY4" fmla="*/ 445400 h 734304"/>
                <a:gd name="connsiteX5" fmla="*/ 433594 w 632107"/>
                <a:gd name="connsiteY5" fmla="*/ 334030 h 734304"/>
                <a:gd name="connsiteX6" fmla="*/ 427732 w 632107"/>
                <a:gd name="connsiteY6" fmla="*/ 257830 h 734304"/>
                <a:gd name="connsiteX7" fmla="*/ 333948 w 632107"/>
                <a:gd name="connsiteY7" fmla="*/ 234384 h 734304"/>
                <a:gd name="connsiteX8" fmla="*/ 263609 w 632107"/>
                <a:gd name="connsiteY8" fmla="*/ 210938 h 734304"/>
                <a:gd name="connsiteX9" fmla="*/ 281194 w 632107"/>
                <a:gd name="connsiteY9" fmla="*/ 152323 h 734304"/>
                <a:gd name="connsiteX10" fmla="*/ 345671 w 632107"/>
                <a:gd name="connsiteY10" fmla="*/ 134738 h 734304"/>
                <a:gd name="connsiteX11" fmla="*/ 421871 w 632107"/>
                <a:gd name="connsiteY11" fmla="*/ 175769 h 734304"/>
                <a:gd name="connsiteX12" fmla="*/ 509794 w 632107"/>
                <a:gd name="connsiteY12" fmla="*/ 228523 h 734304"/>
                <a:gd name="connsiteX13" fmla="*/ 615301 w 632107"/>
                <a:gd name="connsiteY13" fmla="*/ 193354 h 734304"/>
                <a:gd name="connsiteX14" fmla="*/ 445317 w 632107"/>
                <a:gd name="connsiteY14" fmla="*/ 17507 h 734304"/>
                <a:gd name="connsiteX15" fmla="*/ 58455 w 632107"/>
                <a:gd name="connsiteY15" fmla="*/ 117154 h 734304"/>
                <a:gd name="connsiteX16" fmla="*/ 5701 w 632107"/>
                <a:gd name="connsiteY16" fmla="*/ 117154 h 734304"/>
                <a:gd name="connsiteX17" fmla="*/ 31101 w 632107"/>
                <a:gd name="connsiteY17" fmla="*/ 166244 h 734304"/>
                <a:gd name="connsiteX18" fmla="*/ 40871 w 632107"/>
                <a:gd name="connsiteY18" fmla="*/ 175769 h 734304"/>
                <a:gd name="connsiteX19" fmla="*/ 40871 w 632107"/>
                <a:gd name="connsiteY19" fmla="*/ 251969 h 734304"/>
                <a:gd name="connsiteX20" fmla="*/ 158101 w 632107"/>
                <a:gd name="connsiteY20" fmla="*/ 339892 h 734304"/>
                <a:gd name="connsiteX21" fmla="*/ 76040 w 632107"/>
                <a:gd name="connsiteY21" fmla="*/ 445400 h 734304"/>
                <a:gd name="connsiteX22" fmla="*/ 11563 w 632107"/>
                <a:gd name="connsiteY22" fmla="*/ 603661 h 734304"/>
                <a:gd name="connsiteX23" fmla="*/ 5701 w 632107"/>
                <a:gd name="connsiteY23" fmla="*/ 674000 h 734304"/>
                <a:gd name="connsiteX0" fmla="*/ 26529 w 652935"/>
                <a:gd name="connsiteY0" fmla="*/ 674000 h 734304"/>
                <a:gd name="connsiteX1" fmla="*/ 96868 w 652935"/>
                <a:gd name="connsiteY1" fmla="*/ 732615 h 734304"/>
                <a:gd name="connsiteX2" fmla="*/ 243406 w 652935"/>
                <a:gd name="connsiteY2" fmla="*/ 709169 h 734304"/>
                <a:gd name="connsiteX3" fmla="*/ 255129 w 652935"/>
                <a:gd name="connsiteY3" fmla="*/ 615384 h 734304"/>
                <a:gd name="connsiteX4" fmla="*/ 348914 w 652935"/>
                <a:gd name="connsiteY4" fmla="*/ 445400 h 734304"/>
                <a:gd name="connsiteX5" fmla="*/ 454422 w 652935"/>
                <a:gd name="connsiteY5" fmla="*/ 334030 h 734304"/>
                <a:gd name="connsiteX6" fmla="*/ 448560 w 652935"/>
                <a:gd name="connsiteY6" fmla="*/ 257830 h 734304"/>
                <a:gd name="connsiteX7" fmla="*/ 354776 w 652935"/>
                <a:gd name="connsiteY7" fmla="*/ 234384 h 734304"/>
                <a:gd name="connsiteX8" fmla="*/ 284437 w 652935"/>
                <a:gd name="connsiteY8" fmla="*/ 210938 h 734304"/>
                <a:gd name="connsiteX9" fmla="*/ 302022 w 652935"/>
                <a:gd name="connsiteY9" fmla="*/ 152323 h 734304"/>
                <a:gd name="connsiteX10" fmla="*/ 366499 w 652935"/>
                <a:gd name="connsiteY10" fmla="*/ 134738 h 734304"/>
                <a:gd name="connsiteX11" fmla="*/ 442699 w 652935"/>
                <a:gd name="connsiteY11" fmla="*/ 175769 h 734304"/>
                <a:gd name="connsiteX12" fmla="*/ 530622 w 652935"/>
                <a:gd name="connsiteY12" fmla="*/ 228523 h 734304"/>
                <a:gd name="connsiteX13" fmla="*/ 636129 w 652935"/>
                <a:gd name="connsiteY13" fmla="*/ 193354 h 734304"/>
                <a:gd name="connsiteX14" fmla="*/ 466145 w 652935"/>
                <a:gd name="connsiteY14" fmla="*/ 17507 h 734304"/>
                <a:gd name="connsiteX15" fmla="*/ 79283 w 652935"/>
                <a:gd name="connsiteY15" fmla="*/ 117154 h 734304"/>
                <a:gd name="connsiteX16" fmla="*/ 26529 w 652935"/>
                <a:gd name="connsiteY16" fmla="*/ 117154 h 734304"/>
                <a:gd name="connsiteX17" fmla="*/ 1129 w 652935"/>
                <a:gd name="connsiteY17" fmla="*/ 185294 h 734304"/>
                <a:gd name="connsiteX18" fmla="*/ 61699 w 652935"/>
                <a:gd name="connsiteY18" fmla="*/ 175769 h 734304"/>
                <a:gd name="connsiteX19" fmla="*/ 61699 w 652935"/>
                <a:gd name="connsiteY19" fmla="*/ 251969 h 734304"/>
                <a:gd name="connsiteX20" fmla="*/ 178929 w 652935"/>
                <a:gd name="connsiteY20" fmla="*/ 339892 h 734304"/>
                <a:gd name="connsiteX21" fmla="*/ 96868 w 652935"/>
                <a:gd name="connsiteY21" fmla="*/ 445400 h 734304"/>
                <a:gd name="connsiteX22" fmla="*/ 32391 w 652935"/>
                <a:gd name="connsiteY22" fmla="*/ 603661 h 734304"/>
                <a:gd name="connsiteX23" fmla="*/ 26529 w 652935"/>
                <a:gd name="connsiteY23" fmla="*/ 674000 h 734304"/>
                <a:gd name="connsiteX0" fmla="*/ 26529 w 652935"/>
                <a:gd name="connsiteY0" fmla="*/ 670108 h 730412"/>
                <a:gd name="connsiteX1" fmla="*/ 96868 w 652935"/>
                <a:gd name="connsiteY1" fmla="*/ 728723 h 730412"/>
                <a:gd name="connsiteX2" fmla="*/ 243406 w 652935"/>
                <a:gd name="connsiteY2" fmla="*/ 705277 h 730412"/>
                <a:gd name="connsiteX3" fmla="*/ 255129 w 652935"/>
                <a:gd name="connsiteY3" fmla="*/ 611492 h 730412"/>
                <a:gd name="connsiteX4" fmla="*/ 348914 w 652935"/>
                <a:gd name="connsiteY4" fmla="*/ 441508 h 730412"/>
                <a:gd name="connsiteX5" fmla="*/ 454422 w 652935"/>
                <a:gd name="connsiteY5" fmla="*/ 330138 h 730412"/>
                <a:gd name="connsiteX6" fmla="*/ 448560 w 652935"/>
                <a:gd name="connsiteY6" fmla="*/ 253938 h 730412"/>
                <a:gd name="connsiteX7" fmla="*/ 354776 w 652935"/>
                <a:gd name="connsiteY7" fmla="*/ 230492 h 730412"/>
                <a:gd name="connsiteX8" fmla="*/ 284437 w 652935"/>
                <a:gd name="connsiteY8" fmla="*/ 207046 h 730412"/>
                <a:gd name="connsiteX9" fmla="*/ 302022 w 652935"/>
                <a:gd name="connsiteY9" fmla="*/ 148431 h 730412"/>
                <a:gd name="connsiteX10" fmla="*/ 366499 w 652935"/>
                <a:gd name="connsiteY10" fmla="*/ 130846 h 730412"/>
                <a:gd name="connsiteX11" fmla="*/ 442699 w 652935"/>
                <a:gd name="connsiteY11" fmla="*/ 171877 h 730412"/>
                <a:gd name="connsiteX12" fmla="*/ 530622 w 652935"/>
                <a:gd name="connsiteY12" fmla="*/ 224631 h 730412"/>
                <a:gd name="connsiteX13" fmla="*/ 636129 w 652935"/>
                <a:gd name="connsiteY13" fmla="*/ 189462 h 730412"/>
                <a:gd name="connsiteX14" fmla="*/ 466145 w 652935"/>
                <a:gd name="connsiteY14" fmla="*/ 13615 h 730412"/>
                <a:gd name="connsiteX15" fmla="*/ 79283 w 652935"/>
                <a:gd name="connsiteY15" fmla="*/ 113262 h 730412"/>
                <a:gd name="connsiteX16" fmla="*/ 26529 w 652935"/>
                <a:gd name="connsiteY16" fmla="*/ 113262 h 730412"/>
                <a:gd name="connsiteX17" fmla="*/ 1129 w 652935"/>
                <a:gd name="connsiteY17" fmla="*/ 181402 h 730412"/>
                <a:gd name="connsiteX18" fmla="*/ 61699 w 652935"/>
                <a:gd name="connsiteY18" fmla="*/ 171877 h 730412"/>
                <a:gd name="connsiteX19" fmla="*/ 61699 w 652935"/>
                <a:gd name="connsiteY19" fmla="*/ 248077 h 730412"/>
                <a:gd name="connsiteX20" fmla="*/ 178929 w 652935"/>
                <a:gd name="connsiteY20" fmla="*/ 336000 h 730412"/>
                <a:gd name="connsiteX21" fmla="*/ 96868 w 652935"/>
                <a:gd name="connsiteY21" fmla="*/ 441508 h 730412"/>
                <a:gd name="connsiteX22" fmla="*/ 32391 w 652935"/>
                <a:gd name="connsiteY22" fmla="*/ 599769 h 730412"/>
                <a:gd name="connsiteX23" fmla="*/ 26529 w 652935"/>
                <a:gd name="connsiteY23" fmla="*/ 670108 h 730412"/>
                <a:gd name="connsiteX0" fmla="*/ 26529 w 652935"/>
                <a:gd name="connsiteY0" fmla="*/ 672503 h 732807"/>
                <a:gd name="connsiteX1" fmla="*/ 96868 w 652935"/>
                <a:gd name="connsiteY1" fmla="*/ 731118 h 732807"/>
                <a:gd name="connsiteX2" fmla="*/ 243406 w 652935"/>
                <a:gd name="connsiteY2" fmla="*/ 707672 h 732807"/>
                <a:gd name="connsiteX3" fmla="*/ 255129 w 652935"/>
                <a:gd name="connsiteY3" fmla="*/ 613887 h 732807"/>
                <a:gd name="connsiteX4" fmla="*/ 348914 w 652935"/>
                <a:gd name="connsiteY4" fmla="*/ 443903 h 732807"/>
                <a:gd name="connsiteX5" fmla="*/ 454422 w 652935"/>
                <a:gd name="connsiteY5" fmla="*/ 332533 h 732807"/>
                <a:gd name="connsiteX6" fmla="*/ 448560 w 652935"/>
                <a:gd name="connsiteY6" fmla="*/ 256333 h 732807"/>
                <a:gd name="connsiteX7" fmla="*/ 354776 w 652935"/>
                <a:gd name="connsiteY7" fmla="*/ 232887 h 732807"/>
                <a:gd name="connsiteX8" fmla="*/ 284437 w 652935"/>
                <a:gd name="connsiteY8" fmla="*/ 209441 h 732807"/>
                <a:gd name="connsiteX9" fmla="*/ 302022 w 652935"/>
                <a:gd name="connsiteY9" fmla="*/ 150826 h 732807"/>
                <a:gd name="connsiteX10" fmla="*/ 366499 w 652935"/>
                <a:gd name="connsiteY10" fmla="*/ 133241 h 732807"/>
                <a:gd name="connsiteX11" fmla="*/ 442699 w 652935"/>
                <a:gd name="connsiteY11" fmla="*/ 174272 h 732807"/>
                <a:gd name="connsiteX12" fmla="*/ 530622 w 652935"/>
                <a:gd name="connsiteY12" fmla="*/ 227026 h 732807"/>
                <a:gd name="connsiteX13" fmla="*/ 636129 w 652935"/>
                <a:gd name="connsiteY13" fmla="*/ 191857 h 732807"/>
                <a:gd name="connsiteX14" fmla="*/ 466145 w 652935"/>
                <a:gd name="connsiteY14" fmla="*/ 16010 h 732807"/>
                <a:gd name="connsiteX15" fmla="*/ 79283 w 652935"/>
                <a:gd name="connsiteY15" fmla="*/ 115657 h 732807"/>
                <a:gd name="connsiteX16" fmla="*/ 26529 w 652935"/>
                <a:gd name="connsiteY16" fmla="*/ 115657 h 732807"/>
                <a:gd name="connsiteX17" fmla="*/ 1129 w 652935"/>
                <a:gd name="connsiteY17" fmla="*/ 183797 h 732807"/>
                <a:gd name="connsiteX18" fmla="*/ 61699 w 652935"/>
                <a:gd name="connsiteY18" fmla="*/ 174272 h 732807"/>
                <a:gd name="connsiteX19" fmla="*/ 61699 w 652935"/>
                <a:gd name="connsiteY19" fmla="*/ 250472 h 732807"/>
                <a:gd name="connsiteX20" fmla="*/ 178929 w 652935"/>
                <a:gd name="connsiteY20" fmla="*/ 338395 h 732807"/>
                <a:gd name="connsiteX21" fmla="*/ 96868 w 652935"/>
                <a:gd name="connsiteY21" fmla="*/ 443903 h 732807"/>
                <a:gd name="connsiteX22" fmla="*/ 32391 w 652935"/>
                <a:gd name="connsiteY22" fmla="*/ 602164 h 732807"/>
                <a:gd name="connsiteX23" fmla="*/ 26529 w 652935"/>
                <a:gd name="connsiteY23" fmla="*/ 672503 h 732807"/>
                <a:gd name="connsiteX0" fmla="*/ 26529 w 652935"/>
                <a:gd name="connsiteY0" fmla="*/ 670755 h 731059"/>
                <a:gd name="connsiteX1" fmla="*/ 96868 w 652935"/>
                <a:gd name="connsiteY1" fmla="*/ 729370 h 731059"/>
                <a:gd name="connsiteX2" fmla="*/ 243406 w 652935"/>
                <a:gd name="connsiteY2" fmla="*/ 705924 h 731059"/>
                <a:gd name="connsiteX3" fmla="*/ 255129 w 652935"/>
                <a:gd name="connsiteY3" fmla="*/ 612139 h 731059"/>
                <a:gd name="connsiteX4" fmla="*/ 348914 w 652935"/>
                <a:gd name="connsiteY4" fmla="*/ 442155 h 731059"/>
                <a:gd name="connsiteX5" fmla="*/ 454422 w 652935"/>
                <a:gd name="connsiteY5" fmla="*/ 330785 h 731059"/>
                <a:gd name="connsiteX6" fmla="*/ 448560 w 652935"/>
                <a:gd name="connsiteY6" fmla="*/ 254585 h 731059"/>
                <a:gd name="connsiteX7" fmla="*/ 354776 w 652935"/>
                <a:gd name="connsiteY7" fmla="*/ 231139 h 731059"/>
                <a:gd name="connsiteX8" fmla="*/ 284437 w 652935"/>
                <a:gd name="connsiteY8" fmla="*/ 207693 h 731059"/>
                <a:gd name="connsiteX9" fmla="*/ 302022 w 652935"/>
                <a:gd name="connsiteY9" fmla="*/ 149078 h 731059"/>
                <a:gd name="connsiteX10" fmla="*/ 366499 w 652935"/>
                <a:gd name="connsiteY10" fmla="*/ 131493 h 731059"/>
                <a:gd name="connsiteX11" fmla="*/ 442699 w 652935"/>
                <a:gd name="connsiteY11" fmla="*/ 172524 h 731059"/>
                <a:gd name="connsiteX12" fmla="*/ 530622 w 652935"/>
                <a:gd name="connsiteY12" fmla="*/ 225278 h 731059"/>
                <a:gd name="connsiteX13" fmla="*/ 636129 w 652935"/>
                <a:gd name="connsiteY13" fmla="*/ 190109 h 731059"/>
                <a:gd name="connsiteX14" fmla="*/ 466145 w 652935"/>
                <a:gd name="connsiteY14" fmla="*/ 14262 h 731059"/>
                <a:gd name="connsiteX15" fmla="*/ 79283 w 652935"/>
                <a:gd name="connsiteY15" fmla="*/ 113909 h 731059"/>
                <a:gd name="connsiteX16" fmla="*/ 26529 w 652935"/>
                <a:gd name="connsiteY16" fmla="*/ 113909 h 731059"/>
                <a:gd name="connsiteX17" fmla="*/ 1129 w 652935"/>
                <a:gd name="connsiteY17" fmla="*/ 182049 h 731059"/>
                <a:gd name="connsiteX18" fmla="*/ 61699 w 652935"/>
                <a:gd name="connsiteY18" fmla="*/ 172524 h 731059"/>
                <a:gd name="connsiteX19" fmla="*/ 61699 w 652935"/>
                <a:gd name="connsiteY19" fmla="*/ 248724 h 731059"/>
                <a:gd name="connsiteX20" fmla="*/ 178929 w 652935"/>
                <a:gd name="connsiteY20" fmla="*/ 336647 h 731059"/>
                <a:gd name="connsiteX21" fmla="*/ 96868 w 652935"/>
                <a:gd name="connsiteY21" fmla="*/ 442155 h 731059"/>
                <a:gd name="connsiteX22" fmla="*/ 32391 w 652935"/>
                <a:gd name="connsiteY22" fmla="*/ 600416 h 731059"/>
                <a:gd name="connsiteX23" fmla="*/ 26529 w 652935"/>
                <a:gd name="connsiteY23" fmla="*/ 670755 h 731059"/>
                <a:gd name="connsiteX0" fmla="*/ 5702 w 632108"/>
                <a:gd name="connsiteY0" fmla="*/ 670755 h 731059"/>
                <a:gd name="connsiteX1" fmla="*/ 76041 w 632108"/>
                <a:gd name="connsiteY1" fmla="*/ 729370 h 731059"/>
                <a:gd name="connsiteX2" fmla="*/ 222579 w 632108"/>
                <a:gd name="connsiteY2" fmla="*/ 705924 h 731059"/>
                <a:gd name="connsiteX3" fmla="*/ 234302 w 632108"/>
                <a:gd name="connsiteY3" fmla="*/ 612139 h 731059"/>
                <a:gd name="connsiteX4" fmla="*/ 328087 w 632108"/>
                <a:gd name="connsiteY4" fmla="*/ 442155 h 731059"/>
                <a:gd name="connsiteX5" fmla="*/ 433595 w 632108"/>
                <a:gd name="connsiteY5" fmla="*/ 330785 h 731059"/>
                <a:gd name="connsiteX6" fmla="*/ 427733 w 632108"/>
                <a:gd name="connsiteY6" fmla="*/ 254585 h 731059"/>
                <a:gd name="connsiteX7" fmla="*/ 333949 w 632108"/>
                <a:gd name="connsiteY7" fmla="*/ 231139 h 731059"/>
                <a:gd name="connsiteX8" fmla="*/ 263610 w 632108"/>
                <a:gd name="connsiteY8" fmla="*/ 207693 h 731059"/>
                <a:gd name="connsiteX9" fmla="*/ 281195 w 632108"/>
                <a:gd name="connsiteY9" fmla="*/ 149078 h 731059"/>
                <a:gd name="connsiteX10" fmla="*/ 345672 w 632108"/>
                <a:gd name="connsiteY10" fmla="*/ 131493 h 731059"/>
                <a:gd name="connsiteX11" fmla="*/ 421872 w 632108"/>
                <a:gd name="connsiteY11" fmla="*/ 172524 h 731059"/>
                <a:gd name="connsiteX12" fmla="*/ 509795 w 632108"/>
                <a:gd name="connsiteY12" fmla="*/ 225278 h 731059"/>
                <a:gd name="connsiteX13" fmla="*/ 615302 w 632108"/>
                <a:gd name="connsiteY13" fmla="*/ 190109 h 731059"/>
                <a:gd name="connsiteX14" fmla="*/ 445318 w 632108"/>
                <a:gd name="connsiteY14" fmla="*/ 14262 h 731059"/>
                <a:gd name="connsiteX15" fmla="*/ 58456 w 632108"/>
                <a:gd name="connsiteY15" fmla="*/ 113909 h 731059"/>
                <a:gd name="connsiteX16" fmla="*/ 5702 w 632108"/>
                <a:gd name="connsiteY16" fmla="*/ 113909 h 731059"/>
                <a:gd name="connsiteX17" fmla="*/ 5702 w 632108"/>
                <a:gd name="connsiteY17" fmla="*/ 166174 h 731059"/>
                <a:gd name="connsiteX18" fmla="*/ 40872 w 632108"/>
                <a:gd name="connsiteY18" fmla="*/ 172524 h 731059"/>
                <a:gd name="connsiteX19" fmla="*/ 40872 w 632108"/>
                <a:gd name="connsiteY19" fmla="*/ 248724 h 731059"/>
                <a:gd name="connsiteX20" fmla="*/ 158102 w 632108"/>
                <a:gd name="connsiteY20" fmla="*/ 336647 h 731059"/>
                <a:gd name="connsiteX21" fmla="*/ 76041 w 632108"/>
                <a:gd name="connsiteY21" fmla="*/ 442155 h 731059"/>
                <a:gd name="connsiteX22" fmla="*/ 11564 w 632108"/>
                <a:gd name="connsiteY22" fmla="*/ 600416 h 731059"/>
                <a:gd name="connsiteX23" fmla="*/ 5702 w 632108"/>
                <a:gd name="connsiteY23" fmla="*/ 670755 h 731059"/>
                <a:gd name="connsiteX0" fmla="*/ 5912 w 632318"/>
                <a:gd name="connsiteY0" fmla="*/ 670755 h 731059"/>
                <a:gd name="connsiteX1" fmla="*/ 76251 w 632318"/>
                <a:gd name="connsiteY1" fmla="*/ 729370 h 731059"/>
                <a:gd name="connsiteX2" fmla="*/ 222789 w 632318"/>
                <a:gd name="connsiteY2" fmla="*/ 705924 h 731059"/>
                <a:gd name="connsiteX3" fmla="*/ 234512 w 632318"/>
                <a:gd name="connsiteY3" fmla="*/ 612139 h 731059"/>
                <a:gd name="connsiteX4" fmla="*/ 328297 w 632318"/>
                <a:gd name="connsiteY4" fmla="*/ 442155 h 731059"/>
                <a:gd name="connsiteX5" fmla="*/ 433805 w 632318"/>
                <a:gd name="connsiteY5" fmla="*/ 330785 h 731059"/>
                <a:gd name="connsiteX6" fmla="*/ 427943 w 632318"/>
                <a:gd name="connsiteY6" fmla="*/ 254585 h 731059"/>
                <a:gd name="connsiteX7" fmla="*/ 334159 w 632318"/>
                <a:gd name="connsiteY7" fmla="*/ 231139 h 731059"/>
                <a:gd name="connsiteX8" fmla="*/ 263820 w 632318"/>
                <a:gd name="connsiteY8" fmla="*/ 207693 h 731059"/>
                <a:gd name="connsiteX9" fmla="*/ 281405 w 632318"/>
                <a:gd name="connsiteY9" fmla="*/ 149078 h 731059"/>
                <a:gd name="connsiteX10" fmla="*/ 345882 w 632318"/>
                <a:gd name="connsiteY10" fmla="*/ 131493 h 731059"/>
                <a:gd name="connsiteX11" fmla="*/ 422082 w 632318"/>
                <a:gd name="connsiteY11" fmla="*/ 172524 h 731059"/>
                <a:gd name="connsiteX12" fmla="*/ 510005 w 632318"/>
                <a:gd name="connsiteY12" fmla="*/ 225278 h 731059"/>
                <a:gd name="connsiteX13" fmla="*/ 615512 w 632318"/>
                <a:gd name="connsiteY13" fmla="*/ 190109 h 731059"/>
                <a:gd name="connsiteX14" fmla="*/ 445528 w 632318"/>
                <a:gd name="connsiteY14" fmla="*/ 14262 h 731059"/>
                <a:gd name="connsiteX15" fmla="*/ 58666 w 632318"/>
                <a:gd name="connsiteY15" fmla="*/ 113909 h 731059"/>
                <a:gd name="connsiteX16" fmla="*/ 5912 w 632318"/>
                <a:gd name="connsiteY16" fmla="*/ 113909 h 731059"/>
                <a:gd name="connsiteX17" fmla="*/ 5912 w 632318"/>
                <a:gd name="connsiteY17" fmla="*/ 166174 h 731059"/>
                <a:gd name="connsiteX18" fmla="*/ 47432 w 632318"/>
                <a:gd name="connsiteY18" fmla="*/ 172524 h 731059"/>
                <a:gd name="connsiteX19" fmla="*/ 41082 w 632318"/>
                <a:gd name="connsiteY19" fmla="*/ 248724 h 731059"/>
                <a:gd name="connsiteX20" fmla="*/ 158312 w 632318"/>
                <a:gd name="connsiteY20" fmla="*/ 336647 h 731059"/>
                <a:gd name="connsiteX21" fmla="*/ 76251 w 632318"/>
                <a:gd name="connsiteY21" fmla="*/ 442155 h 731059"/>
                <a:gd name="connsiteX22" fmla="*/ 11774 w 632318"/>
                <a:gd name="connsiteY22" fmla="*/ 600416 h 731059"/>
                <a:gd name="connsiteX23" fmla="*/ 5912 w 632318"/>
                <a:gd name="connsiteY23" fmla="*/ 670755 h 731059"/>
                <a:gd name="connsiteX0" fmla="*/ 5912 w 632318"/>
                <a:gd name="connsiteY0" fmla="*/ 670755 h 731059"/>
                <a:gd name="connsiteX1" fmla="*/ 76251 w 632318"/>
                <a:gd name="connsiteY1" fmla="*/ 729370 h 731059"/>
                <a:gd name="connsiteX2" fmla="*/ 222789 w 632318"/>
                <a:gd name="connsiteY2" fmla="*/ 705924 h 731059"/>
                <a:gd name="connsiteX3" fmla="*/ 234512 w 632318"/>
                <a:gd name="connsiteY3" fmla="*/ 612139 h 731059"/>
                <a:gd name="connsiteX4" fmla="*/ 328297 w 632318"/>
                <a:gd name="connsiteY4" fmla="*/ 442155 h 731059"/>
                <a:gd name="connsiteX5" fmla="*/ 433805 w 632318"/>
                <a:gd name="connsiteY5" fmla="*/ 330785 h 731059"/>
                <a:gd name="connsiteX6" fmla="*/ 427943 w 632318"/>
                <a:gd name="connsiteY6" fmla="*/ 254585 h 731059"/>
                <a:gd name="connsiteX7" fmla="*/ 334159 w 632318"/>
                <a:gd name="connsiteY7" fmla="*/ 231139 h 731059"/>
                <a:gd name="connsiteX8" fmla="*/ 263820 w 632318"/>
                <a:gd name="connsiteY8" fmla="*/ 207693 h 731059"/>
                <a:gd name="connsiteX9" fmla="*/ 281405 w 632318"/>
                <a:gd name="connsiteY9" fmla="*/ 149078 h 731059"/>
                <a:gd name="connsiteX10" fmla="*/ 345882 w 632318"/>
                <a:gd name="connsiteY10" fmla="*/ 131493 h 731059"/>
                <a:gd name="connsiteX11" fmla="*/ 422082 w 632318"/>
                <a:gd name="connsiteY11" fmla="*/ 172524 h 731059"/>
                <a:gd name="connsiteX12" fmla="*/ 510005 w 632318"/>
                <a:gd name="connsiteY12" fmla="*/ 225278 h 731059"/>
                <a:gd name="connsiteX13" fmla="*/ 615512 w 632318"/>
                <a:gd name="connsiteY13" fmla="*/ 190109 h 731059"/>
                <a:gd name="connsiteX14" fmla="*/ 445528 w 632318"/>
                <a:gd name="connsiteY14" fmla="*/ 14262 h 731059"/>
                <a:gd name="connsiteX15" fmla="*/ 58666 w 632318"/>
                <a:gd name="connsiteY15" fmla="*/ 113909 h 731059"/>
                <a:gd name="connsiteX16" fmla="*/ 5912 w 632318"/>
                <a:gd name="connsiteY16" fmla="*/ 113909 h 731059"/>
                <a:gd name="connsiteX17" fmla="*/ 5912 w 632318"/>
                <a:gd name="connsiteY17" fmla="*/ 166174 h 731059"/>
                <a:gd name="connsiteX18" fmla="*/ 47432 w 632318"/>
                <a:gd name="connsiteY18" fmla="*/ 172524 h 731059"/>
                <a:gd name="connsiteX19" fmla="*/ 41082 w 632318"/>
                <a:gd name="connsiteY19" fmla="*/ 248724 h 731059"/>
                <a:gd name="connsiteX20" fmla="*/ 158312 w 632318"/>
                <a:gd name="connsiteY20" fmla="*/ 336647 h 731059"/>
                <a:gd name="connsiteX21" fmla="*/ 76251 w 632318"/>
                <a:gd name="connsiteY21" fmla="*/ 442155 h 731059"/>
                <a:gd name="connsiteX22" fmla="*/ 11774 w 632318"/>
                <a:gd name="connsiteY22" fmla="*/ 600416 h 731059"/>
                <a:gd name="connsiteX23" fmla="*/ 5912 w 632318"/>
                <a:gd name="connsiteY23" fmla="*/ 670755 h 731059"/>
                <a:gd name="connsiteX0" fmla="*/ 5702 w 632108"/>
                <a:gd name="connsiteY0" fmla="*/ 670755 h 731059"/>
                <a:gd name="connsiteX1" fmla="*/ 76041 w 632108"/>
                <a:gd name="connsiteY1" fmla="*/ 729370 h 731059"/>
                <a:gd name="connsiteX2" fmla="*/ 222579 w 632108"/>
                <a:gd name="connsiteY2" fmla="*/ 705924 h 731059"/>
                <a:gd name="connsiteX3" fmla="*/ 234302 w 632108"/>
                <a:gd name="connsiteY3" fmla="*/ 612139 h 731059"/>
                <a:gd name="connsiteX4" fmla="*/ 328087 w 632108"/>
                <a:gd name="connsiteY4" fmla="*/ 442155 h 731059"/>
                <a:gd name="connsiteX5" fmla="*/ 433595 w 632108"/>
                <a:gd name="connsiteY5" fmla="*/ 330785 h 731059"/>
                <a:gd name="connsiteX6" fmla="*/ 427733 w 632108"/>
                <a:gd name="connsiteY6" fmla="*/ 254585 h 731059"/>
                <a:gd name="connsiteX7" fmla="*/ 333949 w 632108"/>
                <a:gd name="connsiteY7" fmla="*/ 231139 h 731059"/>
                <a:gd name="connsiteX8" fmla="*/ 263610 w 632108"/>
                <a:gd name="connsiteY8" fmla="*/ 207693 h 731059"/>
                <a:gd name="connsiteX9" fmla="*/ 281195 w 632108"/>
                <a:gd name="connsiteY9" fmla="*/ 149078 h 731059"/>
                <a:gd name="connsiteX10" fmla="*/ 345672 w 632108"/>
                <a:gd name="connsiteY10" fmla="*/ 131493 h 731059"/>
                <a:gd name="connsiteX11" fmla="*/ 421872 w 632108"/>
                <a:gd name="connsiteY11" fmla="*/ 172524 h 731059"/>
                <a:gd name="connsiteX12" fmla="*/ 509795 w 632108"/>
                <a:gd name="connsiteY12" fmla="*/ 225278 h 731059"/>
                <a:gd name="connsiteX13" fmla="*/ 615302 w 632108"/>
                <a:gd name="connsiteY13" fmla="*/ 190109 h 731059"/>
                <a:gd name="connsiteX14" fmla="*/ 445318 w 632108"/>
                <a:gd name="connsiteY14" fmla="*/ 14262 h 731059"/>
                <a:gd name="connsiteX15" fmla="*/ 58456 w 632108"/>
                <a:gd name="connsiteY15" fmla="*/ 113909 h 731059"/>
                <a:gd name="connsiteX16" fmla="*/ 5702 w 632108"/>
                <a:gd name="connsiteY16" fmla="*/ 113909 h 731059"/>
                <a:gd name="connsiteX17" fmla="*/ 5702 w 632108"/>
                <a:gd name="connsiteY17" fmla="*/ 166174 h 731059"/>
                <a:gd name="connsiteX18" fmla="*/ 47222 w 632108"/>
                <a:gd name="connsiteY18" fmla="*/ 172524 h 731059"/>
                <a:gd name="connsiteX19" fmla="*/ 40872 w 632108"/>
                <a:gd name="connsiteY19" fmla="*/ 248724 h 731059"/>
                <a:gd name="connsiteX20" fmla="*/ 158102 w 632108"/>
                <a:gd name="connsiteY20" fmla="*/ 336647 h 731059"/>
                <a:gd name="connsiteX21" fmla="*/ 76041 w 632108"/>
                <a:gd name="connsiteY21" fmla="*/ 442155 h 731059"/>
                <a:gd name="connsiteX22" fmla="*/ 11564 w 632108"/>
                <a:gd name="connsiteY22" fmla="*/ 600416 h 731059"/>
                <a:gd name="connsiteX23" fmla="*/ 5702 w 632108"/>
                <a:gd name="connsiteY23" fmla="*/ 670755 h 731059"/>
                <a:gd name="connsiteX0" fmla="*/ 5702 w 632108"/>
                <a:gd name="connsiteY0" fmla="*/ 670755 h 731059"/>
                <a:gd name="connsiteX1" fmla="*/ 76041 w 632108"/>
                <a:gd name="connsiteY1" fmla="*/ 729370 h 731059"/>
                <a:gd name="connsiteX2" fmla="*/ 222579 w 632108"/>
                <a:gd name="connsiteY2" fmla="*/ 705924 h 731059"/>
                <a:gd name="connsiteX3" fmla="*/ 234302 w 632108"/>
                <a:gd name="connsiteY3" fmla="*/ 612139 h 731059"/>
                <a:gd name="connsiteX4" fmla="*/ 328087 w 632108"/>
                <a:gd name="connsiteY4" fmla="*/ 442155 h 731059"/>
                <a:gd name="connsiteX5" fmla="*/ 433595 w 632108"/>
                <a:gd name="connsiteY5" fmla="*/ 330785 h 731059"/>
                <a:gd name="connsiteX6" fmla="*/ 427733 w 632108"/>
                <a:gd name="connsiteY6" fmla="*/ 254585 h 731059"/>
                <a:gd name="connsiteX7" fmla="*/ 333949 w 632108"/>
                <a:gd name="connsiteY7" fmla="*/ 231139 h 731059"/>
                <a:gd name="connsiteX8" fmla="*/ 263610 w 632108"/>
                <a:gd name="connsiteY8" fmla="*/ 207693 h 731059"/>
                <a:gd name="connsiteX9" fmla="*/ 281195 w 632108"/>
                <a:gd name="connsiteY9" fmla="*/ 149078 h 731059"/>
                <a:gd name="connsiteX10" fmla="*/ 345672 w 632108"/>
                <a:gd name="connsiteY10" fmla="*/ 131493 h 731059"/>
                <a:gd name="connsiteX11" fmla="*/ 421872 w 632108"/>
                <a:gd name="connsiteY11" fmla="*/ 172524 h 731059"/>
                <a:gd name="connsiteX12" fmla="*/ 509795 w 632108"/>
                <a:gd name="connsiteY12" fmla="*/ 225278 h 731059"/>
                <a:gd name="connsiteX13" fmla="*/ 615302 w 632108"/>
                <a:gd name="connsiteY13" fmla="*/ 190109 h 731059"/>
                <a:gd name="connsiteX14" fmla="*/ 445318 w 632108"/>
                <a:gd name="connsiteY14" fmla="*/ 14262 h 731059"/>
                <a:gd name="connsiteX15" fmla="*/ 58456 w 632108"/>
                <a:gd name="connsiteY15" fmla="*/ 113909 h 731059"/>
                <a:gd name="connsiteX16" fmla="*/ 5702 w 632108"/>
                <a:gd name="connsiteY16" fmla="*/ 113909 h 731059"/>
                <a:gd name="connsiteX17" fmla="*/ 5702 w 632108"/>
                <a:gd name="connsiteY17" fmla="*/ 166174 h 731059"/>
                <a:gd name="connsiteX18" fmla="*/ 47222 w 632108"/>
                <a:gd name="connsiteY18" fmla="*/ 172524 h 731059"/>
                <a:gd name="connsiteX19" fmla="*/ 40872 w 632108"/>
                <a:gd name="connsiteY19" fmla="*/ 248724 h 731059"/>
                <a:gd name="connsiteX20" fmla="*/ 158102 w 632108"/>
                <a:gd name="connsiteY20" fmla="*/ 336647 h 731059"/>
                <a:gd name="connsiteX21" fmla="*/ 76041 w 632108"/>
                <a:gd name="connsiteY21" fmla="*/ 442155 h 731059"/>
                <a:gd name="connsiteX22" fmla="*/ 11564 w 632108"/>
                <a:gd name="connsiteY22" fmla="*/ 600416 h 731059"/>
                <a:gd name="connsiteX23" fmla="*/ 5702 w 632108"/>
                <a:gd name="connsiteY23" fmla="*/ 670755 h 731059"/>
                <a:gd name="connsiteX0" fmla="*/ 5702 w 622218"/>
                <a:gd name="connsiteY0" fmla="*/ 657741 h 718045"/>
                <a:gd name="connsiteX1" fmla="*/ 76041 w 622218"/>
                <a:gd name="connsiteY1" fmla="*/ 716356 h 718045"/>
                <a:gd name="connsiteX2" fmla="*/ 222579 w 622218"/>
                <a:gd name="connsiteY2" fmla="*/ 692910 h 718045"/>
                <a:gd name="connsiteX3" fmla="*/ 234302 w 622218"/>
                <a:gd name="connsiteY3" fmla="*/ 599125 h 718045"/>
                <a:gd name="connsiteX4" fmla="*/ 328087 w 622218"/>
                <a:gd name="connsiteY4" fmla="*/ 429141 h 718045"/>
                <a:gd name="connsiteX5" fmla="*/ 433595 w 622218"/>
                <a:gd name="connsiteY5" fmla="*/ 317771 h 718045"/>
                <a:gd name="connsiteX6" fmla="*/ 427733 w 622218"/>
                <a:gd name="connsiteY6" fmla="*/ 241571 h 718045"/>
                <a:gd name="connsiteX7" fmla="*/ 333949 w 622218"/>
                <a:gd name="connsiteY7" fmla="*/ 218125 h 718045"/>
                <a:gd name="connsiteX8" fmla="*/ 263610 w 622218"/>
                <a:gd name="connsiteY8" fmla="*/ 194679 h 718045"/>
                <a:gd name="connsiteX9" fmla="*/ 281195 w 622218"/>
                <a:gd name="connsiteY9" fmla="*/ 136064 h 718045"/>
                <a:gd name="connsiteX10" fmla="*/ 345672 w 622218"/>
                <a:gd name="connsiteY10" fmla="*/ 118479 h 718045"/>
                <a:gd name="connsiteX11" fmla="*/ 421872 w 622218"/>
                <a:gd name="connsiteY11" fmla="*/ 159510 h 718045"/>
                <a:gd name="connsiteX12" fmla="*/ 509795 w 622218"/>
                <a:gd name="connsiteY12" fmla="*/ 212264 h 718045"/>
                <a:gd name="connsiteX13" fmla="*/ 615302 w 622218"/>
                <a:gd name="connsiteY13" fmla="*/ 177095 h 718045"/>
                <a:gd name="connsiteX14" fmla="*/ 445318 w 622218"/>
                <a:gd name="connsiteY14" fmla="*/ 1248 h 718045"/>
                <a:gd name="connsiteX15" fmla="*/ 55281 w 622218"/>
                <a:gd name="connsiteY15" fmla="*/ 97720 h 718045"/>
                <a:gd name="connsiteX16" fmla="*/ 5702 w 622218"/>
                <a:gd name="connsiteY16" fmla="*/ 100895 h 718045"/>
                <a:gd name="connsiteX17" fmla="*/ 5702 w 622218"/>
                <a:gd name="connsiteY17" fmla="*/ 153160 h 718045"/>
                <a:gd name="connsiteX18" fmla="*/ 47222 w 622218"/>
                <a:gd name="connsiteY18" fmla="*/ 159510 h 718045"/>
                <a:gd name="connsiteX19" fmla="*/ 40872 w 622218"/>
                <a:gd name="connsiteY19" fmla="*/ 235710 h 718045"/>
                <a:gd name="connsiteX20" fmla="*/ 158102 w 622218"/>
                <a:gd name="connsiteY20" fmla="*/ 323633 h 718045"/>
                <a:gd name="connsiteX21" fmla="*/ 76041 w 622218"/>
                <a:gd name="connsiteY21" fmla="*/ 429141 h 718045"/>
                <a:gd name="connsiteX22" fmla="*/ 11564 w 622218"/>
                <a:gd name="connsiteY22" fmla="*/ 587402 h 718045"/>
                <a:gd name="connsiteX23" fmla="*/ 5702 w 622218"/>
                <a:gd name="connsiteY23" fmla="*/ 657741 h 718045"/>
                <a:gd name="connsiteX0" fmla="*/ 5702 w 638386"/>
                <a:gd name="connsiteY0" fmla="*/ 667079 h 727383"/>
                <a:gd name="connsiteX1" fmla="*/ 76041 w 638386"/>
                <a:gd name="connsiteY1" fmla="*/ 725694 h 727383"/>
                <a:gd name="connsiteX2" fmla="*/ 222579 w 638386"/>
                <a:gd name="connsiteY2" fmla="*/ 702248 h 727383"/>
                <a:gd name="connsiteX3" fmla="*/ 234302 w 638386"/>
                <a:gd name="connsiteY3" fmla="*/ 608463 h 727383"/>
                <a:gd name="connsiteX4" fmla="*/ 328087 w 638386"/>
                <a:gd name="connsiteY4" fmla="*/ 438479 h 727383"/>
                <a:gd name="connsiteX5" fmla="*/ 433595 w 638386"/>
                <a:gd name="connsiteY5" fmla="*/ 327109 h 727383"/>
                <a:gd name="connsiteX6" fmla="*/ 427733 w 638386"/>
                <a:gd name="connsiteY6" fmla="*/ 250909 h 727383"/>
                <a:gd name="connsiteX7" fmla="*/ 333949 w 638386"/>
                <a:gd name="connsiteY7" fmla="*/ 227463 h 727383"/>
                <a:gd name="connsiteX8" fmla="*/ 263610 w 638386"/>
                <a:gd name="connsiteY8" fmla="*/ 204017 h 727383"/>
                <a:gd name="connsiteX9" fmla="*/ 281195 w 638386"/>
                <a:gd name="connsiteY9" fmla="*/ 145402 h 727383"/>
                <a:gd name="connsiteX10" fmla="*/ 345672 w 638386"/>
                <a:gd name="connsiteY10" fmla="*/ 127817 h 727383"/>
                <a:gd name="connsiteX11" fmla="*/ 421872 w 638386"/>
                <a:gd name="connsiteY11" fmla="*/ 168848 h 727383"/>
                <a:gd name="connsiteX12" fmla="*/ 509795 w 638386"/>
                <a:gd name="connsiteY12" fmla="*/ 221602 h 727383"/>
                <a:gd name="connsiteX13" fmla="*/ 615302 w 638386"/>
                <a:gd name="connsiteY13" fmla="*/ 186433 h 727383"/>
                <a:gd name="connsiteX14" fmla="*/ 445318 w 638386"/>
                <a:gd name="connsiteY14" fmla="*/ 10586 h 727383"/>
                <a:gd name="connsiteX15" fmla="*/ 55281 w 638386"/>
                <a:gd name="connsiteY15" fmla="*/ 107058 h 727383"/>
                <a:gd name="connsiteX16" fmla="*/ 5702 w 638386"/>
                <a:gd name="connsiteY16" fmla="*/ 110233 h 727383"/>
                <a:gd name="connsiteX17" fmla="*/ 5702 w 638386"/>
                <a:gd name="connsiteY17" fmla="*/ 162498 h 727383"/>
                <a:gd name="connsiteX18" fmla="*/ 47222 w 638386"/>
                <a:gd name="connsiteY18" fmla="*/ 168848 h 727383"/>
                <a:gd name="connsiteX19" fmla="*/ 40872 w 638386"/>
                <a:gd name="connsiteY19" fmla="*/ 245048 h 727383"/>
                <a:gd name="connsiteX20" fmla="*/ 158102 w 638386"/>
                <a:gd name="connsiteY20" fmla="*/ 332971 h 727383"/>
                <a:gd name="connsiteX21" fmla="*/ 76041 w 638386"/>
                <a:gd name="connsiteY21" fmla="*/ 438479 h 727383"/>
                <a:gd name="connsiteX22" fmla="*/ 11564 w 638386"/>
                <a:gd name="connsiteY22" fmla="*/ 596740 h 727383"/>
                <a:gd name="connsiteX23" fmla="*/ 5702 w 638386"/>
                <a:gd name="connsiteY23" fmla="*/ 667079 h 727383"/>
                <a:gd name="connsiteX0" fmla="*/ 5702 w 630545"/>
                <a:gd name="connsiteY0" fmla="*/ 667079 h 727383"/>
                <a:gd name="connsiteX1" fmla="*/ 76041 w 630545"/>
                <a:gd name="connsiteY1" fmla="*/ 725694 h 727383"/>
                <a:gd name="connsiteX2" fmla="*/ 222579 w 630545"/>
                <a:gd name="connsiteY2" fmla="*/ 702248 h 727383"/>
                <a:gd name="connsiteX3" fmla="*/ 234302 w 630545"/>
                <a:gd name="connsiteY3" fmla="*/ 608463 h 727383"/>
                <a:gd name="connsiteX4" fmla="*/ 328087 w 630545"/>
                <a:gd name="connsiteY4" fmla="*/ 438479 h 727383"/>
                <a:gd name="connsiteX5" fmla="*/ 433595 w 630545"/>
                <a:gd name="connsiteY5" fmla="*/ 327109 h 727383"/>
                <a:gd name="connsiteX6" fmla="*/ 427733 w 630545"/>
                <a:gd name="connsiteY6" fmla="*/ 250909 h 727383"/>
                <a:gd name="connsiteX7" fmla="*/ 333949 w 630545"/>
                <a:gd name="connsiteY7" fmla="*/ 227463 h 727383"/>
                <a:gd name="connsiteX8" fmla="*/ 263610 w 630545"/>
                <a:gd name="connsiteY8" fmla="*/ 204017 h 727383"/>
                <a:gd name="connsiteX9" fmla="*/ 281195 w 630545"/>
                <a:gd name="connsiteY9" fmla="*/ 145402 h 727383"/>
                <a:gd name="connsiteX10" fmla="*/ 345672 w 630545"/>
                <a:gd name="connsiteY10" fmla="*/ 127817 h 727383"/>
                <a:gd name="connsiteX11" fmla="*/ 421872 w 630545"/>
                <a:gd name="connsiteY11" fmla="*/ 168848 h 727383"/>
                <a:gd name="connsiteX12" fmla="*/ 509795 w 630545"/>
                <a:gd name="connsiteY12" fmla="*/ 221602 h 727383"/>
                <a:gd name="connsiteX13" fmla="*/ 615302 w 630545"/>
                <a:gd name="connsiteY13" fmla="*/ 186433 h 727383"/>
                <a:gd name="connsiteX14" fmla="*/ 445318 w 630545"/>
                <a:gd name="connsiteY14" fmla="*/ 10586 h 727383"/>
                <a:gd name="connsiteX15" fmla="*/ 55281 w 630545"/>
                <a:gd name="connsiteY15" fmla="*/ 107058 h 727383"/>
                <a:gd name="connsiteX16" fmla="*/ 5702 w 630545"/>
                <a:gd name="connsiteY16" fmla="*/ 110233 h 727383"/>
                <a:gd name="connsiteX17" fmla="*/ 5702 w 630545"/>
                <a:gd name="connsiteY17" fmla="*/ 162498 h 727383"/>
                <a:gd name="connsiteX18" fmla="*/ 47222 w 630545"/>
                <a:gd name="connsiteY18" fmla="*/ 168848 h 727383"/>
                <a:gd name="connsiteX19" fmla="*/ 40872 w 630545"/>
                <a:gd name="connsiteY19" fmla="*/ 245048 h 727383"/>
                <a:gd name="connsiteX20" fmla="*/ 158102 w 630545"/>
                <a:gd name="connsiteY20" fmla="*/ 332971 h 727383"/>
                <a:gd name="connsiteX21" fmla="*/ 76041 w 630545"/>
                <a:gd name="connsiteY21" fmla="*/ 438479 h 727383"/>
                <a:gd name="connsiteX22" fmla="*/ 11564 w 630545"/>
                <a:gd name="connsiteY22" fmla="*/ 596740 h 727383"/>
                <a:gd name="connsiteX23" fmla="*/ 5702 w 630545"/>
                <a:gd name="connsiteY23" fmla="*/ 667079 h 727383"/>
                <a:gd name="connsiteX0" fmla="*/ 5702 w 630545"/>
                <a:gd name="connsiteY0" fmla="*/ 666038 h 726342"/>
                <a:gd name="connsiteX1" fmla="*/ 76041 w 630545"/>
                <a:gd name="connsiteY1" fmla="*/ 724653 h 726342"/>
                <a:gd name="connsiteX2" fmla="*/ 222579 w 630545"/>
                <a:gd name="connsiteY2" fmla="*/ 701207 h 726342"/>
                <a:gd name="connsiteX3" fmla="*/ 234302 w 630545"/>
                <a:gd name="connsiteY3" fmla="*/ 607422 h 726342"/>
                <a:gd name="connsiteX4" fmla="*/ 328087 w 630545"/>
                <a:gd name="connsiteY4" fmla="*/ 437438 h 726342"/>
                <a:gd name="connsiteX5" fmla="*/ 433595 w 630545"/>
                <a:gd name="connsiteY5" fmla="*/ 326068 h 726342"/>
                <a:gd name="connsiteX6" fmla="*/ 427733 w 630545"/>
                <a:gd name="connsiteY6" fmla="*/ 249868 h 726342"/>
                <a:gd name="connsiteX7" fmla="*/ 333949 w 630545"/>
                <a:gd name="connsiteY7" fmla="*/ 226422 h 726342"/>
                <a:gd name="connsiteX8" fmla="*/ 263610 w 630545"/>
                <a:gd name="connsiteY8" fmla="*/ 202976 h 726342"/>
                <a:gd name="connsiteX9" fmla="*/ 281195 w 630545"/>
                <a:gd name="connsiteY9" fmla="*/ 144361 h 726342"/>
                <a:gd name="connsiteX10" fmla="*/ 345672 w 630545"/>
                <a:gd name="connsiteY10" fmla="*/ 126776 h 726342"/>
                <a:gd name="connsiteX11" fmla="*/ 421872 w 630545"/>
                <a:gd name="connsiteY11" fmla="*/ 167807 h 726342"/>
                <a:gd name="connsiteX12" fmla="*/ 509795 w 630545"/>
                <a:gd name="connsiteY12" fmla="*/ 220561 h 726342"/>
                <a:gd name="connsiteX13" fmla="*/ 615302 w 630545"/>
                <a:gd name="connsiteY13" fmla="*/ 185392 h 726342"/>
                <a:gd name="connsiteX14" fmla="*/ 445318 w 630545"/>
                <a:gd name="connsiteY14" fmla="*/ 9545 h 726342"/>
                <a:gd name="connsiteX15" fmla="*/ 55281 w 630545"/>
                <a:gd name="connsiteY15" fmla="*/ 106017 h 726342"/>
                <a:gd name="connsiteX16" fmla="*/ 5702 w 630545"/>
                <a:gd name="connsiteY16" fmla="*/ 109192 h 726342"/>
                <a:gd name="connsiteX17" fmla="*/ 5702 w 630545"/>
                <a:gd name="connsiteY17" fmla="*/ 161457 h 726342"/>
                <a:gd name="connsiteX18" fmla="*/ 47222 w 630545"/>
                <a:gd name="connsiteY18" fmla="*/ 167807 h 726342"/>
                <a:gd name="connsiteX19" fmla="*/ 40872 w 630545"/>
                <a:gd name="connsiteY19" fmla="*/ 244007 h 726342"/>
                <a:gd name="connsiteX20" fmla="*/ 158102 w 630545"/>
                <a:gd name="connsiteY20" fmla="*/ 331930 h 726342"/>
                <a:gd name="connsiteX21" fmla="*/ 76041 w 630545"/>
                <a:gd name="connsiteY21" fmla="*/ 437438 h 726342"/>
                <a:gd name="connsiteX22" fmla="*/ 11564 w 630545"/>
                <a:gd name="connsiteY22" fmla="*/ 595699 h 726342"/>
                <a:gd name="connsiteX23" fmla="*/ 5702 w 630545"/>
                <a:gd name="connsiteY23" fmla="*/ 666038 h 726342"/>
                <a:gd name="connsiteX0" fmla="*/ 5702 w 645581"/>
                <a:gd name="connsiteY0" fmla="*/ 669082 h 729386"/>
                <a:gd name="connsiteX1" fmla="*/ 76041 w 645581"/>
                <a:gd name="connsiteY1" fmla="*/ 727697 h 729386"/>
                <a:gd name="connsiteX2" fmla="*/ 222579 w 645581"/>
                <a:gd name="connsiteY2" fmla="*/ 704251 h 729386"/>
                <a:gd name="connsiteX3" fmla="*/ 234302 w 645581"/>
                <a:gd name="connsiteY3" fmla="*/ 610466 h 729386"/>
                <a:gd name="connsiteX4" fmla="*/ 328087 w 645581"/>
                <a:gd name="connsiteY4" fmla="*/ 440482 h 729386"/>
                <a:gd name="connsiteX5" fmla="*/ 433595 w 645581"/>
                <a:gd name="connsiteY5" fmla="*/ 329112 h 729386"/>
                <a:gd name="connsiteX6" fmla="*/ 427733 w 645581"/>
                <a:gd name="connsiteY6" fmla="*/ 252912 h 729386"/>
                <a:gd name="connsiteX7" fmla="*/ 333949 w 645581"/>
                <a:gd name="connsiteY7" fmla="*/ 229466 h 729386"/>
                <a:gd name="connsiteX8" fmla="*/ 263610 w 645581"/>
                <a:gd name="connsiteY8" fmla="*/ 206020 h 729386"/>
                <a:gd name="connsiteX9" fmla="*/ 281195 w 645581"/>
                <a:gd name="connsiteY9" fmla="*/ 147405 h 729386"/>
                <a:gd name="connsiteX10" fmla="*/ 345672 w 645581"/>
                <a:gd name="connsiteY10" fmla="*/ 129820 h 729386"/>
                <a:gd name="connsiteX11" fmla="*/ 421872 w 645581"/>
                <a:gd name="connsiteY11" fmla="*/ 170851 h 729386"/>
                <a:gd name="connsiteX12" fmla="*/ 509795 w 645581"/>
                <a:gd name="connsiteY12" fmla="*/ 223605 h 729386"/>
                <a:gd name="connsiteX13" fmla="*/ 615302 w 645581"/>
                <a:gd name="connsiteY13" fmla="*/ 188436 h 729386"/>
                <a:gd name="connsiteX14" fmla="*/ 445318 w 645581"/>
                <a:gd name="connsiteY14" fmla="*/ 12589 h 729386"/>
                <a:gd name="connsiteX15" fmla="*/ 55281 w 645581"/>
                <a:gd name="connsiteY15" fmla="*/ 109061 h 729386"/>
                <a:gd name="connsiteX16" fmla="*/ 5702 w 645581"/>
                <a:gd name="connsiteY16" fmla="*/ 112236 h 729386"/>
                <a:gd name="connsiteX17" fmla="*/ 5702 w 645581"/>
                <a:gd name="connsiteY17" fmla="*/ 164501 h 729386"/>
                <a:gd name="connsiteX18" fmla="*/ 47222 w 645581"/>
                <a:gd name="connsiteY18" fmla="*/ 170851 h 729386"/>
                <a:gd name="connsiteX19" fmla="*/ 40872 w 645581"/>
                <a:gd name="connsiteY19" fmla="*/ 247051 h 729386"/>
                <a:gd name="connsiteX20" fmla="*/ 158102 w 645581"/>
                <a:gd name="connsiteY20" fmla="*/ 334974 h 729386"/>
                <a:gd name="connsiteX21" fmla="*/ 76041 w 645581"/>
                <a:gd name="connsiteY21" fmla="*/ 440482 h 729386"/>
                <a:gd name="connsiteX22" fmla="*/ 11564 w 645581"/>
                <a:gd name="connsiteY22" fmla="*/ 598743 h 729386"/>
                <a:gd name="connsiteX23" fmla="*/ 5702 w 645581"/>
                <a:gd name="connsiteY23" fmla="*/ 669082 h 729386"/>
                <a:gd name="connsiteX0" fmla="*/ 5702 w 628760"/>
                <a:gd name="connsiteY0" fmla="*/ 667030 h 727334"/>
                <a:gd name="connsiteX1" fmla="*/ 76041 w 628760"/>
                <a:gd name="connsiteY1" fmla="*/ 725645 h 727334"/>
                <a:gd name="connsiteX2" fmla="*/ 222579 w 628760"/>
                <a:gd name="connsiteY2" fmla="*/ 702199 h 727334"/>
                <a:gd name="connsiteX3" fmla="*/ 234302 w 628760"/>
                <a:gd name="connsiteY3" fmla="*/ 608414 h 727334"/>
                <a:gd name="connsiteX4" fmla="*/ 328087 w 628760"/>
                <a:gd name="connsiteY4" fmla="*/ 438430 h 727334"/>
                <a:gd name="connsiteX5" fmla="*/ 433595 w 628760"/>
                <a:gd name="connsiteY5" fmla="*/ 327060 h 727334"/>
                <a:gd name="connsiteX6" fmla="*/ 427733 w 628760"/>
                <a:gd name="connsiteY6" fmla="*/ 250860 h 727334"/>
                <a:gd name="connsiteX7" fmla="*/ 333949 w 628760"/>
                <a:gd name="connsiteY7" fmla="*/ 227414 h 727334"/>
                <a:gd name="connsiteX8" fmla="*/ 263610 w 628760"/>
                <a:gd name="connsiteY8" fmla="*/ 203968 h 727334"/>
                <a:gd name="connsiteX9" fmla="*/ 281195 w 628760"/>
                <a:gd name="connsiteY9" fmla="*/ 145353 h 727334"/>
                <a:gd name="connsiteX10" fmla="*/ 345672 w 628760"/>
                <a:gd name="connsiteY10" fmla="*/ 127768 h 727334"/>
                <a:gd name="connsiteX11" fmla="*/ 421872 w 628760"/>
                <a:gd name="connsiteY11" fmla="*/ 168799 h 727334"/>
                <a:gd name="connsiteX12" fmla="*/ 509795 w 628760"/>
                <a:gd name="connsiteY12" fmla="*/ 221553 h 727334"/>
                <a:gd name="connsiteX13" fmla="*/ 615302 w 628760"/>
                <a:gd name="connsiteY13" fmla="*/ 186384 h 727334"/>
                <a:gd name="connsiteX14" fmla="*/ 445318 w 628760"/>
                <a:gd name="connsiteY14" fmla="*/ 10537 h 727334"/>
                <a:gd name="connsiteX15" fmla="*/ 55281 w 628760"/>
                <a:gd name="connsiteY15" fmla="*/ 107009 h 727334"/>
                <a:gd name="connsiteX16" fmla="*/ 5702 w 628760"/>
                <a:gd name="connsiteY16" fmla="*/ 110184 h 727334"/>
                <a:gd name="connsiteX17" fmla="*/ 5702 w 628760"/>
                <a:gd name="connsiteY17" fmla="*/ 162449 h 727334"/>
                <a:gd name="connsiteX18" fmla="*/ 47222 w 628760"/>
                <a:gd name="connsiteY18" fmla="*/ 168799 h 727334"/>
                <a:gd name="connsiteX19" fmla="*/ 40872 w 628760"/>
                <a:gd name="connsiteY19" fmla="*/ 244999 h 727334"/>
                <a:gd name="connsiteX20" fmla="*/ 158102 w 628760"/>
                <a:gd name="connsiteY20" fmla="*/ 332922 h 727334"/>
                <a:gd name="connsiteX21" fmla="*/ 76041 w 628760"/>
                <a:gd name="connsiteY21" fmla="*/ 438430 h 727334"/>
                <a:gd name="connsiteX22" fmla="*/ 11564 w 628760"/>
                <a:gd name="connsiteY22" fmla="*/ 596691 h 727334"/>
                <a:gd name="connsiteX23" fmla="*/ 5702 w 628760"/>
                <a:gd name="connsiteY23" fmla="*/ 667030 h 727334"/>
                <a:gd name="connsiteX0" fmla="*/ 5702 w 622218"/>
                <a:gd name="connsiteY0" fmla="*/ 657359 h 717663"/>
                <a:gd name="connsiteX1" fmla="*/ 76041 w 622218"/>
                <a:gd name="connsiteY1" fmla="*/ 715974 h 717663"/>
                <a:gd name="connsiteX2" fmla="*/ 222579 w 622218"/>
                <a:gd name="connsiteY2" fmla="*/ 692528 h 717663"/>
                <a:gd name="connsiteX3" fmla="*/ 234302 w 622218"/>
                <a:gd name="connsiteY3" fmla="*/ 598743 h 717663"/>
                <a:gd name="connsiteX4" fmla="*/ 328087 w 622218"/>
                <a:gd name="connsiteY4" fmla="*/ 428759 h 717663"/>
                <a:gd name="connsiteX5" fmla="*/ 433595 w 622218"/>
                <a:gd name="connsiteY5" fmla="*/ 317389 h 717663"/>
                <a:gd name="connsiteX6" fmla="*/ 427733 w 622218"/>
                <a:gd name="connsiteY6" fmla="*/ 241189 h 717663"/>
                <a:gd name="connsiteX7" fmla="*/ 333949 w 622218"/>
                <a:gd name="connsiteY7" fmla="*/ 217743 h 717663"/>
                <a:gd name="connsiteX8" fmla="*/ 263610 w 622218"/>
                <a:gd name="connsiteY8" fmla="*/ 194297 h 717663"/>
                <a:gd name="connsiteX9" fmla="*/ 281195 w 622218"/>
                <a:gd name="connsiteY9" fmla="*/ 135682 h 717663"/>
                <a:gd name="connsiteX10" fmla="*/ 345672 w 622218"/>
                <a:gd name="connsiteY10" fmla="*/ 118097 h 717663"/>
                <a:gd name="connsiteX11" fmla="*/ 421872 w 622218"/>
                <a:gd name="connsiteY11" fmla="*/ 159128 h 717663"/>
                <a:gd name="connsiteX12" fmla="*/ 509795 w 622218"/>
                <a:gd name="connsiteY12" fmla="*/ 211882 h 717663"/>
                <a:gd name="connsiteX13" fmla="*/ 615302 w 622218"/>
                <a:gd name="connsiteY13" fmla="*/ 176713 h 717663"/>
                <a:gd name="connsiteX14" fmla="*/ 445318 w 622218"/>
                <a:gd name="connsiteY14" fmla="*/ 866 h 717663"/>
                <a:gd name="connsiteX15" fmla="*/ 55281 w 622218"/>
                <a:gd name="connsiteY15" fmla="*/ 103688 h 717663"/>
                <a:gd name="connsiteX16" fmla="*/ 5702 w 622218"/>
                <a:gd name="connsiteY16" fmla="*/ 100513 h 717663"/>
                <a:gd name="connsiteX17" fmla="*/ 5702 w 622218"/>
                <a:gd name="connsiteY17" fmla="*/ 152778 h 717663"/>
                <a:gd name="connsiteX18" fmla="*/ 47222 w 622218"/>
                <a:gd name="connsiteY18" fmla="*/ 159128 h 717663"/>
                <a:gd name="connsiteX19" fmla="*/ 40872 w 622218"/>
                <a:gd name="connsiteY19" fmla="*/ 235328 h 717663"/>
                <a:gd name="connsiteX20" fmla="*/ 158102 w 622218"/>
                <a:gd name="connsiteY20" fmla="*/ 323251 h 717663"/>
                <a:gd name="connsiteX21" fmla="*/ 76041 w 622218"/>
                <a:gd name="connsiteY21" fmla="*/ 428759 h 717663"/>
                <a:gd name="connsiteX22" fmla="*/ 11564 w 622218"/>
                <a:gd name="connsiteY22" fmla="*/ 587020 h 717663"/>
                <a:gd name="connsiteX23" fmla="*/ 5702 w 622218"/>
                <a:gd name="connsiteY23" fmla="*/ 657359 h 717663"/>
                <a:gd name="connsiteX0" fmla="*/ 5702 w 640636"/>
                <a:gd name="connsiteY0" fmla="*/ 671494 h 731798"/>
                <a:gd name="connsiteX1" fmla="*/ 76041 w 640636"/>
                <a:gd name="connsiteY1" fmla="*/ 730109 h 731798"/>
                <a:gd name="connsiteX2" fmla="*/ 222579 w 640636"/>
                <a:gd name="connsiteY2" fmla="*/ 706663 h 731798"/>
                <a:gd name="connsiteX3" fmla="*/ 234302 w 640636"/>
                <a:gd name="connsiteY3" fmla="*/ 612878 h 731798"/>
                <a:gd name="connsiteX4" fmla="*/ 328087 w 640636"/>
                <a:gd name="connsiteY4" fmla="*/ 442894 h 731798"/>
                <a:gd name="connsiteX5" fmla="*/ 433595 w 640636"/>
                <a:gd name="connsiteY5" fmla="*/ 331524 h 731798"/>
                <a:gd name="connsiteX6" fmla="*/ 427733 w 640636"/>
                <a:gd name="connsiteY6" fmla="*/ 255324 h 731798"/>
                <a:gd name="connsiteX7" fmla="*/ 333949 w 640636"/>
                <a:gd name="connsiteY7" fmla="*/ 231878 h 731798"/>
                <a:gd name="connsiteX8" fmla="*/ 263610 w 640636"/>
                <a:gd name="connsiteY8" fmla="*/ 208432 h 731798"/>
                <a:gd name="connsiteX9" fmla="*/ 281195 w 640636"/>
                <a:gd name="connsiteY9" fmla="*/ 149817 h 731798"/>
                <a:gd name="connsiteX10" fmla="*/ 345672 w 640636"/>
                <a:gd name="connsiteY10" fmla="*/ 132232 h 731798"/>
                <a:gd name="connsiteX11" fmla="*/ 421872 w 640636"/>
                <a:gd name="connsiteY11" fmla="*/ 173263 h 731798"/>
                <a:gd name="connsiteX12" fmla="*/ 509795 w 640636"/>
                <a:gd name="connsiteY12" fmla="*/ 226017 h 731798"/>
                <a:gd name="connsiteX13" fmla="*/ 615302 w 640636"/>
                <a:gd name="connsiteY13" fmla="*/ 190848 h 731798"/>
                <a:gd name="connsiteX14" fmla="*/ 445318 w 640636"/>
                <a:gd name="connsiteY14" fmla="*/ 15001 h 731798"/>
                <a:gd name="connsiteX15" fmla="*/ 55281 w 640636"/>
                <a:gd name="connsiteY15" fmla="*/ 117823 h 731798"/>
                <a:gd name="connsiteX16" fmla="*/ 5702 w 640636"/>
                <a:gd name="connsiteY16" fmla="*/ 114648 h 731798"/>
                <a:gd name="connsiteX17" fmla="*/ 5702 w 640636"/>
                <a:gd name="connsiteY17" fmla="*/ 166913 h 731798"/>
                <a:gd name="connsiteX18" fmla="*/ 47222 w 640636"/>
                <a:gd name="connsiteY18" fmla="*/ 173263 h 731798"/>
                <a:gd name="connsiteX19" fmla="*/ 40872 w 640636"/>
                <a:gd name="connsiteY19" fmla="*/ 249463 h 731798"/>
                <a:gd name="connsiteX20" fmla="*/ 158102 w 640636"/>
                <a:gd name="connsiteY20" fmla="*/ 337386 h 731798"/>
                <a:gd name="connsiteX21" fmla="*/ 76041 w 640636"/>
                <a:gd name="connsiteY21" fmla="*/ 442894 h 731798"/>
                <a:gd name="connsiteX22" fmla="*/ 11564 w 640636"/>
                <a:gd name="connsiteY22" fmla="*/ 601155 h 731798"/>
                <a:gd name="connsiteX23" fmla="*/ 5702 w 640636"/>
                <a:gd name="connsiteY23" fmla="*/ 671494 h 731798"/>
                <a:gd name="connsiteX0" fmla="*/ 5702 w 620163"/>
                <a:gd name="connsiteY0" fmla="*/ 656986 h 717290"/>
                <a:gd name="connsiteX1" fmla="*/ 76041 w 620163"/>
                <a:gd name="connsiteY1" fmla="*/ 715601 h 717290"/>
                <a:gd name="connsiteX2" fmla="*/ 222579 w 620163"/>
                <a:gd name="connsiteY2" fmla="*/ 692155 h 717290"/>
                <a:gd name="connsiteX3" fmla="*/ 234302 w 620163"/>
                <a:gd name="connsiteY3" fmla="*/ 598370 h 717290"/>
                <a:gd name="connsiteX4" fmla="*/ 328087 w 620163"/>
                <a:gd name="connsiteY4" fmla="*/ 428386 h 717290"/>
                <a:gd name="connsiteX5" fmla="*/ 433595 w 620163"/>
                <a:gd name="connsiteY5" fmla="*/ 317016 h 717290"/>
                <a:gd name="connsiteX6" fmla="*/ 427733 w 620163"/>
                <a:gd name="connsiteY6" fmla="*/ 240816 h 717290"/>
                <a:gd name="connsiteX7" fmla="*/ 333949 w 620163"/>
                <a:gd name="connsiteY7" fmla="*/ 217370 h 717290"/>
                <a:gd name="connsiteX8" fmla="*/ 263610 w 620163"/>
                <a:gd name="connsiteY8" fmla="*/ 193924 h 717290"/>
                <a:gd name="connsiteX9" fmla="*/ 281195 w 620163"/>
                <a:gd name="connsiteY9" fmla="*/ 135309 h 717290"/>
                <a:gd name="connsiteX10" fmla="*/ 345672 w 620163"/>
                <a:gd name="connsiteY10" fmla="*/ 117724 h 717290"/>
                <a:gd name="connsiteX11" fmla="*/ 421872 w 620163"/>
                <a:gd name="connsiteY11" fmla="*/ 158755 h 717290"/>
                <a:gd name="connsiteX12" fmla="*/ 509795 w 620163"/>
                <a:gd name="connsiteY12" fmla="*/ 211509 h 717290"/>
                <a:gd name="connsiteX13" fmla="*/ 615302 w 620163"/>
                <a:gd name="connsiteY13" fmla="*/ 176340 h 717290"/>
                <a:gd name="connsiteX14" fmla="*/ 445318 w 620163"/>
                <a:gd name="connsiteY14" fmla="*/ 493 h 717290"/>
                <a:gd name="connsiteX15" fmla="*/ 55281 w 620163"/>
                <a:gd name="connsiteY15" fmla="*/ 103315 h 717290"/>
                <a:gd name="connsiteX16" fmla="*/ 5702 w 620163"/>
                <a:gd name="connsiteY16" fmla="*/ 100140 h 717290"/>
                <a:gd name="connsiteX17" fmla="*/ 5702 w 620163"/>
                <a:gd name="connsiteY17" fmla="*/ 152405 h 717290"/>
                <a:gd name="connsiteX18" fmla="*/ 47222 w 620163"/>
                <a:gd name="connsiteY18" fmla="*/ 158755 h 717290"/>
                <a:gd name="connsiteX19" fmla="*/ 40872 w 620163"/>
                <a:gd name="connsiteY19" fmla="*/ 234955 h 717290"/>
                <a:gd name="connsiteX20" fmla="*/ 158102 w 620163"/>
                <a:gd name="connsiteY20" fmla="*/ 322878 h 717290"/>
                <a:gd name="connsiteX21" fmla="*/ 76041 w 620163"/>
                <a:gd name="connsiteY21" fmla="*/ 428386 h 717290"/>
                <a:gd name="connsiteX22" fmla="*/ 11564 w 620163"/>
                <a:gd name="connsiteY22" fmla="*/ 586647 h 717290"/>
                <a:gd name="connsiteX23" fmla="*/ 5702 w 620163"/>
                <a:gd name="connsiteY23" fmla="*/ 656986 h 717290"/>
                <a:gd name="connsiteX0" fmla="*/ 5702 w 634995"/>
                <a:gd name="connsiteY0" fmla="*/ 669380 h 729684"/>
                <a:gd name="connsiteX1" fmla="*/ 76041 w 634995"/>
                <a:gd name="connsiteY1" fmla="*/ 727995 h 729684"/>
                <a:gd name="connsiteX2" fmla="*/ 222579 w 634995"/>
                <a:gd name="connsiteY2" fmla="*/ 704549 h 729684"/>
                <a:gd name="connsiteX3" fmla="*/ 234302 w 634995"/>
                <a:gd name="connsiteY3" fmla="*/ 610764 h 729684"/>
                <a:gd name="connsiteX4" fmla="*/ 328087 w 634995"/>
                <a:gd name="connsiteY4" fmla="*/ 440780 h 729684"/>
                <a:gd name="connsiteX5" fmla="*/ 433595 w 634995"/>
                <a:gd name="connsiteY5" fmla="*/ 329410 h 729684"/>
                <a:gd name="connsiteX6" fmla="*/ 427733 w 634995"/>
                <a:gd name="connsiteY6" fmla="*/ 253210 h 729684"/>
                <a:gd name="connsiteX7" fmla="*/ 333949 w 634995"/>
                <a:gd name="connsiteY7" fmla="*/ 229764 h 729684"/>
                <a:gd name="connsiteX8" fmla="*/ 263610 w 634995"/>
                <a:gd name="connsiteY8" fmla="*/ 206318 h 729684"/>
                <a:gd name="connsiteX9" fmla="*/ 281195 w 634995"/>
                <a:gd name="connsiteY9" fmla="*/ 147703 h 729684"/>
                <a:gd name="connsiteX10" fmla="*/ 345672 w 634995"/>
                <a:gd name="connsiteY10" fmla="*/ 130118 h 729684"/>
                <a:gd name="connsiteX11" fmla="*/ 421872 w 634995"/>
                <a:gd name="connsiteY11" fmla="*/ 171149 h 729684"/>
                <a:gd name="connsiteX12" fmla="*/ 509795 w 634995"/>
                <a:gd name="connsiteY12" fmla="*/ 223903 h 729684"/>
                <a:gd name="connsiteX13" fmla="*/ 615302 w 634995"/>
                <a:gd name="connsiteY13" fmla="*/ 188734 h 729684"/>
                <a:gd name="connsiteX14" fmla="*/ 445318 w 634995"/>
                <a:gd name="connsiteY14" fmla="*/ 12887 h 729684"/>
                <a:gd name="connsiteX15" fmla="*/ 55281 w 634995"/>
                <a:gd name="connsiteY15" fmla="*/ 115709 h 729684"/>
                <a:gd name="connsiteX16" fmla="*/ 5702 w 634995"/>
                <a:gd name="connsiteY16" fmla="*/ 112534 h 729684"/>
                <a:gd name="connsiteX17" fmla="*/ 5702 w 634995"/>
                <a:gd name="connsiteY17" fmla="*/ 164799 h 729684"/>
                <a:gd name="connsiteX18" fmla="*/ 47222 w 634995"/>
                <a:gd name="connsiteY18" fmla="*/ 171149 h 729684"/>
                <a:gd name="connsiteX19" fmla="*/ 40872 w 634995"/>
                <a:gd name="connsiteY19" fmla="*/ 247349 h 729684"/>
                <a:gd name="connsiteX20" fmla="*/ 158102 w 634995"/>
                <a:gd name="connsiteY20" fmla="*/ 335272 h 729684"/>
                <a:gd name="connsiteX21" fmla="*/ 76041 w 634995"/>
                <a:gd name="connsiteY21" fmla="*/ 440780 h 729684"/>
                <a:gd name="connsiteX22" fmla="*/ 11564 w 634995"/>
                <a:gd name="connsiteY22" fmla="*/ 599041 h 729684"/>
                <a:gd name="connsiteX23" fmla="*/ 5702 w 634995"/>
                <a:gd name="connsiteY23" fmla="*/ 669380 h 729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34995" h="729684">
                  <a:moveTo>
                    <a:pt x="5702" y="669380"/>
                  </a:moveTo>
                  <a:cubicBezTo>
                    <a:pt x="16448" y="690872"/>
                    <a:pt x="39895" y="722134"/>
                    <a:pt x="76041" y="727995"/>
                  </a:cubicBezTo>
                  <a:cubicBezTo>
                    <a:pt x="112187" y="733856"/>
                    <a:pt x="196202" y="724087"/>
                    <a:pt x="222579" y="704549"/>
                  </a:cubicBezTo>
                  <a:cubicBezTo>
                    <a:pt x="248956" y="685011"/>
                    <a:pt x="216717" y="654725"/>
                    <a:pt x="234302" y="610764"/>
                  </a:cubicBezTo>
                  <a:cubicBezTo>
                    <a:pt x="251887" y="566803"/>
                    <a:pt x="294872" y="487672"/>
                    <a:pt x="328087" y="440780"/>
                  </a:cubicBezTo>
                  <a:cubicBezTo>
                    <a:pt x="361302" y="393888"/>
                    <a:pt x="416987" y="360672"/>
                    <a:pt x="433595" y="329410"/>
                  </a:cubicBezTo>
                  <a:cubicBezTo>
                    <a:pt x="450203" y="298148"/>
                    <a:pt x="444341" y="269818"/>
                    <a:pt x="427733" y="253210"/>
                  </a:cubicBezTo>
                  <a:cubicBezTo>
                    <a:pt x="411125" y="236602"/>
                    <a:pt x="361303" y="237579"/>
                    <a:pt x="333949" y="229764"/>
                  </a:cubicBezTo>
                  <a:cubicBezTo>
                    <a:pt x="306595" y="221949"/>
                    <a:pt x="272402" y="219995"/>
                    <a:pt x="263610" y="206318"/>
                  </a:cubicBezTo>
                  <a:cubicBezTo>
                    <a:pt x="254818" y="192641"/>
                    <a:pt x="267518" y="160403"/>
                    <a:pt x="281195" y="147703"/>
                  </a:cubicBezTo>
                  <a:cubicBezTo>
                    <a:pt x="294872" y="135003"/>
                    <a:pt x="322226" y="126210"/>
                    <a:pt x="345672" y="130118"/>
                  </a:cubicBezTo>
                  <a:cubicBezTo>
                    <a:pt x="369118" y="134026"/>
                    <a:pt x="394518" y="155518"/>
                    <a:pt x="421872" y="171149"/>
                  </a:cubicBezTo>
                  <a:cubicBezTo>
                    <a:pt x="449226" y="186780"/>
                    <a:pt x="477557" y="220972"/>
                    <a:pt x="509795" y="223903"/>
                  </a:cubicBezTo>
                  <a:cubicBezTo>
                    <a:pt x="542033" y="226834"/>
                    <a:pt x="579156" y="235626"/>
                    <a:pt x="615302" y="188734"/>
                  </a:cubicBezTo>
                  <a:cubicBezTo>
                    <a:pt x="651448" y="141842"/>
                    <a:pt x="659305" y="72683"/>
                    <a:pt x="445318" y="12887"/>
                  </a:cubicBezTo>
                  <a:cubicBezTo>
                    <a:pt x="231331" y="-46909"/>
                    <a:pt x="54304" y="121082"/>
                    <a:pt x="55281" y="115709"/>
                  </a:cubicBezTo>
                  <a:cubicBezTo>
                    <a:pt x="56258" y="110336"/>
                    <a:pt x="13965" y="104352"/>
                    <a:pt x="5702" y="112534"/>
                  </a:cubicBezTo>
                  <a:cubicBezTo>
                    <a:pt x="-2561" y="120716"/>
                    <a:pt x="5132" y="158205"/>
                    <a:pt x="5702" y="164799"/>
                  </a:cubicBezTo>
                  <a:cubicBezTo>
                    <a:pt x="6272" y="171393"/>
                    <a:pt x="41360" y="157391"/>
                    <a:pt x="47222" y="171149"/>
                  </a:cubicBezTo>
                  <a:cubicBezTo>
                    <a:pt x="53084" y="184907"/>
                    <a:pt x="28742" y="197770"/>
                    <a:pt x="40872" y="247349"/>
                  </a:cubicBezTo>
                  <a:cubicBezTo>
                    <a:pt x="53002" y="296928"/>
                    <a:pt x="152241" y="303034"/>
                    <a:pt x="158102" y="335272"/>
                  </a:cubicBezTo>
                  <a:cubicBezTo>
                    <a:pt x="163963" y="367510"/>
                    <a:pt x="100464" y="396819"/>
                    <a:pt x="76041" y="440780"/>
                  </a:cubicBezTo>
                  <a:cubicBezTo>
                    <a:pt x="51618" y="484741"/>
                    <a:pt x="22310" y="559964"/>
                    <a:pt x="11564" y="599041"/>
                  </a:cubicBezTo>
                  <a:cubicBezTo>
                    <a:pt x="818" y="638118"/>
                    <a:pt x="-5044" y="647888"/>
                    <a:pt x="5702" y="669380"/>
                  </a:cubicBezTo>
                  <a:close/>
                </a:path>
              </a:pathLst>
            </a:cu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301" name="Group 10300">
            <a:extLst>
              <a:ext uri="{FF2B5EF4-FFF2-40B4-BE49-F238E27FC236}">
                <a16:creationId xmlns:a16="http://schemas.microsoft.com/office/drawing/2014/main" id="{8B422E5D-F38E-497C-5F76-A8F60C088631}"/>
              </a:ext>
            </a:extLst>
          </p:cNvPr>
          <p:cNvGrpSpPr/>
          <p:nvPr/>
        </p:nvGrpSpPr>
        <p:grpSpPr>
          <a:xfrm>
            <a:off x="9020329" y="2852630"/>
            <a:ext cx="560011" cy="2011432"/>
            <a:chOff x="3381205" y="2635810"/>
            <a:chExt cx="560011" cy="2011432"/>
          </a:xfrm>
          <a:solidFill>
            <a:schemeClr val="accent1"/>
          </a:solidFill>
        </p:grpSpPr>
        <p:sp>
          <p:nvSpPr>
            <p:cNvPr id="10302" name="Rounded Rectangle 4113">
              <a:extLst>
                <a:ext uri="{FF2B5EF4-FFF2-40B4-BE49-F238E27FC236}">
                  <a16:creationId xmlns:a16="http://schemas.microsoft.com/office/drawing/2014/main" id="{0B27EA58-82F3-1BF1-A582-7E2A9761E0D8}"/>
                </a:ext>
              </a:extLst>
            </p:cNvPr>
            <p:cNvSpPr/>
            <p:nvPr/>
          </p:nvSpPr>
          <p:spPr bwMode="auto">
            <a:xfrm>
              <a:off x="3468690" y="3555330"/>
              <a:ext cx="54560" cy="1091912"/>
            </a:xfrm>
            <a:prstGeom prst="round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03" name="Rounded Rectangle 4114">
              <a:extLst>
                <a:ext uri="{FF2B5EF4-FFF2-40B4-BE49-F238E27FC236}">
                  <a16:creationId xmlns:a16="http://schemas.microsoft.com/office/drawing/2014/main" id="{C43D6E7E-49AB-3960-CB44-4E15B560DCE6}"/>
                </a:ext>
              </a:extLst>
            </p:cNvPr>
            <p:cNvSpPr/>
            <p:nvPr/>
          </p:nvSpPr>
          <p:spPr bwMode="auto">
            <a:xfrm>
              <a:off x="3393075" y="4100332"/>
              <a:ext cx="203200" cy="469381"/>
            </a:xfrm>
            <a:prstGeom prst="round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04" name="Freeform 4115">
              <a:extLst>
                <a:ext uri="{FF2B5EF4-FFF2-40B4-BE49-F238E27FC236}">
                  <a16:creationId xmlns:a16="http://schemas.microsoft.com/office/drawing/2014/main" id="{2F7B6C6B-120C-82F4-D304-1E641E2A87D4}"/>
                </a:ext>
              </a:extLst>
            </p:cNvPr>
            <p:cNvSpPr/>
            <p:nvPr/>
          </p:nvSpPr>
          <p:spPr bwMode="auto">
            <a:xfrm>
              <a:off x="3381205" y="2635810"/>
              <a:ext cx="560011" cy="1024200"/>
            </a:xfrm>
            <a:custGeom>
              <a:avLst/>
              <a:gdLst>
                <a:gd name="connsiteX0" fmla="*/ 5701 w 621630"/>
                <a:gd name="connsiteY0" fmla="*/ 666825 h 727129"/>
                <a:gd name="connsiteX1" fmla="*/ 76040 w 621630"/>
                <a:gd name="connsiteY1" fmla="*/ 725440 h 727129"/>
                <a:gd name="connsiteX2" fmla="*/ 222578 w 621630"/>
                <a:gd name="connsiteY2" fmla="*/ 701994 h 727129"/>
                <a:gd name="connsiteX3" fmla="*/ 234301 w 621630"/>
                <a:gd name="connsiteY3" fmla="*/ 608209 h 727129"/>
                <a:gd name="connsiteX4" fmla="*/ 328086 w 621630"/>
                <a:gd name="connsiteY4" fmla="*/ 438225 h 727129"/>
                <a:gd name="connsiteX5" fmla="*/ 433594 w 621630"/>
                <a:gd name="connsiteY5" fmla="*/ 326855 h 727129"/>
                <a:gd name="connsiteX6" fmla="*/ 427732 w 621630"/>
                <a:gd name="connsiteY6" fmla="*/ 250655 h 727129"/>
                <a:gd name="connsiteX7" fmla="*/ 333948 w 621630"/>
                <a:gd name="connsiteY7" fmla="*/ 227209 h 727129"/>
                <a:gd name="connsiteX8" fmla="*/ 263609 w 621630"/>
                <a:gd name="connsiteY8" fmla="*/ 203763 h 727129"/>
                <a:gd name="connsiteX9" fmla="*/ 281194 w 621630"/>
                <a:gd name="connsiteY9" fmla="*/ 145148 h 727129"/>
                <a:gd name="connsiteX10" fmla="*/ 345671 w 621630"/>
                <a:gd name="connsiteY10" fmla="*/ 127563 h 727129"/>
                <a:gd name="connsiteX11" fmla="*/ 421871 w 621630"/>
                <a:gd name="connsiteY11" fmla="*/ 168594 h 727129"/>
                <a:gd name="connsiteX12" fmla="*/ 509794 w 621630"/>
                <a:gd name="connsiteY12" fmla="*/ 221348 h 727129"/>
                <a:gd name="connsiteX13" fmla="*/ 615301 w 621630"/>
                <a:gd name="connsiteY13" fmla="*/ 186179 h 727129"/>
                <a:gd name="connsiteX14" fmla="*/ 591855 w 621630"/>
                <a:gd name="connsiteY14" fmla="*/ 86532 h 727129"/>
                <a:gd name="connsiteX15" fmla="*/ 445317 w 621630"/>
                <a:gd name="connsiteY15" fmla="*/ 10332 h 727129"/>
                <a:gd name="connsiteX16" fmla="*/ 281194 w 621630"/>
                <a:gd name="connsiteY16" fmla="*/ 4471 h 727129"/>
                <a:gd name="connsiteX17" fmla="*/ 111209 w 621630"/>
                <a:gd name="connsiteY17" fmla="*/ 45502 h 727129"/>
                <a:gd name="connsiteX18" fmla="*/ 58455 w 621630"/>
                <a:gd name="connsiteY18" fmla="*/ 109979 h 727129"/>
                <a:gd name="connsiteX19" fmla="*/ 5701 w 621630"/>
                <a:gd name="connsiteY19" fmla="*/ 109979 h 727129"/>
                <a:gd name="connsiteX20" fmla="*/ 5701 w 621630"/>
                <a:gd name="connsiteY20" fmla="*/ 168594 h 727129"/>
                <a:gd name="connsiteX21" fmla="*/ 40871 w 621630"/>
                <a:gd name="connsiteY21" fmla="*/ 168594 h 727129"/>
                <a:gd name="connsiteX22" fmla="*/ 40871 w 621630"/>
                <a:gd name="connsiteY22" fmla="*/ 244794 h 727129"/>
                <a:gd name="connsiteX23" fmla="*/ 158101 w 621630"/>
                <a:gd name="connsiteY23" fmla="*/ 332717 h 727129"/>
                <a:gd name="connsiteX24" fmla="*/ 76040 w 621630"/>
                <a:gd name="connsiteY24" fmla="*/ 438225 h 727129"/>
                <a:gd name="connsiteX25" fmla="*/ 11563 w 621630"/>
                <a:gd name="connsiteY25" fmla="*/ 596486 h 727129"/>
                <a:gd name="connsiteX26" fmla="*/ 5701 w 621630"/>
                <a:gd name="connsiteY26" fmla="*/ 666825 h 727129"/>
                <a:gd name="connsiteX0" fmla="*/ 5701 w 621630"/>
                <a:gd name="connsiteY0" fmla="*/ 671412 h 731716"/>
                <a:gd name="connsiteX1" fmla="*/ 76040 w 621630"/>
                <a:gd name="connsiteY1" fmla="*/ 730027 h 731716"/>
                <a:gd name="connsiteX2" fmla="*/ 222578 w 621630"/>
                <a:gd name="connsiteY2" fmla="*/ 706581 h 731716"/>
                <a:gd name="connsiteX3" fmla="*/ 234301 w 621630"/>
                <a:gd name="connsiteY3" fmla="*/ 612796 h 731716"/>
                <a:gd name="connsiteX4" fmla="*/ 328086 w 621630"/>
                <a:gd name="connsiteY4" fmla="*/ 442812 h 731716"/>
                <a:gd name="connsiteX5" fmla="*/ 433594 w 621630"/>
                <a:gd name="connsiteY5" fmla="*/ 331442 h 731716"/>
                <a:gd name="connsiteX6" fmla="*/ 427732 w 621630"/>
                <a:gd name="connsiteY6" fmla="*/ 255242 h 731716"/>
                <a:gd name="connsiteX7" fmla="*/ 333948 w 621630"/>
                <a:gd name="connsiteY7" fmla="*/ 231796 h 731716"/>
                <a:gd name="connsiteX8" fmla="*/ 263609 w 621630"/>
                <a:gd name="connsiteY8" fmla="*/ 208350 h 731716"/>
                <a:gd name="connsiteX9" fmla="*/ 281194 w 621630"/>
                <a:gd name="connsiteY9" fmla="*/ 149735 h 731716"/>
                <a:gd name="connsiteX10" fmla="*/ 345671 w 621630"/>
                <a:gd name="connsiteY10" fmla="*/ 132150 h 731716"/>
                <a:gd name="connsiteX11" fmla="*/ 421871 w 621630"/>
                <a:gd name="connsiteY11" fmla="*/ 173181 h 731716"/>
                <a:gd name="connsiteX12" fmla="*/ 509794 w 621630"/>
                <a:gd name="connsiteY12" fmla="*/ 225935 h 731716"/>
                <a:gd name="connsiteX13" fmla="*/ 615301 w 621630"/>
                <a:gd name="connsiteY13" fmla="*/ 190766 h 731716"/>
                <a:gd name="connsiteX14" fmla="*/ 591855 w 621630"/>
                <a:gd name="connsiteY14" fmla="*/ 91119 h 731716"/>
                <a:gd name="connsiteX15" fmla="*/ 445317 w 621630"/>
                <a:gd name="connsiteY15" fmla="*/ 14919 h 731716"/>
                <a:gd name="connsiteX16" fmla="*/ 281194 w 621630"/>
                <a:gd name="connsiteY16" fmla="*/ 9058 h 731716"/>
                <a:gd name="connsiteX17" fmla="*/ 58455 w 621630"/>
                <a:gd name="connsiteY17" fmla="*/ 114566 h 731716"/>
                <a:gd name="connsiteX18" fmla="*/ 5701 w 621630"/>
                <a:gd name="connsiteY18" fmla="*/ 114566 h 731716"/>
                <a:gd name="connsiteX19" fmla="*/ 5701 w 621630"/>
                <a:gd name="connsiteY19" fmla="*/ 173181 h 731716"/>
                <a:gd name="connsiteX20" fmla="*/ 40871 w 621630"/>
                <a:gd name="connsiteY20" fmla="*/ 173181 h 731716"/>
                <a:gd name="connsiteX21" fmla="*/ 40871 w 621630"/>
                <a:gd name="connsiteY21" fmla="*/ 249381 h 731716"/>
                <a:gd name="connsiteX22" fmla="*/ 158101 w 621630"/>
                <a:gd name="connsiteY22" fmla="*/ 337304 h 731716"/>
                <a:gd name="connsiteX23" fmla="*/ 76040 w 621630"/>
                <a:gd name="connsiteY23" fmla="*/ 442812 h 731716"/>
                <a:gd name="connsiteX24" fmla="*/ 11563 w 621630"/>
                <a:gd name="connsiteY24" fmla="*/ 601073 h 731716"/>
                <a:gd name="connsiteX25" fmla="*/ 5701 w 621630"/>
                <a:gd name="connsiteY25" fmla="*/ 671412 h 731716"/>
                <a:gd name="connsiteX0" fmla="*/ 5701 w 621630"/>
                <a:gd name="connsiteY0" fmla="*/ 665812 h 726116"/>
                <a:gd name="connsiteX1" fmla="*/ 76040 w 621630"/>
                <a:gd name="connsiteY1" fmla="*/ 724427 h 726116"/>
                <a:gd name="connsiteX2" fmla="*/ 222578 w 621630"/>
                <a:gd name="connsiteY2" fmla="*/ 700981 h 726116"/>
                <a:gd name="connsiteX3" fmla="*/ 234301 w 621630"/>
                <a:gd name="connsiteY3" fmla="*/ 607196 h 726116"/>
                <a:gd name="connsiteX4" fmla="*/ 328086 w 621630"/>
                <a:gd name="connsiteY4" fmla="*/ 437212 h 726116"/>
                <a:gd name="connsiteX5" fmla="*/ 433594 w 621630"/>
                <a:gd name="connsiteY5" fmla="*/ 325842 h 726116"/>
                <a:gd name="connsiteX6" fmla="*/ 427732 w 621630"/>
                <a:gd name="connsiteY6" fmla="*/ 249642 h 726116"/>
                <a:gd name="connsiteX7" fmla="*/ 333948 w 621630"/>
                <a:gd name="connsiteY7" fmla="*/ 226196 h 726116"/>
                <a:gd name="connsiteX8" fmla="*/ 263609 w 621630"/>
                <a:gd name="connsiteY8" fmla="*/ 202750 h 726116"/>
                <a:gd name="connsiteX9" fmla="*/ 281194 w 621630"/>
                <a:gd name="connsiteY9" fmla="*/ 144135 h 726116"/>
                <a:gd name="connsiteX10" fmla="*/ 345671 w 621630"/>
                <a:gd name="connsiteY10" fmla="*/ 126550 h 726116"/>
                <a:gd name="connsiteX11" fmla="*/ 421871 w 621630"/>
                <a:gd name="connsiteY11" fmla="*/ 167581 h 726116"/>
                <a:gd name="connsiteX12" fmla="*/ 509794 w 621630"/>
                <a:gd name="connsiteY12" fmla="*/ 220335 h 726116"/>
                <a:gd name="connsiteX13" fmla="*/ 615301 w 621630"/>
                <a:gd name="connsiteY13" fmla="*/ 185166 h 726116"/>
                <a:gd name="connsiteX14" fmla="*/ 591855 w 621630"/>
                <a:gd name="connsiteY14" fmla="*/ 85519 h 726116"/>
                <a:gd name="connsiteX15" fmla="*/ 445317 w 621630"/>
                <a:gd name="connsiteY15" fmla="*/ 9319 h 726116"/>
                <a:gd name="connsiteX16" fmla="*/ 281194 w 621630"/>
                <a:gd name="connsiteY16" fmla="*/ 3458 h 726116"/>
                <a:gd name="connsiteX17" fmla="*/ 58455 w 621630"/>
                <a:gd name="connsiteY17" fmla="*/ 108966 h 726116"/>
                <a:gd name="connsiteX18" fmla="*/ 5701 w 621630"/>
                <a:gd name="connsiteY18" fmla="*/ 108966 h 726116"/>
                <a:gd name="connsiteX19" fmla="*/ 5701 w 621630"/>
                <a:gd name="connsiteY19" fmla="*/ 167581 h 726116"/>
                <a:gd name="connsiteX20" fmla="*/ 40871 w 621630"/>
                <a:gd name="connsiteY20" fmla="*/ 167581 h 726116"/>
                <a:gd name="connsiteX21" fmla="*/ 40871 w 621630"/>
                <a:gd name="connsiteY21" fmla="*/ 243781 h 726116"/>
                <a:gd name="connsiteX22" fmla="*/ 158101 w 621630"/>
                <a:gd name="connsiteY22" fmla="*/ 331704 h 726116"/>
                <a:gd name="connsiteX23" fmla="*/ 76040 w 621630"/>
                <a:gd name="connsiteY23" fmla="*/ 437212 h 726116"/>
                <a:gd name="connsiteX24" fmla="*/ 11563 w 621630"/>
                <a:gd name="connsiteY24" fmla="*/ 595473 h 726116"/>
                <a:gd name="connsiteX25" fmla="*/ 5701 w 621630"/>
                <a:gd name="connsiteY25" fmla="*/ 665812 h 726116"/>
                <a:gd name="connsiteX0" fmla="*/ 5701 w 621630"/>
                <a:gd name="connsiteY0" fmla="*/ 656706 h 717010"/>
                <a:gd name="connsiteX1" fmla="*/ 76040 w 621630"/>
                <a:gd name="connsiteY1" fmla="*/ 715321 h 717010"/>
                <a:gd name="connsiteX2" fmla="*/ 222578 w 621630"/>
                <a:gd name="connsiteY2" fmla="*/ 691875 h 717010"/>
                <a:gd name="connsiteX3" fmla="*/ 234301 w 621630"/>
                <a:gd name="connsiteY3" fmla="*/ 598090 h 717010"/>
                <a:gd name="connsiteX4" fmla="*/ 328086 w 621630"/>
                <a:gd name="connsiteY4" fmla="*/ 428106 h 717010"/>
                <a:gd name="connsiteX5" fmla="*/ 433594 w 621630"/>
                <a:gd name="connsiteY5" fmla="*/ 316736 h 717010"/>
                <a:gd name="connsiteX6" fmla="*/ 427732 w 621630"/>
                <a:gd name="connsiteY6" fmla="*/ 240536 h 717010"/>
                <a:gd name="connsiteX7" fmla="*/ 333948 w 621630"/>
                <a:gd name="connsiteY7" fmla="*/ 217090 h 717010"/>
                <a:gd name="connsiteX8" fmla="*/ 263609 w 621630"/>
                <a:gd name="connsiteY8" fmla="*/ 193644 h 717010"/>
                <a:gd name="connsiteX9" fmla="*/ 281194 w 621630"/>
                <a:gd name="connsiteY9" fmla="*/ 135029 h 717010"/>
                <a:gd name="connsiteX10" fmla="*/ 345671 w 621630"/>
                <a:gd name="connsiteY10" fmla="*/ 117444 h 717010"/>
                <a:gd name="connsiteX11" fmla="*/ 421871 w 621630"/>
                <a:gd name="connsiteY11" fmla="*/ 158475 h 717010"/>
                <a:gd name="connsiteX12" fmla="*/ 509794 w 621630"/>
                <a:gd name="connsiteY12" fmla="*/ 211229 h 717010"/>
                <a:gd name="connsiteX13" fmla="*/ 615301 w 621630"/>
                <a:gd name="connsiteY13" fmla="*/ 176060 h 717010"/>
                <a:gd name="connsiteX14" fmla="*/ 591855 w 621630"/>
                <a:gd name="connsiteY14" fmla="*/ 76413 h 717010"/>
                <a:gd name="connsiteX15" fmla="*/ 445317 w 621630"/>
                <a:gd name="connsiteY15" fmla="*/ 213 h 717010"/>
                <a:gd name="connsiteX16" fmla="*/ 58455 w 621630"/>
                <a:gd name="connsiteY16" fmla="*/ 99860 h 717010"/>
                <a:gd name="connsiteX17" fmla="*/ 5701 w 621630"/>
                <a:gd name="connsiteY17" fmla="*/ 99860 h 717010"/>
                <a:gd name="connsiteX18" fmla="*/ 5701 w 621630"/>
                <a:gd name="connsiteY18" fmla="*/ 158475 h 717010"/>
                <a:gd name="connsiteX19" fmla="*/ 40871 w 621630"/>
                <a:gd name="connsiteY19" fmla="*/ 158475 h 717010"/>
                <a:gd name="connsiteX20" fmla="*/ 40871 w 621630"/>
                <a:gd name="connsiteY20" fmla="*/ 234675 h 717010"/>
                <a:gd name="connsiteX21" fmla="*/ 158101 w 621630"/>
                <a:gd name="connsiteY21" fmla="*/ 322598 h 717010"/>
                <a:gd name="connsiteX22" fmla="*/ 76040 w 621630"/>
                <a:gd name="connsiteY22" fmla="*/ 428106 h 717010"/>
                <a:gd name="connsiteX23" fmla="*/ 11563 w 621630"/>
                <a:gd name="connsiteY23" fmla="*/ 586367 h 717010"/>
                <a:gd name="connsiteX24" fmla="*/ 5701 w 621630"/>
                <a:gd name="connsiteY24" fmla="*/ 656706 h 717010"/>
                <a:gd name="connsiteX0" fmla="*/ 5701 w 621630"/>
                <a:gd name="connsiteY0" fmla="*/ 671310 h 731614"/>
                <a:gd name="connsiteX1" fmla="*/ 76040 w 621630"/>
                <a:gd name="connsiteY1" fmla="*/ 729925 h 731614"/>
                <a:gd name="connsiteX2" fmla="*/ 222578 w 621630"/>
                <a:gd name="connsiteY2" fmla="*/ 706479 h 731614"/>
                <a:gd name="connsiteX3" fmla="*/ 234301 w 621630"/>
                <a:gd name="connsiteY3" fmla="*/ 612694 h 731614"/>
                <a:gd name="connsiteX4" fmla="*/ 328086 w 621630"/>
                <a:gd name="connsiteY4" fmla="*/ 442710 h 731614"/>
                <a:gd name="connsiteX5" fmla="*/ 433594 w 621630"/>
                <a:gd name="connsiteY5" fmla="*/ 331340 h 731614"/>
                <a:gd name="connsiteX6" fmla="*/ 427732 w 621630"/>
                <a:gd name="connsiteY6" fmla="*/ 255140 h 731614"/>
                <a:gd name="connsiteX7" fmla="*/ 333948 w 621630"/>
                <a:gd name="connsiteY7" fmla="*/ 231694 h 731614"/>
                <a:gd name="connsiteX8" fmla="*/ 263609 w 621630"/>
                <a:gd name="connsiteY8" fmla="*/ 208248 h 731614"/>
                <a:gd name="connsiteX9" fmla="*/ 281194 w 621630"/>
                <a:gd name="connsiteY9" fmla="*/ 149633 h 731614"/>
                <a:gd name="connsiteX10" fmla="*/ 345671 w 621630"/>
                <a:gd name="connsiteY10" fmla="*/ 132048 h 731614"/>
                <a:gd name="connsiteX11" fmla="*/ 421871 w 621630"/>
                <a:gd name="connsiteY11" fmla="*/ 173079 h 731614"/>
                <a:gd name="connsiteX12" fmla="*/ 509794 w 621630"/>
                <a:gd name="connsiteY12" fmla="*/ 225833 h 731614"/>
                <a:gd name="connsiteX13" fmla="*/ 615301 w 621630"/>
                <a:gd name="connsiteY13" fmla="*/ 190664 h 731614"/>
                <a:gd name="connsiteX14" fmla="*/ 591855 w 621630"/>
                <a:gd name="connsiteY14" fmla="*/ 91017 h 731614"/>
                <a:gd name="connsiteX15" fmla="*/ 445317 w 621630"/>
                <a:gd name="connsiteY15" fmla="*/ 14817 h 731614"/>
                <a:gd name="connsiteX16" fmla="*/ 58455 w 621630"/>
                <a:gd name="connsiteY16" fmla="*/ 114464 h 731614"/>
                <a:gd name="connsiteX17" fmla="*/ 5701 w 621630"/>
                <a:gd name="connsiteY17" fmla="*/ 114464 h 731614"/>
                <a:gd name="connsiteX18" fmla="*/ 5701 w 621630"/>
                <a:gd name="connsiteY18" fmla="*/ 173079 h 731614"/>
                <a:gd name="connsiteX19" fmla="*/ 40871 w 621630"/>
                <a:gd name="connsiteY19" fmla="*/ 173079 h 731614"/>
                <a:gd name="connsiteX20" fmla="*/ 40871 w 621630"/>
                <a:gd name="connsiteY20" fmla="*/ 249279 h 731614"/>
                <a:gd name="connsiteX21" fmla="*/ 158101 w 621630"/>
                <a:gd name="connsiteY21" fmla="*/ 337202 h 731614"/>
                <a:gd name="connsiteX22" fmla="*/ 76040 w 621630"/>
                <a:gd name="connsiteY22" fmla="*/ 442710 h 731614"/>
                <a:gd name="connsiteX23" fmla="*/ 11563 w 621630"/>
                <a:gd name="connsiteY23" fmla="*/ 600971 h 731614"/>
                <a:gd name="connsiteX24" fmla="*/ 5701 w 621630"/>
                <a:gd name="connsiteY24" fmla="*/ 671310 h 731614"/>
                <a:gd name="connsiteX0" fmla="*/ 5701 w 616243"/>
                <a:gd name="connsiteY0" fmla="*/ 657650 h 717954"/>
                <a:gd name="connsiteX1" fmla="*/ 76040 w 616243"/>
                <a:gd name="connsiteY1" fmla="*/ 716265 h 717954"/>
                <a:gd name="connsiteX2" fmla="*/ 222578 w 616243"/>
                <a:gd name="connsiteY2" fmla="*/ 692819 h 717954"/>
                <a:gd name="connsiteX3" fmla="*/ 234301 w 616243"/>
                <a:gd name="connsiteY3" fmla="*/ 599034 h 717954"/>
                <a:gd name="connsiteX4" fmla="*/ 328086 w 616243"/>
                <a:gd name="connsiteY4" fmla="*/ 429050 h 717954"/>
                <a:gd name="connsiteX5" fmla="*/ 433594 w 616243"/>
                <a:gd name="connsiteY5" fmla="*/ 317680 h 717954"/>
                <a:gd name="connsiteX6" fmla="*/ 427732 w 616243"/>
                <a:gd name="connsiteY6" fmla="*/ 241480 h 717954"/>
                <a:gd name="connsiteX7" fmla="*/ 333948 w 616243"/>
                <a:gd name="connsiteY7" fmla="*/ 218034 h 717954"/>
                <a:gd name="connsiteX8" fmla="*/ 263609 w 616243"/>
                <a:gd name="connsiteY8" fmla="*/ 194588 h 717954"/>
                <a:gd name="connsiteX9" fmla="*/ 281194 w 616243"/>
                <a:gd name="connsiteY9" fmla="*/ 135973 h 717954"/>
                <a:gd name="connsiteX10" fmla="*/ 345671 w 616243"/>
                <a:gd name="connsiteY10" fmla="*/ 118388 h 717954"/>
                <a:gd name="connsiteX11" fmla="*/ 421871 w 616243"/>
                <a:gd name="connsiteY11" fmla="*/ 159419 h 717954"/>
                <a:gd name="connsiteX12" fmla="*/ 509794 w 616243"/>
                <a:gd name="connsiteY12" fmla="*/ 212173 h 717954"/>
                <a:gd name="connsiteX13" fmla="*/ 615301 w 616243"/>
                <a:gd name="connsiteY13" fmla="*/ 177004 h 717954"/>
                <a:gd name="connsiteX14" fmla="*/ 445317 w 616243"/>
                <a:gd name="connsiteY14" fmla="*/ 1157 h 717954"/>
                <a:gd name="connsiteX15" fmla="*/ 58455 w 616243"/>
                <a:gd name="connsiteY15" fmla="*/ 100804 h 717954"/>
                <a:gd name="connsiteX16" fmla="*/ 5701 w 616243"/>
                <a:gd name="connsiteY16" fmla="*/ 100804 h 717954"/>
                <a:gd name="connsiteX17" fmla="*/ 5701 w 616243"/>
                <a:gd name="connsiteY17" fmla="*/ 159419 h 717954"/>
                <a:gd name="connsiteX18" fmla="*/ 40871 w 616243"/>
                <a:gd name="connsiteY18" fmla="*/ 159419 h 717954"/>
                <a:gd name="connsiteX19" fmla="*/ 40871 w 616243"/>
                <a:gd name="connsiteY19" fmla="*/ 235619 h 717954"/>
                <a:gd name="connsiteX20" fmla="*/ 158101 w 616243"/>
                <a:gd name="connsiteY20" fmla="*/ 323542 h 717954"/>
                <a:gd name="connsiteX21" fmla="*/ 76040 w 616243"/>
                <a:gd name="connsiteY21" fmla="*/ 429050 h 717954"/>
                <a:gd name="connsiteX22" fmla="*/ 11563 w 616243"/>
                <a:gd name="connsiteY22" fmla="*/ 587311 h 717954"/>
                <a:gd name="connsiteX23" fmla="*/ 5701 w 616243"/>
                <a:gd name="connsiteY23" fmla="*/ 657650 h 717954"/>
                <a:gd name="connsiteX0" fmla="*/ 5701 w 622193"/>
                <a:gd name="connsiteY0" fmla="*/ 657650 h 717954"/>
                <a:gd name="connsiteX1" fmla="*/ 76040 w 622193"/>
                <a:gd name="connsiteY1" fmla="*/ 716265 h 717954"/>
                <a:gd name="connsiteX2" fmla="*/ 222578 w 622193"/>
                <a:gd name="connsiteY2" fmla="*/ 692819 h 717954"/>
                <a:gd name="connsiteX3" fmla="*/ 234301 w 622193"/>
                <a:gd name="connsiteY3" fmla="*/ 599034 h 717954"/>
                <a:gd name="connsiteX4" fmla="*/ 328086 w 622193"/>
                <a:gd name="connsiteY4" fmla="*/ 429050 h 717954"/>
                <a:gd name="connsiteX5" fmla="*/ 433594 w 622193"/>
                <a:gd name="connsiteY5" fmla="*/ 317680 h 717954"/>
                <a:gd name="connsiteX6" fmla="*/ 427732 w 622193"/>
                <a:gd name="connsiteY6" fmla="*/ 241480 h 717954"/>
                <a:gd name="connsiteX7" fmla="*/ 333948 w 622193"/>
                <a:gd name="connsiteY7" fmla="*/ 218034 h 717954"/>
                <a:gd name="connsiteX8" fmla="*/ 263609 w 622193"/>
                <a:gd name="connsiteY8" fmla="*/ 194588 h 717954"/>
                <a:gd name="connsiteX9" fmla="*/ 281194 w 622193"/>
                <a:gd name="connsiteY9" fmla="*/ 135973 h 717954"/>
                <a:gd name="connsiteX10" fmla="*/ 345671 w 622193"/>
                <a:gd name="connsiteY10" fmla="*/ 118388 h 717954"/>
                <a:gd name="connsiteX11" fmla="*/ 421871 w 622193"/>
                <a:gd name="connsiteY11" fmla="*/ 159419 h 717954"/>
                <a:gd name="connsiteX12" fmla="*/ 509794 w 622193"/>
                <a:gd name="connsiteY12" fmla="*/ 212173 h 717954"/>
                <a:gd name="connsiteX13" fmla="*/ 615301 w 622193"/>
                <a:gd name="connsiteY13" fmla="*/ 177004 h 717954"/>
                <a:gd name="connsiteX14" fmla="*/ 445317 w 622193"/>
                <a:gd name="connsiteY14" fmla="*/ 1157 h 717954"/>
                <a:gd name="connsiteX15" fmla="*/ 58455 w 622193"/>
                <a:gd name="connsiteY15" fmla="*/ 100804 h 717954"/>
                <a:gd name="connsiteX16" fmla="*/ 5701 w 622193"/>
                <a:gd name="connsiteY16" fmla="*/ 100804 h 717954"/>
                <a:gd name="connsiteX17" fmla="*/ 5701 w 622193"/>
                <a:gd name="connsiteY17" fmla="*/ 159419 h 717954"/>
                <a:gd name="connsiteX18" fmla="*/ 40871 w 622193"/>
                <a:gd name="connsiteY18" fmla="*/ 159419 h 717954"/>
                <a:gd name="connsiteX19" fmla="*/ 40871 w 622193"/>
                <a:gd name="connsiteY19" fmla="*/ 235619 h 717954"/>
                <a:gd name="connsiteX20" fmla="*/ 158101 w 622193"/>
                <a:gd name="connsiteY20" fmla="*/ 323542 h 717954"/>
                <a:gd name="connsiteX21" fmla="*/ 76040 w 622193"/>
                <a:gd name="connsiteY21" fmla="*/ 429050 h 717954"/>
                <a:gd name="connsiteX22" fmla="*/ 11563 w 622193"/>
                <a:gd name="connsiteY22" fmla="*/ 587311 h 717954"/>
                <a:gd name="connsiteX23" fmla="*/ 5701 w 622193"/>
                <a:gd name="connsiteY23" fmla="*/ 657650 h 717954"/>
                <a:gd name="connsiteX0" fmla="*/ 5701 w 622193"/>
                <a:gd name="connsiteY0" fmla="*/ 657650 h 717954"/>
                <a:gd name="connsiteX1" fmla="*/ 76040 w 622193"/>
                <a:gd name="connsiteY1" fmla="*/ 716265 h 717954"/>
                <a:gd name="connsiteX2" fmla="*/ 222578 w 622193"/>
                <a:gd name="connsiteY2" fmla="*/ 692819 h 717954"/>
                <a:gd name="connsiteX3" fmla="*/ 234301 w 622193"/>
                <a:gd name="connsiteY3" fmla="*/ 599034 h 717954"/>
                <a:gd name="connsiteX4" fmla="*/ 328086 w 622193"/>
                <a:gd name="connsiteY4" fmla="*/ 429050 h 717954"/>
                <a:gd name="connsiteX5" fmla="*/ 433594 w 622193"/>
                <a:gd name="connsiteY5" fmla="*/ 317680 h 717954"/>
                <a:gd name="connsiteX6" fmla="*/ 427732 w 622193"/>
                <a:gd name="connsiteY6" fmla="*/ 241480 h 717954"/>
                <a:gd name="connsiteX7" fmla="*/ 333948 w 622193"/>
                <a:gd name="connsiteY7" fmla="*/ 218034 h 717954"/>
                <a:gd name="connsiteX8" fmla="*/ 263609 w 622193"/>
                <a:gd name="connsiteY8" fmla="*/ 194588 h 717954"/>
                <a:gd name="connsiteX9" fmla="*/ 281194 w 622193"/>
                <a:gd name="connsiteY9" fmla="*/ 135973 h 717954"/>
                <a:gd name="connsiteX10" fmla="*/ 345671 w 622193"/>
                <a:gd name="connsiteY10" fmla="*/ 118388 h 717954"/>
                <a:gd name="connsiteX11" fmla="*/ 421871 w 622193"/>
                <a:gd name="connsiteY11" fmla="*/ 159419 h 717954"/>
                <a:gd name="connsiteX12" fmla="*/ 509794 w 622193"/>
                <a:gd name="connsiteY12" fmla="*/ 212173 h 717954"/>
                <a:gd name="connsiteX13" fmla="*/ 615301 w 622193"/>
                <a:gd name="connsiteY13" fmla="*/ 177004 h 717954"/>
                <a:gd name="connsiteX14" fmla="*/ 445317 w 622193"/>
                <a:gd name="connsiteY14" fmla="*/ 1157 h 717954"/>
                <a:gd name="connsiteX15" fmla="*/ 58455 w 622193"/>
                <a:gd name="connsiteY15" fmla="*/ 100804 h 717954"/>
                <a:gd name="connsiteX16" fmla="*/ 5701 w 622193"/>
                <a:gd name="connsiteY16" fmla="*/ 100804 h 717954"/>
                <a:gd name="connsiteX17" fmla="*/ 5701 w 622193"/>
                <a:gd name="connsiteY17" fmla="*/ 159419 h 717954"/>
                <a:gd name="connsiteX18" fmla="*/ 40871 w 622193"/>
                <a:gd name="connsiteY18" fmla="*/ 159419 h 717954"/>
                <a:gd name="connsiteX19" fmla="*/ 40871 w 622193"/>
                <a:gd name="connsiteY19" fmla="*/ 235619 h 717954"/>
                <a:gd name="connsiteX20" fmla="*/ 158101 w 622193"/>
                <a:gd name="connsiteY20" fmla="*/ 323542 h 717954"/>
                <a:gd name="connsiteX21" fmla="*/ 76040 w 622193"/>
                <a:gd name="connsiteY21" fmla="*/ 429050 h 717954"/>
                <a:gd name="connsiteX22" fmla="*/ 11563 w 622193"/>
                <a:gd name="connsiteY22" fmla="*/ 587311 h 717954"/>
                <a:gd name="connsiteX23" fmla="*/ 5701 w 622193"/>
                <a:gd name="connsiteY23" fmla="*/ 657650 h 717954"/>
                <a:gd name="connsiteX0" fmla="*/ 5701 w 645169"/>
                <a:gd name="connsiteY0" fmla="*/ 670965 h 731269"/>
                <a:gd name="connsiteX1" fmla="*/ 76040 w 645169"/>
                <a:gd name="connsiteY1" fmla="*/ 729580 h 731269"/>
                <a:gd name="connsiteX2" fmla="*/ 222578 w 645169"/>
                <a:gd name="connsiteY2" fmla="*/ 706134 h 731269"/>
                <a:gd name="connsiteX3" fmla="*/ 234301 w 645169"/>
                <a:gd name="connsiteY3" fmla="*/ 612349 h 731269"/>
                <a:gd name="connsiteX4" fmla="*/ 328086 w 645169"/>
                <a:gd name="connsiteY4" fmla="*/ 442365 h 731269"/>
                <a:gd name="connsiteX5" fmla="*/ 433594 w 645169"/>
                <a:gd name="connsiteY5" fmla="*/ 330995 h 731269"/>
                <a:gd name="connsiteX6" fmla="*/ 427732 w 645169"/>
                <a:gd name="connsiteY6" fmla="*/ 254795 h 731269"/>
                <a:gd name="connsiteX7" fmla="*/ 333948 w 645169"/>
                <a:gd name="connsiteY7" fmla="*/ 231349 h 731269"/>
                <a:gd name="connsiteX8" fmla="*/ 263609 w 645169"/>
                <a:gd name="connsiteY8" fmla="*/ 207903 h 731269"/>
                <a:gd name="connsiteX9" fmla="*/ 281194 w 645169"/>
                <a:gd name="connsiteY9" fmla="*/ 149288 h 731269"/>
                <a:gd name="connsiteX10" fmla="*/ 345671 w 645169"/>
                <a:gd name="connsiteY10" fmla="*/ 131703 h 731269"/>
                <a:gd name="connsiteX11" fmla="*/ 421871 w 645169"/>
                <a:gd name="connsiteY11" fmla="*/ 172734 h 731269"/>
                <a:gd name="connsiteX12" fmla="*/ 509794 w 645169"/>
                <a:gd name="connsiteY12" fmla="*/ 225488 h 731269"/>
                <a:gd name="connsiteX13" fmla="*/ 615301 w 645169"/>
                <a:gd name="connsiteY13" fmla="*/ 190319 h 731269"/>
                <a:gd name="connsiteX14" fmla="*/ 445317 w 645169"/>
                <a:gd name="connsiteY14" fmla="*/ 14472 h 731269"/>
                <a:gd name="connsiteX15" fmla="*/ 58455 w 645169"/>
                <a:gd name="connsiteY15" fmla="*/ 114119 h 731269"/>
                <a:gd name="connsiteX16" fmla="*/ 5701 w 645169"/>
                <a:gd name="connsiteY16" fmla="*/ 114119 h 731269"/>
                <a:gd name="connsiteX17" fmla="*/ 5701 w 645169"/>
                <a:gd name="connsiteY17" fmla="*/ 172734 h 731269"/>
                <a:gd name="connsiteX18" fmla="*/ 40871 w 645169"/>
                <a:gd name="connsiteY18" fmla="*/ 172734 h 731269"/>
                <a:gd name="connsiteX19" fmla="*/ 40871 w 645169"/>
                <a:gd name="connsiteY19" fmla="*/ 248934 h 731269"/>
                <a:gd name="connsiteX20" fmla="*/ 158101 w 645169"/>
                <a:gd name="connsiteY20" fmla="*/ 336857 h 731269"/>
                <a:gd name="connsiteX21" fmla="*/ 76040 w 645169"/>
                <a:gd name="connsiteY21" fmla="*/ 442365 h 731269"/>
                <a:gd name="connsiteX22" fmla="*/ 11563 w 645169"/>
                <a:gd name="connsiteY22" fmla="*/ 600626 h 731269"/>
                <a:gd name="connsiteX23" fmla="*/ 5701 w 645169"/>
                <a:gd name="connsiteY23" fmla="*/ 670965 h 731269"/>
                <a:gd name="connsiteX0" fmla="*/ 5701 w 632107"/>
                <a:gd name="connsiteY0" fmla="*/ 670965 h 731269"/>
                <a:gd name="connsiteX1" fmla="*/ 76040 w 632107"/>
                <a:gd name="connsiteY1" fmla="*/ 729580 h 731269"/>
                <a:gd name="connsiteX2" fmla="*/ 222578 w 632107"/>
                <a:gd name="connsiteY2" fmla="*/ 706134 h 731269"/>
                <a:gd name="connsiteX3" fmla="*/ 234301 w 632107"/>
                <a:gd name="connsiteY3" fmla="*/ 612349 h 731269"/>
                <a:gd name="connsiteX4" fmla="*/ 328086 w 632107"/>
                <a:gd name="connsiteY4" fmla="*/ 442365 h 731269"/>
                <a:gd name="connsiteX5" fmla="*/ 433594 w 632107"/>
                <a:gd name="connsiteY5" fmla="*/ 330995 h 731269"/>
                <a:gd name="connsiteX6" fmla="*/ 427732 w 632107"/>
                <a:gd name="connsiteY6" fmla="*/ 254795 h 731269"/>
                <a:gd name="connsiteX7" fmla="*/ 333948 w 632107"/>
                <a:gd name="connsiteY7" fmla="*/ 231349 h 731269"/>
                <a:gd name="connsiteX8" fmla="*/ 263609 w 632107"/>
                <a:gd name="connsiteY8" fmla="*/ 207903 h 731269"/>
                <a:gd name="connsiteX9" fmla="*/ 281194 w 632107"/>
                <a:gd name="connsiteY9" fmla="*/ 149288 h 731269"/>
                <a:gd name="connsiteX10" fmla="*/ 345671 w 632107"/>
                <a:gd name="connsiteY10" fmla="*/ 131703 h 731269"/>
                <a:gd name="connsiteX11" fmla="*/ 421871 w 632107"/>
                <a:gd name="connsiteY11" fmla="*/ 172734 h 731269"/>
                <a:gd name="connsiteX12" fmla="*/ 509794 w 632107"/>
                <a:gd name="connsiteY12" fmla="*/ 225488 h 731269"/>
                <a:gd name="connsiteX13" fmla="*/ 615301 w 632107"/>
                <a:gd name="connsiteY13" fmla="*/ 190319 h 731269"/>
                <a:gd name="connsiteX14" fmla="*/ 445317 w 632107"/>
                <a:gd name="connsiteY14" fmla="*/ 14472 h 731269"/>
                <a:gd name="connsiteX15" fmla="*/ 58455 w 632107"/>
                <a:gd name="connsiteY15" fmla="*/ 114119 h 731269"/>
                <a:gd name="connsiteX16" fmla="*/ 5701 w 632107"/>
                <a:gd name="connsiteY16" fmla="*/ 114119 h 731269"/>
                <a:gd name="connsiteX17" fmla="*/ 5701 w 632107"/>
                <a:gd name="connsiteY17" fmla="*/ 172734 h 731269"/>
                <a:gd name="connsiteX18" fmla="*/ 40871 w 632107"/>
                <a:gd name="connsiteY18" fmla="*/ 172734 h 731269"/>
                <a:gd name="connsiteX19" fmla="*/ 40871 w 632107"/>
                <a:gd name="connsiteY19" fmla="*/ 248934 h 731269"/>
                <a:gd name="connsiteX20" fmla="*/ 158101 w 632107"/>
                <a:gd name="connsiteY20" fmla="*/ 336857 h 731269"/>
                <a:gd name="connsiteX21" fmla="*/ 76040 w 632107"/>
                <a:gd name="connsiteY21" fmla="*/ 442365 h 731269"/>
                <a:gd name="connsiteX22" fmla="*/ 11563 w 632107"/>
                <a:gd name="connsiteY22" fmla="*/ 600626 h 731269"/>
                <a:gd name="connsiteX23" fmla="*/ 5701 w 632107"/>
                <a:gd name="connsiteY23" fmla="*/ 670965 h 731269"/>
                <a:gd name="connsiteX0" fmla="*/ 5701 w 632107"/>
                <a:gd name="connsiteY0" fmla="*/ 674000 h 734304"/>
                <a:gd name="connsiteX1" fmla="*/ 76040 w 632107"/>
                <a:gd name="connsiteY1" fmla="*/ 732615 h 734304"/>
                <a:gd name="connsiteX2" fmla="*/ 222578 w 632107"/>
                <a:gd name="connsiteY2" fmla="*/ 709169 h 734304"/>
                <a:gd name="connsiteX3" fmla="*/ 234301 w 632107"/>
                <a:gd name="connsiteY3" fmla="*/ 615384 h 734304"/>
                <a:gd name="connsiteX4" fmla="*/ 328086 w 632107"/>
                <a:gd name="connsiteY4" fmla="*/ 445400 h 734304"/>
                <a:gd name="connsiteX5" fmla="*/ 433594 w 632107"/>
                <a:gd name="connsiteY5" fmla="*/ 334030 h 734304"/>
                <a:gd name="connsiteX6" fmla="*/ 427732 w 632107"/>
                <a:gd name="connsiteY6" fmla="*/ 257830 h 734304"/>
                <a:gd name="connsiteX7" fmla="*/ 333948 w 632107"/>
                <a:gd name="connsiteY7" fmla="*/ 234384 h 734304"/>
                <a:gd name="connsiteX8" fmla="*/ 263609 w 632107"/>
                <a:gd name="connsiteY8" fmla="*/ 210938 h 734304"/>
                <a:gd name="connsiteX9" fmla="*/ 281194 w 632107"/>
                <a:gd name="connsiteY9" fmla="*/ 152323 h 734304"/>
                <a:gd name="connsiteX10" fmla="*/ 345671 w 632107"/>
                <a:gd name="connsiteY10" fmla="*/ 134738 h 734304"/>
                <a:gd name="connsiteX11" fmla="*/ 421871 w 632107"/>
                <a:gd name="connsiteY11" fmla="*/ 175769 h 734304"/>
                <a:gd name="connsiteX12" fmla="*/ 509794 w 632107"/>
                <a:gd name="connsiteY12" fmla="*/ 228523 h 734304"/>
                <a:gd name="connsiteX13" fmla="*/ 615301 w 632107"/>
                <a:gd name="connsiteY13" fmla="*/ 193354 h 734304"/>
                <a:gd name="connsiteX14" fmla="*/ 445317 w 632107"/>
                <a:gd name="connsiteY14" fmla="*/ 17507 h 734304"/>
                <a:gd name="connsiteX15" fmla="*/ 58455 w 632107"/>
                <a:gd name="connsiteY15" fmla="*/ 117154 h 734304"/>
                <a:gd name="connsiteX16" fmla="*/ 5701 w 632107"/>
                <a:gd name="connsiteY16" fmla="*/ 117154 h 734304"/>
                <a:gd name="connsiteX17" fmla="*/ 5701 w 632107"/>
                <a:gd name="connsiteY17" fmla="*/ 175769 h 734304"/>
                <a:gd name="connsiteX18" fmla="*/ 40871 w 632107"/>
                <a:gd name="connsiteY18" fmla="*/ 175769 h 734304"/>
                <a:gd name="connsiteX19" fmla="*/ 40871 w 632107"/>
                <a:gd name="connsiteY19" fmla="*/ 251969 h 734304"/>
                <a:gd name="connsiteX20" fmla="*/ 158101 w 632107"/>
                <a:gd name="connsiteY20" fmla="*/ 339892 h 734304"/>
                <a:gd name="connsiteX21" fmla="*/ 76040 w 632107"/>
                <a:gd name="connsiteY21" fmla="*/ 445400 h 734304"/>
                <a:gd name="connsiteX22" fmla="*/ 11563 w 632107"/>
                <a:gd name="connsiteY22" fmla="*/ 603661 h 734304"/>
                <a:gd name="connsiteX23" fmla="*/ 5701 w 632107"/>
                <a:gd name="connsiteY23" fmla="*/ 674000 h 734304"/>
                <a:gd name="connsiteX0" fmla="*/ 5701 w 632107"/>
                <a:gd name="connsiteY0" fmla="*/ 674000 h 734304"/>
                <a:gd name="connsiteX1" fmla="*/ 76040 w 632107"/>
                <a:gd name="connsiteY1" fmla="*/ 732615 h 734304"/>
                <a:gd name="connsiteX2" fmla="*/ 222578 w 632107"/>
                <a:gd name="connsiteY2" fmla="*/ 709169 h 734304"/>
                <a:gd name="connsiteX3" fmla="*/ 234301 w 632107"/>
                <a:gd name="connsiteY3" fmla="*/ 615384 h 734304"/>
                <a:gd name="connsiteX4" fmla="*/ 328086 w 632107"/>
                <a:gd name="connsiteY4" fmla="*/ 445400 h 734304"/>
                <a:gd name="connsiteX5" fmla="*/ 433594 w 632107"/>
                <a:gd name="connsiteY5" fmla="*/ 334030 h 734304"/>
                <a:gd name="connsiteX6" fmla="*/ 427732 w 632107"/>
                <a:gd name="connsiteY6" fmla="*/ 257830 h 734304"/>
                <a:gd name="connsiteX7" fmla="*/ 333948 w 632107"/>
                <a:gd name="connsiteY7" fmla="*/ 234384 h 734304"/>
                <a:gd name="connsiteX8" fmla="*/ 263609 w 632107"/>
                <a:gd name="connsiteY8" fmla="*/ 210938 h 734304"/>
                <a:gd name="connsiteX9" fmla="*/ 281194 w 632107"/>
                <a:gd name="connsiteY9" fmla="*/ 152323 h 734304"/>
                <a:gd name="connsiteX10" fmla="*/ 345671 w 632107"/>
                <a:gd name="connsiteY10" fmla="*/ 134738 h 734304"/>
                <a:gd name="connsiteX11" fmla="*/ 421871 w 632107"/>
                <a:gd name="connsiteY11" fmla="*/ 175769 h 734304"/>
                <a:gd name="connsiteX12" fmla="*/ 509794 w 632107"/>
                <a:gd name="connsiteY12" fmla="*/ 228523 h 734304"/>
                <a:gd name="connsiteX13" fmla="*/ 615301 w 632107"/>
                <a:gd name="connsiteY13" fmla="*/ 193354 h 734304"/>
                <a:gd name="connsiteX14" fmla="*/ 445317 w 632107"/>
                <a:gd name="connsiteY14" fmla="*/ 17507 h 734304"/>
                <a:gd name="connsiteX15" fmla="*/ 58455 w 632107"/>
                <a:gd name="connsiteY15" fmla="*/ 117154 h 734304"/>
                <a:gd name="connsiteX16" fmla="*/ 5701 w 632107"/>
                <a:gd name="connsiteY16" fmla="*/ 117154 h 734304"/>
                <a:gd name="connsiteX17" fmla="*/ 31101 w 632107"/>
                <a:gd name="connsiteY17" fmla="*/ 166244 h 734304"/>
                <a:gd name="connsiteX18" fmla="*/ 40871 w 632107"/>
                <a:gd name="connsiteY18" fmla="*/ 175769 h 734304"/>
                <a:gd name="connsiteX19" fmla="*/ 40871 w 632107"/>
                <a:gd name="connsiteY19" fmla="*/ 251969 h 734304"/>
                <a:gd name="connsiteX20" fmla="*/ 158101 w 632107"/>
                <a:gd name="connsiteY20" fmla="*/ 339892 h 734304"/>
                <a:gd name="connsiteX21" fmla="*/ 76040 w 632107"/>
                <a:gd name="connsiteY21" fmla="*/ 445400 h 734304"/>
                <a:gd name="connsiteX22" fmla="*/ 11563 w 632107"/>
                <a:gd name="connsiteY22" fmla="*/ 603661 h 734304"/>
                <a:gd name="connsiteX23" fmla="*/ 5701 w 632107"/>
                <a:gd name="connsiteY23" fmla="*/ 674000 h 734304"/>
                <a:gd name="connsiteX0" fmla="*/ 26529 w 652935"/>
                <a:gd name="connsiteY0" fmla="*/ 674000 h 734304"/>
                <a:gd name="connsiteX1" fmla="*/ 96868 w 652935"/>
                <a:gd name="connsiteY1" fmla="*/ 732615 h 734304"/>
                <a:gd name="connsiteX2" fmla="*/ 243406 w 652935"/>
                <a:gd name="connsiteY2" fmla="*/ 709169 h 734304"/>
                <a:gd name="connsiteX3" fmla="*/ 255129 w 652935"/>
                <a:gd name="connsiteY3" fmla="*/ 615384 h 734304"/>
                <a:gd name="connsiteX4" fmla="*/ 348914 w 652935"/>
                <a:gd name="connsiteY4" fmla="*/ 445400 h 734304"/>
                <a:gd name="connsiteX5" fmla="*/ 454422 w 652935"/>
                <a:gd name="connsiteY5" fmla="*/ 334030 h 734304"/>
                <a:gd name="connsiteX6" fmla="*/ 448560 w 652935"/>
                <a:gd name="connsiteY6" fmla="*/ 257830 h 734304"/>
                <a:gd name="connsiteX7" fmla="*/ 354776 w 652935"/>
                <a:gd name="connsiteY7" fmla="*/ 234384 h 734304"/>
                <a:gd name="connsiteX8" fmla="*/ 284437 w 652935"/>
                <a:gd name="connsiteY8" fmla="*/ 210938 h 734304"/>
                <a:gd name="connsiteX9" fmla="*/ 302022 w 652935"/>
                <a:gd name="connsiteY9" fmla="*/ 152323 h 734304"/>
                <a:gd name="connsiteX10" fmla="*/ 366499 w 652935"/>
                <a:gd name="connsiteY10" fmla="*/ 134738 h 734304"/>
                <a:gd name="connsiteX11" fmla="*/ 442699 w 652935"/>
                <a:gd name="connsiteY11" fmla="*/ 175769 h 734304"/>
                <a:gd name="connsiteX12" fmla="*/ 530622 w 652935"/>
                <a:gd name="connsiteY12" fmla="*/ 228523 h 734304"/>
                <a:gd name="connsiteX13" fmla="*/ 636129 w 652935"/>
                <a:gd name="connsiteY13" fmla="*/ 193354 h 734304"/>
                <a:gd name="connsiteX14" fmla="*/ 466145 w 652935"/>
                <a:gd name="connsiteY14" fmla="*/ 17507 h 734304"/>
                <a:gd name="connsiteX15" fmla="*/ 79283 w 652935"/>
                <a:gd name="connsiteY15" fmla="*/ 117154 h 734304"/>
                <a:gd name="connsiteX16" fmla="*/ 26529 w 652935"/>
                <a:gd name="connsiteY16" fmla="*/ 117154 h 734304"/>
                <a:gd name="connsiteX17" fmla="*/ 1129 w 652935"/>
                <a:gd name="connsiteY17" fmla="*/ 185294 h 734304"/>
                <a:gd name="connsiteX18" fmla="*/ 61699 w 652935"/>
                <a:gd name="connsiteY18" fmla="*/ 175769 h 734304"/>
                <a:gd name="connsiteX19" fmla="*/ 61699 w 652935"/>
                <a:gd name="connsiteY19" fmla="*/ 251969 h 734304"/>
                <a:gd name="connsiteX20" fmla="*/ 178929 w 652935"/>
                <a:gd name="connsiteY20" fmla="*/ 339892 h 734304"/>
                <a:gd name="connsiteX21" fmla="*/ 96868 w 652935"/>
                <a:gd name="connsiteY21" fmla="*/ 445400 h 734304"/>
                <a:gd name="connsiteX22" fmla="*/ 32391 w 652935"/>
                <a:gd name="connsiteY22" fmla="*/ 603661 h 734304"/>
                <a:gd name="connsiteX23" fmla="*/ 26529 w 652935"/>
                <a:gd name="connsiteY23" fmla="*/ 674000 h 734304"/>
                <a:gd name="connsiteX0" fmla="*/ 26529 w 652935"/>
                <a:gd name="connsiteY0" fmla="*/ 670108 h 730412"/>
                <a:gd name="connsiteX1" fmla="*/ 96868 w 652935"/>
                <a:gd name="connsiteY1" fmla="*/ 728723 h 730412"/>
                <a:gd name="connsiteX2" fmla="*/ 243406 w 652935"/>
                <a:gd name="connsiteY2" fmla="*/ 705277 h 730412"/>
                <a:gd name="connsiteX3" fmla="*/ 255129 w 652935"/>
                <a:gd name="connsiteY3" fmla="*/ 611492 h 730412"/>
                <a:gd name="connsiteX4" fmla="*/ 348914 w 652935"/>
                <a:gd name="connsiteY4" fmla="*/ 441508 h 730412"/>
                <a:gd name="connsiteX5" fmla="*/ 454422 w 652935"/>
                <a:gd name="connsiteY5" fmla="*/ 330138 h 730412"/>
                <a:gd name="connsiteX6" fmla="*/ 448560 w 652935"/>
                <a:gd name="connsiteY6" fmla="*/ 253938 h 730412"/>
                <a:gd name="connsiteX7" fmla="*/ 354776 w 652935"/>
                <a:gd name="connsiteY7" fmla="*/ 230492 h 730412"/>
                <a:gd name="connsiteX8" fmla="*/ 284437 w 652935"/>
                <a:gd name="connsiteY8" fmla="*/ 207046 h 730412"/>
                <a:gd name="connsiteX9" fmla="*/ 302022 w 652935"/>
                <a:gd name="connsiteY9" fmla="*/ 148431 h 730412"/>
                <a:gd name="connsiteX10" fmla="*/ 366499 w 652935"/>
                <a:gd name="connsiteY10" fmla="*/ 130846 h 730412"/>
                <a:gd name="connsiteX11" fmla="*/ 442699 w 652935"/>
                <a:gd name="connsiteY11" fmla="*/ 171877 h 730412"/>
                <a:gd name="connsiteX12" fmla="*/ 530622 w 652935"/>
                <a:gd name="connsiteY12" fmla="*/ 224631 h 730412"/>
                <a:gd name="connsiteX13" fmla="*/ 636129 w 652935"/>
                <a:gd name="connsiteY13" fmla="*/ 189462 h 730412"/>
                <a:gd name="connsiteX14" fmla="*/ 466145 w 652935"/>
                <a:gd name="connsiteY14" fmla="*/ 13615 h 730412"/>
                <a:gd name="connsiteX15" fmla="*/ 79283 w 652935"/>
                <a:gd name="connsiteY15" fmla="*/ 113262 h 730412"/>
                <a:gd name="connsiteX16" fmla="*/ 26529 w 652935"/>
                <a:gd name="connsiteY16" fmla="*/ 113262 h 730412"/>
                <a:gd name="connsiteX17" fmla="*/ 1129 w 652935"/>
                <a:gd name="connsiteY17" fmla="*/ 181402 h 730412"/>
                <a:gd name="connsiteX18" fmla="*/ 61699 w 652935"/>
                <a:gd name="connsiteY18" fmla="*/ 171877 h 730412"/>
                <a:gd name="connsiteX19" fmla="*/ 61699 w 652935"/>
                <a:gd name="connsiteY19" fmla="*/ 248077 h 730412"/>
                <a:gd name="connsiteX20" fmla="*/ 178929 w 652935"/>
                <a:gd name="connsiteY20" fmla="*/ 336000 h 730412"/>
                <a:gd name="connsiteX21" fmla="*/ 96868 w 652935"/>
                <a:gd name="connsiteY21" fmla="*/ 441508 h 730412"/>
                <a:gd name="connsiteX22" fmla="*/ 32391 w 652935"/>
                <a:gd name="connsiteY22" fmla="*/ 599769 h 730412"/>
                <a:gd name="connsiteX23" fmla="*/ 26529 w 652935"/>
                <a:gd name="connsiteY23" fmla="*/ 670108 h 730412"/>
                <a:gd name="connsiteX0" fmla="*/ 26529 w 652935"/>
                <a:gd name="connsiteY0" fmla="*/ 672503 h 732807"/>
                <a:gd name="connsiteX1" fmla="*/ 96868 w 652935"/>
                <a:gd name="connsiteY1" fmla="*/ 731118 h 732807"/>
                <a:gd name="connsiteX2" fmla="*/ 243406 w 652935"/>
                <a:gd name="connsiteY2" fmla="*/ 707672 h 732807"/>
                <a:gd name="connsiteX3" fmla="*/ 255129 w 652935"/>
                <a:gd name="connsiteY3" fmla="*/ 613887 h 732807"/>
                <a:gd name="connsiteX4" fmla="*/ 348914 w 652935"/>
                <a:gd name="connsiteY4" fmla="*/ 443903 h 732807"/>
                <a:gd name="connsiteX5" fmla="*/ 454422 w 652935"/>
                <a:gd name="connsiteY5" fmla="*/ 332533 h 732807"/>
                <a:gd name="connsiteX6" fmla="*/ 448560 w 652935"/>
                <a:gd name="connsiteY6" fmla="*/ 256333 h 732807"/>
                <a:gd name="connsiteX7" fmla="*/ 354776 w 652935"/>
                <a:gd name="connsiteY7" fmla="*/ 232887 h 732807"/>
                <a:gd name="connsiteX8" fmla="*/ 284437 w 652935"/>
                <a:gd name="connsiteY8" fmla="*/ 209441 h 732807"/>
                <a:gd name="connsiteX9" fmla="*/ 302022 w 652935"/>
                <a:gd name="connsiteY9" fmla="*/ 150826 h 732807"/>
                <a:gd name="connsiteX10" fmla="*/ 366499 w 652935"/>
                <a:gd name="connsiteY10" fmla="*/ 133241 h 732807"/>
                <a:gd name="connsiteX11" fmla="*/ 442699 w 652935"/>
                <a:gd name="connsiteY11" fmla="*/ 174272 h 732807"/>
                <a:gd name="connsiteX12" fmla="*/ 530622 w 652935"/>
                <a:gd name="connsiteY12" fmla="*/ 227026 h 732807"/>
                <a:gd name="connsiteX13" fmla="*/ 636129 w 652935"/>
                <a:gd name="connsiteY13" fmla="*/ 191857 h 732807"/>
                <a:gd name="connsiteX14" fmla="*/ 466145 w 652935"/>
                <a:gd name="connsiteY14" fmla="*/ 16010 h 732807"/>
                <a:gd name="connsiteX15" fmla="*/ 79283 w 652935"/>
                <a:gd name="connsiteY15" fmla="*/ 115657 h 732807"/>
                <a:gd name="connsiteX16" fmla="*/ 26529 w 652935"/>
                <a:gd name="connsiteY16" fmla="*/ 115657 h 732807"/>
                <a:gd name="connsiteX17" fmla="*/ 1129 w 652935"/>
                <a:gd name="connsiteY17" fmla="*/ 183797 h 732807"/>
                <a:gd name="connsiteX18" fmla="*/ 61699 w 652935"/>
                <a:gd name="connsiteY18" fmla="*/ 174272 h 732807"/>
                <a:gd name="connsiteX19" fmla="*/ 61699 w 652935"/>
                <a:gd name="connsiteY19" fmla="*/ 250472 h 732807"/>
                <a:gd name="connsiteX20" fmla="*/ 178929 w 652935"/>
                <a:gd name="connsiteY20" fmla="*/ 338395 h 732807"/>
                <a:gd name="connsiteX21" fmla="*/ 96868 w 652935"/>
                <a:gd name="connsiteY21" fmla="*/ 443903 h 732807"/>
                <a:gd name="connsiteX22" fmla="*/ 32391 w 652935"/>
                <a:gd name="connsiteY22" fmla="*/ 602164 h 732807"/>
                <a:gd name="connsiteX23" fmla="*/ 26529 w 652935"/>
                <a:gd name="connsiteY23" fmla="*/ 672503 h 732807"/>
                <a:gd name="connsiteX0" fmla="*/ 26529 w 652935"/>
                <a:gd name="connsiteY0" fmla="*/ 670755 h 731059"/>
                <a:gd name="connsiteX1" fmla="*/ 96868 w 652935"/>
                <a:gd name="connsiteY1" fmla="*/ 729370 h 731059"/>
                <a:gd name="connsiteX2" fmla="*/ 243406 w 652935"/>
                <a:gd name="connsiteY2" fmla="*/ 705924 h 731059"/>
                <a:gd name="connsiteX3" fmla="*/ 255129 w 652935"/>
                <a:gd name="connsiteY3" fmla="*/ 612139 h 731059"/>
                <a:gd name="connsiteX4" fmla="*/ 348914 w 652935"/>
                <a:gd name="connsiteY4" fmla="*/ 442155 h 731059"/>
                <a:gd name="connsiteX5" fmla="*/ 454422 w 652935"/>
                <a:gd name="connsiteY5" fmla="*/ 330785 h 731059"/>
                <a:gd name="connsiteX6" fmla="*/ 448560 w 652935"/>
                <a:gd name="connsiteY6" fmla="*/ 254585 h 731059"/>
                <a:gd name="connsiteX7" fmla="*/ 354776 w 652935"/>
                <a:gd name="connsiteY7" fmla="*/ 231139 h 731059"/>
                <a:gd name="connsiteX8" fmla="*/ 284437 w 652935"/>
                <a:gd name="connsiteY8" fmla="*/ 207693 h 731059"/>
                <a:gd name="connsiteX9" fmla="*/ 302022 w 652935"/>
                <a:gd name="connsiteY9" fmla="*/ 149078 h 731059"/>
                <a:gd name="connsiteX10" fmla="*/ 366499 w 652935"/>
                <a:gd name="connsiteY10" fmla="*/ 131493 h 731059"/>
                <a:gd name="connsiteX11" fmla="*/ 442699 w 652935"/>
                <a:gd name="connsiteY11" fmla="*/ 172524 h 731059"/>
                <a:gd name="connsiteX12" fmla="*/ 530622 w 652935"/>
                <a:gd name="connsiteY12" fmla="*/ 225278 h 731059"/>
                <a:gd name="connsiteX13" fmla="*/ 636129 w 652935"/>
                <a:gd name="connsiteY13" fmla="*/ 190109 h 731059"/>
                <a:gd name="connsiteX14" fmla="*/ 466145 w 652935"/>
                <a:gd name="connsiteY14" fmla="*/ 14262 h 731059"/>
                <a:gd name="connsiteX15" fmla="*/ 79283 w 652935"/>
                <a:gd name="connsiteY15" fmla="*/ 113909 h 731059"/>
                <a:gd name="connsiteX16" fmla="*/ 26529 w 652935"/>
                <a:gd name="connsiteY16" fmla="*/ 113909 h 731059"/>
                <a:gd name="connsiteX17" fmla="*/ 1129 w 652935"/>
                <a:gd name="connsiteY17" fmla="*/ 182049 h 731059"/>
                <a:gd name="connsiteX18" fmla="*/ 61699 w 652935"/>
                <a:gd name="connsiteY18" fmla="*/ 172524 h 731059"/>
                <a:gd name="connsiteX19" fmla="*/ 61699 w 652935"/>
                <a:gd name="connsiteY19" fmla="*/ 248724 h 731059"/>
                <a:gd name="connsiteX20" fmla="*/ 178929 w 652935"/>
                <a:gd name="connsiteY20" fmla="*/ 336647 h 731059"/>
                <a:gd name="connsiteX21" fmla="*/ 96868 w 652935"/>
                <a:gd name="connsiteY21" fmla="*/ 442155 h 731059"/>
                <a:gd name="connsiteX22" fmla="*/ 32391 w 652935"/>
                <a:gd name="connsiteY22" fmla="*/ 600416 h 731059"/>
                <a:gd name="connsiteX23" fmla="*/ 26529 w 652935"/>
                <a:gd name="connsiteY23" fmla="*/ 670755 h 731059"/>
                <a:gd name="connsiteX0" fmla="*/ 5702 w 632108"/>
                <a:gd name="connsiteY0" fmla="*/ 670755 h 731059"/>
                <a:gd name="connsiteX1" fmla="*/ 76041 w 632108"/>
                <a:gd name="connsiteY1" fmla="*/ 729370 h 731059"/>
                <a:gd name="connsiteX2" fmla="*/ 222579 w 632108"/>
                <a:gd name="connsiteY2" fmla="*/ 705924 h 731059"/>
                <a:gd name="connsiteX3" fmla="*/ 234302 w 632108"/>
                <a:gd name="connsiteY3" fmla="*/ 612139 h 731059"/>
                <a:gd name="connsiteX4" fmla="*/ 328087 w 632108"/>
                <a:gd name="connsiteY4" fmla="*/ 442155 h 731059"/>
                <a:gd name="connsiteX5" fmla="*/ 433595 w 632108"/>
                <a:gd name="connsiteY5" fmla="*/ 330785 h 731059"/>
                <a:gd name="connsiteX6" fmla="*/ 427733 w 632108"/>
                <a:gd name="connsiteY6" fmla="*/ 254585 h 731059"/>
                <a:gd name="connsiteX7" fmla="*/ 333949 w 632108"/>
                <a:gd name="connsiteY7" fmla="*/ 231139 h 731059"/>
                <a:gd name="connsiteX8" fmla="*/ 263610 w 632108"/>
                <a:gd name="connsiteY8" fmla="*/ 207693 h 731059"/>
                <a:gd name="connsiteX9" fmla="*/ 281195 w 632108"/>
                <a:gd name="connsiteY9" fmla="*/ 149078 h 731059"/>
                <a:gd name="connsiteX10" fmla="*/ 345672 w 632108"/>
                <a:gd name="connsiteY10" fmla="*/ 131493 h 731059"/>
                <a:gd name="connsiteX11" fmla="*/ 421872 w 632108"/>
                <a:gd name="connsiteY11" fmla="*/ 172524 h 731059"/>
                <a:gd name="connsiteX12" fmla="*/ 509795 w 632108"/>
                <a:gd name="connsiteY12" fmla="*/ 225278 h 731059"/>
                <a:gd name="connsiteX13" fmla="*/ 615302 w 632108"/>
                <a:gd name="connsiteY13" fmla="*/ 190109 h 731059"/>
                <a:gd name="connsiteX14" fmla="*/ 445318 w 632108"/>
                <a:gd name="connsiteY14" fmla="*/ 14262 h 731059"/>
                <a:gd name="connsiteX15" fmla="*/ 58456 w 632108"/>
                <a:gd name="connsiteY15" fmla="*/ 113909 h 731059"/>
                <a:gd name="connsiteX16" fmla="*/ 5702 w 632108"/>
                <a:gd name="connsiteY16" fmla="*/ 113909 h 731059"/>
                <a:gd name="connsiteX17" fmla="*/ 5702 w 632108"/>
                <a:gd name="connsiteY17" fmla="*/ 166174 h 731059"/>
                <a:gd name="connsiteX18" fmla="*/ 40872 w 632108"/>
                <a:gd name="connsiteY18" fmla="*/ 172524 h 731059"/>
                <a:gd name="connsiteX19" fmla="*/ 40872 w 632108"/>
                <a:gd name="connsiteY19" fmla="*/ 248724 h 731059"/>
                <a:gd name="connsiteX20" fmla="*/ 158102 w 632108"/>
                <a:gd name="connsiteY20" fmla="*/ 336647 h 731059"/>
                <a:gd name="connsiteX21" fmla="*/ 76041 w 632108"/>
                <a:gd name="connsiteY21" fmla="*/ 442155 h 731059"/>
                <a:gd name="connsiteX22" fmla="*/ 11564 w 632108"/>
                <a:gd name="connsiteY22" fmla="*/ 600416 h 731059"/>
                <a:gd name="connsiteX23" fmla="*/ 5702 w 632108"/>
                <a:gd name="connsiteY23" fmla="*/ 670755 h 731059"/>
                <a:gd name="connsiteX0" fmla="*/ 5912 w 632318"/>
                <a:gd name="connsiteY0" fmla="*/ 670755 h 731059"/>
                <a:gd name="connsiteX1" fmla="*/ 76251 w 632318"/>
                <a:gd name="connsiteY1" fmla="*/ 729370 h 731059"/>
                <a:gd name="connsiteX2" fmla="*/ 222789 w 632318"/>
                <a:gd name="connsiteY2" fmla="*/ 705924 h 731059"/>
                <a:gd name="connsiteX3" fmla="*/ 234512 w 632318"/>
                <a:gd name="connsiteY3" fmla="*/ 612139 h 731059"/>
                <a:gd name="connsiteX4" fmla="*/ 328297 w 632318"/>
                <a:gd name="connsiteY4" fmla="*/ 442155 h 731059"/>
                <a:gd name="connsiteX5" fmla="*/ 433805 w 632318"/>
                <a:gd name="connsiteY5" fmla="*/ 330785 h 731059"/>
                <a:gd name="connsiteX6" fmla="*/ 427943 w 632318"/>
                <a:gd name="connsiteY6" fmla="*/ 254585 h 731059"/>
                <a:gd name="connsiteX7" fmla="*/ 334159 w 632318"/>
                <a:gd name="connsiteY7" fmla="*/ 231139 h 731059"/>
                <a:gd name="connsiteX8" fmla="*/ 263820 w 632318"/>
                <a:gd name="connsiteY8" fmla="*/ 207693 h 731059"/>
                <a:gd name="connsiteX9" fmla="*/ 281405 w 632318"/>
                <a:gd name="connsiteY9" fmla="*/ 149078 h 731059"/>
                <a:gd name="connsiteX10" fmla="*/ 345882 w 632318"/>
                <a:gd name="connsiteY10" fmla="*/ 131493 h 731059"/>
                <a:gd name="connsiteX11" fmla="*/ 422082 w 632318"/>
                <a:gd name="connsiteY11" fmla="*/ 172524 h 731059"/>
                <a:gd name="connsiteX12" fmla="*/ 510005 w 632318"/>
                <a:gd name="connsiteY12" fmla="*/ 225278 h 731059"/>
                <a:gd name="connsiteX13" fmla="*/ 615512 w 632318"/>
                <a:gd name="connsiteY13" fmla="*/ 190109 h 731059"/>
                <a:gd name="connsiteX14" fmla="*/ 445528 w 632318"/>
                <a:gd name="connsiteY14" fmla="*/ 14262 h 731059"/>
                <a:gd name="connsiteX15" fmla="*/ 58666 w 632318"/>
                <a:gd name="connsiteY15" fmla="*/ 113909 h 731059"/>
                <a:gd name="connsiteX16" fmla="*/ 5912 w 632318"/>
                <a:gd name="connsiteY16" fmla="*/ 113909 h 731059"/>
                <a:gd name="connsiteX17" fmla="*/ 5912 w 632318"/>
                <a:gd name="connsiteY17" fmla="*/ 166174 h 731059"/>
                <a:gd name="connsiteX18" fmla="*/ 47432 w 632318"/>
                <a:gd name="connsiteY18" fmla="*/ 172524 h 731059"/>
                <a:gd name="connsiteX19" fmla="*/ 41082 w 632318"/>
                <a:gd name="connsiteY19" fmla="*/ 248724 h 731059"/>
                <a:gd name="connsiteX20" fmla="*/ 158312 w 632318"/>
                <a:gd name="connsiteY20" fmla="*/ 336647 h 731059"/>
                <a:gd name="connsiteX21" fmla="*/ 76251 w 632318"/>
                <a:gd name="connsiteY21" fmla="*/ 442155 h 731059"/>
                <a:gd name="connsiteX22" fmla="*/ 11774 w 632318"/>
                <a:gd name="connsiteY22" fmla="*/ 600416 h 731059"/>
                <a:gd name="connsiteX23" fmla="*/ 5912 w 632318"/>
                <a:gd name="connsiteY23" fmla="*/ 670755 h 731059"/>
                <a:gd name="connsiteX0" fmla="*/ 5912 w 632318"/>
                <a:gd name="connsiteY0" fmla="*/ 670755 h 731059"/>
                <a:gd name="connsiteX1" fmla="*/ 76251 w 632318"/>
                <a:gd name="connsiteY1" fmla="*/ 729370 h 731059"/>
                <a:gd name="connsiteX2" fmla="*/ 222789 w 632318"/>
                <a:gd name="connsiteY2" fmla="*/ 705924 h 731059"/>
                <a:gd name="connsiteX3" fmla="*/ 234512 w 632318"/>
                <a:gd name="connsiteY3" fmla="*/ 612139 h 731059"/>
                <a:gd name="connsiteX4" fmla="*/ 328297 w 632318"/>
                <a:gd name="connsiteY4" fmla="*/ 442155 h 731059"/>
                <a:gd name="connsiteX5" fmla="*/ 433805 w 632318"/>
                <a:gd name="connsiteY5" fmla="*/ 330785 h 731059"/>
                <a:gd name="connsiteX6" fmla="*/ 427943 w 632318"/>
                <a:gd name="connsiteY6" fmla="*/ 254585 h 731059"/>
                <a:gd name="connsiteX7" fmla="*/ 334159 w 632318"/>
                <a:gd name="connsiteY7" fmla="*/ 231139 h 731059"/>
                <a:gd name="connsiteX8" fmla="*/ 263820 w 632318"/>
                <a:gd name="connsiteY8" fmla="*/ 207693 h 731059"/>
                <a:gd name="connsiteX9" fmla="*/ 281405 w 632318"/>
                <a:gd name="connsiteY9" fmla="*/ 149078 h 731059"/>
                <a:gd name="connsiteX10" fmla="*/ 345882 w 632318"/>
                <a:gd name="connsiteY10" fmla="*/ 131493 h 731059"/>
                <a:gd name="connsiteX11" fmla="*/ 422082 w 632318"/>
                <a:gd name="connsiteY11" fmla="*/ 172524 h 731059"/>
                <a:gd name="connsiteX12" fmla="*/ 510005 w 632318"/>
                <a:gd name="connsiteY12" fmla="*/ 225278 h 731059"/>
                <a:gd name="connsiteX13" fmla="*/ 615512 w 632318"/>
                <a:gd name="connsiteY13" fmla="*/ 190109 h 731059"/>
                <a:gd name="connsiteX14" fmla="*/ 445528 w 632318"/>
                <a:gd name="connsiteY14" fmla="*/ 14262 h 731059"/>
                <a:gd name="connsiteX15" fmla="*/ 58666 w 632318"/>
                <a:gd name="connsiteY15" fmla="*/ 113909 h 731059"/>
                <a:gd name="connsiteX16" fmla="*/ 5912 w 632318"/>
                <a:gd name="connsiteY16" fmla="*/ 113909 h 731059"/>
                <a:gd name="connsiteX17" fmla="*/ 5912 w 632318"/>
                <a:gd name="connsiteY17" fmla="*/ 166174 h 731059"/>
                <a:gd name="connsiteX18" fmla="*/ 47432 w 632318"/>
                <a:gd name="connsiteY18" fmla="*/ 172524 h 731059"/>
                <a:gd name="connsiteX19" fmla="*/ 41082 w 632318"/>
                <a:gd name="connsiteY19" fmla="*/ 248724 h 731059"/>
                <a:gd name="connsiteX20" fmla="*/ 158312 w 632318"/>
                <a:gd name="connsiteY20" fmla="*/ 336647 h 731059"/>
                <a:gd name="connsiteX21" fmla="*/ 76251 w 632318"/>
                <a:gd name="connsiteY21" fmla="*/ 442155 h 731059"/>
                <a:gd name="connsiteX22" fmla="*/ 11774 w 632318"/>
                <a:gd name="connsiteY22" fmla="*/ 600416 h 731059"/>
                <a:gd name="connsiteX23" fmla="*/ 5912 w 632318"/>
                <a:gd name="connsiteY23" fmla="*/ 670755 h 731059"/>
                <a:gd name="connsiteX0" fmla="*/ 5702 w 632108"/>
                <a:gd name="connsiteY0" fmla="*/ 670755 h 731059"/>
                <a:gd name="connsiteX1" fmla="*/ 76041 w 632108"/>
                <a:gd name="connsiteY1" fmla="*/ 729370 h 731059"/>
                <a:gd name="connsiteX2" fmla="*/ 222579 w 632108"/>
                <a:gd name="connsiteY2" fmla="*/ 705924 h 731059"/>
                <a:gd name="connsiteX3" fmla="*/ 234302 w 632108"/>
                <a:gd name="connsiteY3" fmla="*/ 612139 h 731059"/>
                <a:gd name="connsiteX4" fmla="*/ 328087 w 632108"/>
                <a:gd name="connsiteY4" fmla="*/ 442155 h 731059"/>
                <a:gd name="connsiteX5" fmla="*/ 433595 w 632108"/>
                <a:gd name="connsiteY5" fmla="*/ 330785 h 731059"/>
                <a:gd name="connsiteX6" fmla="*/ 427733 w 632108"/>
                <a:gd name="connsiteY6" fmla="*/ 254585 h 731059"/>
                <a:gd name="connsiteX7" fmla="*/ 333949 w 632108"/>
                <a:gd name="connsiteY7" fmla="*/ 231139 h 731059"/>
                <a:gd name="connsiteX8" fmla="*/ 263610 w 632108"/>
                <a:gd name="connsiteY8" fmla="*/ 207693 h 731059"/>
                <a:gd name="connsiteX9" fmla="*/ 281195 w 632108"/>
                <a:gd name="connsiteY9" fmla="*/ 149078 h 731059"/>
                <a:gd name="connsiteX10" fmla="*/ 345672 w 632108"/>
                <a:gd name="connsiteY10" fmla="*/ 131493 h 731059"/>
                <a:gd name="connsiteX11" fmla="*/ 421872 w 632108"/>
                <a:gd name="connsiteY11" fmla="*/ 172524 h 731059"/>
                <a:gd name="connsiteX12" fmla="*/ 509795 w 632108"/>
                <a:gd name="connsiteY12" fmla="*/ 225278 h 731059"/>
                <a:gd name="connsiteX13" fmla="*/ 615302 w 632108"/>
                <a:gd name="connsiteY13" fmla="*/ 190109 h 731059"/>
                <a:gd name="connsiteX14" fmla="*/ 445318 w 632108"/>
                <a:gd name="connsiteY14" fmla="*/ 14262 h 731059"/>
                <a:gd name="connsiteX15" fmla="*/ 58456 w 632108"/>
                <a:gd name="connsiteY15" fmla="*/ 113909 h 731059"/>
                <a:gd name="connsiteX16" fmla="*/ 5702 w 632108"/>
                <a:gd name="connsiteY16" fmla="*/ 113909 h 731059"/>
                <a:gd name="connsiteX17" fmla="*/ 5702 w 632108"/>
                <a:gd name="connsiteY17" fmla="*/ 166174 h 731059"/>
                <a:gd name="connsiteX18" fmla="*/ 47222 w 632108"/>
                <a:gd name="connsiteY18" fmla="*/ 172524 h 731059"/>
                <a:gd name="connsiteX19" fmla="*/ 40872 w 632108"/>
                <a:gd name="connsiteY19" fmla="*/ 248724 h 731059"/>
                <a:gd name="connsiteX20" fmla="*/ 158102 w 632108"/>
                <a:gd name="connsiteY20" fmla="*/ 336647 h 731059"/>
                <a:gd name="connsiteX21" fmla="*/ 76041 w 632108"/>
                <a:gd name="connsiteY21" fmla="*/ 442155 h 731059"/>
                <a:gd name="connsiteX22" fmla="*/ 11564 w 632108"/>
                <a:gd name="connsiteY22" fmla="*/ 600416 h 731059"/>
                <a:gd name="connsiteX23" fmla="*/ 5702 w 632108"/>
                <a:gd name="connsiteY23" fmla="*/ 670755 h 731059"/>
                <a:gd name="connsiteX0" fmla="*/ 5702 w 632108"/>
                <a:gd name="connsiteY0" fmla="*/ 670755 h 731059"/>
                <a:gd name="connsiteX1" fmla="*/ 76041 w 632108"/>
                <a:gd name="connsiteY1" fmla="*/ 729370 h 731059"/>
                <a:gd name="connsiteX2" fmla="*/ 222579 w 632108"/>
                <a:gd name="connsiteY2" fmla="*/ 705924 h 731059"/>
                <a:gd name="connsiteX3" fmla="*/ 234302 w 632108"/>
                <a:gd name="connsiteY3" fmla="*/ 612139 h 731059"/>
                <a:gd name="connsiteX4" fmla="*/ 328087 w 632108"/>
                <a:gd name="connsiteY4" fmla="*/ 442155 h 731059"/>
                <a:gd name="connsiteX5" fmla="*/ 433595 w 632108"/>
                <a:gd name="connsiteY5" fmla="*/ 330785 h 731059"/>
                <a:gd name="connsiteX6" fmla="*/ 427733 w 632108"/>
                <a:gd name="connsiteY6" fmla="*/ 254585 h 731059"/>
                <a:gd name="connsiteX7" fmla="*/ 333949 w 632108"/>
                <a:gd name="connsiteY7" fmla="*/ 231139 h 731059"/>
                <a:gd name="connsiteX8" fmla="*/ 263610 w 632108"/>
                <a:gd name="connsiteY8" fmla="*/ 207693 h 731059"/>
                <a:gd name="connsiteX9" fmla="*/ 281195 w 632108"/>
                <a:gd name="connsiteY9" fmla="*/ 149078 h 731059"/>
                <a:gd name="connsiteX10" fmla="*/ 345672 w 632108"/>
                <a:gd name="connsiteY10" fmla="*/ 131493 h 731059"/>
                <a:gd name="connsiteX11" fmla="*/ 421872 w 632108"/>
                <a:gd name="connsiteY11" fmla="*/ 172524 h 731059"/>
                <a:gd name="connsiteX12" fmla="*/ 509795 w 632108"/>
                <a:gd name="connsiteY12" fmla="*/ 225278 h 731059"/>
                <a:gd name="connsiteX13" fmla="*/ 615302 w 632108"/>
                <a:gd name="connsiteY13" fmla="*/ 190109 h 731059"/>
                <a:gd name="connsiteX14" fmla="*/ 445318 w 632108"/>
                <a:gd name="connsiteY14" fmla="*/ 14262 h 731059"/>
                <a:gd name="connsiteX15" fmla="*/ 58456 w 632108"/>
                <a:gd name="connsiteY15" fmla="*/ 113909 h 731059"/>
                <a:gd name="connsiteX16" fmla="*/ 5702 w 632108"/>
                <a:gd name="connsiteY16" fmla="*/ 113909 h 731059"/>
                <a:gd name="connsiteX17" fmla="*/ 5702 w 632108"/>
                <a:gd name="connsiteY17" fmla="*/ 166174 h 731059"/>
                <a:gd name="connsiteX18" fmla="*/ 47222 w 632108"/>
                <a:gd name="connsiteY18" fmla="*/ 172524 h 731059"/>
                <a:gd name="connsiteX19" fmla="*/ 40872 w 632108"/>
                <a:gd name="connsiteY19" fmla="*/ 248724 h 731059"/>
                <a:gd name="connsiteX20" fmla="*/ 158102 w 632108"/>
                <a:gd name="connsiteY20" fmla="*/ 336647 h 731059"/>
                <a:gd name="connsiteX21" fmla="*/ 76041 w 632108"/>
                <a:gd name="connsiteY21" fmla="*/ 442155 h 731059"/>
                <a:gd name="connsiteX22" fmla="*/ 11564 w 632108"/>
                <a:gd name="connsiteY22" fmla="*/ 600416 h 731059"/>
                <a:gd name="connsiteX23" fmla="*/ 5702 w 632108"/>
                <a:gd name="connsiteY23" fmla="*/ 670755 h 731059"/>
                <a:gd name="connsiteX0" fmla="*/ 5702 w 622218"/>
                <a:gd name="connsiteY0" fmla="*/ 657741 h 718045"/>
                <a:gd name="connsiteX1" fmla="*/ 76041 w 622218"/>
                <a:gd name="connsiteY1" fmla="*/ 716356 h 718045"/>
                <a:gd name="connsiteX2" fmla="*/ 222579 w 622218"/>
                <a:gd name="connsiteY2" fmla="*/ 692910 h 718045"/>
                <a:gd name="connsiteX3" fmla="*/ 234302 w 622218"/>
                <a:gd name="connsiteY3" fmla="*/ 599125 h 718045"/>
                <a:gd name="connsiteX4" fmla="*/ 328087 w 622218"/>
                <a:gd name="connsiteY4" fmla="*/ 429141 h 718045"/>
                <a:gd name="connsiteX5" fmla="*/ 433595 w 622218"/>
                <a:gd name="connsiteY5" fmla="*/ 317771 h 718045"/>
                <a:gd name="connsiteX6" fmla="*/ 427733 w 622218"/>
                <a:gd name="connsiteY6" fmla="*/ 241571 h 718045"/>
                <a:gd name="connsiteX7" fmla="*/ 333949 w 622218"/>
                <a:gd name="connsiteY7" fmla="*/ 218125 h 718045"/>
                <a:gd name="connsiteX8" fmla="*/ 263610 w 622218"/>
                <a:gd name="connsiteY8" fmla="*/ 194679 h 718045"/>
                <a:gd name="connsiteX9" fmla="*/ 281195 w 622218"/>
                <a:gd name="connsiteY9" fmla="*/ 136064 h 718045"/>
                <a:gd name="connsiteX10" fmla="*/ 345672 w 622218"/>
                <a:gd name="connsiteY10" fmla="*/ 118479 h 718045"/>
                <a:gd name="connsiteX11" fmla="*/ 421872 w 622218"/>
                <a:gd name="connsiteY11" fmla="*/ 159510 h 718045"/>
                <a:gd name="connsiteX12" fmla="*/ 509795 w 622218"/>
                <a:gd name="connsiteY12" fmla="*/ 212264 h 718045"/>
                <a:gd name="connsiteX13" fmla="*/ 615302 w 622218"/>
                <a:gd name="connsiteY13" fmla="*/ 177095 h 718045"/>
                <a:gd name="connsiteX14" fmla="*/ 445318 w 622218"/>
                <a:gd name="connsiteY14" fmla="*/ 1248 h 718045"/>
                <a:gd name="connsiteX15" fmla="*/ 55281 w 622218"/>
                <a:gd name="connsiteY15" fmla="*/ 97720 h 718045"/>
                <a:gd name="connsiteX16" fmla="*/ 5702 w 622218"/>
                <a:gd name="connsiteY16" fmla="*/ 100895 h 718045"/>
                <a:gd name="connsiteX17" fmla="*/ 5702 w 622218"/>
                <a:gd name="connsiteY17" fmla="*/ 153160 h 718045"/>
                <a:gd name="connsiteX18" fmla="*/ 47222 w 622218"/>
                <a:gd name="connsiteY18" fmla="*/ 159510 h 718045"/>
                <a:gd name="connsiteX19" fmla="*/ 40872 w 622218"/>
                <a:gd name="connsiteY19" fmla="*/ 235710 h 718045"/>
                <a:gd name="connsiteX20" fmla="*/ 158102 w 622218"/>
                <a:gd name="connsiteY20" fmla="*/ 323633 h 718045"/>
                <a:gd name="connsiteX21" fmla="*/ 76041 w 622218"/>
                <a:gd name="connsiteY21" fmla="*/ 429141 h 718045"/>
                <a:gd name="connsiteX22" fmla="*/ 11564 w 622218"/>
                <a:gd name="connsiteY22" fmla="*/ 587402 h 718045"/>
                <a:gd name="connsiteX23" fmla="*/ 5702 w 622218"/>
                <a:gd name="connsiteY23" fmla="*/ 657741 h 718045"/>
                <a:gd name="connsiteX0" fmla="*/ 5702 w 638386"/>
                <a:gd name="connsiteY0" fmla="*/ 667079 h 727383"/>
                <a:gd name="connsiteX1" fmla="*/ 76041 w 638386"/>
                <a:gd name="connsiteY1" fmla="*/ 725694 h 727383"/>
                <a:gd name="connsiteX2" fmla="*/ 222579 w 638386"/>
                <a:gd name="connsiteY2" fmla="*/ 702248 h 727383"/>
                <a:gd name="connsiteX3" fmla="*/ 234302 w 638386"/>
                <a:gd name="connsiteY3" fmla="*/ 608463 h 727383"/>
                <a:gd name="connsiteX4" fmla="*/ 328087 w 638386"/>
                <a:gd name="connsiteY4" fmla="*/ 438479 h 727383"/>
                <a:gd name="connsiteX5" fmla="*/ 433595 w 638386"/>
                <a:gd name="connsiteY5" fmla="*/ 327109 h 727383"/>
                <a:gd name="connsiteX6" fmla="*/ 427733 w 638386"/>
                <a:gd name="connsiteY6" fmla="*/ 250909 h 727383"/>
                <a:gd name="connsiteX7" fmla="*/ 333949 w 638386"/>
                <a:gd name="connsiteY7" fmla="*/ 227463 h 727383"/>
                <a:gd name="connsiteX8" fmla="*/ 263610 w 638386"/>
                <a:gd name="connsiteY8" fmla="*/ 204017 h 727383"/>
                <a:gd name="connsiteX9" fmla="*/ 281195 w 638386"/>
                <a:gd name="connsiteY9" fmla="*/ 145402 h 727383"/>
                <a:gd name="connsiteX10" fmla="*/ 345672 w 638386"/>
                <a:gd name="connsiteY10" fmla="*/ 127817 h 727383"/>
                <a:gd name="connsiteX11" fmla="*/ 421872 w 638386"/>
                <a:gd name="connsiteY11" fmla="*/ 168848 h 727383"/>
                <a:gd name="connsiteX12" fmla="*/ 509795 w 638386"/>
                <a:gd name="connsiteY12" fmla="*/ 221602 h 727383"/>
                <a:gd name="connsiteX13" fmla="*/ 615302 w 638386"/>
                <a:gd name="connsiteY13" fmla="*/ 186433 h 727383"/>
                <a:gd name="connsiteX14" fmla="*/ 445318 w 638386"/>
                <a:gd name="connsiteY14" fmla="*/ 10586 h 727383"/>
                <a:gd name="connsiteX15" fmla="*/ 55281 w 638386"/>
                <a:gd name="connsiteY15" fmla="*/ 107058 h 727383"/>
                <a:gd name="connsiteX16" fmla="*/ 5702 w 638386"/>
                <a:gd name="connsiteY16" fmla="*/ 110233 h 727383"/>
                <a:gd name="connsiteX17" fmla="*/ 5702 w 638386"/>
                <a:gd name="connsiteY17" fmla="*/ 162498 h 727383"/>
                <a:gd name="connsiteX18" fmla="*/ 47222 w 638386"/>
                <a:gd name="connsiteY18" fmla="*/ 168848 h 727383"/>
                <a:gd name="connsiteX19" fmla="*/ 40872 w 638386"/>
                <a:gd name="connsiteY19" fmla="*/ 245048 h 727383"/>
                <a:gd name="connsiteX20" fmla="*/ 158102 w 638386"/>
                <a:gd name="connsiteY20" fmla="*/ 332971 h 727383"/>
                <a:gd name="connsiteX21" fmla="*/ 76041 w 638386"/>
                <a:gd name="connsiteY21" fmla="*/ 438479 h 727383"/>
                <a:gd name="connsiteX22" fmla="*/ 11564 w 638386"/>
                <a:gd name="connsiteY22" fmla="*/ 596740 h 727383"/>
                <a:gd name="connsiteX23" fmla="*/ 5702 w 638386"/>
                <a:gd name="connsiteY23" fmla="*/ 667079 h 727383"/>
                <a:gd name="connsiteX0" fmla="*/ 5702 w 630545"/>
                <a:gd name="connsiteY0" fmla="*/ 667079 h 727383"/>
                <a:gd name="connsiteX1" fmla="*/ 76041 w 630545"/>
                <a:gd name="connsiteY1" fmla="*/ 725694 h 727383"/>
                <a:gd name="connsiteX2" fmla="*/ 222579 w 630545"/>
                <a:gd name="connsiteY2" fmla="*/ 702248 h 727383"/>
                <a:gd name="connsiteX3" fmla="*/ 234302 w 630545"/>
                <a:gd name="connsiteY3" fmla="*/ 608463 h 727383"/>
                <a:gd name="connsiteX4" fmla="*/ 328087 w 630545"/>
                <a:gd name="connsiteY4" fmla="*/ 438479 h 727383"/>
                <a:gd name="connsiteX5" fmla="*/ 433595 w 630545"/>
                <a:gd name="connsiteY5" fmla="*/ 327109 h 727383"/>
                <a:gd name="connsiteX6" fmla="*/ 427733 w 630545"/>
                <a:gd name="connsiteY6" fmla="*/ 250909 h 727383"/>
                <a:gd name="connsiteX7" fmla="*/ 333949 w 630545"/>
                <a:gd name="connsiteY7" fmla="*/ 227463 h 727383"/>
                <a:gd name="connsiteX8" fmla="*/ 263610 w 630545"/>
                <a:gd name="connsiteY8" fmla="*/ 204017 h 727383"/>
                <a:gd name="connsiteX9" fmla="*/ 281195 w 630545"/>
                <a:gd name="connsiteY9" fmla="*/ 145402 h 727383"/>
                <a:gd name="connsiteX10" fmla="*/ 345672 w 630545"/>
                <a:gd name="connsiteY10" fmla="*/ 127817 h 727383"/>
                <a:gd name="connsiteX11" fmla="*/ 421872 w 630545"/>
                <a:gd name="connsiteY11" fmla="*/ 168848 h 727383"/>
                <a:gd name="connsiteX12" fmla="*/ 509795 w 630545"/>
                <a:gd name="connsiteY12" fmla="*/ 221602 h 727383"/>
                <a:gd name="connsiteX13" fmla="*/ 615302 w 630545"/>
                <a:gd name="connsiteY13" fmla="*/ 186433 h 727383"/>
                <a:gd name="connsiteX14" fmla="*/ 445318 w 630545"/>
                <a:gd name="connsiteY14" fmla="*/ 10586 h 727383"/>
                <a:gd name="connsiteX15" fmla="*/ 55281 w 630545"/>
                <a:gd name="connsiteY15" fmla="*/ 107058 h 727383"/>
                <a:gd name="connsiteX16" fmla="*/ 5702 w 630545"/>
                <a:gd name="connsiteY16" fmla="*/ 110233 h 727383"/>
                <a:gd name="connsiteX17" fmla="*/ 5702 w 630545"/>
                <a:gd name="connsiteY17" fmla="*/ 162498 h 727383"/>
                <a:gd name="connsiteX18" fmla="*/ 47222 w 630545"/>
                <a:gd name="connsiteY18" fmla="*/ 168848 h 727383"/>
                <a:gd name="connsiteX19" fmla="*/ 40872 w 630545"/>
                <a:gd name="connsiteY19" fmla="*/ 245048 h 727383"/>
                <a:gd name="connsiteX20" fmla="*/ 158102 w 630545"/>
                <a:gd name="connsiteY20" fmla="*/ 332971 h 727383"/>
                <a:gd name="connsiteX21" fmla="*/ 76041 w 630545"/>
                <a:gd name="connsiteY21" fmla="*/ 438479 h 727383"/>
                <a:gd name="connsiteX22" fmla="*/ 11564 w 630545"/>
                <a:gd name="connsiteY22" fmla="*/ 596740 h 727383"/>
                <a:gd name="connsiteX23" fmla="*/ 5702 w 630545"/>
                <a:gd name="connsiteY23" fmla="*/ 667079 h 727383"/>
                <a:gd name="connsiteX0" fmla="*/ 5702 w 630545"/>
                <a:gd name="connsiteY0" fmla="*/ 666038 h 726342"/>
                <a:gd name="connsiteX1" fmla="*/ 76041 w 630545"/>
                <a:gd name="connsiteY1" fmla="*/ 724653 h 726342"/>
                <a:gd name="connsiteX2" fmla="*/ 222579 w 630545"/>
                <a:gd name="connsiteY2" fmla="*/ 701207 h 726342"/>
                <a:gd name="connsiteX3" fmla="*/ 234302 w 630545"/>
                <a:gd name="connsiteY3" fmla="*/ 607422 h 726342"/>
                <a:gd name="connsiteX4" fmla="*/ 328087 w 630545"/>
                <a:gd name="connsiteY4" fmla="*/ 437438 h 726342"/>
                <a:gd name="connsiteX5" fmla="*/ 433595 w 630545"/>
                <a:gd name="connsiteY5" fmla="*/ 326068 h 726342"/>
                <a:gd name="connsiteX6" fmla="*/ 427733 w 630545"/>
                <a:gd name="connsiteY6" fmla="*/ 249868 h 726342"/>
                <a:gd name="connsiteX7" fmla="*/ 333949 w 630545"/>
                <a:gd name="connsiteY7" fmla="*/ 226422 h 726342"/>
                <a:gd name="connsiteX8" fmla="*/ 263610 w 630545"/>
                <a:gd name="connsiteY8" fmla="*/ 202976 h 726342"/>
                <a:gd name="connsiteX9" fmla="*/ 281195 w 630545"/>
                <a:gd name="connsiteY9" fmla="*/ 144361 h 726342"/>
                <a:gd name="connsiteX10" fmla="*/ 345672 w 630545"/>
                <a:gd name="connsiteY10" fmla="*/ 126776 h 726342"/>
                <a:gd name="connsiteX11" fmla="*/ 421872 w 630545"/>
                <a:gd name="connsiteY11" fmla="*/ 167807 h 726342"/>
                <a:gd name="connsiteX12" fmla="*/ 509795 w 630545"/>
                <a:gd name="connsiteY12" fmla="*/ 220561 h 726342"/>
                <a:gd name="connsiteX13" fmla="*/ 615302 w 630545"/>
                <a:gd name="connsiteY13" fmla="*/ 185392 h 726342"/>
                <a:gd name="connsiteX14" fmla="*/ 445318 w 630545"/>
                <a:gd name="connsiteY14" fmla="*/ 9545 h 726342"/>
                <a:gd name="connsiteX15" fmla="*/ 55281 w 630545"/>
                <a:gd name="connsiteY15" fmla="*/ 106017 h 726342"/>
                <a:gd name="connsiteX16" fmla="*/ 5702 w 630545"/>
                <a:gd name="connsiteY16" fmla="*/ 109192 h 726342"/>
                <a:gd name="connsiteX17" fmla="*/ 5702 w 630545"/>
                <a:gd name="connsiteY17" fmla="*/ 161457 h 726342"/>
                <a:gd name="connsiteX18" fmla="*/ 47222 w 630545"/>
                <a:gd name="connsiteY18" fmla="*/ 167807 h 726342"/>
                <a:gd name="connsiteX19" fmla="*/ 40872 w 630545"/>
                <a:gd name="connsiteY19" fmla="*/ 244007 h 726342"/>
                <a:gd name="connsiteX20" fmla="*/ 158102 w 630545"/>
                <a:gd name="connsiteY20" fmla="*/ 331930 h 726342"/>
                <a:gd name="connsiteX21" fmla="*/ 76041 w 630545"/>
                <a:gd name="connsiteY21" fmla="*/ 437438 h 726342"/>
                <a:gd name="connsiteX22" fmla="*/ 11564 w 630545"/>
                <a:gd name="connsiteY22" fmla="*/ 595699 h 726342"/>
                <a:gd name="connsiteX23" fmla="*/ 5702 w 630545"/>
                <a:gd name="connsiteY23" fmla="*/ 666038 h 726342"/>
                <a:gd name="connsiteX0" fmla="*/ 5702 w 645581"/>
                <a:gd name="connsiteY0" fmla="*/ 669082 h 729386"/>
                <a:gd name="connsiteX1" fmla="*/ 76041 w 645581"/>
                <a:gd name="connsiteY1" fmla="*/ 727697 h 729386"/>
                <a:gd name="connsiteX2" fmla="*/ 222579 w 645581"/>
                <a:gd name="connsiteY2" fmla="*/ 704251 h 729386"/>
                <a:gd name="connsiteX3" fmla="*/ 234302 w 645581"/>
                <a:gd name="connsiteY3" fmla="*/ 610466 h 729386"/>
                <a:gd name="connsiteX4" fmla="*/ 328087 w 645581"/>
                <a:gd name="connsiteY4" fmla="*/ 440482 h 729386"/>
                <a:gd name="connsiteX5" fmla="*/ 433595 w 645581"/>
                <a:gd name="connsiteY5" fmla="*/ 329112 h 729386"/>
                <a:gd name="connsiteX6" fmla="*/ 427733 w 645581"/>
                <a:gd name="connsiteY6" fmla="*/ 252912 h 729386"/>
                <a:gd name="connsiteX7" fmla="*/ 333949 w 645581"/>
                <a:gd name="connsiteY7" fmla="*/ 229466 h 729386"/>
                <a:gd name="connsiteX8" fmla="*/ 263610 w 645581"/>
                <a:gd name="connsiteY8" fmla="*/ 206020 h 729386"/>
                <a:gd name="connsiteX9" fmla="*/ 281195 w 645581"/>
                <a:gd name="connsiteY9" fmla="*/ 147405 h 729386"/>
                <a:gd name="connsiteX10" fmla="*/ 345672 w 645581"/>
                <a:gd name="connsiteY10" fmla="*/ 129820 h 729386"/>
                <a:gd name="connsiteX11" fmla="*/ 421872 w 645581"/>
                <a:gd name="connsiteY11" fmla="*/ 170851 h 729386"/>
                <a:gd name="connsiteX12" fmla="*/ 509795 w 645581"/>
                <a:gd name="connsiteY12" fmla="*/ 223605 h 729386"/>
                <a:gd name="connsiteX13" fmla="*/ 615302 w 645581"/>
                <a:gd name="connsiteY13" fmla="*/ 188436 h 729386"/>
                <a:gd name="connsiteX14" fmla="*/ 445318 w 645581"/>
                <a:gd name="connsiteY14" fmla="*/ 12589 h 729386"/>
                <a:gd name="connsiteX15" fmla="*/ 55281 w 645581"/>
                <a:gd name="connsiteY15" fmla="*/ 109061 h 729386"/>
                <a:gd name="connsiteX16" fmla="*/ 5702 w 645581"/>
                <a:gd name="connsiteY16" fmla="*/ 112236 h 729386"/>
                <a:gd name="connsiteX17" fmla="*/ 5702 w 645581"/>
                <a:gd name="connsiteY17" fmla="*/ 164501 h 729386"/>
                <a:gd name="connsiteX18" fmla="*/ 47222 w 645581"/>
                <a:gd name="connsiteY18" fmla="*/ 170851 h 729386"/>
                <a:gd name="connsiteX19" fmla="*/ 40872 w 645581"/>
                <a:gd name="connsiteY19" fmla="*/ 247051 h 729386"/>
                <a:gd name="connsiteX20" fmla="*/ 158102 w 645581"/>
                <a:gd name="connsiteY20" fmla="*/ 334974 h 729386"/>
                <a:gd name="connsiteX21" fmla="*/ 76041 w 645581"/>
                <a:gd name="connsiteY21" fmla="*/ 440482 h 729386"/>
                <a:gd name="connsiteX22" fmla="*/ 11564 w 645581"/>
                <a:gd name="connsiteY22" fmla="*/ 598743 h 729386"/>
                <a:gd name="connsiteX23" fmla="*/ 5702 w 645581"/>
                <a:gd name="connsiteY23" fmla="*/ 669082 h 729386"/>
                <a:gd name="connsiteX0" fmla="*/ 5702 w 628760"/>
                <a:gd name="connsiteY0" fmla="*/ 667030 h 727334"/>
                <a:gd name="connsiteX1" fmla="*/ 76041 w 628760"/>
                <a:gd name="connsiteY1" fmla="*/ 725645 h 727334"/>
                <a:gd name="connsiteX2" fmla="*/ 222579 w 628760"/>
                <a:gd name="connsiteY2" fmla="*/ 702199 h 727334"/>
                <a:gd name="connsiteX3" fmla="*/ 234302 w 628760"/>
                <a:gd name="connsiteY3" fmla="*/ 608414 h 727334"/>
                <a:gd name="connsiteX4" fmla="*/ 328087 w 628760"/>
                <a:gd name="connsiteY4" fmla="*/ 438430 h 727334"/>
                <a:gd name="connsiteX5" fmla="*/ 433595 w 628760"/>
                <a:gd name="connsiteY5" fmla="*/ 327060 h 727334"/>
                <a:gd name="connsiteX6" fmla="*/ 427733 w 628760"/>
                <a:gd name="connsiteY6" fmla="*/ 250860 h 727334"/>
                <a:gd name="connsiteX7" fmla="*/ 333949 w 628760"/>
                <a:gd name="connsiteY7" fmla="*/ 227414 h 727334"/>
                <a:gd name="connsiteX8" fmla="*/ 263610 w 628760"/>
                <a:gd name="connsiteY8" fmla="*/ 203968 h 727334"/>
                <a:gd name="connsiteX9" fmla="*/ 281195 w 628760"/>
                <a:gd name="connsiteY9" fmla="*/ 145353 h 727334"/>
                <a:gd name="connsiteX10" fmla="*/ 345672 w 628760"/>
                <a:gd name="connsiteY10" fmla="*/ 127768 h 727334"/>
                <a:gd name="connsiteX11" fmla="*/ 421872 w 628760"/>
                <a:gd name="connsiteY11" fmla="*/ 168799 h 727334"/>
                <a:gd name="connsiteX12" fmla="*/ 509795 w 628760"/>
                <a:gd name="connsiteY12" fmla="*/ 221553 h 727334"/>
                <a:gd name="connsiteX13" fmla="*/ 615302 w 628760"/>
                <a:gd name="connsiteY13" fmla="*/ 186384 h 727334"/>
                <a:gd name="connsiteX14" fmla="*/ 445318 w 628760"/>
                <a:gd name="connsiteY14" fmla="*/ 10537 h 727334"/>
                <a:gd name="connsiteX15" fmla="*/ 55281 w 628760"/>
                <a:gd name="connsiteY15" fmla="*/ 107009 h 727334"/>
                <a:gd name="connsiteX16" fmla="*/ 5702 w 628760"/>
                <a:gd name="connsiteY16" fmla="*/ 110184 h 727334"/>
                <a:gd name="connsiteX17" fmla="*/ 5702 w 628760"/>
                <a:gd name="connsiteY17" fmla="*/ 162449 h 727334"/>
                <a:gd name="connsiteX18" fmla="*/ 47222 w 628760"/>
                <a:gd name="connsiteY18" fmla="*/ 168799 h 727334"/>
                <a:gd name="connsiteX19" fmla="*/ 40872 w 628760"/>
                <a:gd name="connsiteY19" fmla="*/ 244999 h 727334"/>
                <a:gd name="connsiteX20" fmla="*/ 158102 w 628760"/>
                <a:gd name="connsiteY20" fmla="*/ 332922 h 727334"/>
                <a:gd name="connsiteX21" fmla="*/ 76041 w 628760"/>
                <a:gd name="connsiteY21" fmla="*/ 438430 h 727334"/>
                <a:gd name="connsiteX22" fmla="*/ 11564 w 628760"/>
                <a:gd name="connsiteY22" fmla="*/ 596691 h 727334"/>
                <a:gd name="connsiteX23" fmla="*/ 5702 w 628760"/>
                <a:gd name="connsiteY23" fmla="*/ 667030 h 727334"/>
                <a:gd name="connsiteX0" fmla="*/ 5702 w 622218"/>
                <a:gd name="connsiteY0" fmla="*/ 657359 h 717663"/>
                <a:gd name="connsiteX1" fmla="*/ 76041 w 622218"/>
                <a:gd name="connsiteY1" fmla="*/ 715974 h 717663"/>
                <a:gd name="connsiteX2" fmla="*/ 222579 w 622218"/>
                <a:gd name="connsiteY2" fmla="*/ 692528 h 717663"/>
                <a:gd name="connsiteX3" fmla="*/ 234302 w 622218"/>
                <a:gd name="connsiteY3" fmla="*/ 598743 h 717663"/>
                <a:gd name="connsiteX4" fmla="*/ 328087 w 622218"/>
                <a:gd name="connsiteY4" fmla="*/ 428759 h 717663"/>
                <a:gd name="connsiteX5" fmla="*/ 433595 w 622218"/>
                <a:gd name="connsiteY5" fmla="*/ 317389 h 717663"/>
                <a:gd name="connsiteX6" fmla="*/ 427733 w 622218"/>
                <a:gd name="connsiteY6" fmla="*/ 241189 h 717663"/>
                <a:gd name="connsiteX7" fmla="*/ 333949 w 622218"/>
                <a:gd name="connsiteY7" fmla="*/ 217743 h 717663"/>
                <a:gd name="connsiteX8" fmla="*/ 263610 w 622218"/>
                <a:gd name="connsiteY8" fmla="*/ 194297 h 717663"/>
                <a:gd name="connsiteX9" fmla="*/ 281195 w 622218"/>
                <a:gd name="connsiteY9" fmla="*/ 135682 h 717663"/>
                <a:gd name="connsiteX10" fmla="*/ 345672 w 622218"/>
                <a:gd name="connsiteY10" fmla="*/ 118097 h 717663"/>
                <a:gd name="connsiteX11" fmla="*/ 421872 w 622218"/>
                <a:gd name="connsiteY11" fmla="*/ 159128 h 717663"/>
                <a:gd name="connsiteX12" fmla="*/ 509795 w 622218"/>
                <a:gd name="connsiteY12" fmla="*/ 211882 h 717663"/>
                <a:gd name="connsiteX13" fmla="*/ 615302 w 622218"/>
                <a:gd name="connsiteY13" fmla="*/ 176713 h 717663"/>
                <a:gd name="connsiteX14" fmla="*/ 445318 w 622218"/>
                <a:gd name="connsiteY14" fmla="*/ 866 h 717663"/>
                <a:gd name="connsiteX15" fmla="*/ 55281 w 622218"/>
                <a:gd name="connsiteY15" fmla="*/ 103688 h 717663"/>
                <a:gd name="connsiteX16" fmla="*/ 5702 w 622218"/>
                <a:gd name="connsiteY16" fmla="*/ 100513 h 717663"/>
                <a:gd name="connsiteX17" fmla="*/ 5702 w 622218"/>
                <a:gd name="connsiteY17" fmla="*/ 152778 h 717663"/>
                <a:gd name="connsiteX18" fmla="*/ 47222 w 622218"/>
                <a:gd name="connsiteY18" fmla="*/ 159128 h 717663"/>
                <a:gd name="connsiteX19" fmla="*/ 40872 w 622218"/>
                <a:gd name="connsiteY19" fmla="*/ 235328 h 717663"/>
                <a:gd name="connsiteX20" fmla="*/ 158102 w 622218"/>
                <a:gd name="connsiteY20" fmla="*/ 323251 h 717663"/>
                <a:gd name="connsiteX21" fmla="*/ 76041 w 622218"/>
                <a:gd name="connsiteY21" fmla="*/ 428759 h 717663"/>
                <a:gd name="connsiteX22" fmla="*/ 11564 w 622218"/>
                <a:gd name="connsiteY22" fmla="*/ 587020 h 717663"/>
                <a:gd name="connsiteX23" fmla="*/ 5702 w 622218"/>
                <a:gd name="connsiteY23" fmla="*/ 657359 h 717663"/>
                <a:gd name="connsiteX0" fmla="*/ 5702 w 640636"/>
                <a:gd name="connsiteY0" fmla="*/ 671494 h 731798"/>
                <a:gd name="connsiteX1" fmla="*/ 76041 w 640636"/>
                <a:gd name="connsiteY1" fmla="*/ 730109 h 731798"/>
                <a:gd name="connsiteX2" fmla="*/ 222579 w 640636"/>
                <a:gd name="connsiteY2" fmla="*/ 706663 h 731798"/>
                <a:gd name="connsiteX3" fmla="*/ 234302 w 640636"/>
                <a:gd name="connsiteY3" fmla="*/ 612878 h 731798"/>
                <a:gd name="connsiteX4" fmla="*/ 328087 w 640636"/>
                <a:gd name="connsiteY4" fmla="*/ 442894 h 731798"/>
                <a:gd name="connsiteX5" fmla="*/ 433595 w 640636"/>
                <a:gd name="connsiteY5" fmla="*/ 331524 h 731798"/>
                <a:gd name="connsiteX6" fmla="*/ 427733 w 640636"/>
                <a:gd name="connsiteY6" fmla="*/ 255324 h 731798"/>
                <a:gd name="connsiteX7" fmla="*/ 333949 w 640636"/>
                <a:gd name="connsiteY7" fmla="*/ 231878 h 731798"/>
                <a:gd name="connsiteX8" fmla="*/ 263610 w 640636"/>
                <a:gd name="connsiteY8" fmla="*/ 208432 h 731798"/>
                <a:gd name="connsiteX9" fmla="*/ 281195 w 640636"/>
                <a:gd name="connsiteY9" fmla="*/ 149817 h 731798"/>
                <a:gd name="connsiteX10" fmla="*/ 345672 w 640636"/>
                <a:gd name="connsiteY10" fmla="*/ 132232 h 731798"/>
                <a:gd name="connsiteX11" fmla="*/ 421872 w 640636"/>
                <a:gd name="connsiteY11" fmla="*/ 173263 h 731798"/>
                <a:gd name="connsiteX12" fmla="*/ 509795 w 640636"/>
                <a:gd name="connsiteY12" fmla="*/ 226017 h 731798"/>
                <a:gd name="connsiteX13" fmla="*/ 615302 w 640636"/>
                <a:gd name="connsiteY13" fmla="*/ 190848 h 731798"/>
                <a:gd name="connsiteX14" fmla="*/ 445318 w 640636"/>
                <a:gd name="connsiteY14" fmla="*/ 15001 h 731798"/>
                <a:gd name="connsiteX15" fmla="*/ 55281 w 640636"/>
                <a:gd name="connsiteY15" fmla="*/ 117823 h 731798"/>
                <a:gd name="connsiteX16" fmla="*/ 5702 w 640636"/>
                <a:gd name="connsiteY16" fmla="*/ 114648 h 731798"/>
                <a:gd name="connsiteX17" fmla="*/ 5702 w 640636"/>
                <a:gd name="connsiteY17" fmla="*/ 166913 h 731798"/>
                <a:gd name="connsiteX18" fmla="*/ 47222 w 640636"/>
                <a:gd name="connsiteY18" fmla="*/ 173263 h 731798"/>
                <a:gd name="connsiteX19" fmla="*/ 40872 w 640636"/>
                <a:gd name="connsiteY19" fmla="*/ 249463 h 731798"/>
                <a:gd name="connsiteX20" fmla="*/ 158102 w 640636"/>
                <a:gd name="connsiteY20" fmla="*/ 337386 h 731798"/>
                <a:gd name="connsiteX21" fmla="*/ 76041 w 640636"/>
                <a:gd name="connsiteY21" fmla="*/ 442894 h 731798"/>
                <a:gd name="connsiteX22" fmla="*/ 11564 w 640636"/>
                <a:gd name="connsiteY22" fmla="*/ 601155 h 731798"/>
                <a:gd name="connsiteX23" fmla="*/ 5702 w 640636"/>
                <a:gd name="connsiteY23" fmla="*/ 671494 h 731798"/>
                <a:gd name="connsiteX0" fmla="*/ 5702 w 620163"/>
                <a:gd name="connsiteY0" fmla="*/ 656986 h 717290"/>
                <a:gd name="connsiteX1" fmla="*/ 76041 w 620163"/>
                <a:gd name="connsiteY1" fmla="*/ 715601 h 717290"/>
                <a:gd name="connsiteX2" fmla="*/ 222579 w 620163"/>
                <a:gd name="connsiteY2" fmla="*/ 692155 h 717290"/>
                <a:gd name="connsiteX3" fmla="*/ 234302 w 620163"/>
                <a:gd name="connsiteY3" fmla="*/ 598370 h 717290"/>
                <a:gd name="connsiteX4" fmla="*/ 328087 w 620163"/>
                <a:gd name="connsiteY4" fmla="*/ 428386 h 717290"/>
                <a:gd name="connsiteX5" fmla="*/ 433595 w 620163"/>
                <a:gd name="connsiteY5" fmla="*/ 317016 h 717290"/>
                <a:gd name="connsiteX6" fmla="*/ 427733 w 620163"/>
                <a:gd name="connsiteY6" fmla="*/ 240816 h 717290"/>
                <a:gd name="connsiteX7" fmla="*/ 333949 w 620163"/>
                <a:gd name="connsiteY7" fmla="*/ 217370 h 717290"/>
                <a:gd name="connsiteX8" fmla="*/ 263610 w 620163"/>
                <a:gd name="connsiteY8" fmla="*/ 193924 h 717290"/>
                <a:gd name="connsiteX9" fmla="*/ 281195 w 620163"/>
                <a:gd name="connsiteY9" fmla="*/ 135309 h 717290"/>
                <a:gd name="connsiteX10" fmla="*/ 345672 w 620163"/>
                <a:gd name="connsiteY10" fmla="*/ 117724 h 717290"/>
                <a:gd name="connsiteX11" fmla="*/ 421872 w 620163"/>
                <a:gd name="connsiteY11" fmla="*/ 158755 h 717290"/>
                <a:gd name="connsiteX12" fmla="*/ 509795 w 620163"/>
                <a:gd name="connsiteY12" fmla="*/ 211509 h 717290"/>
                <a:gd name="connsiteX13" fmla="*/ 615302 w 620163"/>
                <a:gd name="connsiteY13" fmla="*/ 176340 h 717290"/>
                <a:gd name="connsiteX14" fmla="*/ 445318 w 620163"/>
                <a:gd name="connsiteY14" fmla="*/ 493 h 717290"/>
                <a:gd name="connsiteX15" fmla="*/ 55281 w 620163"/>
                <a:gd name="connsiteY15" fmla="*/ 103315 h 717290"/>
                <a:gd name="connsiteX16" fmla="*/ 5702 w 620163"/>
                <a:gd name="connsiteY16" fmla="*/ 100140 h 717290"/>
                <a:gd name="connsiteX17" fmla="*/ 5702 w 620163"/>
                <a:gd name="connsiteY17" fmla="*/ 152405 h 717290"/>
                <a:gd name="connsiteX18" fmla="*/ 47222 w 620163"/>
                <a:gd name="connsiteY18" fmla="*/ 158755 h 717290"/>
                <a:gd name="connsiteX19" fmla="*/ 40872 w 620163"/>
                <a:gd name="connsiteY19" fmla="*/ 234955 h 717290"/>
                <a:gd name="connsiteX20" fmla="*/ 158102 w 620163"/>
                <a:gd name="connsiteY20" fmla="*/ 322878 h 717290"/>
                <a:gd name="connsiteX21" fmla="*/ 76041 w 620163"/>
                <a:gd name="connsiteY21" fmla="*/ 428386 h 717290"/>
                <a:gd name="connsiteX22" fmla="*/ 11564 w 620163"/>
                <a:gd name="connsiteY22" fmla="*/ 586647 h 717290"/>
                <a:gd name="connsiteX23" fmla="*/ 5702 w 620163"/>
                <a:gd name="connsiteY23" fmla="*/ 656986 h 717290"/>
                <a:gd name="connsiteX0" fmla="*/ 5702 w 634995"/>
                <a:gd name="connsiteY0" fmla="*/ 669380 h 729684"/>
                <a:gd name="connsiteX1" fmla="*/ 76041 w 634995"/>
                <a:gd name="connsiteY1" fmla="*/ 727995 h 729684"/>
                <a:gd name="connsiteX2" fmla="*/ 222579 w 634995"/>
                <a:gd name="connsiteY2" fmla="*/ 704549 h 729684"/>
                <a:gd name="connsiteX3" fmla="*/ 234302 w 634995"/>
                <a:gd name="connsiteY3" fmla="*/ 610764 h 729684"/>
                <a:gd name="connsiteX4" fmla="*/ 328087 w 634995"/>
                <a:gd name="connsiteY4" fmla="*/ 440780 h 729684"/>
                <a:gd name="connsiteX5" fmla="*/ 433595 w 634995"/>
                <a:gd name="connsiteY5" fmla="*/ 329410 h 729684"/>
                <a:gd name="connsiteX6" fmla="*/ 427733 w 634995"/>
                <a:gd name="connsiteY6" fmla="*/ 253210 h 729684"/>
                <a:gd name="connsiteX7" fmla="*/ 333949 w 634995"/>
                <a:gd name="connsiteY7" fmla="*/ 229764 h 729684"/>
                <a:gd name="connsiteX8" fmla="*/ 263610 w 634995"/>
                <a:gd name="connsiteY8" fmla="*/ 206318 h 729684"/>
                <a:gd name="connsiteX9" fmla="*/ 281195 w 634995"/>
                <a:gd name="connsiteY9" fmla="*/ 147703 h 729684"/>
                <a:gd name="connsiteX10" fmla="*/ 345672 w 634995"/>
                <a:gd name="connsiteY10" fmla="*/ 130118 h 729684"/>
                <a:gd name="connsiteX11" fmla="*/ 421872 w 634995"/>
                <a:gd name="connsiteY11" fmla="*/ 171149 h 729684"/>
                <a:gd name="connsiteX12" fmla="*/ 509795 w 634995"/>
                <a:gd name="connsiteY12" fmla="*/ 223903 h 729684"/>
                <a:gd name="connsiteX13" fmla="*/ 615302 w 634995"/>
                <a:gd name="connsiteY13" fmla="*/ 188734 h 729684"/>
                <a:gd name="connsiteX14" fmla="*/ 445318 w 634995"/>
                <a:gd name="connsiteY14" fmla="*/ 12887 h 729684"/>
                <a:gd name="connsiteX15" fmla="*/ 55281 w 634995"/>
                <a:gd name="connsiteY15" fmla="*/ 115709 h 729684"/>
                <a:gd name="connsiteX16" fmla="*/ 5702 w 634995"/>
                <a:gd name="connsiteY16" fmla="*/ 112534 h 729684"/>
                <a:gd name="connsiteX17" fmla="*/ 5702 w 634995"/>
                <a:gd name="connsiteY17" fmla="*/ 164799 h 729684"/>
                <a:gd name="connsiteX18" fmla="*/ 47222 w 634995"/>
                <a:gd name="connsiteY18" fmla="*/ 171149 h 729684"/>
                <a:gd name="connsiteX19" fmla="*/ 40872 w 634995"/>
                <a:gd name="connsiteY19" fmla="*/ 247349 h 729684"/>
                <a:gd name="connsiteX20" fmla="*/ 158102 w 634995"/>
                <a:gd name="connsiteY20" fmla="*/ 335272 h 729684"/>
                <a:gd name="connsiteX21" fmla="*/ 76041 w 634995"/>
                <a:gd name="connsiteY21" fmla="*/ 440780 h 729684"/>
                <a:gd name="connsiteX22" fmla="*/ 11564 w 634995"/>
                <a:gd name="connsiteY22" fmla="*/ 599041 h 729684"/>
                <a:gd name="connsiteX23" fmla="*/ 5702 w 634995"/>
                <a:gd name="connsiteY23" fmla="*/ 669380 h 729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34995" h="729684">
                  <a:moveTo>
                    <a:pt x="5702" y="669380"/>
                  </a:moveTo>
                  <a:cubicBezTo>
                    <a:pt x="16448" y="690872"/>
                    <a:pt x="39895" y="722134"/>
                    <a:pt x="76041" y="727995"/>
                  </a:cubicBezTo>
                  <a:cubicBezTo>
                    <a:pt x="112187" y="733856"/>
                    <a:pt x="196202" y="724087"/>
                    <a:pt x="222579" y="704549"/>
                  </a:cubicBezTo>
                  <a:cubicBezTo>
                    <a:pt x="248956" y="685011"/>
                    <a:pt x="216717" y="654725"/>
                    <a:pt x="234302" y="610764"/>
                  </a:cubicBezTo>
                  <a:cubicBezTo>
                    <a:pt x="251887" y="566803"/>
                    <a:pt x="294872" y="487672"/>
                    <a:pt x="328087" y="440780"/>
                  </a:cubicBezTo>
                  <a:cubicBezTo>
                    <a:pt x="361302" y="393888"/>
                    <a:pt x="416987" y="360672"/>
                    <a:pt x="433595" y="329410"/>
                  </a:cubicBezTo>
                  <a:cubicBezTo>
                    <a:pt x="450203" y="298148"/>
                    <a:pt x="444341" y="269818"/>
                    <a:pt x="427733" y="253210"/>
                  </a:cubicBezTo>
                  <a:cubicBezTo>
                    <a:pt x="411125" y="236602"/>
                    <a:pt x="361303" y="237579"/>
                    <a:pt x="333949" y="229764"/>
                  </a:cubicBezTo>
                  <a:cubicBezTo>
                    <a:pt x="306595" y="221949"/>
                    <a:pt x="272402" y="219995"/>
                    <a:pt x="263610" y="206318"/>
                  </a:cubicBezTo>
                  <a:cubicBezTo>
                    <a:pt x="254818" y="192641"/>
                    <a:pt x="267518" y="160403"/>
                    <a:pt x="281195" y="147703"/>
                  </a:cubicBezTo>
                  <a:cubicBezTo>
                    <a:pt x="294872" y="135003"/>
                    <a:pt x="322226" y="126210"/>
                    <a:pt x="345672" y="130118"/>
                  </a:cubicBezTo>
                  <a:cubicBezTo>
                    <a:pt x="369118" y="134026"/>
                    <a:pt x="394518" y="155518"/>
                    <a:pt x="421872" y="171149"/>
                  </a:cubicBezTo>
                  <a:cubicBezTo>
                    <a:pt x="449226" y="186780"/>
                    <a:pt x="477557" y="220972"/>
                    <a:pt x="509795" y="223903"/>
                  </a:cubicBezTo>
                  <a:cubicBezTo>
                    <a:pt x="542033" y="226834"/>
                    <a:pt x="579156" y="235626"/>
                    <a:pt x="615302" y="188734"/>
                  </a:cubicBezTo>
                  <a:cubicBezTo>
                    <a:pt x="651448" y="141842"/>
                    <a:pt x="659305" y="72683"/>
                    <a:pt x="445318" y="12887"/>
                  </a:cubicBezTo>
                  <a:cubicBezTo>
                    <a:pt x="231331" y="-46909"/>
                    <a:pt x="54304" y="121082"/>
                    <a:pt x="55281" y="115709"/>
                  </a:cubicBezTo>
                  <a:cubicBezTo>
                    <a:pt x="56258" y="110336"/>
                    <a:pt x="13965" y="104352"/>
                    <a:pt x="5702" y="112534"/>
                  </a:cubicBezTo>
                  <a:cubicBezTo>
                    <a:pt x="-2561" y="120716"/>
                    <a:pt x="5132" y="158205"/>
                    <a:pt x="5702" y="164799"/>
                  </a:cubicBezTo>
                  <a:cubicBezTo>
                    <a:pt x="6272" y="171393"/>
                    <a:pt x="41360" y="157391"/>
                    <a:pt x="47222" y="171149"/>
                  </a:cubicBezTo>
                  <a:cubicBezTo>
                    <a:pt x="53084" y="184907"/>
                    <a:pt x="28742" y="197770"/>
                    <a:pt x="40872" y="247349"/>
                  </a:cubicBezTo>
                  <a:cubicBezTo>
                    <a:pt x="53002" y="296928"/>
                    <a:pt x="152241" y="303034"/>
                    <a:pt x="158102" y="335272"/>
                  </a:cubicBezTo>
                  <a:cubicBezTo>
                    <a:pt x="163963" y="367510"/>
                    <a:pt x="100464" y="396819"/>
                    <a:pt x="76041" y="440780"/>
                  </a:cubicBezTo>
                  <a:cubicBezTo>
                    <a:pt x="51618" y="484741"/>
                    <a:pt x="22310" y="559964"/>
                    <a:pt x="11564" y="599041"/>
                  </a:cubicBezTo>
                  <a:cubicBezTo>
                    <a:pt x="818" y="638118"/>
                    <a:pt x="-5044" y="647888"/>
                    <a:pt x="5702" y="669380"/>
                  </a:cubicBezTo>
                  <a:close/>
                </a:path>
              </a:pathLst>
            </a:cu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324" name="Group 10323">
            <a:extLst>
              <a:ext uri="{FF2B5EF4-FFF2-40B4-BE49-F238E27FC236}">
                <a16:creationId xmlns:a16="http://schemas.microsoft.com/office/drawing/2014/main" id="{12B7AF53-45C7-C8B2-32AC-7EFC090FA212}"/>
              </a:ext>
            </a:extLst>
          </p:cNvPr>
          <p:cNvGrpSpPr/>
          <p:nvPr/>
        </p:nvGrpSpPr>
        <p:grpSpPr>
          <a:xfrm rot="13367764">
            <a:off x="4071639" y="1955231"/>
            <a:ext cx="729888" cy="761891"/>
            <a:chOff x="285313" y="3196211"/>
            <a:chExt cx="1187475" cy="1269460"/>
          </a:xfrm>
        </p:grpSpPr>
        <p:grpSp>
          <p:nvGrpSpPr>
            <p:cNvPr id="10325" name="Group 10324">
              <a:extLst>
                <a:ext uri="{FF2B5EF4-FFF2-40B4-BE49-F238E27FC236}">
                  <a16:creationId xmlns:a16="http://schemas.microsoft.com/office/drawing/2014/main" id="{0073A883-CEFD-6247-7CEA-9D03DBD489CC}"/>
                </a:ext>
              </a:extLst>
            </p:cNvPr>
            <p:cNvGrpSpPr/>
            <p:nvPr/>
          </p:nvGrpSpPr>
          <p:grpSpPr>
            <a:xfrm>
              <a:off x="397845" y="3920346"/>
              <a:ext cx="928042" cy="215142"/>
              <a:chOff x="397845" y="3920346"/>
              <a:chExt cx="928042" cy="215142"/>
            </a:xfrm>
          </p:grpSpPr>
          <p:grpSp>
            <p:nvGrpSpPr>
              <p:cNvPr id="10337" name="Group 10336">
                <a:extLst>
                  <a:ext uri="{FF2B5EF4-FFF2-40B4-BE49-F238E27FC236}">
                    <a16:creationId xmlns:a16="http://schemas.microsoft.com/office/drawing/2014/main" id="{38EEA8BA-5FD5-5197-BB6C-CCFC0D549305}"/>
                  </a:ext>
                </a:extLst>
              </p:cNvPr>
              <p:cNvGrpSpPr/>
              <p:nvPr/>
            </p:nvGrpSpPr>
            <p:grpSpPr>
              <a:xfrm>
                <a:off x="1035546" y="3920346"/>
                <a:ext cx="290341" cy="215142"/>
                <a:chOff x="1035546" y="3914304"/>
                <a:chExt cx="290341" cy="215142"/>
              </a:xfrm>
            </p:grpSpPr>
            <p:sp>
              <p:nvSpPr>
                <p:cNvPr id="10341" name="Rectangle 10340">
                  <a:extLst>
                    <a:ext uri="{FF2B5EF4-FFF2-40B4-BE49-F238E27FC236}">
                      <a16:creationId xmlns:a16="http://schemas.microsoft.com/office/drawing/2014/main" id="{B863E11D-17F6-A268-307E-AF5059C4E742}"/>
                    </a:ext>
                  </a:extLst>
                </p:cNvPr>
                <p:cNvSpPr/>
                <p:nvPr/>
              </p:nvSpPr>
              <p:spPr bwMode="auto">
                <a:xfrm>
                  <a:off x="1035546" y="4010657"/>
                  <a:ext cx="117497" cy="31119"/>
                </a:xfrm>
                <a:prstGeom prst="rect">
                  <a:avLst/>
                </a:prstGeom>
                <a:solidFill>
                  <a:schemeClr val="accent2"/>
                </a:solidFill>
                <a:ln w="952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0342" name="7-Point Star 2">
                  <a:extLst>
                    <a:ext uri="{FF2B5EF4-FFF2-40B4-BE49-F238E27FC236}">
                      <a16:creationId xmlns:a16="http://schemas.microsoft.com/office/drawing/2014/main" id="{7AB9D126-5284-4CD7-A599-F12BDA6A4807}"/>
                    </a:ext>
                  </a:extLst>
                </p:cNvPr>
                <p:cNvSpPr/>
                <p:nvPr/>
              </p:nvSpPr>
              <p:spPr bwMode="auto">
                <a:xfrm>
                  <a:off x="1110745" y="3914304"/>
                  <a:ext cx="215142" cy="215142"/>
                </a:xfrm>
                <a:prstGeom prst="star7">
                  <a:avLst/>
                </a:prstGeom>
                <a:solidFill>
                  <a:schemeClr val="accent5"/>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grpSp>
          <p:grpSp>
            <p:nvGrpSpPr>
              <p:cNvPr id="10338" name="Group 10337">
                <a:extLst>
                  <a:ext uri="{FF2B5EF4-FFF2-40B4-BE49-F238E27FC236}">
                    <a16:creationId xmlns:a16="http://schemas.microsoft.com/office/drawing/2014/main" id="{F4FB8606-39A3-C6BB-1C6B-E625F2CBECAF}"/>
                  </a:ext>
                </a:extLst>
              </p:cNvPr>
              <p:cNvGrpSpPr/>
              <p:nvPr/>
            </p:nvGrpSpPr>
            <p:grpSpPr>
              <a:xfrm rot="10800000">
                <a:off x="397845" y="3920346"/>
                <a:ext cx="290341" cy="215142"/>
                <a:chOff x="1035546" y="3914304"/>
                <a:chExt cx="290341" cy="215142"/>
              </a:xfrm>
            </p:grpSpPr>
            <p:sp>
              <p:nvSpPr>
                <p:cNvPr id="10339" name="Rectangle 10338">
                  <a:extLst>
                    <a:ext uri="{FF2B5EF4-FFF2-40B4-BE49-F238E27FC236}">
                      <a16:creationId xmlns:a16="http://schemas.microsoft.com/office/drawing/2014/main" id="{8B201B05-E8C7-F721-DE60-36E9525AE470}"/>
                    </a:ext>
                  </a:extLst>
                </p:cNvPr>
                <p:cNvSpPr/>
                <p:nvPr/>
              </p:nvSpPr>
              <p:spPr bwMode="auto">
                <a:xfrm>
                  <a:off x="1035546" y="4010657"/>
                  <a:ext cx="117497" cy="31119"/>
                </a:xfrm>
                <a:prstGeom prst="rect">
                  <a:avLst/>
                </a:prstGeom>
                <a:solidFill>
                  <a:schemeClr val="accent2"/>
                </a:solidFill>
                <a:ln w="952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0340" name="7-Point Star 2">
                  <a:extLst>
                    <a:ext uri="{FF2B5EF4-FFF2-40B4-BE49-F238E27FC236}">
                      <a16:creationId xmlns:a16="http://schemas.microsoft.com/office/drawing/2014/main" id="{B8E07B18-6104-4729-A8A0-16C8430356A0}"/>
                    </a:ext>
                  </a:extLst>
                </p:cNvPr>
                <p:cNvSpPr/>
                <p:nvPr/>
              </p:nvSpPr>
              <p:spPr bwMode="auto">
                <a:xfrm>
                  <a:off x="1110745" y="3914304"/>
                  <a:ext cx="215142" cy="215142"/>
                </a:xfrm>
                <a:prstGeom prst="star7">
                  <a:avLst/>
                </a:prstGeom>
                <a:solidFill>
                  <a:schemeClr val="accent5"/>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grpSp>
        </p:grpSp>
        <p:grpSp>
          <p:nvGrpSpPr>
            <p:cNvPr id="10326" name="Group 10325">
              <a:extLst>
                <a:ext uri="{FF2B5EF4-FFF2-40B4-BE49-F238E27FC236}">
                  <a16:creationId xmlns:a16="http://schemas.microsoft.com/office/drawing/2014/main" id="{28EB69C9-1D12-16D7-DCF1-9505CEF24BAF}"/>
                </a:ext>
              </a:extLst>
            </p:cNvPr>
            <p:cNvGrpSpPr/>
            <p:nvPr/>
          </p:nvGrpSpPr>
          <p:grpSpPr>
            <a:xfrm>
              <a:off x="402888" y="4180487"/>
              <a:ext cx="928042" cy="215142"/>
              <a:chOff x="397845" y="3920346"/>
              <a:chExt cx="928042" cy="215142"/>
            </a:xfrm>
          </p:grpSpPr>
          <p:grpSp>
            <p:nvGrpSpPr>
              <p:cNvPr id="10331" name="Group 10330">
                <a:extLst>
                  <a:ext uri="{FF2B5EF4-FFF2-40B4-BE49-F238E27FC236}">
                    <a16:creationId xmlns:a16="http://schemas.microsoft.com/office/drawing/2014/main" id="{D93A5AA7-31DA-4891-C16C-2AFC6F647FC2}"/>
                  </a:ext>
                </a:extLst>
              </p:cNvPr>
              <p:cNvGrpSpPr/>
              <p:nvPr/>
            </p:nvGrpSpPr>
            <p:grpSpPr>
              <a:xfrm>
                <a:off x="1035546" y="3920346"/>
                <a:ext cx="290341" cy="215142"/>
                <a:chOff x="1035546" y="3914304"/>
                <a:chExt cx="290341" cy="215142"/>
              </a:xfrm>
            </p:grpSpPr>
            <p:sp>
              <p:nvSpPr>
                <p:cNvPr id="10335" name="Rectangle 10334">
                  <a:extLst>
                    <a:ext uri="{FF2B5EF4-FFF2-40B4-BE49-F238E27FC236}">
                      <a16:creationId xmlns:a16="http://schemas.microsoft.com/office/drawing/2014/main" id="{916FA646-3849-104B-BAE6-5E9B4A2E8EA7}"/>
                    </a:ext>
                  </a:extLst>
                </p:cNvPr>
                <p:cNvSpPr/>
                <p:nvPr/>
              </p:nvSpPr>
              <p:spPr bwMode="auto">
                <a:xfrm>
                  <a:off x="1035546" y="4010657"/>
                  <a:ext cx="117497" cy="31119"/>
                </a:xfrm>
                <a:prstGeom prst="rect">
                  <a:avLst/>
                </a:prstGeom>
                <a:solidFill>
                  <a:schemeClr val="accent2"/>
                </a:solidFill>
                <a:ln w="952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0336" name="7-Point Star 2">
                  <a:extLst>
                    <a:ext uri="{FF2B5EF4-FFF2-40B4-BE49-F238E27FC236}">
                      <a16:creationId xmlns:a16="http://schemas.microsoft.com/office/drawing/2014/main" id="{24DE6A46-6ABC-C293-5263-E76C2250A630}"/>
                    </a:ext>
                  </a:extLst>
                </p:cNvPr>
                <p:cNvSpPr/>
                <p:nvPr/>
              </p:nvSpPr>
              <p:spPr bwMode="auto">
                <a:xfrm>
                  <a:off x="1110745" y="3914304"/>
                  <a:ext cx="215142" cy="215142"/>
                </a:xfrm>
                <a:prstGeom prst="star7">
                  <a:avLst/>
                </a:prstGeom>
                <a:solidFill>
                  <a:schemeClr val="accent5"/>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grpSp>
          <p:grpSp>
            <p:nvGrpSpPr>
              <p:cNvPr id="10332" name="Group 10331">
                <a:extLst>
                  <a:ext uri="{FF2B5EF4-FFF2-40B4-BE49-F238E27FC236}">
                    <a16:creationId xmlns:a16="http://schemas.microsoft.com/office/drawing/2014/main" id="{DFDCA179-90B6-488F-964C-310BD8C14A9A}"/>
                  </a:ext>
                </a:extLst>
              </p:cNvPr>
              <p:cNvGrpSpPr/>
              <p:nvPr/>
            </p:nvGrpSpPr>
            <p:grpSpPr>
              <a:xfrm rot="10800000">
                <a:off x="397845" y="3920346"/>
                <a:ext cx="290341" cy="215142"/>
                <a:chOff x="1035546" y="3914304"/>
                <a:chExt cx="290341" cy="215142"/>
              </a:xfrm>
            </p:grpSpPr>
            <p:sp>
              <p:nvSpPr>
                <p:cNvPr id="10333" name="Rectangle 10332">
                  <a:extLst>
                    <a:ext uri="{FF2B5EF4-FFF2-40B4-BE49-F238E27FC236}">
                      <a16:creationId xmlns:a16="http://schemas.microsoft.com/office/drawing/2014/main" id="{50B5328E-8088-72C4-07AB-1BF09839678C}"/>
                    </a:ext>
                  </a:extLst>
                </p:cNvPr>
                <p:cNvSpPr/>
                <p:nvPr/>
              </p:nvSpPr>
              <p:spPr bwMode="auto">
                <a:xfrm>
                  <a:off x="1035546" y="4010657"/>
                  <a:ext cx="117497" cy="31119"/>
                </a:xfrm>
                <a:prstGeom prst="rect">
                  <a:avLst/>
                </a:prstGeom>
                <a:solidFill>
                  <a:schemeClr val="accent2"/>
                </a:solidFill>
                <a:ln w="952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0334" name="7-Point Star 2">
                  <a:extLst>
                    <a:ext uri="{FF2B5EF4-FFF2-40B4-BE49-F238E27FC236}">
                      <a16:creationId xmlns:a16="http://schemas.microsoft.com/office/drawing/2014/main" id="{B0FBE991-DA60-92A5-9A8E-A130FB4DDE11}"/>
                    </a:ext>
                  </a:extLst>
                </p:cNvPr>
                <p:cNvSpPr/>
                <p:nvPr/>
              </p:nvSpPr>
              <p:spPr bwMode="auto">
                <a:xfrm>
                  <a:off x="1110745" y="3914304"/>
                  <a:ext cx="215142" cy="215142"/>
                </a:xfrm>
                <a:prstGeom prst="star7">
                  <a:avLst/>
                </a:prstGeom>
                <a:solidFill>
                  <a:schemeClr val="accent5"/>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grpSp>
        </p:grpSp>
        <p:sp>
          <p:nvSpPr>
            <p:cNvPr id="10327" name="Freeform 73">
              <a:extLst>
                <a:ext uri="{FF2B5EF4-FFF2-40B4-BE49-F238E27FC236}">
                  <a16:creationId xmlns:a16="http://schemas.microsoft.com/office/drawing/2014/main" id="{ED4BCD5C-B935-937B-100A-58B45B49F13B}"/>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chemeClr val="accent1"/>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0328" name="Freeform 74">
              <a:extLst>
                <a:ext uri="{FF2B5EF4-FFF2-40B4-BE49-F238E27FC236}">
                  <a16:creationId xmlns:a16="http://schemas.microsoft.com/office/drawing/2014/main" id="{F4C45DDA-E95A-05DD-FCB2-BC8F19439230}"/>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chemeClr val="accent1"/>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0329" name="Freeform 39">
              <a:extLst>
                <a:ext uri="{FF2B5EF4-FFF2-40B4-BE49-F238E27FC236}">
                  <a16:creationId xmlns:a16="http://schemas.microsoft.com/office/drawing/2014/main" id="{95BD48EF-BD21-1238-F984-72E83AAC576D}"/>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solidFill>
              <a:schemeClr val="accent1"/>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0330" name="Freeform 41">
              <a:extLst>
                <a:ext uri="{FF2B5EF4-FFF2-40B4-BE49-F238E27FC236}">
                  <a16:creationId xmlns:a16="http://schemas.microsoft.com/office/drawing/2014/main" id="{63C5E072-CBE2-6822-7E2C-34951628DEF9}"/>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solidFill>
              <a:schemeClr val="accent1"/>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grpSp>
      <p:grpSp>
        <p:nvGrpSpPr>
          <p:cNvPr id="10343" name="Group 10342">
            <a:extLst>
              <a:ext uri="{FF2B5EF4-FFF2-40B4-BE49-F238E27FC236}">
                <a16:creationId xmlns:a16="http://schemas.microsoft.com/office/drawing/2014/main" id="{4CA1606A-B3E3-BA96-52CC-BDD9E96444B1}"/>
              </a:ext>
            </a:extLst>
          </p:cNvPr>
          <p:cNvGrpSpPr/>
          <p:nvPr/>
        </p:nvGrpSpPr>
        <p:grpSpPr>
          <a:xfrm rot="8941629" flipH="1">
            <a:off x="3025678" y="2205926"/>
            <a:ext cx="729888" cy="761891"/>
            <a:chOff x="285313" y="3196211"/>
            <a:chExt cx="1187475" cy="1269460"/>
          </a:xfrm>
        </p:grpSpPr>
        <p:sp>
          <p:nvSpPr>
            <p:cNvPr id="10346" name="Freeform 73">
              <a:extLst>
                <a:ext uri="{FF2B5EF4-FFF2-40B4-BE49-F238E27FC236}">
                  <a16:creationId xmlns:a16="http://schemas.microsoft.com/office/drawing/2014/main" id="{82EF3D52-5C40-AB62-2C79-E51673346656}"/>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chemeClr val="accent1"/>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0347" name="Freeform 74">
              <a:extLst>
                <a:ext uri="{FF2B5EF4-FFF2-40B4-BE49-F238E27FC236}">
                  <a16:creationId xmlns:a16="http://schemas.microsoft.com/office/drawing/2014/main" id="{5723B95A-B049-65AC-62BA-253718FF3EE0}"/>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chemeClr val="accent1"/>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0348" name="Freeform 39">
              <a:extLst>
                <a:ext uri="{FF2B5EF4-FFF2-40B4-BE49-F238E27FC236}">
                  <a16:creationId xmlns:a16="http://schemas.microsoft.com/office/drawing/2014/main" id="{4DD23EDB-3803-2A66-B166-B3A648B26BCF}"/>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solidFill>
              <a:schemeClr val="accent1"/>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0349" name="Freeform 41">
              <a:extLst>
                <a:ext uri="{FF2B5EF4-FFF2-40B4-BE49-F238E27FC236}">
                  <a16:creationId xmlns:a16="http://schemas.microsoft.com/office/drawing/2014/main" id="{D8022C36-FEA0-351B-B6DC-F24BBCE61670}"/>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solidFill>
              <a:schemeClr val="accent1"/>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grpSp>
      <p:grpSp>
        <p:nvGrpSpPr>
          <p:cNvPr id="10362" name="Group 10361">
            <a:extLst>
              <a:ext uri="{FF2B5EF4-FFF2-40B4-BE49-F238E27FC236}">
                <a16:creationId xmlns:a16="http://schemas.microsoft.com/office/drawing/2014/main" id="{BAE8953E-26EE-ED6A-F251-8C674FAA5FB0}"/>
              </a:ext>
            </a:extLst>
          </p:cNvPr>
          <p:cNvGrpSpPr/>
          <p:nvPr/>
        </p:nvGrpSpPr>
        <p:grpSpPr>
          <a:xfrm rot="8941629" flipH="1">
            <a:off x="4949941" y="2215104"/>
            <a:ext cx="729888" cy="761891"/>
            <a:chOff x="285313" y="3196211"/>
            <a:chExt cx="1187475" cy="1269460"/>
          </a:xfrm>
        </p:grpSpPr>
        <p:sp>
          <p:nvSpPr>
            <p:cNvPr id="10363" name="Freeform 73">
              <a:extLst>
                <a:ext uri="{FF2B5EF4-FFF2-40B4-BE49-F238E27FC236}">
                  <a16:creationId xmlns:a16="http://schemas.microsoft.com/office/drawing/2014/main" id="{9AE2C310-A32A-91F2-8644-FF18BF4D67C0}"/>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chemeClr val="accent1"/>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0364" name="Freeform 74">
              <a:extLst>
                <a:ext uri="{FF2B5EF4-FFF2-40B4-BE49-F238E27FC236}">
                  <a16:creationId xmlns:a16="http://schemas.microsoft.com/office/drawing/2014/main" id="{B840A1A5-961E-7C1A-EDA2-BA8C5B676D88}"/>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chemeClr val="accent6"/>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0365" name="Freeform 39">
              <a:extLst>
                <a:ext uri="{FF2B5EF4-FFF2-40B4-BE49-F238E27FC236}">
                  <a16:creationId xmlns:a16="http://schemas.microsoft.com/office/drawing/2014/main" id="{0E8E5CC7-CC09-8A6F-31F7-4885582F9509}"/>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solidFill>
              <a:schemeClr val="accent1"/>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0366" name="Freeform 41">
              <a:extLst>
                <a:ext uri="{FF2B5EF4-FFF2-40B4-BE49-F238E27FC236}">
                  <a16:creationId xmlns:a16="http://schemas.microsoft.com/office/drawing/2014/main" id="{D957BF49-7791-7671-E071-2DEAB6928267}"/>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solidFill>
              <a:schemeClr val="accent6"/>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grpSp>
      <p:grpSp>
        <p:nvGrpSpPr>
          <p:cNvPr id="10367" name="Group 10366">
            <a:extLst>
              <a:ext uri="{FF2B5EF4-FFF2-40B4-BE49-F238E27FC236}">
                <a16:creationId xmlns:a16="http://schemas.microsoft.com/office/drawing/2014/main" id="{53776684-B296-80D9-E8BB-BC169F711C2D}"/>
              </a:ext>
            </a:extLst>
          </p:cNvPr>
          <p:cNvGrpSpPr/>
          <p:nvPr/>
        </p:nvGrpSpPr>
        <p:grpSpPr>
          <a:xfrm rot="10800000">
            <a:off x="6869503" y="2048403"/>
            <a:ext cx="729888" cy="761891"/>
            <a:chOff x="285313" y="3196211"/>
            <a:chExt cx="1187475" cy="1269460"/>
          </a:xfrm>
        </p:grpSpPr>
        <p:sp>
          <p:nvSpPr>
            <p:cNvPr id="10368" name="Freeform 73">
              <a:extLst>
                <a:ext uri="{FF2B5EF4-FFF2-40B4-BE49-F238E27FC236}">
                  <a16:creationId xmlns:a16="http://schemas.microsoft.com/office/drawing/2014/main" id="{DF355BED-73C8-D3FE-8D4D-9AB1417FE4B3}"/>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chemeClr val="accent3"/>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0369" name="Freeform 74">
              <a:extLst>
                <a:ext uri="{FF2B5EF4-FFF2-40B4-BE49-F238E27FC236}">
                  <a16:creationId xmlns:a16="http://schemas.microsoft.com/office/drawing/2014/main" id="{5F912E7C-F981-50F0-6B51-66ED53C54BC7}"/>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chemeClr val="accent1"/>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0370" name="Freeform 39">
              <a:extLst>
                <a:ext uri="{FF2B5EF4-FFF2-40B4-BE49-F238E27FC236}">
                  <a16:creationId xmlns:a16="http://schemas.microsoft.com/office/drawing/2014/main" id="{AFBAF612-6B29-98FD-54D6-66E2483BE423}"/>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solidFill>
              <a:schemeClr val="accent3"/>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0371" name="Freeform 41">
              <a:extLst>
                <a:ext uri="{FF2B5EF4-FFF2-40B4-BE49-F238E27FC236}">
                  <a16:creationId xmlns:a16="http://schemas.microsoft.com/office/drawing/2014/main" id="{C9854063-EB9B-58DB-A59B-E178F4D5D5AF}"/>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solidFill>
              <a:schemeClr val="accent1"/>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grpSp>
      <p:grpSp>
        <p:nvGrpSpPr>
          <p:cNvPr id="10372" name="Group 10371">
            <a:extLst>
              <a:ext uri="{FF2B5EF4-FFF2-40B4-BE49-F238E27FC236}">
                <a16:creationId xmlns:a16="http://schemas.microsoft.com/office/drawing/2014/main" id="{F20D9CB1-1DD7-575D-2C2D-A53083E62B69}"/>
              </a:ext>
            </a:extLst>
          </p:cNvPr>
          <p:cNvGrpSpPr/>
          <p:nvPr/>
        </p:nvGrpSpPr>
        <p:grpSpPr>
          <a:xfrm rot="10800000">
            <a:off x="8684880" y="2000520"/>
            <a:ext cx="729888" cy="761891"/>
            <a:chOff x="285313" y="3196211"/>
            <a:chExt cx="1187475" cy="1269460"/>
          </a:xfrm>
        </p:grpSpPr>
        <p:sp>
          <p:nvSpPr>
            <p:cNvPr id="10373" name="Freeform 73">
              <a:extLst>
                <a:ext uri="{FF2B5EF4-FFF2-40B4-BE49-F238E27FC236}">
                  <a16:creationId xmlns:a16="http://schemas.microsoft.com/office/drawing/2014/main" id="{E1FA594B-21AE-245D-D1C5-A33DF7308F1B}"/>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chemeClr val="accent4"/>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0374" name="Freeform 74">
              <a:extLst>
                <a:ext uri="{FF2B5EF4-FFF2-40B4-BE49-F238E27FC236}">
                  <a16:creationId xmlns:a16="http://schemas.microsoft.com/office/drawing/2014/main" id="{23A89534-9D81-1412-02DE-9788BE8BAD09}"/>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chemeClr val="accent1"/>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0375" name="Freeform 39">
              <a:extLst>
                <a:ext uri="{FF2B5EF4-FFF2-40B4-BE49-F238E27FC236}">
                  <a16:creationId xmlns:a16="http://schemas.microsoft.com/office/drawing/2014/main" id="{7B2CE7CD-106C-BE80-AD71-528D8343F73D}"/>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solidFill>
              <a:schemeClr val="accent4"/>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0376" name="Freeform 41">
              <a:extLst>
                <a:ext uri="{FF2B5EF4-FFF2-40B4-BE49-F238E27FC236}">
                  <a16:creationId xmlns:a16="http://schemas.microsoft.com/office/drawing/2014/main" id="{93B9B43C-0A86-F6CE-4798-20B55A261540}"/>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solidFill>
              <a:schemeClr val="accent1"/>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grpSp>
      <p:cxnSp>
        <p:nvCxnSpPr>
          <p:cNvPr id="10378" name="Straight Arrow Connector 10377">
            <a:extLst>
              <a:ext uri="{FF2B5EF4-FFF2-40B4-BE49-F238E27FC236}">
                <a16:creationId xmlns:a16="http://schemas.microsoft.com/office/drawing/2014/main" id="{77B5F50D-CBB0-C79B-EE8D-775DC831E585}"/>
              </a:ext>
            </a:extLst>
          </p:cNvPr>
          <p:cNvCxnSpPr>
            <a:cxnSpLocks/>
          </p:cNvCxnSpPr>
          <p:nvPr/>
        </p:nvCxnSpPr>
        <p:spPr bwMode="auto">
          <a:xfrm>
            <a:off x="2454025" y="2636315"/>
            <a:ext cx="435723" cy="0"/>
          </a:xfrm>
          <a:prstGeom prst="straightConnector1">
            <a:avLst/>
          </a:prstGeom>
          <a:noFill/>
          <a:ln w="28575" cap="flat" cmpd="sng" algn="ctr">
            <a:solidFill>
              <a:schemeClr val="bg1"/>
            </a:solidFill>
            <a:prstDash val="solid"/>
            <a:round/>
            <a:headEnd type="none" w="med" len="med"/>
            <a:tailEnd type="triangle"/>
          </a:ln>
          <a:effectLst/>
        </p:spPr>
      </p:cxnSp>
      <p:cxnSp>
        <p:nvCxnSpPr>
          <p:cNvPr id="10379" name="Straight Arrow Connector 10378">
            <a:extLst>
              <a:ext uri="{FF2B5EF4-FFF2-40B4-BE49-F238E27FC236}">
                <a16:creationId xmlns:a16="http://schemas.microsoft.com/office/drawing/2014/main" id="{FC80A62A-8179-011A-60A3-03BFEFEDAD93}"/>
              </a:ext>
            </a:extLst>
          </p:cNvPr>
          <p:cNvCxnSpPr>
            <a:cxnSpLocks/>
          </p:cNvCxnSpPr>
          <p:nvPr/>
        </p:nvCxnSpPr>
        <p:spPr bwMode="auto">
          <a:xfrm flipH="1">
            <a:off x="4149584" y="1822525"/>
            <a:ext cx="126" cy="232527"/>
          </a:xfrm>
          <a:prstGeom prst="straightConnector1">
            <a:avLst/>
          </a:prstGeom>
          <a:noFill/>
          <a:ln w="28575" cap="flat" cmpd="sng" algn="ctr">
            <a:solidFill>
              <a:schemeClr val="bg1"/>
            </a:solidFill>
            <a:prstDash val="solid"/>
            <a:round/>
            <a:headEnd type="none" w="med" len="med"/>
            <a:tailEnd type="triangle"/>
          </a:ln>
          <a:effectLst/>
        </p:spPr>
      </p:cxnSp>
      <p:cxnSp>
        <p:nvCxnSpPr>
          <p:cNvPr id="10384" name="Straight Connector 10383">
            <a:extLst>
              <a:ext uri="{FF2B5EF4-FFF2-40B4-BE49-F238E27FC236}">
                <a16:creationId xmlns:a16="http://schemas.microsoft.com/office/drawing/2014/main" id="{A0990C7C-FFED-87E2-E641-B42818B76A8F}"/>
              </a:ext>
            </a:extLst>
          </p:cNvPr>
          <p:cNvCxnSpPr>
            <a:cxnSpLocks/>
            <a:endCxn id="10273" idx="0"/>
          </p:cNvCxnSpPr>
          <p:nvPr/>
        </p:nvCxnSpPr>
        <p:spPr bwMode="auto">
          <a:xfrm>
            <a:off x="5373130" y="5275620"/>
            <a:ext cx="1" cy="165413"/>
          </a:xfrm>
          <a:prstGeom prst="line">
            <a:avLst/>
          </a:prstGeom>
          <a:noFill/>
          <a:ln w="28575" cap="flat" cmpd="sng" algn="ctr">
            <a:solidFill>
              <a:schemeClr val="bg1"/>
            </a:solidFill>
            <a:prstDash val="solid"/>
            <a:round/>
            <a:headEnd type="triangle" w="med" len="med"/>
            <a:tailEnd type="none" w="med" len="med"/>
          </a:ln>
          <a:effectLst/>
        </p:spPr>
      </p:cxnSp>
      <p:cxnSp>
        <p:nvCxnSpPr>
          <p:cNvPr id="10385" name="Straight Connector 10384">
            <a:extLst>
              <a:ext uri="{FF2B5EF4-FFF2-40B4-BE49-F238E27FC236}">
                <a16:creationId xmlns:a16="http://schemas.microsoft.com/office/drawing/2014/main" id="{97B845AC-82B1-5C09-91C1-DF9A225C72B6}"/>
              </a:ext>
            </a:extLst>
          </p:cNvPr>
          <p:cNvCxnSpPr/>
          <p:nvPr/>
        </p:nvCxnSpPr>
        <p:spPr bwMode="auto">
          <a:xfrm>
            <a:off x="6976009" y="5282309"/>
            <a:ext cx="1" cy="196567"/>
          </a:xfrm>
          <a:prstGeom prst="line">
            <a:avLst/>
          </a:prstGeom>
          <a:noFill/>
          <a:ln w="28575" cap="flat" cmpd="sng" algn="ctr">
            <a:solidFill>
              <a:schemeClr val="bg1"/>
            </a:solidFill>
            <a:prstDash val="solid"/>
            <a:round/>
            <a:headEnd type="triangle" w="med" len="med"/>
            <a:tailEnd type="none" w="med" len="med"/>
          </a:ln>
          <a:effectLst/>
        </p:spPr>
      </p:cxnSp>
      <p:cxnSp>
        <p:nvCxnSpPr>
          <p:cNvPr id="10386" name="Straight Connector 10385">
            <a:extLst>
              <a:ext uri="{FF2B5EF4-FFF2-40B4-BE49-F238E27FC236}">
                <a16:creationId xmlns:a16="http://schemas.microsoft.com/office/drawing/2014/main" id="{7867C407-303E-667A-F41F-FFEC33990DAF}"/>
              </a:ext>
            </a:extLst>
          </p:cNvPr>
          <p:cNvCxnSpPr/>
          <p:nvPr/>
        </p:nvCxnSpPr>
        <p:spPr bwMode="auto">
          <a:xfrm>
            <a:off x="8578888" y="5274105"/>
            <a:ext cx="1" cy="196567"/>
          </a:xfrm>
          <a:prstGeom prst="line">
            <a:avLst/>
          </a:prstGeom>
          <a:noFill/>
          <a:ln w="28575" cap="flat" cmpd="sng" algn="ctr">
            <a:solidFill>
              <a:schemeClr val="bg1"/>
            </a:solidFill>
            <a:prstDash val="solid"/>
            <a:round/>
            <a:headEnd type="triangle" w="med" len="med"/>
            <a:tailEnd type="none" w="med" len="med"/>
          </a:ln>
          <a:effectLst/>
        </p:spPr>
      </p:cxnSp>
      <p:grpSp>
        <p:nvGrpSpPr>
          <p:cNvPr id="7" name="Group 6">
            <a:extLst>
              <a:ext uri="{FF2B5EF4-FFF2-40B4-BE49-F238E27FC236}">
                <a16:creationId xmlns:a16="http://schemas.microsoft.com/office/drawing/2014/main" id="{09DBD564-5127-E4C4-2FA9-2638DC257B77}"/>
              </a:ext>
            </a:extLst>
          </p:cNvPr>
          <p:cNvGrpSpPr/>
          <p:nvPr/>
        </p:nvGrpSpPr>
        <p:grpSpPr>
          <a:xfrm rot="13367764">
            <a:off x="5857780" y="1994821"/>
            <a:ext cx="729888" cy="761891"/>
            <a:chOff x="285313" y="3196211"/>
            <a:chExt cx="1187475" cy="1269460"/>
          </a:xfrm>
        </p:grpSpPr>
        <p:grpSp>
          <p:nvGrpSpPr>
            <p:cNvPr id="8" name="Group 7">
              <a:extLst>
                <a:ext uri="{FF2B5EF4-FFF2-40B4-BE49-F238E27FC236}">
                  <a16:creationId xmlns:a16="http://schemas.microsoft.com/office/drawing/2014/main" id="{CC568A3A-D329-5A17-6F6D-872AB1C4300E}"/>
                </a:ext>
              </a:extLst>
            </p:cNvPr>
            <p:cNvGrpSpPr/>
            <p:nvPr/>
          </p:nvGrpSpPr>
          <p:grpSpPr>
            <a:xfrm>
              <a:off x="397845" y="3920346"/>
              <a:ext cx="928042" cy="215142"/>
              <a:chOff x="397845" y="3920346"/>
              <a:chExt cx="928042" cy="215142"/>
            </a:xfrm>
          </p:grpSpPr>
          <p:grpSp>
            <p:nvGrpSpPr>
              <p:cNvPr id="20" name="Group 19">
                <a:extLst>
                  <a:ext uri="{FF2B5EF4-FFF2-40B4-BE49-F238E27FC236}">
                    <a16:creationId xmlns:a16="http://schemas.microsoft.com/office/drawing/2014/main" id="{D299E1EE-656F-F363-B161-F96EFE4D2955}"/>
                  </a:ext>
                </a:extLst>
              </p:cNvPr>
              <p:cNvGrpSpPr/>
              <p:nvPr/>
            </p:nvGrpSpPr>
            <p:grpSpPr>
              <a:xfrm>
                <a:off x="1035546" y="3920346"/>
                <a:ext cx="290341" cy="215142"/>
                <a:chOff x="1035546" y="3914304"/>
                <a:chExt cx="290341" cy="215142"/>
              </a:xfrm>
            </p:grpSpPr>
            <p:sp>
              <p:nvSpPr>
                <p:cNvPr id="24" name="Rectangle 23">
                  <a:extLst>
                    <a:ext uri="{FF2B5EF4-FFF2-40B4-BE49-F238E27FC236}">
                      <a16:creationId xmlns:a16="http://schemas.microsoft.com/office/drawing/2014/main" id="{3A38FB79-C226-DDE3-3040-D7B87A4C95A7}"/>
                    </a:ext>
                  </a:extLst>
                </p:cNvPr>
                <p:cNvSpPr/>
                <p:nvPr/>
              </p:nvSpPr>
              <p:spPr bwMode="auto">
                <a:xfrm>
                  <a:off x="1035546" y="4010657"/>
                  <a:ext cx="117497" cy="31119"/>
                </a:xfrm>
                <a:prstGeom prst="rect">
                  <a:avLst/>
                </a:prstGeom>
                <a:solidFill>
                  <a:schemeClr val="accent2"/>
                </a:solidFill>
                <a:ln w="952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25" name="7-Point Star 2">
                  <a:extLst>
                    <a:ext uri="{FF2B5EF4-FFF2-40B4-BE49-F238E27FC236}">
                      <a16:creationId xmlns:a16="http://schemas.microsoft.com/office/drawing/2014/main" id="{AACC7438-14FC-3D1E-9DE8-4ACAAE284718}"/>
                    </a:ext>
                  </a:extLst>
                </p:cNvPr>
                <p:cNvSpPr/>
                <p:nvPr/>
              </p:nvSpPr>
              <p:spPr bwMode="auto">
                <a:xfrm>
                  <a:off x="1110745" y="3914304"/>
                  <a:ext cx="215142" cy="215142"/>
                </a:xfrm>
                <a:prstGeom prst="star7">
                  <a:avLst/>
                </a:prstGeom>
                <a:solidFill>
                  <a:schemeClr val="accent5"/>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grpSp>
          <p:grpSp>
            <p:nvGrpSpPr>
              <p:cNvPr id="21" name="Group 20">
                <a:extLst>
                  <a:ext uri="{FF2B5EF4-FFF2-40B4-BE49-F238E27FC236}">
                    <a16:creationId xmlns:a16="http://schemas.microsoft.com/office/drawing/2014/main" id="{FB133CB0-3418-D481-1D6F-68A4F75A4BA6}"/>
                  </a:ext>
                </a:extLst>
              </p:cNvPr>
              <p:cNvGrpSpPr/>
              <p:nvPr/>
            </p:nvGrpSpPr>
            <p:grpSpPr>
              <a:xfrm rot="10800000">
                <a:off x="397845" y="3920346"/>
                <a:ext cx="290341" cy="215142"/>
                <a:chOff x="1035546" y="3914304"/>
                <a:chExt cx="290341" cy="215142"/>
              </a:xfrm>
            </p:grpSpPr>
            <p:sp>
              <p:nvSpPr>
                <p:cNvPr id="22" name="Rectangle 21">
                  <a:extLst>
                    <a:ext uri="{FF2B5EF4-FFF2-40B4-BE49-F238E27FC236}">
                      <a16:creationId xmlns:a16="http://schemas.microsoft.com/office/drawing/2014/main" id="{E1C76B58-BA43-8813-FD4C-A33D1BA4ACA6}"/>
                    </a:ext>
                  </a:extLst>
                </p:cNvPr>
                <p:cNvSpPr/>
                <p:nvPr/>
              </p:nvSpPr>
              <p:spPr bwMode="auto">
                <a:xfrm>
                  <a:off x="1035546" y="4010657"/>
                  <a:ext cx="117497" cy="31119"/>
                </a:xfrm>
                <a:prstGeom prst="rect">
                  <a:avLst/>
                </a:prstGeom>
                <a:solidFill>
                  <a:schemeClr val="accent2"/>
                </a:solidFill>
                <a:ln w="952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23" name="7-Point Star 2">
                  <a:extLst>
                    <a:ext uri="{FF2B5EF4-FFF2-40B4-BE49-F238E27FC236}">
                      <a16:creationId xmlns:a16="http://schemas.microsoft.com/office/drawing/2014/main" id="{8C3F5A71-9FBF-7160-6C39-E21D81AD6588}"/>
                    </a:ext>
                  </a:extLst>
                </p:cNvPr>
                <p:cNvSpPr/>
                <p:nvPr/>
              </p:nvSpPr>
              <p:spPr bwMode="auto">
                <a:xfrm>
                  <a:off x="1110745" y="3914304"/>
                  <a:ext cx="215142" cy="215142"/>
                </a:xfrm>
                <a:prstGeom prst="star7">
                  <a:avLst/>
                </a:prstGeom>
                <a:solidFill>
                  <a:schemeClr val="accent5"/>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grpSp>
        </p:grpSp>
        <p:grpSp>
          <p:nvGrpSpPr>
            <p:cNvPr id="9" name="Group 8">
              <a:extLst>
                <a:ext uri="{FF2B5EF4-FFF2-40B4-BE49-F238E27FC236}">
                  <a16:creationId xmlns:a16="http://schemas.microsoft.com/office/drawing/2014/main" id="{9D2D8CE9-ED9E-6FAA-D718-498B8FC81EB3}"/>
                </a:ext>
              </a:extLst>
            </p:cNvPr>
            <p:cNvGrpSpPr/>
            <p:nvPr/>
          </p:nvGrpSpPr>
          <p:grpSpPr>
            <a:xfrm>
              <a:off x="402888" y="4180487"/>
              <a:ext cx="928042" cy="215142"/>
              <a:chOff x="397845" y="3920346"/>
              <a:chExt cx="928042" cy="215142"/>
            </a:xfrm>
          </p:grpSpPr>
          <p:grpSp>
            <p:nvGrpSpPr>
              <p:cNvPr id="14" name="Group 13">
                <a:extLst>
                  <a:ext uri="{FF2B5EF4-FFF2-40B4-BE49-F238E27FC236}">
                    <a16:creationId xmlns:a16="http://schemas.microsoft.com/office/drawing/2014/main" id="{4672FB26-63C7-F173-85EC-6AAA245D5DDC}"/>
                  </a:ext>
                </a:extLst>
              </p:cNvPr>
              <p:cNvGrpSpPr/>
              <p:nvPr/>
            </p:nvGrpSpPr>
            <p:grpSpPr>
              <a:xfrm>
                <a:off x="1035546" y="3920346"/>
                <a:ext cx="290341" cy="215142"/>
                <a:chOff x="1035546" y="3914304"/>
                <a:chExt cx="290341" cy="215142"/>
              </a:xfrm>
            </p:grpSpPr>
            <p:sp>
              <p:nvSpPr>
                <p:cNvPr id="18" name="Rectangle 17">
                  <a:extLst>
                    <a:ext uri="{FF2B5EF4-FFF2-40B4-BE49-F238E27FC236}">
                      <a16:creationId xmlns:a16="http://schemas.microsoft.com/office/drawing/2014/main" id="{A8512244-A789-7BA1-8FCB-BE7178E471DF}"/>
                    </a:ext>
                  </a:extLst>
                </p:cNvPr>
                <p:cNvSpPr/>
                <p:nvPr/>
              </p:nvSpPr>
              <p:spPr bwMode="auto">
                <a:xfrm>
                  <a:off x="1035546" y="4010657"/>
                  <a:ext cx="117497" cy="31119"/>
                </a:xfrm>
                <a:prstGeom prst="rect">
                  <a:avLst/>
                </a:prstGeom>
                <a:solidFill>
                  <a:schemeClr val="accent2"/>
                </a:solidFill>
                <a:ln w="952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9" name="7-Point Star 2">
                  <a:extLst>
                    <a:ext uri="{FF2B5EF4-FFF2-40B4-BE49-F238E27FC236}">
                      <a16:creationId xmlns:a16="http://schemas.microsoft.com/office/drawing/2014/main" id="{83B9A9C3-85FE-212F-ED4B-70B11DB775E4}"/>
                    </a:ext>
                  </a:extLst>
                </p:cNvPr>
                <p:cNvSpPr/>
                <p:nvPr/>
              </p:nvSpPr>
              <p:spPr bwMode="auto">
                <a:xfrm>
                  <a:off x="1110745" y="3914304"/>
                  <a:ext cx="215142" cy="215142"/>
                </a:xfrm>
                <a:prstGeom prst="star7">
                  <a:avLst/>
                </a:prstGeom>
                <a:solidFill>
                  <a:schemeClr val="accent5"/>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grpSp>
          <p:grpSp>
            <p:nvGrpSpPr>
              <p:cNvPr id="15" name="Group 14">
                <a:extLst>
                  <a:ext uri="{FF2B5EF4-FFF2-40B4-BE49-F238E27FC236}">
                    <a16:creationId xmlns:a16="http://schemas.microsoft.com/office/drawing/2014/main" id="{78ED3A95-B3DB-AC53-2732-F9AF4E701335}"/>
                  </a:ext>
                </a:extLst>
              </p:cNvPr>
              <p:cNvGrpSpPr/>
              <p:nvPr/>
            </p:nvGrpSpPr>
            <p:grpSpPr>
              <a:xfrm rot="10800000">
                <a:off x="397845" y="3920346"/>
                <a:ext cx="290341" cy="215142"/>
                <a:chOff x="1035546" y="3914304"/>
                <a:chExt cx="290341" cy="215142"/>
              </a:xfrm>
            </p:grpSpPr>
            <p:sp>
              <p:nvSpPr>
                <p:cNvPr id="16" name="Rectangle 15">
                  <a:extLst>
                    <a:ext uri="{FF2B5EF4-FFF2-40B4-BE49-F238E27FC236}">
                      <a16:creationId xmlns:a16="http://schemas.microsoft.com/office/drawing/2014/main" id="{803598C3-8E63-04A5-BB49-C90AC7A3C78A}"/>
                    </a:ext>
                  </a:extLst>
                </p:cNvPr>
                <p:cNvSpPr/>
                <p:nvPr/>
              </p:nvSpPr>
              <p:spPr bwMode="auto">
                <a:xfrm>
                  <a:off x="1035546" y="4010657"/>
                  <a:ext cx="117497" cy="31119"/>
                </a:xfrm>
                <a:prstGeom prst="rect">
                  <a:avLst/>
                </a:prstGeom>
                <a:solidFill>
                  <a:schemeClr val="accent2"/>
                </a:solidFill>
                <a:ln w="952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7" name="7-Point Star 2">
                  <a:extLst>
                    <a:ext uri="{FF2B5EF4-FFF2-40B4-BE49-F238E27FC236}">
                      <a16:creationId xmlns:a16="http://schemas.microsoft.com/office/drawing/2014/main" id="{69E5499B-33BB-1861-042B-36EAAEB80243}"/>
                    </a:ext>
                  </a:extLst>
                </p:cNvPr>
                <p:cNvSpPr/>
                <p:nvPr/>
              </p:nvSpPr>
              <p:spPr bwMode="auto">
                <a:xfrm>
                  <a:off x="1110745" y="3914304"/>
                  <a:ext cx="215142" cy="215142"/>
                </a:xfrm>
                <a:prstGeom prst="star7">
                  <a:avLst/>
                </a:prstGeom>
                <a:solidFill>
                  <a:schemeClr val="accent5"/>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grpSp>
        </p:grpSp>
        <p:sp>
          <p:nvSpPr>
            <p:cNvPr id="10" name="Freeform 73">
              <a:extLst>
                <a:ext uri="{FF2B5EF4-FFF2-40B4-BE49-F238E27FC236}">
                  <a16:creationId xmlns:a16="http://schemas.microsoft.com/office/drawing/2014/main" id="{0004F569-6E3D-A998-BDF7-6FE080BB3DD5}"/>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chemeClr val="accent6"/>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1" name="Freeform 74">
              <a:extLst>
                <a:ext uri="{FF2B5EF4-FFF2-40B4-BE49-F238E27FC236}">
                  <a16:creationId xmlns:a16="http://schemas.microsoft.com/office/drawing/2014/main" id="{149EC698-7F5C-BD13-4779-844D5FC3FAA3}"/>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chemeClr val="accent1"/>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2" name="Freeform 39">
              <a:extLst>
                <a:ext uri="{FF2B5EF4-FFF2-40B4-BE49-F238E27FC236}">
                  <a16:creationId xmlns:a16="http://schemas.microsoft.com/office/drawing/2014/main" id="{BD2AC19F-2861-5CCC-E421-439720C86DFD}"/>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solidFill>
              <a:schemeClr val="accent6"/>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3" name="Freeform 41">
              <a:extLst>
                <a:ext uri="{FF2B5EF4-FFF2-40B4-BE49-F238E27FC236}">
                  <a16:creationId xmlns:a16="http://schemas.microsoft.com/office/drawing/2014/main" id="{124C2A62-4071-A459-464E-2159893AA137}"/>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solidFill>
              <a:schemeClr val="accent1"/>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grpSp>
      <p:sp>
        <p:nvSpPr>
          <p:cNvPr id="27" name="Rectangle 26">
            <a:extLst>
              <a:ext uri="{FF2B5EF4-FFF2-40B4-BE49-F238E27FC236}">
                <a16:creationId xmlns:a16="http://schemas.microsoft.com/office/drawing/2014/main" id="{4DEDCCE8-D729-EBC2-35B5-01979B79F4CB}"/>
              </a:ext>
            </a:extLst>
          </p:cNvPr>
          <p:cNvSpPr/>
          <p:nvPr/>
        </p:nvSpPr>
        <p:spPr bwMode="auto">
          <a:xfrm>
            <a:off x="4980382" y="1283362"/>
            <a:ext cx="2223863" cy="942190"/>
          </a:xfrm>
          <a:prstGeom prst="rect">
            <a:avLst/>
          </a:prstGeom>
          <a:noFill/>
          <a:ln w="0">
            <a:noFill/>
            <a:miter lim="800000"/>
            <a:headEnd/>
            <a:tailEnd/>
          </a:ln>
        </p:spPr>
        <p:txBody>
          <a:bodyPr rtlCol="0" anchor="t"/>
          <a:lstStyle/>
          <a:p>
            <a:pPr algn="ctr" eaLnBrk="1" hangingPunct="1">
              <a:spcBef>
                <a:spcPts val="0"/>
              </a:spcBef>
              <a:spcAft>
                <a:spcPts val="0"/>
              </a:spcAft>
              <a:buClr>
                <a:schemeClr val="folHlink"/>
              </a:buClr>
              <a:buNone/>
            </a:pPr>
            <a:r>
              <a:rPr lang="en-US" sz="1400" dirty="0">
                <a:solidFill>
                  <a:schemeClr val="bg1"/>
                </a:solidFill>
                <a:latin typeface="Calibri" panose="020F0502020204030204" pitchFamily="34" charset="0"/>
              </a:rPr>
              <a:t>Bispecific EGFR/HER3 ADC</a:t>
            </a:r>
          </a:p>
          <a:p>
            <a:pPr algn="ctr" eaLnBrk="1" hangingPunct="1">
              <a:spcBef>
                <a:spcPts val="0"/>
              </a:spcBef>
              <a:spcAft>
                <a:spcPts val="0"/>
              </a:spcAft>
              <a:buClr>
                <a:schemeClr val="folHlink"/>
              </a:buClr>
              <a:buNone/>
            </a:pPr>
            <a:r>
              <a:rPr lang="en-US" sz="1400" b="0" dirty="0">
                <a:solidFill>
                  <a:schemeClr val="bg1"/>
                </a:solidFill>
                <a:latin typeface="Calibri" panose="020F0502020204030204" pitchFamily="34" charset="0"/>
              </a:rPr>
              <a:t>BL-01D1</a:t>
            </a:r>
          </a:p>
        </p:txBody>
      </p:sp>
      <p:cxnSp>
        <p:nvCxnSpPr>
          <p:cNvPr id="31" name="Straight Arrow Connector 30">
            <a:extLst>
              <a:ext uri="{FF2B5EF4-FFF2-40B4-BE49-F238E27FC236}">
                <a16:creationId xmlns:a16="http://schemas.microsoft.com/office/drawing/2014/main" id="{D55A0F1D-C766-EE80-97D7-5D1A405870B4}"/>
              </a:ext>
            </a:extLst>
          </p:cNvPr>
          <p:cNvCxnSpPr>
            <a:cxnSpLocks/>
          </p:cNvCxnSpPr>
          <p:nvPr/>
        </p:nvCxnSpPr>
        <p:spPr bwMode="auto">
          <a:xfrm flipH="1">
            <a:off x="6045981" y="1785533"/>
            <a:ext cx="3129" cy="197752"/>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27509167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Calibri"/>
                <a:cs typeface="Calibri"/>
              </a:rPr>
              <a:t>Mechanisms of Resistance to Osimertinib in </a:t>
            </a:r>
            <a:br>
              <a:rPr lang="en-US" dirty="0">
                <a:latin typeface="Calibri"/>
                <a:cs typeface="Calibri"/>
              </a:rPr>
            </a:br>
            <a:r>
              <a:rPr lang="en-US" i="1" dirty="0">
                <a:latin typeface="Calibri"/>
                <a:cs typeface="Calibri"/>
              </a:rPr>
              <a:t>EGFR</a:t>
            </a:r>
            <a:r>
              <a:rPr lang="en-US" dirty="0">
                <a:latin typeface="Calibri"/>
                <a:cs typeface="Calibri"/>
              </a:rPr>
              <a:t>-Mutated NSCLC</a:t>
            </a:r>
          </a:p>
        </p:txBody>
      </p:sp>
      <p:sp>
        <p:nvSpPr>
          <p:cNvPr id="3" name="TextBox 2">
            <a:extLst>
              <a:ext uri="{FF2B5EF4-FFF2-40B4-BE49-F238E27FC236}">
                <a16:creationId xmlns:a16="http://schemas.microsoft.com/office/drawing/2014/main" id="{AD5955DA-A958-4366-A02B-C58ADB5E4255}"/>
              </a:ext>
            </a:extLst>
          </p:cNvPr>
          <p:cNvSpPr txBox="1"/>
          <p:nvPr/>
        </p:nvSpPr>
        <p:spPr>
          <a:xfrm>
            <a:off x="3139212" y="1443063"/>
            <a:ext cx="2415856"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Later-line Osimertinib</a:t>
            </a:r>
          </a:p>
        </p:txBody>
      </p:sp>
      <p:sp>
        <p:nvSpPr>
          <p:cNvPr id="13" name="TextBox 12">
            <a:extLst>
              <a:ext uri="{FF2B5EF4-FFF2-40B4-BE49-F238E27FC236}">
                <a16:creationId xmlns:a16="http://schemas.microsoft.com/office/drawing/2014/main" id="{6ED82108-5704-42A0-8908-EAB6BA119BA9}"/>
              </a:ext>
            </a:extLst>
          </p:cNvPr>
          <p:cNvSpPr txBox="1"/>
          <p:nvPr/>
        </p:nvSpPr>
        <p:spPr>
          <a:xfrm>
            <a:off x="7392159" y="1443063"/>
            <a:ext cx="259966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First-line Osimertinib</a:t>
            </a:r>
          </a:p>
        </p:txBody>
      </p:sp>
      <p:sp>
        <p:nvSpPr>
          <p:cNvPr id="9" name="Text Box 11">
            <a:extLst>
              <a:ext uri="{FF2B5EF4-FFF2-40B4-BE49-F238E27FC236}">
                <a16:creationId xmlns:a16="http://schemas.microsoft.com/office/drawing/2014/main" id="{4A2611C4-5443-4BAA-8248-5D55BF97CF06}"/>
              </a:ext>
            </a:extLst>
          </p:cNvPr>
          <p:cNvSpPr txBox="1">
            <a:spLocks noChangeArrowheads="1"/>
          </p:cNvSpPr>
          <p:nvPr/>
        </p:nvSpPr>
        <p:spPr bwMode="auto">
          <a:xfrm>
            <a:off x="432170" y="6399475"/>
            <a:ext cx="855662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spAutoFit/>
          </a:bodyPr>
          <a:lstStyle>
            <a:lvl1pPr defTabSz="91281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91281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91281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91281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91281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2813"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da-DK"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Schoenfeld. Clin Cancer Res. 2020;26:2654. </a:t>
            </a:r>
            <a:endParaRPr kumimoji="0" lang="pt-BR"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grpSp>
        <p:nvGrpSpPr>
          <p:cNvPr id="6" name="Group 5">
            <a:extLst>
              <a:ext uri="{FF2B5EF4-FFF2-40B4-BE49-F238E27FC236}">
                <a16:creationId xmlns:a16="http://schemas.microsoft.com/office/drawing/2014/main" id="{10DCD93B-0D7F-40CB-A5B1-67A244FE575B}"/>
              </a:ext>
            </a:extLst>
          </p:cNvPr>
          <p:cNvGrpSpPr/>
          <p:nvPr/>
        </p:nvGrpSpPr>
        <p:grpSpPr>
          <a:xfrm>
            <a:off x="3411579" y="2923699"/>
            <a:ext cx="2201993" cy="2211066"/>
            <a:chOff x="4704804" y="2928202"/>
            <a:chExt cx="2201993" cy="2211066"/>
          </a:xfrm>
        </p:grpSpPr>
        <p:sp>
          <p:nvSpPr>
            <p:cNvPr id="5" name="Partial Circle 4">
              <a:extLst>
                <a:ext uri="{FF2B5EF4-FFF2-40B4-BE49-F238E27FC236}">
                  <a16:creationId xmlns:a16="http://schemas.microsoft.com/office/drawing/2014/main" id="{521B2292-A29C-45E7-98BF-384995948BB0}"/>
                </a:ext>
              </a:extLst>
            </p:cNvPr>
            <p:cNvSpPr/>
            <p:nvPr/>
          </p:nvSpPr>
          <p:spPr bwMode="auto">
            <a:xfrm>
              <a:off x="4704876" y="2937346"/>
              <a:ext cx="2201921" cy="2201921"/>
            </a:xfrm>
            <a:prstGeom prst="pie">
              <a:avLst>
                <a:gd name="adj1" fmla="val 19611452"/>
                <a:gd name="adj2" fmla="val 4193281"/>
              </a:avLst>
            </a:prstGeom>
            <a:solidFill>
              <a:schemeClr val="tx2"/>
            </a:solidFill>
            <a:ln w="9525">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6" name="Partial Circle 45">
              <a:extLst>
                <a:ext uri="{FF2B5EF4-FFF2-40B4-BE49-F238E27FC236}">
                  <a16:creationId xmlns:a16="http://schemas.microsoft.com/office/drawing/2014/main" id="{37597C03-D3C8-45D1-82C3-D617FD964DDB}"/>
                </a:ext>
              </a:extLst>
            </p:cNvPr>
            <p:cNvSpPr/>
            <p:nvPr/>
          </p:nvSpPr>
          <p:spPr bwMode="auto">
            <a:xfrm>
              <a:off x="4704876" y="2937346"/>
              <a:ext cx="2201921" cy="2201921"/>
            </a:xfrm>
            <a:prstGeom prst="pie">
              <a:avLst>
                <a:gd name="adj1" fmla="val 4200898"/>
                <a:gd name="adj2" fmla="val 10358751"/>
              </a:avLst>
            </a:prstGeom>
            <a:solidFill>
              <a:schemeClr val="accent1"/>
            </a:solidFill>
            <a:ln w="9525">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7" name="Partial Circle 46">
              <a:extLst>
                <a:ext uri="{FF2B5EF4-FFF2-40B4-BE49-F238E27FC236}">
                  <a16:creationId xmlns:a16="http://schemas.microsoft.com/office/drawing/2014/main" id="{10EC3206-966F-48BC-AB2F-AAC9B2F1DCAD}"/>
                </a:ext>
              </a:extLst>
            </p:cNvPr>
            <p:cNvSpPr/>
            <p:nvPr/>
          </p:nvSpPr>
          <p:spPr bwMode="auto">
            <a:xfrm>
              <a:off x="4704876" y="2937346"/>
              <a:ext cx="2201921" cy="2201921"/>
            </a:xfrm>
            <a:prstGeom prst="pie">
              <a:avLst>
                <a:gd name="adj1" fmla="val 10352358"/>
                <a:gd name="adj2" fmla="val 10971262"/>
              </a:avLst>
            </a:prstGeom>
            <a:solidFill>
              <a:schemeClr val="accent2"/>
            </a:solidFill>
            <a:ln w="9525">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 name="Partial Circle 47">
              <a:extLst>
                <a:ext uri="{FF2B5EF4-FFF2-40B4-BE49-F238E27FC236}">
                  <a16:creationId xmlns:a16="http://schemas.microsoft.com/office/drawing/2014/main" id="{EAA6A3C7-FCC9-4EF4-8047-F8E3C0EF146F}"/>
                </a:ext>
              </a:extLst>
            </p:cNvPr>
            <p:cNvSpPr/>
            <p:nvPr/>
          </p:nvSpPr>
          <p:spPr bwMode="auto">
            <a:xfrm>
              <a:off x="4704875" y="2937346"/>
              <a:ext cx="2201921" cy="2201921"/>
            </a:xfrm>
            <a:prstGeom prst="pie">
              <a:avLst>
                <a:gd name="adj1" fmla="val 10970924"/>
                <a:gd name="adj2" fmla="val 11613495"/>
              </a:avLst>
            </a:prstGeom>
            <a:solidFill>
              <a:schemeClr val="accent2">
                <a:lumMod val="20000"/>
                <a:lumOff val="80000"/>
              </a:schemeClr>
            </a:solidFill>
            <a:ln w="9525">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9" name="Partial Circle 48">
              <a:extLst>
                <a:ext uri="{FF2B5EF4-FFF2-40B4-BE49-F238E27FC236}">
                  <a16:creationId xmlns:a16="http://schemas.microsoft.com/office/drawing/2014/main" id="{68D36610-DFCB-47C0-9522-971A183374CD}"/>
                </a:ext>
              </a:extLst>
            </p:cNvPr>
            <p:cNvSpPr/>
            <p:nvPr/>
          </p:nvSpPr>
          <p:spPr bwMode="auto">
            <a:xfrm>
              <a:off x="4704874" y="2932775"/>
              <a:ext cx="2201921" cy="2201921"/>
            </a:xfrm>
            <a:prstGeom prst="pie">
              <a:avLst>
                <a:gd name="adj1" fmla="val 11590425"/>
                <a:gd name="adj2" fmla="val 12822387"/>
              </a:avLst>
            </a:prstGeom>
            <a:solidFill>
              <a:schemeClr val="accent4">
                <a:lumMod val="50000"/>
              </a:schemeClr>
            </a:solidFill>
            <a:ln w="9525">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0" name="Partial Circle 49">
              <a:extLst>
                <a:ext uri="{FF2B5EF4-FFF2-40B4-BE49-F238E27FC236}">
                  <a16:creationId xmlns:a16="http://schemas.microsoft.com/office/drawing/2014/main" id="{3E3266B6-9E7D-4506-B867-5FA053DD485B}"/>
                </a:ext>
              </a:extLst>
            </p:cNvPr>
            <p:cNvSpPr/>
            <p:nvPr/>
          </p:nvSpPr>
          <p:spPr bwMode="auto">
            <a:xfrm>
              <a:off x="4704873" y="2928204"/>
              <a:ext cx="2201921" cy="2201921"/>
            </a:xfrm>
            <a:prstGeom prst="pie">
              <a:avLst>
                <a:gd name="adj1" fmla="val 12822735"/>
                <a:gd name="adj2" fmla="val 13442557"/>
              </a:avLst>
            </a:prstGeom>
            <a:solidFill>
              <a:schemeClr val="accent4">
                <a:lumMod val="75000"/>
              </a:schemeClr>
            </a:solidFill>
            <a:ln w="9525">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2" name="Partial Circle 51">
              <a:extLst>
                <a:ext uri="{FF2B5EF4-FFF2-40B4-BE49-F238E27FC236}">
                  <a16:creationId xmlns:a16="http://schemas.microsoft.com/office/drawing/2014/main" id="{C6C6B1AA-C6FD-4AC9-B3D1-390BF1840A14}"/>
                </a:ext>
              </a:extLst>
            </p:cNvPr>
            <p:cNvSpPr/>
            <p:nvPr/>
          </p:nvSpPr>
          <p:spPr bwMode="auto">
            <a:xfrm>
              <a:off x="4704870" y="2928203"/>
              <a:ext cx="2201921" cy="2201921"/>
            </a:xfrm>
            <a:prstGeom prst="pie">
              <a:avLst>
                <a:gd name="adj1" fmla="val 13442587"/>
                <a:gd name="adj2" fmla="val 14084047"/>
              </a:avLst>
            </a:prstGeom>
            <a:solidFill>
              <a:schemeClr val="accent4"/>
            </a:solidFill>
            <a:ln w="9525">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3" name="Partial Circle 52">
              <a:extLst>
                <a:ext uri="{FF2B5EF4-FFF2-40B4-BE49-F238E27FC236}">
                  <a16:creationId xmlns:a16="http://schemas.microsoft.com/office/drawing/2014/main" id="{4583CD8B-BFCE-4CDA-A16A-9E19570F4E33}"/>
                </a:ext>
              </a:extLst>
            </p:cNvPr>
            <p:cNvSpPr/>
            <p:nvPr/>
          </p:nvSpPr>
          <p:spPr bwMode="auto">
            <a:xfrm>
              <a:off x="4704864" y="2928203"/>
              <a:ext cx="2201921" cy="2201921"/>
            </a:xfrm>
            <a:prstGeom prst="pie">
              <a:avLst>
                <a:gd name="adj1" fmla="val 14093932"/>
                <a:gd name="adj2" fmla="val 14685801"/>
              </a:avLst>
            </a:prstGeom>
            <a:solidFill>
              <a:schemeClr val="accent4">
                <a:lumMod val="60000"/>
                <a:lumOff val="40000"/>
              </a:schemeClr>
            </a:solidFill>
            <a:ln w="9525">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4" name="Partial Circle 53">
              <a:extLst>
                <a:ext uri="{FF2B5EF4-FFF2-40B4-BE49-F238E27FC236}">
                  <a16:creationId xmlns:a16="http://schemas.microsoft.com/office/drawing/2014/main" id="{6038D466-FA72-4A6A-9F85-8730087BF7A3}"/>
                </a:ext>
              </a:extLst>
            </p:cNvPr>
            <p:cNvSpPr/>
            <p:nvPr/>
          </p:nvSpPr>
          <p:spPr bwMode="auto">
            <a:xfrm>
              <a:off x="4704858" y="2932775"/>
              <a:ext cx="2201921" cy="2201921"/>
            </a:xfrm>
            <a:prstGeom prst="pie">
              <a:avLst>
                <a:gd name="adj1" fmla="val 14686469"/>
                <a:gd name="adj2" fmla="val 15299680"/>
              </a:avLst>
            </a:prstGeom>
            <a:solidFill>
              <a:schemeClr val="accent4">
                <a:lumMod val="40000"/>
                <a:lumOff val="60000"/>
              </a:schemeClr>
            </a:solidFill>
            <a:ln w="9525">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5" name="Partial Circle 54">
              <a:extLst>
                <a:ext uri="{FF2B5EF4-FFF2-40B4-BE49-F238E27FC236}">
                  <a16:creationId xmlns:a16="http://schemas.microsoft.com/office/drawing/2014/main" id="{5FF543B2-AB01-4D86-A971-5308AC17F58A}"/>
                </a:ext>
              </a:extLst>
            </p:cNvPr>
            <p:cNvSpPr/>
            <p:nvPr/>
          </p:nvSpPr>
          <p:spPr bwMode="auto">
            <a:xfrm>
              <a:off x="4704852" y="2937347"/>
              <a:ext cx="2201921" cy="2201921"/>
            </a:xfrm>
            <a:prstGeom prst="pie">
              <a:avLst>
                <a:gd name="adj1" fmla="val 15309648"/>
                <a:gd name="adj2" fmla="val 16539294"/>
              </a:avLst>
            </a:prstGeom>
            <a:solidFill>
              <a:schemeClr val="accent4">
                <a:lumMod val="20000"/>
                <a:lumOff val="80000"/>
              </a:schemeClr>
            </a:solidFill>
            <a:ln w="9525">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6" name="Partial Circle 55">
              <a:extLst>
                <a:ext uri="{FF2B5EF4-FFF2-40B4-BE49-F238E27FC236}">
                  <a16:creationId xmlns:a16="http://schemas.microsoft.com/office/drawing/2014/main" id="{15CFFE92-8523-4204-9953-26DA9325B282}"/>
                </a:ext>
              </a:extLst>
            </p:cNvPr>
            <p:cNvSpPr/>
            <p:nvPr/>
          </p:nvSpPr>
          <p:spPr bwMode="auto">
            <a:xfrm>
              <a:off x="4704828" y="2928202"/>
              <a:ext cx="2201921" cy="2201921"/>
            </a:xfrm>
            <a:prstGeom prst="pie">
              <a:avLst>
                <a:gd name="adj1" fmla="val 16551584"/>
                <a:gd name="adj2" fmla="val 18413342"/>
              </a:avLst>
            </a:prstGeom>
            <a:solidFill>
              <a:schemeClr val="accent3"/>
            </a:solidFill>
            <a:ln w="9525">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7" name="Partial Circle 56">
              <a:extLst>
                <a:ext uri="{FF2B5EF4-FFF2-40B4-BE49-F238E27FC236}">
                  <a16:creationId xmlns:a16="http://schemas.microsoft.com/office/drawing/2014/main" id="{455DE87F-FFA8-4ED0-B396-BB651A4253EA}"/>
                </a:ext>
              </a:extLst>
            </p:cNvPr>
            <p:cNvSpPr/>
            <p:nvPr/>
          </p:nvSpPr>
          <p:spPr bwMode="auto">
            <a:xfrm>
              <a:off x="4704804" y="2932775"/>
              <a:ext cx="2201921" cy="2201921"/>
            </a:xfrm>
            <a:prstGeom prst="pie">
              <a:avLst>
                <a:gd name="adj1" fmla="val 18411588"/>
                <a:gd name="adj2" fmla="val 19613615"/>
              </a:avLst>
            </a:prstGeom>
            <a:solidFill>
              <a:schemeClr val="accent3">
                <a:lumMod val="60000"/>
                <a:lumOff val="40000"/>
              </a:schemeClr>
            </a:solidFill>
            <a:ln w="9525">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7" name="TextBox 6">
            <a:extLst>
              <a:ext uri="{FF2B5EF4-FFF2-40B4-BE49-F238E27FC236}">
                <a16:creationId xmlns:a16="http://schemas.microsoft.com/office/drawing/2014/main" id="{C36377AB-F16B-42FF-9797-F89B603020B3}"/>
              </a:ext>
            </a:extLst>
          </p:cNvPr>
          <p:cNvSpPr txBox="1"/>
          <p:nvPr/>
        </p:nvSpPr>
        <p:spPr bwMode="auto">
          <a:xfrm>
            <a:off x="4654424" y="3979866"/>
            <a:ext cx="90192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Unknown 29%</a:t>
            </a:r>
          </a:p>
        </p:txBody>
      </p:sp>
      <p:sp>
        <p:nvSpPr>
          <p:cNvPr id="58" name="TextBox 57">
            <a:extLst>
              <a:ext uri="{FF2B5EF4-FFF2-40B4-BE49-F238E27FC236}">
                <a16:creationId xmlns:a16="http://schemas.microsoft.com/office/drawing/2014/main" id="{D7903EA8-02ED-4B2C-A69F-13204DFE5156}"/>
              </a:ext>
            </a:extLst>
          </p:cNvPr>
          <p:cNvSpPr txBox="1"/>
          <p:nvPr/>
        </p:nvSpPr>
        <p:spPr bwMode="auto">
          <a:xfrm>
            <a:off x="3463871" y="4340791"/>
            <a:ext cx="134374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400" b="1"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EGFR</a:t>
            </a: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C797X* 28%</a:t>
            </a:r>
          </a:p>
        </p:txBody>
      </p:sp>
      <p:sp>
        <p:nvSpPr>
          <p:cNvPr id="59" name="TextBox 58">
            <a:extLst>
              <a:ext uri="{FF2B5EF4-FFF2-40B4-BE49-F238E27FC236}">
                <a16:creationId xmlns:a16="http://schemas.microsoft.com/office/drawing/2014/main" id="{C8F3D6A3-F887-43B8-AF29-DBAB94A54669}"/>
              </a:ext>
            </a:extLst>
          </p:cNvPr>
          <p:cNvSpPr txBox="1"/>
          <p:nvPr/>
        </p:nvSpPr>
        <p:spPr bwMode="auto">
          <a:xfrm>
            <a:off x="1593652" y="4077462"/>
            <a:ext cx="1486331"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457200" rtl="0" eaLnBrk="1" fontAlgn="auto" latinLnBrk="0" hangingPunct="1">
              <a:lnSpc>
                <a:spcPct val="90000"/>
              </a:lnSpc>
              <a:spcBef>
                <a:spcPts val="0"/>
              </a:spcBef>
              <a:spcAft>
                <a:spcPct val="0"/>
              </a:spcAft>
              <a:buClrTx/>
              <a:buSzTx/>
              <a:buFontTx/>
              <a:buNone/>
              <a:tabLst/>
              <a:defRPr/>
            </a:pPr>
            <a:r>
              <a:rPr kumimoji="0" lang="en-US" sz="1400" b="1" i="1"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EGFR</a:t>
            </a: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 SV768IL 3%</a:t>
            </a:r>
          </a:p>
        </p:txBody>
      </p:sp>
      <p:sp>
        <p:nvSpPr>
          <p:cNvPr id="60" name="TextBox 59">
            <a:extLst>
              <a:ext uri="{FF2B5EF4-FFF2-40B4-BE49-F238E27FC236}">
                <a16:creationId xmlns:a16="http://schemas.microsoft.com/office/drawing/2014/main" id="{15AA5EA1-CE25-44A2-A7B4-C7C63EB4C282}"/>
              </a:ext>
            </a:extLst>
          </p:cNvPr>
          <p:cNvSpPr txBox="1"/>
          <p:nvPr/>
        </p:nvSpPr>
        <p:spPr bwMode="auto">
          <a:xfrm>
            <a:off x="1933916" y="3751339"/>
            <a:ext cx="128227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457200" rtl="0" eaLnBrk="1" fontAlgn="auto" latinLnBrk="0" hangingPunct="1">
              <a:lnSpc>
                <a:spcPct val="90000"/>
              </a:lnSpc>
              <a:spcBef>
                <a:spcPts val="0"/>
              </a:spcBef>
              <a:spcAft>
                <a:spcPct val="0"/>
              </a:spcAft>
              <a:buClrTx/>
              <a:buSzTx/>
              <a:buFontTx/>
              <a:buNone/>
              <a:tabLst/>
              <a:defRPr/>
            </a:pPr>
            <a:r>
              <a:rPr kumimoji="0" lang="en-US" sz="1400" b="1" i="1"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EGFR</a:t>
            </a: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 amp 3%</a:t>
            </a:r>
          </a:p>
        </p:txBody>
      </p:sp>
      <p:sp>
        <p:nvSpPr>
          <p:cNvPr id="61" name="TextBox 60">
            <a:extLst>
              <a:ext uri="{FF2B5EF4-FFF2-40B4-BE49-F238E27FC236}">
                <a16:creationId xmlns:a16="http://schemas.microsoft.com/office/drawing/2014/main" id="{8E5BD59B-1E1E-4C6B-83D2-A306AD192216}"/>
              </a:ext>
            </a:extLst>
          </p:cNvPr>
          <p:cNvSpPr txBox="1"/>
          <p:nvPr/>
        </p:nvSpPr>
        <p:spPr bwMode="auto">
          <a:xfrm>
            <a:off x="1813620" y="3405276"/>
            <a:ext cx="1486331"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457200" rtl="0" eaLnBrk="1" fontAlgn="auto" latinLnBrk="0" hangingPunct="1">
              <a:lnSpc>
                <a:spcPct val="90000"/>
              </a:lnSpc>
              <a:spcBef>
                <a:spcPts val="0"/>
              </a:spcBef>
              <a:spcAft>
                <a:spcPct val="0"/>
              </a:spcAft>
              <a:buClrTx/>
              <a:buSzTx/>
              <a:buFontTx/>
              <a:buNone/>
              <a:tabLst/>
              <a:defRPr/>
            </a:pPr>
            <a:r>
              <a:rPr kumimoji="0" lang="en-US" sz="1400" b="1" i="1"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ALK</a:t>
            </a:r>
            <a:r>
              <a:rPr kumimoji="0" lang="en-US" sz="1400" b="1"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 fusion* 5%</a:t>
            </a:r>
          </a:p>
        </p:txBody>
      </p:sp>
      <p:sp>
        <p:nvSpPr>
          <p:cNvPr id="62" name="TextBox 61">
            <a:extLst>
              <a:ext uri="{FF2B5EF4-FFF2-40B4-BE49-F238E27FC236}">
                <a16:creationId xmlns:a16="http://schemas.microsoft.com/office/drawing/2014/main" id="{6DD5A999-12C6-4D51-82B2-C449AA1F3456}"/>
              </a:ext>
            </a:extLst>
          </p:cNvPr>
          <p:cNvSpPr txBox="1"/>
          <p:nvPr/>
        </p:nvSpPr>
        <p:spPr bwMode="auto">
          <a:xfrm>
            <a:off x="1749265" y="3070870"/>
            <a:ext cx="1569936"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457200" rtl="0" eaLnBrk="1" fontAlgn="auto" latinLnBrk="0" hangingPunct="1">
              <a:lnSpc>
                <a:spcPct val="90000"/>
              </a:lnSpc>
              <a:spcBef>
                <a:spcPts val="0"/>
              </a:spcBef>
              <a:spcAft>
                <a:spcPct val="0"/>
              </a:spcAft>
              <a:buClrTx/>
              <a:buSzTx/>
              <a:buFontTx/>
              <a:buNone/>
              <a:tabLst/>
              <a:defRPr/>
            </a:pPr>
            <a:r>
              <a:rPr kumimoji="0" lang="en-US" sz="1400" b="1" i="1"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BRAF</a:t>
            </a:r>
            <a:r>
              <a:rPr kumimoji="0" lang="en-US" sz="1400" b="1"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 fusion 5%</a:t>
            </a:r>
          </a:p>
        </p:txBody>
      </p:sp>
      <p:sp>
        <p:nvSpPr>
          <p:cNvPr id="63" name="TextBox 62">
            <a:extLst>
              <a:ext uri="{FF2B5EF4-FFF2-40B4-BE49-F238E27FC236}">
                <a16:creationId xmlns:a16="http://schemas.microsoft.com/office/drawing/2014/main" id="{365BEA1D-70BB-40E3-BA72-CAE3C7B353C3}"/>
              </a:ext>
            </a:extLst>
          </p:cNvPr>
          <p:cNvSpPr txBox="1"/>
          <p:nvPr/>
        </p:nvSpPr>
        <p:spPr bwMode="auto">
          <a:xfrm>
            <a:off x="2388521" y="2712389"/>
            <a:ext cx="128227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457200" rtl="0" eaLnBrk="1" fontAlgn="auto" latinLnBrk="0" hangingPunct="1">
              <a:lnSpc>
                <a:spcPct val="90000"/>
              </a:lnSpc>
              <a:spcBef>
                <a:spcPts val="0"/>
              </a:spcBef>
              <a:spcAft>
                <a:spcPct val="0"/>
              </a:spcAft>
              <a:buClrTx/>
              <a:buSzTx/>
              <a:buFontTx/>
              <a:buNone/>
              <a:tabLst/>
              <a:defRPr/>
            </a:pPr>
            <a:r>
              <a:rPr kumimoji="0" lang="en-US" sz="1400" b="1" i="1"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KRAS</a:t>
            </a:r>
            <a:r>
              <a:rPr kumimoji="0" lang="en-US" sz="1400" b="1"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 mut 3%</a:t>
            </a:r>
          </a:p>
        </p:txBody>
      </p:sp>
      <p:sp>
        <p:nvSpPr>
          <p:cNvPr id="64" name="TextBox 63">
            <a:extLst>
              <a:ext uri="{FF2B5EF4-FFF2-40B4-BE49-F238E27FC236}">
                <a16:creationId xmlns:a16="http://schemas.microsoft.com/office/drawing/2014/main" id="{798E271F-D187-44F7-BDAF-44BEF9E5E009}"/>
              </a:ext>
            </a:extLst>
          </p:cNvPr>
          <p:cNvSpPr txBox="1"/>
          <p:nvPr/>
        </p:nvSpPr>
        <p:spPr bwMode="auto">
          <a:xfrm>
            <a:off x="2558169" y="2395809"/>
            <a:ext cx="128227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457200" rtl="0" eaLnBrk="1" fontAlgn="auto" latinLnBrk="0" hangingPunct="1">
              <a:lnSpc>
                <a:spcPct val="90000"/>
              </a:lnSpc>
              <a:spcBef>
                <a:spcPts val="0"/>
              </a:spcBef>
              <a:spcAft>
                <a:spcPct val="0"/>
              </a:spcAft>
              <a:buClrTx/>
              <a:buSzTx/>
              <a:buFontTx/>
              <a:buNone/>
              <a:tabLst/>
              <a:defRPr/>
            </a:pPr>
            <a:r>
              <a:rPr kumimoji="0" lang="en-US" sz="1400" b="1" i="1"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HER2</a:t>
            </a:r>
            <a:r>
              <a:rPr kumimoji="0" lang="en-US" sz="1400" b="1"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 mut* 3%</a:t>
            </a:r>
          </a:p>
        </p:txBody>
      </p:sp>
      <p:sp>
        <p:nvSpPr>
          <p:cNvPr id="65" name="TextBox 64">
            <a:extLst>
              <a:ext uri="{FF2B5EF4-FFF2-40B4-BE49-F238E27FC236}">
                <a16:creationId xmlns:a16="http://schemas.microsoft.com/office/drawing/2014/main" id="{00B028E2-C62F-4B09-9024-97941161B261}"/>
              </a:ext>
            </a:extLst>
          </p:cNvPr>
          <p:cNvSpPr txBox="1"/>
          <p:nvPr/>
        </p:nvSpPr>
        <p:spPr bwMode="auto">
          <a:xfrm>
            <a:off x="2538919" y="2094866"/>
            <a:ext cx="1494545"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457200" rtl="0" eaLnBrk="1" fontAlgn="auto" latinLnBrk="0" hangingPunct="1">
              <a:lnSpc>
                <a:spcPct val="90000"/>
              </a:lnSpc>
              <a:spcBef>
                <a:spcPts val="0"/>
              </a:spcBef>
              <a:spcAft>
                <a:spcPct val="0"/>
              </a:spcAft>
              <a:buClrTx/>
              <a:buSzTx/>
              <a:buFontTx/>
              <a:buNone/>
              <a:tabLst/>
              <a:defRPr/>
            </a:pPr>
            <a:r>
              <a:rPr kumimoji="0" lang="en-US" sz="1400" b="1" i="1"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MET</a:t>
            </a:r>
            <a:r>
              <a:rPr kumimoji="0" lang="en-US" sz="1400" b="1"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 ex14 alt 3%</a:t>
            </a:r>
          </a:p>
        </p:txBody>
      </p:sp>
      <p:sp>
        <p:nvSpPr>
          <p:cNvPr id="66" name="TextBox 65">
            <a:extLst>
              <a:ext uri="{FF2B5EF4-FFF2-40B4-BE49-F238E27FC236}">
                <a16:creationId xmlns:a16="http://schemas.microsoft.com/office/drawing/2014/main" id="{DAA78614-DB22-48D0-8D32-D6A1381F64F4}"/>
              </a:ext>
            </a:extLst>
          </p:cNvPr>
          <p:cNvSpPr txBox="1"/>
          <p:nvPr/>
        </p:nvSpPr>
        <p:spPr bwMode="auto">
          <a:xfrm>
            <a:off x="4274080" y="2136700"/>
            <a:ext cx="128227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457200" rtl="0" eaLnBrk="1" fontAlgn="auto" latinLnBrk="0" hangingPunct="1">
              <a:lnSpc>
                <a:spcPct val="90000"/>
              </a:lnSpc>
              <a:spcBef>
                <a:spcPts val="0"/>
              </a:spcBef>
              <a:spcAft>
                <a:spcPct val="0"/>
              </a:spcAft>
              <a:buClrTx/>
              <a:buSzTx/>
              <a:buFontTx/>
              <a:buNone/>
              <a:tabLst/>
              <a:defRPr/>
            </a:pPr>
            <a:r>
              <a:rPr kumimoji="0" lang="en-US" sz="1400" b="1" i="1"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MET</a:t>
            </a:r>
            <a:r>
              <a:rPr kumimoji="0" lang="en-US" sz="1400" b="1"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 amp 6%</a:t>
            </a:r>
          </a:p>
        </p:txBody>
      </p:sp>
      <p:sp>
        <p:nvSpPr>
          <p:cNvPr id="67" name="TextBox 66">
            <a:extLst>
              <a:ext uri="{FF2B5EF4-FFF2-40B4-BE49-F238E27FC236}">
                <a16:creationId xmlns:a16="http://schemas.microsoft.com/office/drawing/2014/main" id="{87AB216F-77F3-4EC6-A466-EA118FFA3AB8}"/>
              </a:ext>
            </a:extLst>
          </p:cNvPr>
          <p:cNvSpPr txBox="1"/>
          <p:nvPr/>
        </p:nvSpPr>
        <p:spPr bwMode="auto">
          <a:xfrm>
            <a:off x="5041215" y="2612207"/>
            <a:ext cx="164592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457200" rtl="0" eaLnBrk="1" fontAlgn="auto" latinLnBrk="0" hangingPunct="1">
              <a:lnSpc>
                <a:spcPct val="9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Squamous cell 8%</a:t>
            </a:r>
          </a:p>
        </p:txBody>
      </p:sp>
      <p:sp>
        <p:nvSpPr>
          <p:cNvPr id="68" name="TextBox 67">
            <a:extLst>
              <a:ext uri="{FF2B5EF4-FFF2-40B4-BE49-F238E27FC236}">
                <a16:creationId xmlns:a16="http://schemas.microsoft.com/office/drawing/2014/main" id="{B786946E-05AE-41A9-B125-5038AB39D03A}"/>
              </a:ext>
            </a:extLst>
          </p:cNvPr>
          <p:cNvSpPr txBox="1"/>
          <p:nvPr/>
        </p:nvSpPr>
        <p:spPr bwMode="auto">
          <a:xfrm>
            <a:off x="5416958" y="3035277"/>
            <a:ext cx="1188720"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457200" rtl="0" eaLnBrk="1" fontAlgn="auto" latinLnBrk="0" hangingPunct="1">
              <a:lnSpc>
                <a:spcPct val="9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Small cell 6%</a:t>
            </a:r>
          </a:p>
        </p:txBody>
      </p:sp>
      <p:sp>
        <p:nvSpPr>
          <p:cNvPr id="69" name="Freeform: Shape 68">
            <a:extLst>
              <a:ext uri="{FF2B5EF4-FFF2-40B4-BE49-F238E27FC236}">
                <a16:creationId xmlns:a16="http://schemas.microsoft.com/office/drawing/2014/main" id="{DCCC75E6-4C33-4C49-8B13-BE064A8CF3BA}"/>
              </a:ext>
            </a:extLst>
          </p:cNvPr>
          <p:cNvSpPr/>
          <p:nvPr/>
        </p:nvSpPr>
        <p:spPr bwMode="auto">
          <a:xfrm>
            <a:off x="4910260" y="2726886"/>
            <a:ext cx="173758" cy="277920"/>
          </a:xfrm>
          <a:custGeom>
            <a:avLst/>
            <a:gdLst>
              <a:gd name="connsiteX0" fmla="*/ 0 w 301557"/>
              <a:gd name="connsiteY0" fmla="*/ 272375 h 272375"/>
              <a:gd name="connsiteX1" fmla="*/ 175098 w 301557"/>
              <a:gd name="connsiteY1" fmla="*/ 0 h 272375"/>
              <a:gd name="connsiteX2" fmla="*/ 301557 w 301557"/>
              <a:gd name="connsiteY2" fmla="*/ 0 h 272375"/>
            </a:gdLst>
            <a:ahLst/>
            <a:cxnLst>
              <a:cxn ang="0">
                <a:pos x="connsiteX0" y="connsiteY0"/>
              </a:cxn>
              <a:cxn ang="0">
                <a:pos x="connsiteX1" y="connsiteY1"/>
              </a:cxn>
              <a:cxn ang="0">
                <a:pos x="connsiteX2" y="connsiteY2"/>
              </a:cxn>
            </a:cxnLst>
            <a:rect l="l" t="t" r="r" b="b"/>
            <a:pathLst>
              <a:path w="301557" h="272375">
                <a:moveTo>
                  <a:pt x="0" y="272375"/>
                </a:moveTo>
                <a:lnTo>
                  <a:pt x="175098" y="0"/>
                </a:lnTo>
                <a:lnTo>
                  <a:pt x="301557"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0" name="Freeform: Shape 69">
            <a:extLst>
              <a:ext uri="{FF2B5EF4-FFF2-40B4-BE49-F238E27FC236}">
                <a16:creationId xmlns:a16="http://schemas.microsoft.com/office/drawing/2014/main" id="{D7B512D1-0D99-481E-9D67-70CEFEDC4E8F}"/>
              </a:ext>
            </a:extLst>
          </p:cNvPr>
          <p:cNvSpPr/>
          <p:nvPr/>
        </p:nvSpPr>
        <p:spPr bwMode="auto">
          <a:xfrm>
            <a:off x="5309301" y="3149152"/>
            <a:ext cx="173758" cy="124979"/>
          </a:xfrm>
          <a:custGeom>
            <a:avLst/>
            <a:gdLst>
              <a:gd name="connsiteX0" fmla="*/ 0 w 301557"/>
              <a:gd name="connsiteY0" fmla="*/ 272375 h 272375"/>
              <a:gd name="connsiteX1" fmla="*/ 175098 w 301557"/>
              <a:gd name="connsiteY1" fmla="*/ 0 h 272375"/>
              <a:gd name="connsiteX2" fmla="*/ 301557 w 301557"/>
              <a:gd name="connsiteY2" fmla="*/ 0 h 272375"/>
            </a:gdLst>
            <a:ahLst/>
            <a:cxnLst>
              <a:cxn ang="0">
                <a:pos x="connsiteX0" y="connsiteY0"/>
              </a:cxn>
              <a:cxn ang="0">
                <a:pos x="connsiteX1" y="connsiteY1"/>
              </a:cxn>
              <a:cxn ang="0">
                <a:pos x="connsiteX2" y="connsiteY2"/>
              </a:cxn>
            </a:cxnLst>
            <a:rect l="l" t="t" r="r" b="b"/>
            <a:pathLst>
              <a:path w="301557" h="272375">
                <a:moveTo>
                  <a:pt x="0" y="272375"/>
                </a:moveTo>
                <a:lnTo>
                  <a:pt x="175098" y="0"/>
                </a:lnTo>
                <a:lnTo>
                  <a:pt x="301557"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1" name="Freeform: Shape 70">
            <a:extLst>
              <a:ext uri="{FF2B5EF4-FFF2-40B4-BE49-F238E27FC236}">
                <a16:creationId xmlns:a16="http://schemas.microsoft.com/office/drawing/2014/main" id="{F2C63163-C097-4867-A37E-273E2AEA4059}"/>
              </a:ext>
            </a:extLst>
          </p:cNvPr>
          <p:cNvSpPr/>
          <p:nvPr/>
        </p:nvSpPr>
        <p:spPr bwMode="auto">
          <a:xfrm flipH="1">
            <a:off x="3967903" y="2234941"/>
            <a:ext cx="173758" cy="754532"/>
          </a:xfrm>
          <a:custGeom>
            <a:avLst/>
            <a:gdLst>
              <a:gd name="connsiteX0" fmla="*/ 0 w 301557"/>
              <a:gd name="connsiteY0" fmla="*/ 272375 h 272375"/>
              <a:gd name="connsiteX1" fmla="*/ 175098 w 301557"/>
              <a:gd name="connsiteY1" fmla="*/ 0 h 272375"/>
              <a:gd name="connsiteX2" fmla="*/ 301557 w 301557"/>
              <a:gd name="connsiteY2" fmla="*/ 0 h 272375"/>
            </a:gdLst>
            <a:ahLst/>
            <a:cxnLst>
              <a:cxn ang="0">
                <a:pos x="connsiteX0" y="connsiteY0"/>
              </a:cxn>
              <a:cxn ang="0">
                <a:pos x="connsiteX1" y="connsiteY1"/>
              </a:cxn>
              <a:cxn ang="0">
                <a:pos x="connsiteX2" y="connsiteY2"/>
              </a:cxn>
            </a:cxnLst>
            <a:rect l="l" t="t" r="r" b="b"/>
            <a:pathLst>
              <a:path w="301557" h="272375">
                <a:moveTo>
                  <a:pt x="0" y="272375"/>
                </a:moveTo>
                <a:lnTo>
                  <a:pt x="175098" y="0"/>
                </a:lnTo>
                <a:lnTo>
                  <a:pt x="301557"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72" name="Straight Connector 71">
            <a:extLst>
              <a:ext uri="{FF2B5EF4-FFF2-40B4-BE49-F238E27FC236}">
                <a16:creationId xmlns:a16="http://schemas.microsoft.com/office/drawing/2014/main" id="{1C057D8B-9280-4EB9-8CEA-4143DD287E0E}"/>
              </a:ext>
            </a:extLst>
          </p:cNvPr>
          <p:cNvCxnSpPr>
            <a:cxnSpLocks/>
          </p:cNvCxnSpPr>
          <p:nvPr/>
        </p:nvCxnSpPr>
        <p:spPr bwMode="auto">
          <a:xfrm flipH="1">
            <a:off x="4388375" y="2378048"/>
            <a:ext cx="4673" cy="562376"/>
          </a:xfrm>
          <a:prstGeom prst="line">
            <a:avLst/>
          </a:prstGeom>
          <a:noFill/>
          <a:ln w="28575" cap="flat" cmpd="sng" algn="ctr">
            <a:solidFill>
              <a:schemeClr val="bg1"/>
            </a:solidFill>
            <a:prstDash val="solid"/>
            <a:round/>
            <a:headEnd type="none" w="med" len="med"/>
            <a:tailEnd type="none" w="med" len="med"/>
          </a:ln>
          <a:effectLst/>
        </p:spPr>
      </p:cxnSp>
      <p:sp>
        <p:nvSpPr>
          <p:cNvPr id="74" name="Freeform: Shape 73">
            <a:extLst>
              <a:ext uri="{FF2B5EF4-FFF2-40B4-BE49-F238E27FC236}">
                <a16:creationId xmlns:a16="http://schemas.microsoft.com/office/drawing/2014/main" id="{80FF6A1B-A54A-4761-ABD2-DF8DA707406D}"/>
              </a:ext>
            </a:extLst>
          </p:cNvPr>
          <p:cNvSpPr/>
          <p:nvPr/>
        </p:nvSpPr>
        <p:spPr bwMode="auto">
          <a:xfrm flipH="1">
            <a:off x="3777469" y="2531367"/>
            <a:ext cx="173758" cy="542777"/>
          </a:xfrm>
          <a:custGeom>
            <a:avLst/>
            <a:gdLst>
              <a:gd name="connsiteX0" fmla="*/ 0 w 301557"/>
              <a:gd name="connsiteY0" fmla="*/ 272375 h 272375"/>
              <a:gd name="connsiteX1" fmla="*/ 175098 w 301557"/>
              <a:gd name="connsiteY1" fmla="*/ 0 h 272375"/>
              <a:gd name="connsiteX2" fmla="*/ 301557 w 301557"/>
              <a:gd name="connsiteY2" fmla="*/ 0 h 272375"/>
            </a:gdLst>
            <a:ahLst/>
            <a:cxnLst>
              <a:cxn ang="0">
                <a:pos x="connsiteX0" y="connsiteY0"/>
              </a:cxn>
              <a:cxn ang="0">
                <a:pos x="connsiteX1" y="connsiteY1"/>
              </a:cxn>
              <a:cxn ang="0">
                <a:pos x="connsiteX2" y="connsiteY2"/>
              </a:cxn>
            </a:cxnLst>
            <a:rect l="l" t="t" r="r" b="b"/>
            <a:pathLst>
              <a:path w="301557" h="272375">
                <a:moveTo>
                  <a:pt x="0" y="272375"/>
                </a:moveTo>
                <a:lnTo>
                  <a:pt x="175098" y="0"/>
                </a:lnTo>
                <a:lnTo>
                  <a:pt x="301557"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5" name="Freeform: Shape 74">
            <a:extLst>
              <a:ext uri="{FF2B5EF4-FFF2-40B4-BE49-F238E27FC236}">
                <a16:creationId xmlns:a16="http://schemas.microsoft.com/office/drawing/2014/main" id="{A0E2B9DF-0A31-4A5E-814B-563C93A2DA27}"/>
              </a:ext>
            </a:extLst>
          </p:cNvPr>
          <p:cNvSpPr/>
          <p:nvPr/>
        </p:nvSpPr>
        <p:spPr bwMode="auto">
          <a:xfrm flipH="1">
            <a:off x="3613740" y="2849226"/>
            <a:ext cx="173758" cy="341290"/>
          </a:xfrm>
          <a:custGeom>
            <a:avLst/>
            <a:gdLst>
              <a:gd name="connsiteX0" fmla="*/ 0 w 301557"/>
              <a:gd name="connsiteY0" fmla="*/ 272375 h 272375"/>
              <a:gd name="connsiteX1" fmla="*/ 175098 w 301557"/>
              <a:gd name="connsiteY1" fmla="*/ 0 h 272375"/>
              <a:gd name="connsiteX2" fmla="*/ 301557 w 301557"/>
              <a:gd name="connsiteY2" fmla="*/ 0 h 272375"/>
            </a:gdLst>
            <a:ahLst/>
            <a:cxnLst>
              <a:cxn ang="0">
                <a:pos x="connsiteX0" y="connsiteY0"/>
              </a:cxn>
              <a:cxn ang="0">
                <a:pos x="connsiteX1" y="connsiteY1"/>
              </a:cxn>
              <a:cxn ang="0">
                <a:pos x="connsiteX2" y="connsiteY2"/>
              </a:cxn>
            </a:cxnLst>
            <a:rect l="l" t="t" r="r" b="b"/>
            <a:pathLst>
              <a:path w="301557" h="272375">
                <a:moveTo>
                  <a:pt x="0" y="272375"/>
                </a:moveTo>
                <a:lnTo>
                  <a:pt x="175098" y="0"/>
                </a:lnTo>
                <a:lnTo>
                  <a:pt x="301557"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6" name="Freeform: Shape 75">
            <a:extLst>
              <a:ext uri="{FF2B5EF4-FFF2-40B4-BE49-F238E27FC236}">
                <a16:creationId xmlns:a16="http://schemas.microsoft.com/office/drawing/2014/main" id="{41451B38-BD54-467C-BD9B-72FB7FE6206A}"/>
              </a:ext>
            </a:extLst>
          </p:cNvPr>
          <p:cNvSpPr/>
          <p:nvPr/>
        </p:nvSpPr>
        <p:spPr bwMode="auto">
          <a:xfrm flipH="1">
            <a:off x="3258083" y="3199658"/>
            <a:ext cx="388784" cy="135144"/>
          </a:xfrm>
          <a:custGeom>
            <a:avLst/>
            <a:gdLst>
              <a:gd name="connsiteX0" fmla="*/ 0 w 301557"/>
              <a:gd name="connsiteY0" fmla="*/ 272375 h 272375"/>
              <a:gd name="connsiteX1" fmla="*/ 175098 w 301557"/>
              <a:gd name="connsiteY1" fmla="*/ 0 h 272375"/>
              <a:gd name="connsiteX2" fmla="*/ 301557 w 301557"/>
              <a:gd name="connsiteY2" fmla="*/ 0 h 272375"/>
            </a:gdLst>
            <a:ahLst/>
            <a:cxnLst>
              <a:cxn ang="0">
                <a:pos x="connsiteX0" y="connsiteY0"/>
              </a:cxn>
              <a:cxn ang="0">
                <a:pos x="connsiteX1" y="connsiteY1"/>
              </a:cxn>
              <a:cxn ang="0">
                <a:pos x="connsiteX2" y="connsiteY2"/>
              </a:cxn>
            </a:cxnLst>
            <a:rect l="l" t="t" r="r" b="b"/>
            <a:pathLst>
              <a:path w="301557" h="272375">
                <a:moveTo>
                  <a:pt x="0" y="272375"/>
                </a:moveTo>
                <a:lnTo>
                  <a:pt x="175098" y="0"/>
                </a:lnTo>
                <a:lnTo>
                  <a:pt x="301557"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78" name="Straight Connector 77">
            <a:extLst>
              <a:ext uri="{FF2B5EF4-FFF2-40B4-BE49-F238E27FC236}">
                <a16:creationId xmlns:a16="http://schemas.microsoft.com/office/drawing/2014/main" id="{224EEE18-BB10-47BC-B955-708BBC6EEB93}"/>
              </a:ext>
            </a:extLst>
          </p:cNvPr>
          <p:cNvCxnSpPr>
            <a:cxnSpLocks/>
          </p:cNvCxnSpPr>
          <p:nvPr/>
        </p:nvCxnSpPr>
        <p:spPr bwMode="auto">
          <a:xfrm>
            <a:off x="3251818" y="3546867"/>
            <a:ext cx="264489" cy="11506"/>
          </a:xfrm>
          <a:prstGeom prst="line">
            <a:avLst/>
          </a:prstGeom>
          <a:noFill/>
          <a:ln w="28575" cap="flat" cmpd="sng" algn="ctr">
            <a:solidFill>
              <a:schemeClr val="bg1"/>
            </a:solidFill>
            <a:prstDash val="solid"/>
            <a:round/>
            <a:headEnd type="none" w="med" len="med"/>
            <a:tailEnd type="none" w="med" len="med"/>
          </a:ln>
          <a:effectLst/>
        </p:spPr>
      </p:cxnSp>
      <p:sp>
        <p:nvSpPr>
          <p:cNvPr id="80" name="Freeform: Shape 79">
            <a:extLst>
              <a:ext uri="{FF2B5EF4-FFF2-40B4-BE49-F238E27FC236}">
                <a16:creationId xmlns:a16="http://schemas.microsoft.com/office/drawing/2014/main" id="{7BC561CE-5B6B-44A7-A988-EEFB112C1D3D}"/>
              </a:ext>
            </a:extLst>
          </p:cNvPr>
          <p:cNvSpPr/>
          <p:nvPr/>
        </p:nvSpPr>
        <p:spPr bwMode="auto">
          <a:xfrm flipH="1" flipV="1">
            <a:off x="3021105" y="4078152"/>
            <a:ext cx="388784" cy="135144"/>
          </a:xfrm>
          <a:custGeom>
            <a:avLst/>
            <a:gdLst>
              <a:gd name="connsiteX0" fmla="*/ 0 w 301557"/>
              <a:gd name="connsiteY0" fmla="*/ 272375 h 272375"/>
              <a:gd name="connsiteX1" fmla="*/ 175098 w 301557"/>
              <a:gd name="connsiteY1" fmla="*/ 0 h 272375"/>
              <a:gd name="connsiteX2" fmla="*/ 301557 w 301557"/>
              <a:gd name="connsiteY2" fmla="*/ 0 h 272375"/>
            </a:gdLst>
            <a:ahLst/>
            <a:cxnLst>
              <a:cxn ang="0">
                <a:pos x="connsiteX0" y="connsiteY0"/>
              </a:cxn>
              <a:cxn ang="0">
                <a:pos x="connsiteX1" y="connsiteY1"/>
              </a:cxn>
              <a:cxn ang="0">
                <a:pos x="connsiteX2" y="connsiteY2"/>
              </a:cxn>
            </a:cxnLst>
            <a:rect l="l" t="t" r="r" b="b"/>
            <a:pathLst>
              <a:path w="301557" h="272375">
                <a:moveTo>
                  <a:pt x="0" y="272375"/>
                </a:moveTo>
                <a:lnTo>
                  <a:pt x="175098" y="0"/>
                </a:lnTo>
                <a:lnTo>
                  <a:pt x="301557"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81" name="Straight Connector 80">
            <a:extLst>
              <a:ext uri="{FF2B5EF4-FFF2-40B4-BE49-F238E27FC236}">
                <a16:creationId xmlns:a16="http://schemas.microsoft.com/office/drawing/2014/main" id="{0F453F13-93C3-40CF-9C43-39BDF87D84E2}"/>
              </a:ext>
            </a:extLst>
          </p:cNvPr>
          <p:cNvCxnSpPr>
            <a:cxnSpLocks/>
          </p:cNvCxnSpPr>
          <p:nvPr/>
        </p:nvCxnSpPr>
        <p:spPr bwMode="auto">
          <a:xfrm>
            <a:off x="3158172" y="3875602"/>
            <a:ext cx="264489" cy="11506"/>
          </a:xfrm>
          <a:prstGeom prst="line">
            <a:avLst/>
          </a:prstGeom>
          <a:noFill/>
          <a:ln w="28575" cap="flat" cmpd="sng" algn="ctr">
            <a:solidFill>
              <a:schemeClr val="bg1"/>
            </a:solidFill>
            <a:prstDash val="solid"/>
            <a:round/>
            <a:headEnd type="none" w="med" len="med"/>
            <a:tailEnd type="none" w="med" len="med"/>
          </a:ln>
          <a:effectLst/>
        </p:spPr>
      </p:cxnSp>
      <p:grpSp>
        <p:nvGrpSpPr>
          <p:cNvPr id="96" name="Group 95">
            <a:extLst>
              <a:ext uri="{FF2B5EF4-FFF2-40B4-BE49-F238E27FC236}">
                <a16:creationId xmlns:a16="http://schemas.microsoft.com/office/drawing/2014/main" id="{1BC26C24-E0C7-47F0-A99A-86748C7E8E06}"/>
              </a:ext>
            </a:extLst>
          </p:cNvPr>
          <p:cNvGrpSpPr/>
          <p:nvPr/>
        </p:nvGrpSpPr>
        <p:grpSpPr>
          <a:xfrm>
            <a:off x="7966074" y="2923701"/>
            <a:ext cx="2201993" cy="2211066"/>
            <a:chOff x="9021062" y="2880356"/>
            <a:chExt cx="2201993" cy="2211066"/>
          </a:xfrm>
        </p:grpSpPr>
        <p:sp>
          <p:nvSpPr>
            <p:cNvPr id="83" name="Partial Circle 82">
              <a:extLst>
                <a:ext uri="{FF2B5EF4-FFF2-40B4-BE49-F238E27FC236}">
                  <a16:creationId xmlns:a16="http://schemas.microsoft.com/office/drawing/2014/main" id="{0DFE63F8-1ED0-4F35-B981-C1C2D58E2DBD}"/>
                </a:ext>
              </a:extLst>
            </p:cNvPr>
            <p:cNvSpPr/>
            <p:nvPr/>
          </p:nvSpPr>
          <p:spPr bwMode="auto">
            <a:xfrm>
              <a:off x="9021134" y="2889500"/>
              <a:ext cx="2201921" cy="2201921"/>
            </a:xfrm>
            <a:prstGeom prst="pie">
              <a:avLst>
                <a:gd name="adj1" fmla="val 16675286"/>
                <a:gd name="adj2" fmla="val 7963254"/>
              </a:avLst>
            </a:prstGeom>
            <a:solidFill>
              <a:schemeClr val="tx2"/>
            </a:solidFill>
            <a:ln w="9525">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5" name="Partial Circle 84">
              <a:extLst>
                <a:ext uri="{FF2B5EF4-FFF2-40B4-BE49-F238E27FC236}">
                  <a16:creationId xmlns:a16="http://schemas.microsoft.com/office/drawing/2014/main" id="{00930C4F-8804-4708-9A53-E8295E4011AE}"/>
                </a:ext>
              </a:extLst>
            </p:cNvPr>
            <p:cNvSpPr/>
            <p:nvPr/>
          </p:nvSpPr>
          <p:spPr bwMode="auto">
            <a:xfrm>
              <a:off x="9021134" y="2889500"/>
              <a:ext cx="2201921" cy="2201921"/>
            </a:xfrm>
            <a:prstGeom prst="pie">
              <a:avLst>
                <a:gd name="adj1" fmla="val 7944910"/>
                <a:gd name="adj2" fmla="val 8745916"/>
              </a:avLst>
            </a:prstGeom>
            <a:solidFill>
              <a:schemeClr val="accent2"/>
            </a:solidFill>
            <a:ln w="9525">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6" name="Partial Circle 85">
              <a:extLst>
                <a:ext uri="{FF2B5EF4-FFF2-40B4-BE49-F238E27FC236}">
                  <a16:creationId xmlns:a16="http://schemas.microsoft.com/office/drawing/2014/main" id="{B520C993-DF22-4901-A354-AD1AF481E9E4}"/>
                </a:ext>
              </a:extLst>
            </p:cNvPr>
            <p:cNvSpPr/>
            <p:nvPr/>
          </p:nvSpPr>
          <p:spPr bwMode="auto">
            <a:xfrm>
              <a:off x="9021133" y="2889500"/>
              <a:ext cx="2201921" cy="2201921"/>
            </a:xfrm>
            <a:prstGeom prst="pie">
              <a:avLst>
                <a:gd name="adj1" fmla="val 8724003"/>
                <a:gd name="adj2" fmla="val 9503768"/>
              </a:avLst>
            </a:prstGeom>
            <a:solidFill>
              <a:schemeClr val="accent2">
                <a:lumMod val="20000"/>
                <a:lumOff val="80000"/>
              </a:schemeClr>
            </a:solidFill>
            <a:ln w="9525">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8" name="Partial Circle 87">
              <a:extLst>
                <a:ext uri="{FF2B5EF4-FFF2-40B4-BE49-F238E27FC236}">
                  <a16:creationId xmlns:a16="http://schemas.microsoft.com/office/drawing/2014/main" id="{147BB74E-B19A-40A2-A6F6-C266C5930FC7}"/>
                </a:ext>
              </a:extLst>
            </p:cNvPr>
            <p:cNvSpPr/>
            <p:nvPr/>
          </p:nvSpPr>
          <p:spPr bwMode="auto">
            <a:xfrm>
              <a:off x="9021131" y="2880358"/>
              <a:ext cx="2201921" cy="2201921"/>
            </a:xfrm>
            <a:prstGeom prst="pie">
              <a:avLst>
                <a:gd name="adj1" fmla="val 11828298"/>
                <a:gd name="adj2" fmla="val 12676782"/>
              </a:avLst>
            </a:prstGeom>
            <a:solidFill>
              <a:schemeClr val="accent4">
                <a:lumMod val="75000"/>
              </a:schemeClr>
            </a:solidFill>
            <a:ln w="9525">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9" name="Partial Circle 88">
              <a:extLst>
                <a:ext uri="{FF2B5EF4-FFF2-40B4-BE49-F238E27FC236}">
                  <a16:creationId xmlns:a16="http://schemas.microsoft.com/office/drawing/2014/main" id="{D92848DE-39DC-4692-B39F-98958D13947F}"/>
                </a:ext>
              </a:extLst>
            </p:cNvPr>
            <p:cNvSpPr/>
            <p:nvPr/>
          </p:nvSpPr>
          <p:spPr bwMode="auto">
            <a:xfrm>
              <a:off x="9021128" y="2880357"/>
              <a:ext cx="2201921" cy="2201921"/>
            </a:xfrm>
            <a:prstGeom prst="pie">
              <a:avLst>
                <a:gd name="adj1" fmla="val 9486739"/>
                <a:gd name="adj2" fmla="val 10313313"/>
              </a:avLst>
            </a:prstGeom>
            <a:solidFill>
              <a:schemeClr val="accent4"/>
            </a:solidFill>
            <a:ln w="9525">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0" name="Partial Circle 89">
              <a:extLst>
                <a:ext uri="{FF2B5EF4-FFF2-40B4-BE49-F238E27FC236}">
                  <a16:creationId xmlns:a16="http://schemas.microsoft.com/office/drawing/2014/main" id="{14A699D4-C026-4D67-B3FA-9F65B05ED1A8}"/>
                </a:ext>
              </a:extLst>
            </p:cNvPr>
            <p:cNvSpPr/>
            <p:nvPr/>
          </p:nvSpPr>
          <p:spPr bwMode="auto">
            <a:xfrm>
              <a:off x="9021122" y="2880357"/>
              <a:ext cx="2201921" cy="2201921"/>
            </a:xfrm>
            <a:prstGeom prst="pie">
              <a:avLst>
                <a:gd name="adj1" fmla="val 12688260"/>
                <a:gd name="adj2" fmla="val 13447941"/>
              </a:avLst>
            </a:prstGeom>
            <a:solidFill>
              <a:schemeClr val="accent4">
                <a:lumMod val="50000"/>
              </a:schemeClr>
            </a:solidFill>
            <a:ln w="9525">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 name="Partial Circle 90">
              <a:extLst>
                <a:ext uri="{FF2B5EF4-FFF2-40B4-BE49-F238E27FC236}">
                  <a16:creationId xmlns:a16="http://schemas.microsoft.com/office/drawing/2014/main" id="{1585E1DF-918C-4868-B4D4-89F98314C186}"/>
                </a:ext>
              </a:extLst>
            </p:cNvPr>
            <p:cNvSpPr/>
            <p:nvPr/>
          </p:nvSpPr>
          <p:spPr bwMode="auto">
            <a:xfrm>
              <a:off x="9021116" y="2884929"/>
              <a:ext cx="2201921" cy="2201921"/>
            </a:xfrm>
            <a:prstGeom prst="pie">
              <a:avLst>
                <a:gd name="adj1" fmla="val 13446845"/>
                <a:gd name="adj2" fmla="val 14261029"/>
              </a:avLst>
            </a:prstGeom>
            <a:solidFill>
              <a:schemeClr val="accent3">
                <a:lumMod val="60000"/>
                <a:lumOff val="40000"/>
              </a:schemeClr>
            </a:solidFill>
            <a:ln w="9525">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 name="Partial Circle 91">
              <a:extLst>
                <a:ext uri="{FF2B5EF4-FFF2-40B4-BE49-F238E27FC236}">
                  <a16:creationId xmlns:a16="http://schemas.microsoft.com/office/drawing/2014/main" id="{EDB1310C-A258-4DDE-B9E1-FAD1E695544F}"/>
                </a:ext>
              </a:extLst>
            </p:cNvPr>
            <p:cNvSpPr/>
            <p:nvPr/>
          </p:nvSpPr>
          <p:spPr bwMode="auto">
            <a:xfrm>
              <a:off x="9021110" y="2889501"/>
              <a:ext cx="2201921" cy="2201921"/>
            </a:xfrm>
            <a:prstGeom prst="pie">
              <a:avLst>
                <a:gd name="adj1" fmla="val 10355241"/>
                <a:gd name="adj2" fmla="val 11876508"/>
              </a:avLst>
            </a:prstGeom>
            <a:solidFill>
              <a:schemeClr val="accent4">
                <a:lumMod val="20000"/>
                <a:lumOff val="80000"/>
              </a:schemeClr>
            </a:solidFill>
            <a:ln w="9525">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 name="Partial Circle 92">
              <a:extLst>
                <a:ext uri="{FF2B5EF4-FFF2-40B4-BE49-F238E27FC236}">
                  <a16:creationId xmlns:a16="http://schemas.microsoft.com/office/drawing/2014/main" id="{5F15AA1A-7C05-409E-9318-78393CBB93CD}"/>
                </a:ext>
              </a:extLst>
            </p:cNvPr>
            <p:cNvSpPr/>
            <p:nvPr/>
          </p:nvSpPr>
          <p:spPr bwMode="auto">
            <a:xfrm>
              <a:off x="9021086" y="2880356"/>
              <a:ext cx="2201921" cy="2201921"/>
            </a:xfrm>
            <a:prstGeom prst="pie">
              <a:avLst>
                <a:gd name="adj1" fmla="val 14255820"/>
                <a:gd name="adj2" fmla="val 15887419"/>
              </a:avLst>
            </a:prstGeom>
            <a:solidFill>
              <a:schemeClr val="accent3"/>
            </a:solidFill>
            <a:ln w="9525">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4" name="Partial Circle 93">
              <a:extLst>
                <a:ext uri="{FF2B5EF4-FFF2-40B4-BE49-F238E27FC236}">
                  <a16:creationId xmlns:a16="http://schemas.microsoft.com/office/drawing/2014/main" id="{A1838A39-DDB7-4C5D-9DE5-C5107B1AAC96}"/>
                </a:ext>
              </a:extLst>
            </p:cNvPr>
            <p:cNvSpPr/>
            <p:nvPr/>
          </p:nvSpPr>
          <p:spPr bwMode="auto">
            <a:xfrm>
              <a:off x="9021062" y="2884929"/>
              <a:ext cx="2201921" cy="2201921"/>
            </a:xfrm>
            <a:prstGeom prst="pie">
              <a:avLst>
                <a:gd name="adj1" fmla="val 15901374"/>
                <a:gd name="adj2" fmla="val 16674898"/>
              </a:avLst>
            </a:prstGeom>
            <a:solidFill>
              <a:schemeClr val="accent3">
                <a:lumMod val="20000"/>
                <a:lumOff val="80000"/>
              </a:schemeClr>
            </a:solidFill>
            <a:ln w="9525">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97" name="TextBox 96">
            <a:extLst>
              <a:ext uri="{FF2B5EF4-FFF2-40B4-BE49-F238E27FC236}">
                <a16:creationId xmlns:a16="http://schemas.microsoft.com/office/drawing/2014/main" id="{4D20A62F-546D-4899-A831-A2FE00982744}"/>
              </a:ext>
            </a:extLst>
          </p:cNvPr>
          <p:cNvSpPr txBox="1"/>
          <p:nvPr/>
        </p:nvSpPr>
        <p:spPr bwMode="auto">
          <a:xfrm>
            <a:off x="9188428" y="4076806"/>
            <a:ext cx="90192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Unknown 59%</a:t>
            </a:r>
          </a:p>
        </p:txBody>
      </p:sp>
      <p:sp>
        <p:nvSpPr>
          <p:cNvPr id="98" name="TextBox 97">
            <a:extLst>
              <a:ext uri="{FF2B5EF4-FFF2-40B4-BE49-F238E27FC236}">
                <a16:creationId xmlns:a16="http://schemas.microsoft.com/office/drawing/2014/main" id="{A6B9159B-4340-4625-9EEA-8BE5721D5047}"/>
              </a:ext>
            </a:extLst>
          </p:cNvPr>
          <p:cNvSpPr txBox="1"/>
          <p:nvPr/>
        </p:nvSpPr>
        <p:spPr bwMode="auto">
          <a:xfrm>
            <a:off x="6354532" y="4781785"/>
            <a:ext cx="1562713"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457200" rtl="0" eaLnBrk="1" fontAlgn="auto" latinLnBrk="0" hangingPunct="1">
              <a:lnSpc>
                <a:spcPct val="90000"/>
              </a:lnSpc>
              <a:spcBef>
                <a:spcPts val="0"/>
              </a:spcBef>
              <a:spcAft>
                <a:spcPct val="0"/>
              </a:spcAft>
              <a:buClrTx/>
              <a:buSzTx/>
              <a:buFontTx/>
              <a:buNone/>
              <a:tabLst/>
              <a:defRPr/>
            </a:pPr>
            <a:r>
              <a:rPr kumimoji="0" lang="en-US" sz="1400" b="1" i="1"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EGFR</a:t>
            </a: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 G724S 3%</a:t>
            </a:r>
          </a:p>
        </p:txBody>
      </p:sp>
      <p:sp>
        <p:nvSpPr>
          <p:cNvPr id="99" name="TextBox 98">
            <a:extLst>
              <a:ext uri="{FF2B5EF4-FFF2-40B4-BE49-F238E27FC236}">
                <a16:creationId xmlns:a16="http://schemas.microsoft.com/office/drawing/2014/main" id="{B32E782B-2A9F-4035-B1C6-2A11E223EA5E}"/>
              </a:ext>
            </a:extLst>
          </p:cNvPr>
          <p:cNvSpPr txBox="1"/>
          <p:nvPr/>
        </p:nvSpPr>
        <p:spPr bwMode="auto">
          <a:xfrm>
            <a:off x="6465430" y="4506192"/>
            <a:ext cx="128227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457200" rtl="0" eaLnBrk="1" fontAlgn="auto" latinLnBrk="0" hangingPunct="1">
              <a:lnSpc>
                <a:spcPct val="90000"/>
              </a:lnSpc>
              <a:spcBef>
                <a:spcPts val="0"/>
              </a:spcBef>
              <a:spcAft>
                <a:spcPct val="0"/>
              </a:spcAft>
              <a:buClrTx/>
              <a:buSzTx/>
              <a:buFontTx/>
              <a:buNone/>
              <a:tabLst/>
              <a:defRPr/>
            </a:pPr>
            <a:r>
              <a:rPr kumimoji="0" lang="en-US" sz="1400" b="1" i="1"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EGFR</a:t>
            </a: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 amp 4%</a:t>
            </a:r>
          </a:p>
        </p:txBody>
      </p:sp>
      <p:sp>
        <p:nvSpPr>
          <p:cNvPr id="100" name="Freeform: Shape 99">
            <a:extLst>
              <a:ext uri="{FF2B5EF4-FFF2-40B4-BE49-F238E27FC236}">
                <a16:creationId xmlns:a16="http://schemas.microsoft.com/office/drawing/2014/main" id="{07567B38-F4DD-4BA6-ACC9-EC55FDEB456E}"/>
              </a:ext>
            </a:extLst>
          </p:cNvPr>
          <p:cNvSpPr/>
          <p:nvPr/>
        </p:nvSpPr>
        <p:spPr bwMode="auto">
          <a:xfrm flipH="1" flipV="1">
            <a:off x="7858368" y="4763225"/>
            <a:ext cx="388784" cy="135144"/>
          </a:xfrm>
          <a:custGeom>
            <a:avLst/>
            <a:gdLst>
              <a:gd name="connsiteX0" fmla="*/ 0 w 301557"/>
              <a:gd name="connsiteY0" fmla="*/ 272375 h 272375"/>
              <a:gd name="connsiteX1" fmla="*/ 175098 w 301557"/>
              <a:gd name="connsiteY1" fmla="*/ 0 h 272375"/>
              <a:gd name="connsiteX2" fmla="*/ 301557 w 301557"/>
              <a:gd name="connsiteY2" fmla="*/ 0 h 272375"/>
            </a:gdLst>
            <a:ahLst/>
            <a:cxnLst>
              <a:cxn ang="0">
                <a:pos x="connsiteX0" y="connsiteY0"/>
              </a:cxn>
              <a:cxn ang="0">
                <a:pos x="connsiteX1" y="connsiteY1"/>
              </a:cxn>
              <a:cxn ang="0">
                <a:pos x="connsiteX2" y="connsiteY2"/>
              </a:cxn>
            </a:cxnLst>
            <a:rect l="l" t="t" r="r" b="b"/>
            <a:pathLst>
              <a:path w="301557" h="272375">
                <a:moveTo>
                  <a:pt x="0" y="272375"/>
                </a:moveTo>
                <a:lnTo>
                  <a:pt x="175098" y="0"/>
                </a:lnTo>
                <a:lnTo>
                  <a:pt x="301557"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2" name="Freeform: Shape 101">
            <a:extLst>
              <a:ext uri="{FF2B5EF4-FFF2-40B4-BE49-F238E27FC236}">
                <a16:creationId xmlns:a16="http://schemas.microsoft.com/office/drawing/2014/main" id="{0B97AB09-F6CF-42EE-85B7-3073E0C675CB}"/>
              </a:ext>
            </a:extLst>
          </p:cNvPr>
          <p:cNvSpPr/>
          <p:nvPr/>
        </p:nvSpPr>
        <p:spPr bwMode="auto">
          <a:xfrm flipH="1" flipV="1">
            <a:off x="7689058" y="4516220"/>
            <a:ext cx="388784" cy="135144"/>
          </a:xfrm>
          <a:custGeom>
            <a:avLst/>
            <a:gdLst>
              <a:gd name="connsiteX0" fmla="*/ 0 w 301557"/>
              <a:gd name="connsiteY0" fmla="*/ 272375 h 272375"/>
              <a:gd name="connsiteX1" fmla="*/ 175098 w 301557"/>
              <a:gd name="connsiteY1" fmla="*/ 0 h 272375"/>
              <a:gd name="connsiteX2" fmla="*/ 301557 w 301557"/>
              <a:gd name="connsiteY2" fmla="*/ 0 h 272375"/>
            </a:gdLst>
            <a:ahLst/>
            <a:cxnLst>
              <a:cxn ang="0">
                <a:pos x="connsiteX0" y="connsiteY0"/>
              </a:cxn>
              <a:cxn ang="0">
                <a:pos x="connsiteX1" y="connsiteY1"/>
              </a:cxn>
              <a:cxn ang="0">
                <a:pos x="connsiteX2" y="connsiteY2"/>
              </a:cxn>
            </a:cxnLst>
            <a:rect l="l" t="t" r="r" b="b"/>
            <a:pathLst>
              <a:path w="301557" h="272375">
                <a:moveTo>
                  <a:pt x="0" y="272375"/>
                </a:moveTo>
                <a:lnTo>
                  <a:pt x="175098" y="0"/>
                </a:lnTo>
                <a:lnTo>
                  <a:pt x="301557"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3" name="TextBox 102">
            <a:extLst>
              <a:ext uri="{FF2B5EF4-FFF2-40B4-BE49-F238E27FC236}">
                <a16:creationId xmlns:a16="http://schemas.microsoft.com/office/drawing/2014/main" id="{5FEF5EC7-B2F8-429D-BAD1-882185F39654}"/>
              </a:ext>
            </a:extLst>
          </p:cNvPr>
          <p:cNvSpPr txBox="1"/>
          <p:nvPr/>
        </p:nvSpPr>
        <p:spPr bwMode="auto">
          <a:xfrm>
            <a:off x="6690313" y="2991078"/>
            <a:ext cx="128227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457200" rtl="0" eaLnBrk="1" fontAlgn="auto" latinLnBrk="0" hangingPunct="1">
              <a:lnSpc>
                <a:spcPct val="90000"/>
              </a:lnSpc>
              <a:spcBef>
                <a:spcPts val="0"/>
              </a:spcBef>
              <a:spcAft>
                <a:spcPct val="0"/>
              </a:spcAft>
              <a:buClrTx/>
              <a:buSzTx/>
              <a:buFontTx/>
              <a:buNone/>
              <a:tabLst/>
              <a:defRPr/>
            </a:pPr>
            <a:r>
              <a:rPr kumimoji="0" lang="en-US" sz="1400" b="1" i="1"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RET</a:t>
            </a:r>
            <a:r>
              <a:rPr kumimoji="0" lang="en-US" sz="1400" b="1"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 fusion 4%</a:t>
            </a:r>
          </a:p>
        </p:txBody>
      </p:sp>
      <p:sp>
        <p:nvSpPr>
          <p:cNvPr id="104" name="TextBox 103">
            <a:extLst>
              <a:ext uri="{FF2B5EF4-FFF2-40B4-BE49-F238E27FC236}">
                <a16:creationId xmlns:a16="http://schemas.microsoft.com/office/drawing/2014/main" id="{0232845A-E62B-44E0-9CBE-FE39FDA99AFC}"/>
              </a:ext>
            </a:extLst>
          </p:cNvPr>
          <p:cNvSpPr txBox="1"/>
          <p:nvPr/>
        </p:nvSpPr>
        <p:spPr bwMode="auto">
          <a:xfrm>
            <a:off x="6252600" y="3316492"/>
            <a:ext cx="1562714"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457200" rtl="0" eaLnBrk="1" fontAlgn="auto" latinLnBrk="0" hangingPunct="1">
              <a:lnSpc>
                <a:spcPct val="90000"/>
              </a:lnSpc>
              <a:spcBef>
                <a:spcPts val="0"/>
              </a:spcBef>
              <a:spcAft>
                <a:spcPct val="0"/>
              </a:spcAft>
              <a:buClrTx/>
              <a:buSzTx/>
              <a:buFontTx/>
              <a:buNone/>
              <a:tabLst/>
              <a:defRPr/>
            </a:pPr>
            <a:r>
              <a:rPr kumimoji="0" lang="en-US" sz="1400" b="1" i="1"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BRAF</a:t>
            </a:r>
            <a:r>
              <a:rPr kumimoji="0" lang="en-US" sz="1400" b="1"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 fusion 4%</a:t>
            </a:r>
          </a:p>
        </p:txBody>
      </p:sp>
      <p:sp>
        <p:nvSpPr>
          <p:cNvPr id="105" name="TextBox 104">
            <a:extLst>
              <a:ext uri="{FF2B5EF4-FFF2-40B4-BE49-F238E27FC236}">
                <a16:creationId xmlns:a16="http://schemas.microsoft.com/office/drawing/2014/main" id="{61C1D890-D4E4-4BF4-A9D6-DF5CE1A1D613}"/>
              </a:ext>
            </a:extLst>
          </p:cNvPr>
          <p:cNvSpPr txBox="1"/>
          <p:nvPr/>
        </p:nvSpPr>
        <p:spPr bwMode="auto">
          <a:xfrm>
            <a:off x="6507775" y="4224554"/>
            <a:ext cx="128227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457200" rtl="0" eaLnBrk="1" fontAlgn="auto" latinLnBrk="0" hangingPunct="1">
              <a:lnSpc>
                <a:spcPct val="90000"/>
              </a:lnSpc>
              <a:spcBef>
                <a:spcPts val="0"/>
              </a:spcBef>
              <a:spcAft>
                <a:spcPct val="0"/>
              </a:spcAft>
              <a:buClrTx/>
              <a:buSzTx/>
              <a:buFontTx/>
              <a:buNone/>
              <a:tabLst/>
              <a:defRPr/>
            </a:pPr>
            <a:r>
              <a:rPr kumimoji="0" lang="en-US" sz="1400" b="1" i="1"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KRAS</a:t>
            </a:r>
            <a:r>
              <a:rPr kumimoji="0" lang="en-US" sz="1400" b="1"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 mut 4%</a:t>
            </a:r>
          </a:p>
        </p:txBody>
      </p:sp>
      <p:sp>
        <p:nvSpPr>
          <p:cNvPr id="106" name="TextBox 105">
            <a:extLst>
              <a:ext uri="{FF2B5EF4-FFF2-40B4-BE49-F238E27FC236}">
                <a16:creationId xmlns:a16="http://schemas.microsoft.com/office/drawing/2014/main" id="{F088055B-6340-4B18-AC60-D9E9053D2EA4}"/>
              </a:ext>
            </a:extLst>
          </p:cNvPr>
          <p:cNvSpPr txBox="1"/>
          <p:nvPr/>
        </p:nvSpPr>
        <p:spPr bwMode="auto">
          <a:xfrm>
            <a:off x="6597107" y="3806721"/>
            <a:ext cx="128227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457200" rtl="0" eaLnBrk="1" fontAlgn="auto" latinLnBrk="0" hangingPunct="1">
              <a:lnSpc>
                <a:spcPct val="90000"/>
              </a:lnSpc>
              <a:spcBef>
                <a:spcPts val="0"/>
              </a:spcBef>
              <a:spcAft>
                <a:spcPct val="0"/>
              </a:spcAft>
              <a:buClrTx/>
              <a:buSzTx/>
              <a:buFontTx/>
              <a:buNone/>
              <a:tabLst/>
              <a:defRPr/>
            </a:pPr>
            <a:r>
              <a:rPr kumimoji="0" lang="en-US" sz="1400" b="1" i="1"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MET</a:t>
            </a:r>
            <a:r>
              <a:rPr kumimoji="0" lang="en-US" sz="1400" b="1"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 amp 7%</a:t>
            </a:r>
          </a:p>
        </p:txBody>
      </p:sp>
      <p:sp>
        <p:nvSpPr>
          <p:cNvPr id="107" name="Freeform: Shape 106">
            <a:extLst>
              <a:ext uri="{FF2B5EF4-FFF2-40B4-BE49-F238E27FC236}">
                <a16:creationId xmlns:a16="http://schemas.microsoft.com/office/drawing/2014/main" id="{BDD9E160-DB6E-4F52-A61B-C56FA9BF78B2}"/>
              </a:ext>
            </a:extLst>
          </p:cNvPr>
          <p:cNvSpPr/>
          <p:nvPr/>
        </p:nvSpPr>
        <p:spPr bwMode="auto">
          <a:xfrm flipH="1">
            <a:off x="7914462" y="3119971"/>
            <a:ext cx="281343" cy="234756"/>
          </a:xfrm>
          <a:custGeom>
            <a:avLst/>
            <a:gdLst>
              <a:gd name="connsiteX0" fmla="*/ 0 w 301557"/>
              <a:gd name="connsiteY0" fmla="*/ 272375 h 272375"/>
              <a:gd name="connsiteX1" fmla="*/ 175098 w 301557"/>
              <a:gd name="connsiteY1" fmla="*/ 0 h 272375"/>
              <a:gd name="connsiteX2" fmla="*/ 301557 w 301557"/>
              <a:gd name="connsiteY2" fmla="*/ 0 h 272375"/>
            </a:gdLst>
            <a:ahLst/>
            <a:cxnLst>
              <a:cxn ang="0">
                <a:pos x="connsiteX0" y="connsiteY0"/>
              </a:cxn>
              <a:cxn ang="0">
                <a:pos x="connsiteX1" y="connsiteY1"/>
              </a:cxn>
              <a:cxn ang="0">
                <a:pos x="connsiteX2" y="connsiteY2"/>
              </a:cxn>
            </a:cxnLst>
            <a:rect l="l" t="t" r="r" b="b"/>
            <a:pathLst>
              <a:path w="301557" h="272375">
                <a:moveTo>
                  <a:pt x="0" y="272375"/>
                </a:moveTo>
                <a:lnTo>
                  <a:pt x="175098" y="0"/>
                </a:lnTo>
                <a:lnTo>
                  <a:pt x="301557"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8" name="Freeform: Shape 107">
            <a:extLst>
              <a:ext uri="{FF2B5EF4-FFF2-40B4-BE49-F238E27FC236}">
                <a16:creationId xmlns:a16="http://schemas.microsoft.com/office/drawing/2014/main" id="{04E596C7-EFD4-4FF2-8114-B64C35BD8628}"/>
              </a:ext>
            </a:extLst>
          </p:cNvPr>
          <p:cNvSpPr/>
          <p:nvPr/>
        </p:nvSpPr>
        <p:spPr bwMode="auto">
          <a:xfrm flipH="1">
            <a:off x="7781978" y="3443522"/>
            <a:ext cx="281343" cy="139670"/>
          </a:xfrm>
          <a:custGeom>
            <a:avLst/>
            <a:gdLst>
              <a:gd name="connsiteX0" fmla="*/ 0 w 301557"/>
              <a:gd name="connsiteY0" fmla="*/ 272375 h 272375"/>
              <a:gd name="connsiteX1" fmla="*/ 175098 w 301557"/>
              <a:gd name="connsiteY1" fmla="*/ 0 h 272375"/>
              <a:gd name="connsiteX2" fmla="*/ 301557 w 301557"/>
              <a:gd name="connsiteY2" fmla="*/ 0 h 272375"/>
            </a:gdLst>
            <a:ahLst/>
            <a:cxnLst>
              <a:cxn ang="0">
                <a:pos x="connsiteX0" y="connsiteY0"/>
              </a:cxn>
              <a:cxn ang="0">
                <a:pos x="connsiteX1" y="connsiteY1"/>
              </a:cxn>
              <a:cxn ang="0">
                <a:pos x="connsiteX2" y="connsiteY2"/>
              </a:cxn>
            </a:cxnLst>
            <a:rect l="l" t="t" r="r" b="b"/>
            <a:pathLst>
              <a:path w="301557" h="272375">
                <a:moveTo>
                  <a:pt x="0" y="272375"/>
                </a:moveTo>
                <a:lnTo>
                  <a:pt x="175098" y="0"/>
                </a:lnTo>
                <a:lnTo>
                  <a:pt x="301557"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9" name="Freeform: Shape 108">
            <a:extLst>
              <a:ext uri="{FF2B5EF4-FFF2-40B4-BE49-F238E27FC236}">
                <a16:creationId xmlns:a16="http://schemas.microsoft.com/office/drawing/2014/main" id="{0B52D5A9-2827-46A7-8D27-5C73EF58E30D}"/>
              </a:ext>
            </a:extLst>
          </p:cNvPr>
          <p:cNvSpPr/>
          <p:nvPr/>
        </p:nvSpPr>
        <p:spPr bwMode="auto">
          <a:xfrm flipH="1" flipV="1">
            <a:off x="7723494" y="4301299"/>
            <a:ext cx="277266" cy="77949"/>
          </a:xfrm>
          <a:custGeom>
            <a:avLst/>
            <a:gdLst>
              <a:gd name="connsiteX0" fmla="*/ 0 w 301557"/>
              <a:gd name="connsiteY0" fmla="*/ 272375 h 272375"/>
              <a:gd name="connsiteX1" fmla="*/ 175098 w 301557"/>
              <a:gd name="connsiteY1" fmla="*/ 0 h 272375"/>
              <a:gd name="connsiteX2" fmla="*/ 301557 w 301557"/>
              <a:gd name="connsiteY2" fmla="*/ 0 h 272375"/>
            </a:gdLst>
            <a:ahLst/>
            <a:cxnLst>
              <a:cxn ang="0">
                <a:pos x="connsiteX0" y="connsiteY0"/>
              </a:cxn>
              <a:cxn ang="0">
                <a:pos x="connsiteX1" y="connsiteY1"/>
              </a:cxn>
              <a:cxn ang="0">
                <a:pos x="connsiteX2" y="connsiteY2"/>
              </a:cxn>
            </a:cxnLst>
            <a:rect l="l" t="t" r="r" b="b"/>
            <a:pathLst>
              <a:path w="301557" h="272375">
                <a:moveTo>
                  <a:pt x="0" y="272375"/>
                </a:moveTo>
                <a:lnTo>
                  <a:pt x="175098" y="0"/>
                </a:lnTo>
                <a:lnTo>
                  <a:pt x="301557"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111" name="Straight Connector 110">
            <a:extLst>
              <a:ext uri="{FF2B5EF4-FFF2-40B4-BE49-F238E27FC236}">
                <a16:creationId xmlns:a16="http://schemas.microsoft.com/office/drawing/2014/main" id="{CF59265E-85C4-4D6F-B9CF-D45AE9689FA3}"/>
              </a:ext>
            </a:extLst>
          </p:cNvPr>
          <p:cNvCxnSpPr/>
          <p:nvPr/>
        </p:nvCxnSpPr>
        <p:spPr bwMode="auto">
          <a:xfrm>
            <a:off x="7664162" y="3937648"/>
            <a:ext cx="307606" cy="0"/>
          </a:xfrm>
          <a:prstGeom prst="line">
            <a:avLst/>
          </a:prstGeom>
          <a:noFill/>
          <a:ln w="28575" cap="flat" cmpd="sng" algn="ctr">
            <a:solidFill>
              <a:schemeClr val="bg1"/>
            </a:solidFill>
            <a:prstDash val="solid"/>
            <a:round/>
            <a:headEnd type="none" w="med" len="med"/>
            <a:tailEnd type="none" w="med" len="med"/>
          </a:ln>
          <a:effectLst/>
        </p:spPr>
      </p:cxnSp>
      <p:sp>
        <p:nvSpPr>
          <p:cNvPr id="112" name="TextBox 111">
            <a:extLst>
              <a:ext uri="{FF2B5EF4-FFF2-40B4-BE49-F238E27FC236}">
                <a16:creationId xmlns:a16="http://schemas.microsoft.com/office/drawing/2014/main" id="{B5B0DDF5-5CE4-468D-9213-41E5695CCC62}"/>
              </a:ext>
            </a:extLst>
          </p:cNvPr>
          <p:cNvSpPr txBox="1"/>
          <p:nvPr/>
        </p:nvSpPr>
        <p:spPr bwMode="auto">
          <a:xfrm>
            <a:off x="7392159" y="2353853"/>
            <a:ext cx="1450535"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457200" rtl="0" eaLnBrk="1" fontAlgn="auto" latinLnBrk="0" hangingPunct="1">
              <a:lnSpc>
                <a:spcPct val="9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Squamous 7%</a:t>
            </a:r>
          </a:p>
        </p:txBody>
      </p:sp>
      <p:sp>
        <p:nvSpPr>
          <p:cNvPr id="113" name="TextBox 112">
            <a:extLst>
              <a:ext uri="{FF2B5EF4-FFF2-40B4-BE49-F238E27FC236}">
                <a16:creationId xmlns:a16="http://schemas.microsoft.com/office/drawing/2014/main" id="{D72C8C95-FFF2-4EF9-AD69-A1047BE5B936}"/>
              </a:ext>
            </a:extLst>
          </p:cNvPr>
          <p:cNvSpPr txBox="1"/>
          <p:nvPr/>
        </p:nvSpPr>
        <p:spPr bwMode="auto">
          <a:xfrm>
            <a:off x="6997069" y="2631303"/>
            <a:ext cx="1321746"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457200" rtl="0" eaLnBrk="1" fontAlgn="auto" latinLnBrk="0" hangingPunct="1">
              <a:lnSpc>
                <a:spcPct val="9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Small cell 4%</a:t>
            </a:r>
          </a:p>
        </p:txBody>
      </p:sp>
      <p:sp>
        <p:nvSpPr>
          <p:cNvPr id="114" name="TextBox 113">
            <a:extLst>
              <a:ext uri="{FF2B5EF4-FFF2-40B4-BE49-F238E27FC236}">
                <a16:creationId xmlns:a16="http://schemas.microsoft.com/office/drawing/2014/main" id="{E8A5FC89-8252-41DE-9AA2-3D9F9CE530B5}"/>
              </a:ext>
            </a:extLst>
          </p:cNvPr>
          <p:cNvSpPr txBox="1"/>
          <p:nvPr/>
        </p:nvSpPr>
        <p:spPr bwMode="auto">
          <a:xfrm>
            <a:off x="8843541" y="2305100"/>
            <a:ext cx="1427441"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457200" rtl="0" eaLnBrk="1" fontAlgn="auto" latinLnBrk="0" hangingPunct="1">
              <a:lnSpc>
                <a:spcPct val="9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Pleomorphic 4%</a:t>
            </a:r>
          </a:p>
        </p:txBody>
      </p:sp>
      <p:sp>
        <p:nvSpPr>
          <p:cNvPr id="115" name="Freeform: Shape 114">
            <a:extLst>
              <a:ext uri="{FF2B5EF4-FFF2-40B4-BE49-F238E27FC236}">
                <a16:creationId xmlns:a16="http://schemas.microsoft.com/office/drawing/2014/main" id="{451E3BC6-E48C-4CA3-A32B-55247C84B833}"/>
              </a:ext>
            </a:extLst>
          </p:cNvPr>
          <p:cNvSpPr/>
          <p:nvPr/>
        </p:nvSpPr>
        <p:spPr bwMode="auto">
          <a:xfrm flipH="1">
            <a:off x="8092445" y="2783731"/>
            <a:ext cx="281343" cy="388380"/>
          </a:xfrm>
          <a:custGeom>
            <a:avLst/>
            <a:gdLst>
              <a:gd name="connsiteX0" fmla="*/ 0 w 301557"/>
              <a:gd name="connsiteY0" fmla="*/ 272375 h 272375"/>
              <a:gd name="connsiteX1" fmla="*/ 175098 w 301557"/>
              <a:gd name="connsiteY1" fmla="*/ 0 h 272375"/>
              <a:gd name="connsiteX2" fmla="*/ 301557 w 301557"/>
              <a:gd name="connsiteY2" fmla="*/ 0 h 272375"/>
            </a:gdLst>
            <a:ahLst/>
            <a:cxnLst>
              <a:cxn ang="0">
                <a:pos x="connsiteX0" y="connsiteY0"/>
              </a:cxn>
              <a:cxn ang="0">
                <a:pos x="connsiteX1" y="connsiteY1"/>
              </a:cxn>
              <a:cxn ang="0">
                <a:pos x="connsiteX2" y="connsiteY2"/>
              </a:cxn>
            </a:cxnLst>
            <a:rect l="l" t="t" r="r" b="b"/>
            <a:pathLst>
              <a:path w="301557" h="272375">
                <a:moveTo>
                  <a:pt x="0" y="272375"/>
                </a:moveTo>
                <a:lnTo>
                  <a:pt x="175098" y="0"/>
                </a:lnTo>
                <a:lnTo>
                  <a:pt x="301557"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117" name="Straight Connector 116">
            <a:extLst>
              <a:ext uri="{FF2B5EF4-FFF2-40B4-BE49-F238E27FC236}">
                <a16:creationId xmlns:a16="http://schemas.microsoft.com/office/drawing/2014/main" id="{F3F1253E-2C64-4E73-B98D-3375878E0C51}"/>
              </a:ext>
            </a:extLst>
          </p:cNvPr>
          <p:cNvCxnSpPr>
            <a:cxnSpLocks/>
          </p:cNvCxnSpPr>
          <p:nvPr/>
        </p:nvCxnSpPr>
        <p:spPr bwMode="auto">
          <a:xfrm>
            <a:off x="8557505" y="2547025"/>
            <a:ext cx="150154" cy="438921"/>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E5F9BF13-99BF-458D-B58C-2B6BABDDBAEA}"/>
              </a:ext>
            </a:extLst>
          </p:cNvPr>
          <p:cNvCxnSpPr>
            <a:cxnSpLocks/>
          </p:cNvCxnSpPr>
          <p:nvPr/>
        </p:nvCxnSpPr>
        <p:spPr bwMode="auto">
          <a:xfrm>
            <a:off x="9102594" y="2547025"/>
            <a:ext cx="0" cy="385818"/>
          </a:xfrm>
          <a:prstGeom prst="line">
            <a:avLst/>
          </a:prstGeom>
          <a:noFill/>
          <a:ln w="28575" cap="flat" cmpd="sng" algn="ctr">
            <a:solidFill>
              <a:schemeClr val="bg1"/>
            </a:solidFill>
            <a:prstDash val="solid"/>
            <a:round/>
            <a:headEnd type="none" w="med" len="med"/>
            <a:tailEnd type="none" w="med" len="med"/>
          </a:ln>
          <a:effectLst/>
        </p:spPr>
      </p:cxnSp>
      <p:grpSp>
        <p:nvGrpSpPr>
          <p:cNvPr id="17" name="Group 16">
            <a:extLst>
              <a:ext uri="{FF2B5EF4-FFF2-40B4-BE49-F238E27FC236}">
                <a16:creationId xmlns:a16="http://schemas.microsoft.com/office/drawing/2014/main" id="{057A3243-AF6D-4D1E-9D0D-0057B012892E}"/>
              </a:ext>
            </a:extLst>
          </p:cNvPr>
          <p:cNvGrpSpPr/>
          <p:nvPr/>
        </p:nvGrpSpPr>
        <p:grpSpPr>
          <a:xfrm>
            <a:off x="6098597" y="5510984"/>
            <a:ext cx="551132" cy="188582"/>
            <a:chOff x="9837738" y="5873457"/>
            <a:chExt cx="551132" cy="188582"/>
          </a:xfrm>
        </p:grpSpPr>
        <p:sp>
          <p:nvSpPr>
            <p:cNvPr id="8" name="Rectangle 7">
              <a:extLst>
                <a:ext uri="{FF2B5EF4-FFF2-40B4-BE49-F238E27FC236}">
                  <a16:creationId xmlns:a16="http://schemas.microsoft.com/office/drawing/2014/main" id="{75AD5359-BC4B-45C3-B114-1E02CCBE4B43}"/>
                </a:ext>
              </a:extLst>
            </p:cNvPr>
            <p:cNvSpPr/>
            <p:nvPr/>
          </p:nvSpPr>
          <p:spPr bwMode="auto">
            <a:xfrm>
              <a:off x="9837738" y="5873457"/>
              <a:ext cx="188582" cy="188582"/>
            </a:xfrm>
            <a:prstGeom prst="rect">
              <a:avLst/>
            </a:prstGeom>
            <a:solidFill>
              <a:srgbClr val="015873"/>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9" name="Rectangle 78">
              <a:extLst>
                <a:ext uri="{FF2B5EF4-FFF2-40B4-BE49-F238E27FC236}">
                  <a16:creationId xmlns:a16="http://schemas.microsoft.com/office/drawing/2014/main" id="{5B580C4A-6B73-4CE0-A505-B3ABC35734B0}"/>
                </a:ext>
              </a:extLst>
            </p:cNvPr>
            <p:cNvSpPr/>
            <p:nvPr/>
          </p:nvSpPr>
          <p:spPr bwMode="auto">
            <a:xfrm>
              <a:off x="10019013" y="5873457"/>
              <a:ext cx="188582" cy="188582"/>
            </a:xfrm>
            <a:prstGeom prst="rect">
              <a:avLst/>
            </a:prstGeom>
            <a:solidFill>
              <a:srgbClr val="4DA1BB"/>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2" name="Rectangle 81">
              <a:extLst>
                <a:ext uri="{FF2B5EF4-FFF2-40B4-BE49-F238E27FC236}">
                  <a16:creationId xmlns:a16="http://schemas.microsoft.com/office/drawing/2014/main" id="{71D95BDA-5372-4E69-AED1-9E9502332BD2}"/>
                </a:ext>
              </a:extLst>
            </p:cNvPr>
            <p:cNvSpPr/>
            <p:nvPr/>
          </p:nvSpPr>
          <p:spPr bwMode="auto">
            <a:xfrm>
              <a:off x="10200288" y="5873457"/>
              <a:ext cx="188582" cy="188582"/>
            </a:xfrm>
            <a:prstGeom prst="rect">
              <a:avLst/>
            </a:prstGeom>
            <a:solidFill>
              <a:srgbClr val="DBECF1"/>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8" name="TextBox 17">
            <a:extLst>
              <a:ext uri="{FF2B5EF4-FFF2-40B4-BE49-F238E27FC236}">
                <a16:creationId xmlns:a16="http://schemas.microsoft.com/office/drawing/2014/main" id="{0BD83588-8239-479F-9F91-8A4237CAC126}"/>
              </a:ext>
            </a:extLst>
          </p:cNvPr>
          <p:cNvSpPr txBox="1"/>
          <p:nvPr/>
        </p:nvSpPr>
        <p:spPr bwMode="auto">
          <a:xfrm>
            <a:off x="5141768" y="5424187"/>
            <a:ext cx="9893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4572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On target</a:t>
            </a:r>
          </a:p>
        </p:txBody>
      </p:sp>
      <p:grpSp>
        <p:nvGrpSpPr>
          <p:cNvPr id="84" name="Group 83">
            <a:extLst>
              <a:ext uri="{FF2B5EF4-FFF2-40B4-BE49-F238E27FC236}">
                <a16:creationId xmlns:a16="http://schemas.microsoft.com/office/drawing/2014/main" id="{E6089D00-7750-4311-BC87-5C848C856093}"/>
              </a:ext>
            </a:extLst>
          </p:cNvPr>
          <p:cNvGrpSpPr/>
          <p:nvPr/>
        </p:nvGrpSpPr>
        <p:grpSpPr>
          <a:xfrm>
            <a:off x="6098597" y="5766306"/>
            <a:ext cx="551132" cy="188582"/>
            <a:chOff x="9837738" y="5873457"/>
            <a:chExt cx="551132" cy="188582"/>
          </a:xfrm>
        </p:grpSpPr>
        <p:sp>
          <p:nvSpPr>
            <p:cNvPr id="87" name="Rectangle 86">
              <a:extLst>
                <a:ext uri="{FF2B5EF4-FFF2-40B4-BE49-F238E27FC236}">
                  <a16:creationId xmlns:a16="http://schemas.microsoft.com/office/drawing/2014/main" id="{D8C17169-8650-49A8-B904-6DFA398C2C0A}"/>
                </a:ext>
              </a:extLst>
            </p:cNvPr>
            <p:cNvSpPr/>
            <p:nvPr/>
          </p:nvSpPr>
          <p:spPr bwMode="auto">
            <a:xfrm>
              <a:off x="9837738" y="5873457"/>
              <a:ext cx="188582" cy="188582"/>
            </a:xfrm>
            <a:prstGeom prst="rect">
              <a:avLst/>
            </a:prstGeom>
            <a:solidFill>
              <a:srgbClr val="00411D"/>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 name="Rectangle 94">
              <a:extLst>
                <a:ext uri="{FF2B5EF4-FFF2-40B4-BE49-F238E27FC236}">
                  <a16:creationId xmlns:a16="http://schemas.microsoft.com/office/drawing/2014/main" id="{FAD1F8EC-CD06-476C-82FE-8E2B167C4966}"/>
                </a:ext>
              </a:extLst>
            </p:cNvPr>
            <p:cNvSpPr/>
            <p:nvPr/>
          </p:nvSpPr>
          <p:spPr bwMode="auto">
            <a:xfrm>
              <a:off x="10028638" y="5873457"/>
              <a:ext cx="188582" cy="188582"/>
            </a:xfrm>
            <a:prstGeom prst="rect">
              <a:avLst/>
            </a:prstGeom>
            <a:solidFill>
              <a:srgbClr val="00622C"/>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1" name="Rectangle 100">
              <a:extLst>
                <a:ext uri="{FF2B5EF4-FFF2-40B4-BE49-F238E27FC236}">
                  <a16:creationId xmlns:a16="http://schemas.microsoft.com/office/drawing/2014/main" id="{033ECD23-5790-4023-A865-9B54622B2780}"/>
                </a:ext>
              </a:extLst>
            </p:cNvPr>
            <p:cNvSpPr/>
            <p:nvPr/>
          </p:nvSpPr>
          <p:spPr bwMode="auto">
            <a:xfrm>
              <a:off x="10200288" y="5873457"/>
              <a:ext cx="188582" cy="188582"/>
            </a:xfrm>
            <a:prstGeom prst="rect">
              <a:avLst/>
            </a:prstGeom>
            <a:solidFill>
              <a:srgbClr val="00823B"/>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10" name="TextBox 109">
            <a:extLst>
              <a:ext uri="{FF2B5EF4-FFF2-40B4-BE49-F238E27FC236}">
                <a16:creationId xmlns:a16="http://schemas.microsoft.com/office/drawing/2014/main" id="{97FD4288-AF74-432F-8050-965F5CBA81EC}"/>
              </a:ext>
            </a:extLst>
          </p:cNvPr>
          <p:cNvSpPr txBox="1"/>
          <p:nvPr/>
        </p:nvSpPr>
        <p:spPr bwMode="auto">
          <a:xfrm>
            <a:off x="5126123" y="5687382"/>
            <a:ext cx="10102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4572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Off target</a:t>
            </a:r>
          </a:p>
        </p:txBody>
      </p:sp>
      <p:grpSp>
        <p:nvGrpSpPr>
          <p:cNvPr id="116" name="Group 115">
            <a:extLst>
              <a:ext uri="{FF2B5EF4-FFF2-40B4-BE49-F238E27FC236}">
                <a16:creationId xmlns:a16="http://schemas.microsoft.com/office/drawing/2014/main" id="{6C9CF55B-2CF7-4113-B53D-F4C984C85A5C}"/>
              </a:ext>
            </a:extLst>
          </p:cNvPr>
          <p:cNvGrpSpPr/>
          <p:nvPr/>
        </p:nvGrpSpPr>
        <p:grpSpPr>
          <a:xfrm>
            <a:off x="6643995" y="5766306"/>
            <a:ext cx="541507" cy="188582"/>
            <a:chOff x="9924363" y="5873457"/>
            <a:chExt cx="541507" cy="188582"/>
          </a:xfrm>
        </p:grpSpPr>
        <p:sp>
          <p:nvSpPr>
            <p:cNvPr id="118" name="Rectangle 117">
              <a:extLst>
                <a:ext uri="{FF2B5EF4-FFF2-40B4-BE49-F238E27FC236}">
                  <a16:creationId xmlns:a16="http://schemas.microsoft.com/office/drawing/2014/main" id="{4EA09F70-7531-4988-9B02-455A7532C178}"/>
                </a:ext>
              </a:extLst>
            </p:cNvPr>
            <p:cNvSpPr/>
            <p:nvPr/>
          </p:nvSpPr>
          <p:spPr bwMode="auto">
            <a:xfrm>
              <a:off x="9924363" y="5873457"/>
              <a:ext cx="188582" cy="188582"/>
            </a:xfrm>
            <a:prstGeom prst="rect">
              <a:avLst/>
            </a:prstGeom>
            <a:solidFill>
              <a:srgbClr val="1BFF8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9" name="Rectangle 118">
              <a:extLst>
                <a:ext uri="{FF2B5EF4-FFF2-40B4-BE49-F238E27FC236}">
                  <a16:creationId xmlns:a16="http://schemas.microsoft.com/office/drawing/2014/main" id="{F4F12471-6C08-4075-B6F5-64FC6F0CF787}"/>
                </a:ext>
              </a:extLst>
            </p:cNvPr>
            <p:cNvSpPr/>
            <p:nvPr/>
          </p:nvSpPr>
          <p:spPr bwMode="auto">
            <a:xfrm>
              <a:off x="10096013" y="5873457"/>
              <a:ext cx="188582" cy="188582"/>
            </a:xfrm>
            <a:prstGeom prst="rect">
              <a:avLst/>
            </a:prstGeom>
            <a:solidFill>
              <a:srgbClr val="67FFAC"/>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0" name="Rectangle 119">
              <a:extLst>
                <a:ext uri="{FF2B5EF4-FFF2-40B4-BE49-F238E27FC236}">
                  <a16:creationId xmlns:a16="http://schemas.microsoft.com/office/drawing/2014/main" id="{97A10C92-8B87-4D4D-A395-FABA86ECE585}"/>
                </a:ext>
              </a:extLst>
            </p:cNvPr>
            <p:cNvSpPr/>
            <p:nvPr/>
          </p:nvSpPr>
          <p:spPr bwMode="auto">
            <a:xfrm>
              <a:off x="10277288" y="5873457"/>
              <a:ext cx="188582" cy="188582"/>
            </a:xfrm>
            <a:prstGeom prst="rect">
              <a:avLst/>
            </a:prstGeom>
            <a:solidFill>
              <a:srgbClr val="B3FFD5"/>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22" name="Group 121">
            <a:extLst>
              <a:ext uri="{FF2B5EF4-FFF2-40B4-BE49-F238E27FC236}">
                <a16:creationId xmlns:a16="http://schemas.microsoft.com/office/drawing/2014/main" id="{ADBEF505-710C-4E47-B67A-B398C18F2798}"/>
              </a:ext>
            </a:extLst>
          </p:cNvPr>
          <p:cNvGrpSpPr/>
          <p:nvPr/>
        </p:nvGrpSpPr>
        <p:grpSpPr>
          <a:xfrm>
            <a:off x="6101686" y="6005279"/>
            <a:ext cx="551132" cy="188582"/>
            <a:chOff x="9837738" y="5873457"/>
            <a:chExt cx="551132" cy="188582"/>
          </a:xfrm>
        </p:grpSpPr>
        <p:sp>
          <p:nvSpPr>
            <p:cNvPr id="123" name="Rectangle 122">
              <a:extLst>
                <a:ext uri="{FF2B5EF4-FFF2-40B4-BE49-F238E27FC236}">
                  <a16:creationId xmlns:a16="http://schemas.microsoft.com/office/drawing/2014/main" id="{B3669422-EA86-4778-8BD1-036065F02850}"/>
                </a:ext>
              </a:extLst>
            </p:cNvPr>
            <p:cNvSpPr/>
            <p:nvPr/>
          </p:nvSpPr>
          <p:spPr bwMode="auto">
            <a:xfrm>
              <a:off x="9837738" y="5873457"/>
              <a:ext cx="188582" cy="188582"/>
            </a:xfrm>
            <a:prstGeom prst="rect">
              <a:avLst/>
            </a:prstGeom>
            <a:solidFill>
              <a:srgbClr val="E1471D"/>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4" name="Rectangle 123">
              <a:extLst>
                <a:ext uri="{FF2B5EF4-FFF2-40B4-BE49-F238E27FC236}">
                  <a16:creationId xmlns:a16="http://schemas.microsoft.com/office/drawing/2014/main" id="{4F84F851-F26D-4C8C-9171-936DB4D1E7F6}"/>
                </a:ext>
              </a:extLst>
            </p:cNvPr>
            <p:cNvSpPr/>
            <p:nvPr/>
          </p:nvSpPr>
          <p:spPr bwMode="auto">
            <a:xfrm>
              <a:off x="10019013" y="5873457"/>
              <a:ext cx="188582" cy="188582"/>
            </a:xfrm>
            <a:prstGeom prst="rect">
              <a:avLst/>
            </a:prstGeom>
            <a:solidFill>
              <a:srgbClr val="ED9077"/>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5" name="Rectangle 124">
              <a:extLst>
                <a:ext uri="{FF2B5EF4-FFF2-40B4-BE49-F238E27FC236}">
                  <a16:creationId xmlns:a16="http://schemas.microsoft.com/office/drawing/2014/main" id="{9BEBB44E-78CA-4ABA-A9B8-DB6D02888984}"/>
                </a:ext>
              </a:extLst>
            </p:cNvPr>
            <p:cNvSpPr/>
            <p:nvPr/>
          </p:nvSpPr>
          <p:spPr bwMode="auto">
            <a:xfrm>
              <a:off x="10200288" y="5873457"/>
              <a:ext cx="188582" cy="188582"/>
            </a:xfrm>
            <a:prstGeom prst="rect">
              <a:avLst/>
            </a:prstGeom>
            <a:solidFill>
              <a:srgbClr val="F9DAD2"/>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26" name="TextBox 125">
            <a:extLst>
              <a:ext uri="{FF2B5EF4-FFF2-40B4-BE49-F238E27FC236}">
                <a16:creationId xmlns:a16="http://schemas.microsoft.com/office/drawing/2014/main" id="{E41E1E44-EE67-4590-8B6C-DF960728B7B3}"/>
              </a:ext>
            </a:extLst>
          </p:cNvPr>
          <p:cNvSpPr txBox="1"/>
          <p:nvPr/>
        </p:nvSpPr>
        <p:spPr bwMode="auto">
          <a:xfrm>
            <a:off x="4661765" y="5931162"/>
            <a:ext cx="14902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4572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Transformation</a:t>
            </a:r>
          </a:p>
        </p:txBody>
      </p:sp>
      <p:sp>
        <p:nvSpPr>
          <p:cNvPr id="19" name="TextBox 18">
            <a:extLst>
              <a:ext uri="{FF2B5EF4-FFF2-40B4-BE49-F238E27FC236}">
                <a16:creationId xmlns:a16="http://schemas.microsoft.com/office/drawing/2014/main" id="{B557637B-1E77-4896-87F4-ACA88F8C605C}"/>
              </a:ext>
            </a:extLst>
          </p:cNvPr>
          <p:cNvSpPr txBox="1"/>
          <p:nvPr/>
        </p:nvSpPr>
        <p:spPr bwMode="auto">
          <a:xfrm>
            <a:off x="3833524" y="5216266"/>
            <a:ext cx="13004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4572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*T790M retained.</a:t>
            </a:r>
          </a:p>
        </p:txBody>
      </p:sp>
    </p:spTree>
    <p:extLst>
      <p:ext uri="{BB962C8B-B14F-4D97-AF65-F5344CB8AC3E}">
        <p14:creationId xmlns:p14="http://schemas.microsoft.com/office/powerpoint/2010/main" val="7518155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7884A-9A6F-478F-B6AD-22FD52EEF31F}"/>
              </a:ext>
            </a:extLst>
          </p:cNvPr>
          <p:cNvSpPr>
            <a:spLocks noGrp="1"/>
          </p:cNvSpPr>
          <p:nvPr>
            <p:ph type="title"/>
          </p:nvPr>
        </p:nvSpPr>
        <p:spPr/>
        <p:txBody>
          <a:bodyPr/>
          <a:lstStyle/>
          <a:p>
            <a:r>
              <a:rPr lang="en-US" dirty="0"/>
              <a:t>Patritumab Deruxtecan (HER3-DXd): </a:t>
            </a:r>
            <a:br>
              <a:rPr lang="en-US" dirty="0"/>
            </a:br>
            <a:r>
              <a:rPr lang="en-US" dirty="0"/>
              <a:t>Novel HER3-Targeted Antibody–Drug Conjugate</a:t>
            </a:r>
          </a:p>
        </p:txBody>
      </p:sp>
      <p:sp>
        <p:nvSpPr>
          <p:cNvPr id="4" name="Text Box 11">
            <a:extLst>
              <a:ext uri="{FF2B5EF4-FFF2-40B4-BE49-F238E27FC236}">
                <a16:creationId xmlns:a16="http://schemas.microsoft.com/office/drawing/2014/main" id="{97B5EAD5-46C7-4AEF-8D86-CD107A37AF93}"/>
              </a:ext>
            </a:extLst>
          </p:cNvPr>
          <p:cNvSpPr txBox="1">
            <a:spLocks noChangeArrowheads="1"/>
          </p:cNvSpPr>
          <p:nvPr/>
        </p:nvSpPr>
        <p:spPr bwMode="auto">
          <a:xfrm>
            <a:off x="424550" y="641069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Hashimoto. Clin Cancer Res. 2019;25:7151. Jänne. Cancer Discov. 2022;12(1):74-89.</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
        <p:nvSpPr>
          <p:cNvPr id="20" name="TextBox 19">
            <a:extLst>
              <a:ext uri="{FF2B5EF4-FFF2-40B4-BE49-F238E27FC236}">
                <a16:creationId xmlns:a16="http://schemas.microsoft.com/office/drawing/2014/main" id="{890CD9A8-87EE-48B1-AF47-299011BB5472}"/>
              </a:ext>
            </a:extLst>
          </p:cNvPr>
          <p:cNvSpPr txBox="1"/>
          <p:nvPr/>
        </p:nvSpPr>
        <p:spPr bwMode="auto">
          <a:xfrm>
            <a:off x="1985895" y="1900087"/>
            <a:ext cx="28691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Human Anti-HER3 IgG1 mAb</a:t>
            </a:r>
          </a:p>
        </p:txBody>
      </p:sp>
      <p:sp>
        <p:nvSpPr>
          <p:cNvPr id="22" name="TextBox 21">
            <a:extLst>
              <a:ext uri="{FF2B5EF4-FFF2-40B4-BE49-F238E27FC236}">
                <a16:creationId xmlns:a16="http://schemas.microsoft.com/office/drawing/2014/main" id="{78AA6989-55CD-41D7-9F63-7DAA4ABC0C1F}"/>
              </a:ext>
            </a:extLst>
          </p:cNvPr>
          <p:cNvSpPr txBox="1"/>
          <p:nvPr/>
        </p:nvSpPr>
        <p:spPr bwMode="auto">
          <a:xfrm>
            <a:off x="2042740" y="4907611"/>
            <a:ext cx="262475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Conjugation Chemistry</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Drug linker conjugated to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cysteine residues of mAb</a:t>
            </a:r>
          </a:p>
        </p:txBody>
      </p:sp>
      <p:grpSp>
        <p:nvGrpSpPr>
          <p:cNvPr id="73" name="Group 72">
            <a:extLst>
              <a:ext uri="{FF2B5EF4-FFF2-40B4-BE49-F238E27FC236}">
                <a16:creationId xmlns:a16="http://schemas.microsoft.com/office/drawing/2014/main" id="{61DDE27C-D0A6-415D-AD48-A5AE5D037353}"/>
              </a:ext>
            </a:extLst>
          </p:cNvPr>
          <p:cNvGrpSpPr/>
          <p:nvPr/>
        </p:nvGrpSpPr>
        <p:grpSpPr>
          <a:xfrm>
            <a:off x="2042551" y="2274927"/>
            <a:ext cx="2198950" cy="2550599"/>
            <a:chOff x="46092" y="1981231"/>
            <a:chExt cx="2198950" cy="2550599"/>
          </a:xfrm>
        </p:grpSpPr>
        <p:grpSp>
          <p:nvGrpSpPr>
            <p:cNvPr id="71" name="Group 70">
              <a:extLst>
                <a:ext uri="{FF2B5EF4-FFF2-40B4-BE49-F238E27FC236}">
                  <a16:creationId xmlns:a16="http://schemas.microsoft.com/office/drawing/2014/main" id="{7052AC82-825F-4DA4-BAA1-2498D8EAD2FF}"/>
                </a:ext>
              </a:extLst>
            </p:cNvPr>
            <p:cNvGrpSpPr/>
            <p:nvPr/>
          </p:nvGrpSpPr>
          <p:grpSpPr>
            <a:xfrm>
              <a:off x="46092" y="1981231"/>
              <a:ext cx="2198950" cy="2550599"/>
              <a:chOff x="323644" y="1743085"/>
              <a:chExt cx="2198950" cy="2550599"/>
            </a:xfrm>
          </p:grpSpPr>
          <p:grpSp>
            <p:nvGrpSpPr>
              <p:cNvPr id="64" name="Group 63">
                <a:extLst>
                  <a:ext uri="{FF2B5EF4-FFF2-40B4-BE49-F238E27FC236}">
                    <a16:creationId xmlns:a16="http://schemas.microsoft.com/office/drawing/2014/main" id="{1AF8B5D2-4FB7-418C-850A-520541F3AE7C}"/>
                  </a:ext>
                </a:extLst>
              </p:cNvPr>
              <p:cNvGrpSpPr/>
              <p:nvPr/>
            </p:nvGrpSpPr>
            <p:grpSpPr>
              <a:xfrm flipH="1">
                <a:off x="1673566" y="2656556"/>
                <a:ext cx="373953" cy="440320"/>
                <a:chOff x="1336528" y="2656108"/>
                <a:chExt cx="373953" cy="440320"/>
              </a:xfrm>
            </p:grpSpPr>
            <p:grpSp>
              <p:nvGrpSpPr>
                <p:cNvPr id="65" name="Group 64">
                  <a:extLst>
                    <a:ext uri="{FF2B5EF4-FFF2-40B4-BE49-F238E27FC236}">
                      <a16:creationId xmlns:a16="http://schemas.microsoft.com/office/drawing/2014/main" id="{E55B5D41-E2DB-414D-A92E-36FF7BC7A9ED}"/>
                    </a:ext>
                  </a:extLst>
                </p:cNvPr>
                <p:cNvGrpSpPr/>
                <p:nvPr/>
              </p:nvGrpSpPr>
              <p:grpSpPr>
                <a:xfrm rot="20054875">
                  <a:off x="1548516" y="2656108"/>
                  <a:ext cx="161965" cy="160891"/>
                  <a:chOff x="1626118" y="2500049"/>
                  <a:chExt cx="161965" cy="160891"/>
                </a:xfrm>
              </p:grpSpPr>
              <p:cxnSp>
                <p:nvCxnSpPr>
                  <p:cNvPr id="69" name="Straight Connector 68">
                    <a:extLst>
                      <a:ext uri="{FF2B5EF4-FFF2-40B4-BE49-F238E27FC236}">
                        <a16:creationId xmlns:a16="http://schemas.microsoft.com/office/drawing/2014/main" id="{D0CB5057-43E9-42AD-A29F-6A707EEDB8B7}"/>
                      </a:ext>
                    </a:extLst>
                  </p:cNvPr>
                  <p:cNvCxnSpPr>
                    <a:cxnSpLocks/>
                  </p:cNvCxnSpPr>
                  <p:nvPr/>
                </p:nvCxnSpPr>
                <p:spPr bwMode="auto">
                  <a:xfrm rot="414132" flipV="1">
                    <a:off x="1626118" y="2574460"/>
                    <a:ext cx="81922" cy="86480"/>
                  </a:xfrm>
                  <a:prstGeom prst="line">
                    <a:avLst/>
                  </a:prstGeom>
                  <a:noFill/>
                  <a:ln w="28575" cap="flat" cmpd="sng" algn="ctr">
                    <a:solidFill>
                      <a:schemeClr val="bg1"/>
                    </a:solidFill>
                    <a:prstDash val="solid"/>
                    <a:round/>
                    <a:headEnd type="none" w="med" len="med"/>
                    <a:tailEnd type="none" w="med" len="med"/>
                  </a:ln>
                  <a:effectLst/>
                </p:spPr>
              </p:cxnSp>
              <p:sp>
                <p:nvSpPr>
                  <p:cNvPr id="70" name="Oval 69">
                    <a:extLst>
                      <a:ext uri="{FF2B5EF4-FFF2-40B4-BE49-F238E27FC236}">
                        <a16:creationId xmlns:a16="http://schemas.microsoft.com/office/drawing/2014/main" id="{24CB9DF0-7FDB-409E-AB90-62675B1C667A}"/>
                      </a:ext>
                    </a:extLst>
                  </p:cNvPr>
                  <p:cNvSpPr/>
                  <p:nvPr/>
                </p:nvSpPr>
                <p:spPr bwMode="auto">
                  <a:xfrm rot="414132">
                    <a:off x="1665815" y="2500049"/>
                    <a:ext cx="122268" cy="12226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66" name="Group 65">
                  <a:extLst>
                    <a:ext uri="{FF2B5EF4-FFF2-40B4-BE49-F238E27FC236}">
                      <a16:creationId xmlns:a16="http://schemas.microsoft.com/office/drawing/2014/main" id="{BC279FC3-B899-4FE0-8EA0-A522582F5959}"/>
                    </a:ext>
                  </a:extLst>
                </p:cNvPr>
                <p:cNvGrpSpPr/>
                <p:nvPr/>
              </p:nvGrpSpPr>
              <p:grpSpPr>
                <a:xfrm rot="12169497">
                  <a:off x="1336528" y="2935537"/>
                  <a:ext cx="161965" cy="160891"/>
                  <a:chOff x="1626118" y="2500049"/>
                  <a:chExt cx="161965" cy="160891"/>
                </a:xfrm>
              </p:grpSpPr>
              <p:cxnSp>
                <p:nvCxnSpPr>
                  <p:cNvPr id="67" name="Straight Connector 66">
                    <a:extLst>
                      <a:ext uri="{FF2B5EF4-FFF2-40B4-BE49-F238E27FC236}">
                        <a16:creationId xmlns:a16="http://schemas.microsoft.com/office/drawing/2014/main" id="{587011F7-1E90-40A9-9747-BDF669190EFE}"/>
                      </a:ext>
                    </a:extLst>
                  </p:cNvPr>
                  <p:cNvCxnSpPr>
                    <a:cxnSpLocks/>
                  </p:cNvCxnSpPr>
                  <p:nvPr/>
                </p:nvCxnSpPr>
                <p:spPr bwMode="auto">
                  <a:xfrm rot="414132" flipV="1">
                    <a:off x="1626118" y="2574460"/>
                    <a:ext cx="81922" cy="86480"/>
                  </a:xfrm>
                  <a:prstGeom prst="line">
                    <a:avLst/>
                  </a:prstGeom>
                  <a:noFill/>
                  <a:ln w="28575" cap="flat" cmpd="sng" algn="ctr">
                    <a:solidFill>
                      <a:schemeClr val="bg1"/>
                    </a:solidFill>
                    <a:prstDash val="solid"/>
                    <a:round/>
                    <a:headEnd type="none" w="med" len="med"/>
                    <a:tailEnd type="none" w="med" len="med"/>
                  </a:ln>
                  <a:effectLst/>
                </p:spPr>
              </p:cxnSp>
              <p:sp>
                <p:nvSpPr>
                  <p:cNvPr id="68" name="Oval 67">
                    <a:extLst>
                      <a:ext uri="{FF2B5EF4-FFF2-40B4-BE49-F238E27FC236}">
                        <a16:creationId xmlns:a16="http://schemas.microsoft.com/office/drawing/2014/main" id="{05A0711B-46F3-46BA-9A84-55AD9B9916E2}"/>
                      </a:ext>
                    </a:extLst>
                  </p:cNvPr>
                  <p:cNvSpPr/>
                  <p:nvPr/>
                </p:nvSpPr>
                <p:spPr bwMode="auto">
                  <a:xfrm rot="414132">
                    <a:off x="1665815" y="2500049"/>
                    <a:ext cx="122268" cy="12226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63" name="Group 62">
                <a:extLst>
                  <a:ext uri="{FF2B5EF4-FFF2-40B4-BE49-F238E27FC236}">
                    <a16:creationId xmlns:a16="http://schemas.microsoft.com/office/drawing/2014/main" id="{93FFAAD8-A77E-4756-9187-1EC4AA4D3CAA}"/>
                  </a:ext>
                </a:extLst>
              </p:cNvPr>
              <p:cNvGrpSpPr/>
              <p:nvPr/>
            </p:nvGrpSpPr>
            <p:grpSpPr>
              <a:xfrm>
                <a:off x="1258706" y="2656108"/>
                <a:ext cx="373953" cy="440320"/>
                <a:chOff x="1336528" y="2656108"/>
                <a:chExt cx="373953" cy="440320"/>
              </a:xfrm>
            </p:grpSpPr>
            <p:grpSp>
              <p:nvGrpSpPr>
                <p:cNvPr id="59" name="Group 58">
                  <a:extLst>
                    <a:ext uri="{FF2B5EF4-FFF2-40B4-BE49-F238E27FC236}">
                      <a16:creationId xmlns:a16="http://schemas.microsoft.com/office/drawing/2014/main" id="{7F2CF4A3-847F-4EAD-A6CF-34A3A5C62DB9}"/>
                    </a:ext>
                  </a:extLst>
                </p:cNvPr>
                <p:cNvGrpSpPr/>
                <p:nvPr/>
              </p:nvGrpSpPr>
              <p:grpSpPr>
                <a:xfrm rot="20054875">
                  <a:off x="1548516" y="2656108"/>
                  <a:ext cx="161965" cy="160891"/>
                  <a:chOff x="1626118" y="2500049"/>
                  <a:chExt cx="161965" cy="160891"/>
                </a:xfrm>
              </p:grpSpPr>
              <p:cxnSp>
                <p:nvCxnSpPr>
                  <p:cNvPr id="57" name="Straight Connector 56">
                    <a:extLst>
                      <a:ext uri="{FF2B5EF4-FFF2-40B4-BE49-F238E27FC236}">
                        <a16:creationId xmlns:a16="http://schemas.microsoft.com/office/drawing/2014/main" id="{1B71545D-0159-4371-BC4D-1E20117C7F61}"/>
                      </a:ext>
                    </a:extLst>
                  </p:cNvPr>
                  <p:cNvCxnSpPr>
                    <a:cxnSpLocks/>
                  </p:cNvCxnSpPr>
                  <p:nvPr/>
                </p:nvCxnSpPr>
                <p:spPr bwMode="auto">
                  <a:xfrm rot="414132" flipV="1">
                    <a:off x="1626118" y="2574460"/>
                    <a:ext cx="81922" cy="86480"/>
                  </a:xfrm>
                  <a:prstGeom prst="line">
                    <a:avLst/>
                  </a:prstGeom>
                  <a:noFill/>
                  <a:ln w="28575" cap="flat" cmpd="sng" algn="ctr">
                    <a:solidFill>
                      <a:schemeClr val="bg1"/>
                    </a:solidFill>
                    <a:prstDash val="solid"/>
                    <a:round/>
                    <a:headEnd type="none" w="med" len="med"/>
                    <a:tailEnd type="none" w="med" len="med"/>
                  </a:ln>
                  <a:effectLst/>
                </p:spPr>
              </p:cxnSp>
              <p:sp>
                <p:nvSpPr>
                  <p:cNvPr id="58" name="Oval 57">
                    <a:extLst>
                      <a:ext uri="{FF2B5EF4-FFF2-40B4-BE49-F238E27FC236}">
                        <a16:creationId xmlns:a16="http://schemas.microsoft.com/office/drawing/2014/main" id="{3F6BF5AE-0D3C-4CF8-B7DC-05BBCC696FAE}"/>
                      </a:ext>
                    </a:extLst>
                  </p:cNvPr>
                  <p:cNvSpPr/>
                  <p:nvPr/>
                </p:nvSpPr>
                <p:spPr bwMode="auto">
                  <a:xfrm rot="414132">
                    <a:off x="1665815" y="2500049"/>
                    <a:ext cx="122268" cy="12226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60" name="Group 59">
                  <a:extLst>
                    <a:ext uri="{FF2B5EF4-FFF2-40B4-BE49-F238E27FC236}">
                      <a16:creationId xmlns:a16="http://schemas.microsoft.com/office/drawing/2014/main" id="{BE9F191D-7F45-4314-ABA1-06208500B114}"/>
                    </a:ext>
                  </a:extLst>
                </p:cNvPr>
                <p:cNvGrpSpPr/>
                <p:nvPr/>
              </p:nvGrpSpPr>
              <p:grpSpPr>
                <a:xfrm rot="12169497">
                  <a:off x="1336528" y="2935537"/>
                  <a:ext cx="161965" cy="160891"/>
                  <a:chOff x="1626118" y="2500049"/>
                  <a:chExt cx="161965" cy="160891"/>
                </a:xfrm>
              </p:grpSpPr>
              <p:cxnSp>
                <p:nvCxnSpPr>
                  <p:cNvPr id="61" name="Straight Connector 60">
                    <a:extLst>
                      <a:ext uri="{FF2B5EF4-FFF2-40B4-BE49-F238E27FC236}">
                        <a16:creationId xmlns:a16="http://schemas.microsoft.com/office/drawing/2014/main" id="{C5BDF683-75BD-4102-A7AE-9C43BE1552F0}"/>
                      </a:ext>
                    </a:extLst>
                  </p:cNvPr>
                  <p:cNvCxnSpPr>
                    <a:cxnSpLocks/>
                  </p:cNvCxnSpPr>
                  <p:nvPr/>
                </p:nvCxnSpPr>
                <p:spPr bwMode="auto">
                  <a:xfrm rot="414132" flipV="1">
                    <a:off x="1626118" y="2574460"/>
                    <a:ext cx="81922" cy="86480"/>
                  </a:xfrm>
                  <a:prstGeom prst="line">
                    <a:avLst/>
                  </a:prstGeom>
                  <a:noFill/>
                  <a:ln w="28575" cap="flat" cmpd="sng" algn="ctr">
                    <a:solidFill>
                      <a:schemeClr val="bg1"/>
                    </a:solidFill>
                    <a:prstDash val="solid"/>
                    <a:round/>
                    <a:headEnd type="none" w="med" len="med"/>
                    <a:tailEnd type="none" w="med" len="med"/>
                  </a:ln>
                  <a:effectLst/>
                </p:spPr>
              </p:cxnSp>
              <p:sp>
                <p:nvSpPr>
                  <p:cNvPr id="62" name="Oval 61">
                    <a:extLst>
                      <a:ext uri="{FF2B5EF4-FFF2-40B4-BE49-F238E27FC236}">
                        <a16:creationId xmlns:a16="http://schemas.microsoft.com/office/drawing/2014/main" id="{0AE7C294-14C9-4213-A630-14DD529FEE80}"/>
                      </a:ext>
                    </a:extLst>
                  </p:cNvPr>
                  <p:cNvSpPr/>
                  <p:nvPr/>
                </p:nvSpPr>
                <p:spPr bwMode="auto">
                  <a:xfrm rot="414132">
                    <a:off x="1665815" y="2500049"/>
                    <a:ext cx="122268" cy="12226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sp>
            <p:nvSpPr>
              <p:cNvPr id="42" name="Freeform: Shape 41">
                <a:extLst>
                  <a:ext uri="{FF2B5EF4-FFF2-40B4-BE49-F238E27FC236}">
                    <a16:creationId xmlns:a16="http://schemas.microsoft.com/office/drawing/2014/main" id="{DB7C0D14-7A6E-4B47-BE97-B4D268C5B613}"/>
                  </a:ext>
                </a:extLst>
              </p:cNvPr>
              <p:cNvSpPr/>
              <p:nvPr/>
            </p:nvSpPr>
            <p:spPr bwMode="auto">
              <a:xfrm>
                <a:off x="1354372" y="2609258"/>
                <a:ext cx="129135" cy="469988"/>
              </a:xfrm>
              <a:custGeom>
                <a:avLst/>
                <a:gdLst>
                  <a:gd name="connsiteX0" fmla="*/ 233464 w 233464"/>
                  <a:gd name="connsiteY0" fmla="*/ 233464 h 233464"/>
                  <a:gd name="connsiteX1" fmla="*/ 145915 w 233464"/>
                  <a:gd name="connsiteY1" fmla="*/ 87549 h 233464"/>
                  <a:gd name="connsiteX2" fmla="*/ 0 w 233464"/>
                  <a:gd name="connsiteY2" fmla="*/ 0 h 233464"/>
                </a:gdLst>
                <a:ahLst/>
                <a:cxnLst>
                  <a:cxn ang="0">
                    <a:pos x="connsiteX0" y="connsiteY0"/>
                  </a:cxn>
                  <a:cxn ang="0">
                    <a:pos x="connsiteX1" y="connsiteY1"/>
                  </a:cxn>
                  <a:cxn ang="0">
                    <a:pos x="connsiteX2" y="connsiteY2"/>
                  </a:cxn>
                </a:cxnLst>
                <a:rect l="l" t="t" r="r" b="b"/>
                <a:pathLst>
                  <a:path w="233464" h="233464">
                    <a:moveTo>
                      <a:pt x="233464" y="233464"/>
                    </a:moveTo>
                    <a:cubicBezTo>
                      <a:pt x="209145" y="179962"/>
                      <a:pt x="184826" y="126460"/>
                      <a:pt x="145915" y="87549"/>
                    </a:cubicBezTo>
                    <a:cubicBezTo>
                      <a:pt x="107004" y="48638"/>
                      <a:pt x="53502" y="24319"/>
                      <a:pt x="0" y="0"/>
                    </a:cubicBez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3" name="Freeform: Shape 42">
                <a:extLst>
                  <a:ext uri="{FF2B5EF4-FFF2-40B4-BE49-F238E27FC236}">
                    <a16:creationId xmlns:a16="http://schemas.microsoft.com/office/drawing/2014/main" id="{E40B342B-7438-47B9-9F07-C7E3A1711F25}"/>
                  </a:ext>
                </a:extLst>
              </p:cNvPr>
              <p:cNvSpPr/>
              <p:nvPr/>
            </p:nvSpPr>
            <p:spPr bwMode="auto">
              <a:xfrm flipH="1">
                <a:off x="1799814" y="2609258"/>
                <a:ext cx="145375" cy="473766"/>
              </a:xfrm>
              <a:custGeom>
                <a:avLst/>
                <a:gdLst>
                  <a:gd name="connsiteX0" fmla="*/ 233464 w 233464"/>
                  <a:gd name="connsiteY0" fmla="*/ 233464 h 233464"/>
                  <a:gd name="connsiteX1" fmla="*/ 145915 w 233464"/>
                  <a:gd name="connsiteY1" fmla="*/ 87549 h 233464"/>
                  <a:gd name="connsiteX2" fmla="*/ 0 w 233464"/>
                  <a:gd name="connsiteY2" fmla="*/ 0 h 233464"/>
                </a:gdLst>
                <a:ahLst/>
                <a:cxnLst>
                  <a:cxn ang="0">
                    <a:pos x="connsiteX0" y="connsiteY0"/>
                  </a:cxn>
                  <a:cxn ang="0">
                    <a:pos x="connsiteX1" y="connsiteY1"/>
                  </a:cxn>
                  <a:cxn ang="0">
                    <a:pos x="connsiteX2" y="connsiteY2"/>
                  </a:cxn>
                </a:cxnLst>
                <a:rect l="l" t="t" r="r" b="b"/>
                <a:pathLst>
                  <a:path w="233464" h="233464">
                    <a:moveTo>
                      <a:pt x="233464" y="233464"/>
                    </a:moveTo>
                    <a:cubicBezTo>
                      <a:pt x="209145" y="179962"/>
                      <a:pt x="184826" y="126460"/>
                      <a:pt x="145915" y="87549"/>
                    </a:cubicBezTo>
                    <a:cubicBezTo>
                      <a:pt x="107004" y="48638"/>
                      <a:pt x="53502" y="24319"/>
                      <a:pt x="0" y="0"/>
                    </a:cubicBez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cxnSp>
            <p:nvCxnSpPr>
              <p:cNvPr id="12" name="Straight Connector 11">
                <a:extLst>
                  <a:ext uri="{FF2B5EF4-FFF2-40B4-BE49-F238E27FC236}">
                    <a16:creationId xmlns:a16="http://schemas.microsoft.com/office/drawing/2014/main" id="{0BB837AF-97B2-4EA3-B303-94778B7AEC78}"/>
                  </a:ext>
                </a:extLst>
              </p:cNvPr>
              <p:cNvCxnSpPr>
                <a:cxnSpLocks/>
              </p:cNvCxnSpPr>
              <p:nvPr/>
            </p:nvCxnSpPr>
            <p:spPr bwMode="auto">
              <a:xfrm>
                <a:off x="1803577" y="3592109"/>
                <a:ext cx="0" cy="190868"/>
              </a:xfrm>
              <a:prstGeom prst="line">
                <a:avLst/>
              </a:prstGeom>
              <a:noFill/>
              <a:ln w="28575" cap="flat" cmpd="sng" algn="ctr">
                <a:solidFill>
                  <a:schemeClr val="bg1"/>
                </a:solidFill>
                <a:prstDash val="solid"/>
                <a:round/>
                <a:headEnd type="none" w="med" len="med"/>
                <a:tailEnd type="none" w="med" len="med"/>
              </a:ln>
              <a:effectLst/>
            </p:spPr>
          </p:cxnSp>
          <p:sp>
            <p:nvSpPr>
              <p:cNvPr id="15" name="Rectangle 14">
                <a:extLst>
                  <a:ext uri="{FF2B5EF4-FFF2-40B4-BE49-F238E27FC236}">
                    <a16:creationId xmlns:a16="http://schemas.microsoft.com/office/drawing/2014/main" id="{235CFEB3-4242-4883-A1D4-5C61C7FE953F}"/>
                  </a:ext>
                </a:extLst>
              </p:cNvPr>
              <p:cNvSpPr/>
              <p:nvPr/>
            </p:nvSpPr>
            <p:spPr bwMode="auto">
              <a:xfrm>
                <a:off x="1710267" y="3722836"/>
                <a:ext cx="186621" cy="57084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1" name="Rectangle 30">
                <a:extLst>
                  <a:ext uri="{FF2B5EF4-FFF2-40B4-BE49-F238E27FC236}">
                    <a16:creationId xmlns:a16="http://schemas.microsoft.com/office/drawing/2014/main" id="{1FAB6960-33BA-4897-9806-995F122AC4A8}"/>
                  </a:ext>
                </a:extLst>
              </p:cNvPr>
              <p:cNvSpPr/>
              <p:nvPr/>
            </p:nvSpPr>
            <p:spPr bwMode="auto">
              <a:xfrm>
                <a:off x="1428634" y="2933182"/>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5" name="Rectangle 34">
                <a:extLst>
                  <a:ext uri="{FF2B5EF4-FFF2-40B4-BE49-F238E27FC236}">
                    <a16:creationId xmlns:a16="http://schemas.microsoft.com/office/drawing/2014/main" id="{951BFB91-FB24-49F8-8B65-939F63F87E79}"/>
                  </a:ext>
                </a:extLst>
              </p:cNvPr>
              <p:cNvSpPr/>
              <p:nvPr/>
            </p:nvSpPr>
            <p:spPr bwMode="auto">
              <a:xfrm>
                <a:off x="1710267" y="3062043"/>
                <a:ext cx="186621" cy="57084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4" name="Rectangle 43">
                <a:extLst>
                  <a:ext uri="{FF2B5EF4-FFF2-40B4-BE49-F238E27FC236}">
                    <a16:creationId xmlns:a16="http://schemas.microsoft.com/office/drawing/2014/main" id="{1B4BF058-511A-4CB4-8686-A7E219259834}"/>
                  </a:ext>
                </a:extLst>
              </p:cNvPr>
              <p:cNvSpPr/>
              <p:nvPr/>
            </p:nvSpPr>
            <p:spPr bwMode="auto">
              <a:xfrm>
                <a:off x="1430063" y="2828033"/>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5" name="Rectangle 44">
                <a:extLst>
                  <a:ext uri="{FF2B5EF4-FFF2-40B4-BE49-F238E27FC236}">
                    <a16:creationId xmlns:a16="http://schemas.microsoft.com/office/drawing/2014/main" id="{A68E36B1-AB61-42B8-8CBE-C28AE94B14D5}"/>
                  </a:ext>
                </a:extLst>
              </p:cNvPr>
              <p:cNvSpPr/>
              <p:nvPr/>
            </p:nvSpPr>
            <p:spPr bwMode="auto">
              <a:xfrm>
                <a:off x="1779578" y="2932172"/>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6" name="Rectangle 45">
                <a:extLst>
                  <a:ext uri="{FF2B5EF4-FFF2-40B4-BE49-F238E27FC236}">
                    <a16:creationId xmlns:a16="http://schemas.microsoft.com/office/drawing/2014/main" id="{A44873BF-D3A6-47C9-8420-27EB205C07A4}"/>
                  </a:ext>
                </a:extLst>
              </p:cNvPr>
              <p:cNvSpPr/>
              <p:nvPr/>
            </p:nvSpPr>
            <p:spPr bwMode="auto">
              <a:xfrm>
                <a:off x="1781007" y="2831887"/>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55" name="Group 54">
                <a:extLst>
                  <a:ext uri="{FF2B5EF4-FFF2-40B4-BE49-F238E27FC236}">
                    <a16:creationId xmlns:a16="http://schemas.microsoft.com/office/drawing/2014/main" id="{6F8894FD-B0BB-42B9-B693-0D2D1FC02642}"/>
                  </a:ext>
                </a:extLst>
              </p:cNvPr>
              <p:cNvGrpSpPr/>
              <p:nvPr/>
            </p:nvGrpSpPr>
            <p:grpSpPr>
              <a:xfrm rot="21332271">
                <a:off x="1749411" y="1743085"/>
                <a:ext cx="773183" cy="1200756"/>
                <a:chOff x="1779300" y="1754975"/>
                <a:chExt cx="773183" cy="1200756"/>
              </a:xfrm>
            </p:grpSpPr>
            <p:cxnSp>
              <p:nvCxnSpPr>
                <p:cNvPr id="10" name="Straight Connector 9">
                  <a:extLst>
                    <a:ext uri="{FF2B5EF4-FFF2-40B4-BE49-F238E27FC236}">
                      <a16:creationId xmlns:a16="http://schemas.microsoft.com/office/drawing/2014/main" id="{EE5D99B6-9AC1-4D6C-A8A4-885E3CD65C8E}"/>
                    </a:ext>
                  </a:extLst>
                </p:cNvPr>
                <p:cNvCxnSpPr>
                  <a:cxnSpLocks/>
                </p:cNvCxnSpPr>
                <p:nvPr/>
              </p:nvCxnSpPr>
              <p:spPr bwMode="auto">
                <a:xfrm>
                  <a:off x="1846285" y="2417492"/>
                  <a:ext cx="109989" cy="101022"/>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0DD8DA66-770D-401F-B65F-5A609EA57950}"/>
                    </a:ext>
                  </a:extLst>
                </p:cNvPr>
                <p:cNvCxnSpPr>
                  <a:cxnSpLocks/>
                </p:cNvCxnSpPr>
                <p:nvPr/>
              </p:nvCxnSpPr>
              <p:spPr bwMode="auto">
                <a:xfrm>
                  <a:off x="2223221" y="2790425"/>
                  <a:ext cx="109989" cy="101022"/>
                </a:xfrm>
                <a:prstGeom prst="line">
                  <a:avLst/>
                </a:prstGeom>
                <a:noFill/>
                <a:ln w="28575" cap="flat" cmpd="sng" algn="ctr">
                  <a:solidFill>
                    <a:schemeClr val="bg1"/>
                  </a:solidFill>
                  <a:prstDash val="solid"/>
                  <a:round/>
                  <a:headEnd type="none" w="med" len="med"/>
                  <a:tailEnd type="none" w="med" len="med"/>
                </a:ln>
                <a:effectLst/>
              </p:spPr>
            </p:cxnSp>
            <p:grpSp>
              <p:nvGrpSpPr>
                <p:cNvPr id="16" name="Group 15">
                  <a:extLst>
                    <a:ext uri="{FF2B5EF4-FFF2-40B4-BE49-F238E27FC236}">
                      <a16:creationId xmlns:a16="http://schemas.microsoft.com/office/drawing/2014/main" id="{DEC69256-FBA5-4528-926E-7FB0F9C07D09}"/>
                    </a:ext>
                  </a:extLst>
                </p:cNvPr>
                <p:cNvGrpSpPr/>
                <p:nvPr/>
              </p:nvGrpSpPr>
              <p:grpSpPr>
                <a:xfrm rot="2587634">
                  <a:off x="2174965" y="1754975"/>
                  <a:ext cx="190126" cy="1036719"/>
                  <a:chOff x="757634" y="4319798"/>
                  <a:chExt cx="118872" cy="648186"/>
                </a:xfrm>
              </p:grpSpPr>
              <p:sp>
                <p:nvSpPr>
                  <p:cNvPr id="29" name="Rectangle 28">
                    <a:extLst>
                      <a:ext uri="{FF2B5EF4-FFF2-40B4-BE49-F238E27FC236}">
                        <a16:creationId xmlns:a16="http://schemas.microsoft.com/office/drawing/2014/main" id="{F918F2BA-75CF-4933-A5D0-0985B67C9B8B}"/>
                      </a:ext>
                    </a:extLst>
                  </p:cNvPr>
                  <p:cNvSpPr/>
                  <p:nvPr/>
                </p:nvSpPr>
                <p:spPr bwMode="auto">
                  <a:xfrm>
                    <a:off x="757634" y="4676706"/>
                    <a:ext cx="118872" cy="29127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0" name="Rectangle 29">
                    <a:extLst>
                      <a:ext uri="{FF2B5EF4-FFF2-40B4-BE49-F238E27FC236}">
                        <a16:creationId xmlns:a16="http://schemas.microsoft.com/office/drawing/2014/main" id="{9C1BD1B6-BCCE-49FA-BD01-7C6568015F58}"/>
                      </a:ext>
                    </a:extLst>
                  </p:cNvPr>
                  <p:cNvSpPr/>
                  <p:nvPr/>
                </p:nvSpPr>
                <p:spPr bwMode="auto">
                  <a:xfrm>
                    <a:off x="757634" y="4319798"/>
                    <a:ext cx="118872" cy="36576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9" name="Group 18">
                  <a:extLst>
                    <a:ext uri="{FF2B5EF4-FFF2-40B4-BE49-F238E27FC236}">
                      <a16:creationId xmlns:a16="http://schemas.microsoft.com/office/drawing/2014/main" id="{0C0D17D6-0526-44EF-83A0-1E9A546EB8A0}"/>
                    </a:ext>
                  </a:extLst>
                </p:cNvPr>
                <p:cNvGrpSpPr/>
                <p:nvPr/>
              </p:nvGrpSpPr>
              <p:grpSpPr>
                <a:xfrm rot="2587634">
                  <a:off x="2362357" y="1946135"/>
                  <a:ext cx="190126" cy="1009596"/>
                  <a:chOff x="757634" y="4319798"/>
                  <a:chExt cx="118872" cy="631228"/>
                </a:xfrm>
              </p:grpSpPr>
              <p:sp>
                <p:nvSpPr>
                  <p:cNvPr id="23" name="Rectangle 22">
                    <a:extLst>
                      <a:ext uri="{FF2B5EF4-FFF2-40B4-BE49-F238E27FC236}">
                        <a16:creationId xmlns:a16="http://schemas.microsoft.com/office/drawing/2014/main" id="{39A4556B-8FDF-4804-AAA2-655DE4A19012}"/>
                      </a:ext>
                    </a:extLst>
                  </p:cNvPr>
                  <p:cNvSpPr/>
                  <p:nvPr/>
                </p:nvSpPr>
                <p:spPr bwMode="auto">
                  <a:xfrm>
                    <a:off x="757634" y="4676706"/>
                    <a:ext cx="118872" cy="274320"/>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 name="Rectangle 23">
                    <a:extLst>
                      <a:ext uri="{FF2B5EF4-FFF2-40B4-BE49-F238E27FC236}">
                        <a16:creationId xmlns:a16="http://schemas.microsoft.com/office/drawing/2014/main" id="{D78FB03D-E862-4B10-BA6B-7A02F20EDECA}"/>
                      </a:ext>
                    </a:extLst>
                  </p:cNvPr>
                  <p:cNvSpPr/>
                  <p:nvPr/>
                </p:nvSpPr>
                <p:spPr bwMode="auto">
                  <a:xfrm>
                    <a:off x="757634" y="4319798"/>
                    <a:ext cx="118872" cy="36576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49" name="Rectangle 48">
                  <a:extLst>
                    <a:ext uri="{FF2B5EF4-FFF2-40B4-BE49-F238E27FC236}">
                      <a16:creationId xmlns:a16="http://schemas.microsoft.com/office/drawing/2014/main" id="{4A455C16-9279-4FAA-AEAC-ED0A01BD43D6}"/>
                    </a:ext>
                  </a:extLst>
                </p:cNvPr>
                <p:cNvSpPr/>
                <p:nvPr/>
              </p:nvSpPr>
              <p:spPr bwMode="auto">
                <a:xfrm rot="2638634" flipH="1">
                  <a:off x="1943537" y="2530088"/>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0" name="Rectangle 49">
                  <a:extLst>
                    <a:ext uri="{FF2B5EF4-FFF2-40B4-BE49-F238E27FC236}">
                      <a16:creationId xmlns:a16="http://schemas.microsoft.com/office/drawing/2014/main" id="{72997383-2143-4FA1-B27F-08E724EA74FC}"/>
                    </a:ext>
                  </a:extLst>
                </p:cNvPr>
                <p:cNvSpPr/>
                <p:nvPr/>
              </p:nvSpPr>
              <p:spPr bwMode="auto">
                <a:xfrm rot="2638634" flipH="1">
                  <a:off x="2144243" y="2707042"/>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1" name="Oval 50">
                  <a:extLst>
                    <a:ext uri="{FF2B5EF4-FFF2-40B4-BE49-F238E27FC236}">
                      <a16:creationId xmlns:a16="http://schemas.microsoft.com/office/drawing/2014/main" id="{928AA00E-1B91-4395-87EB-5E7FD2A4B3F6}"/>
                    </a:ext>
                  </a:extLst>
                </p:cNvPr>
                <p:cNvSpPr/>
                <p:nvPr/>
              </p:nvSpPr>
              <p:spPr bwMode="auto">
                <a:xfrm>
                  <a:off x="2267536" y="2832752"/>
                  <a:ext cx="122268" cy="12226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2" name="Oval 51">
                  <a:extLst>
                    <a:ext uri="{FF2B5EF4-FFF2-40B4-BE49-F238E27FC236}">
                      <a16:creationId xmlns:a16="http://schemas.microsoft.com/office/drawing/2014/main" id="{8BC3679B-045A-44CA-91E0-61A02E1BAA2F}"/>
                    </a:ext>
                  </a:extLst>
                </p:cNvPr>
                <p:cNvSpPr/>
                <p:nvPr/>
              </p:nvSpPr>
              <p:spPr bwMode="auto">
                <a:xfrm>
                  <a:off x="1779300" y="2350584"/>
                  <a:ext cx="122268" cy="12226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56" name="Group 55">
                <a:extLst>
                  <a:ext uri="{FF2B5EF4-FFF2-40B4-BE49-F238E27FC236}">
                    <a16:creationId xmlns:a16="http://schemas.microsoft.com/office/drawing/2014/main" id="{B7015338-9265-4365-AB80-FB0E99758E08}"/>
                  </a:ext>
                </a:extLst>
              </p:cNvPr>
              <p:cNvGrpSpPr/>
              <p:nvPr/>
            </p:nvGrpSpPr>
            <p:grpSpPr>
              <a:xfrm rot="414132">
                <a:off x="323644" y="2122374"/>
                <a:ext cx="1216322" cy="802491"/>
                <a:chOff x="380708" y="2212458"/>
                <a:chExt cx="1216322" cy="802491"/>
              </a:xfrm>
            </p:grpSpPr>
            <p:cxnSp>
              <p:nvCxnSpPr>
                <p:cNvPr id="13" name="Straight Connector 12">
                  <a:extLst>
                    <a:ext uri="{FF2B5EF4-FFF2-40B4-BE49-F238E27FC236}">
                      <a16:creationId xmlns:a16="http://schemas.microsoft.com/office/drawing/2014/main" id="{307AB3DD-66EC-4DDC-969E-F771B38668AF}"/>
                    </a:ext>
                  </a:extLst>
                </p:cNvPr>
                <p:cNvCxnSpPr>
                  <a:cxnSpLocks/>
                </p:cNvCxnSpPr>
                <p:nvPr/>
              </p:nvCxnSpPr>
              <p:spPr bwMode="auto">
                <a:xfrm flipV="1">
                  <a:off x="1054195" y="2852962"/>
                  <a:ext cx="81922" cy="8648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A46D4CC9-D7CC-4E6F-B962-C165B1DB4A45}"/>
                    </a:ext>
                  </a:extLst>
                </p:cNvPr>
                <p:cNvCxnSpPr>
                  <a:cxnSpLocks/>
                </p:cNvCxnSpPr>
                <p:nvPr/>
              </p:nvCxnSpPr>
              <p:spPr bwMode="auto">
                <a:xfrm flipV="1">
                  <a:off x="1442291" y="2451872"/>
                  <a:ext cx="81922" cy="86480"/>
                </a:xfrm>
                <a:prstGeom prst="line">
                  <a:avLst/>
                </a:prstGeom>
                <a:noFill/>
                <a:ln w="28575" cap="flat" cmpd="sng" algn="ctr">
                  <a:solidFill>
                    <a:schemeClr val="bg1"/>
                  </a:solidFill>
                  <a:prstDash val="solid"/>
                  <a:round/>
                  <a:headEnd type="none" w="med" len="med"/>
                  <a:tailEnd type="none" w="med" len="med"/>
                </a:ln>
                <a:effectLst/>
              </p:spPr>
            </p:cxnSp>
            <p:grpSp>
              <p:nvGrpSpPr>
                <p:cNvPr id="17" name="Group 16">
                  <a:extLst>
                    <a:ext uri="{FF2B5EF4-FFF2-40B4-BE49-F238E27FC236}">
                      <a16:creationId xmlns:a16="http://schemas.microsoft.com/office/drawing/2014/main" id="{F8116247-F855-4CD7-BD6F-AFE8CE742042}"/>
                    </a:ext>
                  </a:extLst>
                </p:cNvPr>
                <p:cNvGrpSpPr/>
                <p:nvPr/>
              </p:nvGrpSpPr>
              <p:grpSpPr>
                <a:xfrm rot="18760257">
                  <a:off x="972263" y="1806455"/>
                  <a:ext cx="190128" cy="1002133"/>
                  <a:chOff x="757634" y="4319798"/>
                  <a:chExt cx="118873" cy="626562"/>
                </a:xfrm>
              </p:grpSpPr>
              <p:sp>
                <p:nvSpPr>
                  <p:cNvPr id="27" name="Rectangle 26">
                    <a:extLst>
                      <a:ext uri="{FF2B5EF4-FFF2-40B4-BE49-F238E27FC236}">
                        <a16:creationId xmlns:a16="http://schemas.microsoft.com/office/drawing/2014/main" id="{871BC7C4-7B8F-4144-BC37-F0F5F5E32B8D}"/>
                      </a:ext>
                    </a:extLst>
                  </p:cNvPr>
                  <p:cNvSpPr/>
                  <p:nvPr/>
                </p:nvSpPr>
                <p:spPr bwMode="auto">
                  <a:xfrm>
                    <a:off x="757635" y="4676705"/>
                    <a:ext cx="118872" cy="269655"/>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8" name="Rectangle 27">
                    <a:extLst>
                      <a:ext uri="{FF2B5EF4-FFF2-40B4-BE49-F238E27FC236}">
                        <a16:creationId xmlns:a16="http://schemas.microsoft.com/office/drawing/2014/main" id="{57E804F5-302F-4E29-9674-614D58AAFC99}"/>
                      </a:ext>
                    </a:extLst>
                  </p:cNvPr>
                  <p:cNvSpPr/>
                  <p:nvPr/>
                </p:nvSpPr>
                <p:spPr bwMode="auto">
                  <a:xfrm>
                    <a:off x="757634" y="4319798"/>
                    <a:ext cx="118872" cy="36576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8" name="Group 17">
                  <a:extLst>
                    <a:ext uri="{FF2B5EF4-FFF2-40B4-BE49-F238E27FC236}">
                      <a16:creationId xmlns:a16="http://schemas.microsoft.com/office/drawing/2014/main" id="{DFCAFA57-9D90-42FE-A54D-784770029FC5}"/>
                    </a:ext>
                  </a:extLst>
                </p:cNvPr>
                <p:cNvGrpSpPr/>
                <p:nvPr/>
              </p:nvGrpSpPr>
              <p:grpSpPr>
                <a:xfrm rot="18760257">
                  <a:off x="790441" y="2002660"/>
                  <a:ext cx="190127" cy="1009594"/>
                  <a:chOff x="757633" y="4319798"/>
                  <a:chExt cx="118873" cy="631227"/>
                </a:xfrm>
              </p:grpSpPr>
              <p:sp>
                <p:nvSpPr>
                  <p:cNvPr id="25" name="Rectangle 24">
                    <a:extLst>
                      <a:ext uri="{FF2B5EF4-FFF2-40B4-BE49-F238E27FC236}">
                        <a16:creationId xmlns:a16="http://schemas.microsoft.com/office/drawing/2014/main" id="{A9FD2EF7-B7BA-4A28-953E-C607AC74D095}"/>
                      </a:ext>
                    </a:extLst>
                  </p:cNvPr>
                  <p:cNvSpPr/>
                  <p:nvPr/>
                </p:nvSpPr>
                <p:spPr bwMode="auto">
                  <a:xfrm>
                    <a:off x="757633" y="4676705"/>
                    <a:ext cx="118872" cy="274320"/>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 name="Rectangle 25">
                    <a:extLst>
                      <a:ext uri="{FF2B5EF4-FFF2-40B4-BE49-F238E27FC236}">
                        <a16:creationId xmlns:a16="http://schemas.microsoft.com/office/drawing/2014/main" id="{28D495EE-10D9-458A-AF79-CB160ED27F93}"/>
                      </a:ext>
                    </a:extLst>
                  </p:cNvPr>
                  <p:cNvSpPr/>
                  <p:nvPr/>
                </p:nvSpPr>
                <p:spPr bwMode="auto">
                  <a:xfrm>
                    <a:off x="757634" y="4319798"/>
                    <a:ext cx="118872" cy="36576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47" name="Rectangle 46">
                  <a:extLst>
                    <a:ext uri="{FF2B5EF4-FFF2-40B4-BE49-F238E27FC236}">
                      <a16:creationId xmlns:a16="http://schemas.microsoft.com/office/drawing/2014/main" id="{797F0248-FC69-4242-9C09-2964212D2168}"/>
                    </a:ext>
                  </a:extLst>
                </p:cNvPr>
                <p:cNvSpPr/>
                <p:nvPr/>
              </p:nvSpPr>
              <p:spPr bwMode="auto">
                <a:xfrm rot="18757678">
                  <a:off x="1314665" y="2536837"/>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8" name="Rectangle 47">
                  <a:extLst>
                    <a:ext uri="{FF2B5EF4-FFF2-40B4-BE49-F238E27FC236}">
                      <a16:creationId xmlns:a16="http://schemas.microsoft.com/office/drawing/2014/main" id="{1FD8064E-F001-43D4-ACA6-4FA29AD6BBE2}"/>
                    </a:ext>
                  </a:extLst>
                </p:cNvPr>
                <p:cNvSpPr/>
                <p:nvPr/>
              </p:nvSpPr>
              <p:spPr bwMode="auto">
                <a:xfrm rot="18757678">
                  <a:off x="1142833" y="2737484"/>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3" name="Oval 52">
                  <a:extLst>
                    <a:ext uri="{FF2B5EF4-FFF2-40B4-BE49-F238E27FC236}">
                      <a16:creationId xmlns:a16="http://schemas.microsoft.com/office/drawing/2014/main" id="{03209EE0-8BDB-4810-9BCD-6872F8D0B6BC}"/>
                    </a:ext>
                  </a:extLst>
                </p:cNvPr>
                <p:cNvSpPr/>
                <p:nvPr/>
              </p:nvSpPr>
              <p:spPr bwMode="auto">
                <a:xfrm>
                  <a:off x="1474762" y="2370676"/>
                  <a:ext cx="122268" cy="12226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4" name="Oval 53">
                  <a:extLst>
                    <a:ext uri="{FF2B5EF4-FFF2-40B4-BE49-F238E27FC236}">
                      <a16:creationId xmlns:a16="http://schemas.microsoft.com/office/drawing/2014/main" id="{42E9D20F-0954-4F1C-89DF-C31B0465D38A}"/>
                    </a:ext>
                  </a:extLst>
                </p:cNvPr>
                <p:cNvSpPr/>
                <p:nvPr/>
              </p:nvSpPr>
              <p:spPr bwMode="auto">
                <a:xfrm>
                  <a:off x="974870" y="2892681"/>
                  <a:ext cx="122268" cy="12226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sp>
          <p:nvSpPr>
            <p:cNvPr id="72" name="Oval 71">
              <a:extLst>
                <a:ext uri="{FF2B5EF4-FFF2-40B4-BE49-F238E27FC236}">
                  <a16:creationId xmlns:a16="http://schemas.microsoft.com/office/drawing/2014/main" id="{C4F2E276-B687-4F7D-A1FF-3AF1E1ACDD76}"/>
                </a:ext>
              </a:extLst>
            </p:cNvPr>
            <p:cNvSpPr/>
            <p:nvPr/>
          </p:nvSpPr>
          <p:spPr bwMode="auto">
            <a:xfrm>
              <a:off x="1771313" y="2848928"/>
              <a:ext cx="418256" cy="418256"/>
            </a:xfrm>
            <a:prstGeom prst="ellipse">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cxnSp>
        <p:nvCxnSpPr>
          <p:cNvPr id="75" name="Straight Arrow Connector 74">
            <a:extLst>
              <a:ext uri="{FF2B5EF4-FFF2-40B4-BE49-F238E27FC236}">
                <a16:creationId xmlns:a16="http://schemas.microsoft.com/office/drawing/2014/main" id="{27900AF5-54E4-46EB-A861-1DD1F33B0EB8}"/>
              </a:ext>
            </a:extLst>
          </p:cNvPr>
          <p:cNvCxnSpPr>
            <a:cxnSpLocks/>
          </p:cNvCxnSpPr>
          <p:nvPr/>
        </p:nvCxnSpPr>
        <p:spPr bwMode="auto">
          <a:xfrm>
            <a:off x="4226980" y="3373898"/>
            <a:ext cx="301971" cy="5425"/>
          </a:xfrm>
          <a:prstGeom prst="straightConnector1">
            <a:avLst/>
          </a:prstGeom>
          <a:noFill/>
          <a:ln w="28575" cap="flat" cmpd="sng" algn="ctr">
            <a:solidFill>
              <a:schemeClr val="accent2"/>
            </a:solidFill>
            <a:prstDash val="solid"/>
            <a:round/>
            <a:headEnd type="none" w="med" len="med"/>
            <a:tailEnd type="triangle"/>
          </a:ln>
          <a:effectLst/>
        </p:spPr>
      </p:cxnSp>
      <p:grpSp>
        <p:nvGrpSpPr>
          <p:cNvPr id="78" name="Group 77">
            <a:extLst>
              <a:ext uri="{FF2B5EF4-FFF2-40B4-BE49-F238E27FC236}">
                <a16:creationId xmlns:a16="http://schemas.microsoft.com/office/drawing/2014/main" id="{117A7142-E2CA-4B85-AD6E-224B7A3E145A}"/>
              </a:ext>
            </a:extLst>
          </p:cNvPr>
          <p:cNvGrpSpPr/>
          <p:nvPr/>
        </p:nvGrpSpPr>
        <p:grpSpPr>
          <a:xfrm>
            <a:off x="4071134" y="3977361"/>
            <a:ext cx="1901882" cy="646331"/>
            <a:chOff x="4498706" y="3517436"/>
            <a:chExt cx="1901882" cy="646331"/>
          </a:xfrm>
        </p:grpSpPr>
        <p:sp>
          <p:nvSpPr>
            <p:cNvPr id="21" name="TextBox 20">
              <a:extLst>
                <a:ext uri="{FF2B5EF4-FFF2-40B4-BE49-F238E27FC236}">
                  <a16:creationId xmlns:a16="http://schemas.microsoft.com/office/drawing/2014/main" id="{DED3DE02-92D8-46E8-8607-F06176358B4C}"/>
                </a:ext>
              </a:extLst>
            </p:cNvPr>
            <p:cNvSpPr txBox="1"/>
            <p:nvPr/>
          </p:nvSpPr>
          <p:spPr bwMode="auto">
            <a:xfrm>
              <a:off x="4652802" y="3517436"/>
              <a:ext cx="174778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Cysteine residue</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Deruxtecan</a:t>
              </a:r>
            </a:p>
          </p:txBody>
        </p:sp>
        <p:sp>
          <p:nvSpPr>
            <p:cNvPr id="76" name="Oval 75">
              <a:extLst>
                <a:ext uri="{FF2B5EF4-FFF2-40B4-BE49-F238E27FC236}">
                  <a16:creationId xmlns:a16="http://schemas.microsoft.com/office/drawing/2014/main" id="{8D15A788-DFB1-4F18-8AF5-342F1C35726C}"/>
                </a:ext>
              </a:extLst>
            </p:cNvPr>
            <p:cNvSpPr/>
            <p:nvPr/>
          </p:nvSpPr>
          <p:spPr bwMode="auto">
            <a:xfrm rot="9016371" flipH="1">
              <a:off x="4500324" y="3900406"/>
              <a:ext cx="159691" cy="159691"/>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7" name="Rectangle 76">
              <a:extLst>
                <a:ext uri="{FF2B5EF4-FFF2-40B4-BE49-F238E27FC236}">
                  <a16:creationId xmlns:a16="http://schemas.microsoft.com/office/drawing/2014/main" id="{11686CFC-5117-4F7C-B03D-E8A3DFB18F39}"/>
                </a:ext>
              </a:extLst>
            </p:cNvPr>
            <p:cNvSpPr/>
            <p:nvPr/>
          </p:nvSpPr>
          <p:spPr bwMode="auto">
            <a:xfrm>
              <a:off x="4498706" y="3639903"/>
              <a:ext cx="143130" cy="14313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cxnSp>
        <p:nvCxnSpPr>
          <p:cNvPr id="297" name="Straight Connector 296">
            <a:extLst>
              <a:ext uri="{FF2B5EF4-FFF2-40B4-BE49-F238E27FC236}">
                <a16:creationId xmlns:a16="http://schemas.microsoft.com/office/drawing/2014/main" id="{3ABA5872-8A95-46AF-9E10-548802508543}"/>
              </a:ext>
            </a:extLst>
          </p:cNvPr>
          <p:cNvCxnSpPr>
            <a:cxnSpLocks/>
          </p:cNvCxnSpPr>
          <p:nvPr/>
        </p:nvCxnSpPr>
        <p:spPr bwMode="auto">
          <a:xfrm>
            <a:off x="3200680" y="4088822"/>
            <a:ext cx="0" cy="190868"/>
          </a:xfrm>
          <a:prstGeom prst="line">
            <a:avLst/>
          </a:prstGeom>
          <a:noFill/>
          <a:ln w="28575" cap="flat" cmpd="sng" algn="ctr">
            <a:solidFill>
              <a:schemeClr val="bg1"/>
            </a:solidFill>
            <a:prstDash val="solid"/>
            <a:round/>
            <a:headEnd type="none" w="med" len="med"/>
            <a:tailEnd type="none" w="med" len="med"/>
          </a:ln>
          <a:effectLst/>
        </p:spPr>
      </p:cxnSp>
      <p:sp>
        <p:nvSpPr>
          <p:cNvPr id="301" name="Rectangle 300">
            <a:extLst>
              <a:ext uri="{FF2B5EF4-FFF2-40B4-BE49-F238E27FC236}">
                <a16:creationId xmlns:a16="http://schemas.microsoft.com/office/drawing/2014/main" id="{DF6D4950-2409-479E-A710-2C1F35594B94}"/>
              </a:ext>
            </a:extLst>
          </p:cNvPr>
          <p:cNvSpPr/>
          <p:nvPr/>
        </p:nvSpPr>
        <p:spPr bwMode="auto">
          <a:xfrm>
            <a:off x="3112450" y="3593885"/>
            <a:ext cx="186621" cy="57084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24" name="Rectangle 323">
            <a:extLst>
              <a:ext uri="{FF2B5EF4-FFF2-40B4-BE49-F238E27FC236}">
                <a16:creationId xmlns:a16="http://schemas.microsoft.com/office/drawing/2014/main" id="{4FE3C3F7-DB76-4347-91A1-EF80F7F40252}"/>
              </a:ext>
            </a:extLst>
          </p:cNvPr>
          <p:cNvSpPr/>
          <p:nvPr/>
        </p:nvSpPr>
        <p:spPr bwMode="auto">
          <a:xfrm>
            <a:off x="3112450" y="4254678"/>
            <a:ext cx="186621" cy="57084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8" name="Rectangle 7">
            <a:extLst>
              <a:ext uri="{FF2B5EF4-FFF2-40B4-BE49-F238E27FC236}">
                <a16:creationId xmlns:a16="http://schemas.microsoft.com/office/drawing/2014/main" id="{5F799392-90D2-4DD8-AC06-D2D940150C3C}"/>
              </a:ext>
            </a:extLst>
          </p:cNvPr>
          <p:cNvSpPr/>
          <p:nvPr/>
        </p:nvSpPr>
        <p:spPr bwMode="auto">
          <a:xfrm>
            <a:off x="4525316" y="3173346"/>
            <a:ext cx="440175" cy="343493"/>
          </a:xfrm>
          <a:prstGeom prst="rect">
            <a:avLst/>
          </a:prstGeom>
          <a:solidFill>
            <a:schemeClr val="accent4">
              <a:lumMod val="7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Cys</a:t>
            </a:r>
          </a:p>
        </p:txBody>
      </p:sp>
      <p:grpSp>
        <p:nvGrpSpPr>
          <p:cNvPr id="232" name="Group 231">
            <a:extLst>
              <a:ext uri="{FF2B5EF4-FFF2-40B4-BE49-F238E27FC236}">
                <a16:creationId xmlns:a16="http://schemas.microsoft.com/office/drawing/2014/main" id="{839B93E5-6FB1-4065-9B74-3FD2B81BC166}"/>
              </a:ext>
            </a:extLst>
          </p:cNvPr>
          <p:cNvGrpSpPr/>
          <p:nvPr/>
        </p:nvGrpSpPr>
        <p:grpSpPr>
          <a:xfrm>
            <a:off x="4995729" y="2474538"/>
            <a:ext cx="5007957" cy="1670052"/>
            <a:chOff x="5600346" y="2195087"/>
            <a:chExt cx="5564397" cy="1855613"/>
          </a:xfrm>
        </p:grpSpPr>
        <p:grpSp>
          <p:nvGrpSpPr>
            <p:cNvPr id="237" name="Group 236">
              <a:extLst>
                <a:ext uri="{FF2B5EF4-FFF2-40B4-BE49-F238E27FC236}">
                  <a16:creationId xmlns:a16="http://schemas.microsoft.com/office/drawing/2014/main" id="{FA3F4F75-CA2C-4D79-945A-90B9F9E76BF7}"/>
                </a:ext>
              </a:extLst>
            </p:cNvPr>
            <p:cNvGrpSpPr/>
            <p:nvPr/>
          </p:nvGrpSpPr>
          <p:grpSpPr>
            <a:xfrm>
              <a:off x="8965164" y="2197756"/>
              <a:ext cx="186621" cy="351144"/>
              <a:chOff x="8078545" y="2625259"/>
              <a:chExt cx="186621" cy="351144"/>
            </a:xfrm>
          </p:grpSpPr>
          <p:grpSp>
            <p:nvGrpSpPr>
              <p:cNvPr id="546" name="Group 545">
                <a:extLst>
                  <a:ext uri="{FF2B5EF4-FFF2-40B4-BE49-F238E27FC236}">
                    <a16:creationId xmlns:a16="http://schemas.microsoft.com/office/drawing/2014/main" id="{BE5D3308-EECC-49F9-9576-D1A170FB5459}"/>
                  </a:ext>
                </a:extLst>
              </p:cNvPr>
              <p:cNvGrpSpPr/>
              <p:nvPr/>
            </p:nvGrpSpPr>
            <p:grpSpPr>
              <a:xfrm rot="2699459">
                <a:off x="8107859" y="2866652"/>
                <a:ext cx="106661" cy="109751"/>
                <a:chOff x="8756909" y="5467904"/>
                <a:chExt cx="139675" cy="140019"/>
              </a:xfrm>
            </p:grpSpPr>
            <p:cxnSp>
              <p:nvCxnSpPr>
                <p:cNvPr id="548" name="Straight Connector 547">
                  <a:extLst>
                    <a:ext uri="{FF2B5EF4-FFF2-40B4-BE49-F238E27FC236}">
                      <a16:creationId xmlns:a16="http://schemas.microsoft.com/office/drawing/2014/main" id="{713B239B-023C-4D5F-9DB5-9F0C90190453}"/>
                    </a:ext>
                  </a:extLst>
                </p:cNvPr>
                <p:cNvCxnSpPr/>
                <p:nvPr/>
              </p:nvCxnSpPr>
              <p:spPr bwMode="auto">
                <a:xfrm>
                  <a:off x="8788705" y="5467904"/>
                  <a:ext cx="107879" cy="107879"/>
                </a:xfrm>
                <a:prstGeom prst="line">
                  <a:avLst/>
                </a:prstGeom>
                <a:noFill/>
                <a:ln w="28575" cap="flat" cmpd="sng" algn="ctr">
                  <a:solidFill>
                    <a:schemeClr val="accent5">
                      <a:lumMod val="75000"/>
                    </a:schemeClr>
                  </a:solidFill>
                  <a:prstDash val="solid"/>
                  <a:round/>
                  <a:headEnd type="none" w="med" len="med"/>
                  <a:tailEnd type="none" w="med" len="med"/>
                </a:ln>
                <a:effectLst/>
              </p:spPr>
            </p:cxnSp>
            <p:cxnSp>
              <p:nvCxnSpPr>
                <p:cNvPr id="549" name="Straight Connector 548">
                  <a:extLst>
                    <a:ext uri="{FF2B5EF4-FFF2-40B4-BE49-F238E27FC236}">
                      <a16:creationId xmlns:a16="http://schemas.microsoft.com/office/drawing/2014/main" id="{F5F61BBC-051A-452A-B7F1-5BE56CD93F3B}"/>
                    </a:ext>
                  </a:extLst>
                </p:cNvPr>
                <p:cNvCxnSpPr>
                  <a:cxnSpLocks/>
                </p:cNvCxnSpPr>
                <p:nvPr/>
              </p:nvCxnSpPr>
              <p:spPr bwMode="auto">
                <a:xfrm>
                  <a:off x="8756909" y="5500044"/>
                  <a:ext cx="107879" cy="107879"/>
                </a:xfrm>
                <a:prstGeom prst="line">
                  <a:avLst/>
                </a:prstGeom>
                <a:noFill/>
                <a:ln w="28575" cap="flat" cmpd="sng" algn="ctr">
                  <a:solidFill>
                    <a:schemeClr val="accent5">
                      <a:lumMod val="75000"/>
                    </a:schemeClr>
                  </a:solidFill>
                  <a:prstDash val="solid"/>
                  <a:round/>
                  <a:headEnd type="none" w="med" len="med"/>
                  <a:tailEnd type="none" w="med" len="med"/>
                </a:ln>
                <a:effectLst/>
              </p:spPr>
            </p:cxnSp>
          </p:grpSp>
          <p:sp>
            <p:nvSpPr>
              <p:cNvPr id="547" name="TextBox 546">
                <a:extLst>
                  <a:ext uri="{FF2B5EF4-FFF2-40B4-BE49-F238E27FC236}">
                    <a16:creationId xmlns:a16="http://schemas.microsoft.com/office/drawing/2014/main" id="{690C0B0C-2FD3-43EB-A223-69A0C3E9230C}"/>
                  </a:ext>
                </a:extLst>
              </p:cNvPr>
              <p:cNvSpPr txBox="1"/>
              <p:nvPr/>
            </p:nvSpPr>
            <p:spPr bwMode="auto">
              <a:xfrm>
                <a:off x="8078545" y="2625259"/>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rPr>
                  <a:t>O</a:t>
                </a:r>
                <a:endParaRPr kumimoji="0" lang="en-US" sz="1200" b="0" i="1"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endParaRPr>
              </a:p>
            </p:txBody>
          </p:sp>
        </p:grpSp>
        <p:grpSp>
          <p:nvGrpSpPr>
            <p:cNvPr id="238" name="Group 237">
              <a:extLst>
                <a:ext uri="{FF2B5EF4-FFF2-40B4-BE49-F238E27FC236}">
                  <a16:creationId xmlns:a16="http://schemas.microsoft.com/office/drawing/2014/main" id="{D2CFD7B1-6092-4FDF-90FC-0563DD932214}"/>
                </a:ext>
              </a:extLst>
            </p:cNvPr>
            <p:cNvGrpSpPr/>
            <p:nvPr/>
          </p:nvGrpSpPr>
          <p:grpSpPr>
            <a:xfrm>
              <a:off x="7922862" y="2196983"/>
              <a:ext cx="186621" cy="346708"/>
              <a:chOff x="8071055" y="2629695"/>
              <a:chExt cx="186621" cy="346708"/>
            </a:xfrm>
          </p:grpSpPr>
          <p:grpSp>
            <p:nvGrpSpPr>
              <p:cNvPr id="542" name="Group 541">
                <a:extLst>
                  <a:ext uri="{FF2B5EF4-FFF2-40B4-BE49-F238E27FC236}">
                    <a16:creationId xmlns:a16="http://schemas.microsoft.com/office/drawing/2014/main" id="{4842A4DA-E59E-43D8-BDB9-B6DE3C4614BA}"/>
                  </a:ext>
                </a:extLst>
              </p:cNvPr>
              <p:cNvGrpSpPr/>
              <p:nvPr/>
            </p:nvGrpSpPr>
            <p:grpSpPr>
              <a:xfrm rot="2699459">
                <a:off x="8107859" y="2866652"/>
                <a:ext cx="106661" cy="109751"/>
                <a:chOff x="8756909" y="5467904"/>
                <a:chExt cx="139675" cy="140019"/>
              </a:xfrm>
            </p:grpSpPr>
            <p:cxnSp>
              <p:nvCxnSpPr>
                <p:cNvPr id="544" name="Straight Connector 543">
                  <a:extLst>
                    <a:ext uri="{FF2B5EF4-FFF2-40B4-BE49-F238E27FC236}">
                      <a16:creationId xmlns:a16="http://schemas.microsoft.com/office/drawing/2014/main" id="{FEB16E16-AC91-4E22-8316-5DEE6319CDB8}"/>
                    </a:ext>
                  </a:extLst>
                </p:cNvPr>
                <p:cNvCxnSpPr/>
                <p:nvPr/>
              </p:nvCxnSpPr>
              <p:spPr bwMode="auto">
                <a:xfrm>
                  <a:off x="8788705" y="5467904"/>
                  <a:ext cx="107879" cy="107879"/>
                </a:xfrm>
                <a:prstGeom prst="line">
                  <a:avLst/>
                </a:prstGeom>
                <a:noFill/>
                <a:ln w="28575" cap="flat" cmpd="sng" algn="ctr">
                  <a:solidFill>
                    <a:schemeClr val="bg1"/>
                  </a:solidFill>
                  <a:prstDash val="solid"/>
                  <a:round/>
                  <a:headEnd type="none" w="med" len="med"/>
                  <a:tailEnd type="none" w="med" len="med"/>
                </a:ln>
                <a:effectLst/>
              </p:spPr>
            </p:cxnSp>
            <p:cxnSp>
              <p:nvCxnSpPr>
                <p:cNvPr id="545" name="Straight Connector 544">
                  <a:extLst>
                    <a:ext uri="{FF2B5EF4-FFF2-40B4-BE49-F238E27FC236}">
                      <a16:creationId xmlns:a16="http://schemas.microsoft.com/office/drawing/2014/main" id="{185C66AE-4E9F-4C05-8366-8ACDF1A4727E}"/>
                    </a:ext>
                  </a:extLst>
                </p:cNvPr>
                <p:cNvCxnSpPr>
                  <a:cxnSpLocks/>
                </p:cNvCxnSpPr>
                <p:nvPr/>
              </p:nvCxnSpPr>
              <p:spPr bwMode="auto">
                <a:xfrm>
                  <a:off x="8756909" y="5500044"/>
                  <a:ext cx="107879" cy="107879"/>
                </a:xfrm>
                <a:prstGeom prst="line">
                  <a:avLst/>
                </a:prstGeom>
                <a:noFill/>
                <a:ln w="28575" cap="flat" cmpd="sng" algn="ctr">
                  <a:solidFill>
                    <a:schemeClr val="bg1"/>
                  </a:solidFill>
                  <a:prstDash val="solid"/>
                  <a:round/>
                  <a:headEnd type="none" w="med" len="med"/>
                  <a:tailEnd type="none" w="med" len="med"/>
                </a:ln>
                <a:effectLst/>
              </p:spPr>
            </p:cxnSp>
          </p:grpSp>
          <p:sp>
            <p:nvSpPr>
              <p:cNvPr id="543" name="TextBox 542">
                <a:extLst>
                  <a:ext uri="{FF2B5EF4-FFF2-40B4-BE49-F238E27FC236}">
                    <a16:creationId xmlns:a16="http://schemas.microsoft.com/office/drawing/2014/main" id="{A68CE780-FC5F-43EF-9571-5C00AF627D64}"/>
                  </a:ext>
                </a:extLst>
              </p:cNvPr>
              <p:cNvSpPr txBox="1"/>
              <p:nvPr/>
            </p:nvSpPr>
            <p:spPr bwMode="auto">
              <a:xfrm>
                <a:off x="8071055" y="2629695"/>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nvGrpSpPr>
            <p:cNvPr id="239" name="Group 238">
              <a:extLst>
                <a:ext uri="{FF2B5EF4-FFF2-40B4-BE49-F238E27FC236}">
                  <a16:creationId xmlns:a16="http://schemas.microsoft.com/office/drawing/2014/main" id="{FAF0421B-D4FA-4885-8B3B-94E0E6143B70}"/>
                </a:ext>
              </a:extLst>
            </p:cNvPr>
            <p:cNvGrpSpPr/>
            <p:nvPr/>
          </p:nvGrpSpPr>
          <p:grpSpPr>
            <a:xfrm>
              <a:off x="5600346" y="2195087"/>
              <a:ext cx="5564397" cy="1855613"/>
              <a:chOff x="5134709" y="3464565"/>
              <a:chExt cx="5564397" cy="1855613"/>
            </a:xfrm>
          </p:grpSpPr>
          <p:grpSp>
            <p:nvGrpSpPr>
              <p:cNvPr id="240" name="Group 239">
                <a:extLst>
                  <a:ext uri="{FF2B5EF4-FFF2-40B4-BE49-F238E27FC236}">
                    <a16:creationId xmlns:a16="http://schemas.microsoft.com/office/drawing/2014/main" id="{9955434B-7596-443A-B2D8-25C1B210D270}"/>
                  </a:ext>
                </a:extLst>
              </p:cNvPr>
              <p:cNvGrpSpPr/>
              <p:nvPr/>
            </p:nvGrpSpPr>
            <p:grpSpPr>
              <a:xfrm>
                <a:off x="6271817" y="3902721"/>
                <a:ext cx="186621" cy="357179"/>
                <a:chOff x="6225336" y="3960073"/>
                <a:chExt cx="186621" cy="357179"/>
              </a:xfrm>
            </p:grpSpPr>
            <p:grpSp>
              <p:nvGrpSpPr>
                <p:cNvPr id="538" name="Group 537">
                  <a:extLst>
                    <a:ext uri="{FF2B5EF4-FFF2-40B4-BE49-F238E27FC236}">
                      <a16:creationId xmlns:a16="http://schemas.microsoft.com/office/drawing/2014/main" id="{AE6DB4CF-4A62-4CFF-BF0A-F3FB7B79366D}"/>
                    </a:ext>
                  </a:extLst>
                </p:cNvPr>
                <p:cNvGrpSpPr/>
                <p:nvPr/>
              </p:nvGrpSpPr>
              <p:grpSpPr>
                <a:xfrm rot="2699459">
                  <a:off x="6265920" y="3960073"/>
                  <a:ext cx="106661" cy="109751"/>
                  <a:chOff x="8756909" y="5467904"/>
                  <a:chExt cx="139675" cy="140019"/>
                </a:xfrm>
              </p:grpSpPr>
              <p:cxnSp>
                <p:nvCxnSpPr>
                  <p:cNvPr id="540" name="Straight Connector 539">
                    <a:extLst>
                      <a:ext uri="{FF2B5EF4-FFF2-40B4-BE49-F238E27FC236}">
                        <a16:creationId xmlns:a16="http://schemas.microsoft.com/office/drawing/2014/main" id="{15C833AA-7AC7-4263-A675-0263FBBD4020}"/>
                      </a:ext>
                    </a:extLst>
                  </p:cNvPr>
                  <p:cNvCxnSpPr/>
                  <p:nvPr/>
                </p:nvCxnSpPr>
                <p:spPr bwMode="auto">
                  <a:xfrm>
                    <a:off x="8788705" y="5467904"/>
                    <a:ext cx="107879" cy="107879"/>
                  </a:xfrm>
                  <a:prstGeom prst="line">
                    <a:avLst/>
                  </a:prstGeom>
                  <a:noFill/>
                  <a:ln w="28575" cap="flat" cmpd="sng" algn="ctr">
                    <a:solidFill>
                      <a:schemeClr val="bg1"/>
                    </a:solidFill>
                    <a:prstDash val="solid"/>
                    <a:round/>
                    <a:headEnd type="none" w="med" len="med"/>
                    <a:tailEnd type="none" w="med" len="med"/>
                  </a:ln>
                  <a:effectLst/>
                </p:spPr>
              </p:cxnSp>
              <p:cxnSp>
                <p:nvCxnSpPr>
                  <p:cNvPr id="541" name="Straight Connector 540">
                    <a:extLst>
                      <a:ext uri="{FF2B5EF4-FFF2-40B4-BE49-F238E27FC236}">
                        <a16:creationId xmlns:a16="http://schemas.microsoft.com/office/drawing/2014/main" id="{E44EB393-73FF-4EB0-9EEF-A613D3A5426B}"/>
                      </a:ext>
                    </a:extLst>
                  </p:cNvPr>
                  <p:cNvCxnSpPr>
                    <a:cxnSpLocks/>
                  </p:cNvCxnSpPr>
                  <p:nvPr/>
                </p:nvCxnSpPr>
                <p:spPr bwMode="auto">
                  <a:xfrm>
                    <a:off x="8756909" y="5500044"/>
                    <a:ext cx="107879" cy="107879"/>
                  </a:xfrm>
                  <a:prstGeom prst="line">
                    <a:avLst/>
                  </a:prstGeom>
                  <a:noFill/>
                  <a:ln w="28575" cap="flat" cmpd="sng" algn="ctr">
                    <a:solidFill>
                      <a:schemeClr val="bg1"/>
                    </a:solidFill>
                    <a:prstDash val="solid"/>
                    <a:round/>
                    <a:headEnd type="none" w="med" len="med"/>
                    <a:tailEnd type="none" w="med" len="med"/>
                  </a:ln>
                  <a:effectLst/>
                </p:spPr>
              </p:cxnSp>
            </p:grpSp>
            <p:sp>
              <p:nvSpPr>
                <p:cNvPr id="539" name="TextBox 538">
                  <a:extLst>
                    <a:ext uri="{FF2B5EF4-FFF2-40B4-BE49-F238E27FC236}">
                      <a16:creationId xmlns:a16="http://schemas.microsoft.com/office/drawing/2014/main" id="{C5681A93-57E8-4D6B-9E9E-29F480ECDBDA}"/>
                    </a:ext>
                  </a:extLst>
                </p:cNvPr>
                <p:cNvSpPr txBox="1"/>
                <p:nvPr/>
              </p:nvSpPr>
              <p:spPr bwMode="auto">
                <a:xfrm>
                  <a:off x="6225336" y="4009475"/>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nvGrpSpPr>
              <p:cNvPr id="241" name="Group 240">
                <a:extLst>
                  <a:ext uri="{FF2B5EF4-FFF2-40B4-BE49-F238E27FC236}">
                    <a16:creationId xmlns:a16="http://schemas.microsoft.com/office/drawing/2014/main" id="{E6A547AB-D6F3-465B-B77F-4C0A88E2A732}"/>
                  </a:ext>
                </a:extLst>
              </p:cNvPr>
              <p:cNvGrpSpPr/>
              <p:nvPr/>
            </p:nvGrpSpPr>
            <p:grpSpPr>
              <a:xfrm>
                <a:off x="6676426" y="3467234"/>
                <a:ext cx="186621" cy="344855"/>
                <a:chOff x="6883028" y="3487410"/>
                <a:chExt cx="186621" cy="344855"/>
              </a:xfrm>
            </p:grpSpPr>
            <p:grpSp>
              <p:nvGrpSpPr>
                <p:cNvPr id="534" name="Group 533">
                  <a:extLst>
                    <a:ext uri="{FF2B5EF4-FFF2-40B4-BE49-F238E27FC236}">
                      <a16:creationId xmlns:a16="http://schemas.microsoft.com/office/drawing/2014/main" id="{38C0A366-D878-4175-84AA-D87BA004E112}"/>
                    </a:ext>
                  </a:extLst>
                </p:cNvPr>
                <p:cNvGrpSpPr/>
                <p:nvPr/>
              </p:nvGrpSpPr>
              <p:grpSpPr>
                <a:xfrm rot="2699459">
                  <a:off x="6917348" y="3722514"/>
                  <a:ext cx="106661" cy="109751"/>
                  <a:chOff x="8756909" y="5467904"/>
                  <a:chExt cx="139675" cy="140019"/>
                </a:xfrm>
              </p:grpSpPr>
              <p:cxnSp>
                <p:nvCxnSpPr>
                  <p:cNvPr id="536" name="Straight Connector 535">
                    <a:extLst>
                      <a:ext uri="{FF2B5EF4-FFF2-40B4-BE49-F238E27FC236}">
                        <a16:creationId xmlns:a16="http://schemas.microsoft.com/office/drawing/2014/main" id="{54D8F1B4-02D7-4251-8324-863B5B1E6CE3}"/>
                      </a:ext>
                    </a:extLst>
                  </p:cNvPr>
                  <p:cNvCxnSpPr/>
                  <p:nvPr/>
                </p:nvCxnSpPr>
                <p:spPr bwMode="auto">
                  <a:xfrm>
                    <a:off x="8788705" y="5467904"/>
                    <a:ext cx="107879" cy="107879"/>
                  </a:xfrm>
                  <a:prstGeom prst="line">
                    <a:avLst/>
                  </a:prstGeom>
                  <a:noFill/>
                  <a:ln w="28575" cap="flat" cmpd="sng" algn="ctr">
                    <a:solidFill>
                      <a:schemeClr val="bg1"/>
                    </a:solidFill>
                    <a:prstDash val="solid"/>
                    <a:round/>
                    <a:headEnd type="none" w="med" len="med"/>
                    <a:tailEnd type="none" w="med" len="med"/>
                  </a:ln>
                  <a:effectLst/>
                </p:spPr>
              </p:cxnSp>
              <p:cxnSp>
                <p:nvCxnSpPr>
                  <p:cNvPr id="537" name="Straight Connector 536">
                    <a:extLst>
                      <a:ext uri="{FF2B5EF4-FFF2-40B4-BE49-F238E27FC236}">
                        <a16:creationId xmlns:a16="http://schemas.microsoft.com/office/drawing/2014/main" id="{61AAF489-04F1-48B4-BBF4-AF48BB7116A8}"/>
                      </a:ext>
                    </a:extLst>
                  </p:cNvPr>
                  <p:cNvCxnSpPr>
                    <a:cxnSpLocks/>
                  </p:cNvCxnSpPr>
                  <p:nvPr/>
                </p:nvCxnSpPr>
                <p:spPr bwMode="auto">
                  <a:xfrm>
                    <a:off x="8756909" y="5500044"/>
                    <a:ext cx="107879" cy="107879"/>
                  </a:xfrm>
                  <a:prstGeom prst="line">
                    <a:avLst/>
                  </a:prstGeom>
                  <a:noFill/>
                  <a:ln w="28575" cap="flat" cmpd="sng" algn="ctr">
                    <a:solidFill>
                      <a:schemeClr val="bg1"/>
                    </a:solidFill>
                    <a:prstDash val="solid"/>
                    <a:round/>
                    <a:headEnd type="none" w="med" len="med"/>
                    <a:tailEnd type="none" w="med" len="med"/>
                  </a:ln>
                  <a:effectLst/>
                </p:spPr>
              </p:cxnSp>
            </p:grpSp>
            <p:sp>
              <p:nvSpPr>
                <p:cNvPr id="535" name="TextBox 534">
                  <a:extLst>
                    <a:ext uri="{FF2B5EF4-FFF2-40B4-BE49-F238E27FC236}">
                      <a16:creationId xmlns:a16="http://schemas.microsoft.com/office/drawing/2014/main" id="{94066A13-AD9A-476D-BF0B-C30DE1B82C1D}"/>
                    </a:ext>
                  </a:extLst>
                </p:cNvPr>
                <p:cNvSpPr txBox="1"/>
                <p:nvPr/>
              </p:nvSpPr>
              <p:spPr bwMode="auto">
                <a:xfrm>
                  <a:off x="6883028" y="3487410"/>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nvGrpSpPr>
              <p:cNvPr id="242" name="Group 241">
                <a:extLst>
                  <a:ext uri="{FF2B5EF4-FFF2-40B4-BE49-F238E27FC236}">
                    <a16:creationId xmlns:a16="http://schemas.microsoft.com/office/drawing/2014/main" id="{EC0A12BF-3B44-46D2-88B5-BA4B8E11961D}"/>
                  </a:ext>
                </a:extLst>
              </p:cNvPr>
              <p:cNvGrpSpPr/>
              <p:nvPr/>
            </p:nvGrpSpPr>
            <p:grpSpPr>
              <a:xfrm>
                <a:off x="5549845" y="3785173"/>
                <a:ext cx="790997" cy="153096"/>
                <a:chOff x="5585800" y="3419312"/>
                <a:chExt cx="790997" cy="153096"/>
              </a:xfrm>
            </p:grpSpPr>
            <p:sp>
              <p:nvSpPr>
                <p:cNvPr id="527" name="Freeform: Shape 526">
                  <a:extLst>
                    <a:ext uri="{FF2B5EF4-FFF2-40B4-BE49-F238E27FC236}">
                      <a16:creationId xmlns:a16="http://schemas.microsoft.com/office/drawing/2014/main" id="{DB98E9BD-75FE-4B7B-9B53-20ADAA4C739E}"/>
                    </a:ext>
                  </a:extLst>
                </p:cNvPr>
                <p:cNvSpPr/>
                <p:nvPr/>
              </p:nvSpPr>
              <p:spPr bwMode="auto">
                <a:xfrm rot="5806655">
                  <a:off x="5660931" y="3372222"/>
                  <a:ext cx="114827" cy="265089"/>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528" name="Group 527">
                  <a:extLst>
                    <a:ext uri="{FF2B5EF4-FFF2-40B4-BE49-F238E27FC236}">
                      <a16:creationId xmlns:a16="http://schemas.microsoft.com/office/drawing/2014/main" id="{500A8468-AAAA-4941-8C0A-807CD7789D3D}"/>
                    </a:ext>
                  </a:extLst>
                </p:cNvPr>
                <p:cNvGrpSpPr/>
                <p:nvPr/>
              </p:nvGrpSpPr>
              <p:grpSpPr>
                <a:xfrm rot="21445207">
                  <a:off x="5717965" y="3419312"/>
                  <a:ext cx="394429" cy="149672"/>
                  <a:chOff x="6487934" y="2548605"/>
                  <a:chExt cx="326374" cy="100719"/>
                </a:xfrm>
              </p:grpSpPr>
              <p:sp>
                <p:nvSpPr>
                  <p:cNvPr id="532" name="Freeform: Shape 531">
                    <a:extLst>
                      <a:ext uri="{FF2B5EF4-FFF2-40B4-BE49-F238E27FC236}">
                        <a16:creationId xmlns:a16="http://schemas.microsoft.com/office/drawing/2014/main" id="{7A8A6CEE-F099-4276-B0F8-19FE64F1DD1C}"/>
                      </a:ext>
                    </a:extLst>
                  </p:cNvPr>
                  <p:cNvSpPr/>
                  <p:nvPr/>
                </p:nvSpPr>
                <p:spPr bwMode="auto">
                  <a:xfrm rot="16896338">
                    <a:off x="6558973" y="2477566"/>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3" name="Freeform: Shape 532">
                    <a:extLst>
                      <a:ext uri="{FF2B5EF4-FFF2-40B4-BE49-F238E27FC236}">
                        <a16:creationId xmlns:a16="http://schemas.microsoft.com/office/drawing/2014/main" id="{01F4646C-6E60-45A7-A269-2849B68A3847}"/>
                      </a:ext>
                    </a:extLst>
                  </p:cNvPr>
                  <p:cNvSpPr/>
                  <p:nvPr/>
                </p:nvSpPr>
                <p:spPr bwMode="auto">
                  <a:xfrm rot="6082291">
                    <a:off x="6665997" y="2501014"/>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29" name="Group 528">
                  <a:extLst>
                    <a:ext uri="{FF2B5EF4-FFF2-40B4-BE49-F238E27FC236}">
                      <a16:creationId xmlns:a16="http://schemas.microsoft.com/office/drawing/2014/main" id="{A57DF68C-0181-470A-B91B-FA1676AEBEB4}"/>
                    </a:ext>
                  </a:extLst>
                </p:cNvPr>
                <p:cNvGrpSpPr/>
                <p:nvPr/>
              </p:nvGrpSpPr>
              <p:grpSpPr>
                <a:xfrm rot="21445207">
                  <a:off x="5982368" y="3422736"/>
                  <a:ext cx="394429" cy="149672"/>
                  <a:chOff x="6487934" y="2548605"/>
                  <a:chExt cx="326374" cy="100719"/>
                </a:xfrm>
              </p:grpSpPr>
              <p:sp>
                <p:nvSpPr>
                  <p:cNvPr id="530" name="Freeform: Shape 529">
                    <a:extLst>
                      <a:ext uri="{FF2B5EF4-FFF2-40B4-BE49-F238E27FC236}">
                        <a16:creationId xmlns:a16="http://schemas.microsoft.com/office/drawing/2014/main" id="{12BC4343-CCBC-493F-9006-5635534BF7A4}"/>
                      </a:ext>
                    </a:extLst>
                  </p:cNvPr>
                  <p:cNvSpPr/>
                  <p:nvPr/>
                </p:nvSpPr>
                <p:spPr bwMode="auto">
                  <a:xfrm rot="16896338">
                    <a:off x="6558973" y="2477566"/>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1" name="Freeform: Shape 530">
                    <a:extLst>
                      <a:ext uri="{FF2B5EF4-FFF2-40B4-BE49-F238E27FC236}">
                        <a16:creationId xmlns:a16="http://schemas.microsoft.com/office/drawing/2014/main" id="{620E3DAD-5CB4-4F9E-9680-C6BF15204341}"/>
                      </a:ext>
                    </a:extLst>
                  </p:cNvPr>
                  <p:cNvSpPr/>
                  <p:nvPr/>
                </p:nvSpPr>
                <p:spPr bwMode="auto">
                  <a:xfrm rot="6082291">
                    <a:off x="6665997" y="2501014"/>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nvGrpSpPr>
              <p:cNvPr id="243" name="Group 242">
                <a:extLst>
                  <a:ext uri="{FF2B5EF4-FFF2-40B4-BE49-F238E27FC236}">
                    <a16:creationId xmlns:a16="http://schemas.microsoft.com/office/drawing/2014/main" id="{79EA289E-B3D9-4D79-BBA1-127CC66D4B1B}"/>
                  </a:ext>
                </a:extLst>
              </p:cNvPr>
              <p:cNvGrpSpPr/>
              <p:nvPr/>
            </p:nvGrpSpPr>
            <p:grpSpPr>
              <a:xfrm rot="67231">
                <a:off x="5536224" y="4141316"/>
                <a:ext cx="106661" cy="109751"/>
                <a:chOff x="8756909" y="5467904"/>
                <a:chExt cx="139675" cy="140019"/>
              </a:xfrm>
            </p:grpSpPr>
            <p:cxnSp>
              <p:nvCxnSpPr>
                <p:cNvPr id="525" name="Straight Connector 524">
                  <a:extLst>
                    <a:ext uri="{FF2B5EF4-FFF2-40B4-BE49-F238E27FC236}">
                      <a16:creationId xmlns:a16="http://schemas.microsoft.com/office/drawing/2014/main" id="{9D76C59D-05F5-482E-BA04-CBFF16AC0B57}"/>
                    </a:ext>
                  </a:extLst>
                </p:cNvPr>
                <p:cNvCxnSpPr/>
                <p:nvPr/>
              </p:nvCxnSpPr>
              <p:spPr bwMode="auto">
                <a:xfrm>
                  <a:off x="8788705" y="5467904"/>
                  <a:ext cx="107879" cy="107879"/>
                </a:xfrm>
                <a:prstGeom prst="line">
                  <a:avLst/>
                </a:prstGeom>
                <a:noFill/>
                <a:ln w="28575" cap="flat" cmpd="sng" algn="ctr">
                  <a:solidFill>
                    <a:schemeClr val="bg1"/>
                  </a:solidFill>
                  <a:prstDash val="solid"/>
                  <a:round/>
                  <a:headEnd type="none" w="med" len="med"/>
                  <a:tailEnd type="none" w="med" len="med"/>
                </a:ln>
                <a:effectLst/>
              </p:spPr>
            </p:cxnSp>
            <p:cxnSp>
              <p:nvCxnSpPr>
                <p:cNvPr id="526" name="Straight Connector 525">
                  <a:extLst>
                    <a:ext uri="{FF2B5EF4-FFF2-40B4-BE49-F238E27FC236}">
                      <a16:creationId xmlns:a16="http://schemas.microsoft.com/office/drawing/2014/main" id="{ED95307B-0A39-44D8-89FF-DFC608D89D61}"/>
                    </a:ext>
                  </a:extLst>
                </p:cNvPr>
                <p:cNvCxnSpPr>
                  <a:cxnSpLocks/>
                </p:cNvCxnSpPr>
                <p:nvPr/>
              </p:nvCxnSpPr>
              <p:spPr bwMode="auto">
                <a:xfrm>
                  <a:off x="8756909" y="5500044"/>
                  <a:ext cx="107879" cy="107879"/>
                </a:xfrm>
                <a:prstGeom prst="line">
                  <a:avLst/>
                </a:prstGeom>
                <a:noFill/>
                <a:ln w="28575" cap="flat" cmpd="sng" algn="ctr">
                  <a:solidFill>
                    <a:schemeClr val="bg1"/>
                  </a:solidFill>
                  <a:prstDash val="solid"/>
                  <a:round/>
                  <a:headEnd type="none" w="med" len="med"/>
                  <a:tailEnd type="none" w="med" len="med"/>
                </a:ln>
                <a:effectLst/>
              </p:spPr>
            </p:cxnSp>
          </p:grpSp>
          <p:sp>
            <p:nvSpPr>
              <p:cNvPr id="244" name="Pentagon 243">
                <a:extLst>
                  <a:ext uri="{FF2B5EF4-FFF2-40B4-BE49-F238E27FC236}">
                    <a16:creationId xmlns:a16="http://schemas.microsoft.com/office/drawing/2014/main" id="{DF6B2F06-C897-4D55-A67B-283418AB1F4B}"/>
                  </a:ext>
                </a:extLst>
              </p:cNvPr>
              <p:cNvSpPr/>
              <p:nvPr/>
            </p:nvSpPr>
            <p:spPr bwMode="auto">
              <a:xfrm rot="15817700">
                <a:off x="5149687" y="3859708"/>
                <a:ext cx="402336" cy="402336"/>
              </a:xfrm>
              <a:prstGeom prst="pentagon">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245" name="Straight Connector 244">
                <a:extLst>
                  <a:ext uri="{FF2B5EF4-FFF2-40B4-BE49-F238E27FC236}">
                    <a16:creationId xmlns:a16="http://schemas.microsoft.com/office/drawing/2014/main" id="{F4079F31-F522-4FD0-B5BB-0097E557BD15}"/>
                  </a:ext>
                </a:extLst>
              </p:cNvPr>
              <p:cNvCxnSpPr>
                <a:cxnSpLocks/>
              </p:cNvCxnSpPr>
              <p:nvPr/>
            </p:nvCxnSpPr>
            <p:spPr bwMode="auto">
              <a:xfrm flipV="1">
                <a:off x="5219309" y="4262553"/>
                <a:ext cx="98952" cy="124851"/>
              </a:xfrm>
              <a:prstGeom prst="line">
                <a:avLst/>
              </a:prstGeom>
              <a:noFill/>
              <a:ln w="28575" cap="flat" cmpd="sng" algn="ctr">
                <a:solidFill>
                  <a:schemeClr val="bg1"/>
                </a:solidFill>
                <a:prstDash val="solid"/>
                <a:round/>
                <a:headEnd type="none" w="med" len="med"/>
                <a:tailEnd type="none" w="med" len="med"/>
              </a:ln>
              <a:effectLst/>
            </p:spPr>
          </p:cxnSp>
          <p:sp>
            <p:nvSpPr>
              <p:cNvPr id="246" name="TextBox 245">
                <a:extLst>
                  <a:ext uri="{FF2B5EF4-FFF2-40B4-BE49-F238E27FC236}">
                    <a16:creationId xmlns:a16="http://schemas.microsoft.com/office/drawing/2014/main" id="{2850AFCA-57FB-41C2-8C30-9BA1BB14EF4B}"/>
                  </a:ext>
                </a:extLst>
              </p:cNvPr>
              <p:cNvSpPr txBox="1"/>
              <p:nvPr/>
            </p:nvSpPr>
            <p:spPr bwMode="auto">
              <a:xfrm>
                <a:off x="5375620" y="3749007"/>
                <a:ext cx="3173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highlight>
                      <a:srgbClr val="FFFFFF"/>
                    </a:highlight>
                    <a:uLnTx/>
                    <a:uFillTx/>
                    <a:latin typeface="Calibri" panose="020F0502020204030204" pitchFamily="34" charset="0"/>
                    <a:ea typeface="+mn-ea"/>
                    <a:cs typeface="Arial" panose="020B0604020202020204" pitchFamily="34" charset="0"/>
                  </a:rPr>
                  <a:t>N</a:t>
                </a:r>
                <a:endParaRPr kumimoji="0" lang="en-US" sz="1200" b="0" i="1" u="none" strike="noStrike" kern="1200" cap="none" spc="0" normalizeH="0" baseline="0" noProof="0" dirty="0">
                  <a:ln>
                    <a:noFill/>
                  </a:ln>
                  <a:solidFill>
                    <a:srgbClr val="000000"/>
                  </a:solidFill>
                  <a:effectLst/>
                  <a:highlight>
                    <a:srgbClr val="FFFFFF"/>
                  </a:highlight>
                  <a:uLnTx/>
                  <a:uFillTx/>
                  <a:latin typeface="Calibri" panose="020F0502020204030204" pitchFamily="34" charset="0"/>
                  <a:ea typeface="+mn-ea"/>
                  <a:cs typeface="Arial" panose="020B0604020202020204" pitchFamily="34" charset="0"/>
                </a:endParaRPr>
              </a:p>
            </p:txBody>
          </p:sp>
          <p:sp>
            <p:nvSpPr>
              <p:cNvPr id="247" name="TextBox 246">
                <a:extLst>
                  <a:ext uri="{FF2B5EF4-FFF2-40B4-BE49-F238E27FC236}">
                    <a16:creationId xmlns:a16="http://schemas.microsoft.com/office/drawing/2014/main" id="{F0B6E6E8-B3BF-46FA-B5BB-98D2EE936CD5}"/>
                  </a:ext>
                </a:extLst>
              </p:cNvPr>
              <p:cNvSpPr txBox="1"/>
              <p:nvPr/>
            </p:nvSpPr>
            <p:spPr bwMode="auto">
              <a:xfrm rot="18967772">
                <a:off x="5585186" y="4135756"/>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248" name="Group 247">
                <a:extLst>
                  <a:ext uri="{FF2B5EF4-FFF2-40B4-BE49-F238E27FC236}">
                    <a16:creationId xmlns:a16="http://schemas.microsoft.com/office/drawing/2014/main" id="{43008F33-7D3E-4853-BFB5-45EF9979EC2F}"/>
                  </a:ext>
                </a:extLst>
              </p:cNvPr>
              <p:cNvGrpSpPr/>
              <p:nvPr/>
            </p:nvGrpSpPr>
            <p:grpSpPr>
              <a:xfrm>
                <a:off x="5134709" y="3531017"/>
                <a:ext cx="186621" cy="334022"/>
                <a:chOff x="5194017" y="3517409"/>
                <a:chExt cx="186621" cy="334022"/>
              </a:xfrm>
            </p:grpSpPr>
            <p:grpSp>
              <p:nvGrpSpPr>
                <p:cNvPr id="521" name="Group 520">
                  <a:extLst>
                    <a:ext uri="{FF2B5EF4-FFF2-40B4-BE49-F238E27FC236}">
                      <a16:creationId xmlns:a16="http://schemas.microsoft.com/office/drawing/2014/main" id="{F5EE63D6-12F2-4608-B627-82338A111E95}"/>
                    </a:ext>
                  </a:extLst>
                </p:cNvPr>
                <p:cNvGrpSpPr/>
                <p:nvPr/>
              </p:nvGrpSpPr>
              <p:grpSpPr>
                <a:xfrm rot="1759145">
                  <a:off x="5272944" y="3741680"/>
                  <a:ext cx="106661" cy="109751"/>
                  <a:chOff x="8756909" y="5467904"/>
                  <a:chExt cx="139675" cy="140019"/>
                </a:xfrm>
              </p:grpSpPr>
              <p:cxnSp>
                <p:nvCxnSpPr>
                  <p:cNvPr id="523" name="Straight Connector 522">
                    <a:extLst>
                      <a:ext uri="{FF2B5EF4-FFF2-40B4-BE49-F238E27FC236}">
                        <a16:creationId xmlns:a16="http://schemas.microsoft.com/office/drawing/2014/main" id="{16A734D4-292E-46EE-80DF-C74B991E474C}"/>
                      </a:ext>
                    </a:extLst>
                  </p:cNvPr>
                  <p:cNvCxnSpPr/>
                  <p:nvPr/>
                </p:nvCxnSpPr>
                <p:spPr bwMode="auto">
                  <a:xfrm>
                    <a:off x="8788705" y="5467904"/>
                    <a:ext cx="107879" cy="107879"/>
                  </a:xfrm>
                  <a:prstGeom prst="line">
                    <a:avLst/>
                  </a:prstGeom>
                  <a:noFill/>
                  <a:ln w="28575" cap="flat" cmpd="sng" algn="ctr">
                    <a:solidFill>
                      <a:schemeClr val="bg1"/>
                    </a:solidFill>
                    <a:prstDash val="solid"/>
                    <a:round/>
                    <a:headEnd type="none" w="med" len="med"/>
                    <a:tailEnd type="none" w="med" len="med"/>
                  </a:ln>
                  <a:effectLst/>
                </p:spPr>
              </p:cxnSp>
              <p:cxnSp>
                <p:nvCxnSpPr>
                  <p:cNvPr id="524" name="Straight Connector 523">
                    <a:extLst>
                      <a:ext uri="{FF2B5EF4-FFF2-40B4-BE49-F238E27FC236}">
                        <a16:creationId xmlns:a16="http://schemas.microsoft.com/office/drawing/2014/main" id="{6FC5C678-2247-43FE-9005-9B558EDEEAD9}"/>
                      </a:ext>
                    </a:extLst>
                  </p:cNvPr>
                  <p:cNvCxnSpPr>
                    <a:cxnSpLocks/>
                  </p:cNvCxnSpPr>
                  <p:nvPr/>
                </p:nvCxnSpPr>
                <p:spPr bwMode="auto">
                  <a:xfrm>
                    <a:off x="8756909" y="5500044"/>
                    <a:ext cx="107879" cy="107879"/>
                  </a:xfrm>
                  <a:prstGeom prst="line">
                    <a:avLst/>
                  </a:prstGeom>
                  <a:noFill/>
                  <a:ln w="28575" cap="flat" cmpd="sng" algn="ctr">
                    <a:solidFill>
                      <a:schemeClr val="bg1"/>
                    </a:solidFill>
                    <a:prstDash val="solid"/>
                    <a:round/>
                    <a:headEnd type="none" w="med" len="med"/>
                    <a:tailEnd type="none" w="med" len="med"/>
                  </a:ln>
                  <a:effectLst/>
                </p:spPr>
              </p:cxnSp>
            </p:grpSp>
            <p:sp>
              <p:nvSpPr>
                <p:cNvPr id="522" name="TextBox 521">
                  <a:extLst>
                    <a:ext uri="{FF2B5EF4-FFF2-40B4-BE49-F238E27FC236}">
                      <a16:creationId xmlns:a16="http://schemas.microsoft.com/office/drawing/2014/main" id="{DAE03427-5F52-480D-991F-E04726DE913D}"/>
                    </a:ext>
                  </a:extLst>
                </p:cNvPr>
                <p:cNvSpPr txBox="1"/>
                <p:nvPr/>
              </p:nvSpPr>
              <p:spPr bwMode="auto">
                <a:xfrm rot="20610556">
                  <a:off x="5194017" y="3517409"/>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249" name="TextBox 248">
                <a:extLst>
                  <a:ext uri="{FF2B5EF4-FFF2-40B4-BE49-F238E27FC236}">
                    <a16:creationId xmlns:a16="http://schemas.microsoft.com/office/drawing/2014/main" id="{2CCF8526-60D3-4644-9098-4C85C0312EB6}"/>
                  </a:ext>
                </a:extLst>
              </p:cNvPr>
              <p:cNvSpPr txBox="1"/>
              <p:nvPr/>
            </p:nvSpPr>
            <p:spPr bwMode="auto">
              <a:xfrm>
                <a:off x="5286937" y="4272047"/>
                <a:ext cx="260498" cy="268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a:t>
                </a:r>
              </a:p>
            </p:txBody>
          </p:sp>
          <p:cxnSp>
            <p:nvCxnSpPr>
              <p:cNvPr id="250" name="Straight Connector 249">
                <a:extLst>
                  <a:ext uri="{FF2B5EF4-FFF2-40B4-BE49-F238E27FC236}">
                    <a16:creationId xmlns:a16="http://schemas.microsoft.com/office/drawing/2014/main" id="{A9E7559C-1CC0-4040-9B80-9A5F5F5681AF}"/>
                  </a:ext>
                </a:extLst>
              </p:cNvPr>
              <p:cNvCxnSpPr>
                <a:cxnSpLocks/>
              </p:cNvCxnSpPr>
              <p:nvPr/>
            </p:nvCxnSpPr>
            <p:spPr bwMode="auto">
              <a:xfrm rot="18967772" flipH="1" flipV="1">
                <a:off x="5346880" y="4250346"/>
                <a:ext cx="1310" cy="82845"/>
              </a:xfrm>
              <a:prstGeom prst="line">
                <a:avLst/>
              </a:prstGeom>
              <a:noFill/>
              <a:ln w="28575" cap="flat" cmpd="sng" algn="ctr">
                <a:solidFill>
                  <a:schemeClr val="bg1"/>
                </a:solidFill>
                <a:prstDash val="solid"/>
                <a:round/>
                <a:headEnd type="none" w="med" len="med"/>
                <a:tailEnd type="none" w="med" len="med"/>
              </a:ln>
              <a:effectLst/>
            </p:spPr>
          </p:cxnSp>
          <p:grpSp>
            <p:nvGrpSpPr>
              <p:cNvPr id="251" name="Group 250">
                <a:extLst>
                  <a:ext uri="{FF2B5EF4-FFF2-40B4-BE49-F238E27FC236}">
                    <a16:creationId xmlns:a16="http://schemas.microsoft.com/office/drawing/2014/main" id="{2ECEE578-EB5E-4E64-B6C9-1EA3CAF244BC}"/>
                  </a:ext>
                </a:extLst>
              </p:cNvPr>
              <p:cNvGrpSpPr/>
              <p:nvPr/>
            </p:nvGrpSpPr>
            <p:grpSpPr>
              <a:xfrm>
                <a:off x="7058688" y="3888265"/>
                <a:ext cx="186621" cy="353164"/>
                <a:chOff x="7148298" y="3900828"/>
                <a:chExt cx="186621" cy="353164"/>
              </a:xfrm>
            </p:grpSpPr>
            <p:grpSp>
              <p:nvGrpSpPr>
                <p:cNvPr id="517" name="Group 516">
                  <a:extLst>
                    <a:ext uri="{FF2B5EF4-FFF2-40B4-BE49-F238E27FC236}">
                      <a16:creationId xmlns:a16="http://schemas.microsoft.com/office/drawing/2014/main" id="{8997AA16-F5AF-4F29-8B96-28D73D485868}"/>
                    </a:ext>
                  </a:extLst>
                </p:cNvPr>
                <p:cNvGrpSpPr/>
                <p:nvPr/>
              </p:nvGrpSpPr>
              <p:grpSpPr>
                <a:xfrm rot="2699459">
                  <a:off x="7188925" y="3900828"/>
                  <a:ext cx="106661" cy="109751"/>
                  <a:chOff x="8756909" y="5467904"/>
                  <a:chExt cx="139675" cy="140019"/>
                </a:xfrm>
              </p:grpSpPr>
              <p:cxnSp>
                <p:nvCxnSpPr>
                  <p:cNvPr id="519" name="Straight Connector 518">
                    <a:extLst>
                      <a:ext uri="{FF2B5EF4-FFF2-40B4-BE49-F238E27FC236}">
                        <a16:creationId xmlns:a16="http://schemas.microsoft.com/office/drawing/2014/main" id="{0B9F85D1-7B5F-4B81-9B79-84292CEA33FE}"/>
                      </a:ext>
                    </a:extLst>
                  </p:cNvPr>
                  <p:cNvCxnSpPr/>
                  <p:nvPr/>
                </p:nvCxnSpPr>
                <p:spPr bwMode="auto">
                  <a:xfrm>
                    <a:off x="8788705" y="5467904"/>
                    <a:ext cx="107879" cy="107879"/>
                  </a:xfrm>
                  <a:prstGeom prst="line">
                    <a:avLst/>
                  </a:prstGeom>
                  <a:noFill/>
                  <a:ln w="28575" cap="flat" cmpd="sng" algn="ctr">
                    <a:solidFill>
                      <a:schemeClr val="bg1"/>
                    </a:solidFill>
                    <a:prstDash val="solid"/>
                    <a:round/>
                    <a:headEnd type="none" w="med" len="med"/>
                    <a:tailEnd type="none" w="med" len="med"/>
                  </a:ln>
                  <a:effectLst/>
                </p:spPr>
              </p:cxnSp>
              <p:cxnSp>
                <p:nvCxnSpPr>
                  <p:cNvPr id="520" name="Straight Connector 519">
                    <a:extLst>
                      <a:ext uri="{FF2B5EF4-FFF2-40B4-BE49-F238E27FC236}">
                        <a16:creationId xmlns:a16="http://schemas.microsoft.com/office/drawing/2014/main" id="{206771AC-0947-496F-BBE9-EF2B359496CE}"/>
                      </a:ext>
                    </a:extLst>
                  </p:cNvPr>
                  <p:cNvCxnSpPr>
                    <a:cxnSpLocks/>
                  </p:cNvCxnSpPr>
                  <p:nvPr/>
                </p:nvCxnSpPr>
                <p:spPr bwMode="auto">
                  <a:xfrm>
                    <a:off x="8756909" y="5500044"/>
                    <a:ext cx="107879" cy="107879"/>
                  </a:xfrm>
                  <a:prstGeom prst="line">
                    <a:avLst/>
                  </a:prstGeom>
                  <a:noFill/>
                  <a:ln w="28575" cap="flat" cmpd="sng" algn="ctr">
                    <a:solidFill>
                      <a:schemeClr val="bg1"/>
                    </a:solidFill>
                    <a:prstDash val="solid"/>
                    <a:round/>
                    <a:headEnd type="none" w="med" len="med"/>
                    <a:tailEnd type="none" w="med" len="med"/>
                  </a:ln>
                  <a:effectLst/>
                </p:spPr>
              </p:cxnSp>
            </p:grpSp>
            <p:sp>
              <p:nvSpPr>
                <p:cNvPr id="518" name="TextBox 517">
                  <a:extLst>
                    <a:ext uri="{FF2B5EF4-FFF2-40B4-BE49-F238E27FC236}">
                      <a16:creationId xmlns:a16="http://schemas.microsoft.com/office/drawing/2014/main" id="{62A5D2B2-3DDD-4100-8AF3-633EB499F275}"/>
                    </a:ext>
                  </a:extLst>
                </p:cNvPr>
                <p:cNvSpPr txBox="1"/>
                <p:nvPr/>
              </p:nvSpPr>
              <p:spPr bwMode="auto">
                <a:xfrm>
                  <a:off x="7148298" y="3946215"/>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nvGrpSpPr>
              <p:cNvPr id="252" name="Group 251">
                <a:extLst>
                  <a:ext uri="{FF2B5EF4-FFF2-40B4-BE49-F238E27FC236}">
                    <a16:creationId xmlns:a16="http://schemas.microsoft.com/office/drawing/2014/main" id="{75683B56-75D8-4B0B-B7DD-BAB34F3EA648}"/>
                  </a:ext>
                </a:extLst>
              </p:cNvPr>
              <p:cNvGrpSpPr/>
              <p:nvPr/>
            </p:nvGrpSpPr>
            <p:grpSpPr>
              <a:xfrm>
                <a:off x="7852741" y="3891218"/>
                <a:ext cx="186621" cy="353164"/>
                <a:chOff x="6225293" y="3960073"/>
                <a:chExt cx="186621" cy="353164"/>
              </a:xfrm>
            </p:grpSpPr>
            <p:grpSp>
              <p:nvGrpSpPr>
                <p:cNvPr id="513" name="Group 512">
                  <a:extLst>
                    <a:ext uri="{FF2B5EF4-FFF2-40B4-BE49-F238E27FC236}">
                      <a16:creationId xmlns:a16="http://schemas.microsoft.com/office/drawing/2014/main" id="{1B038435-CD05-48E5-98A5-BFA23DC3F884}"/>
                    </a:ext>
                  </a:extLst>
                </p:cNvPr>
                <p:cNvGrpSpPr/>
                <p:nvPr/>
              </p:nvGrpSpPr>
              <p:grpSpPr>
                <a:xfrm rot="2699459">
                  <a:off x="6265920" y="3960073"/>
                  <a:ext cx="106661" cy="109751"/>
                  <a:chOff x="8756909" y="5467904"/>
                  <a:chExt cx="139675" cy="140019"/>
                </a:xfrm>
              </p:grpSpPr>
              <p:cxnSp>
                <p:nvCxnSpPr>
                  <p:cNvPr id="515" name="Straight Connector 514">
                    <a:extLst>
                      <a:ext uri="{FF2B5EF4-FFF2-40B4-BE49-F238E27FC236}">
                        <a16:creationId xmlns:a16="http://schemas.microsoft.com/office/drawing/2014/main" id="{1A133B0B-FEAA-4948-BD1B-9A345766739B}"/>
                      </a:ext>
                    </a:extLst>
                  </p:cNvPr>
                  <p:cNvCxnSpPr/>
                  <p:nvPr/>
                </p:nvCxnSpPr>
                <p:spPr bwMode="auto">
                  <a:xfrm>
                    <a:off x="8788705" y="5467904"/>
                    <a:ext cx="107879" cy="107879"/>
                  </a:xfrm>
                  <a:prstGeom prst="line">
                    <a:avLst/>
                  </a:prstGeom>
                  <a:noFill/>
                  <a:ln w="28575" cap="flat" cmpd="sng" algn="ctr">
                    <a:solidFill>
                      <a:schemeClr val="bg1"/>
                    </a:solidFill>
                    <a:prstDash val="solid"/>
                    <a:round/>
                    <a:headEnd type="none" w="med" len="med"/>
                    <a:tailEnd type="none" w="med" len="med"/>
                  </a:ln>
                  <a:effectLst/>
                </p:spPr>
              </p:cxnSp>
              <p:cxnSp>
                <p:nvCxnSpPr>
                  <p:cNvPr id="516" name="Straight Connector 515">
                    <a:extLst>
                      <a:ext uri="{FF2B5EF4-FFF2-40B4-BE49-F238E27FC236}">
                        <a16:creationId xmlns:a16="http://schemas.microsoft.com/office/drawing/2014/main" id="{FCD26E49-8A05-4A27-B507-9F27AECAA55A}"/>
                      </a:ext>
                    </a:extLst>
                  </p:cNvPr>
                  <p:cNvCxnSpPr>
                    <a:cxnSpLocks/>
                  </p:cNvCxnSpPr>
                  <p:nvPr/>
                </p:nvCxnSpPr>
                <p:spPr bwMode="auto">
                  <a:xfrm>
                    <a:off x="8756909" y="5500044"/>
                    <a:ext cx="107879" cy="107879"/>
                  </a:xfrm>
                  <a:prstGeom prst="line">
                    <a:avLst/>
                  </a:prstGeom>
                  <a:noFill/>
                  <a:ln w="28575" cap="flat" cmpd="sng" algn="ctr">
                    <a:solidFill>
                      <a:schemeClr val="bg1"/>
                    </a:solidFill>
                    <a:prstDash val="solid"/>
                    <a:round/>
                    <a:headEnd type="none" w="med" len="med"/>
                    <a:tailEnd type="none" w="med" len="med"/>
                  </a:ln>
                  <a:effectLst/>
                </p:spPr>
              </p:cxnSp>
            </p:grpSp>
            <p:sp>
              <p:nvSpPr>
                <p:cNvPr id="514" name="TextBox 513">
                  <a:extLst>
                    <a:ext uri="{FF2B5EF4-FFF2-40B4-BE49-F238E27FC236}">
                      <a16:creationId xmlns:a16="http://schemas.microsoft.com/office/drawing/2014/main" id="{5A3A7B0A-CD11-4B42-9986-A83C606BA216}"/>
                    </a:ext>
                  </a:extLst>
                </p:cNvPr>
                <p:cNvSpPr txBox="1"/>
                <p:nvPr/>
              </p:nvSpPr>
              <p:spPr bwMode="auto">
                <a:xfrm>
                  <a:off x="6225293" y="4005460"/>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253" name="TextBox 252">
                <a:extLst>
                  <a:ext uri="{FF2B5EF4-FFF2-40B4-BE49-F238E27FC236}">
                    <a16:creationId xmlns:a16="http://schemas.microsoft.com/office/drawing/2014/main" id="{33D4C450-B9D3-4D1D-95E6-50DEC655F8CB}"/>
                  </a:ext>
                </a:extLst>
              </p:cNvPr>
              <p:cNvSpPr txBox="1"/>
              <p:nvPr/>
            </p:nvSpPr>
            <p:spPr bwMode="auto">
              <a:xfrm>
                <a:off x="7128190" y="3527275"/>
                <a:ext cx="260498" cy="44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a:t>
                </a:r>
                <a:r>
                  <a:rPr kumimoji="0" lang="en-US" sz="1200" b="1" i="0" u="none" strike="noStrike" kern="1200" cap="none" spc="0" normalizeH="0" baseline="0" noProof="0" dirty="0">
                    <a:ln>
                      <a:noFill/>
                    </a:ln>
                    <a:solidFill>
                      <a:srgbClr val="000000"/>
                    </a:solidFill>
                    <a:effectLst/>
                    <a:highlight>
                      <a:srgbClr val="FFFFFF"/>
                    </a:highlight>
                    <a:uLnTx/>
                    <a:uFillTx/>
                    <a:latin typeface="Calibri" panose="020F0502020204030204" pitchFamily="34" charset="0"/>
                    <a:ea typeface="+mn-ea"/>
                    <a:cs typeface="Arial" panose="020B0604020202020204" pitchFamily="34" charset="0"/>
                  </a:rPr>
                  <a:t>N</a:t>
                </a:r>
              </a:p>
            </p:txBody>
          </p:sp>
          <p:cxnSp>
            <p:nvCxnSpPr>
              <p:cNvPr id="254" name="Straight Connector 253">
                <a:extLst>
                  <a:ext uri="{FF2B5EF4-FFF2-40B4-BE49-F238E27FC236}">
                    <a16:creationId xmlns:a16="http://schemas.microsoft.com/office/drawing/2014/main" id="{89A0FE4E-F748-46D6-997A-B947E23E7576}"/>
                  </a:ext>
                </a:extLst>
              </p:cNvPr>
              <p:cNvCxnSpPr>
                <a:cxnSpLocks/>
              </p:cNvCxnSpPr>
              <p:nvPr/>
            </p:nvCxnSpPr>
            <p:spPr bwMode="auto">
              <a:xfrm flipH="1" flipV="1">
                <a:off x="7323638" y="3842580"/>
                <a:ext cx="95535" cy="53284"/>
              </a:xfrm>
              <a:prstGeom prst="line">
                <a:avLst/>
              </a:prstGeom>
              <a:noFill/>
              <a:ln w="28575" cap="flat" cmpd="sng" algn="ctr">
                <a:solidFill>
                  <a:schemeClr val="bg1"/>
                </a:solidFill>
                <a:prstDash val="solid"/>
                <a:round/>
                <a:headEnd type="none" w="med" len="med"/>
                <a:tailEnd type="none" w="med" len="med"/>
              </a:ln>
              <a:effectLst/>
            </p:spPr>
          </p:cxnSp>
          <p:sp>
            <p:nvSpPr>
              <p:cNvPr id="255" name="Isosceles Triangle 254">
                <a:extLst>
                  <a:ext uri="{FF2B5EF4-FFF2-40B4-BE49-F238E27FC236}">
                    <a16:creationId xmlns:a16="http://schemas.microsoft.com/office/drawing/2014/main" id="{12F5C623-CB6E-4506-B252-3A556D0037DB}"/>
                  </a:ext>
                </a:extLst>
              </p:cNvPr>
              <p:cNvSpPr/>
              <p:nvPr/>
            </p:nvSpPr>
            <p:spPr bwMode="auto">
              <a:xfrm rot="2331764">
                <a:off x="7336283" y="3886976"/>
                <a:ext cx="73152" cy="109728"/>
              </a:xfrm>
              <a:prstGeom prst="triangle">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256" name="Group 255">
                <a:extLst>
                  <a:ext uri="{FF2B5EF4-FFF2-40B4-BE49-F238E27FC236}">
                    <a16:creationId xmlns:a16="http://schemas.microsoft.com/office/drawing/2014/main" id="{536559C3-1AD1-43EC-91F0-BC9C2493F1BD}"/>
                  </a:ext>
                </a:extLst>
              </p:cNvPr>
              <p:cNvGrpSpPr/>
              <p:nvPr/>
            </p:nvGrpSpPr>
            <p:grpSpPr>
              <a:xfrm>
                <a:off x="7417992" y="3765292"/>
                <a:ext cx="790997" cy="153096"/>
                <a:chOff x="5585800" y="3419312"/>
                <a:chExt cx="790997" cy="153096"/>
              </a:xfrm>
            </p:grpSpPr>
            <p:sp>
              <p:nvSpPr>
                <p:cNvPr id="506" name="Freeform: Shape 505">
                  <a:extLst>
                    <a:ext uri="{FF2B5EF4-FFF2-40B4-BE49-F238E27FC236}">
                      <a16:creationId xmlns:a16="http://schemas.microsoft.com/office/drawing/2014/main" id="{011CCDF2-9E13-49BF-A3AB-D2926C2FCAA3}"/>
                    </a:ext>
                  </a:extLst>
                </p:cNvPr>
                <p:cNvSpPr/>
                <p:nvPr/>
              </p:nvSpPr>
              <p:spPr bwMode="auto">
                <a:xfrm rot="5806655">
                  <a:off x="5660931" y="3372222"/>
                  <a:ext cx="114827" cy="265089"/>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507" name="Group 506">
                  <a:extLst>
                    <a:ext uri="{FF2B5EF4-FFF2-40B4-BE49-F238E27FC236}">
                      <a16:creationId xmlns:a16="http://schemas.microsoft.com/office/drawing/2014/main" id="{34362118-75FE-437E-82ED-35D098AFA74D}"/>
                    </a:ext>
                  </a:extLst>
                </p:cNvPr>
                <p:cNvGrpSpPr/>
                <p:nvPr/>
              </p:nvGrpSpPr>
              <p:grpSpPr>
                <a:xfrm rot="21445207">
                  <a:off x="5717965" y="3419312"/>
                  <a:ext cx="394429" cy="149672"/>
                  <a:chOff x="6487934" y="2548605"/>
                  <a:chExt cx="326374" cy="100719"/>
                </a:xfrm>
              </p:grpSpPr>
              <p:sp>
                <p:nvSpPr>
                  <p:cNvPr id="511" name="Freeform: Shape 510">
                    <a:extLst>
                      <a:ext uri="{FF2B5EF4-FFF2-40B4-BE49-F238E27FC236}">
                        <a16:creationId xmlns:a16="http://schemas.microsoft.com/office/drawing/2014/main" id="{4F4D1218-927D-47CE-A38A-1FBB459F4A98}"/>
                      </a:ext>
                    </a:extLst>
                  </p:cNvPr>
                  <p:cNvSpPr/>
                  <p:nvPr/>
                </p:nvSpPr>
                <p:spPr bwMode="auto">
                  <a:xfrm rot="16896338">
                    <a:off x="6558973" y="2477566"/>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2" name="Freeform: Shape 511">
                    <a:extLst>
                      <a:ext uri="{FF2B5EF4-FFF2-40B4-BE49-F238E27FC236}">
                        <a16:creationId xmlns:a16="http://schemas.microsoft.com/office/drawing/2014/main" id="{4AFCD37B-0A51-4443-B5D2-B56DDC986206}"/>
                      </a:ext>
                    </a:extLst>
                  </p:cNvPr>
                  <p:cNvSpPr/>
                  <p:nvPr/>
                </p:nvSpPr>
                <p:spPr bwMode="auto">
                  <a:xfrm rot="6082291">
                    <a:off x="6665997" y="2501014"/>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08" name="Group 507">
                  <a:extLst>
                    <a:ext uri="{FF2B5EF4-FFF2-40B4-BE49-F238E27FC236}">
                      <a16:creationId xmlns:a16="http://schemas.microsoft.com/office/drawing/2014/main" id="{F4F6E819-A407-4EA8-BE03-A282309054ED}"/>
                    </a:ext>
                  </a:extLst>
                </p:cNvPr>
                <p:cNvGrpSpPr/>
                <p:nvPr/>
              </p:nvGrpSpPr>
              <p:grpSpPr>
                <a:xfrm rot="21445207">
                  <a:off x="5982368" y="3422736"/>
                  <a:ext cx="394429" cy="149672"/>
                  <a:chOff x="6487934" y="2548605"/>
                  <a:chExt cx="326374" cy="100719"/>
                </a:xfrm>
              </p:grpSpPr>
              <p:sp>
                <p:nvSpPr>
                  <p:cNvPr id="509" name="Freeform: Shape 508">
                    <a:extLst>
                      <a:ext uri="{FF2B5EF4-FFF2-40B4-BE49-F238E27FC236}">
                        <a16:creationId xmlns:a16="http://schemas.microsoft.com/office/drawing/2014/main" id="{35DA91E6-B997-4BE5-A02A-5AF412A6EF19}"/>
                      </a:ext>
                    </a:extLst>
                  </p:cNvPr>
                  <p:cNvSpPr/>
                  <p:nvPr/>
                </p:nvSpPr>
                <p:spPr bwMode="auto">
                  <a:xfrm rot="16896338">
                    <a:off x="6558973" y="2477566"/>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0" name="Freeform: Shape 509">
                    <a:extLst>
                      <a:ext uri="{FF2B5EF4-FFF2-40B4-BE49-F238E27FC236}">
                        <a16:creationId xmlns:a16="http://schemas.microsoft.com/office/drawing/2014/main" id="{191F84D0-3D2D-424E-84AC-4C92884B3F82}"/>
                      </a:ext>
                    </a:extLst>
                  </p:cNvPr>
                  <p:cNvSpPr/>
                  <p:nvPr/>
                </p:nvSpPr>
                <p:spPr bwMode="auto">
                  <a:xfrm rot="6082291">
                    <a:off x="6665997" y="2501014"/>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sp>
            <p:nvSpPr>
              <p:cNvPr id="257" name="TextBox 256">
                <a:extLst>
                  <a:ext uri="{FF2B5EF4-FFF2-40B4-BE49-F238E27FC236}">
                    <a16:creationId xmlns:a16="http://schemas.microsoft.com/office/drawing/2014/main" id="{5CFECB9D-2636-4CD0-9BBA-962A208A246B}"/>
                  </a:ext>
                </a:extLst>
              </p:cNvPr>
              <p:cNvSpPr txBox="1"/>
              <p:nvPr/>
            </p:nvSpPr>
            <p:spPr bwMode="auto">
              <a:xfrm>
                <a:off x="7554319" y="3781822"/>
                <a:ext cx="260498" cy="44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highlight>
                      <a:srgbClr val="FFFFFF"/>
                    </a:highlight>
                    <a:uLnTx/>
                    <a:uFillTx/>
                    <a:latin typeface="Calibri" panose="020F0502020204030204" pitchFamily="34" charset="0"/>
                    <a:ea typeface="+mn-ea"/>
                    <a:cs typeface="Arial" panose="020B0604020202020204" pitchFamily="34" charset="0"/>
                  </a:rPr>
                  <a:t>N</a:t>
                </a:r>
              </a:p>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a:t>
                </a:r>
              </a:p>
            </p:txBody>
          </p:sp>
          <p:grpSp>
            <p:nvGrpSpPr>
              <p:cNvPr id="258" name="Group 257">
                <a:extLst>
                  <a:ext uri="{FF2B5EF4-FFF2-40B4-BE49-F238E27FC236}">
                    <a16:creationId xmlns:a16="http://schemas.microsoft.com/office/drawing/2014/main" id="{55A88017-3B52-473F-8E02-377D4D398F37}"/>
                  </a:ext>
                </a:extLst>
              </p:cNvPr>
              <p:cNvGrpSpPr/>
              <p:nvPr/>
            </p:nvGrpSpPr>
            <p:grpSpPr>
              <a:xfrm>
                <a:off x="6371593" y="3775709"/>
                <a:ext cx="790997" cy="153096"/>
                <a:chOff x="5585800" y="3419312"/>
                <a:chExt cx="790997" cy="153096"/>
              </a:xfrm>
            </p:grpSpPr>
            <p:sp>
              <p:nvSpPr>
                <p:cNvPr id="344" name="Freeform: Shape 343">
                  <a:extLst>
                    <a:ext uri="{FF2B5EF4-FFF2-40B4-BE49-F238E27FC236}">
                      <a16:creationId xmlns:a16="http://schemas.microsoft.com/office/drawing/2014/main" id="{1CE46EB8-D885-4742-A5A2-93216F2D4519}"/>
                    </a:ext>
                  </a:extLst>
                </p:cNvPr>
                <p:cNvSpPr/>
                <p:nvPr/>
              </p:nvSpPr>
              <p:spPr bwMode="auto">
                <a:xfrm rot="5806655">
                  <a:off x="5660931" y="3372222"/>
                  <a:ext cx="114827" cy="265089"/>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345" name="Group 344">
                  <a:extLst>
                    <a:ext uri="{FF2B5EF4-FFF2-40B4-BE49-F238E27FC236}">
                      <a16:creationId xmlns:a16="http://schemas.microsoft.com/office/drawing/2014/main" id="{5038773D-732B-45AB-8220-A6C0B77A73A2}"/>
                    </a:ext>
                  </a:extLst>
                </p:cNvPr>
                <p:cNvGrpSpPr/>
                <p:nvPr/>
              </p:nvGrpSpPr>
              <p:grpSpPr>
                <a:xfrm rot="21445207">
                  <a:off x="5717965" y="3419312"/>
                  <a:ext cx="394429" cy="149672"/>
                  <a:chOff x="6487934" y="2548605"/>
                  <a:chExt cx="326374" cy="100719"/>
                </a:xfrm>
              </p:grpSpPr>
              <p:sp>
                <p:nvSpPr>
                  <p:cNvPr id="502" name="Freeform: Shape 501">
                    <a:extLst>
                      <a:ext uri="{FF2B5EF4-FFF2-40B4-BE49-F238E27FC236}">
                        <a16:creationId xmlns:a16="http://schemas.microsoft.com/office/drawing/2014/main" id="{5D18E031-A8D5-4548-8119-F4EA2CC80220}"/>
                      </a:ext>
                    </a:extLst>
                  </p:cNvPr>
                  <p:cNvSpPr/>
                  <p:nvPr/>
                </p:nvSpPr>
                <p:spPr bwMode="auto">
                  <a:xfrm rot="16896338">
                    <a:off x="6558973" y="2477566"/>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3" name="Freeform: Shape 502">
                    <a:extLst>
                      <a:ext uri="{FF2B5EF4-FFF2-40B4-BE49-F238E27FC236}">
                        <a16:creationId xmlns:a16="http://schemas.microsoft.com/office/drawing/2014/main" id="{99A46A89-9EB4-47E8-9231-60F96510B671}"/>
                      </a:ext>
                    </a:extLst>
                  </p:cNvPr>
                  <p:cNvSpPr/>
                  <p:nvPr/>
                </p:nvSpPr>
                <p:spPr bwMode="auto">
                  <a:xfrm rot="6082291">
                    <a:off x="6665997" y="2501014"/>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46" name="Group 345">
                  <a:extLst>
                    <a:ext uri="{FF2B5EF4-FFF2-40B4-BE49-F238E27FC236}">
                      <a16:creationId xmlns:a16="http://schemas.microsoft.com/office/drawing/2014/main" id="{55CD1C21-B8A9-4705-A4C8-E8FDDAAB73AB}"/>
                    </a:ext>
                  </a:extLst>
                </p:cNvPr>
                <p:cNvGrpSpPr/>
                <p:nvPr/>
              </p:nvGrpSpPr>
              <p:grpSpPr>
                <a:xfrm rot="21445207">
                  <a:off x="5982368" y="3422736"/>
                  <a:ext cx="394429" cy="149672"/>
                  <a:chOff x="6487934" y="2548605"/>
                  <a:chExt cx="326374" cy="100719"/>
                </a:xfrm>
              </p:grpSpPr>
              <p:sp>
                <p:nvSpPr>
                  <p:cNvPr id="347" name="Freeform: Shape 346">
                    <a:extLst>
                      <a:ext uri="{FF2B5EF4-FFF2-40B4-BE49-F238E27FC236}">
                        <a16:creationId xmlns:a16="http://schemas.microsoft.com/office/drawing/2014/main" id="{1F4289D7-4C67-4316-A90B-56779DBFF9D6}"/>
                      </a:ext>
                    </a:extLst>
                  </p:cNvPr>
                  <p:cNvSpPr/>
                  <p:nvPr/>
                </p:nvSpPr>
                <p:spPr bwMode="auto">
                  <a:xfrm rot="16896338">
                    <a:off x="6558973" y="2477566"/>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48" name="Freeform: Shape 347">
                    <a:extLst>
                      <a:ext uri="{FF2B5EF4-FFF2-40B4-BE49-F238E27FC236}">
                        <a16:creationId xmlns:a16="http://schemas.microsoft.com/office/drawing/2014/main" id="{633F0294-9603-4A09-95A6-33672926D422}"/>
                      </a:ext>
                    </a:extLst>
                  </p:cNvPr>
                  <p:cNvSpPr/>
                  <p:nvPr/>
                </p:nvSpPr>
                <p:spPr bwMode="auto">
                  <a:xfrm rot="6082291">
                    <a:off x="6665997" y="2501014"/>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cxnSp>
            <p:nvCxnSpPr>
              <p:cNvPr id="259" name="Straight Connector 258">
                <a:extLst>
                  <a:ext uri="{FF2B5EF4-FFF2-40B4-BE49-F238E27FC236}">
                    <a16:creationId xmlns:a16="http://schemas.microsoft.com/office/drawing/2014/main" id="{F29EDCA1-F0D5-4955-B755-A88243AB6A73}"/>
                  </a:ext>
                </a:extLst>
              </p:cNvPr>
              <p:cNvCxnSpPr>
                <a:cxnSpLocks/>
              </p:cNvCxnSpPr>
              <p:nvPr/>
            </p:nvCxnSpPr>
            <p:spPr bwMode="auto">
              <a:xfrm flipH="1">
                <a:off x="7153377" y="3859268"/>
                <a:ext cx="64578" cy="37279"/>
              </a:xfrm>
              <a:prstGeom prst="line">
                <a:avLst/>
              </a:prstGeom>
              <a:noFill/>
              <a:ln w="28575" cap="flat" cmpd="sng" algn="ctr">
                <a:solidFill>
                  <a:schemeClr val="bg1"/>
                </a:solidFill>
                <a:prstDash val="solid"/>
                <a:round/>
                <a:headEnd type="none" w="med" len="med"/>
                <a:tailEnd type="none" w="med" len="med"/>
              </a:ln>
              <a:effectLst/>
            </p:spPr>
          </p:cxnSp>
          <p:sp>
            <p:nvSpPr>
              <p:cNvPr id="260" name="TextBox 259">
                <a:extLst>
                  <a:ext uri="{FF2B5EF4-FFF2-40B4-BE49-F238E27FC236}">
                    <a16:creationId xmlns:a16="http://schemas.microsoft.com/office/drawing/2014/main" id="{5160F648-2A23-4CBC-A461-4C4C81CE628E}"/>
                  </a:ext>
                </a:extLst>
              </p:cNvPr>
              <p:cNvSpPr txBox="1"/>
              <p:nvPr/>
            </p:nvSpPr>
            <p:spPr bwMode="auto">
              <a:xfrm>
                <a:off x="6764647" y="3801285"/>
                <a:ext cx="260498" cy="44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highlight>
                      <a:srgbClr val="FFFFFF"/>
                    </a:highlight>
                    <a:uLnTx/>
                    <a:uFillTx/>
                    <a:latin typeface="Calibri" panose="020F0502020204030204" pitchFamily="34" charset="0"/>
                    <a:ea typeface="+mn-ea"/>
                    <a:cs typeface="Arial" panose="020B0604020202020204" pitchFamily="34" charset="0"/>
                  </a:rPr>
                  <a:t>N</a:t>
                </a: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a:t>
                </a:r>
              </a:p>
            </p:txBody>
          </p:sp>
          <p:sp>
            <p:nvSpPr>
              <p:cNvPr id="261" name="TextBox 260">
                <a:extLst>
                  <a:ext uri="{FF2B5EF4-FFF2-40B4-BE49-F238E27FC236}">
                    <a16:creationId xmlns:a16="http://schemas.microsoft.com/office/drawing/2014/main" id="{364F8727-B3A0-4008-BDFE-08551DB1DA80}"/>
                  </a:ext>
                </a:extLst>
              </p:cNvPr>
              <p:cNvSpPr txBox="1"/>
              <p:nvPr/>
            </p:nvSpPr>
            <p:spPr bwMode="auto">
              <a:xfrm>
                <a:off x="6380054" y="3497547"/>
                <a:ext cx="260498" cy="44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highlight>
                      <a:srgbClr val="FFFFFF"/>
                    </a:highlight>
                    <a:uLnTx/>
                    <a:uFillTx/>
                    <a:latin typeface="Calibri" panose="020F0502020204030204" pitchFamily="34" charset="0"/>
                    <a:ea typeface="+mn-ea"/>
                    <a:cs typeface="Arial" panose="020B0604020202020204" pitchFamily="34" charset="0"/>
                  </a:rPr>
                  <a:t>HN</a:t>
                </a:r>
              </a:p>
            </p:txBody>
          </p:sp>
          <p:sp>
            <p:nvSpPr>
              <p:cNvPr id="262" name="TextBox 261">
                <a:extLst>
                  <a:ext uri="{FF2B5EF4-FFF2-40B4-BE49-F238E27FC236}">
                    <a16:creationId xmlns:a16="http://schemas.microsoft.com/office/drawing/2014/main" id="{6F958FA9-60D6-433F-B8A6-AF1229C16B36}"/>
                  </a:ext>
                </a:extLst>
              </p:cNvPr>
              <p:cNvSpPr txBox="1"/>
              <p:nvPr/>
            </p:nvSpPr>
            <p:spPr bwMode="auto">
              <a:xfrm>
                <a:off x="7973332" y="3464565"/>
                <a:ext cx="260498" cy="44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rPr>
                  <a:t>H</a:t>
                </a:r>
                <a:r>
                  <a:rPr kumimoji="0" lang="en-US" sz="1200" b="1" i="0" u="none" strike="noStrike" kern="1200" cap="none" spc="0" normalizeH="0" baseline="0" noProof="0" dirty="0">
                    <a:ln>
                      <a:noFill/>
                    </a:ln>
                    <a:solidFill>
                      <a:srgbClr val="FDB338">
                        <a:lumMod val="75000"/>
                      </a:srgbClr>
                    </a:solidFill>
                    <a:effectLst/>
                    <a:highlight>
                      <a:srgbClr val="FFFFFF"/>
                    </a:highlight>
                    <a:uLnTx/>
                    <a:uFillTx/>
                    <a:latin typeface="Calibri" panose="020F0502020204030204" pitchFamily="34" charset="0"/>
                    <a:ea typeface="+mn-ea"/>
                    <a:cs typeface="Arial" panose="020B0604020202020204" pitchFamily="34" charset="0"/>
                  </a:rPr>
                  <a:t>N</a:t>
                </a:r>
              </a:p>
            </p:txBody>
          </p:sp>
          <p:grpSp>
            <p:nvGrpSpPr>
              <p:cNvPr id="263" name="Group 262">
                <a:extLst>
                  <a:ext uri="{FF2B5EF4-FFF2-40B4-BE49-F238E27FC236}">
                    <a16:creationId xmlns:a16="http://schemas.microsoft.com/office/drawing/2014/main" id="{0DCA7C82-3E0D-4D1B-A598-842379909A20}"/>
                  </a:ext>
                </a:extLst>
              </p:cNvPr>
              <p:cNvGrpSpPr/>
              <p:nvPr/>
            </p:nvGrpSpPr>
            <p:grpSpPr>
              <a:xfrm>
                <a:off x="8195280" y="3763843"/>
                <a:ext cx="526594" cy="149672"/>
                <a:chOff x="5585800" y="3419312"/>
                <a:chExt cx="526594" cy="149672"/>
              </a:xfrm>
            </p:grpSpPr>
            <p:sp>
              <p:nvSpPr>
                <p:cNvPr id="335" name="Freeform: Shape 334">
                  <a:extLst>
                    <a:ext uri="{FF2B5EF4-FFF2-40B4-BE49-F238E27FC236}">
                      <a16:creationId xmlns:a16="http://schemas.microsoft.com/office/drawing/2014/main" id="{DBA69C24-CE98-49A7-8768-94431F0A6733}"/>
                    </a:ext>
                  </a:extLst>
                </p:cNvPr>
                <p:cNvSpPr/>
                <p:nvPr/>
              </p:nvSpPr>
              <p:spPr bwMode="auto">
                <a:xfrm rot="5806655">
                  <a:off x="5660931" y="3372222"/>
                  <a:ext cx="114827" cy="265089"/>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accent5">
                      <a:lumMod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336" name="Group 335">
                  <a:extLst>
                    <a:ext uri="{FF2B5EF4-FFF2-40B4-BE49-F238E27FC236}">
                      <a16:creationId xmlns:a16="http://schemas.microsoft.com/office/drawing/2014/main" id="{1EC7D15C-BE9A-4E3C-B532-763156316D75}"/>
                    </a:ext>
                  </a:extLst>
                </p:cNvPr>
                <p:cNvGrpSpPr/>
                <p:nvPr/>
              </p:nvGrpSpPr>
              <p:grpSpPr>
                <a:xfrm rot="21445207">
                  <a:off x="5717965" y="3419312"/>
                  <a:ext cx="394429" cy="149672"/>
                  <a:chOff x="6487934" y="2548605"/>
                  <a:chExt cx="326374" cy="100719"/>
                </a:xfrm>
              </p:grpSpPr>
              <p:sp>
                <p:nvSpPr>
                  <p:cNvPr id="340" name="Freeform: Shape 339">
                    <a:extLst>
                      <a:ext uri="{FF2B5EF4-FFF2-40B4-BE49-F238E27FC236}">
                        <a16:creationId xmlns:a16="http://schemas.microsoft.com/office/drawing/2014/main" id="{8634B20B-858A-4CA0-8BC7-4212AA7376AE}"/>
                      </a:ext>
                    </a:extLst>
                  </p:cNvPr>
                  <p:cNvSpPr/>
                  <p:nvPr/>
                </p:nvSpPr>
                <p:spPr bwMode="auto">
                  <a:xfrm rot="16896338">
                    <a:off x="6558973" y="2477566"/>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accent5">
                        <a:lumMod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42" name="Freeform: Shape 341">
                    <a:extLst>
                      <a:ext uri="{FF2B5EF4-FFF2-40B4-BE49-F238E27FC236}">
                        <a16:creationId xmlns:a16="http://schemas.microsoft.com/office/drawing/2014/main" id="{093F59DE-469A-41AA-A7CE-B8EAFBE49F0D}"/>
                      </a:ext>
                    </a:extLst>
                  </p:cNvPr>
                  <p:cNvSpPr/>
                  <p:nvPr/>
                </p:nvSpPr>
                <p:spPr bwMode="auto">
                  <a:xfrm rot="6082291">
                    <a:off x="6665997" y="2501014"/>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accent5">
                        <a:lumMod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sp>
            <p:nvSpPr>
              <p:cNvPr id="264" name="TextBox 263">
                <a:extLst>
                  <a:ext uri="{FF2B5EF4-FFF2-40B4-BE49-F238E27FC236}">
                    <a16:creationId xmlns:a16="http://schemas.microsoft.com/office/drawing/2014/main" id="{DB4E1938-5D5A-4EA6-98B1-CE3CE3D54A17}"/>
                  </a:ext>
                </a:extLst>
              </p:cNvPr>
              <p:cNvSpPr txBox="1"/>
              <p:nvPr/>
            </p:nvSpPr>
            <p:spPr bwMode="auto">
              <a:xfrm>
                <a:off x="8238820" y="3627267"/>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FDB338">
                        <a:lumMod val="75000"/>
                      </a:srgbClr>
                    </a:solidFill>
                    <a:effectLst/>
                    <a:highlight>
                      <a:srgbClr val="FFFFFF"/>
                    </a:highlight>
                    <a:uLnTx/>
                    <a:uFillTx/>
                    <a:latin typeface="Calibri" panose="020F0502020204030204" pitchFamily="34" charset="0"/>
                    <a:ea typeface="+mn-ea"/>
                    <a:cs typeface="Arial" panose="020B0604020202020204" pitchFamily="34" charset="0"/>
                  </a:rPr>
                  <a:t>O</a:t>
                </a:r>
                <a:endParaRPr kumimoji="0" lang="en-US" sz="1200" b="0" i="1" u="none" strike="noStrike" kern="1200" cap="none" spc="0" normalizeH="0" baseline="0" noProof="0" dirty="0">
                  <a:ln>
                    <a:noFill/>
                  </a:ln>
                  <a:solidFill>
                    <a:srgbClr val="FDB338">
                      <a:lumMod val="75000"/>
                    </a:srgbClr>
                  </a:solidFill>
                  <a:effectLst/>
                  <a:highlight>
                    <a:srgbClr val="FFFFFF"/>
                  </a:highlight>
                  <a:uLnTx/>
                  <a:uFillTx/>
                  <a:latin typeface="Calibri" panose="020F0502020204030204" pitchFamily="34" charset="0"/>
                  <a:ea typeface="+mn-ea"/>
                  <a:cs typeface="Arial" panose="020B0604020202020204" pitchFamily="34" charset="0"/>
                </a:endParaRPr>
              </a:p>
            </p:txBody>
          </p:sp>
          <p:grpSp>
            <p:nvGrpSpPr>
              <p:cNvPr id="265" name="Group 264">
                <a:extLst>
                  <a:ext uri="{FF2B5EF4-FFF2-40B4-BE49-F238E27FC236}">
                    <a16:creationId xmlns:a16="http://schemas.microsoft.com/office/drawing/2014/main" id="{DFA4A04C-08F2-409B-A94D-73B2C16D2D6C}"/>
                  </a:ext>
                </a:extLst>
              </p:cNvPr>
              <p:cNvGrpSpPr/>
              <p:nvPr/>
            </p:nvGrpSpPr>
            <p:grpSpPr>
              <a:xfrm>
                <a:off x="8218211" y="3749531"/>
                <a:ext cx="2480895" cy="1570647"/>
                <a:chOff x="8505416" y="3737649"/>
                <a:chExt cx="2480895" cy="1570647"/>
              </a:xfrm>
            </p:grpSpPr>
            <p:grpSp>
              <p:nvGrpSpPr>
                <p:cNvPr id="277" name="Group 276">
                  <a:extLst>
                    <a:ext uri="{FF2B5EF4-FFF2-40B4-BE49-F238E27FC236}">
                      <a16:creationId xmlns:a16="http://schemas.microsoft.com/office/drawing/2014/main" id="{2D3C1AAE-D314-492E-80F5-6658AD96F308}"/>
                    </a:ext>
                  </a:extLst>
                </p:cNvPr>
                <p:cNvGrpSpPr/>
                <p:nvPr/>
              </p:nvGrpSpPr>
              <p:grpSpPr>
                <a:xfrm rot="2017757">
                  <a:off x="8754625" y="4551569"/>
                  <a:ext cx="449097" cy="387153"/>
                  <a:chOff x="9212109" y="3059891"/>
                  <a:chExt cx="384170" cy="331181"/>
                </a:xfrm>
              </p:grpSpPr>
              <p:sp>
                <p:nvSpPr>
                  <p:cNvPr id="332" name="Hexagon 331">
                    <a:extLst>
                      <a:ext uri="{FF2B5EF4-FFF2-40B4-BE49-F238E27FC236}">
                        <a16:creationId xmlns:a16="http://schemas.microsoft.com/office/drawing/2014/main" id="{8CD7A5B4-164D-4285-9425-A71E99333D0C}"/>
                      </a:ext>
                    </a:extLst>
                  </p:cNvPr>
                  <p:cNvSpPr/>
                  <p:nvPr/>
                </p:nvSpPr>
                <p:spPr bwMode="auto">
                  <a:xfrm rot="19492867">
                    <a:off x="9212109" y="3059891"/>
                    <a:ext cx="384170" cy="331181"/>
                  </a:xfrm>
                  <a:prstGeom prst="hexagon">
                    <a:avLst/>
                  </a:prstGeom>
                  <a:noFill/>
                  <a:ln w="28575">
                    <a:solidFill>
                      <a:schemeClr val="accent5">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333" name="Straight Connector 332">
                    <a:extLst>
                      <a:ext uri="{FF2B5EF4-FFF2-40B4-BE49-F238E27FC236}">
                        <a16:creationId xmlns:a16="http://schemas.microsoft.com/office/drawing/2014/main" id="{C9709323-3030-4DA7-A7E8-62730B4D2A75}"/>
                      </a:ext>
                    </a:extLst>
                  </p:cNvPr>
                  <p:cNvCxnSpPr>
                    <a:cxnSpLocks/>
                  </p:cNvCxnSpPr>
                  <p:nvPr/>
                </p:nvCxnSpPr>
                <p:spPr bwMode="auto">
                  <a:xfrm>
                    <a:off x="9265496" y="3161347"/>
                    <a:ext cx="22999" cy="159217"/>
                  </a:xfrm>
                  <a:prstGeom prst="line">
                    <a:avLst/>
                  </a:prstGeom>
                  <a:noFill/>
                  <a:ln w="28575" cap="flat" cmpd="sng" algn="ctr">
                    <a:solidFill>
                      <a:schemeClr val="accent5">
                        <a:lumMod val="75000"/>
                      </a:schemeClr>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D6D90575-A330-41A4-B6F4-C95C90204F2B}"/>
                      </a:ext>
                    </a:extLst>
                  </p:cNvPr>
                  <p:cNvCxnSpPr>
                    <a:cxnSpLocks/>
                  </p:cNvCxnSpPr>
                  <p:nvPr/>
                </p:nvCxnSpPr>
                <p:spPr bwMode="auto">
                  <a:xfrm flipV="1">
                    <a:off x="9400628" y="3270803"/>
                    <a:ext cx="143811" cy="101738"/>
                  </a:xfrm>
                  <a:prstGeom prst="line">
                    <a:avLst/>
                  </a:prstGeom>
                  <a:noFill/>
                  <a:ln w="28575" cap="flat" cmpd="sng" algn="ctr">
                    <a:solidFill>
                      <a:schemeClr val="accent5">
                        <a:lumMod val="75000"/>
                      </a:schemeClr>
                    </a:solidFill>
                    <a:prstDash val="solid"/>
                    <a:round/>
                    <a:headEnd type="none" w="med" len="med"/>
                    <a:tailEnd type="none" w="med" len="med"/>
                  </a:ln>
                  <a:effectLst/>
                </p:spPr>
              </p:cxnSp>
            </p:grpSp>
            <p:grpSp>
              <p:nvGrpSpPr>
                <p:cNvPr id="278" name="Group 277">
                  <a:extLst>
                    <a:ext uri="{FF2B5EF4-FFF2-40B4-BE49-F238E27FC236}">
                      <a16:creationId xmlns:a16="http://schemas.microsoft.com/office/drawing/2014/main" id="{64177C57-CA49-4A6D-B0FF-8AD5B52401BA}"/>
                    </a:ext>
                  </a:extLst>
                </p:cNvPr>
                <p:cNvGrpSpPr/>
                <p:nvPr/>
              </p:nvGrpSpPr>
              <p:grpSpPr>
                <a:xfrm rot="4323450">
                  <a:off x="9765813" y="4207251"/>
                  <a:ext cx="449097" cy="387153"/>
                  <a:chOff x="9212109" y="3059891"/>
                  <a:chExt cx="384170" cy="331181"/>
                </a:xfrm>
              </p:grpSpPr>
              <p:sp>
                <p:nvSpPr>
                  <p:cNvPr id="329" name="Hexagon 328">
                    <a:extLst>
                      <a:ext uri="{FF2B5EF4-FFF2-40B4-BE49-F238E27FC236}">
                        <a16:creationId xmlns:a16="http://schemas.microsoft.com/office/drawing/2014/main" id="{0A5868F6-5908-4199-B644-A9FB394116C3}"/>
                      </a:ext>
                    </a:extLst>
                  </p:cNvPr>
                  <p:cNvSpPr/>
                  <p:nvPr/>
                </p:nvSpPr>
                <p:spPr bwMode="auto">
                  <a:xfrm rot="19492867">
                    <a:off x="9212109" y="3059891"/>
                    <a:ext cx="384170" cy="331181"/>
                  </a:xfrm>
                  <a:prstGeom prst="hexagon">
                    <a:avLst/>
                  </a:prstGeom>
                  <a:noFill/>
                  <a:ln w="28575">
                    <a:solidFill>
                      <a:schemeClr val="accent5">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330" name="Straight Connector 329">
                    <a:extLst>
                      <a:ext uri="{FF2B5EF4-FFF2-40B4-BE49-F238E27FC236}">
                        <a16:creationId xmlns:a16="http://schemas.microsoft.com/office/drawing/2014/main" id="{9FBF3A3A-A467-4DEE-B21E-FAC054089532}"/>
                      </a:ext>
                    </a:extLst>
                  </p:cNvPr>
                  <p:cNvCxnSpPr>
                    <a:cxnSpLocks/>
                  </p:cNvCxnSpPr>
                  <p:nvPr/>
                </p:nvCxnSpPr>
                <p:spPr bwMode="auto">
                  <a:xfrm>
                    <a:off x="9392783" y="3082312"/>
                    <a:ext cx="133382" cy="70070"/>
                  </a:xfrm>
                  <a:prstGeom prst="line">
                    <a:avLst/>
                  </a:prstGeom>
                  <a:noFill/>
                  <a:ln w="28575" cap="flat" cmpd="sng" algn="ctr">
                    <a:solidFill>
                      <a:schemeClr val="accent5">
                        <a:lumMod val="75000"/>
                      </a:schemeClr>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7215EC63-CECA-4289-9822-700E1889CA91}"/>
                      </a:ext>
                    </a:extLst>
                  </p:cNvPr>
                  <p:cNvCxnSpPr>
                    <a:cxnSpLocks/>
                  </p:cNvCxnSpPr>
                  <p:nvPr/>
                </p:nvCxnSpPr>
                <p:spPr bwMode="auto">
                  <a:xfrm flipV="1">
                    <a:off x="9400628" y="3270803"/>
                    <a:ext cx="143811" cy="101738"/>
                  </a:xfrm>
                  <a:prstGeom prst="line">
                    <a:avLst/>
                  </a:prstGeom>
                  <a:noFill/>
                  <a:ln w="28575" cap="flat" cmpd="sng" algn="ctr">
                    <a:solidFill>
                      <a:schemeClr val="accent5">
                        <a:lumMod val="75000"/>
                      </a:schemeClr>
                    </a:solidFill>
                    <a:prstDash val="solid"/>
                    <a:round/>
                    <a:headEnd type="none" w="med" len="med"/>
                    <a:tailEnd type="none" w="med" len="med"/>
                  </a:ln>
                  <a:effectLst/>
                </p:spPr>
              </p:cxnSp>
            </p:grpSp>
            <p:grpSp>
              <p:nvGrpSpPr>
                <p:cNvPr id="279" name="Group 278">
                  <a:extLst>
                    <a:ext uri="{FF2B5EF4-FFF2-40B4-BE49-F238E27FC236}">
                      <a16:creationId xmlns:a16="http://schemas.microsoft.com/office/drawing/2014/main" id="{4ED96867-8B0E-48C7-B077-09B02BA0E5FD}"/>
                    </a:ext>
                  </a:extLst>
                </p:cNvPr>
                <p:cNvGrpSpPr/>
                <p:nvPr/>
              </p:nvGrpSpPr>
              <p:grpSpPr>
                <a:xfrm rot="2017757">
                  <a:off x="9100764" y="4351962"/>
                  <a:ext cx="449097" cy="387153"/>
                  <a:chOff x="9212109" y="3059891"/>
                  <a:chExt cx="384170" cy="331181"/>
                </a:xfrm>
              </p:grpSpPr>
              <p:sp>
                <p:nvSpPr>
                  <p:cNvPr id="325" name="Hexagon 324">
                    <a:extLst>
                      <a:ext uri="{FF2B5EF4-FFF2-40B4-BE49-F238E27FC236}">
                        <a16:creationId xmlns:a16="http://schemas.microsoft.com/office/drawing/2014/main" id="{047A4CBA-89AF-47D3-BB5E-BEDF9CEB151A}"/>
                      </a:ext>
                    </a:extLst>
                  </p:cNvPr>
                  <p:cNvSpPr/>
                  <p:nvPr/>
                </p:nvSpPr>
                <p:spPr bwMode="auto">
                  <a:xfrm rot="19492867">
                    <a:off x="9212109" y="3059891"/>
                    <a:ext cx="384170" cy="331181"/>
                  </a:xfrm>
                  <a:prstGeom prst="hexagon">
                    <a:avLst/>
                  </a:prstGeom>
                  <a:noFill/>
                  <a:ln w="28575">
                    <a:solidFill>
                      <a:schemeClr val="accent5">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326" name="Straight Connector 325">
                    <a:extLst>
                      <a:ext uri="{FF2B5EF4-FFF2-40B4-BE49-F238E27FC236}">
                        <a16:creationId xmlns:a16="http://schemas.microsoft.com/office/drawing/2014/main" id="{27D588B4-EAC1-4001-9745-71E86278309E}"/>
                      </a:ext>
                    </a:extLst>
                  </p:cNvPr>
                  <p:cNvCxnSpPr>
                    <a:cxnSpLocks/>
                  </p:cNvCxnSpPr>
                  <p:nvPr/>
                </p:nvCxnSpPr>
                <p:spPr bwMode="auto">
                  <a:xfrm>
                    <a:off x="9265496" y="3161347"/>
                    <a:ext cx="22999" cy="159217"/>
                  </a:xfrm>
                  <a:prstGeom prst="line">
                    <a:avLst/>
                  </a:prstGeom>
                  <a:noFill/>
                  <a:ln w="28575" cap="flat" cmpd="sng" algn="ctr">
                    <a:solidFill>
                      <a:schemeClr val="accent5">
                        <a:lumMod val="75000"/>
                      </a:schemeClr>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6A056503-40E7-4AB5-B224-5126A71137D3}"/>
                      </a:ext>
                    </a:extLst>
                  </p:cNvPr>
                  <p:cNvCxnSpPr>
                    <a:cxnSpLocks/>
                  </p:cNvCxnSpPr>
                  <p:nvPr/>
                </p:nvCxnSpPr>
                <p:spPr bwMode="auto">
                  <a:xfrm>
                    <a:off x="9392783" y="3082312"/>
                    <a:ext cx="133382" cy="70070"/>
                  </a:xfrm>
                  <a:prstGeom prst="line">
                    <a:avLst/>
                  </a:prstGeom>
                  <a:noFill/>
                  <a:ln w="28575" cap="flat" cmpd="sng" algn="ctr">
                    <a:solidFill>
                      <a:schemeClr val="accent5">
                        <a:lumMod val="75000"/>
                      </a:schemeClr>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273C6351-0B33-4252-B24B-1FD85185E404}"/>
                      </a:ext>
                    </a:extLst>
                  </p:cNvPr>
                  <p:cNvCxnSpPr>
                    <a:cxnSpLocks/>
                  </p:cNvCxnSpPr>
                  <p:nvPr/>
                </p:nvCxnSpPr>
                <p:spPr bwMode="auto">
                  <a:xfrm flipV="1">
                    <a:off x="9400628" y="3270803"/>
                    <a:ext cx="143811" cy="101738"/>
                  </a:xfrm>
                  <a:prstGeom prst="line">
                    <a:avLst/>
                  </a:prstGeom>
                  <a:noFill/>
                  <a:ln w="28575" cap="flat" cmpd="sng" algn="ctr">
                    <a:solidFill>
                      <a:schemeClr val="accent5">
                        <a:lumMod val="75000"/>
                      </a:schemeClr>
                    </a:solidFill>
                    <a:prstDash val="solid"/>
                    <a:round/>
                    <a:headEnd type="none" w="med" len="med"/>
                    <a:tailEnd type="none" w="med" len="med"/>
                  </a:ln>
                  <a:effectLst/>
                </p:spPr>
              </p:cxnSp>
            </p:grpSp>
            <p:sp>
              <p:nvSpPr>
                <p:cNvPr id="280" name="Hexagon 279">
                  <a:extLst>
                    <a:ext uri="{FF2B5EF4-FFF2-40B4-BE49-F238E27FC236}">
                      <a16:creationId xmlns:a16="http://schemas.microsoft.com/office/drawing/2014/main" id="{732DBE89-39AC-48AE-BB60-E1DB8E9C8A5F}"/>
                    </a:ext>
                  </a:extLst>
                </p:cNvPr>
                <p:cNvSpPr/>
                <p:nvPr/>
              </p:nvSpPr>
              <p:spPr bwMode="auto">
                <a:xfrm rot="21510624">
                  <a:off x="8746632" y="4155719"/>
                  <a:ext cx="449097" cy="387153"/>
                </a:xfrm>
                <a:prstGeom prst="hexagon">
                  <a:avLst/>
                </a:prstGeom>
                <a:noFill/>
                <a:ln w="28575">
                  <a:solidFill>
                    <a:schemeClr val="accent5">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1" name="Hexagon 280">
                  <a:extLst>
                    <a:ext uri="{FF2B5EF4-FFF2-40B4-BE49-F238E27FC236}">
                      <a16:creationId xmlns:a16="http://schemas.microsoft.com/office/drawing/2014/main" id="{084D2111-BF39-471E-9C1E-0134896B44CE}"/>
                    </a:ext>
                  </a:extLst>
                </p:cNvPr>
                <p:cNvSpPr/>
                <p:nvPr/>
              </p:nvSpPr>
              <p:spPr bwMode="auto">
                <a:xfrm rot="20407881">
                  <a:off x="10166383" y="4251613"/>
                  <a:ext cx="449097" cy="387153"/>
                </a:xfrm>
                <a:prstGeom prst="hexagon">
                  <a:avLst/>
                </a:prstGeom>
                <a:noFill/>
                <a:ln w="28575">
                  <a:solidFill>
                    <a:schemeClr val="accent5">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2" name="Pentagon 281">
                  <a:extLst>
                    <a:ext uri="{FF2B5EF4-FFF2-40B4-BE49-F238E27FC236}">
                      <a16:creationId xmlns:a16="http://schemas.microsoft.com/office/drawing/2014/main" id="{4DB85E13-B40F-42B5-8E7B-EAE56FFEBA32}"/>
                    </a:ext>
                  </a:extLst>
                </p:cNvPr>
                <p:cNvSpPr/>
                <p:nvPr/>
              </p:nvSpPr>
              <p:spPr bwMode="auto">
                <a:xfrm rot="20905781">
                  <a:off x="9443460" y="4166857"/>
                  <a:ext cx="366900" cy="349429"/>
                </a:xfrm>
                <a:prstGeom prst="pentagon">
                  <a:avLst/>
                </a:prstGeom>
                <a:noFill/>
                <a:ln w="28575">
                  <a:solidFill>
                    <a:schemeClr val="accent5">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283" name="Group 282">
                  <a:extLst>
                    <a:ext uri="{FF2B5EF4-FFF2-40B4-BE49-F238E27FC236}">
                      <a16:creationId xmlns:a16="http://schemas.microsoft.com/office/drawing/2014/main" id="{753C3C3E-956F-4261-9CE3-EC9DE53F46E5}"/>
                    </a:ext>
                  </a:extLst>
                </p:cNvPr>
                <p:cNvGrpSpPr/>
                <p:nvPr/>
              </p:nvGrpSpPr>
              <p:grpSpPr>
                <a:xfrm rot="2920111">
                  <a:off x="9961752" y="4067939"/>
                  <a:ext cx="106661" cy="109751"/>
                  <a:chOff x="8756909" y="5467904"/>
                  <a:chExt cx="139675" cy="140019"/>
                </a:xfrm>
              </p:grpSpPr>
              <p:cxnSp>
                <p:nvCxnSpPr>
                  <p:cNvPr id="322" name="Straight Connector 321">
                    <a:extLst>
                      <a:ext uri="{FF2B5EF4-FFF2-40B4-BE49-F238E27FC236}">
                        <a16:creationId xmlns:a16="http://schemas.microsoft.com/office/drawing/2014/main" id="{3EC26663-AD39-493D-B47B-C421119524C7}"/>
                      </a:ext>
                    </a:extLst>
                  </p:cNvPr>
                  <p:cNvCxnSpPr/>
                  <p:nvPr/>
                </p:nvCxnSpPr>
                <p:spPr bwMode="auto">
                  <a:xfrm>
                    <a:off x="8788705" y="5467904"/>
                    <a:ext cx="107879" cy="107879"/>
                  </a:xfrm>
                  <a:prstGeom prst="line">
                    <a:avLst/>
                  </a:prstGeom>
                  <a:noFill/>
                  <a:ln w="28575" cap="flat" cmpd="sng" algn="ctr">
                    <a:solidFill>
                      <a:schemeClr val="accent5">
                        <a:lumMod val="75000"/>
                      </a:schemeClr>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10E26D22-07B2-4A51-AD33-B370F589EE89}"/>
                      </a:ext>
                    </a:extLst>
                  </p:cNvPr>
                  <p:cNvCxnSpPr>
                    <a:cxnSpLocks/>
                  </p:cNvCxnSpPr>
                  <p:nvPr/>
                </p:nvCxnSpPr>
                <p:spPr bwMode="auto">
                  <a:xfrm>
                    <a:off x="8756909" y="5500044"/>
                    <a:ext cx="107879" cy="107879"/>
                  </a:xfrm>
                  <a:prstGeom prst="line">
                    <a:avLst/>
                  </a:prstGeom>
                  <a:noFill/>
                  <a:ln w="28575" cap="flat" cmpd="sng" algn="ctr">
                    <a:solidFill>
                      <a:schemeClr val="accent5">
                        <a:lumMod val="75000"/>
                      </a:schemeClr>
                    </a:solidFill>
                    <a:prstDash val="solid"/>
                    <a:round/>
                    <a:headEnd type="none" w="med" len="med"/>
                    <a:tailEnd type="none" w="med" len="med"/>
                  </a:ln>
                  <a:effectLst/>
                </p:spPr>
              </p:cxnSp>
            </p:grpSp>
            <p:sp>
              <p:nvSpPr>
                <p:cNvPr id="284" name="TextBox 283">
                  <a:extLst>
                    <a:ext uri="{FF2B5EF4-FFF2-40B4-BE49-F238E27FC236}">
                      <a16:creationId xmlns:a16="http://schemas.microsoft.com/office/drawing/2014/main" id="{B50B29EC-AEF4-4D4A-8526-87CA367229A2}"/>
                    </a:ext>
                  </a:extLst>
                </p:cNvPr>
                <p:cNvSpPr txBox="1"/>
                <p:nvPr/>
              </p:nvSpPr>
              <p:spPr bwMode="auto">
                <a:xfrm>
                  <a:off x="9927833" y="3812124"/>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rPr>
                    <a:t>O</a:t>
                  </a:r>
                  <a:endParaRPr kumimoji="0" lang="en-US" sz="1200" b="0" i="1"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endParaRPr>
                </a:p>
              </p:txBody>
            </p:sp>
            <p:grpSp>
              <p:nvGrpSpPr>
                <p:cNvPr id="285" name="Group 284">
                  <a:extLst>
                    <a:ext uri="{FF2B5EF4-FFF2-40B4-BE49-F238E27FC236}">
                      <a16:creationId xmlns:a16="http://schemas.microsoft.com/office/drawing/2014/main" id="{576BCE3C-2C80-415C-B943-5F6EE7FA4A1B}"/>
                    </a:ext>
                  </a:extLst>
                </p:cNvPr>
                <p:cNvGrpSpPr/>
                <p:nvPr/>
              </p:nvGrpSpPr>
              <p:grpSpPr>
                <a:xfrm rot="10358596">
                  <a:off x="10568998" y="4554037"/>
                  <a:ext cx="106661" cy="109751"/>
                  <a:chOff x="8756909" y="5467904"/>
                  <a:chExt cx="139675" cy="140019"/>
                </a:xfrm>
              </p:grpSpPr>
              <p:cxnSp>
                <p:nvCxnSpPr>
                  <p:cNvPr id="320" name="Straight Connector 319">
                    <a:extLst>
                      <a:ext uri="{FF2B5EF4-FFF2-40B4-BE49-F238E27FC236}">
                        <a16:creationId xmlns:a16="http://schemas.microsoft.com/office/drawing/2014/main" id="{E906ED01-9D8F-4053-B064-C28EB5AB3736}"/>
                      </a:ext>
                    </a:extLst>
                  </p:cNvPr>
                  <p:cNvCxnSpPr/>
                  <p:nvPr/>
                </p:nvCxnSpPr>
                <p:spPr bwMode="auto">
                  <a:xfrm>
                    <a:off x="8788705" y="5467904"/>
                    <a:ext cx="107879" cy="107879"/>
                  </a:xfrm>
                  <a:prstGeom prst="line">
                    <a:avLst/>
                  </a:prstGeom>
                  <a:noFill/>
                  <a:ln w="28575" cap="flat" cmpd="sng" algn="ctr">
                    <a:solidFill>
                      <a:schemeClr val="accent5">
                        <a:lumMod val="75000"/>
                      </a:schemeClr>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46C186AE-14FA-4119-BBB5-7F83EB87EE0A}"/>
                      </a:ext>
                    </a:extLst>
                  </p:cNvPr>
                  <p:cNvCxnSpPr>
                    <a:cxnSpLocks/>
                  </p:cNvCxnSpPr>
                  <p:nvPr/>
                </p:nvCxnSpPr>
                <p:spPr bwMode="auto">
                  <a:xfrm>
                    <a:off x="8756909" y="5500044"/>
                    <a:ext cx="107879" cy="107879"/>
                  </a:xfrm>
                  <a:prstGeom prst="line">
                    <a:avLst/>
                  </a:prstGeom>
                  <a:noFill/>
                  <a:ln w="28575" cap="flat" cmpd="sng" algn="ctr">
                    <a:solidFill>
                      <a:schemeClr val="accent5">
                        <a:lumMod val="75000"/>
                      </a:schemeClr>
                    </a:solidFill>
                    <a:prstDash val="solid"/>
                    <a:round/>
                    <a:headEnd type="none" w="med" len="med"/>
                    <a:tailEnd type="none" w="med" len="med"/>
                  </a:ln>
                  <a:effectLst/>
                </p:spPr>
              </p:cxnSp>
            </p:grpSp>
            <p:sp>
              <p:nvSpPr>
                <p:cNvPr id="286" name="TextBox 285">
                  <a:extLst>
                    <a:ext uri="{FF2B5EF4-FFF2-40B4-BE49-F238E27FC236}">
                      <a16:creationId xmlns:a16="http://schemas.microsoft.com/office/drawing/2014/main" id="{FF3CC75D-949D-4648-A622-F340431DCDDE}"/>
                    </a:ext>
                  </a:extLst>
                </p:cNvPr>
                <p:cNvSpPr txBox="1"/>
                <p:nvPr/>
              </p:nvSpPr>
              <p:spPr bwMode="auto">
                <a:xfrm>
                  <a:off x="10651391" y="4541319"/>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rPr>
                    <a:t>O</a:t>
                  </a:r>
                  <a:endParaRPr kumimoji="0" lang="en-US" sz="1200" b="0" i="1"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endParaRPr>
                </a:p>
              </p:txBody>
            </p:sp>
            <p:grpSp>
              <p:nvGrpSpPr>
                <p:cNvPr id="287" name="Group 286">
                  <a:extLst>
                    <a:ext uri="{FF2B5EF4-FFF2-40B4-BE49-F238E27FC236}">
                      <a16:creationId xmlns:a16="http://schemas.microsoft.com/office/drawing/2014/main" id="{BE56C1FF-855F-4C5E-BFD8-BED7FDE9F6EB}"/>
                    </a:ext>
                  </a:extLst>
                </p:cNvPr>
                <p:cNvGrpSpPr/>
                <p:nvPr/>
              </p:nvGrpSpPr>
              <p:grpSpPr>
                <a:xfrm rot="341302">
                  <a:off x="10428570" y="4198681"/>
                  <a:ext cx="320957" cy="307777"/>
                  <a:chOff x="10499762" y="2223989"/>
                  <a:chExt cx="402567" cy="378557"/>
                </a:xfrm>
              </p:grpSpPr>
              <p:sp>
                <p:nvSpPr>
                  <p:cNvPr id="318" name="Rectangle 317">
                    <a:extLst>
                      <a:ext uri="{FF2B5EF4-FFF2-40B4-BE49-F238E27FC236}">
                        <a16:creationId xmlns:a16="http://schemas.microsoft.com/office/drawing/2014/main" id="{F72B4506-3EC4-4E43-8A13-7CCF5D6C1AA7}"/>
                      </a:ext>
                    </a:extLst>
                  </p:cNvPr>
                  <p:cNvSpPr/>
                  <p:nvPr/>
                </p:nvSpPr>
                <p:spPr bwMode="auto">
                  <a:xfrm rot="19416532">
                    <a:off x="10626101" y="2340103"/>
                    <a:ext cx="154959" cy="167427"/>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9" name="TextBox 318">
                    <a:extLst>
                      <a:ext uri="{FF2B5EF4-FFF2-40B4-BE49-F238E27FC236}">
                        <a16:creationId xmlns:a16="http://schemas.microsoft.com/office/drawing/2014/main" id="{4D5E9FC1-3985-43F8-8DA8-CC875AB2472C}"/>
                      </a:ext>
                    </a:extLst>
                  </p:cNvPr>
                  <p:cNvSpPr txBox="1"/>
                  <p:nvPr/>
                </p:nvSpPr>
                <p:spPr bwMode="auto">
                  <a:xfrm rot="20890603">
                    <a:off x="10499762" y="2223989"/>
                    <a:ext cx="402567" cy="378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rPr>
                      <a:t>O</a:t>
                    </a:r>
                    <a:endParaRPr kumimoji="0" lang="en-US" sz="1200" b="0" i="1"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endParaRPr>
                  </a:p>
                </p:txBody>
              </p:sp>
            </p:grpSp>
            <p:grpSp>
              <p:nvGrpSpPr>
                <p:cNvPr id="288" name="Group 287">
                  <a:extLst>
                    <a:ext uri="{FF2B5EF4-FFF2-40B4-BE49-F238E27FC236}">
                      <a16:creationId xmlns:a16="http://schemas.microsoft.com/office/drawing/2014/main" id="{971DAD2A-F5DD-459D-969E-D1B601A6545A}"/>
                    </a:ext>
                  </a:extLst>
                </p:cNvPr>
                <p:cNvGrpSpPr/>
                <p:nvPr/>
              </p:nvGrpSpPr>
              <p:grpSpPr>
                <a:xfrm rot="341302">
                  <a:off x="9288909" y="4615150"/>
                  <a:ext cx="317395" cy="307777"/>
                  <a:chOff x="10497032" y="2254291"/>
                  <a:chExt cx="398098" cy="378557"/>
                </a:xfrm>
              </p:grpSpPr>
              <p:sp>
                <p:nvSpPr>
                  <p:cNvPr id="316" name="Rectangle 315">
                    <a:extLst>
                      <a:ext uri="{FF2B5EF4-FFF2-40B4-BE49-F238E27FC236}">
                        <a16:creationId xmlns:a16="http://schemas.microsoft.com/office/drawing/2014/main" id="{CEBAC628-32B0-4AD0-9038-15E10142A420}"/>
                      </a:ext>
                    </a:extLst>
                  </p:cNvPr>
                  <p:cNvSpPr/>
                  <p:nvPr/>
                </p:nvSpPr>
                <p:spPr bwMode="auto">
                  <a:xfrm rot="19416532">
                    <a:off x="10626101" y="2340103"/>
                    <a:ext cx="154959" cy="167427"/>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 name="TextBox 316">
                    <a:extLst>
                      <a:ext uri="{FF2B5EF4-FFF2-40B4-BE49-F238E27FC236}">
                        <a16:creationId xmlns:a16="http://schemas.microsoft.com/office/drawing/2014/main" id="{DE797050-A967-4A8F-BF80-F8E20086F298}"/>
                      </a:ext>
                    </a:extLst>
                  </p:cNvPr>
                  <p:cNvSpPr txBox="1"/>
                  <p:nvPr/>
                </p:nvSpPr>
                <p:spPr bwMode="auto">
                  <a:xfrm rot="21258698">
                    <a:off x="10497032" y="2254291"/>
                    <a:ext cx="398098" cy="378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rPr>
                      <a:t>N</a:t>
                    </a:r>
                    <a:endParaRPr kumimoji="0" lang="en-US" sz="1200" b="0" i="1"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endParaRPr>
                  </a:p>
                </p:txBody>
              </p:sp>
            </p:grpSp>
            <p:grpSp>
              <p:nvGrpSpPr>
                <p:cNvPr id="289" name="Group 288">
                  <a:extLst>
                    <a:ext uri="{FF2B5EF4-FFF2-40B4-BE49-F238E27FC236}">
                      <a16:creationId xmlns:a16="http://schemas.microsoft.com/office/drawing/2014/main" id="{7A2CCE4D-4AF2-478D-BB7E-3F8A66603CDB}"/>
                    </a:ext>
                  </a:extLst>
                </p:cNvPr>
                <p:cNvGrpSpPr/>
                <p:nvPr/>
              </p:nvGrpSpPr>
              <p:grpSpPr>
                <a:xfrm rot="341302">
                  <a:off x="9637626" y="4134068"/>
                  <a:ext cx="317395" cy="307777"/>
                  <a:chOff x="10512886" y="2250379"/>
                  <a:chExt cx="398098" cy="378557"/>
                </a:xfrm>
              </p:grpSpPr>
              <p:sp>
                <p:nvSpPr>
                  <p:cNvPr id="314" name="Rectangle 313">
                    <a:extLst>
                      <a:ext uri="{FF2B5EF4-FFF2-40B4-BE49-F238E27FC236}">
                        <a16:creationId xmlns:a16="http://schemas.microsoft.com/office/drawing/2014/main" id="{42F49F32-F442-44CB-AB91-19AC2AB5A9EA}"/>
                      </a:ext>
                    </a:extLst>
                  </p:cNvPr>
                  <p:cNvSpPr/>
                  <p:nvPr/>
                </p:nvSpPr>
                <p:spPr bwMode="auto">
                  <a:xfrm rot="19416532">
                    <a:off x="10626101" y="2340103"/>
                    <a:ext cx="154959" cy="167427"/>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5" name="TextBox 314">
                    <a:extLst>
                      <a:ext uri="{FF2B5EF4-FFF2-40B4-BE49-F238E27FC236}">
                        <a16:creationId xmlns:a16="http://schemas.microsoft.com/office/drawing/2014/main" id="{0736BA85-3A4F-4D8D-8759-D115313829FF}"/>
                      </a:ext>
                    </a:extLst>
                  </p:cNvPr>
                  <p:cNvSpPr txBox="1"/>
                  <p:nvPr/>
                </p:nvSpPr>
                <p:spPr bwMode="auto">
                  <a:xfrm rot="21258698">
                    <a:off x="10512886" y="2250379"/>
                    <a:ext cx="398098" cy="378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rPr>
                      <a:t>N</a:t>
                    </a:r>
                    <a:endParaRPr kumimoji="0" lang="en-US" sz="1200" b="0" i="1"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endParaRPr>
                  </a:p>
                </p:txBody>
              </p:sp>
            </p:grpSp>
            <p:sp>
              <p:nvSpPr>
                <p:cNvPr id="290" name="TextBox 289">
                  <a:extLst>
                    <a:ext uri="{FF2B5EF4-FFF2-40B4-BE49-F238E27FC236}">
                      <a16:creationId xmlns:a16="http://schemas.microsoft.com/office/drawing/2014/main" id="{3EC37E55-0AC0-4850-8A6A-E268C6258049}"/>
                    </a:ext>
                  </a:extLst>
                </p:cNvPr>
                <p:cNvSpPr txBox="1"/>
                <p:nvPr/>
              </p:nvSpPr>
              <p:spPr bwMode="auto">
                <a:xfrm>
                  <a:off x="8865485" y="3737649"/>
                  <a:ext cx="4980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rPr>
                    <a:t>NH</a:t>
                  </a:r>
                  <a:endParaRPr kumimoji="0" lang="en-US" sz="1200" b="0" i="1"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endParaRPr>
                </a:p>
              </p:txBody>
            </p:sp>
            <p:sp>
              <p:nvSpPr>
                <p:cNvPr id="291" name="TextBox 290">
                  <a:extLst>
                    <a:ext uri="{FF2B5EF4-FFF2-40B4-BE49-F238E27FC236}">
                      <a16:creationId xmlns:a16="http://schemas.microsoft.com/office/drawing/2014/main" id="{7B5FA7C4-ADA7-467F-B265-10101A33E912}"/>
                    </a:ext>
                  </a:extLst>
                </p:cNvPr>
                <p:cNvSpPr txBox="1"/>
                <p:nvPr/>
              </p:nvSpPr>
              <p:spPr bwMode="auto">
                <a:xfrm rot="1296630">
                  <a:off x="9995926" y="4712172"/>
                  <a:ext cx="4980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rPr>
                    <a:t>OH</a:t>
                  </a:r>
                  <a:endParaRPr kumimoji="0" lang="en-US" sz="1200" b="0" i="1"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endParaRPr>
                </a:p>
              </p:txBody>
            </p:sp>
            <p:grpSp>
              <p:nvGrpSpPr>
                <p:cNvPr id="292" name="Group 291">
                  <a:extLst>
                    <a:ext uri="{FF2B5EF4-FFF2-40B4-BE49-F238E27FC236}">
                      <a16:creationId xmlns:a16="http://schemas.microsoft.com/office/drawing/2014/main" id="{24735C06-74FE-44ED-A094-8A1D593A940A}"/>
                    </a:ext>
                  </a:extLst>
                </p:cNvPr>
                <p:cNvGrpSpPr/>
                <p:nvPr/>
              </p:nvGrpSpPr>
              <p:grpSpPr>
                <a:xfrm rot="7475152">
                  <a:off x="9045099" y="4011314"/>
                  <a:ext cx="101413" cy="88504"/>
                  <a:chOff x="9281967" y="2682437"/>
                  <a:chExt cx="111459" cy="94187"/>
                </a:xfrm>
              </p:grpSpPr>
              <p:cxnSp>
                <p:nvCxnSpPr>
                  <p:cNvPr id="311" name="Straight Connector 310">
                    <a:extLst>
                      <a:ext uri="{FF2B5EF4-FFF2-40B4-BE49-F238E27FC236}">
                        <a16:creationId xmlns:a16="http://schemas.microsoft.com/office/drawing/2014/main" id="{8D627B84-40A8-49F2-BA4C-E0961B0762D6}"/>
                      </a:ext>
                    </a:extLst>
                  </p:cNvPr>
                  <p:cNvCxnSpPr>
                    <a:cxnSpLocks/>
                  </p:cNvCxnSpPr>
                  <p:nvPr/>
                </p:nvCxnSpPr>
                <p:spPr bwMode="auto">
                  <a:xfrm>
                    <a:off x="9281967" y="2709067"/>
                    <a:ext cx="43609" cy="67557"/>
                  </a:xfrm>
                  <a:prstGeom prst="line">
                    <a:avLst/>
                  </a:prstGeom>
                  <a:solidFill>
                    <a:schemeClr val="accent5">
                      <a:lumMod val="75000"/>
                    </a:schemeClr>
                  </a:solidFill>
                  <a:ln w="28575" cap="flat" cmpd="sng" algn="ctr">
                    <a:solidFill>
                      <a:schemeClr val="accent5">
                        <a:lumMod val="75000"/>
                      </a:schemeClr>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093200F6-7FE4-412B-A4D3-91D4E1D0B488}"/>
                      </a:ext>
                    </a:extLst>
                  </p:cNvPr>
                  <p:cNvCxnSpPr>
                    <a:cxnSpLocks/>
                  </p:cNvCxnSpPr>
                  <p:nvPr/>
                </p:nvCxnSpPr>
                <p:spPr bwMode="auto">
                  <a:xfrm>
                    <a:off x="9327448" y="2691182"/>
                    <a:ext cx="35255" cy="57492"/>
                  </a:xfrm>
                  <a:prstGeom prst="line">
                    <a:avLst/>
                  </a:prstGeom>
                  <a:solidFill>
                    <a:schemeClr val="accent5">
                      <a:lumMod val="75000"/>
                    </a:schemeClr>
                  </a:solidFill>
                  <a:ln w="28575" cap="flat" cmpd="sng" algn="ctr">
                    <a:solidFill>
                      <a:schemeClr val="accent5">
                        <a:lumMod val="75000"/>
                      </a:schemeClr>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724C41F4-5ACD-4697-B333-828D8BD24D6D}"/>
                      </a:ext>
                    </a:extLst>
                  </p:cNvPr>
                  <p:cNvCxnSpPr>
                    <a:cxnSpLocks/>
                  </p:cNvCxnSpPr>
                  <p:nvPr/>
                </p:nvCxnSpPr>
                <p:spPr bwMode="auto">
                  <a:xfrm>
                    <a:off x="9372050" y="2682437"/>
                    <a:ext cx="21376" cy="33816"/>
                  </a:xfrm>
                  <a:prstGeom prst="line">
                    <a:avLst/>
                  </a:prstGeom>
                  <a:solidFill>
                    <a:schemeClr val="accent5">
                      <a:lumMod val="75000"/>
                    </a:schemeClr>
                  </a:solidFill>
                  <a:ln w="28575" cap="flat" cmpd="sng" algn="ctr">
                    <a:solidFill>
                      <a:schemeClr val="accent5">
                        <a:lumMod val="75000"/>
                      </a:schemeClr>
                    </a:solidFill>
                    <a:prstDash val="solid"/>
                    <a:round/>
                    <a:headEnd type="none" w="med" len="med"/>
                    <a:tailEnd type="none" w="med" len="med"/>
                  </a:ln>
                  <a:effectLst/>
                </p:spPr>
              </p:cxnSp>
            </p:grpSp>
            <p:grpSp>
              <p:nvGrpSpPr>
                <p:cNvPr id="293" name="Group 292">
                  <a:extLst>
                    <a:ext uri="{FF2B5EF4-FFF2-40B4-BE49-F238E27FC236}">
                      <a16:creationId xmlns:a16="http://schemas.microsoft.com/office/drawing/2014/main" id="{2549FBB8-CBD2-4833-9073-365A0B5376F0}"/>
                    </a:ext>
                  </a:extLst>
                </p:cNvPr>
                <p:cNvGrpSpPr/>
                <p:nvPr/>
              </p:nvGrpSpPr>
              <p:grpSpPr>
                <a:xfrm rot="15196134">
                  <a:off x="10369115" y="4704207"/>
                  <a:ext cx="147098" cy="124403"/>
                  <a:chOff x="9790608" y="5519790"/>
                  <a:chExt cx="147098" cy="124403"/>
                </a:xfrm>
              </p:grpSpPr>
              <p:grpSp>
                <p:nvGrpSpPr>
                  <p:cNvPr id="306" name="Group 305">
                    <a:extLst>
                      <a:ext uri="{FF2B5EF4-FFF2-40B4-BE49-F238E27FC236}">
                        <a16:creationId xmlns:a16="http://schemas.microsoft.com/office/drawing/2014/main" id="{BED1CC43-B3D4-4B5F-BC3A-50066BEE1F5C}"/>
                      </a:ext>
                    </a:extLst>
                  </p:cNvPr>
                  <p:cNvGrpSpPr/>
                  <p:nvPr/>
                </p:nvGrpSpPr>
                <p:grpSpPr>
                  <a:xfrm>
                    <a:off x="9836293" y="5519790"/>
                    <a:ext cx="101413" cy="88504"/>
                    <a:chOff x="9281967" y="2682437"/>
                    <a:chExt cx="111459" cy="94187"/>
                  </a:xfrm>
                </p:grpSpPr>
                <p:cxnSp>
                  <p:nvCxnSpPr>
                    <p:cNvPr id="308" name="Straight Connector 307">
                      <a:extLst>
                        <a:ext uri="{FF2B5EF4-FFF2-40B4-BE49-F238E27FC236}">
                          <a16:creationId xmlns:a16="http://schemas.microsoft.com/office/drawing/2014/main" id="{F06F8C5C-733F-4EBC-89A8-2EF81BA27BAD}"/>
                        </a:ext>
                      </a:extLst>
                    </p:cNvPr>
                    <p:cNvCxnSpPr>
                      <a:cxnSpLocks/>
                    </p:cNvCxnSpPr>
                    <p:nvPr/>
                  </p:nvCxnSpPr>
                  <p:spPr bwMode="auto">
                    <a:xfrm>
                      <a:off x="9281967" y="2709067"/>
                      <a:ext cx="43609" cy="67557"/>
                    </a:xfrm>
                    <a:prstGeom prst="line">
                      <a:avLst/>
                    </a:prstGeom>
                    <a:noFill/>
                    <a:ln w="28575" cap="flat" cmpd="sng" algn="ctr">
                      <a:solidFill>
                        <a:schemeClr val="accent5">
                          <a:lumMod val="75000"/>
                        </a:schemeClr>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23398705-5A6E-4A94-A78B-65DABA7A8344}"/>
                        </a:ext>
                      </a:extLst>
                    </p:cNvPr>
                    <p:cNvCxnSpPr>
                      <a:cxnSpLocks/>
                    </p:cNvCxnSpPr>
                    <p:nvPr/>
                  </p:nvCxnSpPr>
                  <p:spPr bwMode="auto">
                    <a:xfrm>
                      <a:off x="9327448" y="2691182"/>
                      <a:ext cx="35255" cy="57492"/>
                    </a:xfrm>
                    <a:prstGeom prst="line">
                      <a:avLst/>
                    </a:prstGeom>
                    <a:noFill/>
                    <a:ln w="28575" cap="flat" cmpd="sng" algn="ctr">
                      <a:solidFill>
                        <a:schemeClr val="accent5">
                          <a:lumMod val="75000"/>
                        </a:schemeClr>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9F584419-B2DB-4BB8-BBA9-EA8B09A2E723}"/>
                        </a:ext>
                      </a:extLst>
                    </p:cNvPr>
                    <p:cNvCxnSpPr>
                      <a:cxnSpLocks/>
                    </p:cNvCxnSpPr>
                    <p:nvPr/>
                  </p:nvCxnSpPr>
                  <p:spPr bwMode="auto">
                    <a:xfrm>
                      <a:off x="9372050" y="2682437"/>
                      <a:ext cx="21376" cy="33816"/>
                    </a:xfrm>
                    <a:prstGeom prst="line">
                      <a:avLst/>
                    </a:prstGeom>
                    <a:noFill/>
                    <a:ln w="28575" cap="flat" cmpd="sng" algn="ctr">
                      <a:solidFill>
                        <a:schemeClr val="accent5">
                          <a:lumMod val="75000"/>
                        </a:schemeClr>
                      </a:solidFill>
                      <a:prstDash val="solid"/>
                      <a:round/>
                      <a:headEnd type="none" w="med" len="med"/>
                      <a:tailEnd type="none" w="med" len="med"/>
                    </a:ln>
                    <a:effectLst/>
                  </p:spPr>
                </p:cxnSp>
              </p:grpSp>
              <p:cxnSp>
                <p:nvCxnSpPr>
                  <p:cNvPr id="307" name="Straight Connector 306">
                    <a:extLst>
                      <a:ext uri="{FF2B5EF4-FFF2-40B4-BE49-F238E27FC236}">
                        <a16:creationId xmlns:a16="http://schemas.microsoft.com/office/drawing/2014/main" id="{A5E0F586-00FC-4605-AFE3-DAAF212845CA}"/>
                      </a:ext>
                    </a:extLst>
                  </p:cNvPr>
                  <p:cNvCxnSpPr>
                    <a:cxnSpLocks/>
                  </p:cNvCxnSpPr>
                  <p:nvPr/>
                </p:nvCxnSpPr>
                <p:spPr bwMode="auto">
                  <a:xfrm>
                    <a:off x="9790608" y="5553357"/>
                    <a:ext cx="55055" cy="90836"/>
                  </a:xfrm>
                  <a:prstGeom prst="line">
                    <a:avLst/>
                  </a:prstGeom>
                  <a:noFill/>
                  <a:ln w="28575" cap="flat" cmpd="sng" algn="ctr">
                    <a:solidFill>
                      <a:schemeClr val="accent5">
                        <a:lumMod val="75000"/>
                      </a:schemeClr>
                    </a:solidFill>
                    <a:prstDash val="solid"/>
                    <a:round/>
                    <a:headEnd type="none" w="med" len="med"/>
                    <a:tailEnd type="none" w="med" len="med"/>
                  </a:ln>
                  <a:effectLst/>
                </p:spPr>
              </p:cxnSp>
            </p:grpSp>
            <p:cxnSp>
              <p:nvCxnSpPr>
                <p:cNvPr id="294" name="Straight Connector 293">
                  <a:extLst>
                    <a:ext uri="{FF2B5EF4-FFF2-40B4-BE49-F238E27FC236}">
                      <a16:creationId xmlns:a16="http://schemas.microsoft.com/office/drawing/2014/main" id="{305BFE4E-0975-40D3-B441-5C6D090DC660}"/>
                    </a:ext>
                  </a:extLst>
                </p:cNvPr>
                <p:cNvCxnSpPr>
                  <a:cxnSpLocks/>
                </p:cNvCxnSpPr>
                <p:nvPr/>
              </p:nvCxnSpPr>
              <p:spPr bwMode="auto">
                <a:xfrm>
                  <a:off x="10475156" y="4834185"/>
                  <a:ext cx="188363" cy="31411"/>
                </a:xfrm>
                <a:prstGeom prst="line">
                  <a:avLst/>
                </a:prstGeom>
                <a:noFill/>
                <a:ln w="28575" cap="flat" cmpd="sng" algn="ctr">
                  <a:solidFill>
                    <a:schemeClr val="accent5">
                      <a:lumMod val="75000"/>
                    </a:schemeClr>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B73AF3B2-111E-4CCF-81D1-10B9C05C5210}"/>
                    </a:ext>
                  </a:extLst>
                </p:cNvPr>
                <p:cNvCxnSpPr>
                  <a:cxnSpLocks/>
                </p:cNvCxnSpPr>
                <p:nvPr/>
              </p:nvCxnSpPr>
              <p:spPr bwMode="auto">
                <a:xfrm rot="19779407">
                  <a:off x="8505416" y="4692495"/>
                  <a:ext cx="230095" cy="127506"/>
                </a:xfrm>
                <a:prstGeom prst="line">
                  <a:avLst/>
                </a:prstGeom>
                <a:noFill/>
                <a:ln w="28575" cap="flat" cmpd="sng" algn="ctr">
                  <a:solidFill>
                    <a:schemeClr val="accent5">
                      <a:lumMod val="75000"/>
                    </a:schemeClr>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DCC43AC6-2741-4478-A764-35A8FDB6A392}"/>
                    </a:ext>
                  </a:extLst>
                </p:cNvPr>
                <p:cNvCxnSpPr>
                  <a:cxnSpLocks/>
                </p:cNvCxnSpPr>
                <p:nvPr/>
              </p:nvCxnSpPr>
              <p:spPr bwMode="auto">
                <a:xfrm rot="19779407" flipV="1">
                  <a:off x="8760195" y="4967729"/>
                  <a:ext cx="127970" cy="70913"/>
                </a:xfrm>
                <a:prstGeom prst="line">
                  <a:avLst/>
                </a:prstGeom>
                <a:noFill/>
                <a:ln w="28575" cap="flat" cmpd="sng" algn="ctr">
                  <a:solidFill>
                    <a:schemeClr val="accent5">
                      <a:lumMod val="75000"/>
                    </a:schemeClr>
                  </a:solidFill>
                  <a:prstDash val="solid"/>
                  <a:round/>
                  <a:headEnd type="none" w="med" len="med"/>
                  <a:tailEnd type="none" w="med" len="med"/>
                </a:ln>
                <a:effectLst/>
              </p:spPr>
            </p:cxnSp>
            <p:sp>
              <p:nvSpPr>
                <p:cNvPr id="300" name="TextBox 299">
                  <a:extLst>
                    <a:ext uri="{FF2B5EF4-FFF2-40B4-BE49-F238E27FC236}">
                      <a16:creationId xmlns:a16="http://schemas.microsoft.com/office/drawing/2014/main" id="{9DCB5ED6-1BF3-416E-9C0D-FC3384905D03}"/>
                    </a:ext>
                  </a:extLst>
                </p:cNvPr>
                <p:cNvSpPr txBox="1"/>
                <p:nvPr/>
              </p:nvSpPr>
              <p:spPr bwMode="auto">
                <a:xfrm>
                  <a:off x="8656357" y="5000519"/>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rPr>
                    <a:t>F</a:t>
                  </a:r>
                  <a:endParaRPr kumimoji="0" lang="en-US" sz="1200" b="0" i="1"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endParaRPr>
                </a:p>
              </p:txBody>
            </p:sp>
            <p:sp>
              <p:nvSpPr>
                <p:cNvPr id="302" name="Isosceles Triangle 301">
                  <a:extLst>
                    <a:ext uri="{FF2B5EF4-FFF2-40B4-BE49-F238E27FC236}">
                      <a16:creationId xmlns:a16="http://schemas.microsoft.com/office/drawing/2014/main" id="{19A09E32-8823-4213-B5F1-858917CD73F0}"/>
                    </a:ext>
                  </a:extLst>
                </p:cNvPr>
                <p:cNvSpPr/>
                <p:nvPr/>
              </p:nvSpPr>
              <p:spPr bwMode="auto">
                <a:xfrm rot="1043656">
                  <a:off x="10285305" y="4695911"/>
                  <a:ext cx="47087" cy="99380"/>
                </a:xfrm>
                <a:prstGeom prst="triangle">
                  <a:avLst/>
                </a:prstGeom>
                <a:solidFill>
                  <a:schemeClr val="accent5">
                    <a:lumMod val="75000"/>
                  </a:schemeClr>
                </a:solidFill>
                <a:ln w="0">
                  <a:solidFill>
                    <a:schemeClr val="accent5">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3" name="Isosceles Triangle 302">
                  <a:extLst>
                    <a:ext uri="{FF2B5EF4-FFF2-40B4-BE49-F238E27FC236}">
                      <a16:creationId xmlns:a16="http://schemas.microsoft.com/office/drawing/2014/main" id="{A435D6B7-63D0-4080-AEB5-6CACB6CFBFDE}"/>
                    </a:ext>
                  </a:extLst>
                </p:cNvPr>
                <p:cNvSpPr/>
                <p:nvPr/>
              </p:nvSpPr>
              <p:spPr bwMode="auto">
                <a:xfrm rot="14889835">
                  <a:off x="9144406" y="4070679"/>
                  <a:ext cx="73152" cy="109728"/>
                </a:xfrm>
                <a:prstGeom prst="triangle">
                  <a:avLst/>
                </a:prstGeom>
                <a:solidFill>
                  <a:schemeClr val="accent5">
                    <a:lumMod val="75000"/>
                  </a:schemeClr>
                </a:solidFill>
                <a:ln w="0">
                  <a:solidFill>
                    <a:schemeClr val="accent5">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4" name="TextBox 303">
                  <a:extLst>
                    <a:ext uri="{FF2B5EF4-FFF2-40B4-BE49-F238E27FC236}">
                      <a16:creationId xmlns:a16="http://schemas.microsoft.com/office/drawing/2014/main" id="{495D2D03-1DA8-40D3-99FE-41066934FD52}"/>
                    </a:ext>
                  </a:extLst>
                </p:cNvPr>
                <p:cNvSpPr txBox="1"/>
                <p:nvPr/>
              </p:nvSpPr>
              <p:spPr bwMode="auto">
                <a:xfrm>
                  <a:off x="9165923" y="3925582"/>
                  <a:ext cx="31383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rPr>
                    <a:t>H</a:t>
                  </a:r>
                </a:p>
              </p:txBody>
            </p:sp>
            <p:sp>
              <p:nvSpPr>
                <p:cNvPr id="305" name="TextBox 304">
                  <a:extLst>
                    <a:ext uri="{FF2B5EF4-FFF2-40B4-BE49-F238E27FC236}">
                      <a16:creationId xmlns:a16="http://schemas.microsoft.com/office/drawing/2014/main" id="{CDC35C8A-6BF2-4F1D-9F3C-51CC31D8E482}"/>
                    </a:ext>
                  </a:extLst>
                </p:cNvPr>
                <p:cNvSpPr txBox="1"/>
                <p:nvPr/>
              </p:nvSpPr>
              <p:spPr bwMode="auto">
                <a:xfrm>
                  <a:off x="10524647" y="4788517"/>
                  <a:ext cx="461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rPr>
                    <a:t>CH</a:t>
                  </a:r>
                  <a:r>
                    <a:rPr kumimoji="0" lang="en-US" sz="1200" b="1" i="0" u="none" strike="noStrike" kern="1200" cap="none" spc="0" normalizeH="0" baseline="-2500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rPr>
                    <a:t>3</a:t>
                  </a:r>
                </a:p>
              </p:txBody>
            </p:sp>
          </p:grpSp>
          <p:sp>
            <p:nvSpPr>
              <p:cNvPr id="266" name="TextBox 265">
                <a:extLst>
                  <a:ext uri="{FF2B5EF4-FFF2-40B4-BE49-F238E27FC236}">
                    <a16:creationId xmlns:a16="http://schemas.microsoft.com/office/drawing/2014/main" id="{AC4E2FE1-67DF-4B44-8625-690484505BCC}"/>
                  </a:ext>
                </a:extLst>
              </p:cNvPr>
              <p:cNvSpPr txBox="1"/>
              <p:nvPr/>
            </p:nvSpPr>
            <p:spPr bwMode="auto">
              <a:xfrm>
                <a:off x="7844246" y="4655753"/>
                <a:ext cx="5408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rPr>
                  <a:t>CH</a:t>
                </a:r>
                <a:r>
                  <a:rPr kumimoji="0" lang="en-US" sz="1200" b="1" i="0" u="none" strike="noStrike" kern="1200" cap="none" spc="0" normalizeH="0" baseline="-2500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rPr>
                  <a:t>3</a:t>
                </a:r>
              </a:p>
            </p:txBody>
          </p:sp>
          <p:grpSp>
            <p:nvGrpSpPr>
              <p:cNvPr id="267" name="Group 266">
                <a:extLst>
                  <a:ext uri="{FF2B5EF4-FFF2-40B4-BE49-F238E27FC236}">
                    <a16:creationId xmlns:a16="http://schemas.microsoft.com/office/drawing/2014/main" id="{12745F3F-60DB-4C40-B783-4DE283F006F6}"/>
                  </a:ext>
                </a:extLst>
              </p:cNvPr>
              <p:cNvGrpSpPr/>
              <p:nvPr/>
            </p:nvGrpSpPr>
            <p:grpSpPr>
              <a:xfrm>
                <a:off x="7057383" y="4241429"/>
                <a:ext cx="449097" cy="397532"/>
                <a:chOff x="5641947" y="5660883"/>
                <a:chExt cx="449097" cy="397532"/>
              </a:xfrm>
            </p:grpSpPr>
            <p:sp>
              <p:nvSpPr>
                <p:cNvPr id="273" name="Hexagon 272">
                  <a:extLst>
                    <a:ext uri="{FF2B5EF4-FFF2-40B4-BE49-F238E27FC236}">
                      <a16:creationId xmlns:a16="http://schemas.microsoft.com/office/drawing/2014/main" id="{DD6A9547-A59C-44EB-8CB9-91E071974B97}"/>
                    </a:ext>
                  </a:extLst>
                </p:cNvPr>
                <p:cNvSpPr/>
                <p:nvPr/>
              </p:nvSpPr>
              <p:spPr bwMode="auto">
                <a:xfrm rot="21510624">
                  <a:off x="5641947" y="5660883"/>
                  <a:ext cx="449097" cy="387153"/>
                </a:xfrm>
                <a:prstGeom prst="hexagon">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274" name="Straight Connector 273">
                  <a:extLst>
                    <a:ext uri="{FF2B5EF4-FFF2-40B4-BE49-F238E27FC236}">
                      <a16:creationId xmlns:a16="http://schemas.microsoft.com/office/drawing/2014/main" id="{D525D141-C617-4ECB-8CCE-3C4B2A1B9034}"/>
                    </a:ext>
                  </a:extLst>
                </p:cNvPr>
                <p:cNvCxnSpPr>
                  <a:cxnSpLocks/>
                </p:cNvCxnSpPr>
                <p:nvPr/>
              </p:nvCxnSpPr>
              <p:spPr bwMode="auto">
                <a:xfrm rot="2017757">
                  <a:off x="5724845" y="5700726"/>
                  <a:ext cx="26886" cy="186126"/>
                </a:xfrm>
                <a:prstGeom prst="line">
                  <a:avLst/>
                </a:prstGeom>
                <a:noFill/>
                <a:ln w="28575" cap="flat" cmpd="sng" algn="ctr">
                  <a:solidFill>
                    <a:schemeClr val="bg1"/>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E3FF894D-CA25-44A8-8F15-AEAE25A3F2A5}"/>
                    </a:ext>
                  </a:extLst>
                </p:cNvPr>
                <p:cNvCxnSpPr>
                  <a:cxnSpLocks/>
                </p:cNvCxnSpPr>
                <p:nvPr/>
              </p:nvCxnSpPr>
              <p:spPr bwMode="auto">
                <a:xfrm rot="2017757">
                  <a:off x="5917969" y="5750657"/>
                  <a:ext cx="155924" cy="81912"/>
                </a:xfrm>
                <a:prstGeom prst="line">
                  <a:avLst/>
                </a:prstGeom>
                <a:noFill/>
                <a:ln w="28575" cap="flat" cmpd="sng" algn="ctr">
                  <a:solidFill>
                    <a:schemeClr val="bg1"/>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82FCA403-21E2-4FFB-B830-2BF677235C3C}"/>
                    </a:ext>
                  </a:extLst>
                </p:cNvPr>
                <p:cNvCxnSpPr>
                  <a:cxnSpLocks/>
                </p:cNvCxnSpPr>
                <p:nvPr/>
              </p:nvCxnSpPr>
              <p:spPr bwMode="auto">
                <a:xfrm rot="2017757" flipV="1">
                  <a:off x="5792301" y="5939483"/>
                  <a:ext cx="168116" cy="118932"/>
                </a:xfrm>
                <a:prstGeom prst="line">
                  <a:avLst/>
                </a:prstGeom>
                <a:noFill/>
                <a:ln w="28575" cap="flat" cmpd="sng" algn="ctr">
                  <a:solidFill>
                    <a:schemeClr val="bg1"/>
                  </a:solidFill>
                  <a:prstDash val="solid"/>
                  <a:round/>
                  <a:headEnd type="none" w="med" len="med"/>
                  <a:tailEnd type="none" w="med" len="med"/>
                </a:ln>
                <a:effectLst/>
              </p:spPr>
            </p:cxnSp>
          </p:grpSp>
          <p:cxnSp>
            <p:nvCxnSpPr>
              <p:cNvPr id="268" name="Straight Connector 267">
                <a:extLst>
                  <a:ext uri="{FF2B5EF4-FFF2-40B4-BE49-F238E27FC236}">
                    <a16:creationId xmlns:a16="http://schemas.microsoft.com/office/drawing/2014/main" id="{4AF39CA2-C499-4848-B93A-2EAA6991DDF7}"/>
                  </a:ext>
                </a:extLst>
              </p:cNvPr>
              <p:cNvCxnSpPr>
                <a:cxnSpLocks/>
                <a:stCxn id="273" idx="5"/>
              </p:cNvCxnSpPr>
              <p:nvPr/>
            </p:nvCxnSpPr>
            <p:spPr bwMode="auto">
              <a:xfrm flipV="1">
                <a:off x="7404617" y="4054215"/>
                <a:ext cx="79523" cy="183958"/>
              </a:xfrm>
              <a:prstGeom prst="line">
                <a:avLst/>
              </a:prstGeom>
              <a:noFill/>
              <a:ln w="28575" cap="flat" cmpd="sng" algn="ctr">
                <a:solidFill>
                  <a:schemeClr val="bg1"/>
                </a:solidFill>
                <a:prstDash val="solid"/>
                <a:round/>
                <a:headEnd type="none" w="med" len="med"/>
                <a:tailEnd type="none" w="med" len="med"/>
              </a:ln>
              <a:effectLst/>
            </p:spPr>
          </p:cxnSp>
          <p:grpSp>
            <p:nvGrpSpPr>
              <p:cNvPr id="269" name="Group 268">
                <a:extLst>
                  <a:ext uri="{FF2B5EF4-FFF2-40B4-BE49-F238E27FC236}">
                    <a16:creationId xmlns:a16="http://schemas.microsoft.com/office/drawing/2014/main" id="{34501FD7-CFDF-4ACF-94AD-8E54620228A6}"/>
                  </a:ext>
                </a:extLst>
              </p:cNvPr>
              <p:cNvGrpSpPr/>
              <p:nvPr/>
            </p:nvGrpSpPr>
            <p:grpSpPr>
              <a:xfrm rot="9261250">
                <a:off x="7421145" y="3944916"/>
                <a:ext cx="63481" cy="111917"/>
                <a:chOff x="7733858" y="4275202"/>
                <a:chExt cx="63481" cy="111917"/>
              </a:xfrm>
            </p:grpSpPr>
            <p:cxnSp>
              <p:nvCxnSpPr>
                <p:cNvPr id="270" name="Straight Connector 269">
                  <a:extLst>
                    <a:ext uri="{FF2B5EF4-FFF2-40B4-BE49-F238E27FC236}">
                      <a16:creationId xmlns:a16="http://schemas.microsoft.com/office/drawing/2014/main" id="{C1323DE1-CD48-4E5A-B4AD-F921C50C420E}"/>
                    </a:ext>
                  </a:extLst>
                </p:cNvPr>
                <p:cNvCxnSpPr>
                  <a:cxnSpLocks/>
                </p:cNvCxnSpPr>
                <p:nvPr/>
              </p:nvCxnSpPr>
              <p:spPr bwMode="auto">
                <a:xfrm rot="7475152">
                  <a:off x="7745760" y="4263300"/>
                  <a:ext cx="39678" cy="63481"/>
                </a:xfrm>
                <a:prstGeom prst="line">
                  <a:avLst/>
                </a:prstGeom>
                <a:noFill/>
                <a:ln w="28575" cap="flat" cmpd="sng" algn="ctr">
                  <a:solidFill>
                    <a:schemeClr val="bg1"/>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FCF0E53B-EEFD-43EE-BEB9-2C888BD3E2F4}"/>
                    </a:ext>
                  </a:extLst>
                </p:cNvPr>
                <p:cNvCxnSpPr>
                  <a:cxnSpLocks/>
                </p:cNvCxnSpPr>
                <p:nvPr/>
              </p:nvCxnSpPr>
              <p:spPr bwMode="auto">
                <a:xfrm rot="7475152">
                  <a:off x="7745957" y="4311193"/>
                  <a:ext cx="32077" cy="54023"/>
                </a:xfrm>
                <a:prstGeom prst="line">
                  <a:avLst/>
                </a:prstGeom>
                <a:noFill/>
                <a:ln w="28575" cap="flat" cmpd="sng" algn="ctr">
                  <a:solidFill>
                    <a:schemeClr val="bg1"/>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0CE03CDA-FE61-4BEC-899D-6777501E3E68}"/>
                    </a:ext>
                  </a:extLst>
                </p:cNvPr>
                <p:cNvCxnSpPr>
                  <a:cxnSpLocks/>
                </p:cNvCxnSpPr>
                <p:nvPr/>
              </p:nvCxnSpPr>
              <p:spPr bwMode="auto">
                <a:xfrm rot="7475152">
                  <a:off x="7748742" y="4361507"/>
                  <a:ext cx="19449" cy="31776"/>
                </a:xfrm>
                <a:prstGeom prst="line">
                  <a:avLst/>
                </a:prstGeom>
                <a:noFill/>
                <a:ln w="28575" cap="flat" cmpd="sng" algn="ctr">
                  <a:solidFill>
                    <a:schemeClr val="bg1"/>
                  </a:solidFill>
                  <a:prstDash val="solid"/>
                  <a:round/>
                  <a:headEnd type="none" w="med" len="med"/>
                  <a:tailEnd type="none" w="med" len="med"/>
                </a:ln>
                <a:effectLst/>
              </p:spPr>
            </p:cxnSp>
          </p:grpSp>
        </p:grpSp>
      </p:grpSp>
      <p:sp>
        <p:nvSpPr>
          <p:cNvPr id="233" name="TextBox 232">
            <a:extLst>
              <a:ext uri="{FF2B5EF4-FFF2-40B4-BE49-F238E27FC236}">
                <a16:creationId xmlns:a16="http://schemas.microsoft.com/office/drawing/2014/main" id="{8CFCD70C-BD44-4546-BED6-C71E5DA7326D}"/>
              </a:ext>
            </a:extLst>
          </p:cNvPr>
          <p:cNvSpPr txBox="1"/>
          <p:nvPr/>
        </p:nvSpPr>
        <p:spPr bwMode="auto">
          <a:xfrm>
            <a:off x="5125868" y="1900087"/>
            <a:ext cx="209679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Tetrapeptide-Based </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Cleavable Linker</a:t>
            </a:r>
          </a:p>
        </p:txBody>
      </p:sp>
      <p:sp>
        <p:nvSpPr>
          <p:cNvPr id="234" name="TextBox 233">
            <a:extLst>
              <a:ext uri="{FF2B5EF4-FFF2-40B4-BE49-F238E27FC236}">
                <a16:creationId xmlns:a16="http://schemas.microsoft.com/office/drawing/2014/main" id="{F014D881-7F9F-4630-85CB-5CB312AA5E53}"/>
              </a:ext>
            </a:extLst>
          </p:cNvPr>
          <p:cNvSpPr txBox="1"/>
          <p:nvPr/>
        </p:nvSpPr>
        <p:spPr bwMode="auto">
          <a:xfrm>
            <a:off x="7595970" y="4103389"/>
            <a:ext cx="261321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Topoisomerase I Inhibitor</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Payload (DXd)</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Exatecan derivative</a:t>
            </a:r>
          </a:p>
        </p:txBody>
      </p:sp>
      <p:cxnSp>
        <p:nvCxnSpPr>
          <p:cNvPr id="235" name="Straight Connector 234">
            <a:extLst>
              <a:ext uri="{FF2B5EF4-FFF2-40B4-BE49-F238E27FC236}">
                <a16:creationId xmlns:a16="http://schemas.microsoft.com/office/drawing/2014/main" id="{D6C85EFF-D8BA-463F-9095-3DE3A24D72C1}"/>
              </a:ext>
            </a:extLst>
          </p:cNvPr>
          <p:cNvCxnSpPr>
            <a:cxnSpLocks/>
          </p:cNvCxnSpPr>
          <p:nvPr/>
        </p:nvCxnSpPr>
        <p:spPr bwMode="auto">
          <a:xfrm flipH="1" flipV="1">
            <a:off x="7544122" y="2700790"/>
            <a:ext cx="116257" cy="253265"/>
          </a:xfrm>
          <a:prstGeom prst="line">
            <a:avLst/>
          </a:prstGeom>
          <a:noFill/>
          <a:ln w="57150" cap="flat" cmpd="sng" algn="ctr">
            <a:solidFill>
              <a:schemeClr val="accent3"/>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226F922B-DDF5-4C0E-BAC0-905D7199A915}"/>
              </a:ext>
            </a:extLst>
          </p:cNvPr>
          <p:cNvCxnSpPr>
            <a:cxnSpLocks/>
          </p:cNvCxnSpPr>
          <p:nvPr/>
        </p:nvCxnSpPr>
        <p:spPr bwMode="auto">
          <a:xfrm>
            <a:off x="7651848" y="2778371"/>
            <a:ext cx="108888" cy="78378"/>
          </a:xfrm>
          <a:prstGeom prst="line">
            <a:avLst/>
          </a:prstGeom>
          <a:noFill/>
          <a:ln w="28575" cap="flat" cmpd="sng" algn="ctr">
            <a:solidFill>
              <a:schemeClr val="accent5">
                <a:lumMod val="75000"/>
              </a:schemeClr>
            </a:solidFill>
            <a:prstDash val="solid"/>
            <a:round/>
            <a:headEnd type="none" w="med" len="med"/>
            <a:tailEnd type="none" w="med" len="med"/>
          </a:ln>
          <a:effectLst/>
        </p:spPr>
      </p:cxnSp>
    </p:spTree>
    <p:extLst>
      <p:ext uri="{BB962C8B-B14F-4D97-AF65-F5344CB8AC3E}">
        <p14:creationId xmlns:p14="http://schemas.microsoft.com/office/powerpoint/2010/main" val="39862177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BD5C4E2-6BDC-4713-80A6-4D4804A870BA}"/>
              </a:ext>
            </a:extLst>
          </p:cNvPr>
          <p:cNvSpPr txBox="1">
            <a:spLocks/>
          </p:cNvSpPr>
          <p:nvPr/>
        </p:nvSpPr>
        <p:spPr bwMode="auto">
          <a:xfrm>
            <a:off x="363998" y="6465094"/>
            <a:ext cx="11447746" cy="3571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ctr" defTabSz="457200" rtl="0" fontAlgn="base" hangingPunct="0">
              <a:lnSpc>
                <a:spcPct val="112000"/>
              </a:lnSpc>
              <a:spcBef>
                <a:spcPct val="0"/>
              </a:spcBef>
              <a:spcAft>
                <a:spcPct val="0"/>
              </a:spcAft>
              <a:buClr>
                <a:srgbClr val="000000"/>
              </a:buClr>
              <a:buSzPct val="45000"/>
              <a:buFont typeface="StarSymbol" charset="0"/>
              <a:defRPr sz="4400">
                <a:solidFill>
                  <a:srgbClr val="000000"/>
                </a:solidFill>
                <a:latin typeface="+mj-lt"/>
                <a:ea typeface="+mj-ea"/>
                <a:cs typeface="+mj-cs"/>
              </a:defRPr>
            </a:lvl1pPr>
            <a:lvl2pPr marL="431800" indent="-215900" algn="l" defTabSz="457200" rtl="0" fontAlgn="base" hangingPunct="0">
              <a:spcBef>
                <a:spcPct val="0"/>
              </a:spcBef>
              <a:spcAft>
                <a:spcPct val="0"/>
              </a:spcAft>
              <a:buClr>
                <a:srgbClr val="000000"/>
              </a:buClr>
              <a:buSzPct val="45000"/>
              <a:buFont typeface="StarSymbol" charset="0"/>
              <a:defRPr sz="4400">
                <a:solidFill>
                  <a:srgbClr val="000000"/>
                </a:solidFill>
                <a:latin typeface="Times New Roman" pitchFamily="16" charset="0"/>
                <a:ea typeface="Lucida Sans Unicode" pitchFamily="32" charset="0"/>
                <a:cs typeface="Lucida Sans Unicode" pitchFamily="32" charset="0"/>
              </a:defRPr>
            </a:lvl2pPr>
            <a:lvl3pPr marL="647700" indent="-215900" algn="l" defTabSz="457200" rtl="0" fontAlgn="base" hangingPunct="0">
              <a:spcBef>
                <a:spcPct val="0"/>
              </a:spcBef>
              <a:spcAft>
                <a:spcPct val="0"/>
              </a:spcAft>
              <a:buClr>
                <a:srgbClr val="000000"/>
              </a:buClr>
              <a:buSzPct val="45000"/>
              <a:buFont typeface="StarSymbol" charset="0"/>
              <a:defRPr sz="4400">
                <a:solidFill>
                  <a:srgbClr val="000000"/>
                </a:solidFill>
                <a:latin typeface="Times New Roman" pitchFamily="16" charset="0"/>
                <a:ea typeface="Lucida Sans Unicode" pitchFamily="32" charset="0"/>
                <a:cs typeface="Lucida Sans Unicode" pitchFamily="32" charset="0"/>
              </a:defRPr>
            </a:lvl3pPr>
            <a:lvl4pPr marL="863600" indent="-215900" algn="l" defTabSz="457200" rtl="0" fontAlgn="base" hangingPunct="0">
              <a:spcBef>
                <a:spcPct val="0"/>
              </a:spcBef>
              <a:spcAft>
                <a:spcPct val="0"/>
              </a:spcAft>
              <a:buClr>
                <a:srgbClr val="000000"/>
              </a:buClr>
              <a:buSzPct val="45000"/>
              <a:buFont typeface="StarSymbol" charset="0"/>
              <a:defRPr sz="4400">
                <a:solidFill>
                  <a:srgbClr val="000000"/>
                </a:solidFill>
                <a:latin typeface="Times New Roman" pitchFamily="16" charset="0"/>
                <a:ea typeface="Lucida Sans Unicode" pitchFamily="32" charset="0"/>
                <a:cs typeface="Lucida Sans Unicode" pitchFamily="32" charset="0"/>
              </a:defRPr>
            </a:lvl4pPr>
            <a:lvl5pPr marL="1079500" indent="-215900" algn="l" defTabSz="457200" rtl="0" fontAlgn="base" hangingPunct="0">
              <a:spcBef>
                <a:spcPct val="0"/>
              </a:spcBef>
              <a:spcAft>
                <a:spcPct val="0"/>
              </a:spcAft>
              <a:buClr>
                <a:srgbClr val="000000"/>
              </a:buClr>
              <a:buSzPct val="45000"/>
              <a:buFont typeface="StarSymbol" charset="0"/>
              <a:defRPr sz="4400">
                <a:solidFill>
                  <a:srgbClr val="000000"/>
                </a:solidFill>
                <a:latin typeface="Times New Roman" pitchFamily="16" charset="0"/>
                <a:ea typeface="Lucida Sans Unicode" pitchFamily="32" charset="0"/>
                <a:cs typeface="Lucida Sans Unicode" pitchFamily="32" charset="0"/>
              </a:defRPr>
            </a:lvl5pPr>
            <a:lvl6pPr marL="1536700" indent="-215900" algn="l" defTabSz="457200" rtl="0" fontAlgn="base" hangingPunct="0">
              <a:spcBef>
                <a:spcPct val="0"/>
              </a:spcBef>
              <a:spcAft>
                <a:spcPct val="0"/>
              </a:spcAft>
              <a:buClr>
                <a:srgbClr val="000000"/>
              </a:buClr>
              <a:buSzPct val="45000"/>
              <a:buFont typeface="StarSymbol" charset="0"/>
              <a:defRPr sz="4400">
                <a:solidFill>
                  <a:srgbClr val="000000"/>
                </a:solidFill>
                <a:latin typeface="Times New Roman" pitchFamily="16" charset="0"/>
                <a:ea typeface="Lucida Sans Unicode" pitchFamily="32" charset="0"/>
                <a:cs typeface="Lucida Sans Unicode" pitchFamily="32" charset="0"/>
              </a:defRPr>
            </a:lvl6pPr>
            <a:lvl7pPr marL="1993900" indent="-215900" algn="l" defTabSz="457200" rtl="0" fontAlgn="base" hangingPunct="0">
              <a:spcBef>
                <a:spcPct val="0"/>
              </a:spcBef>
              <a:spcAft>
                <a:spcPct val="0"/>
              </a:spcAft>
              <a:buClr>
                <a:srgbClr val="000000"/>
              </a:buClr>
              <a:buSzPct val="45000"/>
              <a:buFont typeface="StarSymbol" charset="0"/>
              <a:defRPr sz="4400">
                <a:solidFill>
                  <a:srgbClr val="000000"/>
                </a:solidFill>
                <a:latin typeface="Times New Roman" pitchFamily="16" charset="0"/>
                <a:ea typeface="Lucida Sans Unicode" pitchFamily="32" charset="0"/>
                <a:cs typeface="Lucida Sans Unicode" pitchFamily="32" charset="0"/>
              </a:defRPr>
            </a:lvl7pPr>
            <a:lvl8pPr marL="2451100" indent="-215900" algn="l" defTabSz="457200" rtl="0" fontAlgn="base" hangingPunct="0">
              <a:spcBef>
                <a:spcPct val="0"/>
              </a:spcBef>
              <a:spcAft>
                <a:spcPct val="0"/>
              </a:spcAft>
              <a:buClr>
                <a:srgbClr val="000000"/>
              </a:buClr>
              <a:buSzPct val="45000"/>
              <a:buFont typeface="StarSymbol" charset="0"/>
              <a:defRPr sz="4400">
                <a:solidFill>
                  <a:srgbClr val="000000"/>
                </a:solidFill>
                <a:latin typeface="Times New Roman" pitchFamily="16" charset="0"/>
                <a:ea typeface="Lucida Sans Unicode" pitchFamily="32" charset="0"/>
                <a:cs typeface="Lucida Sans Unicode" pitchFamily="32" charset="0"/>
              </a:defRPr>
            </a:lvl8pPr>
            <a:lvl9pPr marL="2908300" indent="-215900" algn="l" defTabSz="457200" rtl="0" fontAlgn="base" hangingPunct="0">
              <a:spcBef>
                <a:spcPct val="0"/>
              </a:spcBef>
              <a:spcAft>
                <a:spcPct val="0"/>
              </a:spcAft>
              <a:buClr>
                <a:srgbClr val="000000"/>
              </a:buClr>
              <a:buSzPct val="45000"/>
              <a:buFont typeface="StarSymbol" charset="0"/>
              <a:defRPr sz="4400">
                <a:solidFill>
                  <a:srgbClr val="000000"/>
                </a:solidFill>
                <a:latin typeface="Times New Roman" pitchFamily="16" charset="0"/>
                <a:ea typeface="Lucida Sans Unicode" pitchFamily="32" charset="0"/>
                <a:cs typeface="Lucida Sans Unicode" pitchFamily="32" charset="0"/>
              </a:defRPr>
            </a:lvl9pPr>
          </a:lstStyle>
          <a:p>
            <a:pPr marL="0" marR="0" lvl="0" indent="0" algn="ctr" defTabSz="457200" rtl="0" eaLnBrk="1" fontAlgn="base" latinLnBrk="0" hangingPunct="0">
              <a:lnSpc>
                <a:spcPct val="112000"/>
              </a:lnSpc>
              <a:spcBef>
                <a:spcPct val="0"/>
              </a:spcBef>
              <a:spcAft>
                <a:spcPct val="0"/>
              </a:spcAft>
              <a:buClr>
                <a:srgbClr val="000000"/>
              </a:buClr>
              <a:buSzPct val="45000"/>
              <a:buFont typeface="StarSymbol" charset="0"/>
              <a:buNone/>
              <a:tabLst/>
              <a:defRPr/>
            </a:pPr>
            <a:r>
              <a:rPr kumimoji="0" lang="en-US" sz="1125" b="0" i="0" u="none" strike="noStrike" kern="1200" cap="none" spc="0" normalizeH="0" baseline="0" noProof="0" dirty="0">
                <a:ln>
                  <a:noFill/>
                </a:ln>
                <a:solidFill>
                  <a:srgbClr val="FFFFFF"/>
                </a:solidFill>
                <a:effectLst/>
                <a:uLnTx/>
                <a:uFillTx/>
                <a:latin typeface="Calibri" panose="020F0502020204030204" pitchFamily="34" charset="0"/>
                <a:ea typeface="+mj-ea"/>
                <a:cs typeface="+mj-cs"/>
              </a:rPr>
              <a:t>Content of this presentation is the property of the author, licensed by ASCO. Permission required for reuse.</a:t>
            </a:r>
          </a:p>
        </p:txBody>
      </p:sp>
      <p:sp>
        <p:nvSpPr>
          <p:cNvPr id="117" name="TextBox 116">
            <a:extLst>
              <a:ext uri="{FF2B5EF4-FFF2-40B4-BE49-F238E27FC236}">
                <a16:creationId xmlns:a16="http://schemas.microsoft.com/office/drawing/2014/main" id="{99F563FF-A916-469C-96DC-36B92D0BAD84}"/>
              </a:ext>
            </a:extLst>
          </p:cNvPr>
          <p:cNvSpPr txBox="1"/>
          <p:nvPr/>
        </p:nvSpPr>
        <p:spPr bwMode="auto">
          <a:xfrm>
            <a:off x="3224393" y="6135294"/>
            <a:ext cx="61792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with evaluable target lesion measurements at both baseline and post baseline (n = 94).</a:t>
            </a:r>
          </a:p>
        </p:txBody>
      </p:sp>
      <p:sp>
        <p:nvSpPr>
          <p:cNvPr id="6" name="Title 5">
            <a:extLst>
              <a:ext uri="{FF2B5EF4-FFF2-40B4-BE49-F238E27FC236}">
                <a16:creationId xmlns:a16="http://schemas.microsoft.com/office/drawing/2014/main" id="{8C512F30-DCD6-4E1C-A186-37B1A624813E}"/>
              </a:ext>
            </a:extLst>
          </p:cNvPr>
          <p:cNvSpPr>
            <a:spLocks noGrp="1"/>
          </p:cNvSpPr>
          <p:nvPr>
            <p:ph type="title"/>
          </p:nvPr>
        </p:nvSpPr>
        <p:spPr>
          <a:xfrm>
            <a:off x="595690" y="238127"/>
            <a:ext cx="11201985" cy="1103313"/>
          </a:xfrm>
        </p:spPr>
        <p:txBody>
          <a:bodyPr/>
          <a:lstStyle/>
          <a:p>
            <a:r>
              <a:rPr lang="en-US" dirty="0"/>
              <a:t>Patritumab Deruxtecan in </a:t>
            </a:r>
            <a:r>
              <a:rPr lang="en-US" i="1" dirty="0"/>
              <a:t>EGFR</a:t>
            </a:r>
            <a:r>
              <a:rPr lang="en-US" dirty="0"/>
              <a:t>-Mutated NSCLC (Phase I):</a:t>
            </a:r>
            <a:br>
              <a:rPr lang="en-US" dirty="0"/>
            </a:br>
            <a:r>
              <a:rPr lang="en-US" dirty="0"/>
              <a:t>Efficacy With Diverse EGFR TKI Resistance</a:t>
            </a:r>
          </a:p>
        </p:txBody>
      </p:sp>
      <p:sp>
        <p:nvSpPr>
          <p:cNvPr id="2" name="TextBox 1">
            <a:extLst>
              <a:ext uri="{FF2B5EF4-FFF2-40B4-BE49-F238E27FC236}">
                <a16:creationId xmlns:a16="http://schemas.microsoft.com/office/drawing/2014/main" id="{A7A4DA17-9F57-5AEF-004B-930C49512681}"/>
              </a:ext>
            </a:extLst>
          </p:cNvPr>
          <p:cNvSpPr txBox="1"/>
          <p:nvPr/>
        </p:nvSpPr>
        <p:spPr bwMode="auto">
          <a:xfrm>
            <a:off x="2602227" y="1347373"/>
            <a:ext cx="6801447" cy="646331"/>
          </a:xfrm>
          <a:prstGeom prst="rect">
            <a:avLst/>
          </a:prstGeom>
          <a:noFill/>
          <a:ln>
            <a:noFill/>
          </a:ln>
        </p:spPr>
        <p:txBody>
          <a:bodyPr wrap="square" rtlCol="0">
            <a:spAutoFit/>
          </a:bodyPr>
          <a:lstStyle/>
          <a:p>
            <a:pPr marL="0" marR="0" lvl="0" indent="0" algn="ctr" defTabSz="914126" rtl="0" eaLnBrk="1" fontAlgn="auto"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Best Change From Baseline in Target Lesion Size </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With Patritumab Deruxtecan (5.6 mg/kg) (n = </a:t>
            </a:r>
            <a:r>
              <a:rPr lang="en-US" dirty="0">
                <a:solidFill>
                  <a:srgbClr val="000000"/>
                </a:solidFill>
                <a:latin typeface="Calibri" panose="020F0502020204030204" pitchFamily="34" charset="0"/>
                <a:cs typeface="Calibri" panose="020F0502020204030204" pitchFamily="34" charset="0"/>
              </a:rPr>
              <a:t>102*</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4" name="Rectangle 3">
            <a:extLst>
              <a:ext uri="{FF2B5EF4-FFF2-40B4-BE49-F238E27FC236}">
                <a16:creationId xmlns:a16="http://schemas.microsoft.com/office/drawing/2014/main" id="{433E6090-FB4C-00F0-0DFB-5D4929147967}"/>
              </a:ext>
            </a:extLst>
          </p:cNvPr>
          <p:cNvSpPr/>
          <p:nvPr/>
        </p:nvSpPr>
        <p:spPr bwMode="auto">
          <a:xfrm>
            <a:off x="1310415" y="1850672"/>
            <a:ext cx="87574" cy="63963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 name="Rectangle 4">
            <a:extLst>
              <a:ext uri="{FF2B5EF4-FFF2-40B4-BE49-F238E27FC236}">
                <a16:creationId xmlns:a16="http://schemas.microsoft.com/office/drawing/2014/main" id="{6C363E9F-C6AE-82B2-D77E-3766F88297FA}"/>
              </a:ext>
            </a:extLst>
          </p:cNvPr>
          <p:cNvSpPr/>
          <p:nvPr/>
        </p:nvSpPr>
        <p:spPr bwMode="auto">
          <a:xfrm>
            <a:off x="1413516" y="1993704"/>
            <a:ext cx="87574" cy="49658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 name="Rectangle 6">
            <a:extLst>
              <a:ext uri="{FF2B5EF4-FFF2-40B4-BE49-F238E27FC236}">
                <a16:creationId xmlns:a16="http://schemas.microsoft.com/office/drawing/2014/main" id="{DB104D24-BF91-06D1-A991-1CA806A832F7}"/>
              </a:ext>
            </a:extLst>
          </p:cNvPr>
          <p:cNvSpPr/>
          <p:nvPr/>
        </p:nvSpPr>
        <p:spPr bwMode="auto">
          <a:xfrm>
            <a:off x="1516617" y="2127972"/>
            <a:ext cx="90002" cy="36231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8" name="Rectangle 7">
            <a:extLst>
              <a:ext uri="{FF2B5EF4-FFF2-40B4-BE49-F238E27FC236}">
                <a16:creationId xmlns:a16="http://schemas.microsoft.com/office/drawing/2014/main" id="{615B7B22-687D-3CB6-988C-DF9D725A1B02}"/>
              </a:ext>
            </a:extLst>
          </p:cNvPr>
          <p:cNvSpPr/>
          <p:nvPr/>
        </p:nvSpPr>
        <p:spPr bwMode="auto">
          <a:xfrm>
            <a:off x="1622146" y="2195586"/>
            <a:ext cx="85265" cy="29467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 name="Rectangle 10">
            <a:extLst>
              <a:ext uri="{FF2B5EF4-FFF2-40B4-BE49-F238E27FC236}">
                <a16:creationId xmlns:a16="http://schemas.microsoft.com/office/drawing/2014/main" id="{A389B195-4897-8DEA-15D6-7FF2D7913A8C}"/>
              </a:ext>
            </a:extLst>
          </p:cNvPr>
          <p:cNvSpPr/>
          <p:nvPr/>
        </p:nvSpPr>
        <p:spPr bwMode="auto">
          <a:xfrm>
            <a:off x="1722938" y="2211981"/>
            <a:ext cx="87574" cy="27276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 name="Rectangle 11">
            <a:extLst>
              <a:ext uri="{FF2B5EF4-FFF2-40B4-BE49-F238E27FC236}">
                <a16:creationId xmlns:a16="http://schemas.microsoft.com/office/drawing/2014/main" id="{B323E3D2-77FC-A684-5549-B462E822FD23}"/>
              </a:ext>
            </a:extLst>
          </p:cNvPr>
          <p:cNvSpPr/>
          <p:nvPr/>
        </p:nvSpPr>
        <p:spPr bwMode="auto">
          <a:xfrm>
            <a:off x="1826039" y="2211926"/>
            <a:ext cx="85265" cy="27276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 name="Rectangle 12">
            <a:extLst>
              <a:ext uri="{FF2B5EF4-FFF2-40B4-BE49-F238E27FC236}">
                <a16:creationId xmlns:a16="http://schemas.microsoft.com/office/drawing/2014/main" id="{AB13D698-473E-AE64-81F7-1CAC81A72182}"/>
              </a:ext>
            </a:extLst>
          </p:cNvPr>
          <p:cNvSpPr/>
          <p:nvPr/>
        </p:nvSpPr>
        <p:spPr bwMode="auto">
          <a:xfrm flipV="1">
            <a:off x="2033040" y="2242816"/>
            <a:ext cx="87574" cy="25235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 name="Rectangle 13">
            <a:extLst>
              <a:ext uri="{FF2B5EF4-FFF2-40B4-BE49-F238E27FC236}">
                <a16:creationId xmlns:a16="http://schemas.microsoft.com/office/drawing/2014/main" id="{7B0DF033-995D-0DCC-6039-B743DC51A79E}"/>
              </a:ext>
            </a:extLst>
          </p:cNvPr>
          <p:cNvSpPr/>
          <p:nvPr/>
        </p:nvSpPr>
        <p:spPr bwMode="auto">
          <a:xfrm flipV="1">
            <a:off x="2136141" y="2265351"/>
            <a:ext cx="90002" cy="22537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8" name="Rectangle 117">
            <a:extLst>
              <a:ext uri="{FF2B5EF4-FFF2-40B4-BE49-F238E27FC236}">
                <a16:creationId xmlns:a16="http://schemas.microsoft.com/office/drawing/2014/main" id="{EC07ABC9-2801-E1CB-D322-5DE2247E9393}"/>
              </a:ext>
            </a:extLst>
          </p:cNvPr>
          <p:cNvSpPr/>
          <p:nvPr/>
        </p:nvSpPr>
        <p:spPr bwMode="auto">
          <a:xfrm>
            <a:off x="2862878" y="2480377"/>
            <a:ext cx="85265" cy="2743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5" name="Rectangle 134">
            <a:extLst>
              <a:ext uri="{FF2B5EF4-FFF2-40B4-BE49-F238E27FC236}">
                <a16:creationId xmlns:a16="http://schemas.microsoft.com/office/drawing/2014/main" id="{AB252D2D-BB05-E05A-65F7-2CFD6EC38F9D}"/>
              </a:ext>
            </a:extLst>
          </p:cNvPr>
          <p:cNvSpPr/>
          <p:nvPr/>
        </p:nvSpPr>
        <p:spPr bwMode="auto">
          <a:xfrm>
            <a:off x="1926831" y="2242817"/>
            <a:ext cx="90682" cy="24665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1" name="Rectangle 140">
            <a:extLst>
              <a:ext uri="{FF2B5EF4-FFF2-40B4-BE49-F238E27FC236}">
                <a16:creationId xmlns:a16="http://schemas.microsoft.com/office/drawing/2014/main" id="{8865314E-A4D8-C57A-D771-DB57C92768B5}"/>
              </a:ext>
            </a:extLst>
          </p:cNvPr>
          <p:cNvSpPr/>
          <p:nvPr/>
        </p:nvSpPr>
        <p:spPr bwMode="auto">
          <a:xfrm flipV="1">
            <a:off x="2241670" y="2313267"/>
            <a:ext cx="90002" cy="17194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2" name="Rectangle 141">
            <a:extLst>
              <a:ext uri="{FF2B5EF4-FFF2-40B4-BE49-F238E27FC236}">
                <a16:creationId xmlns:a16="http://schemas.microsoft.com/office/drawing/2014/main" id="{F7872655-13F8-FC6A-0035-68B4A40B5152}"/>
              </a:ext>
            </a:extLst>
          </p:cNvPr>
          <p:cNvSpPr/>
          <p:nvPr/>
        </p:nvSpPr>
        <p:spPr bwMode="auto">
          <a:xfrm flipV="1">
            <a:off x="2347199" y="2362121"/>
            <a:ext cx="85265" cy="128602"/>
          </a:xfrm>
          <a:prstGeom prst="rect">
            <a:avLst/>
          </a:prstGeom>
          <a:solidFill>
            <a:schemeClr val="tx2">
              <a:lumMod val="7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3" name="Rectangle 142">
            <a:extLst>
              <a:ext uri="{FF2B5EF4-FFF2-40B4-BE49-F238E27FC236}">
                <a16:creationId xmlns:a16="http://schemas.microsoft.com/office/drawing/2014/main" id="{88ACE7B0-2E6D-7EE3-24F6-DFE4959A4A47}"/>
              </a:ext>
            </a:extLst>
          </p:cNvPr>
          <p:cNvSpPr/>
          <p:nvPr/>
        </p:nvSpPr>
        <p:spPr bwMode="auto">
          <a:xfrm flipV="1">
            <a:off x="2447991" y="2367206"/>
            <a:ext cx="85265" cy="12226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4" name="Rectangle 143">
            <a:extLst>
              <a:ext uri="{FF2B5EF4-FFF2-40B4-BE49-F238E27FC236}">
                <a16:creationId xmlns:a16="http://schemas.microsoft.com/office/drawing/2014/main" id="{8FC4CDC5-12F7-C1A7-2483-7F63998D549B}"/>
              </a:ext>
            </a:extLst>
          </p:cNvPr>
          <p:cNvSpPr/>
          <p:nvPr/>
        </p:nvSpPr>
        <p:spPr bwMode="auto">
          <a:xfrm flipV="1">
            <a:off x="2548783" y="2439495"/>
            <a:ext cx="85265" cy="4571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5" name="Rectangle 144">
            <a:extLst>
              <a:ext uri="{FF2B5EF4-FFF2-40B4-BE49-F238E27FC236}">
                <a16:creationId xmlns:a16="http://schemas.microsoft.com/office/drawing/2014/main" id="{12B36087-946C-B092-FA23-8511B0875068}"/>
              </a:ext>
            </a:extLst>
          </p:cNvPr>
          <p:cNvSpPr/>
          <p:nvPr/>
        </p:nvSpPr>
        <p:spPr bwMode="auto">
          <a:xfrm flipV="1">
            <a:off x="2649575" y="2439495"/>
            <a:ext cx="85265" cy="4571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6" name="Rectangle 145">
            <a:extLst>
              <a:ext uri="{FF2B5EF4-FFF2-40B4-BE49-F238E27FC236}">
                <a16:creationId xmlns:a16="http://schemas.microsoft.com/office/drawing/2014/main" id="{331C9BBB-0D83-C640-D9C1-EBD4622E7079}"/>
              </a:ext>
            </a:extLst>
          </p:cNvPr>
          <p:cNvSpPr/>
          <p:nvPr/>
        </p:nvSpPr>
        <p:spPr bwMode="auto">
          <a:xfrm flipV="1">
            <a:off x="2750360" y="2439495"/>
            <a:ext cx="85265" cy="4571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7" name="Rectangle 146">
            <a:extLst>
              <a:ext uri="{FF2B5EF4-FFF2-40B4-BE49-F238E27FC236}">
                <a16:creationId xmlns:a16="http://schemas.microsoft.com/office/drawing/2014/main" id="{86418482-728B-94D4-3A96-4880CB9F5044}"/>
              </a:ext>
            </a:extLst>
          </p:cNvPr>
          <p:cNvSpPr/>
          <p:nvPr/>
        </p:nvSpPr>
        <p:spPr bwMode="auto">
          <a:xfrm>
            <a:off x="2965794" y="2480377"/>
            <a:ext cx="85265" cy="2743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8" name="Rectangle 147">
            <a:extLst>
              <a:ext uri="{FF2B5EF4-FFF2-40B4-BE49-F238E27FC236}">
                <a16:creationId xmlns:a16="http://schemas.microsoft.com/office/drawing/2014/main" id="{EDD26963-8EFB-7192-FDD8-C058C9483384}"/>
              </a:ext>
            </a:extLst>
          </p:cNvPr>
          <p:cNvSpPr/>
          <p:nvPr/>
        </p:nvSpPr>
        <p:spPr bwMode="auto">
          <a:xfrm>
            <a:off x="3068710" y="2490724"/>
            <a:ext cx="85265" cy="7222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9" name="Rectangle 148">
            <a:extLst>
              <a:ext uri="{FF2B5EF4-FFF2-40B4-BE49-F238E27FC236}">
                <a16:creationId xmlns:a16="http://schemas.microsoft.com/office/drawing/2014/main" id="{C29A7BE0-8EEA-DC07-6DE9-FF1F32D9E672}"/>
              </a:ext>
            </a:extLst>
          </p:cNvPr>
          <p:cNvSpPr/>
          <p:nvPr/>
        </p:nvSpPr>
        <p:spPr bwMode="auto">
          <a:xfrm>
            <a:off x="3171626" y="2483009"/>
            <a:ext cx="85265" cy="9847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0" name="Rectangle 149">
            <a:extLst>
              <a:ext uri="{FF2B5EF4-FFF2-40B4-BE49-F238E27FC236}">
                <a16:creationId xmlns:a16="http://schemas.microsoft.com/office/drawing/2014/main" id="{F2FD739A-AB5B-1785-C33D-4C9C5D15092D}"/>
              </a:ext>
            </a:extLst>
          </p:cNvPr>
          <p:cNvSpPr/>
          <p:nvPr/>
        </p:nvSpPr>
        <p:spPr bwMode="auto">
          <a:xfrm>
            <a:off x="3274542" y="2485215"/>
            <a:ext cx="85265" cy="11278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1" name="Rectangle 150">
            <a:extLst>
              <a:ext uri="{FF2B5EF4-FFF2-40B4-BE49-F238E27FC236}">
                <a16:creationId xmlns:a16="http://schemas.microsoft.com/office/drawing/2014/main" id="{D20D700D-2B5F-9839-69F6-556BCA914AC6}"/>
              </a:ext>
            </a:extLst>
          </p:cNvPr>
          <p:cNvSpPr/>
          <p:nvPr/>
        </p:nvSpPr>
        <p:spPr bwMode="auto">
          <a:xfrm>
            <a:off x="3377458" y="2485214"/>
            <a:ext cx="85265" cy="17469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2" name="Rectangle 151">
            <a:extLst>
              <a:ext uri="{FF2B5EF4-FFF2-40B4-BE49-F238E27FC236}">
                <a16:creationId xmlns:a16="http://schemas.microsoft.com/office/drawing/2014/main" id="{B1C696D0-07E2-41CB-F1D6-FB1BE883A128}"/>
              </a:ext>
            </a:extLst>
          </p:cNvPr>
          <p:cNvSpPr/>
          <p:nvPr/>
        </p:nvSpPr>
        <p:spPr bwMode="auto">
          <a:xfrm>
            <a:off x="3480374" y="2485215"/>
            <a:ext cx="85265" cy="19070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3" name="Rectangle 152">
            <a:extLst>
              <a:ext uri="{FF2B5EF4-FFF2-40B4-BE49-F238E27FC236}">
                <a16:creationId xmlns:a16="http://schemas.microsoft.com/office/drawing/2014/main" id="{71B915DD-E24A-493D-F083-014BA4194D3E}"/>
              </a:ext>
            </a:extLst>
          </p:cNvPr>
          <p:cNvSpPr/>
          <p:nvPr/>
        </p:nvSpPr>
        <p:spPr bwMode="auto">
          <a:xfrm>
            <a:off x="3583290" y="2485215"/>
            <a:ext cx="85265" cy="22680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4" name="Rectangle 153">
            <a:extLst>
              <a:ext uri="{FF2B5EF4-FFF2-40B4-BE49-F238E27FC236}">
                <a16:creationId xmlns:a16="http://schemas.microsoft.com/office/drawing/2014/main" id="{22D13CBB-849F-1BA4-72D3-0025541DAD79}"/>
              </a:ext>
            </a:extLst>
          </p:cNvPr>
          <p:cNvSpPr/>
          <p:nvPr/>
        </p:nvSpPr>
        <p:spPr bwMode="auto">
          <a:xfrm>
            <a:off x="3686206" y="2485215"/>
            <a:ext cx="85265" cy="25524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5" name="Rectangle 154">
            <a:extLst>
              <a:ext uri="{FF2B5EF4-FFF2-40B4-BE49-F238E27FC236}">
                <a16:creationId xmlns:a16="http://schemas.microsoft.com/office/drawing/2014/main" id="{1A3B5E7C-E88C-3579-A7DA-DF243E0E6577}"/>
              </a:ext>
            </a:extLst>
          </p:cNvPr>
          <p:cNvSpPr/>
          <p:nvPr/>
        </p:nvSpPr>
        <p:spPr bwMode="auto">
          <a:xfrm>
            <a:off x="3994954" y="2490722"/>
            <a:ext cx="85265" cy="27465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6" name="Rectangle 155">
            <a:extLst>
              <a:ext uri="{FF2B5EF4-FFF2-40B4-BE49-F238E27FC236}">
                <a16:creationId xmlns:a16="http://schemas.microsoft.com/office/drawing/2014/main" id="{E5EB9496-2799-69C6-6BF4-E8D4A5C61EF5}"/>
              </a:ext>
            </a:extLst>
          </p:cNvPr>
          <p:cNvSpPr/>
          <p:nvPr/>
        </p:nvSpPr>
        <p:spPr bwMode="auto">
          <a:xfrm>
            <a:off x="4097870" y="2493478"/>
            <a:ext cx="85265" cy="27465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7" name="Rectangle 156">
            <a:extLst>
              <a:ext uri="{FF2B5EF4-FFF2-40B4-BE49-F238E27FC236}">
                <a16:creationId xmlns:a16="http://schemas.microsoft.com/office/drawing/2014/main" id="{8F061575-F4FF-08E3-EDF1-B23AC47290E4}"/>
              </a:ext>
            </a:extLst>
          </p:cNvPr>
          <p:cNvSpPr/>
          <p:nvPr/>
        </p:nvSpPr>
        <p:spPr bwMode="auto">
          <a:xfrm>
            <a:off x="4818282" y="2496231"/>
            <a:ext cx="85265" cy="36234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8" name="Rectangle 157">
            <a:extLst>
              <a:ext uri="{FF2B5EF4-FFF2-40B4-BE49-F238E27FC236}">
                <a16:creationId xmlns:a16="http://schemas.microsoft.com/office/drawing/2014/main" id="{2C7F4BD3-DCEA-2094-6D3D-1C40FB27164D}"/>
              </a:ext>
            </a:extLst>
          </p:cNvPr>
          <p:cNvSpPr/>
          <p:nvPr/>
        </p:nvSpPr>
        <p:spPr bwMode="auto">
          <a:xfrm>
            <a:off x="5950358" y="2496231"/>
            <a:ext cx="85265" cy="590966"/>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9" name="Rectangle 158">
            <a:extLst>
              <a:ext uri="{FF2B5EF4-FFF2-40B4-BE49-F238E27FC236}">
                <a16:creationId xmlns:a16="http://schemas.microsoft.com/office/drawing/2014/main" id="{8815EBAF-04B3-A789-4575-8F41E68EF2DD}"/>
              </a:ext>
            </a:extLst>
          </p:cNvPr>
          <p:cNvSpPr/>
          <p:nvPr/>
        </p:nvSpPr>
        <p:spPr bwMode="auto">
          <a:xfrm>
            <a:off x="3789122" y="2485215"/>
            <a:ext cx="85265" cy="25524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0" name="Rectangle 159">
            <a:extLst>
              <a:ext uri="{FF2B5EF4-FFF2-40B4-BE49-F238E27FC236}">
                <a16:creationId xmlns:a16="http://schemas.microsoft.com/office/drawing/2014/main" id="{9F389AB1-A99D-802E-4159-D8DA32BCBD20}"/>
              </a:ext>
            </a:extLst>
          </p:cNvPr>
          <p:cNvSpPr/>
          <p:nvPr/>
        </p:nvSpPr>
        <p:spPr bwMode="auto">
          <a:xfrm>
            <a:off x="3892038" y="2485215"/>
            <a:ext cx="85265" cy="25524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1" name="Rectangle 160">
            <a:extLst>
              <a:ext uri="{FF2B5EF4-FFF2-40B4-BE49-F238E27FC236}">
                <a16:creationId xmlns:a16="http://schemas.microsoft.com/office/drawing/2014/main" id="{A3C1A5A8-3D97-3319-8BA0-98BD5C7F88F2}"/>
              </a:ext>
            </a:extLst>
          </p:cNvPr>
          <p:cNvSpPr/>
          <p:nvPr/>
        </p:nvSpPr>
        <p:spPr bwMode="auto">
          <a:xfrm>
            <a:off x="4200786" y="2485215"/>
            <a:ext cx="85265" cy="28291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2" name="Rectangle 161">
            <a:extLst>
              <a:ext uri="{FF2B5EF4-FFF2-40B4-BE49-F238E27FC236}">
                <a16:creationId xmlns:a16="http://schemas.microsoft.com/office/drawing/2014/main" id="{2BCEC945-6DA0-B465-C2FA-ED75282A5C49}"/>
              </a:ext>
            </a:extLst>
          </p:cNvPr>
          <p:cNvSpPr/>
          <p:nvPr/>
        </p:nvSpPr>
        <p:spPr bwMode="auto">
          <a:xfrm>
            <a:off x="4303702" y="2485215"/>
            <a:ext cx="85265" cy="28291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3" name="Rectangle 162">
            <a:extLst>
              <a:ext uri="{FF2B5EF4-FFF2-40B4-BE49-F238E27FC236}">
                <a16:creationId xmlns:a16="http://schemas.microsoft.com/office/drawing/2014/main" id="{F1BCA614-6DF6-99F3-789B-D4CD26B53468}"/>
              </a:ext>
            </a:extLst>
          </p:cNvPr>
          <p:cNvSpPr/>
          <p:nvPr/>
        </p:nvSpPr>
        <p:spPr bwMode="auto">
          <a:xfrm>
            <a:off x="4406618" y="2485215"/>
            <a:ext cx="85265" cy="28291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4" name="Rectangle 163">
            <a:extLst>
              <a:ext uri="{FF2B5EF4-FFF2-40B4-BE49-F238E27FC236}">
                <a16:creationId xmlns:a16="http://schemas.microsoft.com/office/drawing/2014/main" id="{C1691797-03DE-F7A8-A6C0-6D4C78CC43D9}"/>
              </a:ext>
            </a:extLst>
          </p:cNvPr>
          <p:cNvSpPr/>
          <p:nvPr/>
        </p:nvSpPr>
        <p:spPr bwMode="auto">
          <a:xfrm>
            <a:off x="4509534" y="2485215"/>
            <a:ext cx="85265" cy="29083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5" name="Rectangle 164">
            <a:extLst>
              <a:ext uri="{FF2B5EF4-FFF2-40B4-BE49-F238E27FC236}">
                <a16:creationId xmlns:a16="http://schemas.microsoft.com/office/drawing/2014/main" id="{C1B4AF2F-7030-59A3-B827-69E83CE44AF2}"/>
              </a:ext>
            </a:extLst>
          </p:cNvPr>
          <p:cNvSpPr/>
          <p:nvPr/>
        </p:nvSpPr>
        <p:spPr bwMode="auto">
          <a:xfrm>
            <a:off x="4612450" y="2490723"/>
            <a:ext cx="85265" cy="34293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6" name="Rectangle 165">
            <a:extLst>
              <a:ext uri="{FF2B5EF4-FFF2-40B4-BE49-F238E27FC236}">
                <a16:creationId xmlns:a16="http://schemas.microsoft.com/office/drawing/2014/main" id="{68F20512-62C3-1B27-2D6A-5EE0201E8DE7}"/>
              </a:ext>
            </a:extLst>
          </p:cNvPr>
          <p:cNvSpPr/>
          <p:nvPr/>
        </p:nvSpPr>
        <p:spPr bwMode="auto">
          <a:xfrm>
            <a:off x="4715366" y="2482461"/>
            <a:ext cx="85265" cy="35833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7" name="Rectangle 166">
            <a:extLst>
              <a:ext uri="{FF2B5EF4-FFF2-40B4-BE49-F238E27FC236}">
                <a16:creationId xmlns:a16="http://schemas.microsoft.com/office/drawing/2014/main" id="{DEB6055B-8183-21EB-3ED4-176D0F04B2F0}"/>
              </a:ext>
            </a:extLst>
          </p:cNvPr>
          <p:cNvSpPr/>
          <p:nvPr/>
        </p:nvSpPr>
        <p:spPr bwMode="auto">
          <a:xfrm>
            <a:off x="5024114" y="2485215"/>
            <a:ext cx="85265" cy="41497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8" name="Rectangle 167">
            <a:extLst>
              <a:ext uri="{FF2B5EF4-FFF2-40B4-BE49-F238E27FC236}">
                <a16:creationId xmlns:a16="http://schemas.microsoft.com/office/drawing/2014/main" id="{470B0F9D-19EA-AC6E-06BD-8214265A5377}"/>
              </a:ext>
            </a:extLst>
          </p:cNvPr>
          <p:cNvSpPr/>
          <p:nvPr/>
        </p:nvSpPr>
        <p:spPr bwMode="auto">
          <a:xfrm>
            <a:off x="5127030" y="2485215"/>
            <a:ext cx="85265" cy="41497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9" name="Rectangle 168">
            <a:extLst>
              <a:ext uri="{FF2B5EF4-FFF2-40B4-BE49-F238E27FC236}">
                <a16:creationId xmlns:a16="http://schemas.microsoft.com/office/drawing/2014/main" id="{37CBAE48-7DB5-3954-31E9-A12F04B5923C}"/>
              </a:ext>
            </a:extLst>
          </p:cNvPr>
          <p:cNvSpPr/>
          <p:nvPr/>
        </p:nvSpPr>
        <p:spPr bwMode="auto">
          <a:xfrm>
            <a:off x="5229946" y="2485214"/>
            <a:ext cx="85265" cy="41496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70" name="Rectangle 169">
            <a:extLst>
              <a:ext uri="{FF2B5EF4-FFF2-40B4-BE49-F238E27FC236}">
                <a16:creationId xmlns:a16="http://schemas.microsoft.com/office/drawing/2014/main" id="{FE359F00-0754-11E4-1940-B6D10E4F6414}"/>
              </a:ext>
            </a:extLst>
          </p:cNvPr>
          <p:cNvSpPr/>
          <p:nvPr/>
        </p:nvSpPr>
        <p:spPr bwMode="auto">
          <a:xfrm>
            <a:off x="5332862" y="2482461"/>
            <a:ext cx="85265" cy="43384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71" name="Rectangle 170">
            <a:extLst>
              <a:ext uri="{FF2B5EF4-FFF2-40B4-BE49-F238E27FC236}">
                <a16:creationId xmlns:a16="http://schemas.microsoft.com/office/drawing/2014/main" id="{87BD1A02-20D0-50DC-A4DC-86033012E8D5}"/>
              </a:ext>
            </a:extLst>
          </p:cNvPr>
          <p:cNvSpPr/>
          <p:nvPr/>
        </p:nvSpPr>
        <p:spPr bwMode="auto">
          <a:xfrm>
            <a:off x="5435778" y="2485214"/>
            <a:ext cx="85265" cy="45037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72" name="Rectangle 171">
            <a:extLst>
              <a:ext uri="{FF2B5EF4-FFF2-40B4-BE49-F238E27FC236}">
                <a16:creationId xmlns:a16="http://schemas.microsoft.com/office/drawing/2014/main" id="{7BC409D0-07CF-29B0-C15C-788B685B23AA}"/>
              </a:ext>
            </a:extLst>
          </p:cNvPr>
          <p:cNvSpPr/>
          <p:nvPr/>
        </p:nvSpPr>
        <p:spPr bwMode="auto">
          <a:xfrm>
            <a:off x="5538694" y="2485214"/>
            <a:ext cx="85265" cy="45037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73" name="Rectangle 172">
            <a:extLst>
              <a:ext uri="{FF2B5EF4-FFF2-40B4-BE49-F238E27FC236}">
                <a16:creationId xmlns:a16="http://schemas.microsoft.com/office/drawing/2014/main" id="{4E0FC43A-9578-5939-F951-B075D31565F1}"/>
              </a:ext>
            </a:extLst>
          </p:cNvPr>
          <p:cNvSpPr/>
          <p:nvPr/>
        </p:nvSpPr>
        <p:spPr bwMode="auto">
          <a:xfrm>
            <a:off x="5641610" y="2485215"/>
            <a:ext cx="85265" cy="48572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74" name="Rectangle 173">
            <a:extLst>
              <a:ext uri="{FF2B5EF4-FFF2-40B4-BE49-F238E27FC236}">
                <a16:creationId xmlns:a16="http://schemas.microsoft.com/office/drawing/2014/main" id="{2D175F02-BBFE-4591-1906-7A6D7484715B}"/>
              </a:ext>
            </a:extLst>
          </p:cNvPr>
          <p:cNvSpPr/>
          <p:nvPr/>
        </p:nvSpPr>
        <p:spPr bwMode="auto">
          <a:xfrm>
            <a:off x="5744526" y="2485215"/>
            <a:ext cx="85265" cy="48572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75" name="Rectangle 174">
            <a:extLst>
              <a:ext uri="{FF2B5EF4-FFF2-40B4-BE49-F238E27FC236}">
                <a16:creationId xmlns:a16="http://schemas.microsoft.com/office/drawing/2014/main" id="{CB41FF23-1379-C643-FBA2-88095E174451}"/>
              </a:ext>
            </a:extLst>
          </p:cNvPr>
          <p:cNvSpPr/>
          <p:nvPr/>
        </p:nvSpPr>
        <p:spPr bwMode="auto">
          <a:xfrm>
            <a:off x="5847442" y="2485216"/>
            <a:ext cx="85265" cy="59096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76" name="Rectangle 175">
            <a:extLst>
              <a:ext uri="{FF2B5EF4-FFF2-40B4-BE49-F238E27FC236}">
                <a16:creationId xmlns:a16="http://schemas.microsoft.com/office/drawing/2014/main" id="{3603C722-35F3-B425-4900-BA836268D43F}"/>
              </a:ext>
            </a:extLst>
          </p:cNvPr>
          <p:cNvSpPr/>
          <p:nvPr/>
        </p:nvSpPr>
        <p:spPr bwMode="auto">
          <a:xfrm>
            <a:off x="6053274" y="2485215"/>
            <a:ext cx="85265" cy="60197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77" name="Rectangle 176">
            <a:extLst>
              <a:ext uri="{FF2B5EF4-FFF2-40B4-BE49-F238E27FC236}">
                <a16:creationId xmlns:a16="http://schemas.microsoft.com/office/drawing/2014/main" id="{3811D383-740C-DEE8-FC92-F725837A4FFD}"/>
              </a:ext>
            </a:extLst>
          </p:cNvPr>
          <p:cNvSpPr/>
          <p:nvPr/>
        </p:nvSpPr>
        <p:spPr bwMode="auto">
          <a:xfrm>
            <a:off x="6156190" y="2485215"/>
            <a:ext cx="85265" cy="61650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78" name="Rectangle 177">
            <a:extLst>
              <a:ext uri="{FF2B5EF4-FFF2-40B4-BE49-F238E27FC236}">
                <a16:creationId xmlns:a16="http://schemas.microsoft.com/office/drawing/2014/main" id="{501BD8D9-C812-9CD9-C145-34235FA3881E}"/>
              </a:ext>
            </a:extLst>
          </p:cNvPr>
          <p:cNvSpPr/>
          <p:nvPr/>
        </p:nvSpPr>
        <p:spPr bwMode="auto">
          <a:xfrm>
            <a:off x="4921198" y="2485215"/>
            <a:ext cx="85265" cy="37336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cxnSp>
        <p:nvCxnSpPr>
          <p:cNvPr id="179" name="Straight Connector 178">
            <a:extLst>
              <a:ext uri="{FF2B5EF4-FFF2-40B4-BE49-F238E27FC236}">
                <a16:creationId xmlns:a16="http://schemas.microsoft.com/office/drawing/2014/main" id="{5B2C9819-7B65-FFCA-51A0-E1A015A1A4CE}"/>
              </a:ext>
            </a:extLst>
          </p:cNvPr>
          <p:cNvCxnSpPr/>
          <p:nvPr/>
        </p:nvCxnSpPr>
        <p:spPr bwMode="auto">
          <a:xfrm>
            <a:off x="1327669" y="2144909"/>
            <a:ext cx="10093585" cy="0"/>
          </a:xfrm>
          <a:prstGeom prst="line">
            <a:avLst/>
          </a:prstGeom>
          <a:noFill/>
          <a:ln w="28575" cap="flat" cmpd="sng" algn="ctr">
            <a:solidFill>
              <a:schemeClr val="bg1"/>
            </a:solidFill>
            <a:prstDash val="sysDot"/>
            <a:round/>
            <a:headEnd type="none" w="med" len="med"/>
            <a:tailEnd type="none" w="med" len="med"/>
          </a:ln>
          <a:effectLst/>
        </p:spPr>
      </p:cxnSp>
      <p:sp>
        <p:nvSpPr>
          <p:cNvPr id="180" name="TextBox 179">
            <a:extLst>
              <a:ext uri="{FF2B5EF4-FFF2-40B4-BE49-F238E27FC236}">
                <a16:creationId xmlns:a16="http://schemas.microsoft.com/office/drawing/2014/main" id="{70A8AB25-A3CA-98FD-5D83-ACB44EE6FC97}"/>
              </a:ext>
            </a:extLst>
          </p:cNvPr>
          <p:cNvSpPr txBox="1"/>
          <p:nvPr/>
        </p:nvSpPr>
        <p:spPr bwMode="auto">
          <a:xfrm>
            <a:off x="896831" y="2151386"/>
            <a:ext cx="4443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a:t>
            </a:r>
          </a:p>
        </p:txBody>
      </p:sp>
      <p:sp>
        <p:nvSpPr>
          <p:cNvPr id="181" name="TextBox 180">
            <a:extLst>
              <a:ext uri="{FF2B5EF4-FFF2-40B4-BE49-F238E27FC236}">
                <a16:creationId xmlns:a16="http://schemas.microsoft.com/office/drawing/2014/main" id="{A4543B45-64D7-E3D2-52B7-98CD93BCF9FC}"/>
              </a:ext>
            </a:extLst>
          </p:cNvPr>
          <p:cNvSpPr txBox="1"/>
          <p:nvPr/>
        </p:nvSpPr>
        <p:spPr bwMode="auto">
          <a:xfrm>
            <a:off x="736192" y="2487335"/>
            <a:ext cx="11882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-10</a:t>
            </a:r>
          </a:p>
        </p:txBody>
      </p:sp>
      <p:grpSp>
        <p:nvGrpSpPr>
          <p:cNvPr id="182" name="Group 181">
            <a:extLst>
              <a:ext uri="{FF2B5EF4-FFF2-40B4-BE49-F238E27FC236}">
                <a16:creationId xmlns:a16="http://schemas.microsoft.com/office/drawing/2014/main" id="{C0CF5BD6-CD17-2311-15FB-DC872048089B}"/>
              </a:ext>
            </a:extLst>
          </p:cNvPr>
          <p:cNvGrpSpPr/>
          <p:nvPr/>
        </p:nvGrpSpPr>
        <p:grpSpPr>
          <a:xfrm>
            <a:off x="658530" y="1646678"/>
            <a:ext cx="778514" cy="2653237"/>
            <a:chOff x="658530" y="1999466"/>
            <a:chExt cx="778514" cy="2653237"/>
          </a:xfrm>
        </p:grpSpPr>
        <p:sp>
          <p:nvSpPr>
            <p:cNvPr id="183" name="TextBox 182">
              <a:extLst>
                <a:ext uri="{FF2B5EF4-FFF2-40B4-BE49-F238E27FC236}">
                  <a16:creationId xmlns:a16="http://schemas.microsoft.com/office/drawing/2014/main" id="{B054461B-4A06-5238-6BCB-29F729B27606}"/>
                </a:ext>
              </a:extLst>
            </p:cNvPr>
            <p:cNvSpPr txBox="1"/>
            <p:nvPr/>
          </p:nvSpPr>
          <p:spPr bwMode="auto">
            <a:xfrm>
              <a:off x="896831" y="1999466"/>
              <a:ext cx="38159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40</a:t>
              </a:r>
            </a:p>
          </p:txBody>
        </p:sp>
        <p:sp>
          <p:nvSpPr>
            <p:cNvPr id="184" name="TextBox 183">
              <a:extLst>
                <a:ext uri="{FF2B5EF4-FFF2-40B4-BE49-F238E27FC236}">
                  <a16:creationId xmlns:a16="http://schemas.microsoft.com/office/drawing/2014/main" id="{3C0C507F-380B-AABD-2909-D6B82877469F}"/>
                </a:ext>
              </a:extLst>
            </p:cNvPr>
            <p:cNvSpPr txBox="1"/>
            <p:nvPr/>
          </p:nvSpPr>
          <p:spPr bwMode="auto">
            <a:xfrm>
              <a:off x="898720" y="2161391"/>
              <a:ext cx="45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30</a:t>
              </a:r>
            </a:p>
          </p:txBody>
        </p:sp>
        <p:sp>
          <p:nvSpPr>
            <p:cNvPr id="185" name="TextBox 184">
              <a:extLst>
                <a:ext uri="{FF2B5EF4-FFF2-40B4-BE49-F238E27FC236}">
                  <a16:creationId xmlns:a16="http://schemas.microsoft.com/office/drawing/2014/main" id="{A5413551-DC1D-74B0-ED01-00C1366BBF08}"/>
                </a:ext>
              </a:extLst>
            </p:cNvPr>
            <p:cNvSpPr txBox="1"/>
            <p:nvPr/>
          </p:nvSpPr>
          <p:spPr bwMode="auto">
            <a:xfrm>
              <a:off x="896831" y="2331140"/>
              <a:ext cx="4034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a:t>
              </a:r>
            </a:p>
          </p:txBody>
        </p:sp>
        <p:sp>
          <p:nvSpPr>
            <p:cNvPr id="186" name="TextBox 185">
              <a:extLst>
                <a:ext uri="{FF2B5EF4-FFF2-40B4-BE49-F238E27FC236}">
                  <a16:creationId xmlns:a16="http://schemas.microsoft.com/office/drawing/2014/main" id="{E8B1099B-5536-5ED9-3315-0FA45E3F69A4}"/>
                </a:ext>
              </a:extLst>
            </p:cNvPr>
            <p:cNvSpPr txBox="1"/>
            <p:nvPr/>
          </p:nvSpPr>
          <p:spPr bwMode="auto">
            <a:xfrm>
              <a:off x="880356" y="2681373"/>
              <a:ext cx="45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0</a:t>
              </a:r>
            </a:p>
          </p:txBody>
        </p:sp>
        <p:sp>
          <p:nvSpPr>
            <p:cNvPr id="187" name="TextBox 186">
              <a:extLst>
                <a:ext uri="{FF2B5EF4-FFF2-40B4-BE49-F238E27FC236}">
                  <a16:creationId xmlns:a16="http://schemas.microsoft.com/office/drawing/2014/main" id="{09591E20-3ED3-8613-9A5A-ED04B3EF78E5}"/>
                </a:ext>
              </a:extLst>
            </p:cNvPr>
            <p:cNvSpPr txBox="1"/>
            <p:nvPr/>
          </p:nvSpPr>
          <p:spPr bwMode="auto">
            <a:xfrm>
              <a:off x="810332" y="3004194"/>
              <a:ext cx="6203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-20</a:t>
              </a:r>
            </a:p>
          </p:txBody>
        </p:sp>
        <p:sp>
          <p:nvSpPr>
            <p:cNvPr id="188" name="TextBox 187">
              <a:extLst>
                <a:ext uri="{FF2B5EF4-FFF2-40B4-BE49-F238E27FC236}">
                  <a16:creationId xmlns:a16="http://schemas.microsoft.com/office/drawing/2014/main" id="{8034727B-B626-2BB9-219C-B604571F199A}"/>
                </a:ext>
              </a:extLst>
            </p:cNvPr>
            <p:cNvSpPr txBox="1"/>
            <p:nvPr/>
          </p:nvSpPr>
          <p:spPr bwMode="auto">
            <a:xfrm>
              <a:off x="810332" y="3175644"/>
              <a:ext cx="6203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-30</a:t>
              </a:r>
            </a:p>
          </p:txBody>
        </p:sp>
        <p:sp>
          <p:nvSpPr>
            <p:cNvPr id="189" name="TextBox 188">
              <a:extLst>
                <a:ext uri="{FF2B5EF4-FFF2-40B4-BE49-F238E27FC236}">
                  <a16:creationId xmlns:a16="http://schemas.microsoft.com/office/drawing/2014/main" id="{81591A7E-E4D0-D83D-7E8E-FE873B45E2D6}"/>
                </a:ext>
              </a:extLst>
            </p:cNvPr>
            <p:cNvSpPr txBox="1"/>
            <p:nvPr/>
          </p:nvSpPr>
          <p:spPr bwMode="auto">
            <a:xfrm>
              <a:off x="810332" y="3349514"/>
              <a:ext cx="6203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-40</a:t>
              </a:r>
            </a:p>
          </p:txBody>
        </p:sp>
        <p:sp>
          <p:nvSpPr>
            <p:cNvPr id="190" name="TextBox 189">
              <a:extLst>
                <a:ext uri="{FF2B5EF4-FFF2-40B4-BE49-F238E27FC236}">
                  <a16:creationId xmlns:a16="http://schemas.microsoft.com/office/drawing/2014/main" id="{F24E1A8D-0E80-6DC5-48B7-120288A68A61}"/>
                </a:ext>
              </a:extLst>
            </p:cNvPr>
            <p:cNvSpPr txBox="1"/>
            <p:nvPr/>
          </p:nvSpPr>
          <p:spPr bwMode="auto">
            <a:xfrm>
              <a:off x="810332" y="3523464"/>
              <a:ext cx="6203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-50</a:t>
              </a:r>
            </a:p>
          </p:txBody>
        </p:sp>
        <p:sp>
          <p:nvSpPr>
            <p:cNvPr id="191" name="TextBox 190">
              <a:extLst>
                <a:ext uri="{FF2B5EF4-FFF2-40B4-BE49-F238E27FC236}">
                  <a16:creationId xmlns:a16="http://schemas.microsoft.com/office/drawing/2014/main" id="{CBDCC1F2-D771-23AB-337A-40887DE153D7}"/>
                </a:ext>
              </a:extLst>
            </p:cNvPr>
            <p:cNvSpPr txBox="1"/>
            <p:nvPr/>
          </p:nvSpPr>
          <p:spPr bwMode="auto">
            <a:xfrm>
              <a:off x="810332" y="3680593"/>
              <a:ext cx="6203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-60</a:t>
              </a:r>
            </a:p>
          </p:txBody>
        </p:sp>
        <p:sp>
          <p:nvSpPr>
            <p:cNvPr id="192" name="TextBox 191">
              <a:extLst>
                <a:ext uri="{FF2B5EF4-FFF2-40B4-BE49-F238E27FC236}">
                  <a16:creationId xmlns:a16="http://schemas.microsoft.com/office/drawing/2014/main" id="{25DF22ED-1093-0DC7-3C7D-113F242822E9}"/>
                </a:ext>
              </a:extLst>
            </p:cNvPr>
            <p:cNvSpPr txBox="1"/>
            <p:nvPr/>
          </p:nvSpPr>
          <p:spPr bwMode="auto">
            <a:xfrm>
              <a:off x="813507" y="3851124"/>
              <a:ext cx="6203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-70</a:t>
              </a:r>
            </a:p>
          </p:txBody>
        </p:sp>
        <p:sp>
          <p:nvSpPr>
            <p:cNvPr id="193" name="TextBox 192">
              <a:extLst>
                <a:ext uri="{FF2B5EF4-FFF2-40B4-BE49-F238E27FC236}">
                  <a16:creationId xmlns:a16="http://schemas.microsoft.com/office/drawing/2014/main" id="{A805CF20-09F3-B375-34CD-9EF481CBFE48}"/>
                </a:ext>
              </a:extLst>
            </p:cNvPr>
            <p:cNvSpPr txBox="1"/>
            <p:nvPr/>
          </p:nvSpPr>
          <p:spPr bwMode="auto">
            <a:xfrm>
              <a:off x="816682" y="4012517"/>
              <a:ext cx="6203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-80</a:t>
              </a:r>
            </a:p>
          </p:txBody>
        </p:sp>
        <p:sp>
          <p:nvSpPr>
            <p:cNvPr id="194" name="TextBox 193">
              <a:extLst>
                <a:ext uri="{FF2B5EF4-FFF2-40B4-BE49-F238E27FC236}">
                  <a16:creationId xmlns:a16="http://schemas.microsoft.com/office/drawing/2014/main" id="{3B960AB4-DD5C-52B8-666D-CE1349432CC7}"/>
                </a:ext>
              </a:extLst>
            </p:cNvPr>
            <p:cNvSpPr txBox="1"/>
            <p:nvPr/>
          </p:nvSpPr>
          <p:spPr bwMode="auto">
            <a:xfrm>
              <a:off x="816682" y="4183533"/>
              <a:ext cx="6203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-90</a:t>
              </a:r>
            </a:p>
          </p:txBody>
        </p:sp>
        <p:sp>
          <p:nvSpPr>
            <p:cNvPr id="195" name="TextBox 194">
              <a:extLst>
                <a:ext uri="{FF2B5EF4-FFF2-40B4-BE49-F238E27FC236}">
                  <a16:creationId xmlns:a16="http://schemas.microsoft.com/office/drawing/2014/main" id="{C4B5F977-1FFE-0031-6DE1-73C37F54C65C}"/>
                </a:ext>
              </a:extLst>
            </p:cNvPr>
            <p:cNvSpPr txBox="1"/>
            <p:nvPr/>
          </p:nvSpPr>
          <p:spPr bwMode="auto">
            <a:xfrm>
              <a:off x="658530" y="4344926"/>
              <a:ext cx="6203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-100</a:t>
              </a:r>
            </a:p>
          </p:txBody>
        </p:sp>
      </p:grpSp>
      <p:sp>
        <p:nvSpPr>
          <p:cNvPr id="196" name="TextBox 195">
            <a:extLst>
              <a:ext uri="{FF2B5EF4-FFF2-40B4-BE49-F238E27FC236}">
                <a16:creationId xmlns:a16="http://schemas.microsoft.com/office/drawing/2014/main" id="{DF73898F-E25C-0222-7075-531F4E785D8A}"/>
              </a:ext>
            </a:extLst>
          </p:cNvPr>
          <p:cNvSpPr txBox="1"/>
          <p:nvPr/>
        </p:nvSpPr>
        <p:spPr bwMode="auto">
          <a:xfrm>
            <a:off x="10674341" y="2207628"/>
            <a:ext cx="3750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97" name="TextBox 196">
            <a:extLst>
              <a:ext uri="{FF2B5EF4-FFF2-40B4-BE49-F238E27FC236}">
                <a16:creationId xmlns:a16="http://schemas.microsoft.com/office/drawing/2014/main" id="{62F8C269-2E67-73C3-D177-D692FEC97E86}"/>
              </a:ext>
            </a:extLst>
          </p:cNvPr>
          <p:cNvSpPr txBox="1"/>
          <p:nvPr/>
        </p:nvSpPr>
        <p:spPr bwMode="auto">
          <a:xfrm>
            <a:off x="11192950" y="2171279"/>
            <a:ext cx="3750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98" name="TextBox 197">
            <a:extLst>
              <a:ext uri="{FF2B5EF4-FFF2-40B4-BE49-F238E27FC236}">
                <a16:creationId xmlns:a16="http://schemas.microsoft.com/office/drawing/2014/main" id="{7DD746C3-7569-E575-8A80-9D65519416FE}"/>
              </a:ext>
            </a:extLst>
          </p:cNvPr>
          <p:cNvSpPr txBox="1"/>
          <p:nvPr/>
        </p:nvSpPr>
        <p:spPr bwMode="auto">
          <a:xfrm>
            <a:off x="7491150" y="2214574"/>
            <a:ext cx="3750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99" name="TextBox 198">
            <a:extLst>
              <a:ext uri="{FF2B5EF4-FFF2-40B4-BE49-F238E27FC236}">
                <a16:creationId xmlns:a16="http://schemas.microsoft.com/office/drawing/2014/main" id="{91BBEA19-B772-911C-4808-0D3DA24D8BED}"/>
              </a:ext>
            </a:extLst>
          </p:cNvPr>
          <p:cNvSpPr txBox="1"/>
          <p:nvPr/>
        </p:nvSpPr>
        <p:spPr bwMode="auto">
          <a:xfrm>
            <a:off x="8008319" y="2211138"/>
            <a:ext cx="3750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200" name="TextBox 199">
            <a:extLst>
              <a:ext uri="{FF2B5EF4-FFF2-40B4-BE49-F238E27FC236}">
                <a16:creationId xmlns:a16="http://schemas.microsoft.com/office/drawing/2014/main" id="{3EEEB10B-4102-CD74-EEFF-766F221545ED}"/>
              </a:ext>
            </a:extLst>
          </p:cNvPr>
          <p:cNvSpPr txBox="1"/>
          <p:nvPr/>
        </p:nvSpPr>
        <p:spPr bwMode="auto">
          <a:xfrm>
            <a:off x="8420432" y="2206692"/>
            <a:ext cx="3750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201" name="TextBox 200">
            <a:extLst>
              <a:ext uri="{FF2B5EF4-FFF2-40B4-BE49-F238E27FC236}">
                <a16:creationId xmlns:a16="http://schemas.microsoft.com/office/drawing/2014/main" id="{2F80C861-08DE-8EFB-F15B-6AAEC5C8A35D}"/>
              </a:ext>
            </a:extLst>
          </p:cNvPr>
          <p:cNvSpPr txBox="1"/>
          <p:nvPr/>
        </p:nvSpPr>
        <p:spPr bwMode="auto">
          <a:xfrm>
            <a:off x="8522295" y="2207117"/>
            <a:ext cx="3750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202" name="TextBox 201">
            <a:extLst>
              <a:ext uri="{FF2B5EF4-FFF2-40B4-BE49-F238E27FC236}">
                <a16:creationId xmlns:a16="http://schemas.microsoft.com/office/drawing/2014/main" id="{D97CFC87-6360-15AB-E50A-700289FD1F03}"/>
              </a:ext>
            </a:extLst>
          </p:cNvPr>
          <p:cNvSpPr txBox="1"/>
          <p:nvPr/>
        </p:nvSpPr>
        <p:spPr bwMode="auto">
          <a:xfrm>
            <a:off x="8622688" y="2209000"/>
            <a:ext cx="3750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203" name="TextBox 202">
            <a:extLst>
              <a:ext uri="{FF2B5EF4-FFF2-40B4-BE49-F238E27FC236}">
                <a16:creationId xmlns:a16="http://schemas.microsoft.com/office/drawing/2014/main" id="{79E0D9B4-E798-02DF-05BA-013A5E5DDE7B}"/>
              </a:ext>
            </a:extLst>
          </p:cNvPr>
          <p:cNvSpPr txBox="1"/>
          <p:nvPr/>
        </p:nvSpPr>
        <p:spPr bwMode="auto">
          <a:xfrm>
            <a:off x="9651305" y="2211236"/>
            <a:ext cx="3750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204" name="TextBox 203">
            <a:extLst>
              <a:ext uri="{FF2B5EF4-FFF2-40B4-BE49-F238E27FC236}">
                <a16:creationId xmlns:a16="http://schemas.microsoft.com/office/drawing/2014/main" id="{A194D0B8-6361-F325-B683-96DCA89D0CB5}"/>
              </a:ext>
            </a:extLst>
          </p:cNvPr>
          <p:cNvSpPr txBox="1"/>
          <p:nvPr/>
        </p:nvSpPr>
        <p:spPr bwMode="auto">
          <a:xfrm>
            <a:off x="9342557" y="2211465"/>
            <a:ext cx="3750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grpSp>
        <p:nvGrpSpPr>
          <p:cNvPr id="205" name="Group 204">
            <a:extLst>
              <a:ext uri="{FF2B5EF4-FFF2-40B4-BE49-F238E27FC236}">
                <a16:creationId xmlns:a16="http://schemas.microsoft.com/office/drawing/2014/main" id="{AD62FEF0-62DC-03B5-C91A-6804A789122D}"/>
              </a:ext>
            </a:extLst>
          </p:cNvPr>
          <p:cNvGrpSpPr/>
          <p:nvPr/>
        </p:nvGrpSpPr>
        <p:grpSpPr>
          <a:xfrm>
            <a:off x="11524219" y="1516027"/>
            <a:ext cx="598717" cy="1386171"/>
            <a:chOff x="11556587" y="1540303"/>
            <a:chExt cx="598717" cy="1386171"/>
          </a:xfrm>
        </p:grpSpPr>
        <p:grpSp>
          <p:nvGrpSpPr>
            <p:cNvPr id="206" name="Group 205">
              <a:extLst>
                <a:ext uri="{FF2B5EF4-FFF2-40B4-BE49-F238E27FC236}">
                  <a16:creationId xmlns:a16="http://schemas.microsoft.com/office/drawing/2014/main" id="{564917A2-7F76-CFFB-1A9B-24C6FC75AA5C}"/>
                </a:ext>
              </a:extLst>
            </p:cNvPr>
            <p:cNvGrpSpPr/>
            <p:nvPr/>
          </p:nvGrpSpPr>
          <p:grpSpPr>
            <a:xfrm>
              <a:off x="11556587" y="1635633"/>
              <a:ext cx="140303" cy="1205167"/>
              <a:chOff x="11538129" y="1651817"/>
              <a:chExt cx="142577" cy="1224698"/>
            </a:xfrm>
          </p:grpSpPr>
          <p:sp>
            <p:nvSpPr>
              <p:cNvPr id="213" name="Rectangle 212">
                <a:extLst>
                  <a:ext uri="{FF2B5EF4-FFF2-40B4-BE49-F238E27FC236}">
                    <a16:creationId xmlns:a16="http://schemas.microsoft.com/office/drawing/2014/main" id="{51DC281E-6B89-2C99-ECAA-6D04FC5E209F}"/>
                  </a:ext>
                </a:extLst>
              </p:cNvPr>
              <p:cNvSpPr/>
              <p:nvPr/>
            </p:nvSpPr>
            <p:spPr bwMode="auto">
              <a:xfrm>
                <a:off x="11538129" y="1651817"/>
                <a:ext cx="142577" cy="14630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14" name="Rectangle 213">
                <a:extLst>
                  <a:ext uri="{FF2B5EF4-FFF2-40B4-BE49-F238E27FC236}">
                    <a16:creationId xmlns:a16="http://schemas.microsoft.com/office/drawing/2014/main" id="{5AEB9852-B837-09D6-0409-C28ACBA7ECEF}"/>
                  </a:ext>
                </a:extLst>
              </p:cNvPr>
              <p:cNvSpPr/>
              <p:nvPr/>
            </p:nvSpPr>
            <p:spPr bwMode="auto">
              <a:xfrm>
                <a:off x="11538129" y="1928700"/>
                <a:ext cx="142577" cy="14630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15" name="Rectangle 214">
                <a:extLst>
                  <a:ext uri="{FF2B5EF4-FFF2-40B4-BE49-F238E27FC236}">
                    <a16:creationId xmlns:a16="http://schemas.microsoft.com/office/drawing/2014/main" id="{AED539EB-0086-9F81-3B10-7CB12FEF10D2}"/>
                  </a:ext>
                </a:extLst>
              </p:cNvPr>
              <p:cNvSpPr/>
              <p:nvPr/>
            </p:nvSpPr>
            <p:spPr bwMode="auto">
              <a:xfrm>
                <a:off x="11538129" y="2210072"/>
                <a:ext cx="142577" cy="146304"/>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16" name="Rectangle 215">
                <a:extLst>
                  <a:ext uri="{FF2B5EF4-FFF2-40B4-BE49-F238E27FC236}">
                    <a16:creationId xmlns:a16="http://schemas.microsoft.com/office/drawing/2014/main" id="{3F5A75B9-79B7-060F-BB8A-8E7C7AB27C94}"/>
                  </a:ext>
                </a:extLst>
              </p:cNvPr>
              <p:cNvSpPr/>
              <p:nvPr/>
            </p:nvSpPr>
            <p:spPr bwMode="auto">
              <a:xfrm>
                <a:off x="11538129" y="2730211"/>
                <a:ext cx="142577" cy="146304"/>
              </a:xfrm>
              <a:prstGeom prst="rect">
                <a:avLst/>
              </a:prstGeom>
              <a:solidFill>
                <a:schemeClr val="tx1">
                  <a:lumMod val="5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17" name="Rectangle 216">
                <a:extLst>
                  <a:ext uri="{FF2B5EF4-FFF2-40B4-BE49-F238E27FC236}">
                    <a16:creationId xmlns:a16="http://schemas.microsoft.com/office/drawing/2014/main" id="{93CA3D37-E0A6-892F-E17C-67254EAAF33E}"/>
                  </a:ext>
                </a:extLst>
              </p:cNvPr>
              <p:cNvSpPr/>
              <p:nvPr/>
            </p:nvSpPr>
            <p:spPr bwMode="auto">
              <a:xfrm>
                <a:off x="11538129" y="2460345"/>
                <a:ext cx="142577" cy="146304"/>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07" name="Group 206">
              <a:extLst>
                <a:ext uri="{FF2B5EF4-FFF2-40B4-BE49-F238E27FC236}">
                  <a16:creationId xmlns:a16="http://schemas.microsoft.com/office/drawing/2014/main" id="{C0ECD78C-282F-838E-EE31-5BFD2364F18D}"/>
                </a:ext>
              </a:extLst>
            </p:cNvPr>
            <p:cNvGrpSpPr/>
            <p:nvPr/>
          </p:nvGrpSpPr>
          <p:grpSpPr>
            <a:xfrm>
              <a:off x="11644304" y="1540303"/>
              <a:ext cx="511000" cy="1386171"/>
              <a:chOff x="11692856" y="1540303"/>
              <a:chExt cx="511000" cy="1386171"/>
            </a:xfrm>
          </p:grpSpPr>
          <p:sp>
            <p:nvSpPr>
              <p:cNvPr id="208" name="TextBox 207">
                <a:extLst>
                  <a:ext uri="{FF2B5EF4-FFF2-40B4-BE49-F238E27FC236}">
                    <a16:creationId xmlns:a16="http://schemas.microsoft.com/office/drawing/2014/main" id="{3C517C25-9C8A-EFF4-1CF6-BCB01C1B19DA}"/>
                  </a:ext>
                </a:extLst>
              </p:cNvPr>
              <p:cNvSpPr txBox="1"/>
              <p:nvPr/>
            </p:nvSpPr>
            <p:spPr bwMode="auto">
              <a:xfrm>
                <a:off x="11692856" y="2348831"/>
                <a:ext cx="3786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CR</a:t>
                </a:r>
              </a:p>
            </p:txBody>
          </p:sp>
          <p:sp>
            <p:nvSpPr>
              <p:cNvPr id="209" name="TextBox 208">
                <a:extLst>
                  <a:ext uri="{FF2B5EF4-FFF2-40B4-BE49-F238E27FC236}">
                    <a16:creationId xmlns:a16="http://schemas.microsoft.com/office/drawing/2014/main" id="{2F96EDF2-B371-55E3-A317-192E6AC4C5D4}"/>
                  </a:ext>
                </a:extLst>
              </p:cNvPr>
              <p:cNvSpPr txBox="1"/>
              <p:nvPr/>
            </p:nvSpPr>
            <p:spPr bwMode="auto">
              <a:xfrm>
                <a:off x="11692856" y="2098558"/>
                <a:ext cx="375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a:t>
                </a:r>
              </a:p>
            </p:txBody>
          </p:sp>
          <p:sp>
            <p:nvSpPr>
              <p:cNvPr id="210" name="TextBox 209">
                <a:extLst>
                  <a:ext uri="{FF2B5EF4-FFF2-40B4-BE49-F238E27FC236}">
                    <a16:creationId xmlns:a16="http://schemas.microsoft.com/office/drawing/2014/main" id="{FFAB686F-F1FD-0485-69F3-AD3078CC0B91}"/>
                  </a:ext>
                </a:extLst>
              </p:cNvPr>
              <p:cNvSpPr txBox="1"/>
              <p:nvPr/>
            </p:nvSpPr>
            <p:spPr bwMode="auto">
              <a:xfrm>
                <a:off x="11692856" y="1817186"/>
                <a:ext cx="511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p>
            </p:txBody>
          </p:sp>
          <p:sp>
            <p:nvSpPr>
              <p:cNvPr id="211" name="TextBox 210">
                <a:extLst>
                  <a:ext uri="{FF2B5EF4-FFF2-40B4-BE49-F238E27FC236}">
                    <a16:creationId xmlns:a16="http://schemas.microsoft.com/office/drawing/2014/main" id="{44616427-52FC-BD29-58A7-48D63AF16321}"/>
                  </a:ext>
                </a:extLst>
              </p:cNvPr>
              <p:cNvSpPr txBox="1"/>
              <p:nvPr/>
            </p:nvSpPr>
            <p:spPr bwMode="auto">
              <a:xfrm>
                <a:off x="11692856" y="1540303"/>
                <a:ext cx="3882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PD</a:t>
                </a:r>
              </a:p>
            </p:txBody>
          </p:sp>
          <p:sp>
            <p:nvSpPr>
              <p:cNvPr id="212" name="TextBox 211">
                <a:extLst>
                  <a:ext uri="{FF2B5EF4-FFF2-40B4-BE49-F238E27FC236}">
                    <a16:creationId xmlns:a16="http://schemas.microsoft.com/office/drawing/2014/main" id="{9CE084D8-9BE9-CBF6-D395-C4B465D8717B}"/>
                  </a:ext>
                </a:extLst>
              </p:cNvPr>
              <p:cNvSpPr txBox="1"/>
              <p:nvPr/>
            </p:nvSpPr>
            <p:spPr bwMode="auto">
              <a:xfrm>
                <a:off x="11692856" y="2618697"/>
                <a:ext cx="3882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NE</a:t>
                </a:r>
              </a:p>
            </p:txBody>
          </p:sp>
        </p:grpSp>
      </p:grpSp>
      <p:cxnSp>
        <p:nvCxnSpPr>
          <p:cNvPr id="218" name="Straight Connector 217">
            <a:extLst>
              <a:ext uri="{FF2B5EF4-FFF2-40B4-BE49-F238E27FC236}">
                <a16:creationId xmlns:a16="http://schemas.microsoft.com/office/drawing/2014/main" id="{12A47DE0-80A0-1CD8-2833-2878E1DCB786}"/>
              </a:ext>
            </a:extLst>
          </p:cNvPr>
          <p:cNvCxnSpPr>
            <a:cxnSpLocks/>
          </p:cNvCxnSpPr>
          <p:nvPr/>
        </p:nvCxnSpPr>
        <p:spPr bwMode="auto">
          <a:xfrm>
            <a:off x="1294421" y="1793964"/>
            <a:ext cx="0" cy="2386584"/>
          </a:xfrm>
          <a:prstGeom prst="line">
            <a:avLst/>
          </a:prstGeom>
          <a:noFill/>
          <a:ln w="28575" cap="flat" cmpd="sng" algn="ctr">
            <a:solidFill>
              <a:schemeClr val="bg1"/>
            </a:solidFill>
            <a:prstDash val="solid"/>
            <a:round/>
            <a:headEnd type="none" w="med" len="med"/>
            <a:tailEnd type="none" w="med" len="med"/>
          </a:ln>
          <a:effectLst/>
        </p:spPr>
      </p:cxnSp>
      <p:sp>
        <p:nvSpPr>
          <p:cNvPr id="219" name="TextBox 218">
            <a:extLst>
              <a:ext uri="{FF2B5EF4-FFF2-40B4-BE49-F238E27FC236}">
                <a16:creationId xmlns:a16="http://schemas.microsoft.com/office/drawing/2014/main" id="{C2FEBEC2-71BC-77C7-F48F-18D527521790}"/>
              </a:ext>
            </a:extLst>
          </p:cNvPr>
          <p:cNvSpPr txBox="1"/>
          <p:nvPr/>
        </p:nvSpPr>
        <p:spPr bwMode="auto">
          <a:xfrm>
            <a:off x="1384537" y="3771503"/>
            <a:ext cx="3750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220" name="TextBox 219">
            <a:extLst>
              <a:ext uri="{FF2B5EF4-FFF2-40B4-BE49-F238E27FC236}">
                <a16:creationId xmlns:a16="http://schemas.microsoft.com/office/drawing/2014/main" id="{EDDE9FE8-4BA1-CC9F-0053-4895227100A3}"/>
              </a:ext>
            </a:extLst>
          </p:cNvPr>
          <p:cNvSpPr txBox="1"/>
          <p:nvPr/>
        </p:nvSpPr>
        <p:spPr bwMode="auto">
          <a:xfrm>
            <a:off x="1590215" y="3829654"/>
            <a:ext cx="21607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Treatment ongoing </a:t>
            </a:r>
          </a:p>
        </p:txBody>
      </p:sp>
      <p:sp>
        <p:nvSpPr>
          <p:cNvPr id="221" name="TextBox 220">
            <a:extLst>
              <a:ext uri="{FF2B5EF4-FFF2-40B4-BE49-F238E27FC236}">
                <a16:creationId xmlns:a16="http://schemas.microsoft.com/office/drawing/2014/main" id="{FEEC5920-612F-964A-0135-5420F42D9C35}"/>
              </a:ext>
            </a:extLst>
          </p:cNvPr>
          <p:cNvSpPr txBox="1"/>
          <p:nvPr/>
        </p:nvSpPr>
        <p:spPr bwMode="auto">
          <a:xfrm rot="16200000">
            <a:off x="-740582" y="2597517"/>
            <a:ext cx="28470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Best Change in SoD </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by BICR From BL (%)</a:t>
            </a:r>
          </a:p>
        </p:txBody>
      </p:sp>
      <p:grpSp>
        <p:nvGrpSpPr>
          <p:cNvPr id="222" name="Group 221">
            <a:extLst>
              <a:ext uri="{FF2B5EF4-FFF2-40B4-BE49-F238E27FC236}">
                <a16:creationId xmlns:a16="http://schemas.microsoft.com/office/drawing/2014/main" id="{89691D02-AD5B-A39F-EFA5-ECC10D208D2A}"/>
              </a:ext>
            </a:extLst>
          </p:cNvPr>
          <p:cNvGrpSpPr/>
          <p:nvPr/>
        </p:nvGrpSpPr>
        <p:grpSpPr>
          <a:xfrm>
            <a:off x="1230759" y="1808313"/>
            <a:ext cx="75823" cy="2361627"/>
            <a:chOff x="1230759" y="1788217"/>
            <a:chExt cx="75823" cy="2361627"/>
          </a:xfrm>
        </p:grpSpPr>
        <p:cxnSp>
          <p:nvCxnSpPr>
            <p:cNvPr id="223" name="Straight Connector 222">
              <a:extLst>
                <a:ext uri="{FF2B5EF4-FFF2-40B4-BE49-F238E27FC236}">
                  <a16:creationId xmlns:a16="http://schemas.microsoft.com/office/drawing/2014/main" id="{9EABCC95-3D6D-3170-31A3-1DA7A68D1626}"/>
                </a:ext>
              </a:extLst>
            </p:cNvPr>
            <p:cNvCxnSpPr>
              <a:cxnSpLocks/>
            </p:cNvCxnSpPr>
            <p:nvPr/>
          </p:nvCxnSpPr>
          <p:spPr bwMode="auto">
            <a:xfrm flipH="1">
              <a:off x="1242426" y="178821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592D7342-9CE7-1C60-7153-4E052D20679E}"/>
                </a:ext>
              </a:extLst>
            </p:cNvPr>
            <p:cNvCxnSpPr>
              <a:cxnSpLocks/>
            </p:cNvCxnSpPr>
            <p:nvPr/>
          </p:nvCxnSpPr>
          <p:spPr bwMode="auto">
            <a:xfrm flipH="1">
              <a:off x="1239145" y="195690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E4D5F1AD-D099-4781-C25C-F391582E086F}"/>
                </a:ext>
              </a:extLst>
            </p:cNvPr>
            <p:cNvCxnSpPr>
              <a:cxnSpLocks/>
            </p:cNvCxnSpPr>
            <p:nvPr/>
          </p:nvCxnSpPr>
          <p:spPr bwMode="auto">
            <a:xfrm flipH="1">
              <a:off x="1242574" y="414984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ED78ABBD-12E9-7D44-04CB-621E1173DEAB}"/>
                </a:ext>
              </a:extLst>
            </p:cNvPr>
            <p:cNvCxnSpPr>
              <a:cxnSpLocks/>
            </p:cNvCxnSpPr>
            <p:nvPr/>
          </p:nvCxnSpPr>
          <p:spPr bwMode="auto">
            <a:xfrm flipH="1">
              <a:off x="1233934" y="212559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4B8538B6-F08B-8232-7B3F-747F159FCE2D}"/>
                </a:ext>
              </a:extLst>
            </p:cNvPr>
            <p:cNvCxnSpPr>
              <a:cxnSpLocks/>
            </p:cNvCxnSpPr>
            <p:nvPr/>
          </p:nvCxnSpPr>
          <p:spPr bwMode="auto">
            <a:xfrm flipH="1">
              <a:off x="1233934" y="229428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FCDE2493-20E6-5687-5B06-FC1E1566619B}"/>
                </a:ext>
              </a:extLst>
            </p:cNvPr>
            <p:cNvCxnSpPr>
              <a:cxnSpLocks/>
            </p:cNvCxnSpPr>
            <p:nvPr/>
          </p:nvCxnSpPr>
          <p:spPr bwMode="auto">
            <a:xfrm flipH="1">
              <a:off x="1236242" y="246296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7C9FA94E-D41E-6634-224D-63E430513102}"/>
                </a:ext>
              </a:extLst>
            </p:cNvPr>
            <p:cNvCxnSpPr>
              <a:cxnSpLocks/>
            </p:cNvCxnSpPr>
            <p:nvPr/>
          </p:nvCxnSpPr>
          <p:spPr bwMode="auto">
            <a:xfrm flipH="1">
              <a:off x="1233934" y="263165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B3F78DA5-B3EC-7489-427B-BDD87534565B}"/>
                </a:ext>
              </a:extLst>
            </p:cNvPr>
            <p:cNvCxnSpPr>
              <a:cxnSpLocks/>
            </p:cNvCxnSpPr>
            <p:nvPr/>
          </p:nvCxnSpPr>
          <p:spPr bwMode="auto">
            <a:xfrm flipH="1">
              <a:off x="1230759" y="280034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D9A30309-1813-722E-6DF4-FFBCD47EE959}"/>
                </a:ext>
              </a:extLst>
            </p:cNvPr>
            <p:cNvCxnSpPr>
              <a:cxnSpLocks/>
            </p:cNvCxnSpPr>
            <p:nvPr/>
          </p:nvCxnSpPr>
          <p:spPr bwMode="auto">
            <a:xfrm flipH="1">
              <a:off x="1230759" y="296903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40A86E2D-6757-D40B-6E9F-819DF96F507E}"/>
                </a:ext>
              </a:extLst>
            </p:cNvPr>
            <p:cNvCxnSpPr>
              <a:cxnSpLocks/>
            </p:cNvCxnSpPr>
            <p:nvPr/>
          </p:nvCxnSpPr>
          <p:spPr bwMode="auto">
            <a:xfrm flipH="1">
              <a:off x="1233934" y="313772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67D3BB44-C22B-EA5D-430A-9EC2EED56DF9}"/>
                </a:ext>
              </a:extLst>
            </p:cNvPr>
            <p:cNvCxnSpPr>
              <a:cxnSpLocks/>
            </p:cNvCxnSpPr>
            <p:nvPr/>
          </p:nvCxnSpPr>
          <p:spPr bwMode="auto">
            <a:xfrm flipH="1">
              <a:off x="1230759" y="330640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C84755E1-78C2-2EB5-B0A7-85F5BB2AAE55}"/>
                </a:ext>
              </a:extLst>
            </p:cNvPr>
            <p:cNvCxnSpPr>
              <a:cxnSpLocks/>
            </p:cNvCxnSpPr>
            <p:nvPr/>
          </p:nvCxnSpPr>
          <p:spPr bwMode="auto">
            <a:xfrm flipH="1">
              <a:off x="1230759" y="347509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8607550F-7C9F-2A81-81EE-ABFA8A58DF5E}"/>
                </a:ext>
              </a:extLst>
            </p:cNvPr>
            <p:cNvCxnSpPr>
              <a:cxnSpLocks/>
            </p:cNvCxnSpPr>
            <p:nvPr/>
          </p:nvCxnSpPr>
          <p:spPr bwMode="auto">
            <a:xfrm flipH="1">
              <a:off x="1233047" y="364378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610EA7A0-7496-0048-215F-642978DAE2C4}"/>
                </a:ext>
              </a:extLst>
            </p:cNvPr>
            <p:cNvCxnSpPr>
              <a:cxnSpLocks/>
            </p:cNvCxnSpPr>
            <p:nvPr/>
          </p:nvCxnSpPr>
          <p:spPr bwMode="auto">
            <a:xfrm flipH="1">
              <a:off x="1230759" y="381247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B07EBB2F-EED3-A663-2059-8D8D85E9CCB1}"/>
                </a:ext>
              </a:extLst>
            </p:cNvPr>
            <p:cNvCxnSpPr>
              <a:cxnSpLocks/>
            </p:cNvCxnSpPr>
            <p:nvPr/>
          </p:nvCxnSpPr>
          <p:spPr bwMode="auto">
            <a:xfrm flipH="1">
              <a:off x="1231908" y="3981161"/>
              <a:ext cx="64008" cy="0"/>
            </a:xfrm>
            <a:prstGeom prst="line">
              <a:avLst/>
            </a:prstGeom>
            <a:noFill/>
            <a:ln w="28575" cap="flat" cmpd="sng" algn="ctr">
              <a:solidFill>
                <a:schemeClr val="bg1"/>
              </a:solidFill>
              <a:prstDash val="solid"/>
              <a:round/>
              <a:headEnd type="none" w="med" len="med"/>
              <a:tailEnd type="none" w="med" len="med"/>
            </a:ln>
            <a:effectLst/>
          </p:spPr>
        </p:cxnSp>
      </p:grpSp>
      <p:sp>
        <p:nvSpPr>
          <p:cNvPr id="238" name="Rectangle 237">
            <a:extLst>
              <a:ext uri="{FF2B5EF4-FFF2-40B4-BE49-F238E27FC236}">
                <a16:creationId xmlns:a16="http://schemas.microsoft.com/office/drawing/2014/main" id="{195F5C5B-501A-7626-9C79-6F18D9DE5213}"/>
              </a:ext>
            </a:extLst>
          </p:cNvPr>
          <p:cNvSpPr/>
          <p:nvPr/>
        </p:nvSpPr>
        <p:spPr bwMode="auto">
          <a:xfrm>
            <a:off x="6259106" y="2483469"/>
            <a:ext cx="85265" cy="61650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9" name="Rectangle 238">
            <a:extLst>
              <a:ext uri="{FF2B5EF4-FFF2-40B4-BE49-F238E27FC236}">
                <a16:creationId xmlns:a16="http://schemas.microsoft.com/office/drawing/2014/main" id="{76479381-E7AD-6D0B-3BA1-4152276B5703}"/>
              </a:ext>
            </a:extLst>
          </p:cNvPr>
          <p:cNvSpPr/>
          <p:nvPr/>
        </p:nvSpPr>
        <p:spPr bwMode="auto">
          <a:xfrm>
            <a:off x="6362022" y="2483966"/>
            <a:ext cx="85265" cy="61650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0" name="Rectangle 239">
            <a:extLst>
              <a:ext uri="{FF2B5EF4-FFF2-40B4-BE49-F238E27FC236}">
                <a16:creationId xmlns:a16="http://schemas.microsoft.com/office/drawing/2014/main" id="{DA1C639E-F760-D6B0-513D-BF1EB4050F45}"/>
              </a:ext>
            </a:extLst>
          </p:cNvPr>
          <p:cNvSpPr/>
          <p:nvPr/>
        </p:nvSpPr>
        <p:spPr bwMode="auto">
          <a:xfrm>
            <a:off x="6876602" y="2482461"/>
            <a:ext cx="85265" cy="73925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1" name="Rectangle 240">
            <a:extLst>
              <a:ext uri="{FF2B5EF4-FFF2-40B4-BE49-F238E27FC236}">
                <a16:creationId xmlns:a16="http://schemas.microsoft.com/office/drawing/2014/main" id="{19AF971A-1483-D796-51C6-156B85339843}"/>
              </a:ext>
            </a:extLst>
          </p:cNvPr>
          <p:cNvSpPr/>
          <p:nvPr/>
        </p:nvSpPr>
        <p:spPr bwMode="auto">
          <a:xfrm>
            <a:off x="7494098" y="2490723"/>
            <a:ext cx="85265" cy="80654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2" name="Rectangle 241">
            <a:extLst>
              <a:ext uri="{FF2B5EF4-FFF2-40B4-BE49-F238E27FC236}">
                <a16:creationId xmlns:a16="http://schemas.microsoft.com/office/drawing/2014/main" id="{5B0DC4D2-47B7-61F8-1D25-60F194D16BD5}"/>
              </a:ext>
            </a:extLst>
          </p:cNvPr>
          <p:cNvSpPr/>
          <p:nvPr/>
        </p:nvSpPr>
        <p:spPr bwMode="auto">
          <a:xfrm>
            <a:off x="8832006" y="2482461"/>
            <a:ext cx="85265" cy="103409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3" name="Rectangle 242">
            <a:extLst>
              <a:ext uri="{FF2B5EF4-FFF2-40B4-BE49-F238E27FC236}">
                <a16:creationId xmlns:a16="http://schemas.microsoft.com/office/drawing/2014/main" id="{D755B942-4161-CF05-9B26-01B9D9C99ED2}"/>
              </a:ext>
            </a:extLst>
          </p:cNvPr>
          <p:cNvSpPr/>
          <p:nvPr/>
        </p:nvSpPr>
        <p:spPr bwMode="auto">
          <a:xfrm>
            <a:off x="10066998" y="2490722"/>
            <a:ext cx="85265" cy="129773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4" name="Rectangle 243">
            <a:extLst>
              <a:ext uri="{FF2B5EF4-FFF2-40B4-BE49-F238E27FC236}">
                <a16:creationId xmlns:a16="http://schemas.microsoft.com/office/drawing/2014/main" id="{396D7C60-B9DB-8E00-3458-6EF9EBB076B2}"/>
              </a:ext>
            </a:extLst>
          </p:cNvPr>
          <p:cNvSpPr/>
          <p:nvPr/>
        </p:nvSpPr>
        <p:spPr bwMode="auto">
          <a:xfrm>
            <a:off x="6464938" y="2481877"/>
            <a:ext cx="85265" cy="64388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5" name="Rectangle 244">
            <a:extLst>
              <a:ext uri="{FF2B5EF4-FFF2-40B4-BE49-F238E27FC236}">
                <a16:creationId xmlns:a16="http://schemas.microsoft.com/office/drawing/2014/main" id="{44500398-93E1-BB97-DB50-BEC4A5BB4181}"/>
              </a:ext>
            </a:extLst>
          </p:cNvPr>
          <p:cNvSpPr/>
          <p:nvPr/>
        </p:nvSpPr>
        <p:spPr bwMode="auto">
          <a:xfrm>
            <a:off x="6567854" y="2495170"/>
            <a:ext cx="85265" cy="66264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6" name="Rectangle 245">
            <a:extLst>
              <a:ext uri="{FF2B5EF4-FFF2-40B4-BE49-F238E27FC236}">
                <a16:creationId xmlns:a16="http://schemas.microsoft.com/office/drawing/2014/main" id="{0956438C-AC95-8105-918F-6012055628DC}"/>
              </a:ext>
            </a:extLst>
          </p:cNvPr>
          <p:cNvSpPr/>
          <p:nvPr/>
        </p:nvSpPr>
        <p:spPr bwMode="auto">
          <a:xfrm>
            <a:off x="6670770" y="2481877"/>
            <a:ext cx="85265" cy="71472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7" name="Rectangle 246">
            <a:extLst>
              <a:ext uri="{FF2B5EF4-FFF2-40B4-BE49-F238E27FC236}">
                <a16:creationId xmlns:a16="http://schemas.microsoft.com/office/drawing/2014/main" id="{50C06533-DB17-1443-AD6D-3B5B3395820C}"/>
              </a:ext>
            </a:extLst>
          </p:cNvPr>
          <p:cNvSpPr/>
          <p:nvPr/>
        </p:nvSpPr>
        <p:spPr bwMode="auto">
          <a:xfrm>
            <a:off x="6773686" y="2487973"/>
            <a:ext cx="85265" cy="71472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8" name="Rectangle 247">
            <a:extLst>
              <a:ext uri="{FF2B5EF4-FFF2-40B4-BE49-F238E27FC236}">
                <a16:creationId xmlns:a16="http://schemas.microsoft.com/office/drawing/2014/main" id="{7DB963EE-DEF2-E532-0411-F0D50780D806}"/>
              </a:ext>
            </a:extLst>
          </p:cNvPr>
          <p:cNvSpPr/>
          <p:nvPr/>
        </p:nvSpPr>
        <p:spPr bwMode="auto">
          <a:xfrm>
            <a:off x="6979518" y="2489132"/>
            <a:ext cx="85265" cy="73411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9" name="Rectangle 248">
            <a:extLst>
              <a:ext uri="{FF2B5EF4-FFF2-40B4-BE49-F238E27FC236}">
                <a16:creationId xmlns:a16="http://schemas.microsoft.com/office/drawing/2014/main" id="{40CCF4D0-DD6E-A714-F9B9-BB4E1AD2624A}"/>
              </a:ext>
            </a:extLst>
          </p:cNvPr>
          <p:cNvSpPr/>
          <p:nvPr/>
        </p:nvSpPr>
        <p:spPr bwMode="auto">
          <a:xfrm>
            <a:off x="7082434" y="2481877"/>
            <a:ext cx="85265" cy="760119"/>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0" name="Rectangle 249">
            <a:extLst>
              <a:ext uri="{FF2B5EF4-FFF2-40B4-BE49-F238E27FC236}">
                <a16:creationId xmlns:a16="http://schemas.microsoft.com/office/drawing/2014/main" id="{AA8B83D3-3B50-83E7-F0F4-E07C7279938C}"/>
              </a:ext>
            </a:extLst>
          </p:cNvPr>
          <p:cNvSpPr/>
          <p:nvPr/>
        </p:nvSpPr>
        <p:spPr bwMode="auto">
          <a:xfrm>
            <a:off x="7185350" y="2482462"/>
            <a:ext cx="85265" cy="779942"/>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1" name="Rectangle 250">
            <a:extLst>
              <a:ext uri="{FF2B5EF4-FFF2-40B4-BE49-F238E27FC236}">
                <a16:creationId xmlns:a16="http://schemas.microsoft.com/office/drawing/2014/main" id="{74B15064-DA20-E1EE-F96C-E6AB574840E0}"/>
              </a:ext>
            </a:extLst>
          </p:cNvPr>
          <p:cNvSpPr/>
          <p:nvPr/>
        </p:nvSpPr>
        <p:spPr bwMode="auto">
          <a:xfrm>
            <a:off x="7288266" y="2482461"/>
            <a:ext cx="85265" cy="798022"/>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2" name="Rectangle 251">
            <a:extLst>
              <a:ext uri="{FF2B5EF4-FFF2-40B4-BE49-F238E27FC236}">
                <a16:creationId xmlns:a16="http://schemas.microsoft.com/office/drawing/2014/main" id="{F8C5735B-52BD-C22F-F79A-EC9BD6BA7737}"/>
              </a:ext>
            </a:extLst>
          </p:cNvPr>
          <p:cNvSpPr/>
          <p:nvPr/>
        </p:nvSpPr>
        <p:spPr bwMode="auto">
          <a:xfrm>
            <a:off x="7391182" y="2484166"/>
            <a:ext cx="85265" cy="798022"/>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3" name="Rectangle 252">
            <a:extLst>
              <a:ext uri="{FF2B5EF4-FFF2-40B4-BE49-F238E27FC236}">
                <a16:creationId xmlns:a16="http://schemas.microsoft.com/office/drawing/2014/main" id="{B9BE337C-82FA-9818-5EF3-A80FDDFAA755}"/>
              </a:ext>
            </a:extLst>
          </p:cNvPr>
          <p:cNvSpPr/>
          <p:nvPr/>
        </p:nvSpPr>
        <p:spPr bwMode="auto">
          <a:xfrm>
            <a:off x="7597014" y="2482461"/>
            <a:ext cx="85265" cy="82863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4" name="Rectangle 253">
            <a:extLst>
              <a:ext uri="{FF2B5EF4-FFF2-40B4-BE49-F238E27FC236}">
                <a16:creationId xmlns:a16="http://schemas.microsoft.com/office/drawing/2014/main" id="{6215472F-BC23-FEDF-A9B3-41FBA243903B}"/>
              </a:ext>
            </a:extLst>
          </p:cNvPr>
          <p:cNvSpPr/>
          <p:nvPr/>
        </p:nvSpPr>
        <p:spPr bwMode="auto">
          <a:xfrm>
            <a:off x="7699930" y="2494855"/>
            <a:ext cx="85265" cy="83017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5" name="Rectangle 254">
            <a:extLst>
              <a:ext uri="{FF2B5EF4-FFF2-40B4-BE49-F238E27FC236}">
                <a16:creationId xmlns:a16="http://schemas.microsoft.com/office/drawing/2014/main" id="{BB79DE7A-2C48-652B-9B98-5294A01DC407}"/>
              </a:ext>
            </a:extLst>
          </p:cNvPr>
          <p:cNvSpPr/>
          <p:nvPr/>
        </p:nvSpPr>
        <p:spPr bwMode="auto">
          <a:xfrm>
            <a:off x="7802846" y="2493478"/>
            <a:ext cx="85265" cy="83017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6" name="Rectangle 255">
            <a:extLst>
              <a:ext uri="{FF2B5EF4-FFF2-40B4-BE49-F238E27FC236}">
                <a16:creationId xmlns:a16="http://schemas.microsoft.com/office/drawing/2014/main" id="{0174B008-E63E-10FB-FEB1-C0151D990C4B}"/>
              </a:ext>
            </a:extLst>
          </p:cNvPr>
          <p:cNvSpPr/>
          <p:nvPr/>
        </p:nvSpPr>
        <p:spPr bwMode="auto">
          <a:xfrm>
            <a:off x="7905762" y="2486300"/>
            <a:ext cx="85265" cy="874023"/>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7" name="Rectangle 256">
            <a:extLst>
              <a:ext uri="{FF2B5EF4-FFF2-40B4-BE49-F238E27FC236}">
                <a16:creationId xmlns:a16="http://schemas.microsoft.com/office/drawing/2014/main" id="{67CEF911-8546-0B64-B8CD-6E2CE97C62CD}"/>
              </a:ext>
            </a:extLst>
          </p:cNvPr>
          <p:cNvSpPr/>
          <p:nvPr/>
        </p:nvSpPr>
        <p:spPr bwMode="auto">
          <a:xfrm>
            <a:off x="8008678" y="2488436"/>
            <a:ext cx="85265" cy="890776"/>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8" name="Rectangle 257">
            <a:extLst>
              <a:ext uri="{FF2B5EF4-FFF2-40B4-BE49-F238E27FC236}">
                <a16:creationId xmlns:a16="http://schemas.microsoft.com/office/drawing/2014/main" id="{8F46E90B-1E89-FCFB-1D01-F7933E084B94}"/>
              </a:ext>
            </a:extLst>
          </p:cNvPr>
          <p:cNvSpPr/>
          <p:nvPr/>
        </p:nvSpPr>
        <p:spPr bwMode="auto">
          <a:xfrm>
            <a:off x="8111594" y="2488436"/>
            <a:ext cx="85265" cy="890776"/>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9" name="Rectangle 258">
            <a:extLst>
              <a:ext uri="{FF2B5EF4-FFF2-40B4-BE49-F238E27FC236}">
                <a16:creationId xmlns:a16="http://schemas.microsoft.com/office/drawing/2014/main" id="{37FDC372-7E35-6452-606A-8B861FE28F61}"/>
              </a:ext>
            </a:extLst>
          </p:cNvPr>
          <p:cNvSpPr/>
          <p:nvPr/>
        </p:nvSpPr>
        <p:spPr bwMode="auto">
          <a:xfrm>
            <a:off x="8214510" y="2488435"/>
            <a:ext cx="85265" cy="927891"/>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0" name="Rectangle 259">
            <a:extLst>
              <a:ext uri="{FF2B5EF4-FFF2-40B4-BE49-F238E27FC236}">
                <a16:creationId xmlns:a16="http://schemas.microsoft.com/office/drawing/2014/main" id="{92BDE7D4-063A-69C3-4509-A38C3700A079}"/>
              </a:ext>
            </a:extLst>
          </p:cNvPr>
          <p:cNvSpPr/>
          <p:nvPr/>
        </p:nvSpPr>
        <p:spPr bwMode="auto">
          <a:xfrm>
            <a:off x="8317426" y="2488435"/>
            <a:ext cx="85265" cy="962261"/>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1" name="Rectangle 260">
            <a:extLst>
              <a:ext uri="{FF2B5EF4-FFF2-40B4-BE49-F238E27FC236}">
                <a16:creationId xmlns:a16="http://schemas.microsoft.com/office/drawing/2014/main" id="{D0DA9DF8-EB80-39A5-2B13-765180A0F118}"/>
              </a:ext>
            </a:extLst>
          </p:cNvPr>
          <p:cNvSpPr/>
          <p:nvPr/>
        </p:nvSpPr>
        <p:spPr bwMode="auto">
          <a:xfrm>
            <a:off x="8420342" y="2488435"/>
            <a:ext cx="85265" cy="97580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2" name="Rectangle 261">
            <a:extLst>
              <a:ext uri="{FF2B5EF4-FFF2-40B4-BE49-F238E27FC236}">
                <a16:creationId xmlns:a16="http://schemas.microsoft.com/office/drawing/2014/main" id="{3361B13D-72FB-1CEE-28A6-CA692172D0BE}"/>
              </a:ext>
            </a:extLst>
          </p:cNvPr>
          <p:cNvSpPr/>
          <p:nvPr/>
        </p:nvSpPr>
        <p:spPr bwMode="auto">
          <a:xfrm>
            <a:off x="8523258" y="2488432"/>
            <a:ext cx="85265" cy="97580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3" name="Rectangle 262">
            <a:extLst>
              <a:ext uri="{FF2B5EF4-FFF2-40B4-BE49-F238E27FC236}">
                <a16:creationId xmlns:a16="http://schemas.microsoft.com/office/drawing/2014/main" id="{919F936E-5756-2854-4800-4C77C21E21FE}"/>
              </a:ext>
            </a:extLst>
          </p:cNvPr>
          <p:cNvSpPr/>
          <p:nvPr/>
        </p:nvSpPr>
        <p:spPr bwMode="auto">
          <a:xfrm>
            <a:off x="8626174" y="2488433"/>
            <a:ext cx="85265" cy="991802"/>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4" name="Rectangle 263">
            <a:extLst>
              <a:ext uri="{FF2B5EF4-FFF2-40B4-BE49-F238E27FC236}">
                <a16:creationId xmlns:a16="http://schemas.microsoft.com/office/drawing/2014/main" id="{EF252442-66B8-FF7A-774A-97C4124EC3CD}"/>
              </a:ext>
            </a:extLst>
          </p:cNvPr>
          <p:cNvSpPr/>
          <p:nvPr/>
        </p:nvSpPr>
        <p:spPr bwMode="auto">
          <a:xfrm>
            <a:off x="8729090" y="2481877"/>
            <a:ext cx="85265" cy="1019613"/>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5" name="Rectangle 264">
            <a:extLst>
              <a:ext uri="{FF2B5EF4-FFF2-40B4-BE49-F238E27FC236}">
                <a16:creationId xmlns:a16="http://schemas.microsoft.com/office/drawing/2014/main" id="{E98688F4-680B-615F-3F15-DE53B19A342D}"/>
              </a:ext>
            </a:extLst>
          </p:cNvPr>
          <p:cNvSpPr/>
          <p:nvPr/>
        </p:nvSpPr>
        <p:spPr bwMode="auto">
          <a:xfrm>
            <a:off x="8934922" y="2481878"/>
            <a:ext cx="85265" cy="1053296"/>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6" name="Rectangle 265">
            <a:extLst>
              <a:ext uri="{FF2B5EF4-FFF2-40B4-BE49-F238E27FC236}">
                <a16:creationId xmlns:a16="http://schemas.microsoft.com/office/drawing/2014/main" id="{463DFB23-6BC5-54EC-A5D9-AAC1377A3A9E}"/>
              </a:ext>
            </a:extLst>
          </p:cNvPr>
          <p:cNvSpPr/>
          <p:nvPr/>
        </p:nvSpPr>
        <p:spPr bwMode="auto">
          <a:xfrm>
            <a:off x="9140754" y="2494855"/>
            <a:ext cx="85265" cy="1121026"/>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7" name="Rectangle 266">
            <a:extLst>
              <a:ext uri="{FF2B5EF4-FFF2-40B4-BE49-F238E27FC236}">
                <a16:creationId xmlns:a16="http://schemas.microsoft.com/office/drawing/2014/main" id="{F46E5311-F08A-529C-3875-6B39FDD99A21}"/>
              </a:ext>
            </a:extLst>
          </p:cNvPr>
          <p:cNvSpPr/>
          <p:nvPr/>
        </p:nvSpPr>
        <p:spPr bwMode="auto">
          <a:xfrm>
            <a:off x="9037838" y="2493858"/>
            <a:ext cx="85265" cy="112102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8" name="Rectangle 267">
            <a:extLst>
              <a:ext uri="{FF2B5EF4-FFF2-40B4-BE49-F238E27FC236}">
                <a16:creationId xmlns:a16="http://schemas.microsoft.com/office/drawing/2014/main" id="{3A5668F8-0295-033E-D4D4-4A4131A5DAE5}"/>
              </a:ext>
            </a:extLst>
          </p:cNvPr>
          <p:cNvSpPr/>
          <p:nvPr/>
        </p:nvSpPr>
        <p:spPr bwMode="auto">
          <a:xfrm>
            <a:off x="9243670" y="2494855"/>
            <a:ext cx="85265" cy="1121026"/>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9" name="Rectangle 268">
            <a:extLst>
              <a:ext uri="{FF2B5EF4-FFF2-40B4-BE49-F238E27FC236}">
                <a16:creationId xmlns:a16="http://schemas.microsoft.com/office/drawing/2014/main" id="{80C76525-04B1-E4C1-2AE3-491AB68F8F14}"/>
              </a:ext>
            </a:extLst>
          </p:cNvPr>
          <p:cNvSpPr/>
          <p:nvPr/>
        </p:nvSpPr>
        <p:spPr bwMode="auto">
          <a:xfrm>
            <a:off x="9346586" y="2488432"/>
            <a:ext cx="85265" cy="114826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70" name="Rectangle 269">
            <a:extLst>
              <a:ext uri="{FF2B5EF4-FFF2-40B4-BE49-F238E27FC236}">
                <a16:creationId xmlns:a16="http://schemas.microsoft.com/office/drawing/2014/main" id="{F7EACA09-3DC9-24CC-B8E9-A71781C84BCD}"/>
              </a:ext>
            </a:extLst>
          </p:cNvPr>
          <p:cNvSpPr/>
          <p:nvPr/>
        </p:nvSpPr>
        <p:spPr bwMode="auto">
          <a:xfrm>
            <a:off x="9449502" y="2480378"/>
            <a:ext cx="85265" cy="1170656"/>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71" name="Rectangle 270">
            <a:extLst>
              <a:ext uri="{FF2B5EF4-FFF2-40B4-BE49-F238E27FC236}">
                <a16:creationId xmlns:a16="http://schemas.microsoft.com/office/drawing/2014/main" id="{5D3B40C0-2729-8F63-37A1-68A7307C91D3}"/>
              </a:ext>
            </a:extLst>
          </p:cNvPr>
          <p:cNvSpPr/>
          <p:nvPr/>
        </p:nvSpPr>
        <p:spPr bwMode="auto">
          <a:xfrm>
            <a:off x="9552418" y="2493225"/>
            <a:ext cx="85265" cy="1170656"/>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72" name="Rectangle 271">
            <a:extLst>
              <a:ext uri="{FF2B5EF4-FFF2-40B4-BE49-F238E27FC236}">
                <a16:creationId xmlns:a16="http://schemas.microsoft.com/office/drawing/2014/main" id="{DB4FD431-5D49-6C5C-1DD2-EC87CD62902E}"/>
              </a:ext>
            </a:extLst>
          </p:cNvPr>
          <p:cNvSpPr/>
          <p:nvPr/>
        </p:nvSpPr>
        <p:spPr bwMode="auto">
          <a:xfrm>
            <a:off x="9655334" y="2480377"/>
            <a:ext cx="85265" cy="1221824"/>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73" name="Rectangle 272">
            <a:extLst>
              <a:ext uri="{FF2B5EF4-FFF2-40B4-BE49-F238E27FC236}">
                <a16:creationId xmlns:a16="http://schemas.microsoft.com/office/drawing/2014/main" id="{65E3D0F9-C37D-F9B7-D819-E3BE9C62A7B0}"/>
              </a:ext>
            </a:extLst>
          </p:cNvPr>
          <p:cNvSpPr/>
          <p:nvPr/>
        </p:nvSpPr>
        <p:spPr bwMode="auto">
          <a:xfrm>
            <a:off x="9758250" y="2483966"/>
            <a:ext cx="85265" cy="1234282"/>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74" name="Rectangle 273">
            <a:extLst>
              <a:ext uri="{FF2B5EF4-FFF2-40B4-BE49-F238E27FC236}">
                <a16:creationId xmlns:a16="http://schemas.microsoft.com/office/drawing/2014/main" id="{2017138F-173F-83F7-B9D1-AE4FE7F23E2F}"/>
              </a:ext>
            </a:extLst>
          </p:cNvPr>
          <p:cNvSpPr/>
          <p:nvPr/>
        </p:nvSpPr>
        <p:spPr bwMode="auto">
          <a:xfrm>
            <a:off x="9861166" y="2494855"/>
            <a:ext cx="85265" cy="126867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75" name="Rectangle 274">
            <a:extLst>
              <a:ext uri="{FF2B5EF4-FFF2-40B4-BE49-F238E27FC236}">
                <a16:creationId xmlns:a16="http://schemas.microsoft.com/office/drawing/2014/main" id="{D813C14D-BEC4-4ECC-A633-3404A6951EF3}"/>
              </a:ext>
            </a:extLst>
          </p:cNvPr>
          <p:cNvSpPr/>
          <p:nvPr/>
        </p:nvSpPr>
        <p:spPr bwMode="auto">
          <a:xfrm>
            <a:off x="9964082" y="2483966"/>
            <a:ext cx="85265" cy="1302502"/>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76" name="Rectangle 275">
            <a:extLst>
              <a:ext uri="{FF2B5EF4-FFF2-40B4-BE49-F238E27FC236}">
                <a16:creationId xmlns:a16="http://schemas.microsoft.com/office/drawing/2014/main" id="{80027A5A-729D-9090-57C9-832257E7FCC0}"/>
              </a:ext>
            </a:extLst>
          </p:cNvPr>
          <p:cNvSpPr/>
          <p:nvPr/>
        </p:nvSpPr>
        <p:spPr bwMode="auto">
          <a:xfrm>
            <a:off x="10169914" y="2495034"/>
            <a:ext cx="85265" cy="1302502"/>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77" name="Rectangle 276">
            <a:extLst>
              <a:ext uri="{FF2B5EF4-FFF2-40B4-BE49-F238E27FC236}">
                <a16:creationId xmlns:a16="http://schemas.microsoft.com/office/drawing/2014/main" id="{990A8385-0775-EFA5-80FC-39EE4522D498}"/>
              </a:ext>
            </a:extLst>
          </p:cNvPr>
          <p:cNvSpPr/>
          <p:nvPr/>
        </p:nvSpPr>
        <p:spPr bwMode="auto">
          <a:xfrm>
            <a:off x="10272830" y="2483966"/>
            <a:ext cx="85265" cy="1371444"/>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78" name="Rectangle 277">
            <a:extLst>
              <a:ext uri="{FF2B5EF4-FFF2-40B4-BE49-F238E27FC236}">
                <a16:creationId xmlns:a16="http://schemas.microsoft.com/office/drawing/2014/main" id="{F2EF2058-1C1C-21F9-5A80-41DD86303058}"/>
              </a:ext>
            </a:extLst>
          </p:cNvPr>
          <p:cNvSpPr/>
          <p:nvPr/>
        </p:nvSpPr>
        <p:spPr bwMode="auto">
          <a:xfrm>
            <a:off x="10375746" y="2490722"/>
            <a:ext cx="85265" cy="1394939"/>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79" name="Rectangle 278">
            <a:extLst>
              <a:ext uri="{FF2B5EF4-FFF2-40B4-BE49-F238E27FC236}">
                <a16:creationId xmlns:a16="http://schemas.microsoft.com/office/drawing/2014/main" id="{AF5C0A2B-9388-DD44-3958-C5C640F7A3BF}"/>
              </a:ext>
            </a:extLst>
          </p:cNvPr>
          <p:cNvSpPr/>
          <p:nvPr/>
        </p:nvSpPr>
        <p:spPr bwMode="auto">
          <a:xfrm>
            <a:off x="10478662" y="2480377"/>
            <a:ext cx="85265" cy="1439173"/>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80" name="Rectangle 279">
            <a:extLst>
              <a:ext uri="{FF2B5EF4-FFF2-40B4-BE49-F238E27FC236}">
                <a16:creationId xmlns:a16="http://schemas.microsoft.com/office/drawing/2014/main" id="{2B8DAFA2-231C-A766-37C2-5B1A96771C1C}"/>
              </a:ext>
            </a:extLst>
          </p:cNvPr>
          <p:cNvSpPr/>
          <p:nvPr/>
        </p:nvSpPr>
        <p:spPr bwMode="auto">
          <a:xfrm>
            <a:off x="10581578" y="2483966"/>
            <a:ext cx="85265" cy="1693251"/>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81" name="Rectangle 280">
            <a:extLst>
              <a:ext uri="{FF2B5EF4-FFF2-40B4-BE49-F238E27FC236}">
                <a16:creationId xmlns:a16="http://schemas.microsoft.com/office/drawing/2014/main" id="{8A8656FB-EAED-2BC1-B6C6-3466C634CF17}"/>
              </a:ext>
            </a:extLst>
          </p:cNvPr>
          <p:cNvSpPr/>
          <p:nvPr/>
        </p:nvSpPr>
        <p:spPr bwMode="auto">
          <a:xfrm>
            <a:off x="10684494" y="2483966"/>
            <a:ext cx="85265" cy="1693251"/>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82" name="Rectangle 281">
            <a:extLst>
              <a:ext uri="{FF2B5EF4-FFF2-40B4-BE49-F238E27FC236}">
                <a16:creationId xmlns:a16="http://schemas.microsoft.com/office/drawing/2014/main" id="{93EE76AE-A021-51E6-6F2F-8FA5B3365211}"/>
              </a:ext>
            </a:extLst>
          </p:cNvPr>
          <p:cNvSpPr/>
          <p:nvPr/>
        </p:nvSpPr>
        <p:spPr bwMode="auto">
          <a:xfrm>
            <a:off x="10890334" y="2484228"/>
            <a:ext cx="85265" cy="1693251"/>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83" name="Rectangle 282">
            <a:extLst>
              <a:ext uri="{FF2B5EF4-FFF2-40B4-BE49-F238E27FC236}">
                <a16:creationId xmlns:a16="http://schemas.microsoft.com/office/drawing/2014/main" id="{B8C65616-4A06-A2BD-672C-46AA9D7A381B}"/>
              </a:ext>
            </a:extLst>
          </p:cNvPr>
          <p:cNvSpPr/>
          <p:nvPr/>
        </p:nvSpPr>
        <p:spPr bwMode="auto">
          <a:xfrm>
            <a:off x="10787410" y="2483966"/>
            <a:ext cx="85265" cy="1693251"/>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cxnSp>
        <p:nvCxnSpPr>
          <p:cNvPr id="284" name="Straight Connector 283">
            <a:extLst>
              <a:ext uri="{FF2B5EF4-FFF2-40B4-BE49-F238E27FC236}">
                <a16:creationId xmlns:a16="http://schemas.microsoft.com/office/drawing/2014/main" id="{F6921585-84FD-2E68-4DF9-9AEB59145F26}"/>
              </a:ext>
            </a:extLst>
          </p:cNvPr>
          <p:cNvCxnSpPr>
            <a:cxnSpLocks/>
          </p:cNvCxnSpPr>
          <p:nvPr/>
        </p:nvCxnSpPr>
        <p:spPr bwMode="auto">
          <a:xfrm>
            <a:off x="1304132" y="2483221"/>
            <a:ext cx="9703884" cy="0"/>
          </a:xfrm>
          <a:prstGeom prst="line">
            <a:avLst/>
          </a:prstGeom>
          <a:noFill/>
          <a:ln w="28575" cap="flat" cmpd="sng" algn="ctr">
            <a:solidFill>
              <a:schemeClr val="bg1"/>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16AC0FE4-C3EA-3802-CCA6-8F8EBE82D166}"/>
              </a:ext>
            </a:extLst>
          </p:cNvPr>
          <p:cNvCxnSpPr/>
          <p:nvPr/>
        </p:nvCxnSpPr>
        <p:spPr bwMode="auto">
          <a:xfrm>
            <a:off x="1317711" y="2991683"/>
            <a:ext cx="10093585" cy="0"/>
          </a:xfrm>
          <a:prstGeom prst="line">
            <a:avLst/>
          </a:prstGeom>
          <a:noFill/>
          <a:ln w="28575" cap="flat" cmpd="sng" algn="ctr">
            <a:solidFill>
              <a:schemeClr val="tx2"/>
            </a:solidFill>
            <a:prstDash val="sysDot"/>
            <a:round/>
            <a:headEnd type="none" w="med" len="med"/>
            <a:tailEnd type="none" w="med" len="med"/>
          </a:ln>
          <a:effectLst/>
        </p:spPr>
      </p:cxnSp>
      <p:graphicFrame>
        <p:nvGraphicFramePr>
          <p:cNvPr id="286" name="Table 285">
            <a:extLst>
              <a:ext uri="{FF2B5EF4-FFF2-40B4-BE49-F238E27FC236}">
                <a16:creationId xmlns:a16="http://schemas.microsoft.com/office/drawing/2014/main" id="{CEDE9B8E-742F-F54A-2CA5-648EF61C3AB2}"/>
              </a:ext>
            </a:extLst>
          </p:cNvPr>
          <p:cNvGraphicFramePr>
            <a:graphicFrameLocks noGrp="1"/>
          </p:cNvGraphicFramePr>
          <p:nvPr/>
        </p:nvGraphicFramePr>
        <p:xfrm>
          <a:off x="522288" y="4244148"/>
          <a:ext cx="6056328" cy="1810363"/>
        </p:xfrm>
        <a:graphic>
          <a:graphicData uri="http://schemas.openxmlformats.org/drawingml/2006/table">
            <a:tbl>
              <a:tblPr/>
              <a:tblGrid>
                <a:gridCol w="806031">
                  <a:extLst>
                    <a:ext uri="{9D8B030D-6E8A-4147-A177-3AD203B41FA5}">
                      <a16:colId xmlns:a16="http://schemas.microsoft.com/office/drawing/2014/main" val="1132715409"/>
                    </a:ext>
                  </a:extLst>
                </a:gridCol>
                <a:gridCol w="102947">
                  <a:extLst>
                    <a:ext uri="{9D8B030D-6E8A-4147-A177-3AD203B41FA5}">
                      <a16:colId xmlns:a16="http://schemas.microsoft.com/office/drawing/2014/main" val="2029710360"/>
                    </a:ext>
                  </a:extLst>
                </a:gridCol>
                <a:gridCol w="102947">
                  <a:extLst>
                    <a:ext uri="{9D8B030D-6E8A-4147-A177-3AD203B41FA5}">
                      <a16:colId xmlns:a16="http://schemas.microsoft.com/office/drawing/2014/main" val="1608709367"/>
                    </a:ext>
                  </a:extLst>
                </a:gridCol>
                <a:gridCol w="102947">
                  <a:extLst>
                    <a:ext uri="{9D8B030D-6E8A-4147-A177-3AD203B41FA5}">
                      <a16:colId xmlns:a16="http://schemas.microsoft.com/office/drawing/2014/main" val="1992146528"/>
                    </a:ext>
                  </a:extLst>
                </a:gridCol>
                <a:gridCol w="102947">
                  <a:extLst>
                    <a:ext uri="{9D8B030D-6E8A-4147-A177-3AD203B41FA5}">
                      <a16:colId xmlns:a16="http://schemas.microsoft.com/office/drawing/2014/main" val="760320409"/>
                    </a:ext>
                  </a:extLst>
                </a:gridCol>
                <a:gridCol w="102947">
                  <a:extLst>
                    <a:ext uri="{9D8B030D-6E8A-4147-A177-3AD203B41FA5}">
                      <a16:colId xmlns:a16="http://schemas.microsoft.com/office/drawing/2014/main" val="1628336020"/>
                    </a:ext>
                  </a:extLst>
                </a:gridCol>
                <a:gridCol w="102947">
                  <a:extLst>
                    <a:ext uri="{9D8B030D-6E8A-4147-A177-3AD203B41FA5}">
                      <a16:colId xmlns:a16="http://schemas.microsoft.com/office/drawing/2014/main" val="862358693"/>
                    </a:ext>
                  </a:extLst>
                </a:gridCol>
                <a:gridCol w="102947">
                  <a:extLst>
                    <a:ext uri="{9D8B030D-6E8A-4147-A177-3AD203B41FA5}">
                      <a16:colId xmlns:a16="http://schemas.microsoft.com/office/drawing/2014/main" val="1914214231"/>
                    </a:ext>
                  </a:extLst>
                </a:gridCol>
                <a:gridCol w="102947">
                  <a:extLst>
                    <a:ext uri="{9D8B030D-6E8A-4147-A177-3AD203B41FA5}">
                      <a16:colId xmlns:a16="http://schemas.microsoft.com/office/drawing/2014/main" val="1029296447"/>
                    </a:ext>
                  </a:extLst>
                </a:gridCol>
                <a:gridCol w="102947">
                  <a:extLst>
                    <a:ext uri="{9D8B030D-6E8A-4147-A177-3AD203B41FA5}">
                      <a16:colId xmlns:a16="http://schemas.microsoft.com/office/drawing/2014/main" val="3741537804"/>
                    </a:ext>
                  </a:extLst>
                </a:gridCol>
                <a:gridCol w="102947">
                  <a:extLst>
                    <a:ext uri="{9D8B030D-6E8A-4147-A177-3AD203B41FA5}">
                      <a16:colId xmlns:a16="http://schemas.microsoft.com/office/drawing/2014/main" val="2218877101"/>
                    </a:ext>
                  </a:extLst>
                </a:gridCol>
                <a:gridCol w="102947">
                  <a:extLst>
                    <a:ext uri="{9D8B030D-6E8A-4147-A177-3AD203B41FA5}">
                      <a16:colId xmlns:a16="http://schemas.microsoft.com/office/drawing/2014/main" val="2872354271"/>
                    </a:ext>
                  </a:extLst>
                </a:gridCol>
                <a:gridCol w="102947">
                  <a:extLst>
                    <a:ext uri="{9D8B030D-6E8A-4147-A177-3AD203B41FA5}">
                      <a16:colId xmlns:a16="http://schemas.microsoft.com/office/drawing/2014/main" val="1643061222"/>
                    </a:ext>
                  </a:extLst>
                </a:gridCol>
                <a:gridCol w="102947">
                  <a:extLst>
                    <a:ext uri="{9D8B030D-6E8A-4147-A177-3AD203B41FA5}">
                      <a16:colId xmlns:a16="http://schemas.microsoft.com/office/drawing/2014/main" val="1385916113"/>
                    </a:ext>
                  </a:extLst>
                </a:gridCol>
                <a:gridCol w="102947">
                  <a:extLst>
                    <a:ext uri="{9D8B030D-6E8A-4147-A177-3AD203B41FA5}">
                      <a16:colId xmlns:a16="http://schemas.microsoft.com/office/drawing/2014/main" val="3866160931"/>
                    </a:ext>
                  </a:extLst>
                </a:gridCol>
                <a:gridCol w="102947">
                  <a:extLst>
                    <a:ext uri="{9D8B030D-6E8A-4147-A177-3AD203B41FA5}">
                      <a16:colId xmlns:a16="http://schemas.microsoft.com/office/drawing/2014/main" val="3177029244"/>
                    </a:ext>
                  </a:extLst>
                </a:gridCol>
                <a:gridCol w="102947">
                  <a:extLst>
                    <a:ext uri="{9D8B030D-6E8A-4147-A177-3AD203B41FA5}">
                      <a16:colId xmlns:a16="http://schemas.microsoft.com/office/drawing/2014/main" val="2561874737"/>
                    </a:ext>
                  </a:extLst>
                </a:gridCol>
                <a:gridCol w="102947">
                  <a:extLst>
                    <a:ext uri="{9D8B030D-6E8A-4147-A177-3AD203B41FA5}">
                      <a16:colId xmlns:a16="http://schemas.microsoft.com/office/drawing/2014/main" val="316135192"/>
                    </a:ext>
                  </a:extLst>
                </a:gridCol>
                <a:gridCol w="102947">
                  <a:extLst>
                    <a:ext uri="{9D8B030D-6E8A-4147-A177-3AD203B41FA5}">
                      <a16:colId xmlns:a16="http://schemas.microsoft.com/office/drawing/2014/main" val="326454517"/>
                    </a:ext>
                  </a:extLst>
                </a:gridCol>
                <a:gridCol w="102947">
                  <a:extLst>
                    <a:ext uri="{9D8B030D-6E8A-4147-A177-3AD203B41FA5}">
                      <a16:colId xmlns:a16="http://schemas.microsoft.com/office/drawing/2014/main" val="3904549826"/>
                    </a:ext>
                  </a:extLst>
                </a:gridCol>
                <a:gridCol w="102947">
                  <a:extLst>
                    <a:ext uri="{9D8B030D-6E8A-4147-A177-3AD203B41FA5}">
                      <a16:colId xmlns:a16="http://schemas.microsoft.com/office/drawing/2014/main" val="874392602"/>
                    </a:ext>
                  </a:extLst>
                </a:gridCol>
                <a:gridCol w="102947">
                  <a:extLst>
                    <a:ext uri="{9D8B030D-6E8A-4147-A177-3AD203B41FA5}">
                      <a16:colId xmlns:a16="http://schemas.microsoft.com/office/drawing/2014/main" val="4211509375"/>
                    </a:ext>
                  </a:extLst>
                </a:gridCol>
                <a:gridCol w="102947">
                  <a:extLst>
                    <a:ext uri="{9D8B030D-6E8A-4147-A177-3AD203B41FA5}">
                      <a16:colId xmlns:a16="http://schemas.microsoft.com/office/drawing/2014/main" val="674903891"/>
                    </a:ext>
                  </a:extLst>
                </a:gridCol>
                <a:gridCol w="102947">
                  <a:extLst>
                    <a:ext uri="{9D8B030D-6E8A-4147-A177-3AD203B41FA5}">
                      <a16:colId xmlns:a16="http://schemas.microsoft.com/office/drawing/2014/main" val="1540614034"/>
                    </a:ext>
                  </a:extLst>
                </a:gridCol>
                <a:gridCol w="102947">
                  <a:extLst>
                    <a:ext uri="{9D8B030D-6E8A-4147-A177-3AD203B41FA5}">
                      <a16:colId xmlns:a16="http://schemas.microsoft.com/office/drawing/2014/main" val="557020932"/>
                    </a:ext>
                  </a:extLst>
                </a:gridCol>
                <a:gridCol w="102947">
                  <a:extLst>
                    <a:ext uri="{9D8B030D-6E8A-4147-A177-3AD203B41FA5}">
                      <a16:colId xmlns:a16="http://schemas.microsoft.com/office/drawing/2014/main" val="1874713020"/>
                    </a:ext>
                  </a:extLst>
                </a:gridCol>
                <a:gridCol w="102947">
                  <a:extLst>
                    <a:ext uri="{9D8B030D-6E8A-4147-A177-3AD203B41FA5}">
                      <a16:colId xmlns:a16="http://schemas.microsoft.com/office/drawing/2014/main" val="3994461095"/>
                    </a:ext>
                  </a:extLst>
                </a:gridCol>
                <a:gridCol w="102947">
                  <a:extLst>
                    <a:ext uri="{9D8B030D-6E8A-4147-A177-3AD203B41FA5}">
                      <a16:colId xmlns:a16="http://schemas.microsoft.com/office/drawing/2014/main" val="2098650001"/>
                    </a:ext>
                  </a:extLst>
                </a:gridCol>
                <a:gridCol w="102947">
                  <a:extLst>
                    <a:ext uri="{9D8B030D-6E8A-4147-A177-3AD203B41FA5}">
                      <a16:colId xmlns:a16="http://schemas.microsoft.com/office/drawing/2014/main" val="162333433"/>
                    </a:ext>
                  </a:extLst>
                </a:gridCol>
                <a:gridCol w="102947">
                  <a:extLst>
                    <a:ext uri="{9D8B030D-6E8A-4147-A177-3AD203B41FA5}">
                      <a16:colId xmlns:a16="http://schemas.microsoft.com/office/drawing/2014/main" val="575829258"/>
                    </a:ext>
                  </a:extLst>
                </a:gridCol>
                <a:gridCol w="102947">
                  <a:extLst>
                    <a:ext uri="{9D8B030D-6E8A-4147-A177-3AD203B41FA5}">
                      <a16:colId xmlns:a16="http://schemas.microsoft.com/office/drawing/2014/main" val="741480882"/>
                    </a:ext>
                  </a:extLst>
                </a:gridCol>
                <a:gridCol w="102947">
                  <a:extLst>
                    <a:ext uri="{9D8B030D-6E8A-4147-A177-3AD203B41FA5}">
                      <a16:colId xmlns:a16="http://schemas.microsoft.com/office/drawing/2014/main" val="2041383338"/>
                    </a:ext>
                  </a:extLst>
                </a:gridCol>
                <a:gridCol w="102947">
                  <a:extLst>
                    <a:ext uri="{9D8B030D-6E8A-4147-A177-3AD203B41FA5}">
                      <a16:colId xmlns:a16="http://schemas.microsoft.com/office/drawing/2014/main" val="2311784945"/>
                    </a:ext>
                  </a:extLst>
                </a:gridCol>
                <a:gridCol w="102947">
                  <a:extLst>
                    <a:ext uri="{9D8B030D-6E8A-4147-A177-3AD203B41FA5}">
                      <a16:colId xmlns:a16="http://schemas.microsoft.com/office/drawing/2014/main" val="360192458"/>
                    </a:ext>
                  </a:extLst>
                </a:gridCol>
                <a:gridCol w="102947">
                  <a:extLst>
                    <a:ext uri="{9D8B030D-6E8A-4147-A177-3AD203B41FA5}">
                      <a16:colId xmlns:a16="http://schemas.microsoft.com/office/drawing/2014/main" val="2833863435"/>
                    </a:ext>
                  </a:extLst>
                </a:gridCol>
                <a:gridCol w="102947">
                  <a:extLst>
                    <a:ext uri="{9D8B030D-6E8A-4147-A177-3AD203B41FA5}">
                      <a16:colId xmlns:a16="http://schemas.microsoft.com/office/drawing/2014/main" val="1985087169"/>
                    </a:ext>
                  </a:extLst>
                </a:gridCol>
                <a:gridCol w="102947">
                  <a:extLst>
                    <a:ext uri="{9D8B030D-6E8A-4147-A177-3AD203B41FA5}">
                      <a16:colId xmlns:a16="http://schemas.microsoft.com/office/drawing/2014/main" val="567700419"/>
                    </a:ext>
                  </a:extLst>
                </a:gridCol>
                <a:gridCol w="102947">
                  <a:extLst>
                    <a:ext uri="{9D8B030D-6E8A-4147-A177-3AD203B41FA5}">
                      <a16:colId xmlns:a16="http://schemas.microsoft.com/office/drawing/2014/main" val="401479753"/>
                    </a:ext>
                  </a:extLst>
                </a:gridCol>
                <a:gridCol w="102947">
                  <a:extLst>
                    <a:ext uri="{9D8B030D-6E8A-4147-A177-3AD203B41FA5}">
                      <a16:colId xmlns:a16="http://schemas.microsoft.com/office/drawing/2014/main" val="1803521713"/>
                    </a:ext>
                  </a:extLst>
                </a:gridCol>
                <a:gridCol w="102947">
                  <a:extLst>
                    <a:ext uri="{9D8B030D-6E8A-4147-A177-3AD203B41FA5}">
                      <a16:colId xmlns:a16="http://schemas.microsoft.com/office/drawing/2014/main" val="3817559894"/>
                    </a:ext>
                  </a:extLst>
                </a:gridCol>
                <a:gridCol w="102947">
                  <a:extLst>
                    <a:ext uri="{9D8B030D-6E8A-4147-A177-3AD203B41FA5}">
                      <a16:colId xmlns:a16="http://schemas.microsoft.com/office/drawing/2014/main" val="1293575120"/>
                    </a:ext>
                  </a:extLst>
                </a:gridCol>
                <a:gridCol w="102947">
                  <a:extLst>
                    <a:ext uri="{9D8B030D-6E8A-4147-A177-3AD203B41FA5}">
                      <a16:colId xmlns:a16="http://schemas.microsoft.com/office/drawing/2014/main" val="3733339992"/>
                    </a:ext>
                  </a:extLst>
                </a:gridCol>
                <a:gridCol w="102947">
                  <a:extLst>
                    <a:ext uri="{9D8B030D-6E8A-4147-A177-3AD203B41FA5}">
                      <a16:colId xmlns:a16="http://schemas.microsoft.com/office/drawing/2014/main" val="14485575"/>
                    </a:ext>
                  </a:extLst>
                </a:gridCol>
                <a:gridCol w="102947">
                  <a:extLst>
                    <a:ext uri="{9D8B030D-6E8A-4147-A177-3AD203B41FA5}">
                      <a16:colId xmlns:a16="http://schemas.microsoft.com/office/drawing/2014/main" val="611259082"/>
                    </a:ext>
                  </a:extLst>
                </a:gridCol>
                <a:gridCol w="102947">
                  <a:extLst>
                    <a:ext uri="{9D8B030D-6E8A-4147-A177-3AD203B41FA5}">
                      <a16:colId xmlns:a16="http://schemas.microsoft.com/office/drawing/2014/main" val="1969973983"/>
                    </a:ext>
                  </a:extLst>
                </a:gridCol>
                <a:gridCol w="102947">
                  <a:extLst>
                    <a:ext uri="{9D8B030D-6E8A-4147-A177-3AD203B41FA5}">
                      <a16:colId xmlns:a16="http://schemas.microsoft.com/office/drawing/2014/main" val="487146670"/>
                    </a:ext>
                  </a:extLst>
                </a:gridCol>
                <a:gridCol w="102947">
                  <a:extLst>
                    <a:ext uri="{9D8B030D-6E8A-4147-A177-3AD203B41FA5}">
                      <a16:colId xmlns:a16="http://schemas.microsoft.com/office/drawing/2014/main" val="1236875332"/>
                    </a:ext>
                  </a:extLst>
                </a:gridCol>
                <a:gridCol w="102947">
                  <a:extLst>
                    <a:ext uri="{9D8B030D-6E8A-4147-A177-3AD203B41FA5}">
                      <a16:colId xmlns:a16="http://schemas.microsoft.com/office/drawing/2014/main" val="1569582893"/>
                    </a:ext>
                  </a:extLst>
                </a:gridCol>
                <a:gridCol w="102947">
                  <a:extLst>
                    <a:ext uri="{9D8B030D-6E8A-4147-A177-3AD203B41FA5}">
                      <a16:colId xmlns:a16="http://schemas.microsoft.com/office/drawing/2014/main" val="3643370932"/>
                    </a:ext>
                  </a:extLst>
                </a:gridCol>
                <a:gridCol w="102947">
                  <a:extLst>
                    <a:ext uri="{9D8B030D-6E8A-4147-A177-3AD203B41FA5}">
                      <a16:colId xmlns:a16="http://schemas.microsoft.com/office/drawing/2014/main" val="3560969214"/>
                    </a:ext>
                  </a:extLst>
                </a:gridCol>
                <a:gridCol w="102947">
                  <a:extLst>
                    <a:ext uri="{9D8B030D-6E8A-4147-A177-3AD203B41FA5}">
                      <a16:colId xmlns:a16="http://schemas.microsoft.com/office/drawing/2014/main" val="2157924231"/>
                    </a:ext>
                  </a:extLst>
                </a:gridCol>
                <a:gridCol w="102947">
                  <a:extLst>
                    <a:ext uri="{9D8B030D-6E8A-4147-A177-3AD203B41FA5}">
                      <a16:colId xmlns:a16="http://schemas.microsoft.com/office/drawing/2014/main" val="2052443564"/>
                    </a:ext>
                  </a:extLst>
                </a:gridCol>
              </a:tblGrid>
              <a:tr h="162541">
                <a:tc rowSpan="3">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l" fontAlgn="b"/>
                      <a:r>
                        <a:rPr lang="en-US" sz="800" i="1" u="none" strike="noStrike" spc="0" baseline="0" dirty="0">
                          <a:solidFill>
                            <a:schemeClr val="bg1"/>
                          </a:solidFill>
                          <a:effectLst/>
                          <a:latin typeface="Calibri" panose="020F0502020204030204" pitchFamily="34" charset="0"/>
                          <a:cs typeface="Calibri" panose="020F0502020204030204" pitchFamily="34" charset="0"/>
                        </a:rPr>
                        <a:t>EGFR-</a:t>
                      </a:r>
                      <a:r>
                        <a:rPr lang="en-US" sz="800" u="none" strike="noStrike" spc="0" baseline="0" dirty="0">
                          <a:solidFill>
                            <a:schemeClr val="bg1"/>
                          </a:solidFill>
                          <a:effectLst/>
                          <a:latin typeface="Calibri" panose="020F0502020204030204" pitchFamily="34" charset="0"/>
                          <a:cs typeface="Calibri" panose="020F0502020204030204" pitchFamily="34" charset="0"/>
                        </a:rPr>
                        <a:t>activating</a:t>
                      </a:r>
                      <a:endParaRPr lang="en-US" sz="800" b="0" i="0" u="none" strike="noStrike" spc="0" baseline="0" dirty="0">
                        <a:solidFill>
                          <a:schemeClr val="bg1"/>
                        </a:solidFill>
                        <a:effectLst/>
                        <a:latin typeface="Calibri" panose="020F0502020204030204" pitchFamily="34" charset="0"/>
                        <a:cs typeface="Calibri" panose="020F0502020204030204" pitchFamily="34" charset="0"/>
                      </a:endParaRPr>
                    </a:p>
                    <a:p>
                      <a:pPr algn="l" fontAlgn="b"/>
                      <a:r>
                        <a:rPr lang="en-US" sz="800" b="0" i="0" u="none" strike="noStrike" spc="0" baseline="0" dirty="0">
                          <a:solidFill>
                            <a:schemeClr val="bg1"/>
                          </a:solidFill>
                          <a:effectLst/>
                          <a:latin typeface="Calibri" panose="020F0502020204030204" pitchFamily="34" charset="0"/>
                          <a:cs typeface="Calibri" panose="020F0502020204030204" pitchFamily="34" charset="0"/>
                        </a:rPr>
                        <a:t>mutations</a:t>
                      </a:r>
                      <a:endParaRPr lang="en-US" sz="800" u="none" strike="noStrike" spc="0" baseline="30000" dirty="0">
                        <a:solidFill>
                          <a:schemeClr val="bg1"/>
                        </a:solidFill>
                        <a:effectLst/>
                        <a:latin typeface="Calibri" panose="020F0502020204030204" pitchFamily="34"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a:endParaRPr lang="en-US" sz="500" dirty="0">
                        <a:solidFill>
                          <a:schemeClr val="bg1"/>
                        </a:solidFill>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spc="-30" baseline="0" dirty="0">
                        <a:solidFill>
                          <a:schemeClr val="bg1"/>
                        </a:solidFill>
                        <a:effectLst/>
                        <a:latin typeface="Calibri" panose="020F0502020204030204" pitchFamily="34" charset="0"/>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marR="0" lvl="0" indent="0" algn="ctr" defTabSz="685800" rtl="0" eaLnBrk="1" fontAlgn="b" latinLnBrk="0" hangingPunct="1">
                        <a:lnSpc>
                          <a:spcPct val="100000"/>
                        </a:lnSpc>
                        <a:spcBef>
                          <a:spcPts val="0"/>
                        </a:spcBef>
                        <a:spcAft>
                          <a:spcPts val="0"/>
                        </a:spcAft>
                        <a:buClrTx/>
                        <a:buSzTx/>
                        <a:buFontTx/>
                        <a:buNone/>
                        <a:tabLst/>
                        <a:defRPr/>
                      </a:pPr>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500" b="0" i="0" u="none" strike="noStrike" spc="-30" baseline="0" dirty="0">
                        <a:solidFill>
                          <a:schemeClr val="bg1"/>
                        </a:solidFill>
                        <a:effectLst/>
                        <a:latin typeface="Calibri" panose="020F0502020204030204" pitchFamily="34" charset="0"/>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4169719166"/>
                  </a:ext>
                </a:extLst>
              </a:tr>
              <a:tr h="162541">
                <a:tc vMerge="1">
                  <a:txBody>
                    <a:bodyPr/>
                    <a:lstStyle/>
                    <a:p>
                      <a:pPr algn="l" fontAlgn="b"/>
                      <a:endParaRPr lang="en-US" sz="800" u="none" strike="noStrike" spc="0" baseline="30000" dirty="0">
                        <a:solidFill>
                          <a:schemeClr val="bg1"/>
                        </a:solidFill>
                        <a:effectLst/>
                        <a:latin typeface="Calibri" panose="020F0502020204030204" pitchFamily="34" charset="0"/>
                        <a:cs typeface="Calibri" panose="020F0502020204030204" pitchFamily="34" charset="0"/>
                      </a:endParaRPr>
                    </a:p>
                  </a:txBody>
                  <a:tcPr marL="0" marR="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a:endParaRPr lang="en-US" sz="500" dirty="0">
                        <a:solidFill>
                          <a:schemeClr val="bg1"/>
                        </a:solidFill>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spc="-30" baseline="0" dirty="0">
                        <a:solidFill>
                          <a:schemeClr val="bg1"/>
                        </a:solidFill>
                        <a:effectLst/>
                        <a:latin typeface="Calibri" panose="020F0502020204030204" pitchFamily="34" charset="0"/>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fontAlgn="b"/>
                      <a:endParaRPr lang="en-US" sz="300" b="0" i="0" u="none" strike="noStrike" spc="-30" baseline="0" dirty="0">
                        <a:solidFill>
                          <a:schemeClr val="bg1"/>
                        </a:solidFill>
                        <a:effectLst/>
                        <a:latin typeface="Calibri" panose="020F0502020204030204" pitchFamily="34" charset="0"/>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615170822"/>
                  </a:ext>
                </a:extLst>
              </a:tr>
              <a:tr h="172968">
                <a:tc vMerge="1">
                  <a:txBody>
                    <a:bodyPr/>
                    <a:lstStyle/>
                    <a:p>
                      <a:pPr algn="l" fontAlgn="b"/>
                      <a:endParaRPr lang="en-US" sz="800" u="none" strike="noStrike" spc="0" baseline="30000" dirty="0">
                        <a:solidFill>
                          <a:schemeClr val="bg1"/>
                        </a:solidFill>
                        <a:effectLst/>
                        <a:latin typeface="Calibri" panose="020F0502020204030204" pitchFamily="34" charset="0"/>
                        <a:cs typeface="Calibri" panose="020F0502020204030204" pitchFamily="34" charset="0"/>
                      </a:endParaRPr>
                    </a:p>
                  </a:txBody>
                  <a:tcPr marL="0" marR="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endParaRPr lang="en-US" sz="500" dirty="0">
                        <a:solidFill>
                          <a:schemeClr val="bg1"/>
                        </a:solidFill>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spc="-30" baseline="0" dirty="0">
                        <a:solidFill>
                          <a:schemeClr val="bg1"/>
                        </a:solidFill>
                        <a:effectLst/>
                        <a:latin typeface="Calibri" panose="020F0502020204030204" pitchFamily="34" charset="0"/>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300" b="0" i="0" u="none" strike="noStrike" spc="-30" baseline="0" dirty="0">
                        <a:solidFill>
                          <a:schemeClr val="bg1"/>
                        </a:solidFill>
                        <a:effectLst/>
                        <a:latin typeface="Calibri" panose="020F0502020204030204" pitchFamily="34" charset="0"/>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164307203"/>
                  </a:ext>
                </a:extLst>
              </a:tr>
              <a:tr h="210650">
                <a:tc rowSpan="2">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l" fontAlgn="b"/>
                      <a:r>
                        <a:rPr lang="en-US" sz="800" i="1" u="none" strike="noStrike" kern="1200" spc="0" baseline="0" dirty="0">
                          <a:solidFill>
                            <a:schemeClr val="bg1"/>
                          </a:solidFill>
                          <a:effectLst/>
                          <a:latin typeface="Calibri" panose="020F0502020204030204" pitchFamily="34" charset="0"/>
                          <a:ea typeface="+mn-ea"/>
                          <a:cs typeface="Calibri" panose="020F0502020204030204" pitchFamily="34" charset="0"/>
                        </a:rPr>
                        <a:t>EGFR</a:t>
                      </a:r>
                    </a:p>
                    <a:p>
                      <a:pPr algn="l" fontAlgn="b"/>
                      <a:r>
                        <a:rPr lang="en-US" sz="800" b="0" i="0" u="none" strike="noStrike" kern="1200" spc="0" baseline="0" dirty="0">
                          <a:solidFill>
                            <a:schemeClr val="bg1"/>
                          </a:solidFill>
                          <a:effectLst/>
                          <a:latin typeface="Calibri" panose="020F0502020204030204" pitchFamily="34" charset="0"/>
                          <a:ea typeface="+mn-ea"/>
                          <a:cs typeface="Calibri" panose="020F0502020204030204" pitchFamily="34" charset="0"/>
                        </a:rPr>
                        <a:t>dependent</a:t>
                      </a:r>
                      <a:endParaRPr lang="en-US" sz="800" b="0" i="0" u="none" strike="noStrike" kern="1200" spc="0" baseline="30000" dirty="0">
                        <a:solidFill>
                          <a:schemeClr val="bg1"/>
                        </a:solidFill>
                        <a:effectLst/>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5">
                        <a:lumMod val="75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spc="-30" baseline="0" dirty="0">
                        <a:solidFill>
                          <a:schemeClr val="bg1"/>
                        </a:solidFill>
                        <a:effectLst/>
                        <a:latin typeface="Calibri" panose="020F0502020204030204" pitchFamily="34" charset="0"/>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5">
                        <a:lumMod val="75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5">
                        <a:lumMod val="75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kern="1200" spc="-40" baseline="0" dirty="0">
                        <a:solidFill>
                          <a:schemeClr val="bg1"/>
                        </a:solidFill>
                        <a:effectLst/>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marR="0" lvl="0" indent="0" algn="ctr" defTabSz="914126" rtl="0" eaLnBrk="1" fontAlgn="b" latinLnBrk="0" hangingPunct="1">
                        <a:lnSpc>
                          <a:spcPct val="100000"/>
                        </a:lnSpc>
                        <a:spcBef>
                          <a:spcPts val="0"/>
                        </a:spcBef>
                        <a:spcAft>
                          <a:spcPts val="0"/>
                        </a:spcAft>
                        <a:buClrTx/>
                        <a:buSzTx/>
                        <a:buFontTx/>
                        <a:buNone/>
                        <a:tabLst/>
                        <a:defRPr/>
                      </a:pPr>
                      <a:endParaRPr lang="en-US" sz="500" b="0" i="0" u="none" strike="noStrike" kern="1200" spc="-40" baseline="0" dirty="0">
                        <a:solidFill>
                          <a:schemeClr val="bg1"/>
                        </a:solidFill>
                        <a:effectLst/>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5">
                        <a:lumMod val="75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marR="0" lvl="0" indent="0" algn="ctr" defTabSz="914400" rtl="0" eaLnBrk="1" fontAlgn="b"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marR="0" lvl="0" indent="0" algn="ctr" defTabSz="685800" rtl="0" eaLnBrk="1" fontAlgn="b" latinLnBrk="0" hangingPunct="1">
                        <a:lnSpc>
                          <a:spcPct val="100000"/>
                        </a:lnSpc>
                        <a:spcBef>
                          <a:spcPts val="0"/>
                        </a:spcBef>
                        <a:spcAft>
                          <a:spcPts val="0"/>
                        </a:spcAft>
                        <a:buClrTx/>
                        <a:buSzTx/>
                        <a:buFontTx/>
                        <a:buNone/>
                        <a:tabLst/>
                        <a:defRPr/>
                      </a:pPr>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highlight>
                          <a:srgbClr val="FFFF00"/>
                        </a:highligh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5">
                        <a:lumMod val="75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marR="0" lvl="0" indent="0" algn="ctr" defTabSz="685800" rtl="0" eaLnBrk="1" fontAlgn="b"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a:endParaRPr lang="en-US" sz="500" b="0" spc="-30" baseline="0" dirty="0">
                        <a:solidFill>
                          <a:schemeClr val="tx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765065617"/>
                  </a:ext>
                </a:extLst>
              </a:tr>
              <a:tr h="210650">
                <a:tc vMerge="1">
                  <a:txBody>
                    <a:bodyPr/>
                    <a:lstStyle/>
                    <a:p>
                      <a:endParaRPr lang="en-US"/>
                    </a:p>
                  </a:txBody>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spc="-30" baseline="0" dirty="0">
                        <a:solidFill>
                          <a:schemeClr val="bg1"/>
                        </a:solidFill>
                        <a:effectLst/>
                        <a:latin typeface="Calibri" panose="020F0502020204030204" pitchFamily="34" charset="0"/>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kern="1200" spc="-40" baseline="0" dirty="0">
                        <a:solidFill>
                          <a:schemeClr val="bg1"/>
                        </a:solidFill>
                        <a:effectLst/>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126" rtl="0" eaLnBrk="1" fontAlgn="b" latinLnBrk="0" hangingPunct="1">
                        <a:lnSpc>
                          <a:spcPct val="100000"/>
                        </a:lnSpc>
                        <a:spcBef>
                          <a:spcPts val="0"/>
                        </a:spcBef>
                        <a:spcAft>
                          <a:spcPts val="0"/>
                        </a:spcAft>
                        <a:buClrTx/>
                        <a:buSzTx/>
                        <a:buFontTx/>
                        <a:buNone/>
                        <a:tabLst/>
                        <a:defRPr/>
                      </a:pPr>
                      <a:endParaRPr lang="en-US" sz="500" b="0" i="0" u="none" strike="noStrike" kern="1200" spc="-40" baseline="0" dirty="0">
                        <a:solidFill>
                          <a:schemeClr val="bg1"/>
                        </a:solidFill>
                        <a:effectLst/>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fontAlgn="b"/>
                      <a:endParaRPr lang="en-US" sz="500" b="0" i="0" u="none" strike="noStrike" dirty="0">
                        <a:solidFill>
                          <a:schemeClr val="bg1"/>
                        </a:solidFill>
                        <a:effectLst/>
                        <a:highlight>
                          <a:srgbClr val="FFFF00"/>
                        </a:highligh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endParaRPr lang="en-US" sz="500" b="0" spc="-30" baseline="0" dirty="0">
                        <a:solidFill>
                          <a:schemeClr val="tx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844609723"/>
                  </a:ext>
                </a:extLst>
              </a:tr>
              <a:tr h="184640">
                <a:tc rowSpan="2">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l" fontAlgn="b"/>
                      <a:r>
                        <a:rPr lang="en-US" sz="800" i="1" u="none" strike="noStrike" kern="1200" spc="0" baseline="0" dirty="0">
                          <a:solidFill>
                            <a:schemeClr val="bg1"/>
                          </a:solidFill>
                          <a:effectLst/>
                          <a:latin typeface="Calibri" panose="020F0502020204030204" pitchFamily="34" charset="0"/>
                          <a:ea typeface="+mn-ea"/>
                          <a:cs typeface="Calibri" panose="020F0502020204030204" pitchFamily="34" charset="0"/>
                        </a:rPr>
                        <a:t>EGFR</a:t>
                      </a:r>
                    </a:p>
                    <a:p>
                      <a:pPr algn="l" fontAlgn="b"/>
                      <a:r>
                        <a:rPr lang="en-US" sz="800" b="0" i="0" u="none" strike="noStrike" kern="1200" spc="0" baseline="0" dirty="0">
                          <a:solidFill>
                            <a:schemeClr val="bg1"/>
                          </a:solidFill>
                          <a:effectLst/>
                          <a:latin typeface="Calibri" panose="020F0502020204030204" pitchFamily="34" charset="0"/>
                          <a:ea typeface="+mn-ea"/>
                          <a:cs typeface="Calibri" panose="020F0502020204030204" pitchFamily="34" charset="0"/>
                        </a:rPr>
                        <a:t>independent</a:t>
                      </a:r>
                      <a:endParaRPr lang="en-US" sz="800" b="0" i="0" u="none" strike="noStrike" kern="1200" spc="0" baseline="30000" dirty="0">
                        <a:solidFill>
                          <a:schemeClr val="bg1"/>
                        </a:solidFill>
                        <a:effectLst/>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spc="-40" baseline="0" dirty="0">
                        <a:solidFill>
                          <a:schemeClr val="bg1"/>
                        </a:solidFill>
                        <a:effectLst/>
                        <a:latin typeface="Calibri" panose="020F0502020204030204" pitchFamily="34" charset="0"/>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highlight>
                          <a:srgbClr val="FFFF00"/>
                        </a:highligh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94486536"/>
                  </a:ext>
                </a:extLst>
              </a:tr>
              <a:tr h="184640">
                <a:tc vMerge="1">
                  <a:txBody>
                    <a:bodyPr/>
                    <a:lstStyle/>
                    <a:p>
                      <a:endParaRPr lang="en-US"/>
                    </a:p>
                  </a:txBody>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spc="-40" baseline="0" dirty="0">
                        <a:solidFill>
                          <a:schemeClr val="bg1"/>
                        </a:solidFill>
                        <a:effectLst/>
                        <a:latin typeface="Calibri" panose="020F0502020204030204" pitchFamily="34" charset="0"/>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endParaRPr lang="en-US" sz="500" b="0" i="0" u="none" strike="noStrike" dirty="0">
                        <a:solidFill>
                          <a:schemeClr val="bg1"/>
                        </a:solidFill>
                        <a:effectLst/>
                        <a:highlight>
                          <a:srgbClr val="FFFF00"/>
                        </a:highligh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888257294"/>
                  </a:ext>
                </a:extLst>
              </a:tr>
              <a:tr h="216933">
                <a:tc>
                  <a:txBody>
                    <a:bodyPr/>
                    <a:lstStyle/>
                    <a:p>
                      <a:pPr algn="l" fontAlgn="b"/>
                      <a:r>
                        <a:rPr lang="en-US" sz="800" b="0" i="0" u="none" strike="noStrike" kern="1200" spc="0" baseline="0" dirty="0">
                          <a:solidFill>
                            <a:schemeClr val="bg1"/>
                          </a:solidFill>
                          <a:effectLst/>
                          <a:latin typeface="Calibri" panose="020F0502020204030204" pitchFamily="34" charset="0"/>
                          <a:ea typeface="+mn-ea"/>
                          <a:cs typeface="Calibri" panose="020F0502020204030204" pitchFamily="34" charset="0"/>
                        </a:rPr>
                        <a:t>Unknown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b"/>
                      <a:endParaRPr lang="en-US" sz="500" b="0" i="0" u="none" strike="noStrike" spc="-40" baseline="0" dirty="0">
                        <a:solidFill>
                          <a:schemeClr val="bg1"/>
                        </a:solidFill>
                        <a:effectLst/>
                        <a:latin typeface="Calibri" panose="020F0502020204030204" pitchFamily="34" charset="0"/>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highlight>
                          <a:srgbClr val="FFFF00"/>
                        </a:highligh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2484979441"/>
                  </a:ext>
                </a:extLst>
              </a:tr>
              <a:tr h="298722">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l" fontAlgn="b"/>
                      <a:r>
                        <a:rPr lang="en-US" sz="800" u="none" strike="noStrike" spc="0" baseline="0" dirty="0">
                          <a:solidFill>
                            <a:schemeClr val="bg1"/>
                          </a:solidFill>
                          <a:effectLst/>
                          <a:latin typeface="Calibri" panose="020F0502020204030204" pitchFamily="34" charset="0"/>
                          <a:cs typeface="Calibri" panose="020F0502020204030204" pitchFamily="34" charset="0"/>
                        </a:rPr>
                        <a:t>HER3 expression</a:t>
                      </a:r>
                      <a:endParaRPr lang="en-US" sz="800" b="0" i="0" u="none" strike="noStrike" spc="0" baseline="30000" dirty="0">
                        <a:solidFill>
                          <a:schemeClr val="bg1"/>
                        </a:solidFill>
                        <a:effectLst/>
                        <a:latin typeface="Calibri" panose="020F0502020204030204" pitchFamily="34"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endParaRPr kumimoji="0" lang="en-US" sz="6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90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endParaRPr kumimoji="0" lang="en-US" sz="6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endParaRPr kumimoji="0" lang="en-US" sz="6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endParaRPr kumimoji="0" lang="en-US" sz="6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endParaRPr kumimoji="0" lang="en-US" sz="6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90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r>
                        <a:rPr kumimoji="0" lang="en-US" sz="8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X</a:t>
                      </a: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endParaRPr kumimoji="0" lang="en-US" sz="6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r>
                        <a:rPr kumimoji="0" lang="en-US" sz="8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X</a:t>
                      </a: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endParaRPr kumimoji="0" lang="en-US" sz="5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r>
                        <a:rPr kumimoji="0" lang="en-US" sz="8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X</a:t>
                      </a: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marR="0" lvl="0" indent="0" algn="ctr" defTabSz="914126" rtl="0" eaLnBrk="1" fontAlgn="b" latinLnBrk="0" hangingPunct="1">
                        <a:lnSpc>
                          <a:spcPct val="100000"/>
                        </a:lnSpc>
                        <a:spcBef>
                          <a:spcPts val="0"/>
                        </a:spcBef>
                        <a:spcAft>
                          <a:spcPts val="0"/>
                        </a:spcAft>
                        <a:buClrTx/>
                        <a:buSzTx/>
                        <a:buFontTx/>
                        <a:buNone/>
                        <a:tabLst/>
                        <a:defRPr/>
                      </a:pPr>
                      <a:endParaRPr kumimoji="0" lang="en-US" sz="500" b="0" i="0" u="none" strike="noStrike" kern="1200" cap="none" spc="-50" normalizeH="0" baseline="0" dirty="0">
                        <a:ln>
                          <a:noFill/>
                        </a:ln>
                        <a:solidFill>
                          <a:schemeClr val="tx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endParaRPr kumimoji="0" lang="en-US" sz="5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90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endParaRPr kumimoji="0" lang="en-US" sz="5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90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endParaRPr kumimoji="0" lang="en-US" sz="5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endParaRPr kumimoji="0" lang="en-US" sz="6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lnSpc>
                          <a:spcPct val="100000"/>
                        </a:lnSpc>
                      </a:pPr>
                      <a:endParaRPr kumimoji="0" lang="en-US" sz="800" b="0" i="0" u="none" strike="noStrike" kern="1200" cap="none" spc="-40" normalizeH="0" baseline="3000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75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endParaRPr kumimoji="0" lang="en-US" sz="6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75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endParaRPr kumimoji="0" lang="en-US" sz="6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endParaRPr kumimoji="0" lang="en-US" sz="6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endParaRPr kumimoji="0" lang="en-US" sz="6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endParaRPr kumimoji="0" lang="en-US" sz="5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90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lnSpc>
                          <a:spcPct val="90000"/>
                        </a:lnSpc>
                      </a:pPr>
                      <a:endParaRPr kumimoji="0" lang="en-US" sz="5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r>
                        <a:rPr kumimoji="0" lang="en-US" sz="8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X</a:t>
                      </a: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endParaRPr kumimoji="0" lang="en-US" sz="5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marR="0" lvl="0" indent="0" algn="ctr" defTabSz="914126" rtl="0" eaLnBrk="1" fontAlgn="b" latinLnBrk="0" hangingPunct="1">
                        <a:lnSpc>
                          <a:spcPct val="100000"/>
                        </a:lnSpc>
                        <a:spcBef>
                          <a:spcPts val="0"/>
                        </a:spcBef>
                        <a:spcAft>
                          <a:spcPts val="0"/>
                        </a:spcAft>
                        <a:buClrTx/>
                        <a:buSzTx/>
                        <a:buFontTx/>
                        <a:buNone/>
                        <a:tabLst/>
                        <a:defRPr/>
                      </a:pPr>
                      <a:r>
                        <a:rPr kumimoji="0" lang="en-US" sz="8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X</a:t>
                      </a: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endParaRPr kumimoji="0" lang="en-US" sz="6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90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endParaRPr kumimoji="0" lang="en-US" sz="6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lnSpc>
                          <a:spcPct val="90000"/>
                        </a:lnSpc>
                      </a:pPr>
                      <a:endParaRPr kumimoji="0" lang="en-US" sz="5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endParaRPr kumimoji="0" lang="en-US" sz="6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endParaRPr kumimoji="0" lang="en-US" sz="600" b="0" i="0" u="none" strike="noStrike" kern="1200" cap="none" spc="-40" normalizeH="0" baseline="0" dirty="0">
                        <a:ln>
                          <a:noFill/>
                        </a:ln>
                        <a:solidFill>
                          <a:schemeClr val="tx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endParaRPr kumimoji="0" lang="en-US" sz="5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90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endParaRPr kumimoji="0" lang="en-US" sz="5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marR="0" lvl="0" indent="0" algn="ctr" defTabSz="914126" rtl="0" eaLnBrk="1" fontAlgn="b" latinLnBrk="0" hangingPunct="1">
                        <a:lnSpc>
                          <a:spcPct val="100000"/>
                        </a:lnSpc>
                        <a:spcBef>
                          <a:spcPts val="0"/>
                        </a:spcBef>
                        <a:spcAft>
                          <a:spcPts val="0"/>
                        </a:spcAft>
                        <a:buClrTx/>
                        <a:buSzTx/>
                        <a:buFontTx/>
                        <a:buNone/>
                        <a:tabLst/>
                        <a:defRPr/>
                      </a:pPr>
                      <a:r>
                        <a:rPr kumimoji="0" lang="en-US" sz="8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X</a:t>
                      </a: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lnSpc>
                          <a:spcPct val="90000"/>
                        </a:lnSpc>
                      </a:pPr>
                      <a:endParaRPr kumimoji="0" lang="en-US" sz="5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endParaRPr kumimoji="0" lang="en-US" sz="5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90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endParaRPr kumimoji="0" lang="en-US" sz="6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90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lnSpc>
                          <a:spcPct val="100000"/>
                        </a:lnSpc>
                      </a:pPr>
                      <a:endParaRPr kumimoji="0" lang="en-US" sz="6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lnSpc>
                          <a:spcPct val="100000"/>
                        </a:lnSpc>
                      </a:pPr>
                      <a:endParaRPr kumimoji="0" lang="en-US" sz="6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90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lnSpc>
                          <a:spcPct val="100000"/>
                        </a:lnSpc>
                      </a:pPr>
                      <a:endParaRPr kumimoji="0" lang="en-US" sz="6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75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endParaRPr kumimoji="0" lang="en-US" sz="600" b="0" i="0" u="none" strike="noStrike" kern="1200" cap="none" spc="-40" normalizeH="0" baseline="0" dirty="0">
                        <a:ln>
                          <a:noFill/>
                        </a:ln>
                        <a:solidFill>
                          <a:schemeClr val="tx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90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lnSpc>
                          <a:spcPct val="100000"/>
                        </a:lnSpc>
                      </a:pPr>
                      <a:endParaRPr kumimoji="0" lang="en-US" sz="5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75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lnSpc>
                          <a:spcPct val="100000"/>
                        </a:lnSpc>
                      </a:pPr>
                      <a:endParaRPr kumimoji="0" lang="en-US" sz="5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lnSpc>
                          <a:spcPct val="100000"/>
                        </a:lnSpc>
                      </a:pPr>
                      <a:endParaRPr kumimoji="0" lang="en-US" sz="5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lnSpc>
                          <a:spcPct val="100000"/>
                        </a:lnSpc>
                      </a:pPr>
                      <a:endParaRPr kumimoji="0" lang="en-US" sz="5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lnSpc>
                          <a:spcPct val="100000"/>
                        </a:lnSpc>
                      </a:pPr>
                      <a:endParaRPr kumimoji="0" lang="en-US" sz="5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marR="0" lvl="0" indent="0" algn="ctr" defTabSz="914126" rtl="0" eaLnBrk="1" fontAlgn="b" latinLnBrk="0" hangingPunct="1">
                        <a:lnSpc>
                          <a:spcPct val="100000"/>
                        </a:lnSpc>
                        <a:spcBef>
                          <a:spcPts val="0"/>
                        </a:spcBef>
                        <a:spcAft>
                          <a:spcPts val="0"/>
                        </a:spcAft>
                        <a:buClrTx/>
                        <a:buSzTx/>
                        <a:buFontTx/>
                        <a:buNone/>
                        <a:tabLst/>
                        <a:defRPr/>
                      </a:pPr>
                      <a:r>
                        <a:rPr kumimoji="0" lang="en-US" sz="8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X</a:t>
                      </a: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lnSpc>
                          <a:spcPct val="100000"/>
                        </a:lnSpc>
                      </a:pPr>
                      <a:endParaRPr kumimoji="0" lang="en-US" sz="6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90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lnSpc>
                          <a:spcPct val="90000"/>
                        </a:lnSpc>
                      </a:pPr>
                      <a:endParaRPr kumimoji="0" lang="en-US" sz="500" b="0" i="0" u="none" strike="noStrike" kern="1200" cap="none" spc="0" normalizeH="0" baseline="0" dirty="0">
                        <a:ln>
                          <a:noFill/>
                        </a:ln>
                        <a:solidFill>
                          <a:schemeClr val="tx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lnSpc>
                          <a:spcPct val="100000"/>
                        </a:lnSpc>
                      </a:pPr>
                      <a:endParaRPr kumimoji="0" lang="en-US" sz="6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lnSpc>
                          <a:spcPct val="100000"/>
                        </a:lnSpc>
                      </a:pPr>
                      <a:endParaRPr kumimoji="0" lang="en-US" sz="6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90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lnSpc>
                          <a:spcPct val="100000"/>
                        </a:lnSpc>
                      </a:pPr>
                      <a:endParaRPr kumimoji="0" lang="en-US" sz="6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p>
                      <a:pPr marL="0" marR="0" lvl="0" indent="0" algn="ctr" defTabSz="914126" rtl="0" eaLnBrk="1" fontAlgn="b" latinLnBrk="0" hangingPunct="1">
                        <a:lnSpc>
                          <a:spcPct val="100000"/>
                        </a:lnSpc>
                        <a:spcBef>
                          <a:spcPts val="0"/>
                        </a:spcBef>
                        <a:spcAft>
                          <a:spcPts val="0"/>
                        </a:spcAft>
                        <a:buClrTx/>
                        <a:buSzTx/>
                        <a:buFontTx/>
                        <a:buNone/>
                        <a:tabLst/>
                        <a:defRPr/>
                      </a:pPr>
                      <a:r>
                        <a:rPr kumimoji="0" lang="en-US" sz="8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X</a:t>
                      </a:r>
                    </a:p>
                    <a:p>
                      <a:pPr marL="0" algn="ctr" defTabSz="914126" rtl="0" eaLnBrk="1" fontAlgn="b" latinLnBrk="0" hangingPunct="1">
                        <a:lnSpc>
                          <a:spcPct val="100000"/>
                        </a:lnSpc>
                      </a:pPr>
                      <a:endParaRPr kumimoji="0" lang="en-US" sz="6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423362528"/>
                  </a:ext>
                </a:extLst>
              </a:tr>
            </a:tbl>
          </a:graphicData>
        </a:graphic>
      </p:graphicFrame>
      <p:graphicFrame>
        <p:nvGraphicFramePr>
          <p:cNvPr id="287" name="Table 286">
            <a:extLst>
              <a:ext uri="{FF2B5EF4-FFF2-40B4-BE49-F238E27FC236}">
                <a16:creationId xmlns:a16="http://schemas.microsoft.com/office/drawing/2014/main" id="{EF6AF102-5EC3-0161-2656-5C91E26F6AA4}"/>
              </a:ext>
            </a:extLst>
          </p:cNvPr>
          <p:cNvGraphicFramePr>
            <a:graphicFrameLocks noGrp="1"/>
          </p:cNvGraphicFramePr>
          <p:nvPr/>
        </p:nvGraphicFramePr>
        <p:xfrm>
          <a:off x="6578616" y="4243797"/>
          <a:ext cx="4929607" cy="1815303"/>
        </p:xfrm>
        <a:graphic>
          <a:graphicData uri="http://schemas.openxmlformats.org/drawingml/2006/table">
            <a:tbl>
              <a:tblPr/>
              <a:tblGrid>
                <a:gridCol w="102665">
                  <a:extLst>
                    <a:ext uri="{9D8B030D-6E8A-4147-A177-3AD203B41FA5}">
                      <a16:colId xmlns:a16="http://schemas.microsoft.com/office/drawing/2014/main" val="2029710360"/>
                    </a:ext>
                  </a:extLst>
                </a:gridCol>
                <a:gridCol w="102665">
                  <a:extLst>
                    <a:ext uri="{9D8B030D-6E8A-4147-A177-3AD203B41FA5}">
                      <a16:colId xmlns:a16="http://schemas.microsoft.com/office/drawing/2014/main" val="1608709367"/>
                    </a:ext>
                  </a:extLst>
                </a:gridCol>
                <a:gridCol w="102665">
                  <a:extLst>
                    <a:ext uri="{9D8B030D-6E8A-4147-A177-3AD203B41FA5}">
                      <a16:colId xmlns:a16="http://schemas.microsoft.com/office/drawing/2014/main" val="1992146528"/>
                    </a:ext>
                  </a:extLst>
                </a:gridCol>
                <a:gridCol w="102665">
                  <a:extLst>
                    <a:ext uri="{9D8B030D-6E8A-4147-A177-3AD203B41FA5}">
                      <a16:colId xmlns:a16="http://schemas.microsoft.com/office/drawing/2014/main" val="760320409"/>
                    </a:ext>
                  </a:extLst>
                </a:gridCol>
                <a:gridCol w="102665">
                  <a:extLst>
                    <a:ext uri="{9D8B030D-6E8A-4147-A177-3AD203B41FA5}">
                      <a16:colId xmlns:a16="http://schemas.microsoft.com/office/drawing/2014/main" val="1628336020"/>
                    </a:ext>
                  </a:extLst>
                </a:gridCol>
                <a:gridCol w="102665">
                  <a:extLst>
                    <a:ext uri="{9D8B030D-6E8A-4147-A177-3AD203B41FA5}">
                      <a16:colId xmlns:a16="http://schemas.microsoft.com/office/drawing/2014/main" val="862358693"/>
                    </a:ext>
                  </a:extLst>
                </a:gridCol>
                <a:gridCol w="102665">
                  <a:extLst>
                    <a:ext uri="{9D8B030D-6E8A-4147-A177-3AD203B41FA5}">
                      <a16:colId xmlns:a16="http://schemas.microsoft.com/office/drawing/2014/main" val="1914214231"/>
                    </a:ext>
                  </a:extLst>
                </a:gridCol>
                <a:gridCol w="102665">
                  <a:extLst>
                    <a:ext uri="{9D8B030D-6E8A-4147-A177-3AD203B41FA5}">
                      <a16:colId xmlns:a16="http://schemas.microsoft.com/office/drawing/2014/main" val="1029296447"/>
                    </a:ext>
                  </a:extLst>
                </a:gridCol>
                <a:gridCol w="102665">
                  <a:extLst>
                    <a:ext uri="{9D8B030D-6E8A-4147-A177-3AD203B41FA5}">
                      <a16:colId xmlns:a16="http://schemas.microsoft.com/office/drawing/2014/main" val="3741537804"/>
                    </a:ext>
                  </a:extLst>
                </a:gridCol>
                <a:gridCol w="102665">
                  <a:extLst>
                    <a:ext uri="{9D8B030D-6E8A-4147-A177-3AD203B41FA5}">
                      <a16:colId xmlns:a16="http://schemas.microsoft.com/office/drawing/2014/main" val="2218877101"/>
                    </a:ext>
                  </a:extLst>
                </a:gridCol>
                <a:gridCol w="102665">
                  <a:extLst>
                    <a:ext uri="{9D8B030D-6E8A-4147-A177-3AD203B41FA5}">
                      <a16:colId xmlns:a16="http://schemas.microsoft.com/office/drawing/2014/main" val="2872354271"/>
                    </a:ext>
                  </a:extLst>
                </a:gridCol>
                <a:gridCol w="102665">
                  <a:extLst>
                    <a:ext uri="{9D8B030D-6E8A-4147-A177-3AD203B41FA5}">
                      <a16:colId xmlns:a16="http://schemas.microsoft.com/office/drawing/2014/main" val="1643061222"/>
                    </a:ext>
                  </a:extLst>
                </a:gridCol>
                <a:gridCol w="102665">
                  <a:extLst>
                    <a:ext uri="{9D8B030D-6E8A-4147-A177-3AD203B41FA5}">
                      <a16:colId xmlns:a16="http://schemas.microsoft.com/office/drawing/2014/main" val="1385916113"/>
                    </a:ext>
                  </a:extLst>
                </a:gridCol>
                <a:gridCol w="102665">
                  <a:extLst>
                    <a:ext uri="{9D8B030D-6E8A-4147-A177-3AD203B41FA5}">
                      <a16:colId xmlns:a16="http://schemas.microsoft.com/office/drawing/2014/main" val="3866160931"/>
                    </a:ext>
                  </a:extLst>
                </a:gridCol>
                <a:gridCol w="102665">
                  <a:extLst>
                    <a:ext uri="{9D8B030D-6E8A-4147-A177-3AD203B41FA5}">
                      <a16:colId xmlns:a16="http://schemas.microsoft.com/office/drawing/2014/main" val="3177029244"/>
                    </a:ext>
                  </a:extLst>
                </a:gridCol>
                <a:gridCol w="102665">
                  <a:extLst>
                    <a:ext uri="{9D8B030D-6E8A-4147-A177-3AD203B41FA5}">
                      <a16:colId xmlns:a16="http://schemas.microsoft.com/office/drawing/2014/main" val="2561874737"/>
                    </a:ext>
                  </a:extLst>
                </a:gridCol>
                <a:gridCol w="102665">
                  <a:extLst>
                    <a:ext uri="{9D8B030D-6E8A-4147-A177-3AD203B41FA5}">
                      <a16:colId xmlns:a16="http://schemas.microsoft.com/office/drawing/2014/main" val="316135192"/>
                    </a:ext>
                  </a:extLst>
                </a:gridCol>
                <a:gridCol w="102665">
                  <a:extLst>
                    <a:ext uri="{9D8B030D-6E8A-4147-A177-3AD203B41FA5}">
                      <a16:colId xmlns:a16="http://schemas.microsoft.com/office/drawing/2014/main" val="326454517"/>
                    </a:ext>
                  </a:extLst>
                </a:gridCol>
                <a:gridCol w="102665">
                  <a:extLst>
                    <a:ext uri="{9D8B030D-6E8A-4147-A177-3AD203B41FA5}">
                      <a16:colId xmlns:a16="http://schemas.microsoft.com/office/drawing/2014/main" val="3904549826"/>
                    </a:ext>
                  </a:extLst>
                </a:gridCol>
                <a:gridCol w="102665">
                  <a:extLst>
                    <a:ext uri="{9D8B030D-6E8A-4147-A177-3AD203B41FA5}">
                      <a16:colId xmlns:a16="http://schemas.microsoft.com/office/drawing/2014/main" val="874392602"/>
                    </a:ext>
                  </a:extLst>
                </a:gridCol>
                <a:gridCol w="102665">
                  <a:extLst>
                    <a:ext uri="{9D8B030D-6E8A-4147-A177-3AD203B41FA5}">
                      <a16:colId xmlns:a16="http://schemas.microsoft.com/office/drawing/2014/main" val="4211509375"/>
                    </a:ext>
                  </a:extLst>
                </a:gridCol>
                <a:gridCol w="102665">
                  <a:extLst>
                    <a:ext uri="{9D8B030D-6E8A-4147-A177-3AD203B41FA5}">
                      <a16:colId xmlns:a16="http://schemas.microsoft.com/office/drawing/2014/main" val="674903891"/>
                    </a:ext>
                  </a:extLst>
                </a:gridCol>
                <a:gridCol w="102665">
                  <a:extLst>
                    <a:ext uri="{9D8B030D-6E8A-4147-A177-3AD203B41FA5}">
                      <a16:colId xmlns:a16="http://schemas.microsoft.com/office/drawing/2014/main" val="1540614034"/>
                    </a:ext>
                  </a:extLst>
                </a:gridCol>
                <a:gridCol w="102665">
                  <a:extLst>
                    <a:ext uri="{9D8B030D-6E8A-4147-A177-3AD203B41FA5}">
                      <a16:colId xmlns:a16="http://schemas.microsoft.com/office/drawing/2014/main" val="557020932"/>
                    </a:ext>
                  </a:extLst>
                </a:gridCol>
                <a:gridCol w="102665">
                  <a:extLst>
                    <a:ext uri="{9D8B030D-6E8A-4147-A177-3AD203B41FA5}">
                      <a16:colId xmlns:a16="http://schemas.microsoft.com/office/drawing/2014/main" val="1874713020"/>
                    </a:ext>
                  </a:extLst>
                </a:gridCol>
                <a:gridCol w="102665">
                  <a:extLst>
                    <a:ext uri="{9D8B030D-6E8A-4147-A177-3AD203B41FA5}">
                      <a16:colId xmlns:a16="http://schemas.microsoft.com/office/drawing/2014/main" val="3994461095"/>
                    </a:ext>
                  </a:extLst>
                </a:gridCol>
                <a:gridCol w="102665">
                  <a:extLst>
                    <a:ext uri="{9D8B030D-6E8A-4147-A177-3AD203B41FA5}">
                      <a16:colId xmlns:a16="http://schemas.microsoft.com/office/drawing/2014/main" val="2098650001"/>
                    </a:ext>
                  </a:extLst>
                </a:gridCol>
                <a:gridCol w="102665">
                  <a:extLst>
                    <a:ext uri="{9D8B030D-6E8A-4147-A177-3AD203B41FA5}">
                      <a16:colId xmlns:a16="http://schemas.microsoft.com/office/drawing/2014/main" val="162333433"/>
                    </a:ext>
                  </a:extLst>
                </a:gridCol>
                <a:gridCol w="102665">
                  <a:extLst>
                    <a:ext uri="{9D8B030D-6E8A-4147-A177-3AD203B41FA5}">
                      <a16:colId xmlns:a16="http://schemas.microsoft.com/office/drawing/2014/main" val="575829258"/>
                    </a:ext>
                  </a:extLst>
                </a:gridCol>
                <a:gridCol w="102665">
                  <a:extLst>
                    <a:ext uri="{9D8B030D-6E8A-4147-A177-3AD203B41FA5}">
                      <a16:colId xmlns:a16="http://schemas.microsoft.com/office/drawing/2014/main" val="741480882"/>
                    </a:ext>
                  </a:extLst>
                </a:gridCol>
                <a:gridCol w="102665">
                  <a:extLst>
                    <a:ext uri="{9D8B030D-6E8A-4147-A177-3AD203B41FA5}">
                      <a16:colId xmlns:a16="http://schemas.microsoft.com/office/drawing/2014/main" val="2041383338"/>
                    </a:ext>
                  </a:extLst>
                </a:gridCol>
                <a:gridCol w="102665">
                  <a:extLst>
                    <a:ext uri="{9D8B030D-6E8A-4147-A177-3AD203B41FA5}">
                      <a16:colId xmlns:a16="http://schemas.microsoft.com/office/drawing/2014/main" val="2311784945"/>
                    </a:ext>
                  </a:extLst>
                </a:gridCol>
                <a:gridCol w="102665">
                  <a:extLst>
                    <a:ext uri="{9D8B030D-6E8A-4147-A177-3AD203B41FA5}">
                      <a16:colId xmlns:a16="http://schemas.microsoft.com/office/drawing/2014/main" val="360192458"/>
                    </a:ext>
                  </a:extLst>
                </a:gridCol>
                <a:gridCol w="102665">
                  <a:extLst>
                    <a:ext uri="{9D8B030D-6E8A-4147-A177-3AD203B41FA5}">
                      <a16:colId xmlns:a16="http://schemas.microsoft.com/office/drawing/2014/main" val="2833863435"/>
                    </a:ext>
                  </a:extLst>
                </a:gridCol>
                <a:gridCol w="102665">
                  <a:extLst>
                    <a:ext uri="{9D8B030D-6E8A-4147-A177-3AD203B41FA5}">
                      <a16:colId xmlns:a16="http://schemas.microsoft.com/office/drawing/2014/main" val="1985087169"/>
                    </a:ext>
                  </a:extLst>
                </a:gridCol>
                <a:gridCol w="102665">
                  <a:extLst>
                    <a:ext uri="{9D8B030D-6E8A-4147-A177-3AD203B41FA5}">
                      <a16:colId xmlns:a16="http://schemas.microsoft.com/office/drawing/2014/main" val="567700419"/>
                    </a:ext>
                  </a:extLst>
                </a:gridCol>
                <a:gridCol w="102665">
                  <a:extLst>
                    <a:ext uri="{9D8B030D-6E8A-4147-A177-3AD203B41FA5}">
                      <a16:colId xmlns:a16="http://schemas.microsoft.com/office/drawing/2014/main" val="401479753"/>
                    </a:ext>
                  </a:extLst>
                </a:gridCol>
                <a:gridCol w="102665">
                  <a:extLst>
                    <a:ext uri="{9D8B030D-6E8A-4147-A177-3AD203B41FA5}">
                      <a16:colId xmlns:a16="http://schemas.microsoft.com/office/drawing/2014/main" val="1803521713"/>
                    </a:ext>
                  </a:extLst>
                </a:gridCol>
                <a:gridCol w="102665">
                  <a:extLst>
                    <a:ext uri="{9D8B030D-6E8A-4147-A177-3AD203B41FA5}">
                      <a16:colId xmlns:a16="http://schemas.microsoft.com/office/drawing/2014/main" val="3817559894"/>
                    </a:ext>
                  </a:extLst>
                </a:gridCol>
                <a:gridCol w="102665">
                  <a:extLst>
                    <a:ext uri="{9D8B030D-6E8A-4147-A177-3AD203B41FA5}">
                      <a16:colId xmlns:a16="http://schemas.microsoft.com/office/drawing/2014/main" val="1293575120"/>
                    </a:ext>
                  </a:extLst>
                </a:gridCol>
                <a:gridCol w="102665">
                  <a:extLst>
                    <a:ext uri="{9D8B030D-6E8A-4147-A177-3AD203B41FA5}">
                      <a16:colId xmlns:a16="http://schemas.microsoft.com/office/drawing/2014/main" val="3733339992"/>
                    </a:ext>
                  </a:extLst>
                </a:gridCol>
                <a:gridCol w="102665">
                  <a:extLst>
                    <a:ext uri="{9D8B030D-6E8A-4147-A177-3AD203B41FA5}">
                      <a16:colId xmlns:a16="http://schemas.microsoft.com/office/drawing/2014/main" val="14485575"/>
                    </a:ext>
                  </a:extLst>
                </a:gridCol>
                <a:gridCol w="102665">
                  <a:extLst>
                    <a:ext uri="{9D8B030D-6E8A-4147-A177-3AD203B41FA5}">
                      <a16:colId xmlns:a16="http://schemas.microsoft.com/office/drawing/2014/main" val="611259082"/>
                    </a:ext>
                  </a:extLst>
                </a:gridCol>
                <a:gridCol w="515012">
                  <a:extLst>
                    <a:ext uri="{9D8B030D-6E8A-4147-A177-3AD203B41FA5}">
                      <a16:colId xmlns:a16="http://schemas.microsoft.com/office/drawing/2014/main" val="1969973983"/>
                    </a:ext>
                  </a:extLst>
                </a:gridCol>
              </a:tblGrid>
              <a:tr h="166001">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a:endParaRPr lang="en-US" sz="500" dirty="0">
                        <a:solidFill>
                          <a:schemeClr val="bg1"/>
                        </a:solidFill>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spc="-30" baseline="0" dirty="0">
                        <a:solidFill>
                          <a:schemeClr val="bg1"/>
                        </a:solidFill>
                        <a:effectLst/>
                        <a:latin typeface="Calibri" panose="020F0502020204030204" pitchFamily="34" charset="0"/>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marR="0" lvl="0" indent="0" algn="ctr" defTabSz="685800" rtl="0" eaLnBrk="1" fontAlgn="b" latinLnBrk="0" hangingPunct="1">
                        <a:lnSpc>
                          <a:spcPct val="100000"/>
                        </a:lnSpc>
                        <a:spcBef>
                          <a:spcPts val="0"/>
                        </a:spcBef>
                        <a:spcAft>
                          <a:spcPts val="0"/>
                        </a:spcAft>
                        <a:buClrTx/>
                        <a:buSzTx/>
                        <a:buFontTx/>
                        <a:buNone/>
                        <a:tabLst/>
                        <a:defRPr/>
                      </a:pPr>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r>
                        <a:rPr lang="en-US" sz="900" b="0" i="0" u="none" strike="noStrike" dirty="0">
                          <a:solidFill>
                            <a:schemeClr val="tx1"/>
                          </a:solidFill>
                          <a:effectLst/>
                          <a:latin typeface="Calibri" panose="020F0502020204030204" pitchFamily="34" charset="0"/>
                          <a:cs typeface="Calibri" panose="020F0502020204030204" pitchFamily="34" charset="0"/>
                        </a:rPr>
                        <a:t>Ex19del</a:t>
                      </a: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4169719166"/>
                  </a:ext>
                </a:extLst>
              </a:tr>
              <a:tr h="166001">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a:endParaRPr lang="en-US" sz="500" dirty="0">
                        <a:solidFill>
                          <a:schemeClr val="bg1"/>
                        </a:solidFill>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spc="-30" baseline="0" dirty="0">
                        <a:solidFill>
                          <a:schemeClr val="bg1"/>
                        </a:solidFill>
                        <a:effectLst/>
                        <a:latin typeface="Calibri" panose="020F0502020204030204" pitchFamily="34" charset="0"/>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900" b="0" i="0" u="none" strike="noStrike" dirty="0">
                          <a:solidFill>
                            <a:schemeClr val="bg1"/>
                          </a:solidFill>
                          <a:effectLst/>
                          <a:latin typeface="Calibri" panose="020F0502020204030204" pitchFamily="34" charset="0"/>
                          <a:cs typeface="Calibri" panose="020F0502020204030204" pitchFamily="34" charset="0"/>
                        </a:rPr>
                        <a:t>L858R</a:t>
                      </a: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2615170822"/>
                  </a:ext>
                </a:extLst>
              </a:tr>
              <a:tr h="166001">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endParaRPr lang="en-US" sz="500" dirty="0">
                        <a:solidFill>
                          <a:schemeClr val="bg1"/>
                        </a:solidFill>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spc="-30" baseline="0" dirty="0">
                        <a:solidFill>
                          <a:schemeClr val="bg1"/>
                        </a:solidFill>
                        <a:effectLst/>
                        <a:latin typeface="Calibri" panose="020F0502020204030204" pitchFamily="34" charset="0"/>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900" b="0" i="0" u="none" strike="noStrike" dirty="0">
                          <a:solidFill>
                            <a:schemeClr val="bg1"/>
                          </a:solidFill>
                          <a:effectLst/>
                          <a:latin typeface="Calibri" panose="020F0502020204030204" pitchFamily="34" charset="0"/>
                          <a:cs typeface="Calibri" panose="020F0502020204030204" pitchFamily="34" charset="0"/>
                        </a:rPr>
                        <a:t>Other</a:t>
                      </a: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extLst>
                  <a:ext uri="{0D108BD9-81ED-4DB2-BD59-A6C34878D82A}">
                    <a16:rowId xmlns:a16="http://schemas.microsoft.com/office/drawing/2014/main" val="2164307203"/>
                  </a:ext>
                </a:extLst>
              </a:tr>
              <a:tr h="213013">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5">
                        <a:lumMod val="75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spc="-30" baseline="0" dirty="0">
                        <a:solidFill>
                          <a:schemeClr val="bg1"/>
                        </a:solidFill>
                        <a:effectLst/>
                        <a:latin typeface="Calibri" panose="020F0502020204030204" pitchFamily="34" charset="0"/>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5">
                        <a:lumMod val="75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5">
                        <a:lumMod val="75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kern="1200" spc="-40" baseline="0" dirty="0">
                        <a:solidFill>
                          <a:schemeClr val="bg1"/>
                        </a:solidFill>
                        <a:effectLst/>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5">
                        <a:lumMod val="75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marR="0" lvl="0" indent="0" algn="ctr" defTabSz="914126" rtl="0" eaLnBrk="1" fontAlgn="b" latinLnBrk="0" hangingPunct="1">
                        <a:lnSpc>
                          <a:spcPct val="100000"/>
                        </a:lnSpc>
                        <a:spcBef>
                          <a:spcPts val="0"/>
                        </a:spcBef>
                        <a:spcAft>
                          <a:spcPts val="0"/>
                        </a:spcAft>
                        <a:buClrTx/>
                        <a:buSzTx/>
                        <a:buFontTx/>
                        <a:buNone/>
                        <a:tabLst/>
                        <a:defRPr/>
                      </a:pPr>
                      <a:endParaRPr lang="en-US" sz="500" b="0" i="0" u="none" strike="noStrike" kern="1200" spc="-40" baseline="0" dirty="0">
                        <a:solidFill>
                          <a:schemeClr val="bg1"/>
                        </a:solidFill>
                        <a:effectLst/>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5">
                        <a:lumMod val="75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5">
                        <a:lumMod val="75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marR="0" lvl="0" indent="0" algn="ctr" defTabSz="914400" rtl="0" eaLnBrk="1" fontAlgn="b"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marR="0" lvl="0" indent="0" algn="ctr" defTabSz="685800" rtl="0" eaLnBrk="1" fontAlgn="b" latinLnBrk="0" hangingPunct="1">
                        <a:lnSpc>
                          <a:spcPct val="100000"/>
                        </a:lnSpc>
                        <a:spcBef>
                          <a:spcPts val="0"/>
                        </a:spcBef>
                        <a:spcAft>
                          <a:spcPts val="0"/>
                        </a:spcAft>
                        <a:buClrTx/>
                        <a:buSzTx/>
                        <a:buFontTx/>
                        <a:buNone/>
                        <a:tabLst/>
                        <a:defRPr/>
                      </a:pPr>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r>
                        <a:rPr lang="en-US" sz="900" b="0" i="0" u="none" strike="noStrike" dirty="0">
                          <a:solidFill>
                            <a:schemeClr val="tx1"/>
                          </a:solidFill>
                          <a:effectLst/>
                          <a:latin typeface="Calibri" panose="020F0502020204030204" pitchFamily="34" charset="0"/>
                          <a:cs typeface="Calibri" panose="020F0502020204030204" pitchFamily="34" charset="0"/>
                        </a:rPr>
                        <a:t>C797X</a:t>
                      </a: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5">
                        <a:lumMod val="75000"/>
                      </a:schemeClr>
                    </a:solidFill>
                  </a:tcPr>
                </a:tc>
                <a:extLst>
                  <a:ext uri="{0D108BD9-81ED-4DB2-BD59-A6C34878D82A}">
                    <a16:rowId xmlns:a16="http://schemas.microsoft.com/office/drawing/2014/main" val="3765065617"/>
                  </a:ext>
                </a:extLst>
              </a:tr>
              <a:tr h="213013">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spc="-30" baseline="0" dirty="0">
                        <a:solidFill>
                          <a:schemeClr val="bg1"/>
                        </a:solidFill>
                        <a:effectLst/>
                        <a:latin typeface="Calibri" panose="020F0502020204030204" pitchFamily="34" charset="0"/>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kern="1200" spc="-40" baseline="0" dirty="0">
                        <a:solidFill>
                          <a:schemeClr val="bg1"/>
                        </a:solidFill>
                        <a:effectLst/>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126" rtl="0" eaLnBrk="1" fontAlgn="b" latinLnBrk="0" hangingPunct="1">
                        <a:lnSpc>
                          <a:spcPct val="100000"/>
                        </a:lnSpc>
                        <a:spcBef>
                          <a:spcPts val="0"/>
                        </a:spcBef>
                        <a:spcAft>
                          <a:spcPts val="0"/>
                        </a:spcAft>
                        <a:buClrTx/>
                        <a:buSzTx/>
                        <a:buFontTx/>
                        <a:buNone/>
                        <a:tabLst/>
                        <a:defRPr/>
                      </a:pPr>
                      <a:endParaRPr lang="en-US" sz="500" b="0" i="0" u="none" strike="noStrike" kern="1200" spc="-40" baseline="0" dirty="0">
                        <a:solidFill>
                          <a:schemeClr val="bg1"/>
                        </a:solidFill>
                        <a:effectLst/>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900" b="0" i="0" u="none" strike="noStrike" dirty="0">
                          <a:solidFill>
                            <a:schemeClr val="tx1"/>
                          </a:solidFill>
                          <a:effectLst/>
                          <a:latin typeface="Calibri" panose="020F0502020204030204" pitchFamily="34" charset="0"/>
                          <a:cs typeface="Calibri" panose="020F0502020204030204" pitchFamily="34" charset="0"/>
                        </a:rPr>
                        <a:t>Other</a:t>
                      </a: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extLst>
                  <a:ext uri="{0D108BD9-81ED-4DB2-BD59-A6C34878D82A}">
                    <a16:rowId xmlns:a16="http://schemas.microsoft.com/office/drawing/2014/main" val="2844609723"/>
                  </a:ext>
                </a:extLst>
              </a:tr>
              <a:tr h="182166">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spc="-40" baseline="0" dirty="0">
                        <a:solidFill>
                          <a:schemeClr val="bg1"/>
                        </a:solidFill>
                        <a:effectLst/>
                        <a:latin typeface="Calibri" panose="020F0502020204030204" pitchFamily="34" charset="0"/>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algn="ctr" fontAlgn="b"/>
                      <a:r>
                        <a:rPr lang="en-US" sz="900" b="0" i="1" u="none" strike="noStrike" dirty="0">
                          <a:solidFill>
                            <a:schemeClr val="bg1"/>
                          </a:solidFill>
                          <a:effectLst/>
                          <a:latin typeface="Calibri" panose="020F0502020204030204" pitchFamily="34" charset="0"/>
                          <a:cs typeface="Calibri" panose="020F0502020204030204" pitchFamily="34" charset="0"/>
                        </a:rPr>
                        <a:t>Met</a:t>
                      </a:r>
                      <a:r>
                        <a:rPr lang="en-US" sz="900" b="0" i="0" u="none" strike="noStrike" dirty="0">
                          <a:solidFill>
                            <a:schemeClr val="bg1"/>
                          </a:solidFill>
                          <a:effectLst/>
                          <a:latin typeface="Calibri" panose="020F0502020204030204" pitchFamily="34" charset="0"/>
                          <a:cs typeface="Calibri" panose="020F0502020204030204" pitchFamily="34" charset="0"/>
                        </a:rPr>
                        <a:t> amp</a:t>
                      </a: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a16="http://schemas.microsoft.com/office/drawing/2014/main" val="94486536"/>
                  </a:ext>
                </a:extLst>
              </a:tr>
              <a:tr h="182166">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spc="-40" baseline="0" dirty="0">
                        <a:solidFill>
                          <a:schemeClr val="bg1"/>
                        </a:solidFill>
                        <a:effectLst/>
                        <a:latin typeface="Calibri" panose="020F0502020204030204" pitchFamily="34" charset="0"/>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900" b="0" i="0" u="none" strike="noStrike" dirty="0">
                          <a:solidFill>
                            <a:schemeClr val="bg1"/>
                          </a:solidFill>
                          <a:effectLst/>
                          <a:latin typeface="Calibri" panose="020F0502020204030204" pitchFamily="34" charset="0"/>
                          <a:cs typeface="Calibri" panose="020F0502020204030204" pitchFamily="34" charset="0"/>
                        </a:rPr>
                        <a:t>Other</a:t>
                      </a: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extLst>
                  <a:ext uri="{0D108BD9-81ED-4DB2-BD59-A6C34878D82A}">
                    <a16:rowId xmlns:a16="http://schemas.microsoft.com/office/drawing/2014/main" val="2888257294"/>
                  </a:ext>
                </a:extLst>
              </a:tr>
              <a:tr h="219075">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b"/>
                      <a:endParaRPr lang="en-US" sz="500" b="0" i="0" u="none" strike="noStrike" spc="-40" baseline="0" dirty="0">
                        <a:solidFill>
                          <a:schemeClr val="bg1"/>
                        </a:solidFill>
                        <a:effectLst/>
                        <a:latin typeface="Calibri" panose="020F0502020204030204" pitchFamily="34" charset="0"/>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endParaRPr lang="en-US" sz="500" b="0" i="0" u="none" strike="noStrike" dirty="0">
                        <a:solidFill>
                          <a:schemeClr val="bg1"/>
                        </a:solidFill>
                        <a:effectLst/>
                        <a:latin typeface="Calibri" panose="020F0502020204030204" pitchFamily="34" charset="0"/>
                        <a:cs typeface="Calibri" panose="020F0502020204030204" pitchFamily="34" charset="0"/>
                      </a:endParaRPr>
                    </a:p>
                  </a:txBody>
                  <a:tcPr marL="0" marR="0" marT="0" marB="0" vert="vert"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en-US" sz="900" b="0" i="0" u="none" strike="noStrike" dirty="0">
                          <a:solidFill>
                            <a:schemeClr val="bg1"/>
                          </a:solidFill>
                          <a:effectLst/>
                          <a:latin typeface="Calibri" panose="020F0502020204030204" pitchFamily="34" charset="0"/>
                          <a:cs typeface="Calibri" panose="020F0502020204030204" pitchFamily="34" charset="0"/>
                        </a:rPr>
                        <a:t>Unknown</a:t>
                      </a: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2484979441"/>
                  </a:ext>
                </a:extLst>
              </a:tr>
              <a:tr h="307867">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endParaRPr kumimoji="0" lang="en-US" sz="6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90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endParaRPr kumimoji="0" lang="en-US" sz="6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90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endParaRPr kumimoji="0" lang="en-US" sz="6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endParaRPr kumimoji="0" lang="en-US" sz="6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endParaRPr kumimoji="0" lang="en-US" sz="6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endParaRPr kumimoji="0" lang="en-US" sz="6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endParaRPr kumimoji="0" lang="en-US" sz="6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marR="0" lvl="0" indent="0" algn="ctr" defTabSz="914126" rtl="0" eaLnBrk="1" fontAlgn="b" latinLnBrk="0" hangingPunct="1">
                        <a:lnSpc>
                          <a:spcPct val="100000"/>
                        </a:lnSpc>
                        <a:spcBef>
                          <a:spcPts val="0"/>
                        </a:spcBef>
                        <a:spcAft>
                          <a:spcPts val="0"/>
                        </a:spcAft>
                        <a:buClrTx/>
                        <a:buSzTx/>
                        <a:buFontTx/>
                        <a:buNone/>
                        <a:tabLst/>
                        <a:defRPr/>
                      </a:pPr>
                      <a:r>
                        <a:rPr kumimoji="0" lang="en-US" sz="8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X</a:t>
                      </a: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endParaRPr kumimoji="0" lang="en-US" sz="8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endParaRPr kumimoji="0" lang="en-US" sz="5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marR="0" lvl="0" indent="0" algn="ctr" defTabSz="914126" rtl="0" eaLnBrk="1" fontAlgn="b" latinLnBrk="0" hangingPunct="1">
                        <a:lnSpc>
                          <a:spcPct val="100000"/>
                        </a:lnSpc>
                        <a:spcBef>
                          <a:spcPts val="0"/>
                        </a:spcBef>
                        <a:spcAft>
                          <a:spcPts val="0"/>
                        </a:spcAft>
                        <a:buClrTx/>
                        <a:buSzTx/>
                        <a:buFontTx/>
                        <a:buNone/>
                        <a:tabLst/>
                        <a:defRPr/>
                      </a:pPr>
                      <a:endParaRPr kumimoji="0" lang="en-US" sz="500" b="0" i="0" u="none" strike="noStrike" kern="1200" cap="none" spc="-50" normalizeH="0" baseline="0" dirty="0">
                        <a:ln>
                          <a:noFill/>
                        </a:ln>
                        <a:solidFill>
                          <a:schemeClr val="tx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marR="0" lvl="0" indent="0" algn="ctr" defTabSz="914126" rtl="0" eaLnBrk="1" fontAlgn="b" latinLnBrk="0" hangingPunct="1">
                        <a:lnSpc>
                          <a:spcPct val="100000"/>
                        </a:lnSpc>
                        <a:spcBef>
                          <a:spcPts val="0"/>
                        </a:spcBef>
                        <a:spcAft>
                          <a:spcPts val="0"/>
                        </a:spcAft>
                        <a:buClrTx/>
                        <a:buSzTx/>
                        <a:buFontTx/>
                        <a:buNone/>
                        <a:tabLst/>
                        <a:defRPr/>
                      </a:pPr>
                      <a:r>
                        <a:rPr kumimoji="0" lang="en-US" sz="8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X</a:t>
                      </a: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endParaRPr kumimoji="0" lang="en-US" sz="5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endParaRPr kumimoji="0" lang="en-US" sz="5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90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endParaRPr kumimoji="0" lang="en-US" sz="6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75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lnSpc>
                          <a:spcPct val="100000"/>
                        </a:lnSpc>
                      </a:pPr>
                      <a:endParaRPr kumimoji="0" lang="en-US" sz="800" b="0" i="0" u="none" strike="noStrike" kern="1200" cap="none" spc="-40" normalizeH="0" baseline="3000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75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marR="0" lvl="0" indent="0" algn="ctr" defTabSz="914126" rtl="0" eaLnBrk="1" fontAlgn="b" latinLnBrk="0" hangingPunct="1">
                        <a:lnSpc>
                          <a:spcPct val="100000"/>
                        </a:lnSpc>
                        <a:spcBef>
                          <a:spcPts val="0"/>
                        </a:spcBef>
                        <a:spcAft>
                          <a:spcPts val="0"/>
                        </a:spcAft>
                        <a:buClrTx/>
                        <a:buSzTx/>
                        <a:buFontTx/>
                        <a:buNone/>
                        <a:tabLst/>
                        <a:defRPr/>
                      </a:pPr>
                      <a:r>
                        <a:rPr kumimoji="0" lang="en-US" sz="8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X</a:t>
                      </a: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endParaRPr kumimoji="0" lang="en-US" sz="6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90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endParaRPr kumimoji="0" lang="en-US" sz="6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marR="0" lvl="0" indent="0" algn="ctr" defTabSz="914126" rtl="0" eaLnBrk="1" fontAlgn="b" latinLnBrk="0" hangingPunct="1">
                        <a:lnSpc>
                          <a:spcPct val="100000"/>
                        </a:lnSpc>
                        <a:spcBef>
                          <a:spcPts val="0"/>
                        </a:spcBef>
                        <a:spcAft>
                          <a:spcPts val="0"/>
                        </a:spcAft>
                        <a:buClrTx/>
                        <a:buSzTx/>
                        <a:buFontTx/>
                        <a:buNone/>
                        <a:tabLst/>
                        <a:defRPr/>
                      </a:pPr>
                      <a:r>
                        <a:rPr kumimoji="0" lang="en-US" sz="8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X</a:t>
                      </a: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endParaRPr kumimoji="0" lang="en-US" sz="5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lnSpc>
                          <a:spcPct val="90000"/>
                        </a:lnSpc>
                      </a:pPr>
                      <a:endParaRPr kumimoji="0" lang="en-US" sz="5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90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endParaRPr kumimoji="0" lang="en-US" sz="5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90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endParaRPr kumimoji="0" lang="en-US" sz="5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90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endParaRPr kumimoji="0" lang="en-US" sz="5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endParaRPr kumimoji="0" lang="en-US" sz="6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endParaRPr kumimoji="0" lang="en-US" sz="6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lnSpc>
                          <a:spcPct val="90000"/>
                        </a:lnSpc>
                      </a:pPr>
                      <a:endParaRPr kumimoji="0" lang="en-US" sz="5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90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endParaRPr kumimoji="0" lang="en-US" sz="6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75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endParaRPr kumimoji="0" lang="en-US" sz="600" b="0" i="0" u="none" strike="noStrike" kern="1200" cap="none" spc="-40" normalizeH="0" baseline="0" dirty="0">
                        <a:ln>
                          <a:noFill/>
                        </a:ln>
                        <a:solidFill>
                          <a:schemeClr val="tx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75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endParaRPr kumimoji="0" lang="en-US" sz="5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75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endParaRPr kumimoji="0" lang="en-US" sz="5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90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marR="0" lvl="0" indent="0" algn="ctr" defTabSz="914126" rtl="0" eaLnBrk="1" fontAlgn="b" latinLnBrk="0" hangingPunct="1">
                        <a:lnSpc>
                          <a:spcPct val="100000"/>
                        </a:lnSpc>
                        <a:spcBef>
                          <a:spcPts val="0"/>
                        </a:spcBef>
                        <a:spcAft>
                          <a:spcPts val="0"/>
                        </a:spcAft>
                        <a:buClrTx/>
                        <a:buSzTx/>
                        <a:buFontTx/>
                        <a:buNone/>
                        <a:tabLst/>
                        <a:defRPr/>
                      </a:pPr>
                      <a:r>
                        <a:rPr kumimoji="0" lang="en-US" sz="8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X</a:t>
                      </a: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lnSpc>
                          <a:spcPct val="90000"/>
                        </a:lnSpc>
                      </a:pPr>
                      <a:endParaRPr kumimoji="0" lang="en-US" sz="5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90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endParaRPr kumimoji="0" lang="en-US" sz="5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marR="0" lvl="0" indent="0" algn="ctr" defTabSz="914126" rtl="0" eaLnBrk="1" fontAlgn="b" latinLnBrk="0" hangingPunct="1">
                        <a:lnSpc>
                          <a:spcPct val="100000"/>
                        </a:lnSpc>
                        <a:spcBef>
                          <a:spcPts val="0"/>
                        </a:spcBef>
                        <a:spcAft>
                          <a:spcPts val="0"/>
                        </a:spcAft>
                        <a:buClrTx/>
                        <a:buSzTx/>
                        <a:buFontTx/>
                        <a:buNone/>
                        <a:tabLst/>
                        <a:defRPr/>
                      </a:pPr>
                      <a:r>
                        <a:rPr kumimoji="0" lang="en-US" sz="8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X</a:t>
                      </a: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lnSpc>
                          <a:spcPct val="100000"/>
                        </a:lnSpc>
                      </a:pPr>
                      <a:endParaRPr kumimoji="0" lang="en-US" sz="6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lnSpc>
                          <a:spcPct val="100000"/>
                        </a:lnSpc>
                      </a:pPr>
                      <a:endParaRPr kumimoji="0" lang="en-US" sz="6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marR="0" lvl="0" indent="0" algn="ctr" defTabSz="914126" rtl="0" eaLnBrk="1" fontAlgn="b" latinLnBrk="0" hangingPunct="1">
                        <a:lnSpc>
                          <a:spcPct val="100000"/>
                        </a:lnSpc>
                        <a:spcBef>
                          <a:spcPts val="0"/>
                        </a:spcBef>
                        <a:spcAft>
                          <a:spcPts val="0"/>
                        </a:spcAft>
                        <a:buClrTx/>
                        <a:buSzTx/>
                        <a:buFontTx/>
                        <a:buNone/>
                        <a:tabLst/>
                        <a:defRPr/>
                      </a:pPr>
                      <a:r>
                        <a:rPr kumimoji="0" lang="en-US" sz="8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X</a:t>
                      </a: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endParaRPr kumimoji="0" lang="en-US" sz="600" b="0" i="0" u="none" strike="noStrike" kern="1200" cap="none" spc="-40" normalizeH="0" baseline="0" dirty="0">
                        <a:ln>
                          <a:noFill/>
                        </a:ln>
                        <a:solidFill>
                          <a:schemeClr val="tx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75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marR="0" lvl="0" indent="0" algn="ctr" defTabSz="914126" rtl="0" eaLnBrk="1" fontAlgn="b" latinLnBrk="0" hangingPunct="1">
                        <a:lnSpc>
                          <a:spcPct val="100000"/>
                        </a:lnSpc>
                        <a:spcBef>
                          <a:spcPts val="0"/>
                        </a:spcBef>
                        <a:spcAft>
                          <a:spcPts val="0"/>
                        </a:spcAft>
                        <a:buClrTx/>
                        <a:buSzTx/>
                        <a:buFontTx/>
                        <a:buNone/>
                        <a:tabLst/>
                        <a:defRPr/>
                      </a:pPr>
                      <a:r>
                        <a:rPr kumimoji="0" lang="en-US" sz="8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X</a:t>
                      </a: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lnSpc>
                          <a:spcPct val="100000"/>
                        </a:lnSpc>
                      </a:pPr>
                      <a:endParaRPr kumimoji="0" lang="en-US" sz="5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75000"/>
                      </a:schemeClr>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marR="0" lvl="0" indent="0" algn="ctr" defTabSz="914126" rtl="0" eaLnBrk="1" fontAlgn="b" latinLnBrk="0" hangingPunct="1">
                        <a:lnSpc>
                          <a:spcPct val="100000"/>
                        </a:lnSpc>
                        <a:spcBef>
                          <a:spcPts val="0"/>
                        </a:spcBef>
                        <a:spcAft>
                          <a:spcPts val="0"/>
                        </a:spcAft>
                        <a:buClrTx/>
                        <a:buSzTx/>
                        <a:buFontTx/>
                        <a:buNone/>
                        <a:tabLst/>
                        <a:defRPr/>
                      </a:pPr>
                      <a:r>
                        <a:rPr kumimoji="0" lang="en-US" sz="8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X</a:t>
                      </a: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914034" rtl="0" eaLnBrk="1" latinLnBrk="0" hangingPunct="1">
                        <a:defRPr kumimoji="1" sz="1799" kern="1200">
                          <a:solidFill>
                            <a:schemeClr val="tx1"/>
                          </a:solidFill>
                          <a:latin typeface="Calibri" panose="020F0502020204030204"/>
                        </a:defRPr>
                      </a:lvl1pPr>
                      <a:lvl2pPr marL="457017" algn="l" defTabSz="914034" rtl="0" eaLnBrk="1" latinLnBrk="0" hangingPunct="1">
                        <a:defRPr kumimoji="1" sz="1799" kern="1200">
                          <a:solidFill>
                            <a:schemeClr val="tx1"/>
                          </a:solidFill>
                          <a:latin typeface="Calibri" panose="020F0502020204030204"/>
                        </a:defRPr>
                      </a:lvl2pPr>
                      <a:lvl3pPr marL="914034" algn="l" defTabSz="914034" rtl="0" eaLnBrk="1" latinLnBrk="0" hangingPunct="1">
                        <a:defRPr kumimoji="1" sz="1799" kern="1200">
                          <a:solidFill>
                            <a:schemeClr val="tx1"/>
                          </a:solidFill>
                          <a:latin typeface="Calibri" panose="020F0502020204030204"/>
                        </a:defRPr>
                      </a:lvl3pPr>
                      <a:lvl4pPr marL="1371051" algn="l" defTabSz="914034" rtl="0" eaLnBrk="1" latinLnBrk="0" hangingPunct="1">
                        <a:defRPr kumimoji="1" sz="1799" kern="1200">
                          <a:solidFill>
                            <a:schemeClr val="tx1"/>
                          </a:solidFill>
                          <a:latin typeface="Calibri" panose="020F0502020204030204"/>
                        </a:defRPr>
                      </a:lvl4pPr>
                      <a:lvl5pPr marL="1828068" algn="l" defTabSz="914034" rtl="0" eaLnBrk="1" latinLnBrk="0" hangingPunct="1">
                        <a:defRPr kumimoji="1" sz="1799" kern="1200">
                          <a:solidFill>
                            <a:schemeClr val="tx1"/>
                          </a:solidFill>
                          <a:latin typeface="Calibri" panose="020F0502020204030204"/>
                        </a:defRPr>
                      </a:lvl5pPr>
                      <a:lvl6pPr marL="2285086" algn="l" defTabSz="914034" rtl="0" eaLnBrk="1" latinLnBrk="0" hangingPunct="1">
                        <a:defRPr kumimoji="1" sz="1799" kern="1200">
                          <a:solidFill>
                            <a:schemeClr val="tx1"/>
                          </a:solidFill>
                          <a:latin typeface="Calibri" panose="020F0502020204030204"/>
                        </a:defRPr>
                      </a:lvl6pPr>
                      <a:lvl7pPr marL="2742103" algn="l" defTabSz="914034" rtl="0" eaLnBrk="1" latinLnBrk="0" hangingPunct="1">
                        <a:defRPr kumimoji="1" sz="1799" kern="1200">
                          <a:solidFill>
                            <a:schemeClr val="tx1"/>
                          </a:solidFill>
                          <a:latin typeface="Calibri" panose="020F0502020204030204"/>
                        </a:defRPr>
                      </a:lvl7pPr>
                      <a:lvl8pPr marL="3199120" algn="l" defTabSz="914034" rtl="0" eaLnBrk="1" latinLnBrk="0" hangingPunct="1">
                        <a:defRPr kumimoji="1" sz="1799" kern="1200">
                          <a:solidFill>
                            <a:schemeClr val="tx1"/>
                          </a:solidFill>
                          <a:latin typeface="Calibri" panose="020F0502020204030204"/>
                        </a:defRPr>
                      </a:lvl8pPr>
                      <a:lvl9pPr marL="3656137" algn="l" defTabSz="914034" rtl="0" eaLnBrk="1" latinLnBrk="0" hangingPunct="1">
                        <a:defRPr kumimoji="1" sz="1799" kern="1200">
                          <a:solidFill>
                            <a:schemeClr val="tx1"/>
                          </a:solidFill>
                          <a:latin typeface="Calibri" panose="020F0502020204030204"/>
                        </a:defRPr>
                      </a:lvl9pPr>
                    </a:lstStyle>
                    <a:p>
                      <a:pPr marL="0" algn="ctr" defTabSz="914126" rtl="0" eaLnBrk="1" fontAlgn="b" latinLnBrk="0" hangingPunct="1">
                        <a:lnSpc>
                          <a:spcPct val="100000"/>
                        </a:lnSpc>
                      </a:pPr>
                      <a:r>
                        <a:rPr kumimoji="0" lang="en-US" sz="9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H-score</a:t>
                      </a:r>
                    </a:p>
                    <a:p>
                      <a:pPr marL="0" algn="ctr" defTabSz="914126" rtl="0" eaLnBrk="1" fontAlgn="b" latinLnBrk="0" hangingPunct="1">
                        <a:lnSpc>
                          <a:spcPct val="100000"/>
                        </a:lnSpc>
                      </a:pPr>
                      <a:r>
                        <a:rPr kumimoji="0" lang="en-US" sz="900" b="0" i="0" u="none" strike="noStrike" kern="1200" cap="none" spc="-4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0-300</a:t>
                      </a:r>
                    </a:p>
                  </a:txBody>
                  <a:tcPr marL="0" marR="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a:gsLst>
                        <a:gs pos="20000">
                          <a:srgbClr val="969696"/>
                        </a:gs>
                        <a:gs pos="0">
                          <a:schemeClr val="bg1"/>
                        </a:gs>
                        <a:gs pos="100000">
                          <a:schemeClr val="tx1"/>
                        </a:gs>
                      </a:gsLst>
                      <a:lin ang="11400000" scaled="0"/>
                    </a:gradFill>
                  </a:tcPr>
                </a:tc>
                <a:extLst>
                  <a:ext uri="{0D108BD9-81ED-4DB2-BD59-A6C34878D82A}">
                    <a16:rowId xmlns:a16="http://schemas.microsoft.com/office/drawing/2014/main" val="3423362528"/>
                  </a:ext>
                </a:extLst>
              </a:tr>
            </a:tbl>
          </a:graphicData>
        </a:graphic>
      </p:graphicFrame>
      <p:grpSp>
        <p:nvGrpSpPr>
          <p:cNvPr id="288" name="Group 287">
            <a:extLst>
              <a:ext uri="{FF2B5EF4-FFF2-40B4-BE49-F238E27FC236}">
                <a16:creationId xmlns:a16="http://schemas.microsoft.com/office/drawing/2014/main" id="{AE0BFA20-0BFA-766D-A7D0-37CCA03CC51A}"/>
              </a:ext>
            </a:extLst>
          </p:cNvPr>
          <p:cNvGrpSpPr/>
          <p:nvPr/>
        </p:nvGrpSpPr>
        <p:grpSpPr>
          <a:xfrm>
            <a:off x="193771" y="4740506"/>
            <a:ext cx="11314452" cy="1312998"/>
            <a:chOff x="193771" y="4740506"/>
            <a:chExt cx="11314452" cy="1312998"/>
          </a:xfrm>
        </p:grpSpPr>
        <p:cxnSp>
          <p:nvCxnSpPr>
            <p:cNvPr id="289" name="Straight Connector 288">
              <a:extLst>
                <a:ext uri="{FF2B5EF4-FFF2-40B4-BE49-F238E27FC236}">
                  <a16:creationId xmlns:a16="http://schemas.microsoft.com/office/drawing/2014/main" id="{CA11523A-16B7-B082-4858-61D9DC81F843}"/>
                </a:ext>
              </a:extLst>
            </p:cNvPr>
            <p:cNvCxnSpPr>
              <a:cxnSpLocks/>
            </p:cNvCxnSpPr>
            <p:nvPr/>
          </p:nvCxnSpPr>
          <p:spPr bwMode="auto">
            <a:xfrm flipH="1">
              <a:off x="199487" y="4740506"/>
              <a:ext cx="11308736" cy="0"/>
            </a:xfrm>
            <a:prstGeom prst="line">
              <a:avLst/>
            </a:prstGeom>
            <a:noFill/>
            <a:ln w="19050" cap="flat" cmpd="sng" algn="ctr">
              <a:solidFill>
                <a:schemeClr val="bg1"/>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4D0D44E0-5440-4925-C7D0-380DAE29EAE1}"/>
                </a:ext>
              </a:extLst>
            </p:cNvPr>
            <p:cNvCxnSpPr>
              <a:cxnSpLocks/>
            </p:cNvCxnSpPr>
            <p:nvPr/>
          </p:nvCxnSpPr>
          <p:spPr bwMode="auto">
            <a:xfrm flipH="1">
              <a:off x="193771" y="5750646"/>
              <a:ext cx="11308736" cy="0"/>
            </a:xfrm>
            <a:prstGeom prst="line">
              <a:avLst/>
            </a:prstGeom>
            <a:noFill/>
            <a:ln w="19050" cap="flat" cmpd="sng" algn="ctr">
              <a:solidFill>
                <a:schemeClr val="bg1"/>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19482F4F-49E3-D969-8BF6-0DAFEF2D3D30}"/>
                </a:ext>
              </a:extLst>
            </p:cNvPr>
            <p:cNvCxnSpPr>
              <a:cxnSpLocks/>
            </p:cNvCxnSpPr>
            <p:nvPr/>
          </p:nvCxnSpPr>
          <p:spPr bwMode="auto">
            <a:xfrm flipH="1">
              <a:off x="522288" y="6053504"/>
              <a:ext cx="10973495" cy="0"/>
            </a:xfrm>
            <a:prstGeom prst="line">
              <a:avLst/>
            </a:prstGeom>
            <a:noFill/>
            <a:ln w="19050" cap="flat" cmpd="sng" algn="ctr">
              <a:solidFill>
                <a:schemeClr val="bg1"/>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43AFF01A-09D2-F3B5-A70F-C75ACA6E5E4F}"/>
                </a:ext>
              </a:extLst>
            </p:cNvPr>
            <p:cNvCxnSpPr>
              <a:cxnSpLocks/>
            </p:cNvCxnSpPr>
            <p:nvPr/>
          </p:nvCxnSpPr>
          <p:spPr bwMode="auto">
            <a:xfrm flipH="1">
              <a:off x="522288" y="5532865"/>
              <a:ext cx="10983912" cy="0"/>
            </a:xfrm>
            <a:prstGeom prst="line">
              <a:avLst/>
            </a:prstGeom>
            <a:noFill/>
            <a:ln w="19050" cap="flat" cmpd="sng" algn="ctr">
              <a:solidFill>
                <a:schemeClr val="bg1"/>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B2E6E602-A1ED-D2B7-8B9D-944C30709058}"/>
                </a:ext>
              </a:extLst>
            </p:cNvPr>
            <p:cNvCxnSpPr>
              <a:cxnSpLocks/>
            </p:cNvCxnSpPr>
            <p:nvPr/>
          </p:nvCxnSpPr>
          <p:spPr bwMode="auto">
            <a:xfrm flipH="1">
              <a:off x="524618" y="5165107"/>
              <a:ext cx="10973495" cy="0"/>
            </a:xfrm>
            <a:prstGeom prst="line">
              <a:avLst/>
            </a:prstGeom>
            <a:noFill/>
            <a:ln w="19050" cap="flat" cmpd="sng" algn="ctr">
              <a:solidFill>
                <a:schemeClr val="bg1"/>
              </a:solidFill>
              <a:prstDash val="solid"/>
              <a:round/>
              <a:headEnd type="none" w="med" len="med"/>
              <a:tailEnd type="none" w="med" len="med"/>
            </a:ln>
            <a:effectLst/>
          </p:spPr>
        </p:cxnSp>
        <p:sp>
          <p:nvSpPr>
            <p:cNvPr id="294" name="TextBox 293">
              <a:extLst>
                <a:ext uri="{FF2B5EF4-FFF2-40B4-BE49-F238E27FC236}">
                  <a16:creationId xmlns:a16="http://schemas.microsoft.com/office/drawing/2014/main" id="{E5934FC3-3594-3EFA-3C85-6A073085A57A}"/>
                </a:ext>
              </a:extLst>
            </p:cNvPr>
            <p:cNvSpPr txBox="1"/>
            <p:nvPr/>
          </p:nvSpPr>
          <p:spPr bwMode="auto">
            <a:xfrm rot="16200000">
              <a:off x="-151136" y="5092815"/>
              <a:ext cx="1015178"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EGFR TKI Resistance </a:t>
              </a:r>
              <a:r>
                <a:rPr lang="en-US" sz="800" b="0" dirty="0">
                  <a:solidFill>
                    <a:srgbClr val="000000"/>
                  </a:solidFill>
                  <a:latin typeface="Calibri" panose="020F0502020204030204" pitchFamily="34" charset="0"/>
                  <a:cs typeface="Calibri" panose="020F0502020204030204" pitchFamily="34" charset="0"/>
                </a:rPr>
                <a:t>M</a:t>
              </a: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echanisms</a:t>
              </a:r>
            </a:p>
          </p:txBody>
        </p:sp>
      </p:grpSp>
      <p:sp>
        <p:nvSpPr>
          <p:cNvPr id="3" name="Text Box 15">
            <a:extLst>
              <a:ext uri="{FF2B5EF4-FFF2-40B4-BE49-F238E27FC236}">
                <a16:creationId xmlns:a16="http://schemas.microsoft.com/office/drawing/2014/main" id="{3B783E80-2FC0-60A9-979E-2B0AA00F2718}"/>
              </a:ext>
            </a:extLst>
          </p:cNvPr>
          <p:cNvSpPr txBox="1">
            <a:spLocks noChangeArrowheads="1"/>
          </p:cNvSpPr>
          <p:nvPr/>
        </p:nvSpPr>
        <p:spPr bwMode="auto">
          <a:xfrm>
            <a:off x="435611" y="640034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Hayashi. JSMO 2023. Abstr PS1-2.</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8993841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HERTHENA-Lung01</a:t>
            </a:r>
            <a:r>
              <a:rPr lang="en-US" dirty="0"/>
              <a:t>: Phase II Study of Patritumab Deruxtecan in </a:t>
            </a:r>
            <a:r>
              <a:rPr lang="en-US" i="1" dirty="0"/>
              <a:t>EGFR</a:t>
            </a:r>
            <a:r>
              <a:rPr lang="en-US" dirty="0"/>
              <a:t>-Mutated NSCLC</a:t>
            </a:r>
            <a:endParaRPr lang="en-US" altLang="en-US" dirty="0"/>
          </a:p>
        </p:txBody>
      </p:sp>
      <p:sp>
        <p:nvSpPr>
          <p:cNvPr id="14" name="Content Placeholder 2">
            <a:extLst>
              <a:ext uri="{FF2B5EF4-FFF2-40B4-BE49-F238E27FC236}">
                <a16:creationId xmlns:a16="http://schemas.microsoft.com/office/drawing/2014/main" id="{7B0A5F51-3AD9-6067-45E1-73E03BADDAF0}"/>
              </a:ext>
            </a:extLst>
          </p:cNvPr>
          <p:cNvSpPr>
            <a:spLocks noGrp="1"/>
          </p:cNvSpPr>
          <p:nvPr>
            <p:ph idx="1"/>
          </p:nvPr>
        </p:nvSpPr>
        <p:spPr>
          <a:xfrm>
            <a:off x="604675" y="1513047"/>
            <a:ext cx="10877529" cy="515540"/>
          </a:xfrm>
        </p:spPr>
        <p:txBody>
          <a:bodyPr/>
          <a:lstStyle/>
          <a:p>
            <a:r>
              <a:rPr lang="en-US" sz="2000" dirty="0"/>
              <a:t>Multicenter, randomized, open-label phase II trial</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42915" y="639936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kumimoji="0" lang="it-IT" altLang="en-US" sz="1200" b="0" i="0" u="none" strike="noStrike" kern="1200" cap="none" spc="0" normalizeH="0" baseline="0" noProof="0" dirty="0">
                <a:ln>
                  <a:noFill/>
                </a:ln>
                <a:solidFill>
                  <a:srgbClr val="455560"/>
                </a:solidFill>
                <a:effectLst/>
                <a:uLnTx/>
                <a:uFillTx/>
                <a:latin typeface="Calibri" panose="020F0502020204030204" pitchFamily="34" charset="0"/>
              </a:rPr>
              <a:t>Yu. Future Oncol. 2023;19:1319</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rPr>
              <a:t>. </a:t>
            </a:r>
            <a:r>
              <a:rPr lang="en-US" altLang="en-US" sz="1200" b="0" dirty="0">
                <a:solidFill>
                  <a:schemeClr val="bg2"/>
                </a:solidFill>
                <a:latin typeface="Calibri" panose="020F0502020204030204" pitchFamily="34" charset="0"/>
              </a:rPr>
              <a:t>Yu. WCLC 2023. Abstr OA05.03. Yu. JCO. 2023; JCO2301476. </a:t>
            </a:r>
          </a:p>
        </p:txBody>
      </p:sp>
      <p:sp>
        <p:nvSpPr>
          <p:cNvPr id="15" name="Content Placeholder 3">
            <a:extLst>
              <a:ext uri="{FF2B5EF4-FFF2-40B4-BE49-F238E27FC236}">
                <a16:creationId xmlns:a16="http://schemas.microsoft.com/office/drawing/2014/main" id="{750F57A8-CF18-7ADC-BC2E-13C4D7676B03}"/>
              </a:ext>
            </a:extLst>
          </p:cNvPr>
          <p:cNvSpPr txBox="1">
            <a:spLocks/>
          </p:cNvSpPr>
          <p:nvPr/>
        </p:nvSpPr>
        <p:spPr>
          <a:xfrm>
            <a:off x="8292886" y="2061614"/>
            <a:ext cx="3698006" cy="1316368"/>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500"/>
              </a:spcBef>
            </a:pPr>
            <a:r>
              <a:rPr lang="en-US" sz="1800" kern="0" dirty="0"/>
              <a:t>Median f/u for efficacy:           </a:t>
            </a:r>
            <a:r>
              <a:rPr lang="en-US" sz="1800" b="0" kern="0" dirty="0"/>
              <a:t>18.9 mo (range: 14.9-27.5)</a:t>
            </a:r>
          </a:p>
          <a:p>
            <a:pPr>
              <a:spcBef>
                <a:spcPts val="500"/>
              </a:spcBef>
            </a:pPr>
            <a:r>
              <a:rPr lang="en-US" sz="1800" kern="0" dirty="0"/>
              <a:t>Median tx duration for safety: </a:t>
            </a:r>
            <a:r>
              <a:rPr lang="en-US" sz="1800" b="0" kern="0" dirty="0"/>
              <a:t>5.5 mo (range: 0.7-18.2)</a:t>
            </a:r>
            <a:endParaRPr lang="en-US" sz="1600" b="0" kern="0" dirty="0"/>
          </a:p>
        </p:txBody>
      </p:sp>
      <p:sp>
        <p:nvSpPr>
          <p:cNvPr id="16" name="Text Box 45">
            <a:extLst>
              <a:ext uri="{FF2B5EF4-FFF2-40B4-BE49-F238E27FC236}">
                <a16:creationId xmlns:a16="http://schemas.microsoft.com/office/drawing/2014/main" id="{A5B13064-8C1B-53EC-0FD8-DDBA1EF6B4C9}"/>
              </a:ext>
            </a:extLst>
          </p:cNvPr>
          <p:cNvSpPr txBox="1">
            <a:spLocks noChangeArrowheads="1"/>
          </p:cNvSpPr>
          <p:nvPr/>
        </p:nvSpPr>
        <p:spPr bwMode="auto">
          <a:xfrm>
            <a:off x="290123" y="2142300"/>
            <a:ext cx="3826222"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Patients with advanced </a:t>
            </a:r>
          </a:p>
          <a:p>
            <a:pPr algn="ctr">
              <a:lnSpc>
                <a:spcPct val="100000"/>
              </a:lnSpc>
              <a:spcBef>
                <a:spcPct val="0"/>
              </a:spcBef>
              <a:spcAft>
                <a:spcPct val="0"/>
              </a:spcAft>
              <a:buClrTx/>
              <a:buFontTx/>
              <a:buNone/>
            </a:pPr>
            <a:r>
              <a:rPr lang="en-GB" altLang="en-US" sz="1600" b="0" i="1" dirty="0">
                <a:solidFill>
                  <a:schemeClr val="bg1"/>
                </a:solidFill>
                <a:latin typeface="Calibri" panose="020F0502020204030204" pitchFamily="34" charset="0"/>
              </a:rPr>
              <a:t>EGFR</a:t>
            </a:r>
            <a:r>
              <a:rPr lang="en-GB" altLang="en-US" sz="1600" b="0" dirty="0">
                <a:solidFill>
                  <a:schemeClr val="bg1"/>
                </a:solidFill>
                <a:latin typeface="Calibri" panose="020F0502020204030204" pitchFamily="34" charset="0"/>
              </a:rPr>
              <a:t>-mutated NSCLC progressing on </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most recent systemic therapy; </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prior treatment with EGFR TKI* and platinum-based chemotherapy;</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inactive or previously treated asymptomatic </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brain mets allowed; pretreatment tissue biopsy required but not selected for by HER3 expression</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(N = 277)</a:t>
            </a:r>
            <a:endParaRPr lang="en-US" altLang="en-US" sz="1600" b="0" dirty="0">
              <a:solidFill>
                <a:schemeClr val="bg1"/>
              </a:solidFill>
              <a:latin typeface="Calibri" panose="020F0502020204030204" pitchFamily="34" charset="0"/>
            </a:endParaRPr>
          </a:p>
        </p:txBody>
      </p:sp>
      <p:sp>
        <p:nvSpPr>
          <p:cNvPr id="18" name="Rectangle 49">
            <a:extLst>
              <a:ext uri="{FF2B5EF4-FFF2-40B4-BE49-F238E27FC236}">
                <a16:creationId xmlns:a16="http://schemas.microsoft.com/office/drawing/2014/main" id="{1035FF21-8575-83CA-79BB-98250029880F}"/>
              </a:ext>
            </a:extLst>
          </p:cNvPr>
          <p:cNvSpPr>
            <a:spLocks noChangeArrowheads="1"/>
          </p:cNvSpPr>
          <p:nvPr/>
        </p:nvSpPr>
        <p:spPr bwMode="auto">
          <a:xfrm>
            <a:off x="4643542" y="2303725"/>
            <a:ext cx="3019220" cy="958615"/>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HER3-DXd</a:t>
            </a:r>
            <a:br>
              <a:rPr lang="en-US" altLang="en-US" sz="1600" b="0" dirty="0">
                <a:solidFill>
                  <a:schemeClr val="tx1"/>
                </a:solidFill>
                <a:latin typeface="Calibri" panose="020F0502020204030204" pitchFamily="34" charset="0"/>
              </a:rPr>
            </a:br>
            <a:r>
              <a:rPr lang="en-US" altLang="en-US" sz="1600" b="0" dirty="0">
                <a:solidFill>
                  <a:schemeClr val="tx1"/>
                </a:solidFill>
                <a:latin typeface="Calibri" panose="020F0502020204030204" pitchFamily="34" charset="0"/>
              </a:rPr>
              <a:t>5.6 mg/kg IV Q3W fixed dose</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226</a:t>
            </a:r>
            <a:r>
              <a:rPr lang="en-US" altLang="en-US" sz="1600" b="0" baseline="30000" dirty="0">
                <a:solidFill>
                  <a:schemeClr val="tx1"/>
                </a:solidFill>
                <a:latin typeface="Calibri" panose="020F0502020204030204" pitchFamily="34" charset="0"/>
              </a:rPr>
              <a:t>†</a:t>
            </a:r>
            <a:r>
              <a:rPr lang="en-US" altLang="en-US" sz="1600" b="0" dirty="0">
                <a:solidFill>
                  <a:schemeClr val="tx1"/>
                </a:solidFill>
                <a:latin typeface="Calibri" panose="020F0502020204030204" pitchFamily="34" charset="0"/>
              </a:rPr>
              <a:t>)</a:t>
            </a:r>
          </a:p>
        </p:txBody>
      </p:sp>
      <p:sp>
        <p:nvSpPr>
          <p:cNvPr id="19" name="Rectangle 50">
            <a:extLst>
              <a:ext uri="{FF2B5EF4-FFF2-40B4-BE49-F238E27FC236}">
                <a16:creationId xmlns:a16="http://schemas.microsoft.com/office/drawing/2014/main" id="{C7C68EEA-06B1-F450-150A-20B132CC93AE}"/>
              </a:ext>
            </a:extLst>
          </p:cNvPr>
          <p:cNvSpPr>
            <a:spLocks noChangeArrowheads="1"/>
          </p:cNvSpPr>
          <p:nvPr/>
        </p:nvSpPr>
        <p:spPr bwMode="auto">
          <a:xfrm>
            <a:off x="4643542" y="3584279"/>
            <a:ext cx="3019220" cy="959741"/>
          </a:xfrm>
          <a:prstGeom prst="rect">
            <a:avLst/>
          </a:prstGeom>
          <a:solidFill>
            <a:schemeClr val="accent2">
              <a:alpha val="70196"/>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HER3-DXd</a:t>
            </a:r>
            <a:r>
              <a:rPr lang="en-US" altLang="en-US" sz="1600" b="0" dirty="0">
                <a:solidFill>
                  <a:schemeClr val="tx1"/>
                </a:solidFill>
                <a:latin typeface="Calibri" panose="020F0502020204030204" pitchFamily="34" charset="0"/>
              </a:rPr>
              <a:t> </a:t>
            </a:r>
            <a:br>
              <a:rPr lang="en-US" altLang="en-US" sz="1600" b="0" dirty="0">
                <a:solidFill>
                  <a:schemeClr val="tx1"/>
                </a:solidFill>
                <a:latin typeface="Calibri" panose="020F0502020204030204" pitchFamily="34" charset="0"/>
              </a:rPr>
            </a:br>
            <a:r>
              <a:rPr lang="en-US" altLang="en-US" sz="1600" b="0" dirty="0">
                <a:solidFill>
                  <a:schemeClr val="tx1"/>
                </a:solidFill>
                <a:latin typeface="Calibri" panose="020F0502020204030204" pitchFamily="34" charset="0"/>
              </a:rPr>
              <a:t>IV Q3W uptitration</a:t>
            </a:r>
            <a:r>
              <a:rPr lang="en-US" altLang="en-US" sz="1600" b="0" baseline="30000" dirty="0">
                <a:solidFill>
                  <a:schemeClr val="tx1"/>
                </a:solidFill>
                <a:latin typeface="Calibri" panose="020F0502020204030204" pitchFamily="34" charset="0"/>
              </a:rPr>
              <a:t>‡ </a:t>
            </a:r>
            <a:endParaRPr lang="en-US" altLang="en-US" sz="1600" b="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51</a:t>
            </a:r>
            <a:r>
              <a:rPr lang="en-US" altLang="en-US" sz="1600" b="0" baseline="30000" dirty="0">
                <a:solidFill>
                  <a:schemeClr val="tx1"/>
                </a:solidFill>
                <a:latin typeface="Calibri" panose="020F0502020204030204" pitchFamily="34" charset="0"/>
              </a:rPr>
              <a:t>§</a:t>
            </a:r>
            <a:r>
              <a:rPr lang="en-US" altLang="en-US" sz="1600" b="0" dirty="0">
                <a:solidFill>
                  <a:schemeClr val="tx1"/>
                </a:solidFill>
                <a:latin typeface="Calibri" panose="020F0502020204030204" pitchFamily="34" charset="0"/>
              </a:rPr>
              <a:t>)</a:t>
            </a:r>
          </a:p>
        </p:txBody>
      </p:sp>
      <p:sp>
        <p:nvSpPr>
          <p:cNvPr id="21" name="Line 53">
            <a:extLst>
              <a:ext uri="{FF2B5EF4-FFF2-40B4-BE49-F238E27FC236}">
                <a16:creationId xmlns:a16="http://schemas.microsoft.com/office/drawing/2014/main" id="{4F372C26-0E16-8197-FB45-4A24680F9DCD}"/>
              </a:ext>
            </a:extLst>
          </p:cNvPr>
          <p:cNvSpPr>
            <a:spLocks noChangeShapeType="1"/>
          </p:cNvSpPr>
          <p:nvPr/>
        </p:nvSpPr>
        <p:spPr bwMode="auto">
          <a:xfrm>
            <a:off x="4126196" y="3822296"/>
            <a:ext cx="365749" cy="20620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2" name="Line 54">
            <a:extLst>
              <a:ext uri="{FF2B5EF4-FFF2-40B4-BE49-F238E27FC236}">
                <a16:creationId xmlns:a16="http://schemas.microsoft.com/office/drawing/2014/main" id="{C658BE00-0448-51C3-2EA5-3ADE5B960EE8}"/>
              </a:ext>
            </a:extLst>
          </p:cNvPr>
          <p:cNvSpPr>
            <a:spLocks noChangeShapeType="1"/>
          </p:cNvSpPr>
          <p:nvPr/>
        </p:nvSpPr>
        <p:spPr bwMode="auto">
          <a:xfrm flipV="1">
            <a:off x="4116345" y="2823271"/>
            <a:ext cx="365761" cy="20434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5" name="Text Box 30">
            <a:extLst>
              <a:ext uri="{FF2B5EF4-FFF2-40B4-BE49-F238E27FC236}">
                <a16:creationId xmlns:a16="http://schemas.microsoft.com/office/drawing/2014/main" id="{98E2AD45-7F42-FE3B-BD80-3C2FC25DAAB9}"/>
              </a:ext>
            </a:extLst>
          </p:cNvPr>
          <p:cNvSpPr txBox="1">
            <a:spLocks noChangeArrowheads="1"/>
          </p:cNvSpPr>
          <p:nvPr/>
        </p:nvSpPr>
        <p:spPr bwMode="auto">
          <a:xfrm>
            <a:off x="633411" y="4781708"/>
            <a:ext cx="10872789"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*Protocol amended to require prior osimertinib. </a:t>
            </a: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n = 226 enrolled; n = 225 received ≥1 dose.</a:t>
            </a:r>
            <a:r>
              <a:rPr lang="en-US" altLang="en-US" sz="1400" b="0" baseline="30000" dirty="0">
                <a:solidFill>
                  <a:schemeClr val="bg1"/>
                </a:solidFill>
                <a:latin typeface="Calibri" panose="020F0502020204030204" pitchFamily="34" charset="0"/>
              </a:rPr>
              <a:t> ‡</a:t>
            </a:r>
            <a:r>
              <a:rPr lang="en-US" altLang="en-US" sz="1400" b="0" dirty="0">
                <a:solidFill>
                  <a:schemeClr val="bg1"/>
                </a:solidFill>
                <a:latin typeface="Calibri" panose="020F0502020204030204" pitchFamily="34" charset="0"/>
              </a:rPr>
              <a:t>Dosing: 3.2 mg/kg C1D1, 4.8 mg/kg C2D1, 6.4 mg/kg C3D1+. </a:t>
            </a: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n = 51 enrolled; n = 50 received ≥1 dose. Enrollment discontinued after risk</a:t>
            </a:r>
            <a:r>
              <a:rPr lang="en-US" altLang="en-US" sz="1400" b="0" dirty="0">
                <a:solidFill>
                  <a:schemeClr val="bg1"/>
                </a:solidFill>
                <a:latin typeface="Calibri" panose="020F0502020204030204" pitchFamily="34" charset="0"/>
                <a:cs typeface="Calibri" panose="020F0502020204030204" pitchFamily="34" charset="0"/>
              </a:rPr>
              <a:t>–</a:t>
            </a:r>
            <a:r>
              <a:rPr lang="en-US" altLang="en-US" sz="1400" b="0" dirty="0">
                <a:solidFill>
                  <a:schemeClr val="bg1"/>
                </a:solidFill>
                <a:latin typeface="Calibri" panose="020F0502020204030204" pitchFamily="34" charset="0"/>
              </a:rPr>
              <a:t>benefit assessment. </a:t>
            </a:r>
          </a:p>
        </p:txBody>
      </p:sp>
      <p:sp>
        <p:nvSpPr>
          <p:cNvPr id="3" name="Content Placeholder 2">
            <a:extLst>
              <a:ext uri="{FF2B5EF4-FFF2-40B4-BE49-F238E27FC236}">
                <a16:creationId xmlns:a16="http://schemas.microsoft.com/office/drawing/2014/main" id="{7545C6E4-B46B-9FE4-50B6-AFFBC2308FA4}"/>
              </a:ext>
            </a:extLst>
          </p:cNvPr>
          <p:cNvSpPr txBox="1">
            <a:spLocks/>
          </p:cNvSpPr>
          <p:nvPr/>
        </p:nvSpPr>
        <p:spPr bwMode="auto">
          <a:xfrm>
            <a:off x="606548" y="5427634"/>
            <a:ext cx="10877529" cy="736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500"/>
              </a:spcBef>
            </a:pPr>
            <a:r>
              <a:rPr lang="en-US" sz="2000" kern="0" dirty="0"/>
              <a:t>Primary endpoint: </a:t>
            </a:r>
            <a:r>
              <a:rPr lang="en-US" sz="2000" b="0" kern="0" dirty="0"/>
              <a:t>confirmed ORR by BICR</a:t>
            </a:r>
          </a:p>
          <a:p>
            <a:pPr>
              <a:spcBef>
                <a:spcPts val="500"/>
              </a:spcBef>
            </a:pPr>
            <a:r>
              <a:rPr lang="en-US" sz="2000" kern="0" dirty="0"/>
              <a:t>Key secondary endpoint: </a:t>
            </a:r>
            <a:r>
              <a:rPr lang="en-US" sz="2000" b="0" kern="0" dirty="0"/>
              <a:t>DoR by BICR</a:t>
            </a:r>
          </a:p>
        </p:txBody>
      </p:sp>
      <p:cxnSp>
        <p:nvCxnSpPr>
          <p:cNvPr id="5" name="Straight Arrow Connector 4">
            <a:extLst>
              <a:ext uri="{FF2B5EF4-FFF2-40B4-BE49-F238E27FC236}">
                <a16:creationId xmlns:a16="http://schemas.microsoft.com/office/drawing/2014/main" id="{F9F9D8FA-EDE7-DF29-27BC-DCD933741EC2}"/>
              </a:ext>
            </a:extLst>
          </p:cNvPr>
          <p:cNvCxnSpPr/>
          <p:nvPr/>
        </p:nvCxnSpPr>
        <p:spPr bwMode="auto">
          <a:xfrm>
            <a:off x="7748831" y="2726471"/>
            <a:ext cx="471340" cy="0"/>
          </a:xfrm>
          <a:prstGeom prst="straightConnector1">
            <a:avLst/>
          </a:prstGeom>
          <a:noFill/>
          <a:ln w="28575" cap="flat" cmpd="sng" algn="ctr">
            <a:solidFill>
              <a:schemeClr val="bg1"/>
            </a:solidFill>
            <a:prstDash val="solid"/>
            <a:round/>
            <a:headEnd type="none" w="med" len="med"/>
            <a:tailEnd type="triangle"/>
          </a:ln>
          <a:effectLst/>
        </p:spPr>
      </p:cxnSp>
      <p:sp>
        <p:nvSpPr>
          <p:cNvPr id="6" name="Rectangle 5">
            <a:extLst>
              <a:ext uri="{FF2B5EF4-FFF2-40B4-BE49-F238E27FC236}">
                <a16:creationId xmlns:a16="http://schemas.microsoft.com/office/drawing/2014/main" id="{2BD1D195-5AE0-6E17-D31F-6B5D8254F3E4}"/>
              </a:ext>
            </a:extLst>
          </p:cNvPr>
          <p:cNvSpPr/>
          <p:nvPr/>
        </p:nvSpPr>
        <p:spPr bwMode="auto">
          <a:xfrm>
            <a:off x="4557522" y="1912156"/>
            <a:ext cx="7131714" cy="1488267"/>
          </a:xfrm>
          <a:prstGeom prst="rect">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 name="Text Box 30">
            <a:extLst>
              <a:ext uri="{FF2B5EF4-FFF2-40B4-BE49-F238E27FC236}">
                <a16:creationId xmlns:a16="http://schemas.microsoft.com/office/drawing/2014/main" id="{432F902D-6882-463A-23FB-8F277CFE03C9}"/>
              </a:ext>
            </a:extLst>
          </p:cNvPr>
          <p:cNvSpPr txBox="1">
            <a:spLocks noChangeArrowheads="1"/>
          </p:cNvSpPr>
          <p:nvPr/>
        </p:nvSpPr>
        <p:spPr bwMode="auto">
          <a:xfrm>
            <a:off x="4652996" y="1925851"/>
            <a:ext cx="3019220" cy="335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35000"/>
              </a:spcBef>
              <a:spcAft>
                <a:spcPct val="25000"/>
              </a:spcAft>
              <a:buClr>
                <a:schemeClr val="folHlink"/>
              </a:buClr>
              <a:buFont typeface="Arial" panose="020B0604020202020204" pitchFamily="34" charset="0"/>
              <a:buNone/>
            </a:pPr>
            <a:r>
              <a:rPr lang="en-US" altLang="en-US" sz="1600" dirty="0">
                <a:solidFill>
                  <a:schemeClr val="bg1"/>
                </a:solidFill>
                <a:latin typeface="Calibri" panose="020F0502020204030204" pitchFamily="34" charset="0"/>
              </a:rPr>
              <a:t>Current Report</a:t>
            </a:r>
          </a:p>
        </p:txBody>
      </p:sp>
    </p:spTree>
    <p:extLst>
      <p:ext uri="{BB962C8B-B14F-4D97-AF65-F5344CB8AC3E}">
        <p14:creationId xmlns:p14="http://schemas.microsoft.com/office/powerpoint/2010/main" val="26606046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AA785-1A0F-D104-B648-7BA280CC516B}"/>
              </a:ext>
            </a:extLst>
          </p:cNvPr>
          <p:cNvSpPr>
            <a:spLocks noGrp="1"/>
          </p:cNvSpPr>
          <p:nvPr>
            <p:ph type="title"/>
          </p:nvPr>
        </p:nvSpPr>
        <p:spPr/>
        <p:txBody>
          <a:bodyPr/>
          <a:lstStyle/>
          <a:p>
            <a:r>
              <a:rPr lang="en-US" dirty="0"/>
              <a:t>HERTHENA-Lung01: Responses in </a:t>
            </a:r>
            <a:r>
              <a:rPr lang="en-US" i="1" dirty="0"/>
              <a:t>EGFR</a:t>
            </a:r>
            <a:r>
              <a:rPr lang="en-US" dirty="0"/>
              <a:t>-Mutated NSCLC</a:t>
            </a:r>
          </a:p>
        </p:txBody>
      </p:sp>
      <p:sp>
        <p:nvSpPr>
          <p:cNvPr id="6" name="Text Box 15">
            <a:extLst>
              <a:ext uri="{FF2B5EF4-FFF2-40B4-BE49-F238E27FC236}">
                <a16:creationId xmlns:a16="http://schemas.microsoft.com/office/drawing/2014/main" id="{B59A8D51-1C86-C35B-B95D-B5464802A5CC}"/>
              </a:ext>
            </a:extLst>
          </p:cNvPr>
          <p:cNvSpPr txBox="1">
            <a:spLocks noChangeArrowheads="1"/>
          </p:cNvSpPr>
          <p:nvPr/>
        </p:nvSpPr>
        <p:spPr bwMode="auto">
          <a:xfrm>
            <a:off x="435611" y="640034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fontAlgn="auto" hangingPunct="1">
              <a:spcBef>
                <a:spcPts val="0"/>
              </a:spcBef>
              <a:spcAft>
                <a:spcPts val="0"/>
              </a:spcAft>
              <a:defRPr/>
            </a:pPr>
            <a:r>
              <a:rPr lang="en-US" altLang="en-US" sz="1200" b="0" dirty="0">
                <a:solidFill>
                  <a:schemeClr val="bg2"/>
                </a:solidFill>
                <a:latin typeface="Calibri" panose="020F0502020204030204" pitchFamily="34" charset="0"/>
              </a:rPr>
              <a:t>Yu. WCLC 2023. Abstr OA05.03. Johnson. ESMO 2023. Abstr 1319MO.</a:t>
            </a:r>
          </a:p>
        </p:txBody>
      </p:sp>
      <p:graphicFrame>
        <p:nvGraphicFramePr>
          <p:cNvPr id="4" name="Group 3">
            <a:extLst>
              <a:ext uri="{FF2B5EF4-FFF2-40B4-BE49-F238E27FC236}">
                <a16:creationId xmlns:a16="http://schemas.microsoft.com/office/drawing/2014/main" id="{62AF21E8-D2B4-6569-D3E6-39E5D1A92284}"/>
              </a:ext>
            </a:extLst>
          </p:cNvPr>
          <p:cNvGraphicFramePr>
            <a:graphicFrameLocks/>
          </p:cNvGraphicFramePr>
          <p:nvPr>
            <p:extLst>
              <p:ext uri="{D42A27DB-BD31-4B8C-83A1-F6EECF244321}">
                <p14:modId xmlns:p14="http://schemas.microsoft.com/office/powerpoint/2010/main" val="3883620280"/>
              </p:ext>
            </p:extLst>
          </p:nvPr>
        </p:nvGraphicFramePr>
        <p:xfrm>
          <a:off x="609759" y="1586504"/>
          <a:ext cx="5376672" cy="3822161"/>
        </p:xfrm>
        <a:graphic>
          <a:graphicData uri="http://schemas.openxmlformats.org/drawingml/2006/table">
            <a:tbl>
              <a:tblPr/>
              <a:tblGrid>
                <a:gridCol w="2336641">
                  <a:extLst>
                    <a:ext uri="{9D8B030D-6E8A-4147-A177-3AD203B41FA5}">
                      <a16:colId xmlns:a16="http://schemas.microsoft.com/office/drawing/2014/main" val="20000"/>
                    </a:ext>
                  </a:extLst>
                </a:gridCol>
                <a:gridCol w="1197984">
                  <a:extLst>
                    <a:ext uri="{9D8B030D-6E8A-4147-A177-3AD203B41FA5}">
                      <a16:colId xmlns:a16="http://schemas.microsoft.com/office/drawing/2014/main" val="20001"/>
                    </a:ext>
                  </a:extLst>
                </a:gridCol>
                <a:gridCol w="1842047">
                  <a:extLst>
                    <a:ext uri="{9D8B030D-6E8A-4147-A177-3AD203B41FA5}">
                      <a16:colId xmlns:a16="http://schemas.microsoft.com/office/drawing/2014/main" val="2062527398"/>
                    </a:ext>
                  </a:extLst>
                </a:gridCol>
              </a:tblGrid>
              <a:tr h="260736">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Efficacy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HER3-DXd 5.6 mg/kg​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411199981"/>
                  </a:ext>
                </a:extLst>
              </a:tr>
              <a:tr h="481363">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Efficacy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 Patients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225)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Received 3G EGFR TKI</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209)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0373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Confirmed ORR,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29.8 (23.9-36.2)</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29.2 (23.1-35.9)</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0429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Best overall response,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(0.4)</a:t>
                      </a:r>
                    </a:p>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66 (29.3)</a:t>
                      </a:r>
                    </a:p>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99 (44.0)</a:t>
                      </a:r>
                    </a:p>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43 (19.1)</a:t>
                      </a:r>
                    </a:p>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 (7.1)</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(0.5)</a:t>
                      </a:r>
                    </a:p>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60 (28.7)</a:t>
                      </a:r>
                    </a:p>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91 (43.5)</a:t>
                      </a:r>
                    </a:p>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41 (19.6)</a:t>
                      </a:r>
                    </a:p>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 (7.7)</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607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DCR,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73.8 (67.5-79.4)</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72.7 (66.2-78.6)</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607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DoR,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6.4 (4.9-7.8)</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6.4 (5.2-7.8)</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64582606"/>
                  </a:ext>
                </a:extLst>
              </a:tr>
              <a:tr h="2607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PFS,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5.5 (5.1-5.9)</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5.5 (5.1-6.4)</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62629095"/>
                  </a:ext>
                </a:extLst>
              </a:tr>
              <a:tr h="2607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OS,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11.9 (11.2-13.1)</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11.9 (10.9-13.1)</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04401067"/>
                  </a:ext>
                </a:extLst>
              </a:tr>
            </a:tbl>
          </a:graphicData>
        </a:graphic>
      </p:graphicFrame>
      <p:graphicFrame>
        <p:nvGraphicFramePr>
          <p:cNvPr id="3" name="Group 3">
            <a:extLst>
              <a:ext uri="{FF2B5EF4-FFF2-40B4-BE49-F238E27FC236}">
                <a16:creationId xmlns:a16="http://schemas.microsoft.com/office/drawing/2014/main" id="{B1951ABE-E758-D5C2-17D9-B6DD48074A0C}"/>
              </a:ext>
            </a:extLst>
          </p:cNvPr>
          <p:cNvGraphicFramePr>
            <a:graphicFrameLocks/>
          </p:cNvGraphicFramePr>
          <p:nvPr>
            <p:extLst>
              <p:ext uri="{D42A27DB-BD31-4B8C-83A1-F6EECF244321}">
                <p14:modId xmlns:p14="http://schemas.microsoft.com/office/powerpoint/2010/main" val="818000634"/>
              </p:ext>
            </p:extLst>
          </p:nvPr>
        </p:nvGraphicFramePr>
        <p:xfrm>
          <a:off x="6205569" y="1586505"/>
          <a:ext cx="5376672" cy="3977403"/>
        </p:xfrm>
        <a:graphic>
          <a:graphicData uri="http://schemas.openxmlformats.org/drawingml/2006/table">
            <a:tbl>
              <a:tblPr/>
              <a:tblGrid>
                <a:gridCol w="2044351">
                  <a:extLst>
                    <a:ext uri="{9D8B030D-6E8A-4147-A177-3AD203B41FA5}">
                      <a16:colId xmlns:a16="http://schemas.microsoft.com/office/drawing/2014/main" val="20000"/>
                    </a:ext>
                  </a:extLst>
                </a:gridCol>
                <a:gridCol w="1490274">
                  <a:extLst>
                    <a:ext uri="{9D8B030D-6E8A-4147-A177-3AD203B41FA5}">
                      <a16:colId xmlns:a16="http://schemas.microsoft.com/office/drawing/2014/main" val="20001"/>
                    </a:ext>
                  </a:extLst>
                </a:gridCol>
                <a:gridCol w="1842047">
                  <a:extLst>
                    <a:ext uri="{9D8B030D-6E8A-4147-A177-3AD203B41FA5}">
                      <a16:colId xmlns:a16="http://schemas.microsoft.com/office/drawing/2014/main" val="2062527398"/>
                    </a:ext>
                  </a:extLst>
                </a:gridCol>
              </a:tblGrid>
              <a:tr h="261526">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CNS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HER3-DXd 5.6 mg/kg​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411199981"/>
                  </a:ext>
                </a:extLst>
              </a:tr>
              <a:tr h="640903">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Efficacy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Baseline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Brain Mets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Baseline Brain Mets Not Irradiated</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445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CNS confirmed ORR,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20.0 (12.5-29.5)</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33.3 (17.3-52.8)</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3598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CNS best overall response,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SD/non-CR/non-PD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(15.8)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 (60.0)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(13.7)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(6.3)</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(30.0)</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(43.3)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(10.0)</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6152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CNS DCR,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80.0 (70.5-87.5)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76.7 (57.7-90.1)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4445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CNS DoR,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9.2 (8.1-11.1)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8.4 (5.8-9.2)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64582606"/>
                  </a:ext>
                </a:extLst>
              </a:tr>
            </a:tbl>
          </a:graphicData>
        </a:graphic>
      </p:graphicFrame>
      <p:sp>
        <p:nvSpPr>
          <p:cNvPr id="7" name="Content Placeholder 2">
            <a:extLst>
              <a:ext uri="{FF2B5EF4-FFF2-40B4-BE49-F238E27FC236}">
                <a16:creationId xmlns:a16="http://schemas.microsoft.com/office/drawing/2014/main" id="{182AAEC3-F9B1-D2C9-DB33-78E43582304B}"/>
              </a:ext>
            </a:extLst>
          </p:cNvPr>
          <p:cNvSpPr txBox="1">
            <a:spLocks/>
          </p:cNvSpPr>
          <p:nvPr/>
        </p:nvSpPr>
        <p:spPr bwMode="auto">
          <a:xfrm>
            <a:off x="6205568" y="5632020"/>
            <a:ext cx="5545245" cy="639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nSpc>
                <a:spcPct val="100000"/>
              </a:lnSpc>
              <a:buFont typeface="Wingdings" panose="05000000000000000000" pitchFamily="2" charset="2"/>
              <a:buNone/>
            </a:pPr>
            <a:r>
              <a:rPr lang="en-US" sz="1200" b="0" kern="0" dirty="0"/>
              <a:t>*Patients with measurable target lesions = 7. Those with nontarget lesions only = 23. </a:t>
            </a:r>
            <a:r>
              <a:rPr lang="en-US" sz="1200" b="0" kern="0" baseline="30000" dirty="0"/>
              <a:t>†</a:t>
            </a:r>
            <a:r>
              <a:rPr lang="en-US" sz="1200" b="0" kern="0" dirty="0"/>
              <a:t>Patients with nontarget lesions only = 8.</a:t>
            </a:r>
          </a:p>
        </p:txBody>
      </p:sp>
    </p:spTree>
    <p:extLst>
      <p:ext uri="{BB962C8B-B14F-4D97-AF65-F5344CB8AC3E}">
        <p14:creationId xmlns:p14="http://schemas.microsoft.com/office/powerpoint/2010/main" val="31884705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Straight Connector 27">
            <a:extLst>
              <a:ext uri="{FF2B5EF4-FFF2-40B4-BE49-F238E27FC236}">
                <a16:creationId xmlns:a16="http://schemas.microsoft.com/office/drawing/2014/main" id="{2DAF7FD7-494D-CB89-9DA5-FDFF3CDB8866}"/>
              </a:ext>
            </a:extLst>
          </p:cNvPr>
          <p:cNvCxnSpPr>
            <a:cxnSpLocks/>
          </p:cNvCxnSpPr>
          <p:nvPr/>
        </p:nvCxnSpPr>
        <p:spPr bwMode="auto">
          <a:xfrm>
            <a:off x="3363306" y="3150870"/>
            <a:ext cx="0" cy="18288"/>
          </a:xfrm>
          <a:prstGeom prst="line">
            <a:avLst/>
          </a:prstGeom>
          <a:noFill/>
          <a:ln w="38100" cap="flat" cmpd="sng" algn="ctr">
            <a:solidFill>
              <a:schemeClr val="accent4"/>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0A356524-7B7A-A365-9A5A-A5334E180031}"/>
              </a:ext>
            </a:extLst>
          </p:cNvPr>
          <p:cNvCxnSpPr>
            <a:cxnSpLocks/>
          </p:cNvCxnSpPr>
          <p:nvPr/>
        </p:nvCxnSpPr>
        <p:spPr bwMode="auto">
          <a:xfrm>
            <a:off x="3314181" y="3151534"/>
            <a:ext cx="0" cy="18288"/>
          </a:xfrm>
          <a:prstGeom prst="line">
            <a:avLst/>
          </a:prstGeom>
          <a:noFill/>
          <a:ln w="38100" cap="flat" cmpd="sng" algn="ctr">
            <a:solidFill>
              <a:schemeClr val="accent6"/>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95A2317A-E30B-AAC0-8996-EE25799BB59C}"/>
              </a:ext>
            </a:extLst>
          </p:cNvPr>
          <p:cNvCxnSpPr>
            <a:cxnSpLocks/>
          </p:cNvCxnSpPr>
          <p:nvPr/>
        </p:nvCxnSpPr>
        <p:spPr bwMode="auto">
          <a:xfrm>
            <a:off x="2799426" y="3129857"/>
            <a:ext cx="0" cy="9144"/>
          </a:xfrm>
          <a:prstGeom prst="line">
            <a:avLst/>
          </a:prstGeom>
          <a:noFill/>
          <a:ln w="38100" cap="flat" cmpd="sng" algn="ctr">
            <a:solidFill>
              <a:schemeClr val="accent4"/>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FD6563D7-9578-48C0-0954-94ED4A0E511E}"/>
              </a:ext>
            </a:extLst>
          </p:cNvPr>
          <p:cNvCxnSpPr>
            <a:cxnSpLocks/>
          </p:cNvCxnSpPr>
          <p:nvPr/>
        </p:nvCxnSpPr>
        <p:spPr bwMode="auto">
          <a:xfrm>
            <a:off x="2754630" y="3123247"/>
            <a:ext cx="0" cy="18288"/>
          </a:xfrm>
          <a:prstGeom prst="line">
            <a:avLst/>
          </a:prstGeom>
          <a:noFill/>
          <a:ln w="38100" cap="flat" cmpd="sng" algn="ctr">
            <a:solidFill>
              <a:schemeClr val="accent5"/>
            </a:solidFill>
            <a:prstDash val="solid"/>
            <a:round/>
            <a:headEnd type="none" w="med" len="med"/>
            <a:tailEnd type="none" w="med" len="med"/>
          </a:ln>
          <a:effectLst/>
        </p:spPr>
      </p:cxn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HERTHENA-Lung01</a:t>
            </a:r>
            <a:r>
              <a:rPr lang="en-US" dirty="0"/>
              <a:t>: Antitumor Activity </a:t>
            </a:r>
            <a:br>
              <a:rPr lang="en-US" dirty="0"/>
            </a:br>
            <a:r>
              <a:rPr lang="en-US" dirty="0"/>
              <a:t>Across EGFR TKI Resistance Mechanisms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Yu. WCLC 2023. Abstr OA05.03. Yu. JCO. 2023; JCO2301476. </a:t>
            </a:r>
          </a:p>
        </p:txBody>
      </p:sp>
      <p:graphicFrame>
        <p:nvGraphicFramePr>
          <p:cNvPr id="3" name="Group 3">
            <a:extLst>
              <a:ext uri="{FF2B5EF4-FFF2-40B4-BE49-F238E27FC236}">
                <a16:creationId xmlns:a16="http://schemas.microsoft.com/office/drawing/2014/main" id="{4C8FC37B-A510-75B6-E127-A7309419A948}"/>
              </a:ext>
            </a:extLst>
          </p:cNvPr>
          <p:cNvGraphicFramePr>
            <a:graphicFrameLocks/>
          </p:cNvGraphicFramePr>
          <p:nvPr/>
        </p:nvGraphicFramePr>
        <p:xfrm>
          <a:off x="536889" y="4619196"/>
          <a:ext cx="11198861" cy="1591104"/>
        </p:xfrm>
        <a:graphic>
          <a:graphicData uri="http://schemas.openxmlformats.org/drawingml/2006/table">
            <a:tbl>
              <a:tblPr/>
              <a:tblGrid>
                <a:gridCol w="2331002">
                  <a:extLst>
                    <a:ext uri="{9D8B030D-6E8A-4147-A177-3AD203B41FA5}">
                      <a16:colId xmlns:a16="http://schemas.microsoft.com/office/drawing/2014/main" val="20000"/>
                    </a:ext>
                  </a:extLst>
                </a:gridCol>
                <a:gridCol w="2275609">
                  <a:extLst>
                    <a:ext uri="{9D8B030D-6E8A-4147-A177-3AD203B41FA5}">
                      <a16:colId xmlns:a16="http://schemas.microsoft.com/office/drawing/2014/main" val="4117219093"/>
                    </a:ext>
                  </a:extLst>
                </a:gridCol>
                <a:gridCol w="2133993">
                  <a:extLst>
                    <a:ext uri="{9D8B030D-6E8A-4147-A177-3AD203B41FA5}">
                      <a16:colId xmlns:a16="http://schemas.microsoft.com/office/drawing/2014/main" val="1378922048"/>
                    </a:ext>
                  </a:extLst>
                </a:gridCol>
                <a:gridCol w="2413262">
                  <a:extLst>
                    <a:ext uri="{9D8B030D-6E8A-4147-A177-3AD203B41FA5}">
                      <a16:colId xmlns:a16="http://schemas.microsoft.com/office/drawing/2014/main" val="20001"/>
                    </a:ext>
                  </a:extLst>
                </a:gridCol>
                <a:gridCol w="2044995">
                  <a:extLst>
                    <a:ext uri="{9D8B030D-6E8A-4147-A177-3AD203B41FA5}">
                      <a16:colId xmlns:a16="http://schemas.microsoft.com/office/drawing/2014/main" val="2062527398"/>
                    </a:ext>
                  </a:extLst>
                </a:gridCol>
              </a:tblGrid>
              <a:tr h="215560">
                <a:tc rowSpan="2">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4">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Type of EGFR TKI Resistance Mechanism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981892926"/>
                  </a:ext>
                </a:extLst>
              </a:tr>
              <a:tr h="529087">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Efficacy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EGFR Dependent</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Only</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EGFR Independent</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Only</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Both EGFR Dependent and Independent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None </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Identified</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86847">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Confirmed ORR, % </a:t>
                      </a:r>
                    </a:p>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32.4 </a:t>
                      </a:r>
                    </a:p>
                    <a:p>
                      <a:pPr marL="0" marR="0" algn="ctr">
                        <a:lnSpc>
                          <a:spcPct val="9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(17.4-50.5)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50165" marR="0" algn="ctr">
                        <a:lnSpc>
                          <a:spcPct val="9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27.2 </a:t>
                      </a:r>
                    </a:p>
                    <a:p>
                      <a:pPr marL="50165" marR="0" algn="ctr">
                        <a:lnSpc>
                          <a:spcPct val="9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(17.9-38.2)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91440" marR="0" algn="ctr">
                        <a:lnSpc>
                          <a:spcPct val="9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37.5 </a:t>
                      </a:r>
                    </a:p>
                    <a:p>
                      <a:pPr marL="91440" marR="0" algn="ctr">
                        <a:lnSpc>
                          <a:spcPct val="9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(21.1-56.3)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91440" marR="0" algn="ctr">
                        <a:lnSpc>
                          <a:spcPct val="9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27.3 </a:t>
                      </a:r>
                    </a:p>
                    <a:p>
                      <a:pPr marL="91440" marR="0" algn="ctr">
                        <a:lnSpc>
                          <a:spcPct val="9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(17.7-38.6)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bl>
          </a:graphicData>
        </a:graphic>
      </p:graphicFrame>
      <p:sp>
        <p:nvSpPr>
          <p:cNvPr id="4" name="TextBox 3">
            <a:extLst>
              <a:ext uri="{FF2B5EF4-FFF2-40B4-BE49-F238E27FC236}">
                <a16:creationId xmlns:a16="http://schemas.microsoft.com/office/drawing/2014/main" id="{2AD763BC-20F7-228A-3403-62A543C7685F}"/>
              </a:ext>
            </a:extLst>
          </p:cNvPr>
          <p:cNvSpPr txBox="1"/>
          <p:nvPr/>
        </p:nvSpPr>
        <p:spPr>
          <a:xfrm>
            <a:off x="1246909" y="1515143"/>
            <a:ext cx="10511704" cy="338554"/>
          </a:xfrm>
          <a:prstGeom prst="rect">
            <a:avLst/>
          </a:prstGeom>
          <a:noFill/>
        </p:spPr>
        <p:txBody>
          <a:bodyPr wrap="square">
            <a:spAutoFit/>
          </a:bodyPr>
          <a:lstStyle/>
          <a:p>
            <a:pPr algn="ctr"/>
            <a:r>
              <a:rPr lang="en-US" sz="1600" b="1" dirty="0">
                <a:solidFill>
                  <a:schemeClr val="bg1"/>
                </a:solidFill>
                <a:effectLst/>
                <a:latin typeface="+mn-lt"/>
                <a:ea typeface="MS Mincho" panose="02020609040205080304" pitchFamily="49" charset="-128"/>
                <a:cs typeface="Times New Roman" panose="02020603050405020304" pitchFamily="18" charset="0"/>
              </a:rPr>
              <a:t>Antitumor Activity With HER3-DXd 5.6 mg/kg (N = 225)</a:t>
            </a:r>
            <a:endParaRPr lang="en-US" sz="1600" b="1" baseline="30000" dirty="0">
              <a:solidFill>
                <a:schemeClr val="bg1"/>
              </a:solidFill>
              <a:latin typeface="+mn-lt"/>
            </a:endParaRPr>
          </a:p>
        </p:txBody>
      </p:sp>
      <p:sp>
        <p:nvSpPr>
          <p:cNvPr id="6" name="TextBox 5">
            <a:extLst>
              <a:ext uri="{FF2B5EF4-FFF2-40B4-BE49-F238E27FC236}">
                <a16:creationId xmlns:a16="http://schemas.microsoft.com/office/drawing/2014/main" id="{84D46C73-3DBC-E2F1-EDFE-93EBCFFA3279}"/>
              </a:ext>
            </a:extLst>
          </p:cNvPr>
          <p:cNvSpPr txBox="1"/>
          <p:nvPr/>
        </p:nvSpPr>
        <p:spPr bwMode="auto">
          <a:xfrm>
            <a:off x="7112876" y="1950003"/>
            <a:ext cx="32038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Confirmed Best Overall Response (BICR)</a:t>
            </a:r>
          </a:p>
        </p:txBody>
      </p:sp>
      <p:grpSp>
        <p:nvGrpSpPr>
          <p:cNvPr id="9575" name="Group 9574">
            <a:extLst>
              <a:ext uri="{FF2B5EF4-FFF2-40B4-BE49-F238E27FC236}">
                <a16:creationId xmlns:a16="http://schemas.microsoft.com/office/drawing/2014/main" id="{F6244426-E506-D56E-CD92-7B0DE8014597}"/>
              </a:ext>
            </a:extLst>
          </p:cNvPr>
          <p:cNvGrpSpPr/>
          <p:nvPr/>
        </p:nvGrpSpPr>
        <p:grpSpPr>
          <a:xfrm>
            <a:off x="7428066" y="2182067"/>
            <a:ext cx="4398820" cy="314705"/>
            <a:chOff x="6276108" y="2192483"/>
            <a:chExt cx="4398820" cy="314705"/>
          </a:xfrm>
        </p:grpSpPr>
        <p:sp>
          <p:nvSpPr>
            <p:cNvPr id="5" name="TextBox 4">
              <a:extLst>
                <a:ext uri="{FF2B5EF4-FFF2-40B4-BE49-F238E27FC236}">
                  <a16:creationId xmlns:a16="http://schemas.microsoft.com/office/drawing/2014/main" id="{E195950B-2763-FEE9-A192-03061EB06F91}"/>
                </a:ext>
              </a:extLst>
            </p:cNvPr>
            <p:cNvSpPr txBox="1"/>
            <p:nvPr/>
          </p:nvSpPr>
          <p:spPr bwMode="auto">
            <a:xfrm>
              <a:off x="8884228" y="2192483"/>
              <a:ext cx="17907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 Ongoing treatment</a:t>
              </a:r>
            </a:p>
          </p:txBody>
        </p:sp>
        <p:grpSp>
          <p:nvGrpSpPr>
            <p:cNvPr id="22" name="Group 21">
              <a:extLst>
                <a:ext uri="{FF2B5EF4-FFF2-40B4-BE49-F238E27FC236}">
                  <a16:creationId xmlns:a16="http://schemas.microsoft.com/office/drawing/2014/main" id="{F8E7AA91-945A-1F70-EE7D-0805D55B77E4}"/>
                </a:ext>
              </a:extLst>
            </p:cNvPr>
            <p:cNvGrpSpPr/>
            <p:nvPr/>
          </p:nvGrpSpPr>
          <p:grpSpPr>
            <a:xfrm>
              <a:off x="6276108" y="2199411"/>
              <a:ext cx="2573482" cy="307777"/>
              <a:chOff x="7086600" y="-751608"/>
              <a:chExt cx="2573482" cy="307777"/>
            </a:xfrm>
          </p:grpSpPr>
          <p:grpSp>
            <p:nvGrpSpPr>
              <p:cNvPr id="9" name="Group 8">
                <a:extLst>
                  <a:ext uri="{FF2B5EF4-FFF2-40B4-BE49-F238E27FC236}">
                    <a16:creationId xmlns:a16="http://schemas.microsoft.com/office/drawing/2014/main" id="{6AD29D77-608C-1340-9439-331F520EF189}"/>
                  </a:ext>
                </a:extLst>
              </p:cNvPr>
              <p:cNvGrpSpPr/>
              <p:nvPr/>
            </p:nvGrpSpPr>
            <p:grpSpPr>
              <a:xfrm>
                <a:off x="7086600" y="-751608"/>
                <a:ext cx="519545" cy="307777"/>
                <a:chOff x="7086600" y="-751608"/>
                <a:chExt cx="519545" cy="307777"/>
              </a:xfrm>
            </p:grpSpPr>
            <p:sp>
              <p:nvSpPr>
                <p:cNvPr id="7" name="TextBox 6">
                  <a:extLst>
                    <a:ext uri="{FF2B5EF4-FFF2-40B4-BE49-F238E27FC236}">
                      <a16:creationId xmlns:a16="http://schemas.microsoft.com/office/drawing/2014/main" id="{1047A214-D19A-7C0F-1C7B-F1C780C00B00}"/>
                    </a:ext>
                  </a:extLst>
                </p:cNvPr>
                <p:cNvSpPr txBox="1"/>
                <p:nvPr/>
              </p:nvSpPr>
              <p:spPr bwMode="auto">
                <a:xfrm>
                  <a:off x="7166264" y="-751608"/>
                  <a:ext cx="4398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CR</a:t>
                  </a:r>
                </a:p>
              </p:txBody>
            </p:sp>
            <p:sp>
              <p:nvSpPr>
                <p:cNvPr id="8" name="Rectangle 7">
                  <a:extLst>
                    <a:ext uri="{FF2B5EF4-FFF2-40B4-BE49-F238E27FC236}">
                      <a16:creationId xmlns:a16="http://schemas.microsoft.com/office/drawing/2014/main" id="{F79C1B43-01B6-A442-167C-C4A43A7F90D0}"/>
                    </a:ext>
                  </a:extLst>
                </p:cNvPr>
                <p:cNvSpPr/>
                <p:nvPr/>
              </p:nvSpPr>
              <p:spPr bwMode="auto">
                <a:xfrm>
                  <a:off x="7086600" y="-660065"/>
                  <a:ext cx="124691" cy="12469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 name="Group 9">
                <a:extLst>
                  <a:ext uri="{FF2B5EF4-FFF2-40B4-BE49-F238E27FC236}">
                    <a16:creationId xmlns:a16="http://schemas.microsoft.com/office/drawing/2014/main" id="{8CD476BF-5AB3-01D8-3EAF-9BFD9D188E06}"/>
                  </a:ext>
                </a:extLst>
              </p:cNvPr>
              <p:cNvGrpSpPr/>
              <p:nvPr/>
            </p:nvGrpSpPr>
            <p:grpSpPr>
              <a:xfrm>
                <a:off x="7600084" y="-751608"/>
                <a:ext cx="519545" cy="307777"/>
                <a:chOff x="7086600" y="-751608"/>
                <a:chExt cx="519545" cy="307777"/>
              </a:xfrm>
            </p:grpSpPr>
            <p:sp>
              <p:nvSpPr>
                <p:cNvPr id="11" name="TextBox 10">
                  <a:extLst>
                    <a:ext uri="{FF2B5EF4-FFF2-40B4-BE49-F238E27FC236}">
                      <a16:creationId xmlns:a16="http://schemas.microsoft.com/office/drawing/2014/main" id="{67996975-BBFB-E837-6BCA-4F6AA9B1D907}"/>
                    </a:ext>
                  </a:extLst>
                </p:cNvPr>
                <p:cNvSpPr txBox="1"/>
                <p:nvPr/>
              </p:nvSpPr>
              <p:spPr bwMode="auto">
                <a:xfrm>
                  <a:off x="7166264" y="-751608"/>
                  <a:ext cx="4398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PR</a:t>
                  </a:r>
                </a:p>
              </p:txBody>
            </p:sp>
            <p:sp>
              <p:nvSpPr>
                <p:cNvPr id="12" name="Rectangle 11">
                  <a:extLst>
                    <a:ext uri="{FF2B5EF4-FFF2-40B4-BE49-F238E27FC236}">
                      <a16:creationId xmlns:a16="http://schemas.microsoft.com/office/drawing/2014/main" id="{F7D93C20-50C5-BE02-943B-F72991FE7F5C}"/>
                    </a:ext>
                  </a:extLst>
                </p:cNvPr>
                <p:cNvSpPr/>
                <p:nvPr/>
              </p:nvSpPr>
              <p:spPr bwMode="auto">
                <a:xfrm>
                  <a:off x="7086600" y="-660065"/>
                  <a:ext cx="124691" cy="124691"/>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3" name="Group 12">
                <a:extLst>
                  <a:ext uri="{FF2B5EF4-FFF2-40B4-BE49-F238E27FC236}">
                    <a16:creationId xmlns:a16="http://schemas.microsoft.com/office/drawing/2014/main" id="{6773B4AA-EB66-6033-632A-7AA81F4CA995}"/>
                  </a:ext>
                </a:extLst>
              </p:cNvPr>
              <p:cNvGrpSpPr/>
              <p:nvPr/>
            </p:nvGrpSpPr>
            <p:grpSpPr>
              <a:xfrm>
                <a:off x="8113568" y="-751608"/>
                <a:ext cx="519545" cy="307777"/>
                <a:chOff x="7086600" y="-751608"/>
                <a:chExt cx="519545" cy="307777"/>
              </a:xfrm>
            </p:grpSpPr>
            <p:sp>
              <p:nvSpPr>
                <p:cNvPr id="14" name="TextBox 13">
                  <a:extLst>
                    <a:ext uri="{FF2B5EF4-FFF2-40B4-BE49-F238E27FC236}">
                      <a16:creationId xmlns:a16="http://schemas.microsoft.com/office/drawing/2014/main" id="{3D4FC251-22B7-0E82-2378-DD41D3294BA0}"/>
                    </a:ext>
                  </a:extLst>
                </p:cNvPr>
                <p:cNvSpPr txBox="1"/>
                <p:nvPr/>
              </p:nvSpPr>
              <p:spPr bwMode="auto">
                <a:xfrm>
                  <a:off x="7166264" y="-751608"/>
                  <a:ext cx="4398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SD</a:t>
                  </a:r>
                </a:p>
              </p:txBody>
            </p:sp>
            <p:sp>
              <p:nvSpPr>
                <p:cNvPr id="15" name="Rectangle 14">
                  <a:extLst>
                    <a:ext uri="{FF2B5EF4-FFF2-40B4-BE49-F238E27FC236}">
                      <a16:creationId xmlns:a16="http://schemas.microsoft.com/office/drawing/2014/main" id="{D1F39E72-F454-4657-470B-7E75E9C7151F}"/>
                    </a:ext>
                  </a:extLst>
                </p:cNvPr>
                <p:cNvSpPr/>
                <p:nvPr/>
              </p:nvSpPr>
              <p:spPr bwMode="auto">
                <a:xfrm>
                  <a:off x="7086600" y="-660065"/>
                  <a:ext cx="124691" cy="124691"/>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6" name="Group 15">
                <a:extLst>
                  <a:ext uri="{FF2B5EF4-FFF2-40B4-BE49-F238E27FC236}">
                    <a16:creationId xmlns:a16="http://schemas.microsoft.com/office/drawing/2014/main" id="{DD0A40E8-CED5-85D1-75EA-C590B017C2E8}"/>
                  </a:ext>
                </a:extLst>
              </p:cNvPr>
              <p:cNvGrpSpPr/>
              <p:nvPr/>
            </p:nvGrpSpPr>
            <p:grpSpPr>
              <a:xfrm>
                <a:off x="8627052" y="-751608"/>
                <a:ext cx="519545" cy="307777"/>
                <a:chOff x="7086600" y="-751608"/>
                <a:chExt cx="519545" cy="307777"/>
              </a:xfrm>
            </p:grpSpPr>
            <p:sp>
              <p:nvSpPr>
                <p:cNvPr id="17" name="TextBox 16">
                  <a:extLst>
                    <a:ext uri="{FF2B5EF4-FFF2-40B4-BE49-F238E27FC236}">
                      <a16:creationId xmlns:a16="http://schemas.microsoft.com/office/drawing/2014/main" id="{E8EA19A6-C345-DD41-24D5-45E61C63658F}"/>
                    </a:ext>
                  </a:extLst>
                </p:cNvPr>
                <p:cNvSpPr txBox="1"/>
                <p:nvPr/>
              </p:nvSpPr>
              <p:spPr bwMode="auto">
                <a:xfrm>
                  <a:off x="7166264" y="-751608"/>
                  <a:ext cx="4398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PD</a:t>
                  </a:r>
                </a:p>
              </p:txBody>
            </p:sp>
            <p:sp>
              <p:nvSpPr>
                <p:cNvPr id="18" name="Rectangle 17">
                  <a:extLst>
                    <a:ext uri="{FF2B5EF4-FFF2-40B4-BE49-F238E27FC236}">
                      <a16:creationId xmlns:a16="http://schemas.microsoft.com/office/drawing/2014/main" id="{3AF76539-7677-5FB6-36BA-33D43444F273}"/>
                    </a:ext>
                  </a:extLst>
                </p:cNvPr>
                <p:cNvSpPr/>
                <p:nvPr/>
              </p:nvSpPr>
              <p:spPr bwMode="auto">
                <a:xfrm>
                  <a:off x="7086600" y="-660065"/>
                  <a:ext cx="124691" cy="124691"/>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9" name="Group 18">
                <a:extLst>
                  <a:ext uri="{FF2B5EF4-FFF2-40B4-BE49-F238E27FC236}">
                    <a16:creationId xmlns:a16="http://schemas.microsoft.com/office/drawing/2014/main" id="{7AB83DD1-284B-FF85-D294-0A4976305523}"/>
                  </a:ext>
                </a:extLst>
              </p:cNvPr>
              <p:cNvGrpSpPr/>
              <p:nvPr/>
            </p:nvGrpSpPr>
            <p:grpSpPr>
              <a:xfrm>
                <a:off x="9140537" y="-751608"/>
                <a:ext cx="519545" cy="307777"/>
                <a:chOff x="7086600" y="-751608"/>
                <a:chExt cx="519545" cy="307777"/>
              </a:xfrm>
            </p:grpSpPr>
            <p:sp>
              <p:nvSpPr>
                <p:cNvPr id="20" name="TextBox 19">
                  <a:extLst>
                    <a:ext uri="{FF2B5EF4-FFF2-40B4-BE49-F238E27FC236}">
                      <a16:creationId xmlns:a16="http://schemas.microsoft.com/office/drawing/2014/main" id="{99E76481-6BDF-B0DF-05B3-9175146DE931}"/>
                    </a:ext>
                  </a:extLst>
                </p:cNvPr>
                <p:cNvSpPr txBox="1"/>
                <p:nvPr/>
              </p:nvSpPr>
              <p:spPr bwMode="auto">
                <a:xfrm>
                  <a:off x="7166264" y="-751608"/>
                  <a:ext cx="4398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NE</a:t>
                  </a:r>
                </a:p>
              </p:txBody>
            </p:sp>
            <p:sp>
              <p:nvSpPr>
                <p:cNvPr id="21" name="Rectangle 20">
                  <a:extLst>
                    <a:ext uri="{FF2B5EF4-FFF2-40B4-BE49-F238E27FC236}">
                      <a16:creationId xmlns:a16="http://schemas.microsoft.com/office/drawing/2014/main" id="{7D1384FC-3782-1400-8D62-8DC4DAC6FAC8}"/>
                    </a:ext>
                  </a:extLst>
                </p:cNvPr>
                <p:cNvSpPr/>
                <p:nvPr/>
              </p:nvSpPr>
              <p:spPr bwMode="auto">
                <a:xfrm>
                  <a:off x="7086600" y="-660065"/>
                  <a:ext cx="124691" cy="124691"/>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sp>
        <p:nvSpPr>
          <p:cNvPr id="48" name="TextBox 47">
            <a:extLst>
              <a:ext uri="{FF2B5EF4-FFF2-40B4-BE49-F238E27FC236}">
                <a16:creationId xmlns:a16="http://schemas.microsoft.com/office/drawing/2014/main" id="{6E388ADD-3AB8-E117-B1EC-8C23F27D73D5}"/>
              </a:ext>
            </a:extLst>
          </p:cNvPr>
          <p:cNvSpPr txBox="1"/>
          <p:nvPr/>
        </p:nvSpPr>
        <p:spPr bwMode="auto">
          <a:xfrm rot="16200000">
            <a:off x="-1195333" y="2765660"/>
            <a:ext cx="339367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Best Change in Sum of Diameters (BICR) From Baseline (%)</a:t>
            </a:r>
          </a:p>
        </p:txBody>
      </p:sp>
      <p:sp>
        <p:nvSpPr>
          <p:cNvPr id="49" name="TextBox 48">
            <a:extLst>
              <a:ext uri="{FF2B5EF4-FFF2-40B4-BE49-F238E27FC236}">
                <a16:creationId xmlns:a16="http://schemas.microsoft.com/office/drawing/2014/main" id="{43B39AD7-B672-6800-7264-706575633F77}"/>
              </a:ext>
            </a:extLst>
          </p:cNvPr>
          <p:cNvSpPr txBox="1"/>
          <p:nvPr/>
        </p:nvSpPr>
        <p:spPr bwMode="auto">
          <a:xfrm>
            <a:off x="630382" y="1641764"/>
            <a:ext cx="5922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50" name="TextBox 49">
            <a:extLst>
              <a:ext uri="{FF2B5EF4-FFF2-40B4-BE49-F238E27FC236}">
                <a16:creationId xmlns:a16="http://schemas.microsoft.com/office/drawing/2014/main" id="{E198F673-12BD-889B-EDBF-52EABE4B8F34}"/>
              </a:ext>
            </a:extLst>
          </p:cNvPr>
          <p:cNvSpPr txBox="1"/>
          <p:nvPr/>
        </p:nvSpPr>
        <p:spPr bwMode="auto">
          <a:xfrm>
            <a:off x="630382" y="1908464"/>
            <a:ext cx="5922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51" name="TextBox 50">
            <a:extLst>
              <a:ext uri="{FF2B5EF4-FFF2-40B4-BE49-F238E27FC236}">
                <a16:creationId xmlns:a16="http://schemas.microsoft.com/office/drawing/2014/main" id="{92A077A7-986D-FA81-2827-CB258328E60F}"/>
              </a:ext>
            </a:extLst>
          </p:cNvPr>
          <p:cNvSpPr txBox="1"/>
          <p:nvPr/>
        </p:nvSpPr>
        <p:spPr bwMode="auto">
          <a:xfrm>
            <a:off x="630382" y="2175164"/>
            <a:ext cx="5922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52" name="TextBox 51">
            <a:extLst>
              <a:ext uri="{FF2B5EF4-FFF2-40B4-BE49-F238E27FC236}">
                <a16:creationId xmlns:a16="http://schemas.microsoft.com/office/drawing/2014/main" id="{5C92352C-3266-96E2-B128-1374B702D3A0}"/>
              </a:ext>
            </a:extLst>
          </p:cNvPr>
          <p:cNvSpPr txBox="1"/>
          <p:nvPr/>
        </p:nvSpPr>
        <p:spPr bwMode="auto">
          <a:xfrm>
            <a:off x="630382" y="2441864"/>
            <a:ext cx="5922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53" name="TextBox 52">
            <a:extLst>
              <a:ext uri="{FF2B5EF4-FFF2-40B4-BE49-F238E27FC236}">
                <a16:creationId xmlns:a16="http://schemas.microsoft.com/office/drawing/2014/main" id="{61EEC36F-7CAC-0473-E187-BC8DC13484C2}"/>
              </a:ext>
            </a:extLst>
          </p:cNvPr>
          <p:cNvSpPr txBox="1"/>
          <p:nvPr/>
        </p:nvSpPr>
        <p:spPr bwMode="auto">
          <a:xfrm>
            <a:off x="630382" y="2708564"/>
            <a:ext cx="5922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54" name="TextBox 53">
            <a:extLst>
              <a:ext uri="{FF2B5EF4-FFF2-40B4-BE49-F238E27FC236}">
                <a16:creationId xmlns:a16="http://schemas.microsoft.com/office/drawing/2014/main" id="{A04D442D-A09E-DAFF-9E3C-195D5FF85313}"/>
              </a:ext>
            </a:extLst>
          </p:cNvPr>
          <p:cNvSpPr txBox="1"/>
          <p:nvPr/>
        </p:nvSpPr>
        <p:spPr bwMode="auto">
          <a:xfrm>
            <a:off x="630382" y="2975264"/>
            <a:ext cx="5922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55" name="TextBox 54">
            <a:extLst>
              <a:ext uri="{FF2B5EF4-FFF2-40B4-BE49-F238E27FC236}">
                <a16:creationId xmlns:a16="http://schemas.microsoft.com/office/drawing/2014/main" id="{A53C6C65-865E-4A24-1EFF-155D7A6949D5}"/>
              </a:ext>
            </a:extLst>
          </p:cNvPr>
          <p:cNvSpPr txBox="1"/>
          <p:nvPr/>
        </p:nvSpPr>
        <p:spPr bwMode="auto">
          <a:xfrm>
            <a:off x="630382" y="3241964"/>
            <a:ext cx="5922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56" name="TextBox 55">
            <a:extLst>
              <a:ext uri="{FF2B5EF4-FFF2-40B4-BE49-F238E27FC236}">
                <a16:creationId xmlns:a16="http://schemas.microsoft.com/office/drawing/2014/main" id="{B58EA123-A1E0-80FD-6793-773219C2CFC9}"/>
              </a:ext>
            </a:extLst>
          </p:cNvPr>
          <p:cNvSpPr txBox="1"/>
          <p:nvPr/>
        </p:nvSpPr>
        <p:spPr bwMode="auto">
          <a:xfrm>
            <a:off x="630382" y="3508664"/>
            <a:ext cx="5922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57" name="TextBox 56">
            <a:extLst>
              <a:ext uri="{FF2B5EF4-FFF2-40B4-BE49-F238E27FC236}">
                <a16:creationId xmlns:a16="http://schemas.microsoft.com/office/drawing/2014/main" id="{A35B1220-D324-C1BF-46B3-3048753B8D64}"/>
              </a:ext>
            </a:extLst>
          </p:cNvPr>
          <p:cNvSpPr txBox="1"/>
          <p:nvPr/>
        </p:nvSpPr>
        <p:spPr bwMode="auto">
          <a:xfrm>
            <a:off x="630382" y="3775364"/>
            <a:ext cx="5922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58" name="TextBox 57">
            <a:extLst>
              <a:ext uri="{FF2B5EF4-FFF2-40B4-BE49-F238E27FC236}">
                <a16:creationId xmlns:a16="http://schemas.microsoft.com/office/drawing/2014/main" id="{9098BCB5-A58D-20D0-441D-24996BFCE40B}"/>
              </a:ext>
            </a:extLst>
          </p:cNvPr>
          <p:cNvSpPr txBox="1"/>
          <p:nvPr/>
        </p:nvSpPr>
        <p:spPr bwMode="auto">
          <a:xfrm>
            <a:off x="630382" y="4042064"/>
            <a:ext cx="5922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59" name="TextBox 58">
            <a:extLst>
              <a:ext uri="{FF2B5EF4-FFF2-40B4-BE49-F238E27FC236}">
                <a16:creationId xmlns:a16="http://schemas.microsoft.com/office/drawing/2014/main" id="{A5CABE8E-1FDE-840D-5581-3E815E53F08A}"/>
              </a:ext>
            </a:extLst>
          </p:cNvPr>
          <p:cNvSpPr txBox="1"/>
          <p:nvPr/>
        </p:nvSpPr>
        <p:spPr bwMode="auto">
          <a:xfrm>
            <a:off x="630382" y="4308764"/>
            <a:ext cx="5922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cxnSp>
        <p:nvCxnSpPr>
          <p:cNvPr id="61" name="Straight Connector 60">
            <a:extLst>
              <a:ext uri="{FF2B5EF4-FFF2-40B4-BE49-F238E27FC236}">
                <a16:creationId xmlns:a16="http://schemas.microsoft.com/office/drawing/2014/main" id="{2975CBE8-4A93-B0CB-82C5-168328C4BDCA}"/>
              </a:ext>
            </a:extLst>
          </p:cNvPr>
          <p:cNvCxnSpPr/>
          <p:nvPr/>
        </p:nvCxnSpPr>
        <p:spPr bwMode="auto">
          <a:xfrm>
            <a:off x="1257300" y="3553691"/>
            <a:ext cx="10501313" cy="0"/>
          </a:xfrm>
          <a:prstGeom prst="line">
            <a:avLst/>
          </a:prstGeom>
          <a:noFill/>
          <a:ln w="28575" cap="flat" cmpd="sng" algn="ctr">
            <a:solidFill>
              <a:schemeClr val="tx2"/>
            </a:solidFill>
            <a:prstDash val="sysDot"/>
            <a:round/>
            <a:headEnd type="none" w="med" len="med"/>
            <a:tailEnd type="none" w="med" len="med"/>
          </a:ln>
          <a:effectLst/>
        </p:spPr>
      </p:cxnSp>
      <p:cxnSp>
        <p:nvCxnSpPr>
          <p:cNvPr id="62" name="Straight Connector 61">
            <a:extLst>
              <a:ext uri="{FF2B5EF4-FFF2-40B4-BE49-F238E27FC236}">
                <a16:creationId xmlns:a16="http://schemas.microsoft.com/office/drawing/2014/main" id="{81BEC0D7-828B-13C6-161B-D1E34C3F9A15}"/>
              </a:ext>
            </a:extLst>
          </p:cNvPr>
          <p:cNvCxnSpPr/>
          <p:nvPr/>
        </p:nvCxnSpPr>
        <p:spPr bwMode="auto">
          <a:xfrm>
            <a:off x="1257300" y="2874818"/>
            <a:ext cx="10501313" cy="0"/>
          </a:xfrm>
          <a:prstGeom prst="line">
            <a:avLst/>
          </a:prstGeom>
          <a:noFill/>
          <a:ln w="28575" cap="flat" cmpd="sng" algn="ctr">
            <a:solidFill>
              <a:schemeClr val="tx2"/>
            </a:solidFill>
            <a:prstDash val="sysDot"/>
            <a:round/>
            <a:headEnd type="none" w="med" len="med"/>
            <a:tailEnd type="none" w="med" len="med"/>
          </a:ln>
          <a:effectLst/>
        </p:spPr>
      </p:cxnSp>
      <p:grpSp>
        <p:nvGrpSpPr>
          <p:cNvPr id="9229" name="Group 9228">
            <a:extLst>
              <a:ext uri="{FF2B5EF4-FFF2-40B4-BE49-F238E27FC236}">
                <a16:creationId xmlns:a16="http://schemas.microsoft.com/office/drawing/2014/main" id="{6ECCC766-1AA3-B5CD-F696-DFABE405E5E7}"/>
              </a:ext>
            </a:extLst>
          </p:cNvPr>
          <p:cNvGrpSpPr/>
          <p:nvPr/>
        </p:nvGrpSpPr>
        <p:grpSpPr>
          <a:xfrm>
            <a:off x="3584864" y="2820435"/>
            <a:ext cx="8173749" cy="307777"/>
            <a:chOff x="3584864" y="2820435"/>
            <a:chExt cx="8173749" cy="307777"/>
          </a:xfrm>
        </p:grpSpPr>
        <p:sp>
          <p:nvSpPr>
            <p:cNvPr id="63" name="TextBox 62">
              <a:extLst>
                <a:ext uri="{FF2B5EF4-FFF2-40B4-BE49-F238E27FC236}">
                  <a16:creationId xmlns:a16="http://schemas.microsoft.com/office/drawing/2014/main" id="{2C0399E9-19C2-7115-29D0-08339919326E}"/>
                </a:ext>
              </a:extLst>
            </p:cNvPr>
            <p:cNvSpPr txBox="1"/>
            <p:nvPr/>
          </p:nvSpPr>
          <p:spPr bwMode="auto">
            <a:xfrm>
              <a:off x="3584864" y="2820435"/>
              <a:ext cx="3325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p>
          </p:txBody>
        </p:sp>
        <p:sp>
          <p:nvSpPr>
            <p:cNvPr id="9216" name="TextBox 9215">
              <a:extLst>
                <a:ext uri="{FF2B5EF4-FFF2-40B4-BE49-F238E27FC236}">
                  <a16:creationId xmlns:a16="http://schemas.microsoft.com/office/drawing/2014/main" id="{E800EC8B-DA17-72C2-8BC5-409842CD1B3E}"/>
                </a:ext>
              </a:extLst>
            </p:cNvPr>
            <p:cNvSpPr txBox="1"/>
            <p:nvPr/>
          </p:nvSpPr>
          <p:spPr bwMode="auto">
            <a:xfrm>
              <a:off x="7433109" y="2820435"/>
              <a:ext cx="3325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p>
          </p:txBody>
        </p:sp>
        <p:sp>
          <p:nvSpPr>
            <p:cNvPr id="9217" name="TextBox 9216">
              <a:extLst>
                <a:ext uri="{FF2B5EF4-FFF2-40B4-BE49-F238E27FC236}">
                  <a16:creationId xmlns:a16="http://schemas.microsoft.com/office/drawing/2014/main" id="{01C247FB-C79C-8496-E8B0-6E7545BD456D}"/>
                </a:ext>
              </a:extLst>
            </p:cNvPr>
            <p:cNvSpPr txBox="1"/>
            <p:nvPr/>
          </p:nvSpPr>
          <p:spPr bwMode="auto">
            <a:xfrm>
              <a:off x="10228408" y="2820435"/>
              <a:ext cx="3325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p>
          </p:txBody>
        </p:sp>
        <p:sp>
          <p:nvSpPr>
            <p:cNvPr id="9219" name="TextBox 9218">
              <a:extLst>
                <a:ext uri="{FF2B5EF4-FFF2-40B4-BE49-F238E27FC236}">
                  <a16:creationId xmlns:a16="http://schemas.microsoft.com/office/drawing/2014/main" id="{A5C3CDAC-98E5-942D-E17C-46FA1BFB92C1}"/>
                </a:ext>
              </a:extLst>
            </p:cNvPr>
            <p:cNvSpPr txBox="1"/>
            <p:nvPr/>
          </p:nvSpPr>
          <p:spPr bwMode="auto">
            <a:xfrm>
              <a:off x="10631633" y="2820435"/>
              <a:ext cx="3325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p>
          </p:txBody>
        </p:sp>
        <p:sp>
          <p:nvSpPr>
            <p:cNvPr id="9220" name="TextBox 9219">
              <a:extLst>
                <a:ext uri="{FF2B5EF4-FFF2-40B4-BE49-F238E27FC236}">
                  <a16:creationId xmlns:a16="http://schemas.microsoft.com/office/drawing/2014/main" id="{B7260C1F-0577-4CBC-C75A-3B131D1ADE9D}"/>
                </a:ext>
              </a:extLst>
            </p:cNvPr>
            <p:cNvSpPr txBox="1"/>
            <p:nvPr/>
          </p:nvSpPr>
          <p:spPr bwMode="auto">
            <a:xfrm>
              <a:off x="11426104" y="2820435"/>
              <a:ext cx="3325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p>
          </p:txBody>
        </p:sp>
        <p:sp>
          <p:nvSpPr>
            <p:cNvPr id="9222" name="TextBox 9221">
              <a:extLst>
                <a:ext uri="{FF2B5EF4-FFF2-40B4-BE49-F238E27FC236}">
                  <a16:creationId xmlns:a16="http://schemas.microsoft.com/office/drawing/2014/main" id="{59B73F33-E30E-0C69-72A2-FC9E581EBDE6}"/>
                </a:ext>
              </a:extLst>
            </p:cNvPr>
            <p:cNvSpPr txBox="1"/>
            <p:nvPr/>
          </p:nvSpPr>
          <p:spPr bwMode="auto">
            <a:xfrm>
              <a:off x="10682433" y="2820435"/>
              <a:ext cx="3325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p>
          </p:txBody>
        </p:sp>
        <p:sp>
          <p:nvSpPr>
            <p:cNvPr id="9223" name="TextBox 9222">
              <a:extLst>
                <a:ext uri="{FF2B5EF4-FFF2-40B4-BE49-F238E27FC236}">
                  <a16:creationId xmlns:a16="http://schemas.microsoft.com/office/drawing/2014/main" id="{C832393B-C6B9-D822-D6D8-0E2C14FC134C}"/>
                </a:ext>
              </a:extLst>
            </p:cNvPr>
            <p:cNvSpPr txBox="1"/>
            <p:nvPr/>
          </p:nvSpPr>
          <p:spPr bwMode="auto">
            <a:xfrm>
              <a:off x="11173691" y="2820435"/>
              <a:ext cx="3325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p>
          </p:txBody>
        </p:sp>
        <p:sp>
          <p:nvSpPr>
            <p:cNvPr id="9224" name="TextBox 9223">
              <a:extLst>
                <a:ext uri="{FF2B5EF4-FFF2-40B4-BE49-F238E27FC236}">
                  <a16:creationId xmlns:a16="http://schemas.microsoft.com/office/drawing/2014/main" id="{CFC13257-819B-A371-37BE-C9EBC08BA183}"/>
                </a:ext>
              </a:extLst>
            </p:cNvPr>
            <p:cNvSpPr txBox="1"/>
            <p:nvPr/>
          </p:nvSpPr>
          <p:spPr bwMode="auto">
            <a:xfrm>
              <a:off x="11231708" y="2820435"/>
              <a:ext cx="3325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p>
          </p:txBody>
        </p:sp>
        <p:sp>
          <p:nvSpPr>
            <p:cNvPr id="9225" name="TextBox 9224">
              <a:extLst>
                <a:ext uri="{FF2B5EF4-FFF2-40B4-BE49-F238E27FC236}">
                  <a16:creationId xmlns:a16="http://schemas.microsoft.com/office/drawing/2014/main" id="{71F1A7BC-EC2F-F114-5D05-84671339A6A3}"/>
                </a:ext>
              </a:extLst>
            </p:cNvPr>
            <p:cNvSpPr txBox="1"/>
            <p:nvPr/>
          </p:nvSpPr>
          <p:spPr bwMode="auto">
            <a:xfrm>
              <a:off x="10033180" y="2820435"/>
              <a:ext cx="3325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p>
          </p:txBody>
        </p:sp>
        <p:sp>
          <p:nvSpPr>
            <p:cNvPr id="9226" name="TextBox 9225">
              <a:extLst>
                <a:ext uri="{FF2B5EF4-FFF2-40B4-BE49-F238E27FC236}">
                  <a16:creationId xmlns:a16="http://schemas.microsoft.com/office/drawing/2014/main" id="{1655FAEF-5D4D-57EE-2C02-397D4AD05588}"/>
                </a:ext>
              </a:extLst>
            </p:cNvPr>
            <p:cNvSpPr txBox="1"/>
            <p:nvPr/>
          </p:nvSpPr>
          <p:spPr bwMode="auto">
            <a:xfrm>
              <a:off x="8189893" y="2820435"/>
              <a:ext cx="3325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p>
          </p:txBody>
        </p:sp>
        <p:sp>
          <p:nvSpPr>
            <p:cNvPr id="9227" name="TextBox 9226">
              <a:extLst>
                <a:ext uri="{FF2B5EF4-FFF2-40B4-BE49-F238E27FC236}">
                  <a16:creationId xmlns:a16="http://schemas.microsoft.com/office/drawing/2014/main" id="{ECF44C0A-8863-A674-FD99-44F72223A6C8}"/>
                </a:ext>
              </a:extLst>
            </p:cNvPr>
            <p:cNvSpPr txBox="1"/>
            <p:nvPr/>
          </p:nvSpPr>
          <p:spPr bwMode="auto">
            <a:xfrm>
              <a:off x="6440480" y="2820435"/>
              <a:ext cx="3325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p>
          </p:txBody>
        </p:sp>
        <p:sp>
          <p:nvSpPr>
            <p:cNvPr id="9228" name="TextBox 9227">
              <a:extLst>
                <a:ext uri="{FF2B5EF4-FFF2-40B4-BE49-F238E27FC236}">
                  <a16:creationId xmlns:a16="http://schemas.microsoft.com/office/drawing/2014/main" id="{27CA3BD9-4D1C-1FF9-B802-16BCCC534CE5}"/>
                </a:ext>
              </a:extLst>
            </p:cNvPr>
            <p:cNvSpPr txBox="1"/>
            <p:nvPr/>
          </p:nvSpPr>
          <p:spPr bwMode="auto">
            <a:xfrm>
              <a:off x="5542885" y="2820435"/>
              <a:ext cx="3325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p>
          </p:txBody>
        </p:sp>
      </p:grpSp>
      <p:grpSp>
        <p:nvGrpSpPr>
          <p:cNvPr id="9301" name="Group 9300">
            <a:extLst>
              <a:ext uri="{FF2B5EF4-FFF2-40B4-BE49-F238E27FC236}">
                <a16:creationId xmlns:a16="http://schemas.microsoft.com/office/drawing/2014/main" id="{C471BA94-6038-A448-7DE0-DE71C4193813}"/>
              </a:ext>
            </a:extLst>
          </p:cNvPr>
          <p:cNvGrpSpPr/>
          <p:nvPr/>
        </p:nvGrpSpPr>
        <p:grpSpPr>
          <a:xfrm>
            <a:off x="1273175" y="1943100"/>
            <a:ext cx="6781800" cy="1647825"/>
            <a:chOff x="1273175" y="1943100"/>
            <a:chExt cx="6781800" cy="1647825"/>
          </a:xfrm>
        </p:grpSpPr>
        <p:cxnSp>
          <p:nvCxnSpPr>
            <p:cNvPr id="9231" name="Straight Connector 9230">
              <a:extLst>
                <a:ext uri="{FF2B5EF4-FFF2-40B4-BE49-F238E27FC236}">
                  <a16:creationId xmlns:a16="http://schemas.microsoft.com/office/drawing/2014/main" id="{7EA42A4C-8BBA-FC96-F930-C2464C600811}"/>
                </a:ext>
              </a:extLst>
            </p:cNvPr>
            <p:cNvCxnSpPr/>
            <p:nvPr/>
          </p:nvCxnSpPr>
          <p:spPr bwMode="auto">
            <a:xfrm>
              <a:off x="1273175" y="1943100"/>
              <a:ext cx="0" cy="1200150"/>
            </a:xfrm>
            <a:prstGeom prst="line">
              <a:avLst/>
            </a:prstGeom>
            <a:noFill/>
            <a:ln w="38100" cap="flat" cmpd="sng" algn="ctr">
              <a:solidFill>
                <a:schemeClr val="accent5"/>
              </a:solidFill>
              <a:prstDash val="solid"/>
              <a:round/>
              <a:headEnd type="none" w="med" len="med"/>
              <a:tailEnd type="none" w="med" len="med"/>
            </a:ln>
            <a:effectLst/>
          </p:spPr>
        </p:cxnSp>
        <p:cxnSp>
          <p:nvCxnSpPr>
            <p:cNvPr id="9232" name="Straight Connector 9231">
              <a:extLst>
                <a:ext uri="{FF2B5EF4-FFF2-40B4-BE49-F238E27FC236}">
                  <a16:creationId xmlns:a16="http://schemas.microsoft.com/office/drawing/2014/main" id="{5CB5641E-4F42-73E2-6EB4-F12A5A481760}"/>
                </a:ext>
              </a:extLst>
            </p:cNvPr>
            <p:cNvCxnSpPr>
              <a:cxnSpLocks/>
            </p:cNvCxnSpPr>
            <p:nvPr/>
          </p:nvCxnSpPr>
          <p:spPr bwMode="auto">
            <a:xfrm>
              <a:off x="1317625" y="2606675"/>
              <a:ext cx="0" cy="539750"/>
            </a:xfrm>
            <a:prstGeom prst="line">
              <a:avLst/>
            </a:prstGeom>
            <a:noFill/>
            <a:ln w="38100" cap="flat" cmpd="sng" algn="ctr">
              <a:solidFill>
                <a:schemeClr val="accent5"/>
              </a:solidFill>
              <a:prstDash val="solid"/>
              <a:round/>
              <a:headEnd type="none" w="med" len="med"/>
              <a:tailEnd type="none" w="med" len="med"/>
            </a:ln>
            <a:effectLst/>
          </p:spPr>
        </p:cxnSp>
        <p:cxnSp>
          <p:nvCxnSpPr>
            <p:cNvPr id="9233" name="Straight Connector 9232">
              <a:extLst>
                <a:ext uri="{FF2B5EF4-FFF2-40B4-BE49-F238E27FC236}">
                  <a16:creationId xmlns:a16="http://schemas.microsoft.com/office/drawing/2014/main" id="{BC2D17F6-9609-D799-11CA-89ED4D7A753F}"/>
                </a:ext>
              </a:extLst>
            </p:cNvPr>
            <p:cNvCxnSpPr>
              <a:cxnSpLocks/>
            </p:cNvCxnSpPr>
            <p:nvPr/>
          </p:nvCxnSpPr>
          <p:spPr bwMode="auto">
            <a:xfrm>
              <a:off x="1365250" y="2806700"/>
              <a:ext cx="0" cy="342900"/>
            </a:xfrm>
            <a:prstGeom prst="line">
              <a:avLst/>
            </a:prstGeom>
            <a:noFill/>
            <a:ln w="38100" cap="flat" cmpd="sng" algn="ctr">
              <a:solidFill>
                <a:schemeClr val="accent5"/>
              </a:solidFill>
              <a:prstDash val="solid"/>
              <a:round/>
              <a:headEnd type="none" w="med" len="med"/>
              <a:tailEnd type="none" w="med" len="med"/>
            </a:ln>
            <a:effectLst/>
          </p:spPr>
        </p:cxnSp>
        <p:cxnSp>
          <p:nvCxnSpPr>
            <p:cNvPr id="9234" name="Straight Connector 9233">
              <a:extLst>
                <a:ext uri="{FF2B5EF4-FFF2-40B4-BE49-F238E27FC236}">
                  <a16:creationId xmlns:a16="http://schemas.microsoft.com/office/drawing/2014/main" id="{6F136922-85BA-0FE5-1243-A100E77A648D}"/>
                </a:ext>
              </a:extLst>
            </p:cNvPr>
            <p:cNvCxnSpPr>
              <a:cxnSpLocks/>
            </p:cNvCxnSpPr>
            <p:nvPr/>
          </p:nvCxnSpPr>
          <p:spPr bwMode="auto">
            <a:xfrm>
              <a:off x="2667000" y="3098800"/>
              <a:ext cx="0" cy="57150"/>
            </a:xfrm>
            <a:prstGeom prst="line">
              <a:avLst/>
            </a:prstGeom>
            <a:noFill/>
            <a:ln w="38100" cap="flat" cmpd="sng" algn="ctr">
              <a:solidFill>
                <a:schemeClr val="accent5"/>
              </a:solidFill>
              <a:prstDash val="solid"/>
              <a:round/>
              <a:headEnd type="none" w="med" len="med"/>
              <a:tailEnd type="none" w="med" len="med"/>
            </a:ln>
            <a:effectLst/>
          </p:spPr>
        </p:cxnSp>
        <p:cxnSp>
          <p:nvCxnSpPr>
            <p:cNvPr id="9235" name="Straight Connector 9234">
              <a:extLst>
                <a:ext uri="{FF2B5EF4-FFF2-40B4-BE49-F238E27FC236}">
                  <a16:creationId xmlns:a16="http://schemas.microsoft.com/office/drawing/2014/main" id="{8C349CF0-6113-0840-1B3A-F8466A30BD25}"/>
                </a:ext>
              </a:extLst>
            </p:cNvPr>
            <p:cNvCxnSpPr>
              <a:cxnSpLocks/>
            </p:cNvCxnSpPr>
            <p:nvPr/>
          </p:nvCxnSpPr>
          <p:spPr bwMode="auto">
            <a:xfrm>
              <a:off x="2365375" y="3076575"/>
              <a:ext cx="0" cy="73025"/>
            </a:xfrm>
            <a:prstGeom prst="line">
              <a:avLst/>
            </a:prstGeom>
            <a:noFill/>
            <a:ln w="38100" cap="flat" cmpd="sng" algn="ctr">
              <a:solidFill>
                <a:schemeClr val="accent5"/>
              </a:solidFill>
              <a:prstDash val="solid"/>
              <a:round/>
              <a:headEnd type="none" w="med" len="med"/>
              <a:tailEnd type="none" w="med" len="med"/>
            </a:ln>
            <a:effectLst/>
          </p:spPr>
        </p:cxnSp>
        <p:cxnSp>
          <p:nvCxnSpPr>
            <p:cNvPr id="9236" name="Straight Connector 9235">
              <a:extLst>
                <a:ext uri="{FF2B5EF4-FFF2-40B4-BE49-F238E27FC236}">
                  <a16:creationId xmlns:a16="http://schemas.microsoft.com/office/drawing/2014/main" id="{1652C514-3735-D889-409E-4623CD319484}"/>
                </a:ext>
              </a:extLst>
            </p:cNvPr>
            <p:cNvCxnSpPr>
              <a:cxnSpLocks/>
            </p:cNvCxnSpPr>
            <p:nvPr/>
          </p:nvCxnSpPr>
          <p:spPr bwMode="auto">
            <a:xfrm>
              <a:off x="2413000" y="3079750"/>
              <a:ext cx="0" cy="73025"/>
            </a:xfrm>
            <a:prstGeom prst="line">
              <a:avLst/>
            </a:prstGeom>
            <a:noFill/>
            <a:ln w="38100" cap="flat" cmpd="sng" algn="ctr">
              <a:solidFill>
                <a:schemeClr val="accent5"/>
              </a:solidFill>
              <a:prstDash val="solid"/>
              <a:round/>
              <a:headEnd type="none" w="med" len="med"/>
              <a:tailEnd type="none" w="med" len="med"/>
            </a:ln>
            <a:effectLst/>
          </p:spPr>
        </p:cxnSp>
        <p:cxnSp>
          <p:nvCxnSpPr>
            <p:cNvPr id="9237" name="Straight Connector 9236">
              <a:extLst>
                <a:ext uri="{FF2B5EF4-FFF2-40B4-BE49-F238E27FC236}">
                  <a16:creationId xmlns:a16="http://schemas.microsoft.com/office/drawing/2014/main" id="{1F3CFFEB-BCF7-7EC7-18C5-09C5060AE7CD}"/>
                </a:ext>
              </a:extLst>
            </p:cNvPr>
            <p:cNvCxnSpPr>
              <a:cxnSpLocks/>
            </p:cNvCxnSpPr>
            <p:nvPr/>
          </p:nvCxnSpPr>
          <p:spPr bwMode="auto">
            <a:xfrm>
              <a:off x="1416050" y="2822575"/>
              <a:ext cx="0" cy="323850"/>
            </a:xfrm>
            <a:prstGeom prst="line">
              <a:avLst/>
            </a:prstGeom>
            <a:noFill/>
            <a:ln w="38100" cap="flat" cmpd="sng" algn="ctr">
              <a:solidFill>
                <a:schemeClr val="accent5"/>
              </a:solidFill>
              <a:prstDash val="solid"/>
              <a:round/>
              <a:headEnd type="none" w="med" len="med"/>
              <a:tailEnd type="none" w="med" len="med"/>
            </a:ln>
            <a:effectLst/>
          </p:spPr>
        </p:cxnSp>
        <p:cxnSp>
          <p:nvCxnSpPr>
            <p:cNvPr id="9238" name="Straight Connector 9237">
              <a:extLst>
                <a:ext uri="{FF2B5EF4-FFF2-40B4-BE49-F238E27FC236}">
                  <a16:creationId xmlns:a16="http://schemas.microsoft.com/office/drawing/2014/main" id="{DCD38487-5D3A-A52A-1094-C323C8A4A4D0}"/>
                </a:ext>
              </a:extLst>
            </p:cNvPr>
            <p:cNvCxnSpPr>
              <a:cxnSpLocks/>
            </p:cNvCxnSpPr>
            <p:nvPr/>
          </p:nvCxnSpPr>
          <p:spPr bwMode="auto">
            <a:xfrm>
              <a:off x="1470025" y="2838450"/>
              <a:ext cx="0" cy="311150"/>
            </a:xfrm>
            <a:prstGeom prst="line">
              <a:avLst/>
            </a:prstGeom>
            <a:noFill/>
            <a:ln w="38100" cap="flat" cmpd="sng" algn="ctr">
              <a:solidFill>
                <a:schemeClr val="accent5"/>
              </a:solidFill>
              <a:prstDash val="solid"/>
              <a:round/>
              <a:headEnd type="none" w="med" len="med"/>
              <a:tailEnd type="none" w="med" len="med"/>
            </a:ln>
            <a:effectLst/>
          </p:spPr>
        </p:cxnSp>
        <p:cxnSp>
          <p:nvCxnSpPr>
            <p:cNvPr id="9239" name="Straight Connector 9238">
              <a:extLst>
                <a:ext uri="{FF2B5EF4-FFF2-40B4-BE49-F238E27FC236}">
                  <a16:creationId xmlns:a16="http://schemas.microsoft.com/office/drawing/2014/main" id="{201B487A-6709-0F02-9EB6-74FF3F3FCA9C}"/>
                </a:ext>
              </a:extLst>
            </p:cNvPr>
            <p:cNvCxnSpPr>
              <a:cxnSpLocks/>
            </p:cNvCxnSpPr>
            <p:nvPr/>
          </p:nvCxnSpPr>
          <p:spPr bwMode="auto">
            <a:xfrm>
              <a:off x="2165350" y="3016250"/>
              <a:ext cx="0" cy="133350"/>
            </a:xfrm>
            <a:prstGeom prst="line">
              <a:avLst/>
            </a:prstGeom>
            <a:noFill/>
            <a:ln w="38100" cap="flat" cmpd="sng" algn="ctr">
              <a:solidFill>
                <a:schemeClr val="accent5"/>
              </a:solidFill>
              <a:prstDash val="solid"/>
              <a:round/>
              <a:headEnd type="none" w="med" len="med"/>
              <a:tailEnd type="none" w="med" len="med"/>
            </a:ln>
            <a:effectLst/>
          </p:spPr>
        </p:cxnSp>
        <p:cxnSp>
          <p:nvCxnSpPr>
            <p:cNvPr id="9240" name="Straight Connector 9239">
              <a:extLst>
                <a:ext uri="{FF2B5EF4-FFF2-40B4-BE49-F238E27FC236}">
                  <a16:creationId xmlns:a16="http://schemas.microsoft.com/office/drawing/2014/main" id="{368CE0C4-FB12-54A3-2770-E148A05053D0}"/>
                </a:ext>
              </a:extLst>
            </p:cNvPr>
            <p:cNvCxnSpPr>
              <a:cxnSpLocks/>
            </p:cNvCxnSpPr>
            <p:nvPr/>
          </p:nvCxnSpPr>
          <p:spPr bwMode="auto">
            <a:xfrm>
              <a:off x="2263775" y="3032125"/>
              <a:ext cx="0" cy="117475"/>
            </a:xfrm>
            <a:prstGeom prst="line">
              <a:avLst/>
            </a:prstGeom>
            <a:noFill/>
            <a:ln w="38100" cap="flat" cmpd="sng" algn="ctr">
              <a:solidFill>
                <a:schemeClr val="accent5"/>
              </a:solidFill>
              <a:prstDash val="solid"/>
              <a:round/>
              <a:headEnd type="none" w="med" len="med"/>
              <a:tailEnd type="none" w="med" len="med"/>
            </a:ln>
            <a:effectLst/>
          </p:spPr>
        </p:cxnSp>
        <p:cxnSp>
          <p:nvCxnSpPr>
            <p:cNvPr id="9241" name="Straight Connector 9240">
              <a:extLst>
                <a:ext uri="{FF2B5EF4-FFF2-40B4-BE49-F238E27FC236}">
                  <a16:creationId xmlns:a16="http://schemas.microsoft.com/office/drawing/2014/main" id="{A2CB4901-BBAC-5263-F796-59937AE55960}"/>
                </a:ext>
              </a:extLst>
            </p:cNvPr>
            <p:cNvCxnSpPr>
              <a:cxnSpLocks/>
            </p:cNvCxnSpPr>
            <p:nvPr/>
          </p:nvCxnSpPr>
          <p:spPr bwMode="auto">
            <a:xfrm>
              <a:off x="1670050" y="2924175"/>
              <a:ext cx="0" cy="225425"/>
            </a:xfrm>
            <a:prstGeom prst="line">
              <a:avLst/>
            </a:prstGeom>
            <a:noFill/>
            <a:ln w="38100" cap="flat" cmpd="sng" algn="ctr">
              <a:solidFill>
                <a:schemeClr val="accent5"/>
              </a:solidFill>
              <a:prstDash val="solid"/>
              <a:round/>
              <a:headEnd type="none" w="med" len="med"/>
              <a:tailEnd type="none" w="med" len="med"/>
            </a:ln>
            <a:effectLst/>
          </p:spPr>
        </p:cxnSp>
        <p:cxnSp>
          <p:nvCxnSpPr>
            <p:cNvPr id="9242" name="Straight Connector 9241">
              <a:extLst>
                <a:ext uri="{FF2B5EF4-FFF2-40B4-BE49-F238E27FC236}">
                  <a16:creationId xmlns:a16="http://schemas.microsoft.com/office/drawing/2014/main" id="{4E70D493-D915-AF6A-FD8C-84EEEC41BFD6}"/>
                </a:ext>
              </a:extLst>
            </p:cNvPr>
            <p:cNvCxnSpPr>
              <a:cxnSpLocks/>
            </p:cNvCxnSpPr>
            <p:nvPr/>
          </p:nvCxnSpPr>
          <p:spPr bwMode="auto">
            <a:xfrm>
              <a:off x="1616075" y="2898775"/>
              <a:ext cx="0" cy="247650"/>
            </a:xfrm>
            <a:prstGeom prst="line">
              <a:avLst/>
            </a:prstGeom>
            <a:noFill/>
            <a:ln w="38100" cap="flat" cmpd="sng" algn="ctr">
              <a:solidFill>
                <a:schemeClr val="accent5"/>
              </a:solidFill>
              <a:prstDash val="solid"/>
              <a:round/>
              <a:headEnd type="none" w="med" len="med"/>
              <a:tailEnd type="none" w="med" len="med"/>
            </a:ln>
            <a:effectLst/>
          </p:spPr>
        </p:cxnSp>
        <p:cxnSp>
          <p:nvCxnSpPr>
            <p:cNvPr id="9243" name="Straight Connector 9242">
              <a:extLst>
                <a:ext uri="{FF2B5EF4-FFF2-40B4-BE49-F238E27FC236}">
                  <a16:creationId xmlns:a16="http://schemas.microsoft.com/office/drawing/2014/main" id="{4411B38F-E649-D3D8-0258-AD231506EBD3}"/>
                </a:ext>
              </a:extLst>
            </p:cNvPr>
            <p:cNvCxnSpPr>
              <a:cxnSpLocks/>
            </p:cNvCxnSpPr>
            <p:nvPr/>
          </p:nvCxnSpPr>
          <p:spPr bwMode="auto">
            <a:xfrm>
              <a:off x="1517650" y="2851150"/>
              <a:ext cx="0" cy="298450"/>
            </a:xfrm>
            <a:prstGeom prst="line">
              <a:avLst/>
            </a:prstGeom>
            <a:noFill/>
            <a:ln w="38100" cap="flat" cmpd="sng" algn="ctr">
              <a:solidFill>
                <a:schemeClr val="accent5"/>
              </a:solidFill>
              <a:prstDash val="solid"/>
              <a:round/>
              <a:headEnd type="none" w="med" len="med"/>
              <a:tailEnd type="none" w="med" len="med"/>
            </a:ln>
            <a:effectLst/>
          </p:spPr>
        </p:cxnSp>
        <p:cxnSp>
          <p:nvCxnSpPr>
            <p:cNvPr id="9244" name="Straight Connector 9243">
              <a:extLst>
                <a:ext uri="{FF2B5EF4-FFF2-40B4-BE49-F238E27FC236}">
                  <a16:creationId xmlns:a16="http://schemas.microsoft.com/office/drawing/2014/main" id="{F0528292-A9A4-6A3E-4D1B-87D6DFF6C7D6}"/>
                </a:ext>
              </a:extLst>
            </p:cNvPr>
            <p:cNvCxnSpPr>
              <a:cxnSpLocks/>
            </p:cNvCxnSpPr>
            <p:nvPr/>
          </p:nvCxnSpPr>
          <p:spPr bwMode="auto">
            <a:xfrm>
              <a:off x="1565275" y="2854325"/>
              <a:ext cx="0" cy="288925"/>
            </a:xfrm>
            <a:prstGeom prst="line">
              <a:avLst/>
            </a:prstGeom>
            <a:noFill/>
            <a:ln w="38100" cap="flat" cmpd="sng" algn="ctr">
              <a:solidFill>
                <a:schemeClr val="accent5"/>
              </a:solidFill>
              <a:prstDash val="solid"/>
              <a:round/>
              <a:headEnd type="none" w="med" len="med"/>
              <a:tailEnd type="none" w="med" len="med"/>
            </a:ln>
            <a:effectLst/>
          </p:spPr>
        </p:cxnSp>
        <p:cxnSp>
          <p:nvCxnSpPr>
            <p:cNvPr id="9245" name="Straight Connector 9244">
              <a:extLst>
                <a:ext uri="{FF2B5EF4-FFF2-40B4-BE49-F238E27FC236}">
                  <a16:creationId xmlns:a16="http://schemas.microsoft.com/office/drawing/2014/main" id="{34BBAC2F-5A5C-4029-9339-5B79BB6C0E83}"/>
                </a:ext>
              </a:extLst>
            </p:cNvPr>
            <p:cNvCxnSpPr>
              <a:cxnSpLocks/>
            </p:cNvCxnSpPr>
            <p:nvPr/>
          </p:nvCxnSpPr>
          <p:spPr bwMode="auto">
            <a:xfrm>
              <a:off x="1816100" y="2936875"/>
              <a:ext cx="0" cy="206375"/>
            </a:xfrm>
            <a:prstGeom prst="line">
              <a:avLst/>
            </a:prstGeom>
            <a:noFill/>
            <a:ln w="38100" cap="flat" cmpd="sng" algn="ctr">
              <a:solidFill>
                <a:schemeClr val="accent5"/>
              </a:solidFill>
              <a:prstDash val="solid"/>
              <a:round/>
              <a:headEnd type="none" w="med" len="med"/>
              <a:tailEnd type="none" w="med" len="med"/>
            </a:ln>
            <a:effectLst/>
          </p:spPr>
        </p:cxnSp>
        <p:cxnSp>
          <p:nvCxnSpPr>
            <p:cNvPr id="9246" name="Straight Connector 9245">
              <a:extLst>
                <a:ext uri="{FF2B5EF4-FFF2-40B4-BE49-F238E27FC236}">
                  <a16:creationId xmlns:a16="http://schemas.microsoft.com/office/drawing/2014/main" id="{DC686E2F-4477-9425-C07C-1E27224F20FB}"/>
                </a:ext>
              </a:extLst>
            </p:cNvPr>
            <p:cNvCxnSpPr>
              <a:cxnSpLocks/>
            </p:cNvCxnSpPr>
            <p:nvPr/>
          </p:nvCxnSpPr>
          <p:spPr bwMode="auto">
            <a:xfrm>
              <a:off x="2016125" y="2978150"/>
              <a:ext cx="0" cy="171450"/>
            </a:xfrm>
            <a:prstGeom prst="line">
              <a:avLst/>
            </a:prstGeom>
            <a:noFill/>
            <a:ln w="38100" cap="flat" cmpd="sng" algn="ctr">
              <a:solidFill>
                <a:schemeClr val="accent5"/>
              </a:solidFill>
              <a:prstDash val="solid"/>
              <a:round/>
              <a:headEnd type="none" w="med" len="med"/>
              <a:tailEnd type="none" w="med" len="med"/>
            </a:ln>
            <a:effectLst/>
          </p:spPr>
        </p:cxnSp>
        <p:cxnSp>
          <p:nvCxnSpPr>
            <p:cNvPr id="9247" name="Straight Connector 9246">
              <a:extLst>
                <a:ext uri="{FF2B5EF4-FFF2-40B4-BE49-F238E27FC236}">
                  <a16:creationId xmlns:a16="http://schemas.microsoft.com/office/drawing/2014/main" id="{46D819DE-144A-36FE-5EBA-1387369E041B}"/>
                </a:ext>
              </a:extLst>
            </p:cNvPr>
            <p:cNvCxnSpPr>
              <a:cxnSpLocks/>
            </p:cNvCxnSpPr>
            <p:nvPr/>
          </p:nvCxnSpPr>
          <p:spPr bwMode="auto">
            <a:xfrm>
              <a:off x="1863725" y="2943225"/>
              <a:ext cx="0" cy="206375"/>
            </a:xfrm>
            <a:prstGeom prst="line">
              <a:avLst/>
            </a:prstGeom>
            <a:noFill/>
            <a:ln w="38100" cap="flat" cmpd="sng" algn="ctr">
              <a:solidFill>
                <a:schemeClr val="accent5"/>
              </a:solidFill>
              <a:prstDash val="solid"/>
              <a:round/>
              <a:headEnd type="none" w="med" len="med"/>
              <a:tailEnd type="none" w="med" len="med"/>
            </a:ln>
            <a:effectLst/>
          </p:spPr>
        </p:cxnSp>
        <p:cxnSp>
          <p:nvCxnSpPr>
            <p:cNvPr id="9248" name="Straight Connector 9247">
              <a:extLst>
                <a:ext uri="{FF2B5EF4-FFF2-40B4-BE49-F238E27FC236}">
                  <a16:creationId xmlns:a16="http://schemas.microsoft.com/office/drawing/2014/main" id="{0BAF0486-5194-BC81-99A7-5EBC6FE6D160}"/>
                </a:ext>
              </a:extLst>
            </p:cNvPr>
            <p:cNvCxnSpPr>
              <a:cxnSpLocks/>
            </p:cNvCxnSpPr>
            <p:nvPr/>
          </p:nvCxnSpPr>
          <p:spPr bwMode="auto">
            <a:xfrm>
              <a:off x="1917700" y="2949575"/>
              <a:ext cx="0" cy="206375"/>
            </a:xfrm>
            <a:prstGeom prst="line">
              <a:avLst/>
            </a:prstGeom>
            <a:noFill/>
            <a:ln w="38100" cap="flat" cmpd="sng" algn="ctr">
              <a:solidFill>
                <a:schemeClr val="accent5"/>
              </a:solidFill>
              <a:prstDash val="solid"/>
              <a:round/>
              <a:headEnd type="none" w="med" len="med"/>
              <a:tailEnd type="none" w="med" len="med"/>
            </a:ln>
            <a:effectLst/>
          </p:spPr>
        </p:cxnSp>
        <p:cxnSp>
          <p:nvCxnSpPr>
            <p:cNvPr id="9249" name="Straight Connector 9248">
              <a:extLst>
                <a:ext uri="{FF2B5EF4-FFF2-40B4-BE49-F238E27FC236}">
                  <a16:creationId xmlns:a16="http://schemas.microsoft.com/office/drawing/2014/main" id="{D5AA3CA4-1B35-7016-E2EA-F63B74195ACB}"/>
                </a:ext>
              </a:extLst>
            </p:cNvPr>
            <p:cNvCxnSpPr>
              <a:cxnSpLocks/>
            </p:cNvCxnSpPr>
            <p:nvPr/>
          </p:nvCxnSpPr>
          <p:spPr bwMode="auto">
            <a:xfrm>
              <a:off x="2063750" y="2987675"/>
              <a:ext cx="0" cy="158750"/>
            </a:xfrm>
            <a:prstGeom prst="line">
              <a:avLst/>
            </a:prstGeom>
            <a:noFill/>
            <a:ln w="38100" cap="flat" cmpd="sng" algn="ctr">
              <a:solidFill>
                <a:schemeClr val="accent5"/>
              </a:solidFill>
              <a:prstDash val="solid"/>
              <a:round/>
              <a:headEnd type="none" w="med" len="med"/>
              <a:tailEnd type="none" w="med" len="med"/>
            </a:ln>
            <a:effectLst/>
          </p:spPr>
        </p:cxnSp>
        <p:cxnSp>
          <p:nvCxnSpPr>
            <p:cNvPr id="9250" name="Straight Connector 9249">
              <a:extLst>
                <a:ext uri="{FF2B5EF4-FFF2-40B4-BE49-F238E27FC236}">
                  <a16:creationId xmlns:a16="http://schemas.microsoft.com/office/drawing/2014/main" id="{416059D5-0946-8A65-7A8E-960DDE3D5E2E}"/>
                </a:ext>
              </a:extLst>
            </p:cNvPr>
            <p:cNvCxnSpPr>
              <a:cxnSpLocks/>
            </p:cNvCxnSpPr>
            <p:nvPr/>
          </p:nvCxnSpPr>
          <p:spPr bwMode="auto">
            <a:xfrm>
              <a:off x="2114550" y="3009900"/>
              <a:ext cx="0" cy="142875"/>
            </a:xfrm>
            <a:prstGeom prst="line">
              <a:avLst/>
            </a:prstGeom>
            <a:noFill/>
            <a:ln w="38100" cap="flat" cmpd="sng" algn="ctr">
              <a:solidFill>
                <a:schemeClr val="accent5"/>
              </a:solidFill>
              <a:prstDash val="solid"/>
              <a:round/>
              <a:headEnd type="none" w="med" len="med"/>
              <a:tailEnd type="none" w="med" len="med"/>
            </a:ln>
            <a:effectLst/>
          </p:spPr>
        </p:cxnSp>
        <p:cxnSp>
          <p:nvCxnSpPr>
            <p:cNvPr id="9272" name="Straight Connector 9271">
              <a:extLst>
                <a:ext uri="{FF2B5EF4-FFF2-40B4-BE49-F238E27FC236}">
                  <a16:creationId xmlns:a16="http://schemas.microsoft.com/office/drawing/2014/main" id="{4FB418C4-AAC1-D611-C604-223A95CBBA1B}"/>
                </a:ext>
              </a:extLst>
            </p:cNvPr>
            <p:cNvCxnSpPr>
              <a:cxnSpLocks/>
            </p:cNvCxnSpPr>
            <p:nvPr/>
          </p:nvCxnSpPr>
          <p:spPr bwMode="auto">
            <a:xfrm>
              <a:off x="3660775" y="3136900"/>
              <a:ext cx="0" cy="57150"/>
            </a:xfrm>
            <a:prstGeom prst="line">
              <a:avLst/>
            </a:prstGeom>
            <a:noFill/>
            <a:ln w="38100" cap="flat" cmpd="sng" algn="ctr">
              <a:solidFill>
                <a:schemeClr val="accent5"/>
              </a:solidFill>
              <a:prstDash val="solid"/>
              <a:round/>
              <a:headEnd type="none" w="med" len="med"/>
              <a:tailEnd type="none" w="med" len="med"/>
            </a:ln>
            <a:effectLst/>
          </p:spPr>
        </p:cxnSp>
        <p:cxnSp>
          <p:nvCxnSpPr>
            <p:cNvPr id="9273" name="Straight Connector 9272">
              <a:extLst>
                <a:ext uri="{FF2B5EF4-FFF2-40B4-BE49-F238E27FC236}">
                  <a16:creationId xmlns:a16="http://schemas.microsoft.com/office/drawing/2014/main" id="{6129C649-A434-707B-4F3E-87F8FA67508A}"/>
                </a:ext>
              </a:extLst>
            </p:cNvPr>
            <p:cNvCxnSpPr>
              <a:cxnSpLocks/>
            </p:cNvCxnSpPr>
            <p:nvPr/>
          </p:nvCxnSpPr>
          <p:spPr bwMode="auto">
            <a:xfrm>
              <a:off x="3714750" y="3143250"/>
              <a:ext cx="0" cy="57150"/>
            </a:xfrm>
            <a:prstGeom prst="line">
              <a:avLst/>
            </a:prstGeom>
            <a:noFill/>
            <a:ln w="38100" cap="flat" cmpd="sng" algn="ctr">
              <a:solidFill>
                <a:schemeClr val="accent5"/>
              </a:solidFill>
              <a:prstDash val="solid"/>
              <a:round/>
              <a:headEnd type="none" w="med" len="med"/>
              <a:tailEnd type="none" w="med" len="med"/>
            </a:ln>
            <a:effectLst/>
          </p:spPr>
        </p:cxnSp>
        <p:cxnSp>
          <p:nvCxnSpPr>
            <p:cNvPr id="9274" name="Straight Connector 9273">
              <a:extLst>
                <a:ext uri="{FF2B5EF4-FFF2-40B4-BE49-F238E27FC236}">
                  <a16:creationId xmlns:a16="http://schemas.microsoft.com/office/drawing/2014/main" id="{BEE50958-44C7-553F-6576-EBCBDDA94AFF}"/>
                </a:ext>
              </a:extLst>
            </p:cNvPr>
            <p:cNvCxnSpPr>
              <a:cxnSpLocks/>
            </p:cNvCxnSpPr>
            <p:nvPr/>
          </p:nvCxnSpPr>
          <p:spPr bwMode="auto">
            <a:xfrm>
              <a:off x="3860800" y="3152775"/>
              <a:ext cx="0" cy="66675"/>
            </a:xfrm>
            <a:prstGeom prst="line">
              <a:avLst/>
            </a:prstGeom>
            <a:noFill/>
            <a:ln w="38100" cap="flat" cmpd="sng" algn="ctr">
              <a:solidFill>
                <a:schemeClr val="accent5"/>
              </a:solidFill>
              <a:prstDash val="solid"/>
              <a:round/>
              <a:headEnd type="none" w="med" len="med"/>
              <a:tailEnd type="none" w="med" len="med"/>
            </a:ln>
            <a:effectLst/>
          </p:spPr>
        </p:cxnSp>
        <p:cxnSp>
          <p:nvCxnSpPr>
            <p:cNvPr id="9275" name="Straight Connector 9274">
              <a:extLst>
                <a:ext uri="{FF2B5EF4-FFF2-40B4-BE49-F238E27FC236}">
                  <a16:creationId xmlns:a16="http://schemas.microsoft.com/office/drawing/2014/main" id="{ED5BED09-96DA-699B-EF62-AD5A276B1DF5}"/>
                </a:ext>
              </a:extLst>
            </p:cNvPr>
            <p:cNvCxnSpPr>
              <a:cxnSpLocks/>
            </p:cNvCxnSpPr>
            <p:nvPr/>
          </p:nvCxnSpPr>
          <p:spPr bwMode="auto">
            <a:xfrm>
              <a:off x="4210050" y="3146425"/>
              <a:ext cx="0" cy="101600"/>
            </a:xfrm>
            <a:prstGeom prst="line">
              <a:avLst/>
            </a:prstGeom>
            <a:noFill/>
            <a:ln w="38100" cap="flat" cmpd="sng" algn="ctr">
              <a:solidFill>
                <a:schemeClr val="accent5"/>
              </a:solidFill>
              <a:prstDash val="solid"/>
              <a:round/>
              <a:headEnd type="none" w="med" len="med"/>
              <a:tailEnd type="none" w="med" len="med"/>
            </a:ln>
            <a:effectLst/>
          </p:spPr>
        </p:cxnSp>
        <p:cxnSp>
          <p:nvCxnSpPr>
            <p:cNvPr id="9278" name="Straight Connector 9277">
              <a:extLst>
                <a:ext uri="{FF2B5EF4-FFF2-40B4-BE49-F238E27FC236}">
                  <a16:creationId xmlns:a16="http://schemas.microsoft.com/office/drawing/2014/main" id="{0020E7E0-389D-B408-B3D1-26119D21A56A}"/>
                </a:ext>
              </a:extLst>
            </p:cNvPr>
            <p:cNvCxnSpPr>
              <a:cxnSpLocks/>
            </p:cNvCxnSpPr>
            <p:nvPr/>
          </p:nvCxnSpPr>
          <p:spPr bwMode="auto">
            <a:xfrm>
              <a:off x="4460875" y="3146425"/>
              <a:ext cx="0" cy="127000"/>
            </a:xfrm>
            <a:prstGeom prst="line">
              <a:avLst/>
            </a:prstGeom>
            <a:noFill/>
            <a:ln w="38100" cap="flat" cmpd="sng" algn="ctr">
              <a:solidFill>
                <a:schemeClr val="accent5"/>
              </a:solidFill>
              <a:prstDash val="solid"/>
              <a:round/>
              <a:headEnd type="none" w="med" len="med"/>
              <a:tailEnd type="none" w="med" len="med"/>
            </a:ln>
            <a:effectLst/>
          </p:spPr>
        </p:cxnSp>
        <p:cxnSp>
          <p:nvCxnSpPr>
            <p:cNvPr id="9279" name="Straight Connector 9278">
              <a:extLst>
                <a:ext uri="{FF2B5EF4-FFF2-40B4-BE49-F238E27FC236}">
                  <a16:creationId xmlns:a16="http://schemas.microsoft.com/office/drawing/2014/main" id="{E4A2E05B-4994-07C6-B80E-E5D08AA96276}"/>
                </a:ext>
              </a:extLst>
            </p:cNvPr>
            <p:cNvCxnSpPr>
              <a:cxnSpLocks/>
            </p:cNvCxnSpPr>
            <p:nvPr/>
          </p:nvCxnSpPr>
          <p:spPr bwMode="auto">
            <a:xfrm>
              <a:off x="4962525" y="3149600"/>
              <a:ext cx="0" cy="161925"/>
            </a:xfrm>
            <a:prstGeom prst="line">
              <a:avLst/>
            </a:prstGeom>
            <a:noFill/>
            <a:ln w="38100" cap="flat" cmpd="sng" algn="ctr">
              <a:solidFill>
                <a:schemeClr val="accent5"/>
              </a:solidFill>
              <a:prstDash val="solid"/>
              <a:round/>
              <a:headEnd type="none" w="med" len="med"/>
              <a:tailEnd type="none" w="med" len="med"/>
            </a:ln>
            <a:effectLst/>
          </p:spPr>
        </p:cxnSp>
        <p:cxnSp>
          <p:nvCxnSpPr>
            <p:cNvPr id="9280" name="Straight Connector 9279">
              <a:extLst>
                <a:ext uri="{FF2B5EF4-FFF2-40B4-BE49-F238E27FC236}">
                  <a16:creationId xmlns:a16="http://schemas.microsoft.com/office/drawing/2014/main" id="{E9149066-D4DD-DDF6-83DC-D320D639CFB0}"/>
                </a:ext>
              </a:extLst>
            </p:cNvPr>
            <p:cNvCxnSpPr>
              <a:cxnSpLocks/>
            </p:cNvCxnSpPr>
            <p:nvPr/>
          </p:nvCxnSpPr>
          <p:spPr bwMode="auto">
            <a:xfrm>
              <a:off x="5159375" y="3146425"/>
              <a:ext cx="0" cy="171450"/>
            </a:xfrm>
            <a:prstGeom prst="line">
              <a:avLst/>
            </a:prstGeom>
            <a:noFill/>
            <a:ln w="38100" cap="flat" cmpd="sng" algn="ctr">
              <a:solidFill>
                <a:schemeClr val="accent5"/>
              </a:solidFill>
              <a:prstDash val="solid"/>
              <a:round/>
              <a:headEnd type="none" w="med" len="med"/>
              <a:tailEnd type="none" w="med" len="med"/>
            </a:ln>
            <a:effectLst/>
          </p:spPr>
        </p:cxnSp>
        <p:cxnSp>
          <p:nvCxnSpPr>
            <p:cNvPr id="9284" name="Straight Connector 9283">
              <a:extLst>
                <a:ext uri="{FF2B5EF4-FFF2-40B4-BE49-F238E27FC236}">
                  <a16:creationId xmlns:a16="http://schemas.microsoft.com/office/drawing/2014/main" id="{814B9513-92FE-A0E7-CE1A-C512A674A19F}"/>
                </a:ext>
              </a:extLst>
            </p:cNvPr>
            <p:cNvCxnSpPr>
              <a:cxnSpLocks/>
            </p:cNvCxnSpPr>
            <p:nvPr/>
          </p:nvCxnSpPr>
          <p:spPr bwMode="auto">
            <a:xfrm>
              <a:off x="5359400" y="3152775"/>
              <a:ext cx="0" cy="184150"/>
            </a:xfrm>
            <a:prstGeom prst="line">
              <a:avLst/>
            </a:prstGeom>
            <a:noFill/>
            <a:ln w="38100" cap="flat" cmpd="sng" algn="ctr">
              <a:solidFill>
                <a:schemeClr val="accent5"/>
              </a:solidFill>
              <a:prstDash val="solid"/>
              <a:round/>
              <a:headEnd type="none" w="med" len="med"/>
              <a:tailEnd type="none" w="med" len="med"/>
            </a:ln>
            <a:effectLst/>
          </p:spPr>
        </p:cxnSp>
        <p:cxnSp>
          <p:nvCxnSpPr>
            <p:cNvPr id="9286" name="Straight Connector 9285">
              <a:extLst>
                <a:ext uri="{FF2B5EF4-FFF2-40B4-BE49-F238E27FC236}">
                  <a16:creationId xmlns:a16="http://schemas.microsoft.com/office/drawing/2014/main" id="{A5C60B92-6BCD-1B79-0E9C-CBA13F1038DD}"/>
                </a:ext>
              </a:extLst>
            </p:cNvPr>
            <p:cNvCxnSpPr>
              <a:cxnSpLocks/>
            </p:cNvCxnSpPr>
            <p:nvPr/>
          </p:nvCxnSpPr>
          <p:spPr bwMode="auto">
            <a:xfrm>
              <a:off x="6356350" y="3149600"/>
              <a:ext cx="0" cy="263525"/>
            </a:xfrm>
            <a:prstGeom prst="line">
              <a:avLst/>
            </a:prstGeom>
            <a:noFill/>
            <a:ln w="38100" cap="flat" cmpd="sng" algn="ctr">
              <a:solidFill>
                <a:schemeClr val="accent5"/>
              </a:solidFill>
              <a:prstDash val="solid"/>
              <a:round/>
              <a:headEnd type="none" w="med" len="med"/>
              <a:tailEnd type="none" w="med" len="med"/>
            </a:ln>
            <a:effectLst/>
          </p:spPr>
        </p:cxnSp>
        <p:cxnSp>
          <p:nvCxnSpPr>
            <p:cNvPr id="9288" name="Straight Connector 9287">
              <a:extLst>
                <a:ext uri="{FF2B5EF4-FFF2-40B4-BE49-F238E27FC236}">
                  <a16:creationId xmlns:a16="http://schemas.microsoft.com/office/drawing/2014/main" id="{14B10C6F-62B0-46B6-7B5A-565D5EC0DC69}"/>
                </a:ext>
              </a:extLst>
            </p:cNvPr>
            <p:cNvCxnSpPr>
              <a:cxnSpLocks/>
            </p:cNvCxnSpPr>
            <p:nvPr/>
          </p:nvCxnSpPr>
          <p:spPr bwMode="auto">
            <a:xfrm>
              <a:off x="6010275" y="3149600"/>
              <a:ext cx="0" cy="244475"/>
            </a:xfrm>
            <a:prstGeom prst="line">
              <a:avLst/>
            </a:prstGeom>
            <a:noFill/>
            <a:ln w="38100" cap="flat" cmpd="sng" algn="ctr">
              <a:solidFill>
                <a:schemeClr val="accent5"/>
              </a:solidFill>
              <a:prstDash val="solid"/>
              <a:round/>
              <a:headEnd type="none" w="med" len="med"/>
              <a:tailEnd type="none" w="med" len="med"/>
            </a:ln>
            <a:effectLst/>
          </p:spPr>
        </p:cxnSp>
        <p:cxnSp>
          <p:nvCxnSpPr>
            <p:cNvPr id="9290" name="Straight Connector 9289">
              <a:extLst>
                <a:ext uri="{FF2B5EF4-FFF2-40B4-BE49-F238E27FC236}">
                  <a16:creationId xmlns:a16="http://schemas.microsoft.com/office/drawing/2014/main" id="{534F5179-62FF-CB36-27BE-EE39CF7E10AC}"/>
                </a:ext>
              </a:extLst>
            </p:cNvPr>
            <p:cNvCxnSpPr>
              <a:cxnSpLocks/>
            </p:cNvCxnSpPr>
            <p:nvPr/>
          </p:nvCxnSpPr>
          <p:spPr bwMode="auto">
            <a:xfrm>
              <a:off x="5905500" y="3143250"/>
              <a:ext cx="0" cy="244475"/>
            </a:xfrm>
            <a:prstGeom prst="line">
              <a:avLst/>
            </a:prstGeom>
            <a:noFill/>
            <a:ln w="38100" cap="flat" cmpd="sng" algn="ctr">
              <a:solidFill>
                <a:schemeClr val="accent5"/>
              </a:solidFill>
              <a:prstDash val="solid"/>
              <a:round/>
              <a:headEnd type="none" w="med" len="med"/>
              <a:tailEnd type="none" w="med" len="med"/>
            </a:ln>
            <a:effectLst/>
          </p:spPr>
        </p:cxnSp>
        <p:cxnSp>
          <p:nvCxnSpPr>
            <p:cNvPr id="9291" name="Straight Connector 9290">
              <a:extLst>
                <a:ext uri="{FF2B5EF4-FFF2-40B4-BE49-F238E27FC236}">
                  <a16:creationId xmlns:a16="http://schemas.microsoft.com/office/drawing/2014/main" id="{A383FD74-111B-280F-1880-87B6764BFB60}"/>
                </a:ext>
              </a:extLst>
            </p:cNvPr>
            <p:cNvCxnSpPr>
              <a:cxnSpLocks/>
            </p:cNvCxnSpPr>
            <p:nvPr/>
          </p:nvCxnSpPr>
          <p:spPr bwMode="auto">
            <a:xfrm>
              <a:off x="5857875" y="3152775"/>
              <a:ext cx="0" cy="222250"/>
            </a:xfrm>
            <a:prstGeom prst="line">
              <a:avLst/>
            </a:prstGeom>
            <a:noFill/>
            <a:ln w="38100" cap="flat" cmpd="sng" algn="ctr">
              <a:solidFill>
                <a:schemeClr val="accent5"/>
              </a:solidFill>
              <a:prstDash val="solid"/>
              <a:round/>
              <a:headEnd type="none" w="med" len="med"/>
              <a:tailEnd type="none" w="med" len="med"/>
            </a:ln>
            <a:effectLst/>
          </p:spPr>
        </p:cxnSp>
        <p:cxnSp>
          <p:nvCxnSpPr>
            <p:cNvPr id="9293" name="Straight Connector 9292">
              <a:extLst>
                <a:ext uri="{FF2B5EF4-FFF2-40B4-BE49-F238E27FC236}">
                  <a16:creationId xmlns:a16="http://schemas.microsoft.com/office/drawing/2014/main" id="{2BAF74A2-59C5-576E-EB85-A0E5AFCE5179}"/>
                </a:ext>
              </a:extLst>
            </p:cNvPr>
            <p:cNvCxnSpPr>
              <a:cxnSpLocks/>
            </p:cNvCxnSpPr>
            <p:nvPr/>
          </p:nvCxnSpPr>
          <p:spPr bwMode="auto">
            <a:xfrm>
              <a:off x="6854825" y="3143250"/>
              <a:ext cx="0" cy="314325"/>
            </a:xfrm>
            <a:prstGeom prst="line">
              <a:avLst/>
            </a:prstGeom>
            <a:noFill/>
            <a:ln w="38100" cap="flat" cmpd="sng" algn="ctr">
              <a:solidFill>
                <a:schemeClr val="accent5"/>
              </a:solidFill>
              <a:prstDash val="solid"/>
              <a:round/>
              <a:headEnd type="none" w="med" len="med"/>
              <a:tailEnd type="none" w="med" len="med"/>
            </a:ln>
            <a:effectLst/>
          </p:spPr>
        </p:cxnSp>
        <p:cxnSp>
          <p:nvCxnSpPr>
            <p:cNvPr id="9295" name="Straight Connector 9294">
              <a:extLst>
                <a:ext uri="{FF2B5EF4-FFF2-40B4-BE49-F238E27FC236}">
                  <a16:creationId xmlns:a16="http://schemas.microsoft.com/office/drawing/2014/main" id="{ED06CD9A-BD32-1BE3-3844-2C7507F8AB4B}"/>
                </a:ext>
              </a:extLst>
            </p:cNvPr>
            <p:cNvCxnSpPr>
              <a:cxnSpLocks/>
            </p:cNvCxnSpPr>
            <p:nvPr/>
          </p:nvCxnSpPr>
          <p:spPr bwMode="auto">
            <a:xfrm>
              <a:off x="7356475" y="3146425"/>
              <a:ext cx="0" cy="358775"/>
            </a:xfrm>
            <a:prstGeom prst="line">
              <a:avLst/>
            </a:prstGeom>
            <a:noFill/>
            <a:ln w="38100" cap="flat" cmpd="sng" algn="ctr">
              <a:solidFill>
                <a:schemeClr val="accent5"/>
              </a:solidFill>
              <a:prstDash val="solid"/>
              <a:round/>
              <a:headEnd type="none" w="med" len="med"/>
              <a:tailEnd type="none" w="med" len="med"/>
            </a:ln>
            <a:effectLst/>
          </p:spPr>
        </p:cxnSp>
        <p:cxnSp>
          <p:nvCxnSpPr>
            <p:cNvPr id="9297" name="Straight Connector 9296">
              <a:extLst>
                <a:ext uri="{FF2B5EF4-FFF2-40B4-BE49-F238E27FC236}">
                  <a16:creationId xmlns:a16="http://schemas.microsoft.com/office/drawing/2014/main" id="{83823EC9-D687-5A8A-46ED-8C2ABB528AD0}"/>
                </a:ext>
              </a:extLst>
            </p:cNvPr>
            <p:cNvCxnSpPr>
              <a:cxnSpLocks/>
            </p:cNvCxnSpPr>
            <p:nvPr/>
          </p:nvCxnSpPr>
          <p:spPr bwMode="auto">
            <a:xfrm>
              <a:off x="7804150" y="3152775"/>
              <a:ext cx="0" cy="406400"/>
            </a:xfrm>
            <a:prstGeom prst="line">
              <a:avLst/>
            </a:prstGeom>
            <a:noFill/>
            <a:ln w="38100" cap="flat" cmpd="sng" algn="ctr">
              <a:solidFill>
                <a:schemeClr val="accent5"/>
              </a:solidFill>
              <a:prstDash val="solid"/>
              <a:round/>
              <a:headEnd type="none" w="med" len="med"/>
              <a:tailEnd type="none" w="med" len="med"/>
            </a:ln>
            <a:effectLst/>
          </p:spPr>
        </p:cxnSp>
        <p:cxnSp>
          <p:nvCxnSpPr>
            <p:cNvPr id="9299" name="Straight Connector 9298">
              <a:extLst>
                <a:ext uri="{FF2B5EF4-FFF2-40B4-BE49-F238E27FC236}">
                  <a16:creationId xmlns:a16="http://schemas.microsoft.com/office/drawing/2014/main" id="{1AB67298-1762-ED36-798F-3CC636D1AB77}"/>
                </a:ext>
              </a:extLst>
            </p:cNvPr>
            <p:cNvCxnSpPr>
              <a:cxnSpLocks/>
            </p:cNvCxnSpPr>
            <p:nvPr/>
          </p:nvCxnSpPr>
          <p:spPr bwMode="auto">
            <a:xfrm>
              <a:off x="8054975" y="3152775"/>
              <a:ext cx="0" cy="438150"/>
            </a:xfrm>
            <a:prstGeom prst="line">
              <a:avLst/>
            </a:prstGeom>
            <a:noFill/>
            <a:ln w="38100" cap="flat" cmpd="sng" algn="ctr">
              <a:solidFill>
                <a:schemeClr val="accent5"/>
              </a:solidFill>
              <a:prstDash val="solid"/>
              <a:round/>
              <a:headEnd type="none" w="med" len="med"/>
              <a:tailEnd type="none" w="med" len="med"/>
            </a:ln>
            <a:effectLst/>
          </p:spPr>
        </p:cxnSp>
      </p:grpSp>
      <p:grpSp>
        <p:nvGrpSpPr>
          <p:cNvPr id="9308" name="Group 9307">
            <a:extLst>
              <a:ext uri="{FF2B5EF4-FFF2-40B4-BE49-F238E27FC236}">
                <a16:creationId xmlns:a16="http://schemas.microsoft.com/office/drawing/2014/main" id="{F9021FF9-ACBB-0714-9CCE-E0CFFD41AFBD}"/>
              </a:ext>
            </a:extLst>
          </p:cNvPr>
          <p:cNvGrpSpPr/>
          <p:nvPr/>
        </p:nvGrpSpPr>
        <p:grpSpPr>
          <a:xfrm>
            <a:off x="1767321" y="2930237"/>
            <a:ext cx="2943225" cy="355888"/>
            <a:chOff x="1767321" y="2930237"/>
            <a:chExt cx="2943225" cy="355888"/>
          </a:xfrm>
        </p:grpSpPr>
        <p:cxnSp>
          <p:nvCxnSpPr>
            <p:cNvPr id="9302" name="Straight Connector 9301">
              <a:extLst>
                <a:ext uri="{FF2B5EF4-FFF2-40B4-BE49-F238E27FC236}">
                  <a16:creationId xmlns:a16="http://schemas.microsoft.com/office/drawing/2014/main" id="{3E65330C-9423-7E2C-1815-31D4BA56A927}"/>
                </a:ext>
              </a:extLst>
            </p:cNvPr>
            <p:cNvCxnSpPr>
              <a:cxnSpLocks/>
            </p:cNvCxnSpPr>
            <p:nvPr/>
          </p:nvCxnSpPr>
          <p:spPr bwMode="auto">
            <a:xfrm>
              <a:off x="1767321" y="2930237"/>
              <a:ext cx="0" cy="222538"/>
            </a:xfrm>
            <a:prstGeom prst="line">
              <a:avLst/>
            </a:prstGeom>
            <a:noFill/>
            <a:ln w="38100" cap="flat" cmpd="sng" algn="ctr">
              <a:solidFill>
                <a:schemeClr val="accent6"/>
              </a:solidFill>
              <a:prstDash val="solid"/>
              <a:round/>
              <a:headEnd type="none" w="med" len="med"/>
              <a:tailEnd type="none" w="med" len="med"/>
            </a:ln>
            <a:effectLst/>
          </p:spPr>
        </p:cxnSp>
        <p:cxnSp>
          <p:nvCxnSpPr>
            <p:cNvPr id="9304" name="Straight Connector 9303">
              <a:extLst>
                <a:ext uri="{FF2B5EF4-FFF2-40B4-BE49-F238E27FC236}">
                  <a16:creationId xmlns:a16="http://schemas.microsoft.com/office/drawing/2014/main" id="{E51139A9-8A91-47E5-D0A1-1FF4F45D31F2}"/>
                </a:ext>
              </a:extLst>
            </p:cNvPr>
            <p:cNvCxnSpPr>
              <a:cxnSpLocks/>
            </p:cNvCxnSpPr>
            <p:nvPr/>
          </p:nvCxnSpPr>
          <p:spPr bwMode="auto">
            <a:xfrm>
              <a:off x="3808846" y="3143250"/>
              <a:ext cx="0" cy="73025"/>
            </a:xfrm>
            <a:prstGeom prst="line">
              <a:avLst/>
            </a:prstGeom>
            <a:noFill/>
            <a:ln w="38100" cap="flat" cmpd="sng" algn="ctr">
              <a:solidFill>
                <a:schemeClr val="accent6"/>
              </a:solidFill>
              <a:prstDash val="solid"/>
              <a:round/>
              <a:headEnd type="none" w="med" len="med"/>
              <a:tailEnd type="none" w="med" len="med"/>
            </a:ln>
            <a:effectLst/>
          </p:spPr>
        </p:cxnSp>
        <p:cxnSp>
          <p:nvCxnSpPr>
            <p:cNvPr id="9306" name="Straight Connector 9305">
              <a:extLst>
                <a:ext uri="{FF2B5EF4-FFF2-40B4-BE49-F238E27FC236}">
                  <a16:creationId xmlns:a16="http://schemas.microsoft.com/office/drawing/2014/main" id="{FFF45CB1-6D12-1DC7-5D2E-64150B9F73F9}"/>
                </a:ext>
              </a:extLst>
            </p:cNvPr>
            <p:cNvCxnSpPr>
              <a:cxnSpLocks/>
            </p:cNvCxnSpPr>
            <p:nvPr/>
          </p:nvCxnSpPr>
          <p:spPr bwMode="auto">
            <a:xfrm>
              <a:off x="4710546" y="3143250"/>
              <a:ext cx="0" cy="142875"/>
            </a:xfrm>
            <a:prstGeom prst="line">
              <a:avLst/>
            </a:prstGeom>
            <a:noFill/>
            <a:ln w="38100" cap="flat" cmpd="sng" algn="ctr">
              <a:solidFill>
                <a:schemeClr val="accent6"/>
              </a:solidFill>
              <a:prstDash val="solid"/>
              <a:round/>
              <a:headEnd type="none" w="med" len="med"/>
              <a:tailEnd type="none" w="med" len="med"/>
            </a:ln>
            <a:effectLst/>
          </p:spPr>
        </p:cxnSp>
      </p:grpSp>
      <p:cxnSp>
        <p:nvCxnSpPr>
          <p:cNvPr id="9309" name="Straight Connector 9308">
            <a:extLst>
              <a:ext uri="{FF2B5EF4-FFF2-40B4-BE49-F238E27FC236}">
                <a16:creationId xmlns:a16="http://schemas.microsoft.com/office/drawing/2014/main" id="{468C1D72-864F-B3A8-2311-49E700B03C4B}"/>
              </a:ext>
            </a:extLst>
          </p:cNvPr>
          <p:cNvCxnSpPr>
            <a:cxnSpLocks/>
          </p:cNvCxnSpPr>
          <p:nvPr/>
        </p:nvCxnSpPr>
        <p:spPr bwMode="auto">
          <a:xfrm>
            <a:off x="11594813" y="3149600"/>
            <a:ext cx="0" cy="1332057"/>
          </a:xfrm>
          <a:prstGeom prst="line">
            <a:avLst/>
          </a:prstGeom>
          <a:noFill/>
          <a:ln w="38100" cap="flat" cmpd="sng" algn="ctr">
            <a:solidFill>
              <a:schemeClr val="accent1"/>
            </a:solidFill>
            <a:prstDash val="solid"/>
            <a:round/>
            <a:headEnd type="none" w="med" len="med"/>
            <a:tailEnd type="none" w="med" len="med"/>
          </a:ln>
          <a:effectLst/>
        </p:spPr>
      </p:cxnSp>
      <p:grpSp>
        <p:nvGrpSpPr>
          <p:cNvPr id="9420" name="Group 9419">
            <a:extLst>
              <a:ext uri="{FF2B5EF4-FFF2-40B4-BE49-F238E27FC236}">
                <a16:creationId xmlns:a16="http://schemas.microsoft.com/office/drawing/2014/main" id="{106048DF-FF19-0D79-30AA-EF812A8F020D}"/>
              </a:ext>
            </a:extLst>
          </p:cNvPr>
          <p:cNvGrpSpPr/>
          <p:nvPr/>
        </p:nvGrpSpPr>
        <p:grpSpPr>
          <a:xfrm>
            <a:off x="7848312" y="3140075"/>
            <a:ext cx="3844925" cy="1344757"/>
            <a:chOff x="7848312" y="3140075"/>
            <a:chExt cx="3844925" cy="1344757"/>
          </a:xfrm>
        </p:grpSpPr>
        <p:cxnSp>
          <p:nvCxnSpPr>
            <p:cNvPr id="9312" name="Straight Connector 9311">
              <a:extLst>
                <a:ext uri="{FF2B5EF4-FFF2-40B4-BE49-F238E27FC236}">
                  <a16:creationId xmlns:a16="http://schemas.microsoft.com/office/drawing/2014/main" id="{3259FCBC-5229-E165-E1A0-AAAAADB1D231}"/>
                </a:ext>
              </a:extLst>
            </p:cNvPr>
            <p:cNvCxnSpPr>
              <a:cxnSpLocks/>
            </p:cNvCxnSpPr>
            <p:nvPr/>
          </p:nvCxnSpPr>
          <p:spPr bwMode="auto">
            <a:xfrm>
              <a:off x="11693237" y="3152775"/>
              <a:ext cx="0" cy="1332057"/>
            </a:xfrm>
            <a:prstGeom prst="line">
              <a:avLst/>
            </a:prstGeom>
            <a:noFill/>
            <a:ln w="38100" cap="flat" cmpd="sng" algn="ctr">
              <a:solidFill>
                <a:schemeClr val="accent3"/>
              </a:solidFill>
              <a:prstDash val="solid"/>
              <a:round/>
              <a:headEnd type="none" w="med" len="med"/>
              <a:tailEnd type="none" w="med" len="med"/>
            </a:ln>
            <a:effectLst/>
          </p:spPr>
        </p:cxnSp>
        <p:cxnSp>
          <p:nvCxnSpPr>
            <p:cNvPr id="9313" name="Straight Connector 9312">
              <a:extLst>
                <a:ext uri="{FF2B5EF4-FFF2-40B4-BE49-F238E27FC236}">
                  <a16:creationId xmlns:a16="http://schemas.microsoft.com/office/drawing/2014/main" id="{953836E5-92E6-1303-AFBB-298BECCAE926}"/>
                </a:ext>
              </a:extLst>
            </p:cNvPr>
            <p:cNvCxnSpPr>
              <a:cxnSpLocks/>
            </p:cNvCxnSpPr>
            <p:nvPr/>
          </p:nvCxnSpPr>
          <p:spPr bwMode="auto">
            <a:xfrm>
              <a:off x="11644025" y="3149600"/>
              <a:ext cx="0" cy="1332057"/>
            </a:xfrm>
            <a:prstGeom prst="line">
              <a:avLst/>
            </a:prstGeom>
            <a:noFill/>
            <a:ln w="38100" cap="flat" cmpd="sng" algn="ctr">
              <a:solidFill>
                <a:schemeClr val="accent3"/>
              </a:solidFill>
              <a:prstDash val="solid"/>
              <a:round/>
              <a:headEnd type="none" w="med" len="med"/>
              <a:tailEnd type="none" w="med" len="med"/>
            </a:ln>
            <a:effectLst/>
          </p:spPr>
        </p:cxnSp>
        <p:cxnSp>
          <p:nvCxnSpPr>
            <p:cNvPr id="9314" name="Straight Connector 9313">
              <a:extLst>
                <a:ext uri="{FF2B5EF4-FFF2-40B4-BE49-F238E27FC236}">
                  <a16:creationId xmlns:a16="http://schemas.microsoft.com/office/drawing/2014/main" id="{0F1F2333-B1C5-F5EA-D007-A6EBBD689E33}"/>
                </a:ext>
              </a:extLst>
            </p:cNvPr>
            <p:cNvCxnSpPr>
              <a:cxnSpLocks/>
            </p:cNvCxnSpPr>
            <p:nvPr/>
          </p:nvCxnSpPr>
          <p:spPr bwMode="auto">
            <a:xfrm>
              <a:off x="11545600" y="3152775"/>
              <a:ext cx="0" cy="1332057"/>
            </a:xfrm>
            <a:prstGeom prst="line">
              <a:avLst/>
            </a:prstGeom>
            <a:noFill/>
            <a:ln w="38100" cap="flat" cmpd="sng" algn="ctr">
              <a:solidFill>
                <a:schemeClr val="accent3"/>
              </a:solidFill>
              <a:prstDash val="solid"/>
              <a:round/>
              <a:headEnd type="none" w="med" len="med"/>
              <a:tailEnd type="none" w="med" len="med"/>
            </a:ln>
            <a:effectLst/>
          </p:spPr>
        </p:cxnSp>
        <p:cxnSp>
          <p:nvCxnSpPr>
            <p:cNvPr id="9315" name="Straight Connector 9314">
              <a:extLst>
                <a:ext uri="{FF2B5EF4-FFF2-40B4-BE49-F238E27FC236}">
                  <a16:creationId xmlns:a16="http://schemas.microsoft.com/office/drawing/2014/main" id="{2B3DED5D-2EF8-C967-536B-77BE8B7FF4CD}"/>
                </a:ext>
              </a:extLst>
            </p:cNvPr>
            <p:cNvCxnSpPr>
              <a:cxnSpLocks/>
            </p:cNvCxnSpPr>
            <p:nvPr/>
          </p:nvCxnSpPr>
          <p:spPr bwMode="auto">
            <a:xfrm>
              <a:off x="11299537" y="3152775"/>
              <a:ext cx="0" cy="1332057"/>
            </a:xfrm>
            <a:prstGeom prst="line">
              <a:avLst/>
            </a:prstGeom>
            <a:noFill/>
            <a:ln w="38100" cap="flat" cmpd="sng" algn="ctr">
              <a:solidFill>
                <a:schemeClr val="accent3"/>
              </a:solidFill>
              <a:prstDash val="solid"/>
              <a:round/>
              <a:headEnd type="none" w="med" len="med"/>
              <a:tailEnd type="none" w="med" len="med"/>
            </a:ln>
            <a:effectLst/>
          </p:spPr>
        </p:cxnSp>
        <p:cxnSp>
          <p:nvCxnSpPr>
            <p:cNvPr id="9316" name="Straight Connector 9315">
              <a:extLst>
                <a:ext uri="{FF2B5EF4-FFF2-40B4-BE49-F238E27FC236}">
                  <a16:creationId xmlns:a16="http://schemas.microsoft.com/office/drawing/2014/main" id="{CA163C72-25F7-C81F-7CF6-06845E8A48EF}"/>
                </a:ext>
              </a:extLst>
            </p:cNvPr>
            <p:cNvCxnSpPr>
              <a:cxnSpLocks/>
            </p:cNvCxnSpPr>
            <p:nvPr/>
          </p:nvCxnSpPr>
          <p:spPr bwMode="auto">
            <a:xfrm>
              <a:off x="11348750" y="3152775"/>
              <a:ext cx="0" cy="1332057"/>
            </a:xfrm>
            <a:prstGeom prst="line">
              <a:avLst/>
            </a:prstGeom>
            <a:noFill/>
            <a:ln w="38100" cap="flat" cmpd="sng" algn="ctr">
              <a:solidFill>
                <a:schemeClr val="accent3"/>
              </a:solidFill>
              <a:prstDash val="solid"/>
              <a:round/>
              <a:headEnd type="none" w="med" len="med"/>
              <a:tailEnd type="none" w="med" len="med"/>
            </a:ln>
            <a:effectLst/>
          </p:spPr>
        </p:cxnSp>
        <p:cxnSp>
          <p:nvCxnSpPr>
            <p:cNvPr id="9317" name="Straight Connector 9316">
              <a:extLst>
                <a:ext uri="{FF2B5EF4-FFF2-40B4-BE49-F238E27FC236}">
                  <a16:creationId xmlns:a16="http://schemas.microsoft.com/office/drawing/2014/main" id="{45AB2B28-F931-5AD6-91BB-BB1EDBAE4E43}"/>
                </a:ext>
              </a:extLst>
            </p:cNvPr>
            <p:cNvCxnSpPr>
              <a:cxnSpLocks/>
            </p:cNvCxnSpPr>
            <p:nvPr/>
          </p:nvCxnSpPr>
          <p:spPr bwMode="auto">
            <a:xfrm>
              <a:off x="11397963" y="3152775"/>
              <a:ext cx="0" cy="1332057"/>
            </a:xfrm>
            <a:prstGeom prst="line">
              <a:avLst/>
            </a:prstGeom>
            <a:noFill/>
            <a:ln w="38100" cap="flat" cmpd="sng" algn="ctr">
              <a:solidFill>
                <a:schemeClr val="accent3"/>
              </a:solidFill>
              <a:prstDash val="solid"/>
              <a:round/>
              <a:headEnd type="none" w="med" len="med"/>
              <a:tailEnd type="none" w="med" len="med"/>
            </a:ln>
            <a:effectLst/>
          </p:spPr>
        </p:cxnSp>
        <p:cxnSp>
          <p:nvCxnSpPr>
            <p:cNvPr id="9318" name="Straight Connector 9317">
              <a:extLst>
                <a:ext uri="{FF2B5EF4-FFF2-40B4-BE49-F238E27FC236}">
                  <a16:creationId xmlns:a16="http://schemas.microsoft.com/office/drawing/2014/main" id="{4099D66E-4D14-7D1F-D9FC-FD92A0C0D9C0}"/>
                </a:ext>
              </a:extLst>
            </p:cNvPr>
            <p:cNvCxnSpPr>
              <a:cxnSpLocks/>
            </p:cNvCxnSpPr>
            <p:nvPr/>
          </p:nvCxnSpPr>
          <p:spPr bwMode="auto">
            <a:xfrm>
              <a:off x="11447175" y="3149600"/>
              <a:ext cx="0" cy="1332057"/>
            </a:xfrm>
            <a:prstGeom prst="line">
              <a:avLst/>
            </a:prstGeom>
            <a:noFill/>
            <a:ln w="38100" cap="flat" cmpd="sng" algn="ctr">
              <a:solidFill>
                <a:schemeClr val="accent3"/>
              </a:solidFill>
              <a:prstDash val="solid"/>
              <a:round/>
              <a:headEnd type="none" w="med" len="med"/>
              <a:tailEnd type="none" w="med" len="med"/>
            </a:ln>
            <a:effectLst/>
          </p:spPr>
        </p:cxnSp>
        <p:cxnSp>
          <p:nvCxnSpPr>
            <p:cNvPr id="9319" name="Straight Connector 9318">
              <a:extLst>
                <a:ext uri="{FF2B5EF4-FFF2-40B4-BE49-F238E27FC236}">
                  <a16:creationId xmlns:a16="http://schemas.microsoft.com/office/drawing/2014/main" id="{E92B0CE5-FD8F-D571-1C66-1925F6CCB5D4}"/>
                </a:ext>
              </a:extLst>
            </p:cNvPr>
            <p:cNvCxnSpPr>
              <a:cxnSpLocks/>
            </p:cNvCxnSpPr>
            <p:nvPr/>
          </p:nvCxnSpPr>
          <p:spPr bwMode="auto">
            <a:xfrm>
              <a:off x="11496387" y="3152775"/>
              <a:ext cx="0" cy="1332057"/>
            </a:xfrm>
            <a:prstGeom prst="line">
              <a:avLst/>
            </a:prstGeom>
            <a:noFill/>
            <a:ln w="38100" cap="flat" cmpd="sng" algn="ctr">
              <a:solidFill>
                <a:schemeClr val="accent3"/>
              </a:solidFill>
              <a:prstDash val="solid"/>
              <a:round/>
              <a:headEnd type="none" w="med" len="med"/>
              <a:tailEnd type="none" w="med" len="med"/>
            </a:ln>
            <a:effectLst/>
          </p:spPr>
        </p:cxnSp>
        <p:cxnSp>
          <p:nvCxnSpPr>
            <p:cNvPr id="9320" name="Straight Connector 9319">
              <a:extLst>
                <a:ext uri="{FF2B5EF4-FFF2-40B4-BE49-F238E27FC236}">
                  <a16:creationId xmlns:a16="http://schemas.microsoft.com/office/drawing/2014/main" id="{B6277BE7-A100-7186-345D-AF1022ADAA7A}"/>
                </a:ext>
              </a:extLst>
            </p:cNvPr>
            <p:cNvCxnSpPr>
              <a:cxnSpLocks/>
            </p:cNvCxnSpPr>
            <p:nvPr/>
          </p:nvCxnSpPr>
          <p:spPr bwMode="auto">
            <a:xfrm>
              <a:off x="11245562" y="3149600"/>
              <a:ext cx="0" cy="1128857"/>
            </a:xfrm>
            <a:prstGeom prst="line">
              <a:avLst/>
            </a:prstGeom>
            <a:noFill/>
            <a:ln w="38100" cap="flat" cmpd="sng" algn="ctr">
              <a:solidFill>
                <a:schemeClr val="accent3"/>
              </a:solidFill>
              <a:prstDash val="solid"/>
              <a:round/>
              <a:headEnd type="none" w="med" len="med"/>
              <a:tailEnd type="none" w="med" len="med"/>
            </a:ln>
            <a:effectLst/>
          </p:spPr>
        </p:cxnSp>
        <p:cxnSp>
          <p:nvCxnSpPr>
            <p:cNvPr id="9322" name="Straight Connector 9321">
              <a:extLst>
                <a:ext uri="{FF2B5EF4-FFF2-40B4-BE49-F238E27FC236}">
                  <a16:creationId xmlns:a16="http://schemas.microsoft.com/office/drawing/2014/main" id="{FE6B8377-B7E1-6111-9746-8E97A7958A22}"/>
                </a:ext>
              </a:extLst>
            </p:cNvPr>
            <p:cNvCxnSpPr>
              <a:cxnSpLocks/>
            </p:cNvCxnSpPr>
            <p:nvPr/>
          </p:nvCxnSpPr>
          <p:spPr bwMode="auto">
            <a:xfrm>
              <a:off x="10397837" y="3143250"/>
              <a:ext cx="0" cy="846282"/>
            </a:xfrm>
            <a:prstGeom prst="line">
              <a:avLst/>
            </a:prstGeom>
            <a:noFill/>
            <a:ln w="38100" cap="flat" cmpd="sng" algn="ctr">
              <a:solidFill>
                <a:schemeClr val="accent3"/>
              </a:solidFill>
              <a:prstDash val="solid"/>
              <a:round/>
              <a:headEnd type="none" w="med" len="med"/>
              <a:tailEnd type="none" w="med" len="med"/>
            </a:ln>
            <a:effectLst/>
          </p:spPr>
        </p:cxnSp>
        <p:cxnSp>
          <p:nvCxnSpPr>
            <p:cNvPr id="9324" name="Straight Connector 9323">
              <a:extLst>
                <a:ext uri="{FF2B5EF4-FFF2-40B4-BE49-F238E27FC236}">
                  <a16:creationId xmlns:a16="http://schemas.microsoft.com/office/drawing/2014/main" id="{52828464-73EE-7F02-2B9F-9D40B7EC0422}"/>
                </a:ext>
              </a:extLst>
            </p:cNvPr>
            <p:cNvCxnSpPr>
              <a:cxnSpLocks/>
            </p:cNvCxnSpPr>
            <p:nvPr/>
          </p:nvCxnSpPr>
          <p:spPr bwMode="auto">
            <a:xfrm>
              <a:off x="10445462" y="3146425"/>
              <a:ext cx="0" cy="836757"/>
            </a:xfrm>
            <a:prstGeom prst="line">
              <a:avLst/>
            </a:prstGeom>
            <a:noFill/>
            <a:ln w="38100" cap="flat" cmpd="sng" algn="ctr">
              <a:solidFill>
                <a:schemeClr val="accent3"/>
              </a:solidFill>
              <a:prstDash val="solid"/>
              <a:round/>
              <a:headEnd type="none" w="med" len="med"/>
              <a:tailEnd type="none" w="med" len="med"/>
            </a:ln>
            <a:effectLst/>
          </p:spPr>
        </p:cxnSp>
        <p:cxnSp>
          <p:nvCxnSpPr>
            <p:cNvPr id="9325" name="Straight Connector 9324">
              <a:extLst>
                <a:ext uri="{FF2B5EF4-FFF2-40B4-BE49-F238E27FC236}">
                  <a16:creationId xmlns:a16="http://schemas.microsoft.com/office/drawing/2014/main" id="{1625D332-E3E9-9570-59D6-E5C49E08EFAC}"/>
                </a:ext>
              </a:extLst>
            </p:cNvPr>
            <p:cNvCxnSpPr>
              <a:cxnSpLocks/>
            </p:cNvCxnSpPr>
            <p:nvPr/>
          </p:nvCxnSpPr>
          <p:spPr bwMode="auto">
            <a:xfrm>
              <a:off x="10496262" y="3155950"/>
              <a:ext cx="0" cy="846282"/>
            </a:xfrm>
            <a:prstGeom prst="line">
              <a:avLst/>
            </a:prstGeom>
            <a:noFill/>
            <a:ln w="38100" cap="flat" cmpd="sng" algn="ctr">
              <a:solidFill>
                <a:schemeClr val="accent3"/>
              </a:solidFill>
              <a:prstDash val="solid"/>
              <a:round/>
              <a:headEnd type="none" w="med" len="med"/>
              <a:tailEnd type="none" w="med" len="med"/>
            </a:ln>
            <a:effectLst/>
          </p:spPr>
        </p:cxnSp>
        <p:cxnSp>
          <p:nvCxnSpPr>
            <p:cNvPr id="9327" name="Straight Connector 9326">
              <a:extLst>
                <a:ext uri="{FF2B5EF4-FFF2-40B4-BE49-F238E27FC236}">
                  <a16:creationId xmlns:a16="http://schemas.microsoft.com/office/drawing/2014/main" id="{4A16D301-4DA6-558F-7BA9-7B45F220CFB9}"/>
                </a:ext>
              </a:extLst>
            </p:cNvPr>
            <p:cNvCxnSpPr>
              <a:cxnSpLocks/>
            </p:cNvCxnSpPr>
            <p:nvPr/>
          </p:nvCxnSpPr>
          <p:spPr bwMode="auto">
            <a:xfrm>
              <a:off x="10597862" y="3149600"/>
              <a:ext cx="0" cy="884382"/>
            </a:xfrm>
            <a:prstGeom prst="line">
              <a:avLst/>
            </a:prstGeom>
            <a:noFill/>
            <a:ln w="38100" cap="flat" cmpd="sng" algn="ctr">
              <a:solidFill>
                <a:schemeClr val="accent3"/>
              </a:solidFill>
              <a:prstDash val="solid"/>
              <a:round/>
              <a:headEnd type="none" w="med" len="med"/>
              <a:tailEnd type="none" w="med" len="med"/>
            </a:ln>
            <a:effectLst/>
          </p:spPr>
        </p:cxnSp>
        <p:cxnSp>
          <p:nvCxnSpPr>
            <p:cNvPr id="9329" name="Straight Connector 9328">
              <a:extLst>
                <a:ext uri="{FF2B5EF4-FFF2-40B4-BE49-F238E27FC236}">
                  <a16:creationId xmlns:a16="http://schemas.microsoft.com/office/drawing/2014/main" id="{436874D6-B752-2A64-CE03-5E327CF2D9EA}"/>
                </a:ext>
              </a:extLst>
            </p:cNvPr>
            <p:cNvCxnSpPr>
              <a:cxnSpLocks/>
            </p:cNvCxnSpPr>
            <p:nvPr/>
          </p:nvCxnSpPr>
          <p:spPr bwMode="auto">
            <a:xfrm>
              <a:off x="10645487" y="3149600"/>
              <a:ext cx="0" cy="900257"/>
            </a:xfrm>
            <a:prstGeom prst="line">
              <a:avLst/>
            </a:prstGeom>
            <a:noFill/>
            <a:ln w="38100" cap="flat" cmpd="sng" algn="ctr">
              <a:solidFill>
                <a:schemeClr val="accent3"/>
              </a:solidFill>
              <a:prstDash val="solid"/>
              <a:round/>
              <a:headEnd type="none" w="med" len="med"/>
              <a:tailEnd type="none" w="med" len="med"/>
            </a:ln>
            <a:effectLst/>
          </p:spPr>
        </p:cxnSp>
        <p:cxnSp>
          <p:nvCxnSpPr>
            <p:cNvPr id="9330" name="Straight Connector 9329">
              <a:extLst>
                <a:ext uri="{FF2B5EF4-FFF2-40B4-BE49-F238E27FC236}">
                  <a16:creationId xmlns:a16="http://schemas.microsoft.com/office/drawing/2014/main" id="{8B654AD0-D16D-057A-23D3-EB55FF99E4C1}"/>
                </a:ext>
              </a:extLst>
            </p:cNvPr>
            <p:cNvCxnSpPr>
              <a:cxnSpLocks/>
            </p:cNvCxnSpPr>
            <p:nvPr/>
          </p:nvCxnSpPr>
          <p:spPr bwMode="auto">
            <a:xfrm>
              <a:off x="10696287" y="3149600"/>
              <a:ext cx="0" cy="906607"/>
            </a:xfrm>
            <a:prstGeom prst="line">
              <a:avLst/>
            </a:prstGeom>
            <a:noFill/>
            <a:ln w="38100" cap="flat" cmpd="sng" algn="ctr">
              <a:solidFill>
                <a:schemeClr val="accent3"/>
              </a:solidFill>
              <a:prstDash val="solid"/>
              <a:round/>
              <a:headEnd type="none" w="med" len="med"/>
              <a:tailEnd type="none" w="med" len="med"/>
            </a:ln>
            <a:effectLst/>
          </p:spPr>
        </p:cxnSp>
        <p:cxnSp>
          <p:nvCxnSpPr>
            <p:cNvPr id="9333" name="Straight Connector 9332">
              <a:extLst>
                <a:ext uri="{FF2B5EF4-FFF2-40B4-BE49-F238E27FC236}">
                  <a16:creationId xmlns:a16="http://schemas.microsoft.com/office/drawing/2014/main" id="{C21054A0-E40F-1709-70F3-42B91416367E}"/>
                </a:ext>
              </a:extLst>
            </p:cNvPr>
            <p:cNvCxnSpPr>
              <a:cxnSpLocks/>
            </p:cNvCxnSpPr>
            <p:nvPr/>
          </p:nvCxnSpPr>
          <p:spPr bwMode="auto">
            <a:xfrm>
              <a:off x="10750262" y="3149600"/>
              <a:ext cx="0" cy="906607"/>
            </a:xfrm>
            <a:prstGeom prst="line">
              <a:avLst/>
            </a:prstGeom>
            <a:noFill/>
            <a:ln w="38100" cap="flat" cmpd="sng" algn="ctr">
              <a:solidFill>
                <a:schemeClr val="accent3"/>
              </a:solidFill>
              <a:prstDash val="solid"/>
              <a:round/>
              <a:headEnd type="none" w="med" len="med"/>
              <a:tailEnd type="none" w="med" len="med"/>
            </a:ln>
            <a:effectLst/>
          </p:spPr>
        </p:cxnSp>
        <p:cxnSp>
          <p:nvCxnSpPr>
            <p:cNvPr id="9334" name="Straight Connector 9333">
              <a:extLst>
                <a:ext uri="{FF2B5EF4-FFF2-40B4-BE49-F238E27FC236}">
                  <a16:creationId xmlns:a16="http://schemas.microsoft.com/office/drawing/2014/main" id="{CDDB64C0-246D-B0DC-3B4A-BBFE5782BE4C}"/>
                </a:ext>
              </a:extLst>
            </p:cNvPr>
            <p:cNvCxnSpPr>
              <a:cxnSpLocks/>
            </p:cNvCxnSpPr>
            <p:nvPr/>
          </p:nvCxnSpPr>
          <p:spPr bwMode="auto">
            <a:xfrm>
              <a:off x="10797887" y="3152775"/>
              <a:ext cx="0" cy="906607"/>
            </a:xfrm>
            <a:prstGeom prst="line">
              <a:avLst/>
            </a:prstGeom>
            <a:noFill/>
            <a:ln w="38100" cap="flat" cmpd="sng" algn="ctr">
              <a:solidFill>
                <a:schemeClr val="accent3"/>
              </a:solidFill>
              <a:prstDash val="solid"/>
              <a:round/>
              <a:headEnd type="none" w="med" len="med"/>
              <a:tailEnd type="none" w="med" len="med"/>
            </a:ln>
            <a:effectLst/>
          </p:spPr>
        </p:cxnSp>
        <p:cxnSp>
          <p:nvCxnSpPr>
            <p:cNvPr id="9335" name="Straight Connector 9334">
              <a:extLst>
                <a:ext uri="{FF2B5EF4-FFF2-40B4-BE49-F238E27FC236}">
                  <a16:creationId xmlns:a16="http://schemas.microsoft.com/office/drawing/2014/main" id="{E3EEF982-7FD1-D03E-203E-71CC518567EF}"/>
                </a:ext>
              </a:extLst>
            </p:cNvPr>
            <p:cNvCxnSpPr>
              <a:cxnSpLocks/>
            </p:cNvCxnSpPr>
            <p:nvPr/>
          </p:nvCxnSpPr>
          <p:spPr bwMode="auto">
            <a:xfrm>
              <a:off x="10848687" y="3152775"/>
              <a:ext cx="0" cy="922482"/>
            </a:xfrm>
            <a:prstGeom prst="line">
              <a:avLst/>
            </a:prstGeom>
            <a:noFill/>
            <a:ln w="38100" cap="flat" cmpd="sng" algn="ctr">
              <a:solidFill>
                <a:schemeClr val="accent3"/>
              </a:solidFill>
              <a:prstDash val="solid"/>
              <a:round/>
              <a:headEnd type="none" w="med" len="med"/>
              <a:tailEnd type="none" w="med" len="med"/>
            </a:ln>
            <a:effectLst/>
          </p:spPr>
        </p:cxnSp>
        <p:cxnSp>
          <p:nvCxnSpPr>
            <p:cNvPr id="9337" name="Straight Connector 9336">
              <a:extLst>
                <a:ext uri="{FF2B5EF4-FFF2-40B4-BE49-F238E27FC236}">
                  <a16:creationId xmlns:a16="http://schemas.microsoft.com/office/drawing/2014/main" id="{0D5003EE-F027-D133-F172-1ED1A55A4FBF}"/>
                </a:ext>
              </a:extLst>
            </p:cNvPr>
            <p:cNvCxnSpPr>
              <a:cxnSpLocks/>
            </p:cNvCxnSpPr>
            <p:nvPr/>
          </p:nvCxnSpPr>
          <p:spPr bwMode="auto">
            <a:xfrm>
              <a:off x="11194762" y="3152775"/>
              <a:ext cx="0" cy="1100282"/>
            </a:xfrm>
            <a:prstGeom prst="line">
              <a:avLst/>
            </a:prstGeom>
            <a:noFill/>
            <a:ln w="38100" cap="flat" cmpd="sng" algn="ctr">
              <a:solidFill>
                <a:schemeClr val="accent3"/>
              </a:solidFill>
              <a:prstDash val="solid"/>
              <a:round/>
              <a:headEnd type="none" w="med" len="med"/>
              <a:tailEnd type="none" w="med" len="med"/>
            </a:ln>
            <a:effectLst/>
          </p:spPr>
        </p:cxnSp>
        <p:cxnSp>
          <p:nvCxnSpPr>
            <p:cNvPr id="9339" name="Straight Connector 9338">
              <a:extLst>
                <a:ext uri="{FF2B5EF4-FFF2-40B4-BE49-F238E27FC236}">
                  <a16:creationId xmlns:a16="http://schemas.microsoft.com/office/drawing/2014/main" id="{0CE60BE3-D45C-D683-99C1-B4B98A72C6EC}"/>
                </a:ext>
              </a:extLst>
            </p:cNvPr>
            <p:cNvCxnSpPr>
              <a:cxnSpLocks/>
            </p:cNvCxnSpPr>
            <p:nvPr/>
          </p:nvCxnSpPr>
          <p:spPr bwMode="auto">
            <a:xfrm>
              <a:off x="11143962" y="3146425"/>
              <a:ext cx="0" cy="1049482"/>
            </a:xfrm>
            <a:prstGeom prst="line">
              <a:avLst/>
            </a:prstGeom>
            <a:noFill/>
            <a:ln w="38100" cap="flat" cmpd="sng" algn="ctr">
              <a:solidFill>
                <a:schemeClr val="accent3"/>
              </a:solidFill>
              <a:prstDash val="solid"/>
              <a:round/>
              <a:headEnd type="none" w="med" len="med"/>
              <a:tailEnd type="none" w="med" len="med"/>
            </a:ln>
            <a:effectLst/>
          </p:spPr>
        </p:cxnSp>
        <p:cxnSp>
          <p:nvCxnSpPr>
            <p:cNvPr id="9341" name="Straight Connector 9340">
              <a:extLst>
                <a:ext uri="{FF2B5EF4-FFF2-40B4-BE49-F238E27FC236}">
                  <a16:creationId xmlns:a16="http://schemas.microsoft.com/office/drawing/2014/main" id="{6CF0A842-0B0E-8A37-9F60-E82A8DC55B50}"/>
                </a:ext>
              </a:extLst>
            </p:cNvPr>
            <p:cNvCxnSpPr>
              <a:cxnSpLocks/>
            </p:cNvCxnSpPr>
            <p:nvPr/>
          </p:nvCxnSpPr>
          <p:spPr bwMode="auto">
            <a:xfrm>
              <a:off x="11099512" y="3146425"/>
              <a:ext cx="0" cy="1030432"/>
            </a:xfrm>
            <a:prstGeom prst="line">
              <a:avLst/>
            </a:prstGeom>
            <a:noFill/>
            <a:ln w="38100" cap="flat" cmpd="sng" algn="ctr">
              <a:solidFill>
                <a:schemeClr val="accent3"/>
              </a:solidFill>
              <a:prstDash val="solid"/>
              <a:round/>
              <a:headEnd type="none" w="med" len="med"/>
              <a:tailEnd type="none" w="med" len="med"/>
            </a:ln>
            <a:effectLst/>
          </p:spPr>
        </p:cxnSp>
        <p:cxnSp>
          <p:nvCxnSpPr>
            <p:cNvPr id="9343" name="Straight Connector 9342">
              <a:extLst>
                <a:ext uri="{FF2B5EF4-FFF2-40B4-BE49-F238E27FC236}">
                  <a16:creationId xmlns:a16="http://schemas.microsoft.com/office/drawing/2014/main" id="{7FB70214-263B-8011-D59F-5A1799173D7D}"/>
                </a:ext>
              </a:extLst>
            </p:cNvPr>
            <p:cNvCxnSpPr>
              <a:cxnSpLocks/>
            </p:cNvCxnSpPr>
            <p:nvPr/>
          </p:nvCxnSpPr>
          <p:spPr bwMode="auto">
            <a:xfrm>
              <a:off x="11048712" y="3146425"/>
              <a:ext cx="0" cy="979632"/>
            </a:xfrm>
            <a:prstGeom prst="line">
              <a:avLst/>
            </a:prstGeom>
            <a:noFill/>
            <a:ln w="38100" cap="flat" cmpd="sng" algn="ctr">
              <a:solidFill>
                <a:schemeClr val="accent3"/>
              </a:solidFill>
              <a:prstDash val="solid"/>
              <a:round/>
              <a:headEnd type="none" w="med" len="med"/>
              <a:tailEnd type="none" w="med" len="med"/>
            </a:ln>
            <a:effectLst/>
          </p:spPr>
        </p:cxnSp>
        <p:cxnSp>
          <p:nvCxnSpPr>
            <p:cNvPr id="9345" name="Straight Connector 9344">
              <a:extLst>
                <a:ext uri="{FF2B5EF4-FFF2-40B4-BE49-F238E27FC236}">
                  <a16:creationId xmlns:a16="http://schemas.microsoft.com/office/drawing/2014/main" id="{8B6E27F1-77F1-2E45-FD58-B5A09F1DDD5F}"/>
                </a:ext>
              </a:extLst>
            </p:cNvPr>
            <p:cNvCxnSpPr>
              <a:cxnSpLocks/>
            </p:cNvCxnSpPr>
            <p:nvPr/>
          </p:nvCxnSpPr>
          <p:spPr bwMode="auto">
            <a:xfrm>
              <a:off x="10997912" y="3146425"/>
              <a:ext cx="0" cy="966932"/>
            </a:xfrm>
            <a:prstGeom prst="line">
              <a:avLst/>
            </a:prstGeom>
            <a:noFill/>
            <a:ln w="38100" cap="flat" cmpd="sng" algn="ctr">
              <a:solidFill>
                <a:schemeClr val="accent3"/>
              </a:solidFill>
              <a:prstDash val="solid"/>
              <a:round/>
              <a:headEnd type="none" w="med" len="med"/>
              <a:tailEnd type="none" w="med" len="med"/>
            </a:ln>
            <a:effectLst/>
          </p:spPr>
        </p:cxnSp>
        <p:cxnSp>
          <p:nvCxnSpPr>
            <p:cNvPr id="9347" name="Straight Connector 9346">
              <a:extLst>
                <a:ext uri="{FF2B5EF4-FFF2-40B4-BE49-F238E27FC236}">
                  <a16:creationId xmlns:a16="http://schemas.microsoft.com/office/drawing/2014/main" id="{953253F4-A866-DFD8-304B-43674F552B21}"/>
                </a:ext>
              </a:extLst>
            </p:cNvPr>
            <p:cNvCxnSpPr>
              <a:cxnSpLocks/>
            </p:cNvCxnSpPr>
            <p:nvPr/>
          </p:nvCxnSpPr>
          <p:spPr bwMode="auto">
            <a:xfrm>
              <a:off x="10899487" y="3152775"/>
              <a:ext cx="0" cy="935182"/>
            </a:xfrm>
            <a:prstGeom prst="line">
              <a:avLst/>
            </a:prstGeom>
            <a:noFill/>
            <a:ln w="38100" cap="flat" cmpd="sng" algn="ctr">
              <a:solidFill>
                <a:schemeClr val="accent3"/>
              </a:solidFill>
              <a:prstDash val="solid"/>
              <a:round/>
              <a:headEnd type="none" w="med" len="med"/>
              <a:tailEnd type="none" w="med" len="med"/>
            </a:ln>
            <a:effectLst/>
          </p:spPr>
        </p:cxnSp>
        <p:cxnSp>
          <p:nvCxnSpPr>
            <p:cNvPr id="9349" name="Straight Connector 9348">
              <a:extLst>
                <a:ext uri="{FF2B5EF4-FFF2-40B4-BE49-F238E27FC236}">
                  <a16:creationId xmlns:a16="http://schemas.microsoft.com/office/drawing/2014/main" id="{25F1257E-726A-2448-C8C0-007772F3F3D1}"/>
                </a:ext>
              </a:extLst>
            </p:cNvPr>
            <p:cNvCxnSpPr>
              <a:cxnSpLocks/>
            </p:cNvCxnSpPr>
            <p:nvPr/>
          </p:nvCxnSpPr>
          <p:spPr bwMode="auto">
            <a:xfrm>
              <a:off x="10947112" y="3152775"/>
              <a:ext cx="0" cy="944707"/>
            </a:xfrm>
            <a:prstGeom prst="line">
              <a:avLst/>
            </a:prstGeom>
            <a:noFill/>
            <a:ln w="38100" cap="flat" cmpd="sng" algn="ctr">
              <a:solidFill>
                <a:schemeClr val="accent3"/>
              </a:solidFill>
              <a:prstDash val="solid"/>
              <a:round/>
              <a:headEnd type="none" w="med" len="med"/>
              <a:tailEnd type="none" w="med" len="med"/>
            </a:ln>
            <a:effectLst/>
          </p:spPr>
        </p:cxnSp>
        <p:cxnSp>
          <p:nvCxnSpPr>
            <p:cNvPr id="9351" name="Straight Connector 9350">
              <a:extLst>
                <a:ext uri="{FF2B5EF4-FFF2-40B4-BE49-F238E27FC236}">
                  <a16:creationId xmlns:a16="http://schemas.microsoft.com/office/drawing/2014/main" id="{166B5148-B752-4D9A-72B7-FE85184D92D4}"/>
                </a:ext>
              </a:extLst>
            </p:cNvPr>
            <p:cNvCxnSpPr>
              <a:cxnSpLocks/>
            </p:cNvCxnSpPr>
            <p:nvPr/>
          </p:nvCxnSpPr>
          <p:spPr bwMode="auto">
            <a:xfrm>
              <a:off x="10296237" y="3146425"/>
              <a:ext cx="0" cy="814532"/>
            </a:xfrm>
            <a:prstGeom prst="line">
              <a:avLst/>
            </a:prstGeom>
            <a:noFill/>
            <a:ln w="38100" cap="flat" cmpd="sng" algn="ctr">
              <a:solidFill>
                <a:schemeClr val="accent3"/>
              </a:solidFill>
              <a:prstDash val="solid"/>
              <a:round/>
              <a:headEnd type="none" w="med" len="med"/>
              <a:tailEnd type="none" w="med" len="med"/>
            </a:ln>
            <a:effectLst/>
          </p:spPr>
        </p:cxnSp>
        <p:cxnSp>
          <p:nvCxnSpPr>
            <p:cNvPr id="9353" name="Straight Connector 9352">
              <a:extLst>
                <a:ext uri="{FF2B5EF4-FFF2-40B4-BE49-F238E27FC236}">
                  <a16:creationId xmlns:a16="http://schemas.microsoft.com/office/drawing/2014/main" id="{8E18A46D-1021-597E-3922-07AAA6ADA10F}"/>
                </a:ext>
              </a:extLst>
            </p:cNvPr>
            <p:cNvCxnSpPr>
              <a:cxnSpLocks/>
            </p:cNvCxnSpPr>
            <p:nvPr/>
          </p:nvCxnSpPr>
          <p:spPr bwMode="auto">
            <a:xfrm>
              <a:off x="7848312" y="3149600"/>
              <a:ext cx="0" cy="430357"/>
            </a:xfrm>
            <a:prstGeom prst="line">
              <a:avLst/>
            </a:prstGeom>
            <a:noFill/>
            <a:ln w="38100" cap="flat" cmpd="sng" algn="ctr">
              <a:solidFill>
                <a:schemeClr val="accent3"/>
              </a:solidFill>
              <a:prstDash val="solid"/>
              <a:round/>
              <a:headEnd type="none" w="med" len="med"/>
              <a:tailEnd type="none" w="med" len="med"/>
            </a:ln>
            <a:effectLst/>
          </p:spPr>
        </p:cxnSp>
        <p:cxnSp>
          <p:nvCxnSpPr>
            <p:cNvPr id="9355" name="Straight Connector 9354">
              <a:extLst>
                <a:ext uri="{FF2B5EF4-FFF2-40B4-BE49-F238E27FC236}">
                  <a16:creationId xmlns:a16="http://schemas.microsoft.com/office/drawing/2014/main" id="{3D7068F4-EC63-FBAB-C741-B5150B36D233}"/>
                </a:ext>
              </a:extLst>
            </p:cNvPr>
            <p:cNvCxnSpPr>
              <a:cxnSpLocks/>
            </p:cNvCxnSpPr>
            <p:nvPr/>
          </p:nvCxnSpPr>
          <p:spPr bwMode="auto">
            <a:xfrm>
              <a:off x="8105487" y="3155950"/>
              <a:ext cx="0" cy="439882"/>
            </a:xfrm>
            <a:prstGeom prst="line">
              <a:avLst/>
            </a:prstGeom>
            <a:noFill/>
            <a:ln w="38100" cap="flat" cmpd="sng" algn="ctr">
              <a:solidFill>
                <a:schemeClr val="accent3"/>
              </a:solidFill>
              <a:prstDash val="solid"/>
              <a:round/>
              <a:headEnd type="none" w="med" len="med"/>
              <a:tailEnd type="none" w="med" len="med"/>
            </a:ln>
            <a:effectLst/>
          </p:spPr>
        </p:cxnSp>
        <p:cxnSp>
          <p:nvCxnSpPr>
            <p:cNvPr id="9356" name="Straight Connector 9355">
              <a:extLst>
                <a:ext uri="{FF2B5EF4-FFF2-40B4-BE49-F238E27FC236}">
                  <a16:creationId xmlns:a16="http://schemas.microsoft.com/office/drawing/2014/main" id="{BB3B2F0B-CF47-47CE-71F9-0172BC2F77C9}"/>
                </a:ext>
              </a:extLst>
            </p:cNvPr>
            <p:cNvCxnSpPr>
              <a:cxnSpLocks/>
            </p:cNvCxnSpPr>
            <p:nvPr/>
          </p:nvCxnSpPr>
          <p:spPr bwMode="auto">
            <a:xfrm>
              <a:off x="8200737" y="3143250"/>
              <a:ext cx="0" cy="465282"/>
            </a:xfrm>
            <a:prstGeom prst="line">
              <a:avLst/>
            </a:prstGeom>
            <a:noFill/>
            <a:ln w="38100" cap="flat" cmpd="sng" algn="ctr">
              <a:solidFill>
                <a:schemeClr val="accent3"/>
              </a:solidFill>
              <a:prstDash val="solid"/>
              <a:round/>
              <a:headEnd type="none" w="med" len="med"/>
              <a:tailEnd type="none" w="med" len="med"/>
            </a:ln>
            <a:effectLst/>
          </p:spPr>
        </p:cxnSp>
        <p:cxnSp>
          <p:nvCxnSpPr>
            <p:cNvPr id="9357" name="Straight Connector 9356">
              <a:extLst>
                <a:ext uri="{FF2B5EF4-FFF2-40B4-BE49-F238E27FC236}">
                  <a16:creationId xmlns:a16="http://schemas.microsoft.com/office/drawing/2014/main" id="{405B2723-A8E0-E664-6E7F-6119A566AA27}"/>
                </a:ext>
              </a:extLst>
            </p:cNvPr>
            <p:cNvCxnSpPr>
              <a:cxnSpLocks/>
            </p:cNvCxnSpPr>
            <p:nvPr/>
          </p:nvCxnSpPr>
          <p:spPr bwMode="auto">
            <a:xfrm>
              <a:off x="8251537" y="3149600"/>
              <a:ext cx="0" cy="458932"/>
            </a:xfrm>
            <a:prstGeom prst="line">
              <a:avLst/>
            </a:prstGeom>
            <a:noFill/>
            <a:ln w="38100" cap="flat" cmpd="sng" algn="ctr">
              <a:solidFill>
                <a:schemeClr val="accent3"/>
              </a:solidFill>
              <a:prstDash val="solid"/>
              <a:round/>
              <a:headEnd type="none" w="med" len="med"/>
              <a:tailEnd type="none" w="med" len="med"/>
            </a:ln>
            <a:effectLst/>
          </p:spPr>
        </p:cxnSp>
        <p:cxnSp>
          <p:nvCxnSpPr>
            <p:cNvPr id="9358" name="Straight Connector 9357">
              <a:extLst>
                <a:ext uri="{FF2B5EF4-FFF2-40B4-BE49-F238E27FC236}">
                  <a16:creationId xmlns:a16="http://schemas.microsoft.com/office/drawing/2014/main" id="{BBAE7A80-EBE9-B728-9C00-35549DCF02C7}"/>
                </a:ext>
              </a:extLst>
            </p:cNvPr>
            <p:cNvCxnSpPr>
              <a:cxnSpLocks/>
            </p:cNvCxnSpPr>
            <p:nvPr/>
          </p:nvCxnSpPr>
          <p:spPr bwMode="auto">
            <a:xfrm>
              <a:off x="8349962" y="3149600"/>
              <a:ext cx="0" cy="474807"/>
            </a:xfrm>
            <a:prstGeom prst="line">
              <a:avLst/>
            </a:prstGeom>
            <a:noFill/>
            <a:ln w="38100" cap="flat" cmpd="sng" algn="ctr">
              <a:solidFill>
                <a:schemeClr val="accent3"/>
              </a:solidFill>
              <a:prstDash val="solid"/>
              <a:round/>
              <a:headEnd type="none" w="med" len="med"/>
              <a:tailEnd type="none" w="med" len="med"/>
            </a:ln>
            <a:effectLst/>
          </p:spPr>
        </p:cxnSp>
        <p:cxnSp>
          <p:nvCxnSpPr>
            <p:cNvPr id="9359" name="Straight Connector 9358">
              <a:extLst>
                <a:ext uri="{FF2B5EF4-FFF2-40B4-BE49-F238E27FC236}">
                  <a16:creationId xmlns:a16="http://schemas.microsoft.com/office/drawing/2014/main" id="{BA87E1E4-DFEA-508D-75DE-97AD49916285}"/>
                </a:ext>
              </a:extLst>
            </p:cNvPr>
            <p:cNvCxnSpPr>
              <a:cxnSpLocks/>
            </p:cNvCxnSpPr>
            <p:nvPr/>
          </p:nvCxnSpPr>
          <p:spPr bwMode="auto">
            <a:xfrm>
              <a:off x="8448387" y="3140075"/>
              <a:ext cx="0" cy="504103"/>
            </a:xfrm>
            <a:prstGeom prst="line">
              <a:avLst/>
            </a:prstGeom>
            <a:noFill/>
            <a:ln w="38100" cap="flat" cmpd="sng" algn="ctr">
              <a:solidFill>
                <a:schemeClr val="accent3"/>
              </a:solidFill>
              <a:prstDash val="solid"/>
              <a:round/>
              <a:headEnd type="none" w="med" len="med"/>
              <a:tailEnd type="none" w="med" len="med"/>
            </a:ln>
            <a:effectLst/>
          </p:spPr>
        </p:cxnSp>
        <p:cxnSp>
          <p:nvCxnSpPr>
            <p:cNvPr id="9365" name="Straight Connector 9364">
              <a:extLst>
                <a:ext uri="{FF2B5EF4-FFF2-40B4-BE49-F238E27FC236}">
                  <a16:creationId xmlns:a16="http://schemas.microsoft.com/office/drawing/2014/main" id="{D380B74E-A560-D49A-8330-515BBBFBBB52}"/>
                </a:ext>
              </a:extLst>
            </p:cNvPr>
            <p:cNvCxnSpPr>
              <a:cxnSpLocks/>
            </p:cNvCxnSpPr>
            <p:nvPr/>
          </p:nvCxnSpPr>
          <p:spPr bwMode="auto">
            <a:xfrm>
              <a:off x="8502362" y="3146425"/>
              <a:ext cx="0" cy="518751"/>
            </a:xfrm>
            <a:prstGeom prst="line">
              <a:avLst/>
            </a:prstGeom>
            <a:noFill/>
            <a:ln w="38100" cap="flat" cmpd="sng" algn="ctr">
              <a:solidFill>
                <a:schemeClr val="accent3"/>
              </a:solidFill>
              <a:prstDash val="solid"/>
              <a:round/>
              <a:headEnd type="none" w="med" len="med"/>
              <a:tailEnd type="none" w="med" len="med"/>
            </a:ln>
            <a:effectLst/>
          </p:spPr>
        </p:cxnSp>
        <p:cxnSp>
          <p:nvCxnSpPr>
            <p:cNvPr id="9367" name="Straight Connector 9366">
              <a:extLst>
                <a:ext uri="{FF2B5EF4-FFF2-40B4-BE49-F238E27FC236}">
                  <a16:creationId xmlns:a16="http://schemas.microsoft.com/office/drawing/2014/main" id="{0B2B2F29-EEF7-427E-6ECE-754E82F0F72F}"/>
                </a:ext>
              </a:extLst>
            </p:cNvPr>
            <p:cNvCxnSpPr>
              <a:cxnSpLocks/>
            </p:cNvCxnSpPr>
            <p:nvPr/>
          </p:nvCxnSpPr>
          <p:spPr bwMode="auto">
            <a:xfrm>
              <a:off x="8651587" y="3146425"/>
              <a:ext cx="0" cy="548300"/>
            </a:xfrm>
            <a:prstGeom prst="line">
              <a:avLst/>
            </a:prstGeom>
            <a:noFill/>
            <a:ln w="38100" cap="flat" cmpd="sng" algn="ctr">
              <a:solidFill>
                <a:schemeClr val="accent3"/>
              </a:solidFill>
              <a:prstDash val="solid"/>
              <a:round/>
              <a:headEnd type="none" w="med" len="med"/>
              <a:tailEnd type="none" w="med" len="med"/>
            </a:ln>
            <a:effectLst/>
          </p:spPr>
        </p:cxnSp>
        <p:cxnSp>
          <p:nvCxnSpPr>
            <p:cNvPr id="9369" name="Straight Connector 9368">
              <a:extLst>
                <a:ext uri="{FF2B5EF4-FFF2-40B4-BE49-F238E27FC236}">
                  <a16:creationId xmlns:a16="http://schemas.microsoft.com/office/drawing/2014/main" id="{2324DBED-6B36-182A-5FBA-2C35DFC3FE85}"/>
                </a:ext>
              </a:extLst>
            </p:cNvPr>
            <p:cNvCxnSpPr>
              <a:cxnSpLocks/>
            </p:cNvCxnSpPr>
            <p:nvPr/>
          </p:nvCxnSpPr>
          <p:spPr bwMode="auto">
            <a:xfrm>
              <a:off x="8699212" y="3148500"/>
              <a:ext cx="0" cy="548300"/>
            </a:xfrm>
            <a:prstGeom prst="line">
              <a:avLst/>
            </a:prstGeom>
            <a:noFill/>
            <a:ln w="38100" cap="flat" cmpd="sng" algn="ctr">
              <a:solidFill>
                <a:schemeClr val="accent3"/>
              </a:solidFill>
              <a:prstDash val="solid"/>
              <a:round/>
              <a:headEnd type="none" w="med" len="med"/>
              <a:tailEnd type="none" w="med" len="med"/>
            </a:ln>
            <a:effectLst/>
          </p:spPr>
        </p:cxnSp>
        <p:cxnSp>
          <p:nvCxnSpPr>
            <p:cNvPr id="9370" name="Straight Connector 9369">
              <a:extLst>
                <a:ext uri="{FF2B5EF4-FFF2-40B4-BE49-F238E27FC236}">
                  <a16:creationId xmlns:a16="http://schemas.microsoft.com/office/drawing/2014/main" id="{576C476B-9D8C-BCA9-E4FD-6FA73B4708B1}"/>
                </a:ext>
              </a:extLst>
            </p:cNvPr>
            <p:cNvCxnSpPr>
              <a:cxnSpLocks/>
            </p:cNvCxnSpPr>
            <p:nvPr/>
          </p:nvCxnSpPr>
          <p:spPr bwMode="auto">
            <a:xfrm>
              <a:off x="8750012" y="3149600"/>
              <a:ext cx="0" cy="570525"/>
            </a:xfrm>
            <a:prstGeom prst="line">
              <a:avLst/>
            </a:prstGeom>
            <a:noFill/>
            <a:ln w="38100" cap="flat" cmpd="sng" algn="ctr">
              <a:solidFill>
                <a:schemeClr val="accent3"/>
              </a:solidFill>
              <a:prstDash val="solid"/>
              <a:round/>
              <a:headEnd type="none" w="med" len="med"/>
              <a:tailEnd type="none" w="med" len="med"/>
            </a:ln>
            <a:effectLst/>
          </p:spPr>
        </p:cxnSp>
        <p:cxnSp>
          <p:nvCxnSpPr>
            <p:cNvPr id="9371" name="Straight Connector 9370">
              <a:extLst>
                <a:ext uri="{FF2B5EF4-FFF2-40B4-BE49-F238E27FC236}">
                  <a16:creationId xmlns:a16="http://schemas.microsoft.com/office/drawing/2014/main" id="{9F37344A-61E8-1B40-B05E-111EBB1F9673}"/>
                </a:ext>
              </a:extLst>
            </p:cNvPr>
            <p:cNvCxnSpPr>
              <a:cxnSpLocks/>
            </p:cNvCxnSpPr>
            <p:nvPr/>
          </p:nvCxnSpPr>
          <p:spPr bwMode="auto">
            <a:xfrm>
              <a:off x="8797637" y="3143250"/>
              <a:ext cx="0" cy="570525"/>
            </a:xfrm>
            <a:prstGeom prst="line">
              <a:avLst/>
            </a:prstGeom>
            <a:noFill/>
            <a:ln w="38100" cap="flat" cmpd="sng" algn="ctr">
              <a:solidFill>
                <a:schemeClr val="accent3"/>
              </a:solidFill>
              <a:prstDash val="solid"/>
              <a:round/>
              <a:headEnd type="none" w="med" len="med"/>
              <a:tailEnd type="none" w="med" len="med"/>
            </a:ln>
            <a:effectLst/>
          </p:spPr>
        </p:cxnSp>
        <p:cxnSp>
          <p:nvCxnSpPr>
            <p:cNvPr id="9372" name="Straight Connector 9371">
              <a:extLst>
                <a:ext uri="{FF2B5EF4-FFF2-40B4-BE49-F238E27FC236}">
                  <a16:creationId xmlns:a16="http://schemas.microsoft.com/office/drawing/2014/main" id="{C33F75C9-6E01-8281-DC6C-D8AC768208BE}"/>
                </a:ext>
              </a:extLst>
            </p:cNvPr>
            <p:cNvCxnSpPr>
              <a:cxnSpLocks/>
            </p:cNvCxnSpPr>
            <p:nvPr/>
          </p:nvCxnSpPr>
          <p:spPr bwMode="auto">
            <a:xfrm>
              <a:off x="10248612" y="3149600"/>
              <a:ext cx="0" cy="808650"/>
            </a:xfrm>
            <a:prstGeom prst="line">
              <a:avLst/>
            </a:prstGeom>
            <a:noFill/>
            <a:ln w="38100" cap="flat" cmpd="sng" algn="ctr">
              <a:solidFill>
                <a:schemeClr val="accent3"/>
              </a:solidFill>
              <a:prstDash val="solid"/>
              <a:round/>
              <a:headEnd type="none" w="med" len="med"/>
              <a:tailEnd type="none" w="med" len="med"/>
            </a:ln>
            <a:effectLst/>
          </p:spPr>
        </p:cxnSp>
        <p:cxnSp>
          <p:nvCxnSpPr>
            <p:cNvPr id="9376" name="Straight Connector 9375">
              <a:extLst>
                <a:ext uri="{FF2B5EF4-FFF2-40B4-BE49-F238E27FC236}">
                  <a16:creationId xmlns:a16="http://schemas.microsoft.com/office/drawing/2014/main" id="{8700AC09-F514-E49B-D95B-F681E65F5559}"/>
                </a:ext>
              </a:extLst>
            </p:cNvPr>
            <p:cNvCxnSpPr>
              <a:cxnSpLocks/>
            </p:cNvCxnSpPr>
            <p:nvPr/>
          </p:nvCxnSpPr>
          <p:spPr bwMode="auto">
            <a:xfrm>
              <a:off x="10194637" y="3143250"/>
              <a:ext cx="0" cy="808650"/>
            </a:xfrm>
            <a:prstGeom prst="line">
              <a:avLst/>
            </a:prstGeom>
            <a:noFill/>
            <a:ln w="38100" cap="flat" cmpd="sng" algn="ctr">
              <a:solidFill>
                <a:schemeClr val="accent3"/>
              </a:solidFill>
              <a:prstDash val="solid"/>
              <a:round/>
              <a:headEnd type="none" w="med" len="med"/>
              <a:tailEnd type="none" w="med" len="med"/>
            </a:ln>
            <a:effectLst/>
          </p:spPr>
        </p:cxnSp>
        <p:cxnSp>
          <p:nvCxnSpPr>
            <p:cNvPr id="9377" name="Straight Connector 9376">
              <a:extLst>
                <a:ext uri="{FF2B5EF4-FFF2-40B4-BE49-F238E27FC236}">
                  <a16:creationId xmlns:a16="http://schemas.microsoft.com/office/drawing/2014/main" id="{6504EF8C-AF38-37D4-CC3D-9B26EEBD9958}"/>
                </a:ext>
              </a:extLst>
            </p:cNvPr>
            <p:cNvCxnSpPr>
              <a:cxnSpLocks/>
            </p:cNvCxnSpPr>
            <p:nvPr/>
          </p:nvCxnSpPr>
          <p:spPr bwMode="auto">
            <a:xfrm>
              <a:off x="10143837" y="3149600"/>
              <a:ext cx="0" cy="795950"/>
            </a:xfrm>
            <a:prstGeom prst="line">
              <a:avLst/>
            </a:prstGeom>
            <a:noFill/>
            <a:ln w="38100" cap="flat" cmpd="sng" algn="ctr">
              <a:solidFill>
                <a:schemeClr val="accent3"/>
              </a:solidFill>
              <a:prstDash val="solid"/>
              <a:round/>
              <a:headEnd type="none" w="med" len="med"/>
              <a:tailEnd type="none" w="med" len="med"/>
            </a:ln>
            <a:effectLst/>
          </p:spPr>
        </p:cxnSp>
        <p:cxnSp>
          <p:nvCxnSpPr>
            <p:cNvPr id="9379" name="Straight Connector 9378">
              <a:extLst>
                <a:ext uri="{FF2B5EF4-FFF2-40B4-BE49-F238E27FC236}">
                  <a16:creationId xmlns:a16="http://schemas.microsoft.com/office/drawing/2014/main" id="{7E832573-37C4-8C83-1A0F-454116C71AA4}"/>
                </a:ext>
              </a:extLst>
            </p:cNvPr>
            <p:cNvCxnSpPr>
              <a:cxnSpLocks/>
            </p:cNvCxnSpPr>
            <p:nvPr/>
          </p:nvCxnSpPr>
          <p:spPr bwMode="auto">
            <a:xfrm>
              <a:off x="10096212" y="3149600"/>
              <a:ext cx="0" cy="776900"/>
            </a:xfrm>
            <a:prstGeom prst="line">
              <a:avLst/>
            </a:prstGeom>
            <a:noFill/>
            <a:ln w="38100" cap="flat" cmpd="sng" algn="ctr">
              <a:solidFill>
                <a:schemeClr val="accent3"/>
              </a:solidFill>
              <a:prstDash val="solid"/>
              <a:round/>
              <a:headEnd type="none" w="med" len="med"/>
              <a:tailEnd type="none" w="med" len="med"/>
            </a:ln>
            <a:effectLst/>
          </p:spPr>
        </p:cxnSp>
        <p:cxnSp>
          <p:nvCxnSpPr>
            <p:cNvPr id="9381" name="Straight Connector 9380">
              <a:extLst>
                <a:ext uri="{FF2B5EF4-FFF2-40B4-BE49-F238E27FC236}">
                  <a16:creationId xmlns:a16="http://schemas.microsoft.com/office/drawing/2014/main" id="{7790B647-A217-4764-5D3E-9B0E739A5986}"/>
                </a:ext>
              </a:extLst>
            </p:cNvPr>
            <p:cNvCxnSpPr>
              <a:cxnSpLocks/>
            </p:cNvCxnSpPr>
            <p:nvPr/>
          </p:nvCxnSpPr>
          <p:spPr bwMode="auto">
            <a:xfrm>
              <a:off x="10048587" y="3149600"/>
              <a:ext cx="0" cy="757850"/>
            </a:xfrm>
            <a:prstGeom prst="line">
              <a:avLst/>
            </a:prstGeom>
            <a:noFill/>
            <a:ln w="38100" cap="flat" cmpd="sng" algn="ctr">
              <a:solidFill>
                <a:schemeClr val="accent3"/>
              </a:solidFill>
              <a:prstDash val="solid"/>
              <a:round/>
              <a:headEnd type="none" w="med" len="med"/>
              <a:tailEnd type="none" w="med" len="med"/>
            </a:ln>
            <a:effectLst/>
          </p:spPr>
        </p:cxnSp>
        <p:cxnSp>
          <p:nvCxnSpPr>
            <p:cNvPr id="9383" name="Straight Connector 9382">
              <a:extLst>
                <a:ext uri="{FF2B5EF4-FFF2-40B4-BE49-F238E27FC236}">
                  <a16:creationId xmlns:a16="http://schemas.microsoft.com/office/drawing/2014/main" id="{101816FD-8A24-9C15-2078-1300AF870C51}"/>
                </a:ext>
              </a:extLst>
            </p:cNvPr>
            <p:cNvCxnSpPr>
              <a:cxnSpLocks/>
            </p:cNvCxnSpPr>
            <p:nvPr/>
          </p:nvCxnSpPr>
          <p:spPr bwMode="auto">
            <a:xfrm>
              <a:off x="9997787" y="3146425"/>
              <a:ext cx="0" cy="741975"/>
            </a:xfrm>
            <a:prstGeom prst="line">
              <a:avLst/>
            </a:prstGeom>
            <a:noFill/>
            <a:ln w="38100" cap="flat" cmpd="sng" algn="ctr">
              <a:solidFill>
                <a:schemeClr val="accent3"/>
              </a:solidFill>
              <a:prstDash val="solid"/>
              <a:round/>
              <a:headEnd type="none" w="med" len="med"/>
              <a:tailEnd type="none" w="med" len="med"/>
            </a:ln>
            <a:effectLst/>
          </p:spPr>
        </p:cxnSp>
        <p:cxnSp>
          <p:nvCxnSpPr>
            <p:cNvPr id="9385" name="Straight Connector 9384">
              <a:extLst>
                <a:ext uri="{FF2B5EF4-FFF2-40B4-BE49-F238E27FC236}">
                  <a16:creationId xmlns:a16="http://schemas.microsoft.com/office/drawing/2014/main" id="{43D1CE2F-B7AA-9432-2912-3FB5FF34120B}"/>
                </a:ext>
              </a:extLst>
            </p:cNvPr>
            <p:cNvCxnSpPr>
              <a:cxnSpLocks/>
            </p:cNvCxnSpPr>
            <p:nvPr/>
          </p:nvCxnSpPr>
          <p:spPr bwMode="auto">
            <a:xfrm>
              <a:off x="9946987" y="3143250"/>
              <a:ext cx="0" cy="741975"/>
            </a:xfrm>
            <a:prstGeom prst="line">
              <a:avLst/>
            </a:prstGeom>
            <a:noFill/>
            <a:ln w="38100" cap="flat" cmpd="sng" algn="ctr">
              <a:solidFill>
                <a:schemeClr val="accent3"/>
              </a:solidFill>
              <a:prstDash val="solid"/>
              <a:round/>
              <a:headEnd type="none" w="med" len="med"/>
              <a:tailEnd type="none" w="med" len="med"/>
            </a:ln>
            <a:effectLst/>
          </p:spPr>
        </p:cxnSp>
        <p:cxnSp>
          <p:nvCxnSpPr>
            <p:cNvPr id="9386" name="Straight Connector 9385">
              <a:extLst>
                <a:ext uri="{FF2B5EF4-FFF2-40B4-BE49-F238E27FC236}">
                  <a16:creationId xmlns:a16="http://schemas.microsoft.com/office/drawing/2014/main" id="{89B0DCF2-3A81-D556-FE82-C8892CB5EFED}"/>
                </a:ext>
              </a:extLst>
            </p:cNvPr>
            <p:cNvCxnSpPr>
              <a:cxnSpLocks/>
            </p:cNvCxnSpPr>
            <p:nvPr/>
          </p:nvCxnSpPr>
          <p:spPr bwMode="auto">
            <a:xfrm>
              <a:off x="9896187" y="3140075"/>
              <a:ext cx="0" cy="741975"/>
            </a:xfrm>
            <a:prstGeom prst="line">
              <a:avLst/>
            </a:prstGeom>
            <a:noFill/>
            <a:ln w="38100" cap="flat" cmpd="sng" algn="ctr">
              <a:solidFill>
                <a:schemeClr val="accent3"/>
              </a:solidFill>
              <a:prstDash val="solid"/>
              <a:round/>
              <a:headEnd type="none" w="med" len="med"/>
              <a:tailEnd type="none" w="med" len="med"/>
            </a:ln>
            <a:effectLst/>
          </p:spPr>
        </p:cxnSp>
        <p:cxnSp>
          <p:nvCxnSpPr>
            <p:cNvPr id="9387" name="Straight Connector 9386">
              <a:extLst>
                <a:ext uri="{FF2B5EF4-FFF2-40B4-BE49-F238E27FC236}">
                  <a16:creationId xmlns:a16="http://schemas.microsoft.com/office/drawing/2014/main" id="{30509A99-385C-939F-C3D7-6653B9C83A7B}"/>
                </a:ext>
              </a:extLst>
            </p:cNvPr>
            <p:cNvCxnSpPr>
              <a:cxnSpLocks/>
            </p:cNvCxnSpPr>
            <p:nvPr/>
          </p:nvCxnSpPr>
          <p:spPr bwMode="auto">
            <a:xfrm>
              <a:off x="9845387" y="3140075"/>
              <a:ext cx="0" cy="741975"/>
            </a:xfrm>
            <a:prstGeom prst="line">
              <a:avLst/>
            </a:prstGeom>
            <a:noFill/>
            <a:ln w="38100" cap="flat" cmpd="sng" algn="ctr">
              <a:solidFill>
                <a:schemeClr val="accent3"/>
              </a:solidFill>
              <a:prstDash val="solid"/>
              <a:round/>
              <a:headEnd type="none" w="med" len="med"/>
              <a:tailEnd type="none" w="med" len="med"/>
            </a:ln>
            <a:effectLst/>
          </p:spPr>
        </p:cxnSp>
        <p:cxnSp>
          <p:nvCxnSpPr>
            <p:cNvPr id="9388" name="Straight Connector 9387">
              <a:extLst>
                <a:ext uri="{FF2B5EF4-FFF2-40B4-BE49-F238E27FC236}">
                  <a16:creationId xmlns:a16="http://schemas.microsoft.com/office/drawing/2014/main" id="{F6F2B390-876D-17D1-F7DB-27A5D8C14B00}"/>
                </a:ext>
              </a:extLst>
            </p:cNvPr>
            <p:cNvCxnSpPr>
              <a:cxnSpLocks/>
            </p:cNvCxnSpPr>
            <p:nvPr/>
          </p:nvCxnSpPr>
          <p:spPr bwMode="auto">
            <a:xfrm>
              <a:off x="9797762" y="3143250"/>
              <a:ext cx="0" cy="716575"/>
            </a:xfrm>
            <a:prstGeom prst="line">
              <a:avLst/>
            </a:prstGeom>
            <a:noFill/>
            <a:ln w="38100" cap="flat" cmpd="sng" algn="ctr">
              <a:solidFill>
                <a:schemeClr val="accent3"/>
              </a:solidFill>
              <a:prstDash val="solid"/>
              <a:round/>
              <a:headEnd type="none" w="med" len="med"/>
              <a:tailEnd type="none" w="med" len="med"/>
            </a:ln>
            <a:effectLst/>
          </p:spPr>
        </p:cxnSp>
        <p:cxnSp>
          <p:nvCxnSpPr>
            <p:cNvPr id="9390" name="Straight Connector 9389">
              <a:extLst>
                <a:ext uri="{FF2B5EF4-FFF2-40B4-BE49-F238E27FC236}">
                  <a16:creationId xmlns:a16="http://schemas.microsoft.com/office/drawing/2014/main" id="{AA724476-B58B-C2CE-8F15-1FBF3E6CA85A}"/>
                </a:ext>
              </a:extLst>
            </p:cNvPr>
            <p:cNvCxnSpPr>
              <a:cxnSpLocks/>
            </p:cNvCxnSpPr>
            <p:nvPr/>
          </p:nvCxnSpPr>
          <p:spPr bwMode="auto">
            <a:xfrm>
              <a:off x="9746962" y="3143250"/>
              <a:ext cx="0" cy="707050"/>
            </a:xfrm>
            <a:prstGeom prst="line">
              <a:avLst/>
            </a:prstGeom>
            <a:noFill/>
            <a:ln w="38100" cap="flat" cmpd="sng" algn="ctr">
              <a:solidFill>
                <a:schemeClr val="accent3"/>
              </a:solidFill>
              <a:prstDash val="solid"/>
              <a:round/>
              <a:headEnd type="none" w="med" len="med"/>
              <a:tailEnd type="none" w="med" len="med"/>
            </a:ln>
            <a:effectLst/>
          </p:spPr>
        </p:cxnSp>
        <p:cxnSp>
          <p:nvCxnSpPr>
            <p:cNvPr id="9392" name="Straight Connector 9391">
              <a:extLst>
                <a:ext uri="{FF2B5EF4-FFF2-40B4-BE49-F238E27FC236}">
                  <a16:creationId xmlns:a16="http://schemas.microsoft.com/office/drawing/2014/main" id="{60880FDF-C327-5F5B-6CD2-C8C6E5DC397F}"/>
                </a:ext>
              </a:extLst>
            </p:cNvPr>
            <p:cNvCxnSpPr>
              <a:cxnSpLocks/>
            </p:cNvCxnSpPr>
            <p:nvPr/>
          </p:nvCxnSpPr>
          <p:spPr bwMode="auto">
            <a:xfrm>
              <a:off x="9699337" y="3140075"/>
              <a:ext cx="0" cy="684825"/>
            </a:xfrm>
            <a:prstGeom prst="line">
              <a:avLst/>
            </a:prstGeom>
            <a:noFill/>
            <a:ln w="38100" cap="flat" cmpd="sng" algn="ctr">
              <a:solidFill>
                <a:schemeClr val="accent3"/>
              </a:solidFill>
              <a:prstDash val="solid"/>
              <a:round/>
              <a:headEnd type="none" w="med" len="med"/>
              <a:tailEnd type="none" w="med" len="med"/>
            </a:ln>
            <a:effectLst/>
          </p:spPr>
        </p:cxnSp>
        <p:cxnSp>
          <p:nvCxnSpPr>
            <p:cNvPr id="9394" name="Straight Connector 9393">
              <a:extLst>
                <a:ext uri="{FF2B5EF4-FFF2-40B4-BE49-F238E27FC236}">
                  <a16:creationId xmlns:a16="http://schemas.microsoft.com/office/drawing/2014/main" id="{4EF92FE5-4D16-FEC9-71EA-79D6568A1077}"/>
                </a:ext>
              </a:extLst>
            </p:cNvPr>
            <p:cNvCxnSpPr>
              <a:cxnSpLocks/>
            </p:cNvCxnSpPr>
            <p:nvPr/>
          </p:nvCxnSpPr>
          <p:spPr bwMode="auto">
            <a:xfrm>
              <a:off x="9645362" y="3140075"/>
              <a:ext cx="0" cy="684825"/>
            </a:xfrm>
            <a:prstGeom prst="line">
              <a:avLst/>
            </a:prstGeom>
            <a:noFill/>
            <a:ln w="38100" cap="flat" cmpd="sng" algn="ctr">
              <a:solidFill>
                <a:schemeClr val="accent3"/>
              </a:solidFill>
              <a:prstDash val="solid"/>
              <a:round/>
              <a:headEnd type="none" w="med" len="med"/>
              <a:tailEnd type="none" w="med" len="med"/>
            </a:ln>
            <a:effectLst/>
          </p:spPr>
        </p:cxnSp>
        <p:cxnSp>
          <p:nvCxnSpPr>
            <p:cNvPr id="9395" name="Straight Connector 9394">
              <a:extLst>
                <a:ext uri="{FF2B5EF4-FFF2-40B4-BE49-F238E27FC236}">
                  <a16:creationId xmlns:a16="http://schemas.microsoft.com/office/drawing/2014/main" id="{DDCBC399-6992-9FD7-3AD2-47D132ADCE66}"/>
                </a:ext>
              </a:extLst>
            </p:cNvPr>
            <p:cNvCxnSpPr>
              <a:cxnSpLocks/>
            </p:cNvCxnSpPr>
            <p:nvPr/>
          </p:nvCxnSpPr>
          <p:spPr bwMode="auto">
            <a:xfrm>
              <a:off x="9594562" y="3143250"/>
              <a:ext cx="0" cy="675300"/>
            </a:xfrm>
            <a:prstGeom prst="line">
              <a:avLst/>
            </a:prstGeom>
            <a:noFill/>
            <a:ln w="38100" cap="flat" cmpd="sng" algn="ctr">
              <a:solidFill>
                <a:schemeClr val="accent3"/>
              </a:solidFill>
              <a:prstDash val="solid"/>
              <a:round/>
              <a:headEnd type="none" w="med" len="med"/>
              <a:tailEnd type="none" w="med" len="med"/>
            </a:ln>
            <a:effectLst/>
          </p:spPr>
        </p:cxnSp>
        <p:cxnSp>
          <p:nvCxnSpPr>
            <p:cNvPr id="9397" name="Straight Connector 9396">
              <a:extLst>
                <a:ext uri="{FF2B5EF4-FFF2-40B4-BE49-F238E27FC236}">
                  <a16:creationId xmlns:a16="http://schemas.microsoft.com/office/drawing/2014/main" id="{3986CB50-D047-9898-C899-0D059DC014C2}"/>
                </a:ext>
              </a:extLst>
            </p:cNvPr>
            <p:cNvCxnSpPr>
              <a:cxnSpLocks/>
            </p:cNvCxnSpPr>
            <p:nvPr/>
          </p:nvCxnSpPr>
          <p:spPr bwMode="auto">
            <a:xfrm>
              <a:off x="9550112" y="3149600"/>
              <a:ext cx="0" cy="659425"/>
            </a:xfrm>
            <a:prstGeom prst="line">
              <a:avLst/>
            </a:prstGeom>
            <a:noFill/>
            <a:ln w="38100" cap="flat" cmpd="sng" algn="ctr">
              <a:solidFill>
                <a:schemeClr val="accent3"/>
              </a:solidFill>
              <a:prstDash val="solid"/>
              <a:round/>
              <a:headEnd type="none" w="med" len="med"/>
              <a:tailEnd type="none" w="med" len="med"/>
            </a:ln>
            <a:effectLst/>
          </p:spPr>
        </p:cxnSp>
        <p:cxnSp>
          <p:nvCxnSpPr>
            <p:cNvPr id="9399" name="Straight Connector 9398">
              <a:extLst>
                <a:ext uri="{FF2B5EF4-FFF2-40B4-BE49-F238E27FC236}">
                  <a16:creationId xmlns:a16="http://schemas.microsoft.com/office/drawing/2014/main" id="{BB2DDCA6-6A6B-563D-6522-A4163450774A}"/>
                </a:ext>
              </a:extLst>
            </p:cNvPr>
            <p:cNvCxnSpPr>
              <a:cxnSpLocks/>
            </p:cNvCxnSpPr>
            <p:nvPr/>
          </p:nvCxnSpPr>
          <p:spPr bwMode="auto">
            <a:xfrm>
              <a:off x="9496137" y="3152775"/>
              <a:ext cx="0" cy="659425"/>
            </a:xfrm>
            <a:prstGeom prst="line">
              <a:avLst/>
            </a:prstGeom>
            <a:noFill/>
            <a:ln w="38100" cap="flat" cmpd="sng" algn="ctr">
              <a:solidFill>
                <a:schemeClr val="accent3"/>
              </a:solidFill>
              <a:prstDash val="solid"/>
              <a:round/>
              <a:headEnd type="none" w="med" len="med"/>
              <a:tailEnd type="none" w="med" len="med"/>
            </a:ln>
            <a:effectLst/>
          </p:spPr>
        </p:cxnSp>
        <p:cxnSp>
          <p:nvCxnSpPr>
            <p:cNvPr id="9400" name="Straight Connector 9399">
              <a:extLst>
                <a:ext uri="{FF2B5EF4-FFF2-40B4-BE49-F238E27FC236}">
                  <a16:creationId xmlns:a16="http://schemas.microsoft.com/office/drawing/2014/main" id="{9AA7A87F-6C56-3C65-FE2C-83F0B431BA32}"/>
                </a:ext>
              </a:extLst>
            </p:cNvPr>
            <p:cNvCxnSpPr>
              <a:cxnSpLocks/>
            </p:cNvCxnSpPr>
            <p:nvPr/>
          </p:nvCxnSpPr>
          <p:spPr bwMode="auto">
            <a:xfrm>
              <a:off x="9445337" y="3146425"/>
              <a:ext cx="0" cy="659425"/>
            </a:xfrm>
            <a:prstGeom prst="line">
              <a:avLst/>
            </a:prstGeom>
            <a:noFill/>
            <a:ln w="38100" cap="flat" cmpd="sng" algn="ctr">
              <a:solidFill>
                <a:schemeClr val="accent3"/>
              </a:solidFill>
              <a:prstDash val="solid"/>
              <a:round/>
              <a:headEnd type="none" w="med" len="med"/>
              <a:tailEnd type="none" w="med" len="med"/>
            </a:ln>
            <a:effectLst/>
          </p:spPr>
        </p:cxnSp>
        <p:cxnSp>
          <p:nvCxnSpPr>
            <p:cNvPr id="9401" name="Straight Connector 9400">
              <a:extLst>
                <a:ext uri="{FF2B5EF4-FFF2-40B4-BE49-F238E27FC236}">
                  <a16:creationId xmlns:a16="http://schemas.microsoft.com/office/drawing/2014/main" id="{BF456CB8-1D01-48F3-2B76-99E6F8FA5A8E}"/>
                </a:ext>
              </a:extLst>
            </p:cNvPr>
            <p:cNvCxnSpPr>
              <a:cxnSpLocks/>
            </p:cNvCxnSpPr>
            <p:nvPr/>
          </p:nvCxnSpPr>
          <p:spPr bwMode="auto">
            <a:xfrm>
              <a:off x="9400887" y="3140075"/>
              <a:ext cx="0" cy="659425"/>
            </a:xfrm>
            <a:prstGeom prst="line">
              <a:avLst/>
            </a:prstGeom>
            <a:noFill/>
            <a:ln w="38100" cap="flat" cmpd="sng" algn="ctr">
              <a:solidFill>
                <a:schemeClr val="accent3"/>
              </a:solidFill>
              <a:prstDash val="solid"/>
              <a:round/>
              <a:headEnd type="none" w="med" len="med"/>
              <a:tailEnd type="none" w="med" len="med"/>
            </a:ln>
            <a:effectLst/>
          </p:spPr>
        </p:cxnSp>
        <p:cxnSp>
          <p:nvCxnSpPr>
            <p:cNvPr id="9402" name="Straight Connector 9401">
              <a:extLst>
                <a:ext uri="{FF2B5EF4-FFF2-40B4-BE49-F238E27FC236}">
                  <a16:creationId xmlns:a16="http://schemas.microsoft.com/office/drawing/2014/main" id="{DC14D6E7-BC3B-94D9-A454-699C43243921}"/>
                </a:ext>
              </a:extLst>
            </p:cNvPr>
            <p:cNvCxnSpPr>
              <a:cxnSpLocks/>
            </p:cNvCxnSpPr>
            <p:nvPr/>
          </p:nvCxnSpPr>
          <p:spPr bwMode="auto">
            <a:xfrm>
              <a:off x="9353262" y="3149600"/>
              <a:ext cx="0" cy="640375"/>
            </a:xfrm>
            <a:prstGeom prst="line">
              <a:avLst/>
            </a:prstGeom>
            <a:noFill/>
            <a:ln w="38100" cap="flat" cmpd="sng" algn="ctr">
              <a:solidFill>
                <a:schemeClr val="accent3"/>
              </a:solidFill>
              <a:prstDash val="solid"/>
              <a:round/>
              <a:headEnd type="none" w="med" len="med"/>
              <a:tailEnd type="none" w="med" len="med"/>
            </a:ln>
            <a:effectLst/>
          </p:spPr>
        </p:cxnSp>
        <p:cxnSp>
          <p:nvCxnSpPr>
            <p:cNvPr id="9403" name="Straight Connector 9402">
              <a:extLst>
                <a:ext uri="{FF2B5EF4-FFF2-40B4-BE49-F238E27FC236}">
                  <a16:creationId xmlns:a16="http://schemas.microsoft.com/office/drawing/2014/main" id="{424F0A78-95D2-96BF-573F-B3D7D0BDB464}"/>
                </a:ext>
              </a:extLst>
            </p:cNvPr>
            <p:cNvCxnSpPr>
              <a:cxnSpLocks/>
            </p:cNvCxnSpPr>
            <p:nvPr/>
          </p:nvCxnSpPr>
          <p:spPr bwMode="auto">
            <a:xfrm>
              <a:off x="9299287" y="3143250"/>
              <a:ext cx="0" cy="643550"/>
            </a:xfrm>
            <a:prstGeom prst="line">
              <a:avLst/>
            </a:prstGeom>
            <a:noFill/>
            <a:ln w="38100" cap="flat" cmpd="sng" algn="ctr">
              <a:solidFill>
                <a:schemeClr val="accent3"/>
              </a:solidFill>
              <a:prstDash val="solid"/>
              <a:round/>
              <a:headEnd type="none" w="med" len="med"/>
              <a:tailEnd type="none" w="med" len="med"/>
            </a:ln>
            <a:effectLst/>
          </p:spPr>
        </p:cxnSp>
        <p:cxnSp>
          <p:nvCxnSpPr>
            <p:cNvPr id="9406" name="Straight Connector 9405">
              <a:extLst>
                <a:ext uri="{FF2B5EF4-FFF2-40B4-BE49-F238E27FC236}">
                  <a16:creationId xmlns:a16="http://schemas.microsoft.com/office/drawing/2014/main" id="{0A14DAEE-6660-3B9E-8E5D-7318E5D2AD04}"/>
                </a:ext>
              </a:extLst>
            </p:cNvPr>
            <p:cNvCxnSpPr>
              <a:cxnSpLocks/>
            </p:cNvCxnSpPr>
            <p:nvPr/>
          </p:nvCxnSpPr>
          <p:spPr bwMode="auto">
            <a:xfrm>
              <a:off x="9248487" y="3146425"/>
              <a:ext cx="0" cy="627675"/>
            </a:xfrm>
            <a:prstGeom prst="line">
              <a:avLst/>
            </a:prstGeom>
            <a:noFill/>
            <a:ln w="38100" cap="flat" cmpd="sng" algn="ctr">
              <a:solidFill>
                <a:schemeClr val="accent3"/>
              </a:solidFill>
              <a:prstDash val="solid"/>
              <a:round/>
              <a:headEnd type="none" w="med" len="med"/>
              <a:tailEnd type="none" w="med" len="med"/>
            </a:ln>
            <a:effectLst/>
          </p:spPr>
        </p:cxnSp>
        <p:cxnSp>
          <p:nvCxnSpPr>
            <p:cNvPr id="9408" name="Straight Connector 9407">
              <a:extLst>
                <a:ext uri="{FF2B5EF4-FFF2-40B4-BE49-F238E27FC236}">
                  <a16:creationId xmlns:a16="http://schemas.microsoft.com/office/drawing/2014/main" id="{0EF057D9-5C3A-4A33-0AD9-D14BA315AFE8}"/>
                </a:ext>
              </a:extLst>
            </p:cNvPr>
            <p:cNvCxnSpPr>
              <a:cxnSpLocks/>
            </p:cNvCxnSpPr>
            <p:nvPr/>
          </p:nvCxnSpPr>
          <p:spPr bwMode="auto">
            <a:xfrm>
              <a:off x="8851612" y="3146425"/>
              <a:ext cx="0" cy="576875"/>
            </a:xfrm>
            <a:prstGeom prst="line">
              <a:avLst/>
            </a:prstGeom>
            <a:noFill/>
            <a:ln w="38100" cap="flat" cmpd="sng" algn="ctr">
              <a:solidFill>
                <a:schemeClr val="accent3"/>
              </a:solidFill>
              <a:prstDash val="solid"/>
              <a:round/>
              <a:headEnd type="none" w="med" len="med"/>
              <a:tailEnd type="none" w="med" len="med"/>
            </a:ln>
            <a:effectLst/>
          </p:spPr>
        </p:cxnSp>
        <p:cxnSp>
          <p:nvCxnSpPr>
            <p:cNvPr id="9410" name="Straight Connector 9409">
              <a:extLst>
                <a:ext uri="{FF2B5EF4-FFF2-40B4-BE49-F238E27FC236}">
                  <a16:creationId xmlns:a16="http://schemas.microsoft.com/office/drawing/2014/main" id="{AEAA40AC-86A8-5C2D-DE38-A1021E2FEF61}"/>
                </a:ext>
              </a:extLst>
            </p:cNvPr>
            <p:cNvCxnSpPr>
              <a:cxnSpLocks/>
            </p:cNvCxnSpPr>
            <p:nvPr/>
          </p:nvCxnSpPr>
          <p:spPr bwMode="auto">
            <a:xfrm>
              <a:off x="8899237" y="3146912"/>
              <a:ext cx="0" cy="576875"/>
            </a:xfrm>
            <a:prstGeom prst="line">
              <a:avLst/>
            </a:prstGeom>
            <a:noFill/>
            <a:ln w="38100" cap="flat" cmpd="sng" algn="ctr">
              <a:solidFill>
                <a:schemeClr val="accent3"/>
              </a:solidFill>
              <a:prstDash val="solid"/>
              <a:round/>
              <a:headEnd type="none" w="med" len="med"/>
              <a:tailEnd type="none" w="med" len="med"/>
            </a:ln>
            <a:effectLst/>
          </p:spPr>
        </p:cxnSp>
        <p:cxnSp>
          <p:nvCxnSpPr>
            <p:cNvPr id="9411" name="Straight Connector 9410">
              <a:extLst>
                <a:ext uri="{FF2B5EF4-FFF2-40B4-BE49-F238E27FC236}">
                  <a16:creationId xmlns:a16="http://schemas.microsoft.com/office/drawing/2014/main" id="{5BA7ED47-6E0A-14A2-FC41-A4F9C470109F}"/>
                </a:ext>
              </a:extLst>
            </p:cNvPr>
            <p:cNvCxnSpPr>
              <a:cxnSpLocks/>
            </p:cNvCxnSpPr>
            <p:nvPr/>
          </p:nvCxnSpPr>
          <p:spPr bwMode="auto">
            <a:xfrm>
              <a:off x="8950037" y="3146425"/>
              <a:ext cx="0" cy="615462"/>
            </a:xfrm>
            <a:prstGeom prst="line">
              <a:avLst/>
            </a:prstGeom>
            <a:noFill/>
            <a:ln w="38100" cap="flat" cmpd="sng" algn="ctr">
              <a:solidFill>
                <a:schemeClr val="accent3"/>
              </a:solidFill>
              <a:prstDash val="solid"/>
              <a:round/>
              <a:headEnd type="none" w="med" len="med"/>
              <a:tailEnd type="none" w="med" len="med"/>
            </a:ln>
            <a:effectLst/>
          </p:spPr>
        </p:cxnSp>
        <p:cxnSp>
          <p:nvCxnSpPr>
            <p:cNvPr id="9413" name="Straight Connector 9412">
              <a:extLst>
                <a:ext uri="{FF2B5EF4-FFF2-40B4-BE49-F238E27FC236}">
                  <a16:creationId xmlns:a16="http://schemas.microsoft.com/office/drawing/2014/main" id="{6217FB58-029A-D6CF-60DC-02D90D6C76A9}"/>
                </a:ext>
              </a:extLst>
            </p:cNvPr>
            <p:cNvCxnSpPr>
              <a:cxnSpLocks/>
            </p:cNvCxnSpPr>
            <p:nvPr/>
          </p:nvCxnSpPr>
          <p:spPr bwMode="auto">
            <a:xfrm>
              <a:off x="9004012" y="3146425"/>
              <a:ext cx="0" cy="615462"/>
            </a:xfrm>
            <a:prstGeom prst="line">
              <a:avLst/>
            </a:prstGeom>
            <a:noFill/>
            <a:ln w="38100" cap="flat" cmpd="sng" algn="ctr">
              <a:solidFill>
                <a:schemeClr val="accent3"/>
              </a:solidFill>
              <a:prstDash val="solid"/>
              <a:round/>
              <a:headEnd type="none" w="med" len="med"/>
              <a:tailEnd type="none" w="med" len="med"/>
            </a:ln>
            <a:effectLst/>
          </p:spPr>
        </p:cxnSp>
        <p:cxnSp>
          <p:nvCxnSpPr>
            <p:cNvPr id="9414" name="Straight Connector 9413">
              <a:extLst>
                <a:ext uri="{FF2B5EF4-FFF2-40B4-BE49-F238E27FC236}">
                  <a16:creationId xmlns:a16="http://schemas.microsoft.com/office/drawing/2014/main" id="{FC8F580F-2C19-D77C-7C99-BB9B781B2C86}"/>
                </a:ext>
              </a:extLst>
            </p:cNvPr>
            <p:cNvCxnSpPr>
              <a:cxnSpLocks/>
            </p:cNvCxnSpPr>
            <p:nvPr/>
          </p:nvCxnSpPr>
          <p:spPr bwMode="auto">
            <a:xfrm>
              <a:off x="9197687" y="3152775"/>
              <a:ext cx="0" cy="615462"/>
            </a:xfrm>
            <a:prstGeom prst="line">
              <a:avLst/>
            </a:prstGeom>
            <a:noFill/>
            <a:ln w="38100" cap="flat" cmpd="sng" algn="ctr">
              <a:solidFill>
                <a:schemeClr val="accent3"/>
              </a:solidFill>
              <a:prstDash val="solid"/>
              <a:round/>
              <a:headEnd type="none" w="med" len="med"/>
              <a:tailEnd type="none" w="med" len="med"/>
            </a:ln>
            <a:effectLst/>
          </p:spPr>
        </p:cxnSp>
        <p:cxnSp>
          <p:nvCxnSpPr>
            <p:cNvPr id="9415" name="Straight Connector 9414">
              <a:extLst>
                <a:ext uri="{FF2B5EF4-FFF2-40B4-BE49-F238E27FC236}">
                  <a16:creationId xmlns:a16="http://schemas.microsoft.com/office/drawing/2014/main" id="{A7864E94-1B72-FEA2-3B14-DC392A2A068B}"/>
                </a:ext>
              </a:extLst>
            </p:cNvPr>
            <p:cNvCxnSpPr>
              <a:cxnSpLocks/>
            </p:cNvCxnSpPr>
            <p:nvPr/>
          </p:nvCxnSpPr>
          <p:spPr bwMode="auto">
            <a:xfrm>
              <a:off x="9051637" y="3146425"/>
              <a:ext cx="0" cy="615462"/>
            </a:xfrm>
            <a:prstGeom prst="line">
              <a:avLst/>
            </a:prstGeom>
            <a:noFill/>
            <a:ln w="38100" cap="flat" cmpd="sng" algn="ctr">
              <a:solidFill>
                <a:schemeClr val="accent3"/>
              </a:solidFill>
              <a:prstDash val="solid"/>
              <a:round/>
              <a:headEnd type="none" w="med" len="med"/>
              <a:tailEnd type="none" w="med" len="med"/>
            </a:ln>
            <a:effectLst/>
          </p:spPr>
        </p:cxnSp>
        <p:cxnSp>
          <p:nvCxnSpPr>
            <p:cNvPr id="9416" name="Straight Connector 9415">
              <a:extLst>
                <a:ext uri="{FF2B5EF4-FFF2-40B4-BE49-F238E27FC236}">
                  <a16:creationId xmlns:a16="http://schemas.microsoft.com/office/drawing/2014/main" id="{06E3252C-E3E1-15DC-3302-75F6FB89C571}"/>
                </a:ext>
              </a:extLst>
            </p:cNvPr>
            <p:cNvCxnSpPr>
              <a:cxnSpLocks/>
            </p:cNvCxnSpPr>
            <p:nvPr/>
          </p:nvCxnSpPr>
          <p:spPr bwMode="auto">
            <a:xfrm>
              <a:off x="9102437" y="3149591"/>
              <a:ext cx="0" cy="615462"/>
            </a:xfrm>
            <a:prstGeom prst="line">
              <a:avLst/>
            </a:prstGeom>
            <a:noFill/>
            <a:ln w="38100" cap="flat" cmpd="sng" algn="ctr">
              <a:solidFill>
                <a:schemeClr val="accent3"/>
              </a:solidFill>
              <a:prstDash val="solid"/>
              <a:round/>
              <a:headEnd type="none" w="med" len="med"/>
              <a:tailEnd type="none" w="med" len="med"/>
            </a:ln>
            <a:effectLst/>
          </p:spPr>
        </p:cxnSp>
        <p:cxnSp>
          <p:nvCxnSpPr>
            <p:cNvPr id="9419" name="Straight Connector 9418">
              <a:extLst>
                <a:ext uri="{FF2B5EF4-FFF2-40B4-BE49-F238E27FC236}">
                  <a16:creationId xmlns:a16="http://schemas.microsoft.com/office/drawing/2014/main" id="{E4766049-466E-7750-A6C2-C5C9A5C8F368}"/>
                </a:ext>
              </a:extLst>
            </p:cNvPr>
            <p:cNvCxnSpPr>
              <a:cxnSpLocks/>
            </p:cNvCxnSpPr>
            <p:nvPr/>
          </p:nvCxnSpPr>
          <p:spPr bwMode="auto">
            <a:xfrm>
              <a:off x="9149640" y="3152288"/>
              <a:ext cx="0" cy="615462"/>
            </a:xfrm>
            <a:prstGeom prst="line">
              <a:avLst/>
            </a:prstGeom>
            <a:noFill/>
            <a:ln w="38100" cap="flat" cmpd="sng" algn="ctr">
              <a:solidFill>
                <a:schemeClr val="accent3"/>
              </a:solidFill>
              <a:prstDash val="solid"/>
              <a:round/>
              <a:headEnd type="none" w="med" len="med"/>
              <a:tailEnd type="none" w="med" len="med"/>
            </a:ln>
            <a:effectLst/>
          </p:spPr>
        </p:cxnSp>
      </p:grpSp>
      <p:grpSp>
        <p:nvGrpSpPr>
          <p:cNvPr id="9574" name="Group 9573">
            <a:extLst>
              <a:ext uri="{FF2B5EF4-FFF2-40B4-BE49-F238E27FC236}">
                <a16:creationId xmlns:a16="http://schemas.microsoft.com/office/drawing/2014/main" id="{21054A28-79AA-01CC-C3BE-46E481967D60}"/>
              </a:ext>
            </a:extLst>
          </p:cNvPr>
          <p:cNvGrpSpPr/>
          <p:nvPr/>
        </p:nvGrpSpPr>
        <p:grpSpPr>
          <a:xfrm>
            <a:off x="1714211" y="2927927"/>
            <a:ext cx="8833139" cy="1094798"/>
            <a:chOff x="1714211" y="2927927"/>
            <a:chExt cx="8833139" cy="1094798"/>
          </a:xfrm>
        </p:grpSpPr>
        <p:cxnSp>
          <p:nvCxnSpPr>
            <p:cNvPr id="9421" name="Straight Connector 9420">
              <a:extLst>
                <a:ext uri="{FF2B5EF4-FFF2-40B4-BE49-F238E27FC236}">
                  <a16:creationId xmlns:a16="http://schemas.microsoft.com/office/drawing/2014/main" id="{B4F0FACE-83F0-F202-EB55-1434BCD5227C}"/>
                </a:ext>
              </a:extLst>
            </p:cNvPr>
            <p:cNvCxnSpPr>
              <a:cxnSpLocks/>
            </p:cNvCxnSpPr>
            <p:nvPr/>
          </p:nvCxnSpPr>
          <p:spPr bwMode="auto">
            <a:xfrm>
              <a:off x="1714211" y="2927927"/>
              <a:ext cx="0" cy="221673"/>
            </a:xfrm>
            <a:prstGeom prst="line">
              <a:avLst/>
            </a:prstGeom>
            <a:noFill/>
            <a:ln w="38100" cap="flat" cmpd="sng" algn="ctr">
              <a:solidFill>
                <a:schemeClr val="accent4"/>
              </a:solidFill>
              <a:prstDash val="solid"/>
              <a:round/>
              <a:headEnd type="none" w="med" len="med"/>
              <a:tailEnd type="none" w="med" len="med"/>
            </a:ln>
            <a:effectLst/>
          </p:spPr>
        </p:cxnSp>
        <p:cxnSp>
          <p:nvCxnSpPr>
            <p:cNvPr id="9423" name="Straight Connector 9422">
              <a:extLst>
                <a:ext uri="{FF2B5EF4-FFF2-40B4-BE49-F238E27FC236}">
                  <a16:creationId xmlns:a16="http://schemas.microsoft.com/office/drawing/2014/main" id="{CD4B5784-20C7-B21A-EB5A-81973F64A7B2}"/>
                </a:ext>
              </a:extLst>
            </p:cNvPr>
            <p:cNvCxnSpPr>
              <a:cxnSpLocks/>
            </p:cNvCxnSpPr>
            <p:nvPr/>
          </p:nvCxnSpPr>
          <p:spPr bwMode="auto">
            <a:xfrm>
              <a:off x="1968211" y="2959677"/>
              <a:ext cx="0" cy="202623"/>
            </a:xfrm>
            <a:prstGeom prst="line">
              <a:avLst/>
            </a:prstGeom>
            <a:noFill/>
            <a:ln w="38100" cap="flat" cmpd="sng" algn="ctr">
              <a:solidFill>
                <a:schemeClr val="accent4"/>
              </a:solidFill>
              <a:prstDash val="solid"/>
              <a:round/>
              <a:headEnd type="none" w="med" len="med"/>
              <a:tailEnd type="none" w="med" len="med"/>
            </a:ln>
            <a:effectLst/>
          </p:spPr>
        </p:cxnSp>
        <p:cxnSp>
          <p:nvCxnSpPr>
            <p:cNvPr id="9424" name="Straight Connector 9423">
              <a:extLst>
                <a:ext uri="{FF2B5EF4-FFF2-40B4-BE49-F238E27FC236}">
                  <a16:creationId xmlns:a16="http://schemas.microsoft.com/office/drawing/2014/main" id="{4CEDD1CD-695E-9514-0E57-9326220127BA}"/>
                </a:ext>
              </a:extLst>
            </p:cNvPr>
            <p:cNvCxnSpPr>
              <a:cxnSpLocks/>
            </p:cNvCxnSpPr>
            <p:nvPr/>
          </p:nvCxnSpPr>
          <p:spPr bwMode="auto">
            <a:xfrm>
              <a:off x="2212686" y="3013652"/>
              <a:ext cx="0" cy="142298"/>
            </a:xfrm>
            <a:prstGeom prst="line">
              <a:avLst/>
            </a:prstGeom>
            <a:noFill/>
            <a:ln w="38100" cap="flat" cmpd="sng" algn="ctr">
              <a:solidFill>
                <a:schemeClr val="accent4"/>
              </a:solidFill>
              <a:prstDash val="solid"/>
              <a:round/>
              <a:headEnd type="none" w="med" len="med"/>
              <a:tailEnd type="none" w="med" len="med"/>
            </a:ln>
            <a:effectLst/>
          </p:spPr>
        </p:cxnSp>
        <p:cxnSp>
          <p:nvCxnSpPr>
            <p:cNvPr id="9425" name="Straight Connector 9424">
              <a:extLst>
                <a:ext uri="{FF2B5EF4-FFF2-40B4-BE49-F238E27FC236}">
                  <a16:creationId xmlns:a16="http://schemas.microsoft.com/office/drawing/2014/main" id="{522AD61D-0ED4-1593-2CCB-708476416870}"/>
                </a:ext>
              </a:extLst>
            </p:cNvPr>
            <p:cNvCxnSpPr>
              <a:cxnSpLocks/>
            </p:cNvCxnSpPr>
            <p:nvPr/>
          </p:nvCxnSpPr>
          <p:spPr bwMode="auto">
            <a:xfrm>
              <a:off x="2314286" y="3061277"/>
              <a:ext cx="0" cy="91498"/>
            </a:xfrm>
            <a:prstGeom prst="line">
              <a:avLst/>
            </a:prstGeom>
            <a:noFill/>
            <a:ln w="38100" cap="flat" cmpd="sng" algn="ctr">
              <a:solidFill>
                <a:schemeClr val="accent4"/>
              </a:solidFill>
              <a:prstDash val="solid"/>
              <a:round/>
              <a:headEnd type="none" w="med" len="med"/>
              <a:tailEnd type="none" w="med" len="med"/>
            </a:ln>
            <a:effectLst/>
          </p:spPr>
        </p:cxnSp>
        <p:cxnSp>
          <p:nvCxnSpPr>
            <p:cNvPr id="9434" name="Straight Connector 9433">
              <a:extLst>
                <a:ext uri="{FF2B5EF4-FFF2-40B4-BE49-F238E27FC236}">
                  <a16:creationId xmlns:a16="http://schemas.microsoft.com/office/drawing/2014/main" id="{FA9E892F-34A8-B957-EE66-9252D6E69889}"/>
                </a:ext>
              </a:extLst>
            </p:cNvPr>
            <p:cNvCxnSpPr>
              <a:cxnSpLocks/>
            </p:cNvCxnSpPr>
            <p:nvPr/>
          </p:nvCxnSpPr>
          <p:spPr bwMode="auto">
            <a:xfrm>
              <a:off x="2714336" y="3115252"/>
              <a:ext cx="0" cy="40698"/>
            </a:xfrm>
            <a:prstGeom prst="line">
              <a:avLst/>
            </a:prstGeom>
            <a:noFill/>
            <a:ln w="38100" cap="flat" cmpd="sng" algn="ctr">
              <a:solidFill>
                <a:schemeClr val="accent4"/>
              </a:solidFill>
              <a:prstDash val="solid"/>
              <a:round/>
              <a:headEnd type="none" w="med" len="med"/>
              <a:tailEnd type="none" w="med" len="med"/>
            </a:ln>
            <a:effectLst/>
          </p:spPr>
        </p:cxnSp>
        <p:cxnSp>
          <p:nvCxnSpPr>
            <p:cNvPr id="9435" name="Straight Connector 9434">
              <a:extLst>
                <a:ext uri="{FF2B5EF4-FFF2-40B4-BE49-F238E27FC236}">
                  <a16:creationId xmlns:a16="http://schemas.microsoft.com/office/drawing/2014/main" id="{CE994F55-B552-3FBA-A52D-99E4B5C3748A}"/>
                </a:ext>
              </a:extLst>
            </p:cNvPr>
            <p:cNvCxnSpPr>
              <a:cxnSpLocks/>
            </p:cNvCxnSpPr>
            <p:nvPr/>
          </p:nvCxnSpPr>
          <p:spPr bwMode="auto">
            <a:xfrm>
              <a:off x="2612736" y="3102552"/>
              <a:ext cx="0" cy="56573"/>
            </a:xfrm>
            <a:prstGeom prst="line">
              <a:avLst/>
            </a:prstGeom>
            <a:noFill/>
            <a:ln w="38100" cap="flat" cmpd="sng" algn="ctr">
              <a:solidFill>
                <a:schemeClr val="accent4"/>
              </a:solidFill>
              <a:prstDash val="solid"/>
              <a:round/>
              <a:headEnd type="none" w="med" len="med"/>
              <a:tailEnd type="none" w="med" len="med"/>
            </a:ln>
            <a:effectLst/>
          </p:spPr>
        </p:cxnSp>
        <p:cxnSp>
          <p:nvCxnSpPr>
            <p:cNvPr id="9436" name="Straight Connector 9435">
              <a:extLst>
                <a:ext uri="{FF2B5EF4-FFF2-40B4-BE49-F238E27FC236}">
                  <a16:creationId xmlns:a16="http://schemas.microsoft.com/office/drawing/2014/main" id="{07C88039-CFA9-B8F2-E815-F264C655704A}"/>
                </a:ext>
              </a:extLst>
            </p:cNvPr>
            <p:cNvCxnSpPr>
              <a:cxnSpLocks/>
            </p:cNvCxnSpPr>
            <p:nvPr/>
          </p:nvCxnSpPr>
          <p:spPr bwMode="auto">
            <a:xfrm>
              <a:off x="2565111" y="3093027"/>
              <a:ext cx="0" cy="56573"/>
            </a:xfrm>
            <a:prstGeom prst="line">
              <a:avLst/>
            </a:prstGeom>
            <a:noFill/>
            <a:ln w="38100" cap="flat" cmpd="sng" algn="ctr">
              <a:solidFill>
                <a:schemeClr val="accent4"/>
              </a:solidFill>
              <a:prstDash val="solid"/>
              <a:round/>
              <a:headEnd type="none" w="med" len="med"/>
              <a:tailEnd type="none" w="med" len="med"/>
            </a:ln>
            <a:effectLst/>
          </p:spPr>
        </p:cxnSp>
        <p:cxnSp>
          <p:nvCxnSpPr>
            <p:cNvPr id="9440" name="Straight Connector 9439">
              <a:extLst>
                <a:ext uri="{FF2B5EF4-FFF2-40B4-BE49-F238E27FC236}">
                  <a16:creationId xmlns:a16="http://schemas.microsoft.com/office/drawing/2014/main" id="{D68718EF-868D-4281-210F-6156FA5D94A4}"/>
                </a:ext>
              </a:extLst>
            </p:cNvPr>
            <p:cNvCxnSpPr>
              <a:cxnSpLocks/>
            </p:cNvCxnSpPr>
            <p:nvPr/>
          </p:nvCxnSpPr>
          <p:spPr bwMode="auto">
            <a:xfrm>
              <a:off x="2463511" y="3083502"/>
              <a:ext cx="0" cy="69273"/>
            </a:xfrm>
            <a:prstGeom prst="line">
              <a:avLst/>
            </a:prstGeom>
            <a:noFill/>
            <a:ln w="38100" cap="flat" cmpd="sng" algn="ctr">
              <a:solidFill>
                <a:schemeClr val="accent4"/>
              </a:solidFill>
              <a:prstDash val="solid"/>
              <a:round/>
              <a:headEnd type="none" w="med" len="med"/>
              <a:tailEnd type="none" w="med" len="med"/>
            </a:ln>
            <a:effectLst/>
          </p:spPr>
        </p:cxnSp>
        <p:cxnSp>
          <p:nvCxnSpPr>
            <p:cNvPr id="9443" name="Straight Connector 9442">
              <a:extLst>
                <a:ext uri="{FF2B5EF4-FFF2-40B4-BE49-F238E27FC236}">
                  <a16:creationId xmlns:a16="http://schemas.microsoft.com/office/drawing/2014/main" id="{B79C07ED-1421-795A-8A92-6DE74F08F2A2}"/>
                </a:ext>
              </a:extLst>
            </p:cNvPr>
            <p:cNvCxnSpPr>
              <a:cxnSpLocks/>
            </p:cNvCxnSpPr>
            <p:nvPr/>
          </p:nvCxnSpPr>
          <p:spPr bwMode="auto">
            <a:xfrm>
              <a:off x="2517486" y="3089852"/>
              <a:ext cx="0" cy="69273"/>
            </a:xfrm>
            <a:prstGeom prst="line">
              <a:avLst/>
            </a:prstGeom>
            <a:noFill/>
            <a:ln w="38100" cap="flat" cmpd="sng" algn="ctr">
              <a:solidFill>
                <a:schemeClr val="accent4"/>
              </a:solidFill>
              <a:prstDash val="solid"/>
              <a:round/>
              <a:headEnd type="none" w="med" len="med"/>
              <a:tailEnd type="none" w="med" len="med"/>
            </a:ln>
            <a:effectLst/>
          </p:spPr>
        </p:cxnSp>
        <p:cxnSp>
          <p:nvCxnSpPr>
            <p:cNvPr id="9444" name="Straight Connector 9443">
              <a:extLst>
                <a:ext uri="{FF2B5EF4-FFF2-40B4-BE49-F238E27FC236}">
                  <a16:creationId xmlns:a16="http://schemas.microsoft.com/office/drawing/2014/main" id="{174A0912-74CF-5C66-F288-0527CFA15D9A}"/>
                </a:ext>
              </a:extLst>
            </p:cNvPr>
            <p:cNvCxnSpPr>
              <a:cxnSpLocks/>
            </p:cNvCxnSpPr>
            <p:nvPr/>
          </p:nvCxnSpPr>
          <p:spPr bwMode="auto">
            <a:xfrm>
              <a:off x="3612861" y="3146425"/>
              <a:ext cx="0" cy="50800"/>
            </a:xfrm>
            <a:prstGeom prst="line">
              <a:avLst/>
            </a:prstGeom>
            <a:noFill/>
            <a:ln w="38100" cap="flat" cmpd="sng" algn="ctr">
              <a:solidFill>
                <a:schemeClr val="accent4"/>
              </a:solidFill>
              <a:prstDash val="solid"/>
              <a:round/>
              <a:headEnd type="none" w="med" len="med"/>
              <a:tailEnd type="none" w="med" len="med"/>
            </a:ln>
            <a:effectLst/>
          </p:spPr>
        </p:cxnSp>
        <p:cxnSp>
          <p:nvCxnSpPr>
            <p:cNvPr id="9446" name="Straight Connector 9445">
              <a:extLst>
                <a:ext uri="{FF2B5EF4-FFF2-40B4-BE49-F238E27FC236}">
                  <a16:creationId xmlns:a16="http://schemas.microsoft.com/office/drawing/2014/main" id="{C9E67428-AE2D-7E20-59A6-F2FF16C87B9D}"/>
                </a:ext>
              </a:extLst>
            </p:cNvPr>
            <p:cNvCxnSpPr>
              <a:cxnSpLocks/>
            </p:cNvCxnSpPr>
            <p:nvPr/>
          </p:nvCxnSpPr>
          <p:spPr bwMode="auto">
            <a:xfrm>
              <a:off x="3558886" y="3136900"/>
              <a:ext cx="0" cy="50800"/>
            </a:xfrm>
            <a:prstGeom prst="line">
              <a:avLst/>
            </a:prstGeom>
            <a:noFill/>
            <a:ln w="38100" cap="flat" cmpd="sng" algn="ctr">
              <a:solidFill>
                <a:schemeClr val="accent4"/>
              </a:solidFill>
              <a:prstDash val="solid"/>
              <a:round/>
              <a:headEnd type="none" w="med" len="med"/>
              <a:tailEnd type="none" w="med" len="med"/>
            </a:ln>
            <a:effectLst/>
          </p:spPr>
        </p:cxnSp>
        <p:cxnSp>
          <p:nvCxnSpPr>
            <p:cNvPr id="9447" name="Straight Connector 9446">
              <a:extLst>
                <a:ext uri="{FF2B5EF4-FFF2-40B4-BE49-F238E27FC236}">
                  <a16:creationId xmlns:a16="http://schemas.microsoft.com/office/drawing/2014/main" id="{90638872-C8A5-AC01-FBE6-AA069D07E96A}"/>
                </a:ext>
              </a:extLst>
            </p:cNvPr>
            <p:cNvCxnSpPr>
              <a:cxnSpLocks/>
            </p:cNvCxnSpPr>
            <p:nvPr/>
          </p:nvCxnSpPr>
          <p:spPr bwMode="auto">
            <a:xfrm>
              <a:off x="3511261" y="3146425"/>
              <a:ext cx="0" cy="34925"/>
            </a:xfrm>
            <a:prstGeom prst="line">
              <a:avLst/>
            </a:prstGeom>
            <a:noFill/>
            <a:ln w="38100" cap="flat" cmpd="sng" algn="ctr">
              <a:solidFill>
                <a:schemeClr val="accent4"/>
              </a:solidFill>
              <a:prstDash val="solid"/>
              <a:round/>
              <a:headEnd type="none" w="med" len="med"/>
              <a:tailEnd type="none" w="med" len="med"/>
            </a:ln>
            <a:effectLst/>
          </p:spPr>
        </p:cxnSp>
        <p:cxnSp>
          <p:nvCxnSpPr>
            <p:cNvPr id="9448" name="Straight Connector 9447">
              <a:extLst>
                <a:ext uri="{FF2B5EF4-FFF2-40B4-BE49-F238E27FC236}">
                  <a16:creationId xmlns:a16="http://schemas.microsoft.com/office/drawing/2014/main" id="{E214FDE4-4790-204D-7894-EDE1A7B17946}"/>
                </a:ext>
              </a:extLst>
            </p:cNvPr>
            <p:cNvCxnSpPr>
              <a:cxnSpLocks/>
            </p:cNvCxnSpPr>
            <p:nvPr/>
          </p:nvCxnSpPr>
          <p:spPr bwMode="auto">
            <a:xfrm>
              <a:off x="3762086" y="3143250"/>
              <a:ext cx="0" cy="60325"/>
            </a:xfrm>
            <a:prstGeom prst="line">
              <a:avLst/>
            </a:prstGeom>
            <a:noFill/>
            <a:ln w="38100" cap="flat" cmpd="sng" algn="ctr">
              <a:solidFill>
                <a:schemeClr val="accent4"/>
              </a:solidFill>
              <a:prstDash val="solid"/>
              <a:round/>
              <a:headEnd type="none" w="med" len="med"/>
              <a:tailEnd type="none" w="med" len="med"/>
            </a:ln>
            <a:effectLst/>
          </p:spPr>
        </p:cxnSp>
        <p:cxnSp>
          <p:nvCxnSpPr>
            <p:cNvPr id="9452" name="Straight Connector 9451">
              <a:extLst>
                <a:ext uri="{FF2B5EF4-FFF2-40B4-BE49-F238E27FC236}">
                  <a16:creationId xmlns:a16="http://schemas.microsoft.com/office/drawing/2014/main" id="{7D84382B-4EFB-D2D6-174B-911526CCFE71}"/>
                </a:ext>
              </a:extLst>
            </p:cNvPr>
            <p:cNvCxnSpPr>
              <a:cxnSpLocks/>
            </p:cNvCxnSpPr>
            <p:nvPr/>
          </p:nvCxnSpPr>
          <p:spPr bwMode="auto">
            <a:xfrm>
              <a:off x="3463636" y="3143250"/>
              <a:ext cx="0" cy="34925"/>
            </a:xfrm>
            <a:prstGeom prst="line">
              <a:avLst/>
            </a:prstGeom>
            <a:noFill/>
            <a:ln w="38100" cap="flat" cmpd="sng" algn="ctr">
              <a:solidFill>
                <a:schemeClr val="accent4"/>
              </a:solidFill>
              <a:prstDash val="solid"/>
              <a:round/>
              <a:headEnd type="none" w="med" len="med"/>
              <a:tailEnd type="none" w="med" len="med"/>
            </a:ln>
            <a:effectLst/>
          </p:spPr>
        </p:cxnSp>
        <p:cxnSp>
          <p:nvCxnSpPr>
            <p:cNvPr id="9453" name="Straight Connector 9452">
              <a:extLst>
                <a:ext uri="{FF2B5EF4-FFF2-40B4-BE49-F238E27FC236}">
                  <a16:creationId xmlns:a16="http://schemas.microsoft.com/office/drawing/2014/main" id="{9F829A1D-6538-5BFD-CAFD-3288E4C1E9C3}"/>
                </a:ext>
              </a:extLst>
            </p:cNvPr>
            <p:cNvCxnSpPr>
              <a:cxnSpLocks/>
            </p:cNvCxnSpPr>
            <p:nvPr/>
          </p:nvCxnSpPr>
          <p:spPr bwMode="auto">
            <a:xfrm>
              <a:off x="3412836" y="3143250"/>
              <a:ext cx="0" cy="34925"/>
            </a:xfrm>
            <a:prstGeom prst="line">
              <a:avLst/>
            </a:prstGeom>
            <a:noFill/>
            <a:ln w="38100" cap="flat" cmpd="sng" algn="ctr">
              <a:solidFill>
                <a:schemeClr val="accent4"/>
              </a:solidFill>
              <a:prstDash val="solid"/>
              <a:round/>
              <a:headEnd type="none" w="med" len="med"/>
              <a:tailEnd type="none" w="med" len="med"/>
            </a:ln>
            <a:effectLst/>
          </p:spPr>
        </p:cxnSp>
        <p:cxnSp>
          <p:nvCxnSpPr>
            <p:cNvPr id="9454" name="Straight Connector 9453">
              <a:extLst>
                <a:ext uri="{FF2B5EF4-FFF2-40B4-BE49-F238E27FC236}">
                  <a16:creationId xmlns:a16="http://schemas.microsoft.com/office/drawing/2014/main" id="{356C780F-84B9-3815-91D7-53A21F83D858}"/>
                </a:ext>
              </a:extLst>
            </p:cNvPr>
            <p:cNvCxnSpPr>
              <a:cxnSpLocks/>
            </p:cNvCxnSpPr>
            <p:nvPr/>
          </p:nvCxnSpPr>
          <p:spPr bwMode="auto">
            <a:xfrm>
              <a:off x="3911311" y="3152775"/>
              <a:ext cx="0" cy="66675"/>
            </a:xfrm>
            <a:prstGeom prst="line">
              <a:avLst/>
            </a:prstGeom>
            <a:noFill/>
            <a:ln w="38100" cap="flat" cmpd="sng" algn="ctr">
              <a:solidFill>
                <a:schemeClr val="accent4"/>
              </a:solidFill>
              <a:prstDash val="solid"/>
              <a:round/>
              <a:headEnd type="none" w="med" len="med"/>
              <a:tailEnd type="none" w="med" len="med"/>
            </a:ln>
            <a:effectLst/>
          </p:spPr>
        </p:cxnSp>
        <p:cxnSp>
          <p:nvCxnSpPr>
            <p:cNvPr id="9455" name="Straight Connector 9454">
              <a:extLst>
                <a:ext uri="{FF2B5EF4-FFF2-40B4-BE49-F238E27FC236}">
                  <a16:creationId xmlns:a16="http://schemas.microsoft.com/office/drawing/2014/main" id="{42C7B52B-78ED-22A8-DC46-4EAF6A677857}"/>
                </a:ext>
              </a:extLst>
            </p:cNvPr>
            <p:cNvCxnSpPr>
              <a:cxnSpLocks/>
            </p:cNvCxnSpPr>
            <p:nvPr/>
          </p:nvCxnSpPr>
          <p:spPr bwMode="auto">
            <a:xfrm>
              <a:off x="4158961" y="3149600"/>
              <a:ext cx="0" cy="92075"/>
            </a:xfrm>
            <a:prstGeom prst="line">
              <a:avLst/>
            </a:prstGeom>
            <a:noFill/>
            <a:ln w="38100" cap="flat" cmpd="sng" algn="ctr">
              <a:solidFill>
                <a:schemeClr val="accent4"/>
              </a:solidFill>
              <a:prstDash val="solid"/>
              <a:round/>
              <a:headEnd type="none" w="med" len="med"/>
              <a:tailEnd type="none" w="med" len="med"/>
            </a:ln>
            <a:effectLst/>
          </p:spPr>
        </p:cxnSp>
        <p:cxnSp>
          <p:nvCxnSpPr>
            <p:cNvPr id="9456" name="Straight Connector 9455">
              <a:extLst>
                <a:ext uri="{FF2B5EF4-FFF2-40B4-BE49-F238E27FC236}">
                  <a16:creationId xmlns:a16="http://schemas.microsoft.com/office/drawing/2014/main" id="{36061950-4B89-EB52-44D6-4FA8275F1DEF}"/>
                </a:ext>
              </a:extLst>
            </p:cNvPr>
            <p:cNvCxnSpPr>
              <a:cxnSpLocks/>
            </p:cNvCxnSpPr>
            <p:nvPr/>
          </p:nvCxnSpPr>
          <p:spPr bwMode="auto">
            <a:xfrm>
              <a:off x="4111336" y="3146425"/>
              <a:ext cx="0" cy="79375"/>
            </a:xfrm>
            <a:prstGeom prst="line">
              <a:avLst/>
            </a:prstGeom>
            <a:noFill/>
            <a:ln w="38100" cap="flat" cmpd="sng" algn="ctr">
              <a:solidFill>
                <a:schemeClr val="accent4"/>
              </a:solidFill>
              <a:prstDash val="solid"/>
              <a:round/>
              <a:headEnd type="none" w="med" len="med"/>
              <a:tailEnd type="none" w="med" len="med"/>
            </a:ln>
            <a:effectLst/>
          </p:spPr>
        </p:cxnSp>
        <p:cxnSp>
          <p:nvCxnSpPr>
            <p:cNvPr id="9460" name="Straight Connector 9459">
              <a:extLst>
                <a:ext uri="{FF2B5EF4-FFF2-40B4-BE49-F238E27FC236}">
                  <a16:creationId xmlns:a16="http://schemas.microsoft.com/office/drawing/2014/main" id="{75B22EA3-4BBF-5A7A-0030-72A5C4FA0B9B}"/>
                </a:ext>
              </a:extLst>
            </p:cNvPr>
            <p:cNvCxnSpPr>
              <a:cxnSpLocks/>
            </p:cNvCxnSpPr>
            <p:nvPr/>
          </p:nvCxnSpPr>
          <p:spPr bwMode="auto">
            <a:xfrm>
              <a:off x="4060536" y="3140075"/>
              <a:ext cx="0" cy="79375"/>
            </a:xfrm>
            <a:prstGeom prst="line">
              <a:avLst/>
            </a:prstGeom>
            <a:noFill/>
            <a:ln w="38100" cap="flat" cmpd="sng" algn="ctr">
              <a:solidFill>
                <a:schemeClr val="accent4"/>
              </a:solidFill>
              <a:prstDash val="solid"/>
              <a:round/>
              <a:headEnd type="none" w="med" len="med"/>
              <a:tailEnd type="none" w="med" len="med"/>
            </a:ln>
            <a:effectLst/>
          </p:spPr>
        </p:cxnSp>
        <p:cxnSp>
          <p:nvCxnSpPr>
            <p:cNvPr id="9461" name="Straight Connector 9460">
              <a:extLst>
                <a:ext uri="{FF2B5EF4-FFF2-40B4-BE49-F238E27FC236}">
                  <a16:creationId xmlns:a16="http://schemas.microsoft.com/office/drawing/2014/main" id="{98027348-1E0B-44A5-3A7B-A4C293EB8321}"/>
                </a:ext>
              </a:extLst>
            </p:cNvPr>
            <p:cNvCxnSpPr>
              <a:cxnSpLocks/>
            </p:cNvCxnSpPr>
            <p:nvPr/>
          </p:nvCxnSpPr>
          <p:spPr bwMode="auto">
            <a:xfrm>
              <a:off x="3958936" y="3140075"/>
              <a:ext cx="0" cy="79375"/>
            </a:xfrm>
            <a:prstGeom prst="line">
              <a:avLst/>
            </a:prstGeom>
            <a:noFill/>
            <a:ln w="38100" cap="flat" cmpd="sng" algn="ctr">
              <a:solidFill>
                <a:schemeClr val="accent4"/>
              </a:solidFill>
              <a:prstDash val="solid"/>
              <a:round/>
              <a:headEnd type="none" w="med" len="med"/>
              <a:tailEnd type="none" w="med" len="med"/>
            </a:ln>
            <a:effectLst/>
          </p:spPr>
        </p:cxnSp>
        <p:cxnSp>
          <p:nvCxnSpPr>
            <p:cNvPr id="9462" name="Straight Connector 9461">
              <a:extLst>
                <a:ext uri="{FF2B5EF4-FFF2-40B4-BE49-F238E27FC236}">
                  <a16:creationId xmlns:a16="http://schemas.microsoft.com/office/drawing/2014/main" id="{96BAB33B-4C62-21A6-8552-43BC4797C450}"/>
                </a:ext>
              </a:extLst>
            </p:cNvPr>
            <p:cNvCxnSpPr>
              <a:cxnSpLocks/>
            </p:cNvCxnSpPr>
            <p:nvPr/>
          </p:nvCxnSpPr>
          <p:spPr bwMode="auto">
            <a:xfrm>
              <a:off x="4006561" y="3140075"/>
              <a:ext cx="0" cy="79375"/>
            </a:xfrm>
            <a:prstGeom prst="line">
              <a:avLst/>
            </a:prstGeom>
            <a:noFill/>
            <a:ln w="38100" cap="flat" cmpd="sng" algn="ctr">
              <a:solidFill>
                <a:schemeClr val="accent4"/>
              </a:solidFill>
              <a:prstDash val="solid"/>
              <a:round/>
              <a:headEnd type="none" w="med" len="med"/>
              <a:tailEnd type="none" w="med" len="med"/>
            </a:ln>
            <a:effectLst/>
          </p:spPr>
        </p:cxnSp>
        <p:cxnSp>
          <p:nvCxnSpPr>
            <p:cNvPr id="9463" name="Straight Connector 9462">
              <a:extLst>
                <a:ext uri="{FF2B5EF4-FFF2-40B4-BE49-F238E27FC236}">
                  <a16:creationId xmlns:a16="http://schemas.microsoft.com/office/drawing/2014/main" id="{61C6DD1B-0DB1-96BC-B965-4E94A2DB7F98}"/>
                </a:ext>
              </a:extLst>
            </p:cNvPr>
            <p:cNvCxnSpPr>
              <a:cxnSpLocks/>
            </p:cNvCxnSpPr>
            <p:nvPr/>
          </p:nvCxnSpPr>
          <p:spPr bwMode="auto">
            <a:xfrm>
              <a:off x="4409786" y="3155950"/>
              <a:ext cx="0" cy="111125"/>
            </a:xfrm>
            <a:prstGeom prst="line">
              <a:avLst/>
            </a:prstGeom>
            <a:noFill/>
            <a:ln w="38100" cap="flat" cmpd="sng" algn="ctr">
              <a:solidFill>
                <a:schemeClr val="accent4"/>
              </a:solidFill>
              <a:prstDash val="solid"/>
              <a:round/>
              <a:headEnd type="none" w="med" len="med"/>
              <a:tailEnd type="none" w="med" len="med"/>
            </a:ln>
            <a:effectLst/>
          </p:spPr>
        </p:cxnSp>
        <p:cxnSp>
          <p:nvCxnSpPr>
            <p:cNvPr id="9464" name="Straight Connector 9463">
              <a:extLst>
                <a:ext uri="{FF2B5EF4-FFF2-40B4-BE49-F238E27FC236}">
                  <a16:creationId xmlns:a16="http://schemas.microsoft.com/office/drawing/2014/main" id="{1E050CAE-A1FD-8960-36B1-B8BAA1DDD7C6}"/>
                </a:ext>
              </a:extLst>
            </p:cNvPr>
            <p:cNvCxnSpPr>
              <a:cxnSpLocks/>
            </p:cNvCxnSpPr>
            <p:nvPr/>
          </p:nvCxnSpPr>
          <p:spPr bwMode="auto">
            <a:xfrm>
              <a:off x="4355811" y="3152775"/>
              <a:ext cx="0" cy="114300"/>
            </a:xfrm>
            <a:prstGeom prst="line">
              <a:avLst/>
            </a:prstGeom>
            <a:noFill/>
            <a:ln w="38100" cap="flat" cmpd="sng" algn="ctr">
              <a:solidFill>
                <a:schemeClr val="accent4"/>
              </a:solidFill>
              <a:prstDash val="solid"/>
              <a:round/>
              <a:headEnd type="none" w="med" len="med"/>
              <a:tailEnd type="none" w="med" len="med"/>
            </a:ln>
            <a:effectLst/>
          </p:spPr>
        </p:cxnSp>
        <p:cxnSp>
          <p:nvCxnSpPr>
            <p:cNvPr id="9465" name="Straight Connector 9464">
              <a:extLst>
                <a:ext uri="{FF2B5EF4-FFF2-40B4-BE49-F238E27FC236}">
                  <a16:creationId xmlns:a16="http://schemas.microsoft.com/office/drawing/2014/main" id="{88235931-022A-4301-C64F-F83F8C95AEF4}"/>
                </a:ext>
              </a:extLst>
            </p:cNvPr>
            <p:cNvCxnSpPr>
              <a:cxnSpLocks/>
            </p:cNvCxnSpPr>
            <p:nvPr/>
          </p:nvCxnSpPr>
          <p:spPr bwMode="auto">
            <a:xfrm>
              <a:off x="4260561" y="3152775"/>
              <a:ext cx="0" cy="98425"/>
            </a:xfrm>
            <a:prstGeom prst="line">
              <a:avLst/>
            </a:prstGeom>
            <a:noFill/>
            <a:ln w="38100" cap="flat" cmpd="sng" algn="ctr">
              <a:solidFill>
                <a:schemeClr val="accent4"/>
              </a:solidFill>
              <a:prstDash val="solid"/>
              <a:round/>
              <a:headEnd type="none" w="med" len="med"/>
              <a:tailEnd type="none" w="med" len="med"/>
            </a:ln>
            <a:effectLst/>
          </p:spPr>
        </p:cxnSp>
        <p:cxnSp>
          <p:nvCxnSpPr>
            <p:cNvPr id="9469" name="Straight Connector 9468">
              <a:extLst>
                <a:ext uri="{FF2B5EF4-FFF2-40B4-BE49-F238E27FC236}">
                  <a16:creationId xmlns:a16="http://schemas.microsoft.com/office/drawing/2014/main" id="{AAF91348-55C7-5373-815B-EDA3C139EEB3}"/>
                </a:ext>
              </a:extLst>
            </p:cNvPr>
            <p:cNvCxnSpPr>
              <a:cxnSpLocks/>
            </p:cNvCxnSpPr>
            <p:nvPr/>
          </p:nvCxnSpPr>
          <p:spPr bwMode="auto">
            <a:xfrm>
              <a:off x="4308186" y="3149600"/>
              <a:ext cx="0" cy="111125"/>
            </a:xfrm>
            <a:prstGeom prst="line">
              <a:avLst/>
            </a:prstGeom>
            <a:noFill/>
            <a:ln w="38100" cap="flat" cmpd="sng" algn="ctr">
              <a:solidFill>
                <a:schemeClr val="accent4"/>
              </a:solidFill>
              <a:prstDash val="solid"/>
              <a:round/>
              <a:headEnd type="none" w="med" len="med"/>
              <a:tailEnd type="none" w="med" len="med"/>
            </a:ln>
            <a:effectLst/>
          </p:spPr>
        </p:cxnSp>
        <p:cxnSp>
          <p:nvCxnSpPr>
            <p:cNvPr id="9471" name="Straight Connector 9470">
              <a:extLst>
                <a:ext uri="{FF2B5EF4-FFF2-40B4-BE49-F238E27FC236}">
                  <a16:creationId xmlns:a16="http://schemas.microsoft.com/office/drawing/2014/main" id="{858F0DC2-90B5-988B-3EB5-6B01C2B224AC}"/>
                </a:ext>
              </a:extLst>
            </p:cNvPr>
            <p:cNvCxnSpPr>
              <a:cxnSpLocks/>
            </p:cNvCxnSpPr>
            <p:nvPr/>
          </p:nvCxnSpPr>
          <p:spPr bwMode="auto">
            <a:xfrm>
              <a:off x="4508211" y="3149600"/>
              <a:ext cx="0" cy="123825"/>
            </a:xfrm>
            <a:prstGeom prst="line">
              <a:avLst/>
            </a:prstGeom>
            <a:noFill/>
            <a:ln w="38100" cap="flat" cmpd="sng" algn="ctr">
              <a:solidFill>
                <a:schemeClr val="accent4"/>
              </a:solidFill>
              <a:prstDash val="solid"/>
              <a:round/>
              <a:headEnd type="none" w="med" len="med"/>
              <a:tailEnd type="none" w="med" len="med"/>
            </a:ln>
            <a:effectLst/>
          </p:spPr>
        </p:cxnSp>
        <p:cxnSp>
          <p:nvCxnSpPr>
            <p:cNvPr id="9472" name="Straight Connector 9471">
              <a:extLst>
                <a:ext uri="{FF2B5EF4-FFF2-40B4-BE49-F238E27FC236}">
                  <a16:creationId xmlns:a16="http://schemas.microsoft.com/office/drawing/2014/main" id="{97B39BAF-C284-E514-74CF-FAED30F03515}"/>
                </a:ext>
              </a:extLst>
            </p:cNvPr>
            <p:cNvCxnSpPr>
              <a:cxnSpLocks/>
            </p:cNvCxnSpPr>
            <p:nvPr/>
          </p:nvCxnSpPr>
          <p:spPr bwMode="auto">
            <a:xfrm>
              <a:off x="4657436" y="3152775"/>
              <a:ext cx="0" cy="133350"/>
            </a:xfrm>
            <a:prstGeom prst="line">
              <a:avLst/>
            </a:prstGeom>
            <a:noFill/>
            <a:ln w="38100" cap="flat" cmpd="sng" algn="ctr">
              <a:solidFill>
                <a:schemeClr val="accent4"/>
              </a:solidFill>
              <a:prstDash val="solid"/>
              <a:round/>
              <a:headEnd type="none" w="med" len="med"/>
              <a:tailEnd type="none" w="med" len="med"/>
            </a:ln>
            <a:effectLst/>
          </p:spPr>
        </p:cxnSp>
        <p:cxnSp>
          <p:nvCxnSpPr>
            <p:cNvPr id="9475" name="Straight Connector 9474">
              <a:extLst>
                <a:ext uri="{FF2B5EF4-FFF2-40B4-BE49-F238E27FC236}">
                  <a16:creationId xmlns:a16="http://schemas.microsoft.com/office/drawing/2014/main" id="{C0620E77-2BF7-F613-E954-E3F40EA63B79}"/>
                </a:ext>
              </a:extLst>
            </p:cNvPr>
            <p:cNvCxnSpPr>
              <a:cxnSpLocks/>
            </p:cNvCxnSpPr>
            <p:nvPr/>
          </p:nvCxnSpPr>
          <p:spPr bwMode="auto">
            <a:xfrm>
              <a:off x="4559011" y="3149600"/>
              <a:ext cx="0" cy="123825"/>
            </a:xfrm>
            <a:prstGeom prst="line">
              <a:avLst/>
            </a:prstGeom>
            <a:noFill/>
            <a:ln w="38100" cap="flat" cmpd="sng" algn="ctr">
              <a:solidFill>
                <a:schemeClr val="accent4"/>
              </a:solidFill>
              <a:prstDash val="solid"/>
              <a:round/>
              <a:headEnd type="none" w="med" len="med"/>
              <a:tailEnd type="none" w="med" len="med"/>
            </a:ln>
            <a:effectLst/>
          </p:spPr>
        </p:cxnSp>
        <p:cxnSp>
          <p:nvCxnSpPr>
            <p:cNvPr id="9476" name="Straight Connector 9475">
              <a:extLst>
                <a:ext uri="{FF2B5EF4-FFF2-40B4-BE49-F238E27FC236}">
                  <a16:creationId xmlns:a16="http://schemas.microsoft.com/office/drawing/2014/main" id="{FB904E94-EDF3-2436-BBCD-F77B8658011B}"/>
                </a:ext>
              </a:extLst>
            </p:cNvPr>
            <p:cNvCxnSpPr>
              <a:cxnSpLocks/>
            </p:cNvCxnSpPr>
            <p:nvPr/>
          </p:nvCxnSpPr>
          <p:spPr bwMode="auto">
            <a:xfrm>
              <a:off x="4609811" y="3149600"/>
              <a:ext cx="0" cy="123825"/>
            </a:xfrm>
            <a:prstGeom prst="line">
              <a:avLst/>
            </a:prstGeom>
            <a:noFill/>
            <a:ln w="38100" cap="flat" cmpd="sng" algn="ctr">
              <a:solidFill>
                <a:schemeClr val="accent4"/>
              </a:solidFill>
              <a:prstDash val="solid"/>
              <a:round/>
              <a:headEnd type="none" w="med" len="med"/>
              <a:tailEnd type="none" w="med" len="med"/>
            </a:ln>
            <a:effectLst/>
          </p:spPr>
        </p:cxnSp>
        <p:cxnSp>
          <p:nvCxnSpPr>
            <p:cNvPr id="9477" name="Straight Connector 9476">
              <a:extLst>
                <a:ext uri="{FF2B5EF4-FFF2-40B4-BE49-F238E27FC236}">
                  <a16:creationId xmlns:a16="http://schemas.microsoft.com/office/drawing/2014/main" id="{BF47E206-D931-A3C9-BED3-8BF495B6D342}"/>
                </a:ext>
              </a:extLst>
            </p:cNvPr>
            <p:cNvCxnSpPr>
              <a:cxnSpLocks/>
            </p:cNvCxnSpPr>
            <p:nvPr/>
          </p:nvCxnSpPr>
          <p:spPr bwMode="auto">
            <a:xfrm>
              <a:off x="4908261" y="3152775"/>
              <a:ext cx="0" cy="152400"/>
            </a:xfrm>
            <a:prstGeom prst="line">
              <a:avLst/>
            </a:prstGeom>
            <a:noFill/>
            <a:ln w="38100" cap="flat" cmpd="sng" algn="ctr">
              <a:solidFill>
                <a:schemeClr val="accent4"/>
              </a:solidFill>
              <a:prstDash val="solid"/>
              <a:round/>
              <a:headEnd type="none" w="med" len="med"/>
              <a:tailEnd type="none" w="med" len="med"/>
            </a:ln>
            <a:effectLst/>
          </p:spPr>
        </p:cxnSp>
        <p:cxnSp>
          <p:nvCxnSpPr>
            <p:cNvPr id="9478" name="Straight Connector 9477">
              <a:extLst>
                <a:ext uri="{FF2B5EF4-FFF2-40B4-BE49-F238E27FC236}">
                  <a16:creationId xmlns:a16="http://schemas.microsoft.com/office/drawing/2014/main" id="{2C43102E-AC8E-CB3A-BD15-4717487EADE4}"/>
                </a:ext>
              </a:extLst>
            </p:cNvPr>
            <p:cNvCxnSpPr>
              <a:cxnSpLocks/>
            </p:cNvCxnSpPr>
            <p:nvPr/>
          </p:nvCxnSpPr>
          <p:spPr bwMode="auto">
            <a:xfrm>
              <a:off x="4857461" y="3152775"/>
              <a:ext cx="0" cy="146050"/>
            </a:xfrm>
            <a:prstGeom prst="line">
              <a:avLst/>
            </a:prstGeom>
            <a:noFill/>
            <a:ln w="38100" cap="flat" cmpd="sng" algn="ctr">
              <a:solidFill>
                <a:schemeClr val="accent4"/>
              </a:solidFill>
              <a:prstDash val="solid"/>
              <a:round/>
              <a:headEnd type="none" w="med" len="med"/>
              <a:tailEnd type="none" w="med" len="med"/>
            </a:ln>
            <a:effectLst/>
          </p:spPr>
        </p:cxnSp>
        <p:cxnSp>
          <p:nvCxnSpPr>
            <p:cNvPr id="9479" name="Straight Connector 9478">
              <a:extLst>
                <a:ext uri="{FF2B5EF4-FFF2-40B4-BE49-F238E27FC236}">
                  <a16:creationId xmlns:a16="http://schemas.microsoft.com/office/drawing/2014/main" id="{F323997E-D615-A26D-6319-D1328E273290}"/>
                </a:ext>
              </a:extLst>
            </p:cNvPr>
            <p:cNvCxnSpPr>
              <a:cxnSpLocks/>
            </p:cNvCxnSpPr>
            <p:nvPr/>
          </p:nvCxnSpPr>
          <p:spPr bwMode="auto">
            <a:xfrm>
              <a:off x="4809836" y="3152775"/>
              <a:ext cx="0" cy="139700"/>
            </a:xfrm>
            <a:prstGeom prst="line">
              <a:avLst/>
            </a:prstGeom>
            <a:noFill/>
            <a:ln w="38100" cap="flat" cmpd="sng" algn="ctr">
              <a:solidFill>
                <a:schemeClr val="accent4"/>
              </a:solidFill>
              <a:prstDash val="solid"/>
              <a:round/>
              <a:headEnd type="none" w="med" len="med"/>
              <a:tailEnd type="none" w="med" len="med"/>
            </a:ln>
            <a:effectLst/>
          </p:spPr>
        </p:cxnSp>
        <p:cxnSp>
          <p:nvCxnSpPr>
            <p:cNvPr id="9483" name="Straight Connector 9482">
              <a:extLst>
                <a:ext uri="{FF2B5EF4-FFF2-40B4-BE49-F238E27FC236}">
                  <a16:creationId xmlns:a16="http://schemas.microsoft.com/office/drawing/2014/main" id="{30B9C2E2-3EFE-B7A3-C117-D2361083C41B}"/>
                </a:ext>
              </a:extLst>
            </p:cNvPr>
            <p:cNvCxnSpPr>
              <a:cxnSpLocks/>
            </p:cNvCxnSpPr>
            <p:nvPr/>
          </p:nvCxnSpPr>
          <p:spPr bwMode="auto">
            <a:xfrm>
              <a:off x="4759036" y="3146425"/>
              <a:ext cx="0" cy="139700"/>
            </a:xfrm>
            <a:prstGeom prst="line">
              <a:avLst/>
            </a:prstGeom>
            <a:noFill/>
            <a:ln w="38100" cap="flat" cmpd="sng" algn="ctr">
              <a:solidFill>
                <a:schemeClr val="accent4"/>
              </a:solidFill>
              <a:prstDash val="solid"/>
              <a:round/>
              <a:headEnd type="none" w="med" len="med"/>
              <a:tailEnd type="none" w="med" len="med"/>
            </a:ln>
            <a:effectLst/>
          </p:spPr>
        </p:cxnSp>
        <p:cxnSp>
          <p:nvCxnSpPr>
            <p:cNvPr id="9484" name="Straight Connector 9483">
              <a:extLst>
                <a:ext uri="{FF2B5EF4-FFF2-40B4-BE49-F238E27FC236}">
                  <a16:creationId xmlns:a16="http://schemas.microsoft.com/office/drawing/2014/main" id="{DC082CA0-4DFE-340A-22D6-E9102AEC94F9}"/>
                </a:ext>
              </a:extLst>
            </p:cNvPr>
            <p:cNvCxnSpPr>
              <a:cxnSpLocks/>
            </p:cNvCxnSpPr>
            <p:nvPr/>
          </p:nvCxnSpPr>
          <p:spPr bwMode="auto">
            <a:xfrm>
              <a:off x="5009861" y="3149600"/>
              <a:ext cx="0" cy="161925"/>
            </a:xfrm>
            <a:prstGeom prst="line">
              <a:avLst/>
            </a:prstGeom>
            <a:noFill/>
            <a:ln w="38100" cap="flat" cmpd="sng" algn="ctr">
              <a:solidFill>
                <a:schemeClr val="accent4"/>
              </a:solidFill>
              <a:prstDash val="solid"/>
              <a:round/>
              <a:headEnd type="none" w="med" len="med"/>
              <a:tailEnd type="none" w="med" len="med"/>
            </a:ln>
            <a:effectLst/>
          </p:spPr>
        </p:cxnSp>
        <p:cxnSp>
          <p:nvCxnSpPr>
            <p:cNvPr id="9485" name="Straight Connector 9484">
              <a:extLst>
                <a:ext uri="{FF2B5EF4-FFF2-40B4-BE49-F238E27FC236}">
                  <a16:creationId xmlns:a16="http://schemas.microsoft.com/office/drawing/2014/main" id="{EAAA0FD9-9F49-283C-A269-C50FBBB65993}"/>
                </a:ext>
              </a:extLst>
            </p:cNvPr>
            <p:cNvCxnSpPr>
              <a:cxnSpLocks/>
            </p:cNvCxnSpPr>
            <p:nvPr/>
          </p:nvCxnSpPr>
          <p:spPr bwMode="auto">
            <a:xfrm>
              <a:off x="5108286" y="3149600"/>
              <a:ext cx="0" cy="171450"/>
            </a:xfrm>
            <a:prstGeom prst="line">
              <a:avLst/>
            </a:prstGeom>
            <a:noFill/>
            <a:ln w="38100" cap="flat" cmpd="sng" algn="ctr">
              <a:solidFill>
                <a:schemeClr val="accent4"/>
              </a:solidFill>
              <a:prstDash val="solid"/>
              <a:round/>
              <a:headEnd type="none" w="med" len="med"/>
              <a:tailEnd type="none" w="med" len="med"/>
            </a:ln>
            <a:effectLst/>
          </p:spPr>
        </p:cxnSp>
        <p:cxnSp>
          <p:nvCxnSpPr>
            <p:cNvPr id="9488" name="Straight Connector 9487">
              <a:extLst>
                <a:ext uri="{FF2B5EF4-FFF2-40B4-BE49-F238E27FC236}">
                  <a16:creationId xmlns:a16="http://schemas.microsoft.com/office/drawing/2014/main" id="{8FBEF54B-B7FA-A12A-20AE-CA98C6B918C9}"/>
                </a:ext>
              </a:extLst>
            </p:cNvPr>
            <p:cNvCxnSpPr>
              <a:cxnSpLocks/>
            </p:cNvCxnSpPr>
            <p:nvPr/>
          </p:nvCxnSpPr>
          <p:spPr bwMode="auto">
            <a:xfrm>
              <a:off x="5057486" y="3146425"/>
              <a:ext cx="0" cy="171450"/>
            </a:xfrm>
            <a:prstGeom prst="line">
              <a:avLst/>
            </a:prstGeom>
            <a:noFill/>
            <a:ln w="38100" cap="flat" cmpd="sng" algn="ctr">
              <a:solidFill>
                <a:schemeClr val="accent4"/>
              </a:solidFill>
              <a:prstDash val="solid"/>
              <a:round/>
              <a:headEnd type="none" w="med" len="med"/>
              <a:tailEnd type="none" w="med" len="med"/>
            </a:ln>
            <a:effectLst/>
          </p:spPr>
        </p:cxnSp>
        <p:cxnSp>
          <p:nvCxnSpPr>
            <p:cNvPr id="9489" name="Straight Connector 9488">
              <a:extLst>
                <a:ext uri="{FF2B5EF4-FFF2-40B4-BE49-F238E27FC236}">
                  <a16:creationId xmlns:a16="http://schemas.microsoft.com/office/drawing/2014/main" id="{9770AB8E-D2A2-5955-8D81-8317C5967E40}"/>
                </a:ext>
              </a:extLst>
            </p:cNvPr>
            <p:cNvCxnSpPr>
              <a:cxnSpLocks/>
            </p:cNvCxnSpPr>
            <p:nvPr/>
          </p:nvCxnSpPr>
          <p:spPr bwMode="auto">
            <a:xfrm>
              <a:off x="5206711" y="3152775"/>
              <a:ext cx="0" cy="171450"/>
            </a:xfrm>
            <a:prstGeom prst="line">
              <a:avLst/>
            </a:prstGeom>
            <a:noFill/>
            <a:ln w="38100" cap="flat" cmpd="sng" algn="ctr">
              <a:solidFill>
                <a:schemeClr val="accent4"/>
              </a:solidFill>
              <a:prstDash val="solid"/>
              <a:round/>
              <a:headEnd type="none" w="med" len="med"/>
              <a:tailEnd type="none" w="med" len="med"/>
            </a:ln>
            <a:effectLst/>
          </p:spPr>
        </p:cxnSp>
        <p:cxnSp>
          <p:nvCxnSpPr>
            <p:cNvPr id="9490" name="Straight Connector 9489">
              <a:extLst>
                <a:ext uri="{FF2B5EF4-FFF2-40B4-BE49-F238E27FC236}">
                  <a16:creationId xmlns:a16="http://schemas.microsoft.com/office/drawing/2014/main" id="{9767E555-A7FC-2BDF-60A9-6B3758531051}"/>
                </a:ext>
              </a:extLst>
            </p:cNvPr>
            <p:cNvCxnSpPr>
              <a:cxnSpLocks/>
            </p:cNvCxnSpPr>
            <p:nvPr/>
          </p:nvCxnSpPr>
          <p:spPr bwMode="auto">
            <a:xfrm>
              <a:off x="5311486" y="3152775"/>
              <a:ext cx="0" cy="184150"/>
            </a:xfrm>
            <a:prstGeom prst="line">
              <a:avLst/>
            </a:prstGeom>
            <a:noFill/>
            <a:ln w="38100" cap="flat" cmpd="sng" algn="ctr">
              <a:solidFill>
                <a:schemeClr val="accent4"/>
              </a:solidFill>
              <a:prstDash val="solid"/>
              <a:round/>
              <a:headEnd type="none" w="med" len="med"/>
              <a:tailEnd type="none" w="med" len="med"/>
            </a:ln>
            <a:effectLst/>
          </p:spPr>
        </p:cxnSp>
        <p:cxnSp>
          <p:nvCxnSpPr>
            <p:cNvPr id="9491" name="Straight Connector 9490">
              <a:extLst>
                <a:ext uri="{FF2B5EF4-FFF2-40B4-BE49-F238E27FC236}">
                  <a16:creationId xmlns:a16="http://schemas.microsoft.com/office/drawing/2014/main" id="{450BD77C-AE54-8700-B8E3-0C03BD28BB73}"/>
                </a:ext>
              </a:extLst>
            </p:cNvPr>
            <p:cNvCxnSpPr>
              <a:cxnSpLocks/>
            </p:cNvCxnSpPr>
            <p:nvPr/>
          </p:nvCxnSpPr>
          <p:spPr bwMode="auto">
            <a:xfrm>
              <a:off x="5257511" y="3152775"/>
              <a:ext cx="0" cy="174625"/>
            </a:xfrm>
            <a:prstGeom prst="line">
              <a:avLst/>
            </a:prstGeom>
            <a:noFill/>
            <a:ln w="38100" cap="flat" cmpd="sng" algn="ctr">
              <a:solidFill>
                <a:schemeClr val="accent4"/>
              </a:solidFill>
              <a:prstDash val="solid"/>
              <a:round/>
              <a:headEnd type="none" w="med" len="med"/>
              <a:tailEnd type="none" w="med" len="med"/>
            </a:ln>
            <a:effectLst/>
          </p:spPr>
        </p:cxnSp>
        <p:cxnSp>
          <p:nvCxnSpPr>
            <p:cNvPr id="9494" name="Straight Connector 9493">
              <a:extLst>
                <a:ext uri="{FF2B5EF4-FFF2-40B4-BE49-F238E27FC236}">
                  <a16:creationId xmlns:a16="http://schemas.microsoft.com/office/drawing/2014/main" id="{2C7FC5B5-C316-3299-3BC2-29E8BDEE927F}"/>
                </a:ext>
              </a:extLst>
            </p:cNvPr>
            <p:cNvCxnSpPr>
              <a:cxnSpLocks/>
            </p:cNvCxnSpPr>
            <p:nvPr/>
          </p:nvCxnSpPr>
          <p:spPr bwMode="auto">
            <a:xfrm>
              <a:off x="5403561" y="3149600"/>
              <a:ext cx="0" cy="190500"/>
            </a:xfrm>
            <a:prstGeom prst="line">
              <a:avLst/>
            </a:prstGeom>
            <a:noFill/>
            <a:ln w="38100" cap="flat" cmpd="sng" algn="ctr">
              <a:solidFill>
                <a:schemeClr val="accent4"/>
              </a:solidFill>
              <a:prstDash val="solid"/>
              <a:round/>
              <a:headEnd type="none" w="med" len="med"/>
              <a:tailEnd type="none" w="med" len="med"/>
            </a:ln>
            <a:effectLst/>
          </p:spPr>
        </p:cxnSp>
        <p:cxnSp>
          <p:nvCxnSpPr>
            <p:cNvPr id="9496" name="Straight Connector 9495">
              <a:extLst>
                <a:ext uri="{FF2B5EF4-FFF2-40B4-BE49-F238E27FC236}">
                  <a16:creationId xmlns:a16="http://schemas.microsoft.com/office/drawing/2014/main" id="{0A163229-8FCD-9AEE-FC85-BCC16FF0DA2A}"/>
                </a:ext>
              </a:extLst>
            </p:cNvPr>
            <p:cNvCxnSpPr>
              <a:cxnSpLocks/>
            </p:cNvCxnSpPr>
            <p:nvPr/>
          </p:nvCxnSpPr>
          <p:spPr bwMode="auto">
            <a:xfrm>
              <a:off x="5806786" y="3149600"/>
              <a:ext cx="0" cy="228600"/>
            </a:xfrm>
            <a:prstGeom prst="line">
              <a:avLst/>
            </a:prstGeom>
            <a:noFill/>
            <a:ln w="38100" cap="flat" cmpd="sng" algn="ctr">
              <a:solidFill>
                <a:schemeClr val="accent4"/>
              </a:solidFill>
              <a:prstDash val="solid"/>
              <a:round/>
              <a:headEnd type="none" w="med" len="med"/>
              <a:tailEnd type="none" w="med" len="med"/>
            </a:ln>
            <a:effectLst/>
          </p:spPr>
        </p:cxnSp>
        <p:cxnSp>
          <p:nvCxnSpPr>
            <p:cNvPr id="9497" name="Straight Connector 9496">
              <a:extLst>
                <a:ext uri="{FF2B5EF4-FFF2-40B4-BE49-F238E27FC236}">
                  <a16:creationId xmlns:a16="http://schemas.microsoft.com/office/drawing/2014/main" id="{18813D96-E589-B242-59DC-FD73C9B0AE6A}"/>
                </a:ext>
              </a:extLst>
            </p:cNvPr>
            <p:cNvCxnSpPr>
              <a:cxnSpLocks/>
            </p:cNvCxnSpPr>
            <p:nvPr/>
          </p:nvCxnSpPr>
          <p:spPr bwMode="auto">
            <a:xfrm>
              <a:off x="5755986" y="3152775"/>
              <a:ext cx="0" cy="215900"/>
            </a:xfrm>
            <a:prstGeom prst="line">
              <a:avLst/>
            </a:prstGeom>
            <a:noFill/>
            <a:ln w="38100" cap="flat" cmpd="sng" algn="ctr">
              <a:solidFill>
                <a:schemeClr val="accent4"/>
              </a:solidFill>
              <a:prstDash val="solid"/>
              <a:round/>
              <a:headEnd type="none" w="med" len="med"/>
              <a:tailEnd type="none" w="med" len="med"/>
            </a:ln>
            <a:effectLst/>
          </p:spPr>
        </p:cxnSp>
        <p:cxnSp>
          <p:nvCxnSpPr>
            <p:cNvPr id="9498" name="Straight Connector 9497">
              <a:extLst>
                <a:ext uri="{FF2B5EF4-FFF2-40B4-BE49-F238E27FC236}">
                  <a16:creationId xmlns:a16="http://schemas.microsoft.com/office/drawing/2014/main" id="{AD00B76D-0100-4E5D-C586-F299120C610B}"/>
                </a:ext>
              </a:extLst>
            </p:cNvPr>
            <p:cNvCxnSpPr>
              <a:cxnSpLocks/>
            </p:cNvCxnSpPr>
            <p:nvPr/>
          </p:nvCxnSpPr>
          <p:spPr bwMode="auto">
            <a:xfrm>
              <a:off x="5708361" y="3149600"/>
              <a:ext cx="0" cy="219075"/>
            </a:xfrm>
            <a:prstGeom prst="line">
              <a:avLst/>
            </a:prstGeom>
            <a:noFill/>
            <a:ln w="38100" cap="flat" cmpd="sng" algn="ctr">
              <a:solidFill>
                <a:schemeClr val="accent4"/>
              </a:solidFill>
              <a:prstDash val="solid"/>
              <a:round/>
              <a:headEnd type="none" w="med" len="med"/>
              <a:tailEnd type="none" w="med" len="med"/>
            </a:ln>
            <a:effectLst/>
          </p:spPr>
        </p:cxnSp>
        <p:cxnSp>
          <p:nvCxnSpPr>
            <p:cNvPr id="9502" name="Straight Connector 9501">
              <a:extLst>
                <a:ext uri="{FF2B5EF4-FFF2-40B4-BE49-F238E27FC236}">
                  <a16:creationId xmlns:a16="http://schemas.microsoft.com/office/drawing/2014/main" id="{5659D0D6-57CE-67F7-C385-028E268A85E0}"/>
                </a:ext>
              </a:extLst>
            </p:cNvPr>
            <p:cNvCxnSpPr>
              <a:cxnSpLocks/>
            </p:cNvCxnSpPr>
            <p:nvPr/>
          </p:nvCxnSpPr>
          <p:spPr bwMode="auto">
            <a:xfrm>
              <a:off x="5657561" y="3149600"/>
              <a:ext cx="0" cy="206375"/>
            </a:xfrm>
            <a:prstGeom prst="line">
              <a:avLst/>
            </a:prstGeom>
            <a:noFill/>
            <a:ln w="38100" cap="flat" cmpd="sng" algn="ctr">
              <a:solidFill>
                <a:schemeClr val="accent4"/>
              </a:solidFill>
              <a:prstDash val="solid"/>
              <a:round/>
              <a:headEnd type="none" w="med" len="med"/>
              <a:tailEnd type="none" w="med" len="med"/>
            </a:ln>
            <a:effectLst/>
          </p:spPr>
        </p:cxnSp>
        <p:cxnSp>
          <p:nvCxnSpPr>
            <p:cNvPr id="9504" name="Straight Connector 9503">
              <a:extLst>
                <a:ext uri="{FF2B5EF4-FFF2-40B4-BE49-F238E27FC236}">
                  <a16:creationId xmlns:a16="http://schemas.microsoft.com/office/drawing/2014/main" id="{AE8AB40F-FAAD-A785-BB3F-78488D237995}"/>
                </a:ext>
              </a:extLst>
            </p:cNvPr>
            <p:cNvCxnSpPr>
              <a:cxnSpLocks/>
            </p:cNvCxnSpPr>
            <p:nvPr/>
          </p:nvCxnSpPr>
          <p:spPr bwMode="auto">
            <a:xfrm>
              <a:off x="5606761" y="3149600"/>
              <a:ext cx="0" cy="206375"/>
            </a:xfrm>
            <a:prstGeom prst="line">
              <a:avLst/>
            </a:prstGeom>
            <a:noFill/>
            <a:ln w="38100" cap="flat" cmpd="sng" algn="ctr">
              <a:solidFill>
                <a:schemeClr val="accent4"/>
              </a:solidFill>
              <a:prstDash val="solid"/>
              <a:round/>
              <a:headEnd type="none" w="med" len="med"/>
              <a:tailEnd type="none" w="med" len="med"/>
            </a:ln>
            <a:effectLst/>
          </p:spPr>
        </p:cxnSp>
        <p:cxnSp>
          <p:nvCxnSpPr>
            <p:cNvPr id="9505" name="Straight Connector 9504">
              <a:extLst>
                <a:ext uri="{FF2B5EF4-FFF2-40B4-BE49-F238E27FC236}">
                  <a16:creationId xmlns:a16="http://schemas.microsoft.com/office/drawing/2014/main" id="{D50DD5FC-A0C6-21BD-28FA-74A41D299442}"/>
                </a:ext>
              </a:extLst>
            </p:cNvPr>
            <p:cNvCxnSpPr>
              <a:cxnSpLocks/>
            </p:cNvCxnSpPr>
            <p:nvPr/>
          </p:nvCxnSpPr>
          <p:spPr bwMode="auto">
            <a:xfrm>
              <a:off x="5555961" y="3149600"/>
              <a:ext cx="0" cy="206375"/>
            </a:xfrm>
            <a:prstGeom prst="line">
              <a:avLst/>
            </a:prstGeom>
            <a:noFill/>
            <a:ln w="38100" cap="flat" cmpd="sng" algn="ctr">
              <a:solidFill>
                <a:schemeClr val="accent4"/>
              </a:solidFill>
              <a:prstDash val="solid"/>
              <a:round/>
              <a:headEnd type="none" w="med" len="med"/>
              <a:tailEnd type="none" w="med" len="med"/>
            </a:ln>
            <a:effectLst/>
          </p:spPr>
        </p:cxnSp>
        <p:cxnSp>
          <p:nvCxnSpPr>
            <p:cNvPr id="9506" name="Straight Connector 9505">
              <a:extLst>
                <a:ext uri="{FF2B5EF4-FFF2-40B4-BE49-F238E27FC236}">
                  <a16:creationId xmlns:a16="http://schemas.microsoft.com/office/drawing/2014/main" id="{DC353A42-B1F6-8413-C3EF-8D2B2C9B03E6}"/>
                </a:ext>
              </a:extLst>
            </p:cNvPr>
            <p:cNvCxnSpPr>
              <a:cxnSpLocks/>
            </p:cNvCxnSpPr>
            <p:nvPr/>
          </p:nvCxnSpPr>
          <p:spPr bwMode="auto">
            <a:xfrm>
              <a:off x="5508336" y="3143250"/>
              <a:ext cx="0" cy="206375"/>
            </a:xfrm>
            <a:prstGeom prst="line">
              <a:avLst/>
            </a:prstGeom>
            <a:noFill/>
            <a:ln w="38100" cap="flat" cmpd="sng" algn="ctr">
              <a:solidFill>
                <a:schemeClr val="accent4"/>
              </a:solidFill>
              <a:prstDash val="solid"/>
              <a:round/>
              <a:headEnd type="none" w="med" len="med"/>
              <a:tailEnd type="none" w="med" len="med"/>
            </a:ln>
            <a:effectLst/>
          </p:spPr>
        </p:cxnSp>
        <p:cxnSp>
          <p:nvCxnSpPr>
            <p:cNvPr id="9507" name="Straight Connector 9506">
              <a:extLst>
                <a:ext uri="{FF2B5EF4-FFF2-40B4-BE49-F238E27FC236}">
                  <a16:creationId xmlns:a16="http://schemas.microsoft.com/office/drawing/2014/main" id="{EB6A4D16-3202-4684-1DAF-74F1225B5EDC}"/>
                </a:ext>
              </a:extLst>
            </p:cNvPr>
            <p:cNvCxnSpPr>
              <a:cxnSpLocks/>
            </p:cNvCxnSpPr>
            <p:nvPr/>
          </p:nvCxnSpPr>
          <p:spPr bwMode="auto">
            <a:xfrm>
              <a:off x="5457536" y="3149600"/>
              <a:ext cx="0" cy="193675"/>
            </a:xfrm>
            <a:prstGeom prst="line">
              <a:avLst/>
            </a:prstGeom>
            <a:noFill/>
            <a:ln w="38100" cap="flat" cmpd="sng" algn="ctr">
              <a:solidFill>
                <a:schemeClr val="accent4"/>
              </a:solidFill>
              <a:prstDash val="solid"/>
              <a:round/>
              <a:headEnd type="none" w="med" len="med"/>
              <a:tailEnd type="none" w="med" len="med"/>
            </a:ln>
            <a:effectLst/>
          </p:spPr>
        </p:cxnSp>
        <p:cxnSp>
          <p:nvCxnSpPr>
            <p:cNvPr id="9509" name="Straight Connector 9508">
              <a:extLst>
                <a:ext uri="{FF2B5EF4-FFF2-40B4-BE49-F238E27FC236}">
                  <a16:creationId xmlns:a16="http://schemas.microsoft.com/office/drawing/2014/main" id="{D75DB3F0-9E41-F490-5332-A0760F4803CD}"/>
                </a:ext>
              </a:extLst>
            </p:cNvPr>
            <p:cNvCxnSpPr>
              <a:cxnSpLocks/>
            </p:cNvCxnSpPr>
            <p:nvPr/>
          </p:nvCxnSpPr>
          <p:spPr bwMode="auto">
            <a:xfrm>
              <a:off x="5956011" y="3149600"/>
              <a:ext cx="0" cy="238125"/>
            </a:xfrm>
            <a:prstGeom prst="line">
              <a:avLst/>
            </a:prstGeom>
            <a:noFill/>
            <a:ln w="38100" cap="flat" cmpd="sng" algn="ctr">
              <a:solidFill>
                <a:schemeClr val="accent4"/>
              </a:solidFill>
              <a:prstDash val="solid"/>
              <a:round/>
              <a:headEnd type="none" w="med" len="med"/>
              <a:tailEnd type="none" w="med" len="med"/>
            </a:ln>
            <a:effectLst/>
          </p:spPr>
        </p:cxnSp>
        <p:cxnSp>
          <p:nvCxnSpPr>
            <p:cNvPr id="9511" name="Straight Connector 9510">
              <a:extLst>
                <a:ext uri="{FF2B5EF4-FFF2-40B4-BE49-F238E27FC236}">
                  <a16:creationId xmlns:a16="http://schemas.microsoft.com/office/drawing/2014/main" id="{E34D328E-B12B-3A31-494C-74218B9AF15A}"/>
                </a:ext>
              </a:extLst>
            </p:cNvPr>
            <p:cNvCxnSpPr>
              <a:cxnSpLocks/>
            </p:cNvCxnSpPr>
            <p:nvPr/>
          </p:nvCxnSpPr>
          <p:spPr bwMode="auto">
            <a:xfrm>
              <a:off x="6057611" y="3152775"/>
              <a:ext cx="0" cy="238125"/>
            </a:xfrm>
            <a:prstGeom prst="line">
              <a:avLst/>
            </a:prstGeom>
            <a:noFill/>
            <a:ln w="38100" cap="flat" cmpd="sng" algn="ctr">
              <a:solidFill>
                <a:schemeClr val="accent4"/>
              </a:solidFill>
              <a:prstDash val="solid"/>
              <a:round/>
              <a:headEnd type="none" w="med" len="med"/>
              <a:tailEnd type="none" w="med" len="med"/>
            </a:ln>
            <a:effectLst/>
          </p:spPr>
        </p:cxnSp>
        <p:cxnSp>
          <p:nvCxnSpPr>
            <p:cNvPr id="9512" name="Straight Connector 9511">
              <a:extLst>
                <a:ext uri="{FF2B5EF4-FFF2-40B4-BE49-F238E27FC236}">
                  <a16:creationId xmlns:a16="http://schemas.microsoft.com/office/drawing/2014/main" id="{3D0CB1A0-7094-E530-C8E5-215A84BAFC03}"/>
                </a:ext>
              </a:extLst>
            </p:cNvPr>
            <p:cNvCxnSpPr>
              <a:cxnSpLocks/>
            </p:cNvCxnSpPr>
            <p:nvPr/>
          </p:nvCxnSpPr>
          <p:spPr bwMode="auto">
            <a:xfrm>
              <a:off x="6305261" y="3149600"/>
              <a:ext cx="0" cy="260350"/>
            </a:xfrm>
            <a:prstGeom prst="line">
              <a:avLst/>
            </a:prstGeom>
            <a:noFill/>
            <a:ln w="38100" cap="flat" cmpd="sng" algn="ctr">
              <a:solidFill>
                <a:schemeClr val="accent4"/>
              </a:solidFill>
              <a:prstDash val="solid"/>
              <a:round/>
              <a:headEnd type="none" w="med" len="med"/>
              <a:tailEnd type="none" w="med" len="med"/>
            </a:ln>
            <a:effectLst/>
          </p:spPr>
        </p:cxnSp>
        <p:cxnSp>
          <p:nvCxnSpPr>
            <p:cNvPr id="9514" name="Straight Connector 9513">
              <a:extLst>
                <a:ext uri="{FF2B5EF4-FFF2-40B4-BE49-F238E27FC236}">
                  <a16:creationId xmlns:a16="http://schemas.microsoft.com/office/drawing/2014/main" id="{C425D053-11E8-21DF-D0DF-674EE0537812}"/>
                </a:ext>
              </a:extLst>
            </p:cNvPr>
            <p:cNvCxnSpPr>
              <a:cxnSpLocks/>
            </p:cNvCxnSpPr>
            <p:nvPr/>
          </p:nvCxnSpPr>
          <p:spPr bwMode="auto">
            <a:xfrm>
              <a:off x="6108700" y="3155950"/>
              <a:ext cx="0" cy="238125"/>
            </a:xfrm>
            <a:prstGeom prst="line">
              <a:avLst/>
            </a:prstGeom>
            <a:noFill/>
            <a:ln w="38100" cap="flat" cmpd="sng" algn="ctr">
              <a:solidFill>
                <a:schemeClr val="accent4"/>
              </a:solidFill>
              <a:prstDash val="solid"/>
              <a:round/>
              <a:headEnd type="none" w="med" len="med"/>
              <a:tailEnd type="none" w="med" len="med"/>
            </a:ln>
            <a:effectLst/>
          </p:spPr>
        </p:cxnSp>
        <p:cxnSp>
          <p:nvCxnSpPr>
            <p:cNvPr id="9515" name="Straight Connector 9514">
              <a:extLst>
                <a:ext uri="{FF2B5EF4-FFF2-40B4-BE49-F238E27FC236}">
                  <a16:creationId xmlns:a16="http://schemas.microsoft.com/office/drawing/2014/main" id="{9B168DD5-2DAD-7447-91BC-D1E03E2C08B0}"/>
                </a:ext>
              </a:extLst>
            </p:cNvPr>
            <p:cNvCxnSpPr>
              <a:cxnSpLocks/>
            </p:cNvCxnSpPr>
            <p:nvPr/>
          </p:nvCxnSpPr>
          <p:spPr bwMode="auto">
            <a:xfrm>
              <a:off x="6254750" y="3152775"/>
              <a:ext cx="0" cy="254000"/>
            </a:xfrm>
            <a:prstGeom prst="line">
              <a:avLst/>
            </a:prstGeom>
            <a:noFill/>
            <a:ln w="38100" cap="flat" cmpd="sng" algn="ctr">
              <a:solidFill>
                <a:schemeClr val="accent4"/>
              </a:solidFill>
              <a:prstDash val="solid"/>
              <a:round/>
              <a:headEnd type="none" w="med" len="med"/>
              <a:tailEnd type="none" w="med" len="med"/>
            </a:ln>
            <a:effectLst/>
          </p:spPr>
        </p:cxnSp>
        <p:cxnSp>
          <p:nvCxnSpPr>
            <p:cNvPr id="9517" name="Straight Connector 9516">
              <a:extLst>
                <a:ext uri="{FF2B5EF4-FFF2-40B4-BE49-F238E27FC236}">
                  <a16:creationId xmlns:a16="http://schemas.microsoft.com/office/drawing/2014/main" id="{E57DEFF4-3CE9-B049-60C0-244A42E27858}"/>
                </a:ext>
              </a:extLst>
            </p:cNvPr>
            <p:cNvCxnSpPr>
              <a:cxnSpLocks/>
            </p:cNvCxnSpPr>
            <p:nvPr/>
          </p:nvCxnSpPr>
          <p:spPr bwMode="auto">
            <a:xfrm>
              <a:off x="6207125" y="3152775"/>
              <a:ext cx="0" cy="254000"/>
            </a:xfrm>
            <a:prstGeom prst="line">
              <a:avLst/>
            </a:prstGeom>
            <a:noFill/>
            <a:ln w="38100" cap="flat" cmpd="sng" algn="ctr">
              <a:solidFill>
                <a:schemeClr val="accent4"/>
              </a:solidFill>
              <a:prstDash val="solid"/>
              <a:round/>
              <a:headEnd type="none" w="med" len="med"/>
              <a:tailEnd type="none" w="med" len="med"/>
            </a:ln>
            <a:effectLst/>
          </p:spPr>
        </p:cxnSp>
        <p:cxnSp>
          <p:nvCxnSpPr>
            <p:cNvPr id="9518" name="Straight Connector 9517">
              <a:extLst>
                <a:ext uri="{FF2B5EF4-FFF2-40B4-BE49-F238E27FC236}">
                  <a16:creationId xmlns:a16="http://schemas.microsoft.com/office/drawing/2014/main" id="{DD93680B-95E4-CCB5-CB33-FE82E6146CF0}"/>
                </a:ext>
              </a:extLst>
            </p:cNvPr>
            <p:cNvCxnSpPr>
              <a:cxnSpLocks/>
            </p:cNvCxnSpPr>
            <p:nvPr/>
          </p:nvCxnSpPr>
          <p:spPr bwMode="auto">
            <a:xfrm>
              <a:off x="6156325" y="3146425"/>
              <a:ext cx="0" cy="254000"/>
            </a:xfrm>
            <a:prstGeom prst="line">
              <a:avLst/>
            </a:prstGeom>
            <a:noFill/>
            <a:ln w="38100" cap="flat" cmpd="sng" algn="ctr">
              <a:solidFill>
                <a:schemeClr val="accent4"/>
              </a:solidFill>
              <a:prstDash val="solid"/>
              <a:round/>
              <a:headEnd type="none" w="med" len="med"/>
              <a:tailEnd type="none" w="med" len="med"/>
            </a:ln>
            <a:effectLst/>
          </p:spPr>
        </p:cxnSp>
        <p:cxnSp>
          <p:nvCxnSpPr>
            <p:cNvPr id="9519" name="Straight Connector 9518">
              <a:extLst>
                <a:ext uri="{FF2B5EF4-FFF2-40B4-BE49-F238E27FC236}">
                  <a16:creationId xmlns:a16="http://schemas.microsoft.com/office/drawing/2014/main" id="{A3F4FF6E-6D71-0124-24F7-D57151E786FC}"/>
                </a:ext>
              </a:extLst>
            </p:cNvPr>
            <p:cNvCxnSpPr>
              <a:cxnSpLocks/>
            </p:cNvCxnSpPr>
            <p:nvPr/>
          </p:nvCxnSpPr>
          <p:spPr bwMode="auto">
            <a:xfrm>
              <a:off x="6407150" y="3152775"/>
              <a:ext cx="0" cy="269875"/>
            </a:xfrm>
            <a:prstGeom prst="line">
              <a:avLst/>
            </a:prstGeom>
            <a:noFill/>
            <a:ln w="38100" cap="flat" cmpd="sng" algn="ctr">
              <a:solidFill>
                <a:schemeClr val="accent4"/>
              </a:solidFill>
              <a:prstDash val="solid"/>
              <a:round/>
              <a:headEnd type="none" w="med" len="med"/>
              <a:tailEnd type="none" w="med" len="med"/>
            </a:ln>
            <a:effectLst/>
          </p:spPr>
        </p:cxnSp>
        <p:cxnSp>
          <p:nvCxnSpPr>
            <p:cNvPr id="9521" name="Straight Connector 9520">
              <a:extLst>
                <a:ext uri="{FF2B5EF4-FFF2-40B4-BE49-F238E27FC236}">
                  <a16:creationId xmlns:a16="http://schemas.microsoft.com/office/drawing/2014/main" id="{B2245B7A-4FED-C99C-B9FA-DD542F2DB4A1}"/>
                </a:ext>
              </a:extLst>
            </p:cNvPr>
            <p:cNvCxnSpPr>
              <a:cxnSpLocks/>
            </p:cNvCxnSpPr>
            <p:nvPr/>
          </p:nvCxnSpPr>
          <p:spPr bwMode="auto">
            <a:xfrm>
              <a:off x="6804025" y="3152775"/>
              <a:ext cx="0" cy="301625"/>
            </a:xfrm>
            <a:prstGeom prst="line">
              <a:avLst/>
            </a:prstGeom>
            <a:noFill/>
            <a:ln w="38100" cap="flat" cmpd="sng" algn="ctr">
              <a:solidFill>
                <a:schemeClr val="accent4"/>
              </a:solidFill>
              <a:prstDash val="solid"/>
              <a:round/>
              <a:headEnd type="none" w="med" len="med"/>
              <a:tailEnd type="none" w="med" len="med"/>
            </a:ln>
            <a:effectLst/>
          </p:spPr>
        </p:cxnSp>
        <p:cxnSp>
          <p:nvCxnSpPr>
            <p:cNvPr id="9523" name="Straight Connector 9522">
              <a:extLst>
                <a:ext uri="{FF2B5EF4-FFF2-40B4-BE49-F238E27FC236}">
                  <a16:creationId xmlns:a16="http://schemas.microsoft.com/office/drawing/2014/main" id="{226CB5A7-4E6A-0463-C1BD-6036CBA5D3FA}"/>
                </a:ext>
              </a:extLst>
            </p:cNvPr>
            <p:cNvCxnSpPr>
              <a:cxnSpLocks/>
            </p:cNvCxnSpPr>
            <p:nvPr/>
          </p:nvCxnSpPr>
          <p:spPr bwMode="auto">
            <a:xfrm>
              <a:off x="6756400" y="3149600"/>
              <a:ext cx="0" cy="301625"/>
            </a:xfrm>
            <a:prstGeom prst="line">
              <a:avLst/>
            </a:prstGeom>
            <a:noFill/>
            <a:ln w="38100" cap="flat" cmpd="sng" algn="ctr">
              <a:solidFill>
                <a:schemeClr val="accent4"/>
              </a:solidFill>
              <a:prstDash val="solid"/>
              <a:round/>
              <a:headEnd type="none" w="med" len="med"/>
              <a:tailEnd type="none" w="med" len="med"/>
            </a:ln>
            <a:effectLst/>
          </p:spPr>
        </p:cxnSp>
        <p:cxnSp>
          <p:nvCxnSpPr>
            <p:cNvPr id="9524" name="Straight Connector 9523">
              <a:extLst>
                <a:ext uri="{FF2B5EF4-FFF2-40B4-BE49-F238E27FC236}">
                  <a16:creationId xmlns:a16="http://schemas.microsoft.com/office/drawing/2014/main" id="{5D4AB68D-2B34-F7DD-9B06-996231A4BFC7}"/>
                </a:ext>
              </a:extLst>
            </p:cNvPr>
            <p:cNvCxnSpPr>
              <a:cxnSpLocks/>
            </p:cNvCxnSpPr>
            <p:nvPr/>
          </p:nvCxnSpPr>
          <p:spPr bwMode="auto">
            <a:xfrm>
              <a:off x="6705600" y="3149600"/>
              <a:ext cx="0" cy="301625"/>
            </a:xfrm>
            <a:prstGeom prst="line">
              <a:avLst/>
            </a:prstGeom>
            <a:noFill/>
            <a:ln w="38100" cap="flat" cmpd="sng" algn="ctr">
              <a:solidFill>
                <a:schemeClr val="accent4"/>
              </a:solidFill>
              <a:prstDash val="solid"/>
              <a:round/>
              <a:headEnd type="none" w="med" len="med"/>
              <a:tailEnd type="none" w="med" len="med"/>
            </a:ln>
            <a:effectLst/>
          </p:spPr>
        </p:cxnSp>
        <p:cxnSp>
          <p:nvCxnSpPr>
            <p:cNvPr id="9525" name="Straight Connector 9524">
              <a:extLst>
                <a:ext uri="{FF2B5EF4-FFF2-40B4-BE49-F238E27FC236}">
                  <a16:creationId xmlns:a16="http://schemas.microsoft.com/office/drawing/2014/main" id="{F5326092-016B-066A-34C6-99F0EF29450A}"/>
                </a:ext>
              </a:extLst>
            </p:cNvPr>
            <p:cNvCxnSpPr>
              <a:cxnSpLocks/>
            </p:cNvCxnSpPr>
            <p:nvPr/>
          </p:nvCxnSpPr>
          <p:spPr bwMode="auto">
            <a:xfrm>
              <a:off x="6654800" y="3140075"/>
              <a:ext cx="0" cy="301625"/>
            </a:xfrm>
            <a:prstGeom prst="line">
              <a:avLst/>
            </a:prstGeom>
            <a:noFill/>
            <a:ln w="38100" cap="flat" cmpd="sng" algn="ctr">
              <a:solidFill>
                <a:schemeClr val="accent4"/>
              </a:solidFill>
              <a:prstDash val="solid"/>
              <a:round/>
              <a:headEnd type="none" w="med" len="med"/>
              <a:tailEnd type="none" w="med" len="med"/>
            </a:ln>
            <a:effectLst/>
          </p:spPr>
        </p:cxnSp>
        <p:cxnSp>
          <p:nvCxnSpPr>
            <p:cNvPr id="9526" name="Straight Connector 9525">
              <a:extLst>
                <a:ext uri="{FF2B5EF4-FFF2-40B4-BE49-F238E27FC236}">
                  <a16:creationId xmlns:a16="http://schemas.microsoft.com/office/drawing/2014/main" id="{6EE8FF5E-3FC1-7EA1-6DB4-71D3A301DE8D}"/>
                </a:ext>
              </a:extLst>
            </p:cNvPr>
            <p:cNvCxnSpPr>
              <a:cxnSpLocks/>
            </p:cNvCxnSpPr>
            <p:nvPr/>
          </p:nvCxnSpPr>
          <p:spPr bwMode="auto">
            <a:xfrm>
              <a:off x="6607175" y="3149600"/>
              <a:ext cx="0" cy="279400"/>
            </a:xfrm>
            <a:prstGeom prst="line">
              <a:avLst/>
            </a:prstGeom>
            <a:noFill/>
            <a:ln w="38100" cap="flat" cmpd="sng" algn="ctr">
              <a:solidFill>
                <a:schemeClr val="accent4"/>
              </a:solidFill>
              <a:prstDash val="solid"/>
              <a:round/>
              <a:headEnd type="none" w="med" len="med"/>
              <a:tailEnd type="none" w="med" len="med"/>
            </a:ln>
            <a:effectLst/>
          </p:spPr>
        </p:cxnSp>
        <p:cxnSp>
          <p:nvCxnSpPr>
            <p:cNvPr id="9528" name="Straight Connector 9527">
              <a:extLst>
                <a:ext uri="{FF2B5EF4-FFF2-40B4-BE49-F238E27FC236}">
                  <a16:creationId xmlns:a16="http://schemas.microsoft.com/office/drawing/2014/main" id="{014BD73D-35AF-E23A-2B75-B3BC03455862}"/>
                </a:ext>
              </a:extLst>
            </p:cNvPr>
            <p:cNvCxnSpPr>
              <a:cxnSpLocks/>
            </p:cNvCxnSpPr>
            <p:nvPr/>
          </p:nvCxnSpPr>
          <p:spPr bwMode="auto">
            <a:xfrm>
              <a:off x="6559550" y="3149600"/>
              <a:ext cx="0" cy="279400"/>
            </a:xfrm>
            <a:prstGeom prst="line">
              <a:avLst/>
            </a:prstGeom>
            <a:noFill/>
            <a:ln w="38100" cap="flat" cmpd="sng" algn="ctr">
              <a:solidFill>
                <a:schemeClr val="accent4"/>
              </a:solidFill>
              <a:prstDash val="solid"/>
              <a:round/>
              <a:headEnd type="none" w="med" len="med"/>
              <a:tailEnd type="none" w="med" len="med"/>
            </a:ln>
            <a:effectLst/>
          </p:spPr>
        </p:cxnSp>
        <p:cxnSp>
          <p:nvCxnSpPr>
            <p:cNvPr id="9529" name="Straight Connector 9528">
              <a:extLst>
                <a:ext uri="{FF2B5EF4-FFF2-40B4-BE49-F238E27FC236}">
                  <a16:creationId xmlns:a16="http://schemas.microsoft.com/office/drawing/2014/main" id="{46FCFB6B-F58F-87B2-B46C-E065F4D53EE5}"/>
                </a:ext>
              </a:extLst>
            </p:cNvPr>
            <p:cNvCxnSpPr>
              <a:cxnSpLocks/>
            </p:cNvCxnSpPr>
            <p:nvPr/>
          </p:nvCxnSpPr>
          <p:spPr bwMode="auto">
            <a:xfrm>
              <a:off x="6505575" y="3149600"/>
              <a:ext cx="0" cy="279400"/>
            </a:xfrm>
            <a:prstGeom prst="line">
              <a:avLst/>
            </a:prstGeom>
            <a:noFill/>
            <a:ln w="38100" cap="flat" cmpd="sng" algn="ctr">
              <a:solidFill>
                <a:schemeClr val="accent4"/>
              </a:solidFill>
              <a:prstDash val="solid"/>
              <a:round/>
              <a:headEnd type="none" w="med" len="med"/>
              <a:tailEnd type="none" w="med" len="med"/>
            </a:ln>
            <a:effectLst/>
          </p:spPr>
        </p:cxnSp>
        <p:cxnSp>
          <p:nvCxnSpPr>
            <p:cNvPr id="9530" name="Straight Connector 9529">
              <a:extLst>
                <a:ext uri="{FF2B5EF4-FFF2-40B4-BE49-F238E27FC236}">
                  <a16:creationId xmlns:a16="http://schemas.microsoft.com/office/drawing/2014/main" id="{458D5EF2-42E9-950B-209B-D5E3264CAB87}"/>
                </a:ext>
              </a:extLst>
            </p:cNvPr>
            <p:cNvCxnSpPr>
              <a:cxnSpLocks/>
            </p:cNvCxnSpPr>
            <p:nvPr/>
          </p:nvCxnSpPr>
          <p:spPr bwMode="auto">
            <a:xfrm>
              <a:off x="6454775" y="3143250"/>
              <a:ext cx="0" cy="279400"/>
            </a:xfrm>
            <a:prstGeom prst="line">
              <a:avLst/>
            </a:prstGeom>
            <a:noFill/>
            <a:ln w="38100" cap="flat" cmpd="sng" algn="ctr">
              <a:solidFill>
                <a:schemeClr val="accent4"/>
              </a:solidFill>
              <a:prstDash val="solid"/>
              <a:round/>
              <a:headEnd type="none" w="med" len="med"/>
              <a:tailEnd type="none" w="med" len="med"/>
            </a:ln>
            <a:effectLst/>
          </p:spPr>
        </p:cxnSp>
        <p:cxnSp>
          <p:nvCxnSpPr>
            <p:cNvPr id="9531" name="Straight Connector 9530">
              <a:extLst>
                <a:ext uri="{FF2B5EF4-FFF2-40B4-BE49-F238E27FC236}">
                  <a16:creationId xmlns:a16="http://schemas.microsoft.com/office/drawing/2014/main" id="{2E8F4AB0-710B-1E00-C710-5CCA5E58E6AE}"/>
                </a:ext>
              </a:extLst>
            </p:cNvPr>
            <p:cNvCxnSpPr>
              <a:cxnSpLocks/>
            </p:cNvCxnSpPr>
            <p:nvPr/>
          </p:nvCxnSpPr>
          <p:spPr bwMode="auto">
            <a:xfrm>
              <a:off x="6905625" y="3146425"/>
              <a:ext cx="0" cy="311150"/>
            </a:xfrm>
            <a:prstGeom prst="line">
              <a:avLst/>
            </a:prstGeom>
            <a:noFill/>
            <a:ln w="38100" cap="flat" cmpd="sng" algn="ctr">
              <a:solidFill>
                <a:schemeClr val="accent4"/>
              </a:solidFill>
              <a:prstDash val="solid"/>
              <a:round/>
              <a:headEnd type="none" w="med" len="med"/>
              <a:tailEnd type="none" w="med" len="med"/>
            </a:ln>
            <a:effectLst/>
          </p:spPr>
        </p:cxnSp>
        <p:cxnSp>
          <p:nvCxnSpPr>
            <p:cNvPr id="9533" name="Straight Connector 9532">
              <a:extLst>
                <a:ext uri="{FF2B5EF4-FFF2-40B4-BE49-F238E27FC236}">
                  <a16:creationId xmlns:a16="http://schemas.microsoft.com/office/drawing/2014/main" id="{413ACF84-227C-12DC-83DD-1B0D3AA72CDA}"/>
                </a:ext>
              </a:extLst>
            </p:cNvPr>
            <p:cNvCxnSpPr>
              <a:cxnSpLocks/>
            </p:cNvCxnSpPr>
            <p:nvPr/>
          </p:nvCxnSpPr>
          <p:spPr bwMode="auto">
            <a:xfrm>
              <a:off x="6950075" y="3152775"/>
              <a:ext cx="0" cy="311150"/>
            </a:xfrm>
            <a:prstGeom prst="line">
              <a:avLst/>
            </a:prstGeom>
            <a:noFill/>
            <a:ln w="38100" cap="flat" cmpd="sng" algn="ctr">
              <a:solidFill>
                <a:schemeClr val="accent4"/>
              </a:solidFill>
              <a:prstDash val="solid"/>
              <a:round/>
              <a:headEnd type="none" w="med" len="med"/>
              <a:tailEnd type="none" w="med" len="med"/>
            </a:ln>
            <a:effectLst/>
          </p:spPr>
        </p:cxnSp>
        <p:cxnSp>
          <p:nvCxnSpPr>
            <p:cNvPr id="9534" name="Straight Connector 9533">
              <a:extLst>
                <a:ext uri="{FF2B5EF4-FFF2-40B4-BE49-F238E27FC236}">
                  <a16:creationId xmlns:a16="http://schemas.microsoft.com/office/drawing/2014/main" id="{38B2737C-E9B4-2244-8E50-BA0C7998FEB9}"/>
                </a:ext>
              </a:extLst>
            </p:cNvPr>
            <p:cNvCxnSpPr>
              <a:cxnSpLocks/>
            </p:cNvCxnSpPr>
            <p:nvPr/>
          </p:nvCxnSpPr>
          <p:spPr bwMode="auto">
            <a:xfrm>
              <a:off x="7004050" y="3152775"/>
              <a:ext cx="0" cy="333375"/>
            </a:xfrm>
            <a:prstGeom prst="line">
              <a:avLst/>
            </a:prstGeom>
            <a:noFill/>
            <a:ln w="38100" cap="flat" cmpd="sng" algn="ctr">
              <a:solidFill>
                <a:schemeClr val="accent4"/>
              </a:solidFill>
              <a:prstDash val="solid"/>
              <a:round/>
              <a:headEnd type="none" w="med" len="med"/>
              <a:tailEnd type="none" w="med" len="med"/>
            </a:ln>
            <a:effectLst/>
          </p:spPr>
        </p:cxnSp>
        <p:cxnSp>
          <p:nvCxnSpPr>
            <p:cNvPr id="9535" name="Straight Connector 9534">
              <a:extLst>
                <a:ext uri="{FF2B5EF4-FFF2-40B4-BE49-F238E27FC236}">
                  <a16:creationId xmlns:a16="http://schemas.microsoft.com/office/drawing/2014/main" id="{290BF8F6-0282-657E-0A94-D4113D16F1EC}"/>
                </a:ext>
              </a:extLst>
            </p:cNvPr>
            <p:cNvCxnSpPr>
              <a:cxnSpLocks/>
            </p:cNvCxnSpPr>
            <p:nvPr/>
          </p:nvCxnSpPr>
          <p:spPr bwMode="auto">
            <a:xfrm>
              <a:off x="7302500" y="3146425"/>
              <a:ext cx="0" cy="358775"/>
            </a:xfrm>
            <a:prstGeom prst="line">
              <a:avLst/>
            </a:prstGeom>
            <a:noFill/>
            <a:ln w="38100" cap="flat" cmpd="sng" algn="ctr">
              <a:solidFill>
                <a:schemeClr val="accent4"/>
              </a:solidFill>
              <a:prstDash val="solid"/>
              <a:round/>
              <a:headEnd type="none" w="med" len="med"/>
              <a:tailEnd type="none" w="med" len="med"/>
            </a:ln>
            <a:effectLst/>
          </p:spPr>
        </p:cxnSp>
        <p:cxnSp>
          <p:nvCxnSpPr>
            <p:cNvPr id="9538" name="Straight Connector 9537">
              <a:extLst>
                <a:ext uri="{FF2B5EF4-FFF2-40B4-BE49-F238E27FC236}">
                  <a16:creationId xmlns:a16="http://schemas.microsoft.com/office/drawing/2014/main" id="{431A4C34-0ECE-CD6E-5F11-78BC7A9E1306}"/>
                </a:ext>
              </a:extLst>
            </p:cNvPr>
            <p:cNvCxnSpPr>
              <a:cxnSpLocks/>
            </p:cNvCxnSpPr>
            <p:nvPr/>
          </p:nvCxnSpPr>
          <p:spPr bwMode="auto">
            <a:xfrm>
              <a:off x="7254875" y="3146425"/>
              <a:ext cx="0" cy="358775"/>
            </a:xfrm>
            <a:prstGeom prst="line">
              <a:avLst/>
            </a:prstGeom>
            <a:noFill/>
            <a:ln w="38100" cap="flat" cmpd="sng" algn="ctr">
              <a:solidFill>
                <a:schemeClr val="accent4"/>
              </a:solidFill>
              <a:prstDash val="solid"/>
              <a:round/>
              <a:headEnd type="none" w="med" len="med"/>
              <a:tailEnd type="none" w="med" len="med"/>
            </a:ln>
            <a:effectLst/>
          </p:spPr>
        </p:cxnSp>
        <p:cxnSp>
          <p:nvCxnSpPr>
            <p:cNvPr id="9539" name="Straight Connector 9538">
              <a:extLst>
                <a:ext uri="{FF2B5EF4-FFF2-40B4-BE49-F238E27FC236}">
                  <a16:creationId xmlns:a16="http://schemas.microsoft.com/office/drawing/2014/main" id="{8182339E-0C16-683F-64C7-9C850DBB957D}"/>
                </a:ext>
              </a:extLst>
            </p:cNvPr>
            <p:cNvCxnSpPr>
              <a:cxnSpLocks/>
            </p:cNvCxnSpPr>
            <p:nvPr/>
          </p:nvCxnSpPr>
          <p:spPr bwMode="auto">
            <a:xfrm>
              <a:off x="7204075" y="3149600"/>
              <a:ext cx="0" cy="358775"/>
            </a:xfrm>
            <a:prstGeom prst="line">
              <a:avLst/>
            </a:prstGeom>
            <a:noFill/>
            <a:ln w="38100" cap="flat" cmpd="sng" algn="ctr">
              <a:solidFill>
                <a:schemeClr val="accent4"/>
              </a:solidFill>
              <a:prstDash val="solid"/>
              <a:round/>
              <a:headEnd type="none" w="med" len="med"/>
              <a:tailEnd type="none" w="med" len="med"/>
            </a:ln>
            <a:effectLst/>
          </p:spPr>
        </p:cxnSp>
        <p:cxnSp>
          <p:nvCxnSpPr>
            <p:cNvPr id="9540" name="Straight Connector 9539">
              <a:extLst>
                <a:ext uri="{FF2B5EF4-FFF2-40B4-BE49-F238E27FC236}">
                  <a16:creationId xmlns:a16="http://schemas.microsoft.com/office/drawing/2014/main" id="{B5AA0D36-7BA3-DAB7-ED9A-F5E7CE329329}"/>
                </a:ext>
              </a:extLst>
            </p:cNvPr>
            <p:cNvCxnSpPr>
              <a:cxnSpLocks/>
            </p:cNvCxnSpPr>
            <p:nvPr/>
          </p:nvCxnSpPr>
          <p:spPr bwMode="auto">
            <a:xfrm>
              <a:off x="7153275" y="3143250"/>
              <a:ext cx="0" cy="358775"/>
            </a:xfrm>
            <a:prstGeom prst="line">
              <a:avLst/>
            </a:prstGeom>
            <a:noFill/>
            <a:ln w="38100" cap="flat" cmpd="sng" algn="ctr">
              <a:solidFill>
                <a:schemeClr val="accent4"/>
              </a:solidFill>
              <a:prstDash val="solid"/>
              <a:round/>
              <a:headEnd type="none" w="med" len="med"/>
              <a:tailEnd type="none" w="med" len="med"/>
            </a:ln>
            <a:effectLst/>
          </p:spPr>
        </p:cxnSp>
        <p:cxnSp>
          <p:nvCxnSpPr>
            <p:cNvPr id="9541" name="Straight Connector 9540">
              <a:extLst>
                <a:ext uri="{FF2B5EF4-FFF2-40B4-BE49-F238E27FC236}">
                  <a16:creationId xmlns:a16="http://schemas.microsoft.com/office/drawing/2014/main" id="{A9803E6D-860C-9B29-334B-FFB6AA2B42B2}"/>
                </a:ext>
              </a:extLst>
            </p:cNvPr>
            <p:cNvCxnSpPr>
              <a:cxnSpLocks/>
            </p:cNvCxnSpPr>
            <p:nvPr/>
          </p:nvCxnSpPr>
          <p:spPr bwMode="auto">
            <a:xfrm>
              <a:off x="7102475" y="3149600"/>
              <a:ext cx="0" cy="346075"/>
            </a:xfrm>
            <a:prstGeom prst="line">
              <a:avLst/>
            </a:prstGeom>
            <a:noFill/>
            <a:ln w="38100" cap="flat" cmpd="sng" algn="ctr">
              <a:solidFill>
                <a:schemeClr val="accent4"/>
              </a:solidFill>
              <a:prstDash val="solid"/>
              <a:round/>
              <a:headEnd type="none" w="med" len="med"/>
              <a:tailEnd type="none" w="med" len="med"/>
            </a:ln>
            <a:effectLst/>
          </p:spPr>
        </p:cxnSp>
        <p:cxnSp>
          <p:nvCxnSpPr>
            <p:cNvPr id="9542" name="Straight Connector 9541">
              <a:extLst>
                <a:ext uri="{FF2B5EF4-FFF2-40B4-BE49-F238E27FC236}">
                  <a16:creationId xmlns:a16="http://schemas.microsoft.com/office/drawing/2014/main" id="{C72DA317-7E49-E7EA-7EDD-8ABB07AF7689}"/>
                </a:ext>
              </a:extLst>
            </p:cNvPr>
            <p:cNvCxnSpPr>
              <a:cxnSpLocks/>
            </p:cNvCxnSpPr>
            <p:nvPr/>
          </p:nvCxnSpPr>
          <p:spPr bwMode="auto">
            <a:xfrm>
              <a:off x="7054850" y="3146425"/>
              <a:ext cx="0" cy="342900"/>
            </a:xfrm>
            <a:prstGeom prst="line">
              <a:avLst/>
            </a:prstGeom>
            <a:noFill/>
            <a:ln w="38100" cap="flat" cmpd="sng" algn="ctr">
              <a:solidFill>
                <a:schemeClr val="accent4"/>
              </a:solidFill>
              <a:prstDash val="solid"/>
              <a:round/>
              <a:headEnd type="none" w="med" len="med"/>
              <a:tailEnd type="none" w="med" len="med"/>
            </a:ln>
            <a:effectLst/>
          </p:spPr>
        </p:cxnSp>
        <p:cxnSp>
          <p:nvCxnSpPr>
            <p:cNvPr id="9545" name="Straight Connector 9544">
              <a:extLst>
                <a:ext uri="{FF2B5EF4-FFF2-40B4-BE49-F238E27FC236}">
                  <a16:creationId xmlns:a16="http://schemas.microsoft.com/office/drawing/2014/main" id="{E8F2C23B-6BBA-998C-2A61-9D819BD2F0E7}"/>
                </a:ext>
              </a:extLst>
            </p:cNvPr>
            <p:cNvCxnSpPr>
              <a:cxnSpLocks/>
            </p:cNvCxnSpPr>
            <p:nvPr/>
          </p:nvCxnSpPr>
          <p:spPr bwMode="auto">
            <a:xfrm>
              <a:off x="8601075" y="3149600"/>
              <a:ext cx="0" cy="520700"/>
            </a:xfrm>
            <a:prstGeom prst="line">
              <a:avLst/>
            </a:prstGeom>
            <a:noFill/>
            <a:ln w="38100" cap="flat" cmpd="sng" algn="ctr">
              <a:solidFill>
                <a:schemeClr val="accent4"/>
              </a:solidFill>
              <a:prstDash val="solid"/>
              <a:round/>
              <a:headEnd type="none" w="med" len="med"/>
              <a:tailEnd type="none" w="med" len="med"/>
            </a:ln>
            <a:effectLst/>
          </p:spPr>
        </p:cxnSp>
        <p:cxnSp>
          <p:nvCxnSpPr>
            <p:cNvPr id="9547" name="Straight Connector 9546">
              <a:extLst>
                <a:ext uri="{FF2B5EF4-FFF2-40B4-BE49-F238E27FC236}">
                  <a16:creationId xmlns:a16="http://schemas.microsoft.com/office/drawing/2014/main" id="{B5F7D3F2-160D-32EC-CDA0-E844AEC43344}"/>
                </a:ext>
              </a:extLst>
            </p:cNvPr>
            <p:cNvCxnSpPr>
              <a:cxnSpLocks/>
            </p:cNvCxnSpPr>
            <p:nvPr/>
          </p:nvCxnSpPr>
          <p:spPr bwMode="auto">
            <a:xfrm>
              <a:off x="8550275" y="3149600"/>
              <a:ext cx="0" cy="520700"/>
            </a:xfrm>
            <a:prstGeom prst="line">
              <a:avLst/>
            </a:prstGeom>
            <a:noFill/>
            <a:ln w="38100" cap="flat" cmpd="sng" algn="ctr">
              <a:solidFill>
                <a:schemeClr val="accent4"/>
              </a:solidFill>
              <a:prstDash val="solid"/>
              <a:round/>
              <a:headEnd type="none" w="med" len="med"/>
              <a:tailEnd type="none" w="med" len="med"/>
            </a:ln>
            <a:effectLst/>
          </p:spPr>
        </p:cxnSp>
        <p:cxnSp>
          <p:nvCxnSpPr>
            <p:cNvPr id="9548" name="Straight Connector 9547">
              <a:extLst>
                <a:ext uri="{FF2B5EF4-FFF2-40B4-BE49-F238E27FC236}">
                  <a16:creationId xmlns:a16="http://schemas.microsoft.com/office/drawing/2014/main" id="{84448138-8613-AF0D-D935-AF319FF82408}"/>
                </a:ext>
              </a:extLst>
            </p:cNvPr>
            <p:cNvCxnSpPr>
              <a:cxnSpLocks/>
            </p:cNvCxnSpPr>
            <p:nvPr/>
          </p:nvCxnSpPr>
          <p:spPr bwMode="auto">
            <a:xfrm>
              <a:off x="8401050" y="3149600"/>
              <a:ext cx="0" cy="488950"/>
            </a:xfrm>
            <a:prstGeom prst="line">
              <a:avLst/>
            </a:prstGeom>
            <a:noFill/>
            <a:ln w="38100" cap="flat" cmpd="sng" algn="ctr">
              <a:solidFill>
                <a:schemeClr val="accent4"/>
              </a:solidFill>
              <a:prstDash val="solid"/>
              <a:round/>
              <a:headEnd type="none" w="med" len="med"/>
              <a:tailEnd type="none" w="med" len="med"/>
            </a:ln>
            <a:effectLst/>
          </p:spPr>
        </p:cxnSp>
        <p:cxnSp>
          <p:nvCxnSpPr>
            <p:cNvPr id="9550" name="Straight Connector 9549">
              <a:extLst>
                <a:ext uri="{FF2B5EF4-FFF2-40B4-BE49-F238E27FC236}">
                  <a16:creationId xmlns:a16="http://schemas.microsoft.com/office/drawing/2014/main" id="{CBA2A3CD-A664-F209-6268-65FC585678D4}"/>
                </a:ext>
              </a:extLst>
            </p:cNvPr>
            <p:cNvCxnSpPr>
              <a:cxnSpLocks/>
            </p:cNvCxnSpPr>
            <p:nvPr/>
          </p:nvCxnSpPr>
          <p:spPr bwMode="auto">
            <a:xfrm>
              <a:off x="8302625" y="3149600"/>
              <a:ext cx="0" cy="454025"/>
            </a:xfrm>
            <a:prstGeom prst="line">
              <a:avLst/>
            </a:prstGeom>
            <a:noFill/>
            <a:ln w="38100" cap="flat" cmpd="sng" algn="ctr">
              <a:solidFill>
                <a:schemeClr val="accent4"/>
              </a:solidFill>
              <a:prstDash val="solid"/>
              <a:round/>
              <a:headEnd type="none" w="med" len="med"/>
              <a:tailEnd type="none" w="med" len="med"/>
            </a:ln>
            <a:effectLst/>
          </p:spPr>
        </p:cxnSp>
        <p:cxnSp>
          <p:nvCxnSpPr>
            <p:cNvPr id="9552" name="Straight Connector 9551">
              <a:extLst>
                <a:ext uri="{FF2B5EF4-FFF2-40B4-BE49-F238E27FC236}">
                  <a16:creationId xmlns:a16="http://schemas.microsoft.com/office/drawing/2014/main" id="{6B5E9DA4-BD56-4820-A7B3-39FFD897C1DF}"/>
                </a:ext>
              </a:extLst>
            </p:cNvPr>
            <p:cNvCxnSpPr>
              <a:cxnSpLocks/>
            </p:cNvCxnSpPr>
            <p:nvPr/>
          </p:nvCxnSpPr>
          <p:spPr bwMode="auto">
            <a:xfrm>
              <a:off x="8153400" y="3149600"/>
              <a:ext cx="0" cy="441325"/>
            </a:xfrm>
            <a:prstGeom prst="line">
              <a:avLst/>
            </a:prstGeom>
            <a:noFill/>
            <a:ln w="38100" cap="flat" cmpd="sng" algn="ctr">
              <a:solidFill>
                <a:schemeClr val="accent4"/>
              </a:solidFill>
              <a:prstDash val="solid"/>
              <a:round/>
              <a:headEnd type="none" w="med" len="med"/>
              <a:tailEnd type="none" w="med" len="med"/>
            </a:ln>
            <a:effectLst/>
          </p:spPr>
        </p:cxnSp>
        <p:cxnSp>
          <p:nvCxnSpPr>
            <p:cNvPr id="9553" name="Straight Connector 9552">
              <a:extLst>
                <a:ext uri="{FF2B5EF4-FFF2-40B4-BE49-F238E27FC236}">
                  <a16:creationId xmlns:a16="http://schemas.microsoft.com/office/drawing/2014/main" id="{6FFACCDE-A02B-1B12-D6A0-D6EED2E1F63D}"/>
                </a:ext>
              </a:extLst>
            </p:cNvPr>
            <p:cNvCxnSpPr>
              <a:cxnSpLocks/>
            </p:cNvCxnSpPr>
            <p:nvPr/>
          </p:nvCxnSpPr>
          <p:spPr bwMode="auto">
            <a:xfrm>
              <a:off x="8001000" y="3149600"/>
              <a:ext cx="0" cy="434975"/>
            </a:xfrm>
            <a:prstGeom prst="line">
              <a:avLst/>
            </a:prstGeom>
            <a:noFill/>
            <a:ln w="38100" cap="flat" cmpd="sng" algn="ctr">
              <a:solidFill>
                <a:schemeClr val="accent4"/>
              </a:solidFill>
              <a:prstDash val="solid"/>
              <a:round/>
              <a:headEnd type="none" w="med" len="med"/>
              <a:tailEnd type="none" w="med" len="med"/>
            </a:ln>
            <a:effectLst/>
          </p:spPr>
        </p:cxnSp>
        <p:cxnSp>
          <p:nvCxnSpPr>
            <p:cNvPr id="9554" name="Straight Connector 9553">
              <a:extLst>
                <a:ext uri="{FF2B5EF4-FFF2-40B4-BE49-F238E27FC236}">
                  <a16:creationId xmlns:a16="http://schemas.microsoft.com/office/drawing/2014/main" id="{8D9EFE1D-DCED-EEDD-A6C4-DDB73B5FDDCF}"/>
                </a:ext>
              </a:extLst>
            </p:cNvPr>
            <p:cNvCxnSpPr>
              <a:cxnSpLocks/>
            </p:cNvCxnSpPr>
            <p:nvPr/>
          </p:nvCxnSpPr>
          <p:spPr bwMode="auto">
            <a:xfrm>
              <a:off x="7905750" y="3146425"/>
              <a:ext cx="0" cy="434975"/>
            </a:xfrm>
            <a:prstGeom prst="line">
              <a:avLst/>
            </a:prstGeom>
            <a:noFill/>
            <a:ln w="38100" cap="flat" cmpd="sng" algn="ctr">
              <a:solidFill>
                <a:schemeClr val="accent4"/>
              </a:solidFill>
              <a:prstDash val="solid"/>
              <a:round/>
              <a:headEnd type="none" w="med" len="med"/>
              <a:tailEnd type="none" w="med" len="med"/>
            </a:ln>
            <a:effectLst/>
          </p:spPr>
        </p:cxnSp>
        <p:cxnSp>
          <p:nvCxnSpPr>
            <p:cNvPr id="9558" name="Straight Connector 9557">
              <a:extLst>
                <a:ext uri="{FF2B5EF4-FFF2-40B4-BE49-F238E27FC236}">
                  <a16:creationId xmlns:a16="http://schemas.microsoft.com/office/drawing/2014/main" id="{F7891DC4-312C-B5E8-5DA2-0806C1B762C5}"/>
                </a:ext>
              </a:extLst>
            </p:cNvPr>
            <p:cNvCxnSpPr>
              <a:cxnSpLocks/>
            </p:cNvCxnSpPr>
            <p:nvPr/>
          </p:nvCxnSpPr>
          <p:spPr bwMode="auto">
            <a:xfrm>
              <a:off x="7953375" y="3146425"/>
              <a:ext cx="0" cy="434975"/>
            </a:xfrm>
            <a:prstGeom prst="line">
              <a:avLst/>
            </a:prstGeom>
            <a:noFill/>
            <a:ln w="38100" cap="flat" cmpd="sng" algn="ctr">
              <a:solidFill>
                <a:schemeClr val="accent4"/>
              </a:solidFill>
              <a:prstDash val="solid"/>
              <a:round/>
              <a:headEnd type="none" w="med" len="med"/>
              <a:tailEnd type="none" w="med" len="med"/>
            </a:ln>
            <a:effectLst/>
          </p:spPr>
        </p:cxnSp>
        <p:cxnSp>
          <p:nvCxnSpPr>
            <p:cNvPr id="9559" name="Straight Connector 9558">
              <a:extLst>
                <a:ext uri="{FF2B5EF4-FFF2-40B4-BE49-F238E27FC236}">
                  <a16:creationId xmlns:a16="http://schemas.microsoft.com/office/drawing/2014/main" id="{8B7108AD-369B-0ED0-F1E5-F3FDFA27D28E}"/>
                </a:ext>
              </a:extLst>
            </p:cNvPr>
            <p:cNvCxnSpPr>
              <a:cxnSpLocks/>
            </p:cNvCxnSpPr>
            <p:nvPr/>
          </p:nvCxnSpPr>
          <p:spPr bwMode="auto">
            <a:xfrm>
              <a:off x="7756525" y="3146425"/>
              <a:ext cx="0" cy="403225"/>
            </a:xfrm>
            <a:prstGeom prst="line">
              <a:avLst/>
            </a:prstGeom>
            <a:noFill/>
            <a:ln w="38100" cap="flat" cmpd="sng" algn="ctr">
              <a:solidFill>
                <a:schemeClr val="accent4"/>
              </a:solidFill>
              <a:prstDash val="solid"/>
              <a:round/>
              <a:headEnd type="none" w="med" len="med"/>
              <a:tailEnd type="none" w="med" len="med"/>
            </a:ln>
            <a:effectLst/>
          </p:spPr>
        </p:cxnSp>
        <p:cxnSp>
          <p:nvCxnSpPr>
            <p:cNvPr id="9561" name="Straight Connector 9560">
              <a:extLst>
                <a:ext uri="{FF2B5EF4-FFF2-40B4-BE49-F238E27FC236}">
                  <a16:creationId xmlns:a16="http://schemas.microsoft.com/office/drawing/2014/main" id="{8957D019-0CAC-F089-ECBC-50A0E7B0E754}"/>
                </a:ext>
              </a:extLst>
            </p:cNvPr>
            <p:cNvCxnSpPr>
              <a:cxnSpLocks/>
            </p:cNvCxnSpPr>
            <p:nvPr/>
          </p:nvCxnSpPr>
          <p:spPr bwMode="auto">
            <a:xfrm>
              <a:off x="7407275" y="3149600"/>
              <a:ext cx="0" cy="371475"/>
            </a:xfrm>
            <a:prstGeom prst="line">
              <a:avLst/>
            </a:prstGeom>
            <a:noFill/>
            <a:ln w="38100" cap="flat" cmpd="sng" algn="ctr">
              <a:solidFill>
                <a:schemeClr val="accent4"/>
              </a:solidFill>
              <a:prstDash val="solid"/>
              <a:round/>
              <a:headEnd type="none" w="med" len="med"/>
              <a:tailEnd type="none" w="med" len="med"/>
            </a:ln>
            <a:effectLst/>
          </p:spPr>
        </p:cxnSp>
        <p:cxnSp>
          <p:nvCxnSpPr>
            <p:cNvPr id="9563" name="Straight Connector 9562">
              <a:extLst>
                <a:ext uri="{FF2B5EF4-FFF2-40B4-BE49-F238E27FC236}">
                  <a16:creationId xmlns:a16="http://schemas.microsoft.com/office/drawing/2014/main" id="{BCCF9629-C40D-0BC2-DE22-0DEFFCA85B82}"/>
                </a:ext>
              </a:extLst>
            </p:cNvPr>
            <p:cNvCxnSpPr>
              <a:cxnSpLocks/>
            </p:cNvCxnSpPr>
            <p:nvPr/>
          </p:nvCxnSpPr>
          <p:spPr bwMode="auto">
            <a:xfrm>
              <a:off x="7454900" y="3140075"/>
              <a:ext cx="0" cy="371475"/>
            </a:xfrm>
            <a:prstGeom prst="line">
              <a:avLst/>
            </a:prstGeom>
            <a:noFill/>
            <a:ln w="38100" cap="flat" cmpd="sng" algn="ctr">
              <a:solidFill>
                <a:schemeClr val="accent4"/>
              </a:solidFill>
              <a:prstDash val="solid"/>
              <a:round/>
              <a:headEnd type="none" w="med" len="med"/>
              <a:tailEnd type="none" w="med" len="med"/>
            </a:ln>
            <a:effectLst/>
          </p:spPr>
        </p:cxnSp>
        <p:cxnSp>
          <p:nvCxnSpPr>
            <p:cNvPr id="9564" name="Straight Connector 9563">
              <a:extLst>
                <a:ext uri="{FF2B5EF4-FFF2-40B4-BE49-F238E27FC236}">
                  <a16:creationId xmlns:a16="http://schemas.microsoft.com/office/drawing/2014/main" id="{39AAF32E-79AE-BE38-10A7-A898B60C6BDD}"/>
                </a:ext>
              </a:extLst>
            </p:cNvPr>
            <p:cNvCxnSpPr>
              <a:cxnSpLocks/>
            </p:cNvCxnSpPr>
            <p:nvPr/>
          </p:nvCxnSpPr>
          <p:spPr bwMode="auto">
            <a:xfrm>
              <a:off x="7502525" y="3143250"/>
              <a:ext cx="0" cy="396875"/>
            </a:xfrm>
            <a:prstGeom prst="line">
              <a:avLst/>
            </a:prstGeom>
            <a:noFill/>
            <a:ln w="38100" cap="flat" cmpd="sng" algn="ctr">
              <a:solidFill>
                <a:schemeClr val="accent4"/>
              </a:solidFill>
              <a:prstDash val="solid"/>
              <a:round/>
              <a:headEnd type="none" w="med" len="med"/>
              <a:tailEnd type="none" w="med" len="med"/>
            </a:ln>
            <a:effectLst/>
          </p:spPr>
        </p:cxnSp>
        <p:cxnSp>
          <p:nvCxnSpPr>
            <p:cNvPr id="9566" name="Straight Connector 9565">
              <a:extLst>
                <a:ext uri="{FF2B5EF4-FFF2-40B4-BE49-F238E27FC236}">
                  <a16:creationId xmlns:a16="http://schemas.microsoft.com/office/drawing/2014/main" id="{B6EAB2EE-AE05-708B-2FD9-04ADF616B62C}"/>
                </a:ext>
              </a:extLst>
            </p:cNvPr>
            <p:cNvCxnSpPr>
              <a:cxnSpLocks/>
            </p:cNvCxnSpPr>
            <p:nvPr/>
          </p:nvCxnSpPr>
          <p:spPr bwMode="auto">
            <a:xfrm>
              <a:off x="7556500" y="3143250"/>
              <a:ext cx="0" cy="396875"/>
            </a:xfrm>
            <a:prstGeom prst="line">
              <a:avLst/>
            </a:prstGeom>
            <a:noFill/>
            <a:ln w="38100" cap="flat" cmpd="sng" algn="ctr">
              <a:solidFill>
                <a:schemeClr val="accent4"/>
              </a:solidFill>
              <a:prstDash val="solid"/>
              <a:round/>
              <a:headEnd type="none" w="med" len="med"/>
              <a:tailEnd type="none" w="med" len="med"/>
            </a:ln>
            <a:effectLst/>
          </p:spPr>
        </p:cxnSp>
        <p:cxnSp>
          <p:nvCxnSpPr>
            <p:cNvPr id="9567" name="Straight Connector 9566">
              <a:extLst>
                <a:ext uri="{FF2B5EF4-FFF2-40B4-BE49-F238E27FC236}">
                  <a16:creationId xmlns:a16="http://schemas.microsoft.com/office/drawing/2014/main" id="{A4AE71C3-3A23-9E1D-50DB-37385D161EF5}"/>
                </a:ext>
              </a:extLst>
            </p:cNvPr>
            <p:cNvCxnSpPr>
              <a:cxnSpLocks/>
            </p:cNvCxnSpPr>
            <p:nvPr/>
          </p:nvCxnSpPr>
          <p:spPr bwMode="auto">
            <a:xfrm>
              <a:off x="7607300" y="3143250"/>
              <a:ext cx="0" cy="396875"/>
            </a:xfrm>
            <a:prstGeom prst="line">
              <a:avLst/>
            </a:prstGeom>
            <a:noFill/>
            <a:ln w="38100" cap="flat" cmpd="sng" algn="ctr">
              <a:solidFill>
                <a:schemeClr val="accent4"/>
              </a:solidFill>
              <a:prstDash val="solid"/>
              <a:round/>
              <a:headEnd type="none" w="med" len="med"/>
              <a:tailEnd type="none" w="med" len="med"/>
            </a:ln>
            <a:effectLst/>
          </p:spPr>
        </p:cxnSp>
        <p:cxnSp>
          <p:nvCxnSpPr>
            <p:cNvPr id="9568" name="Straight Connector 9567">
              <a:extLst>
                <a:ext uri="{FF2B5EF4-FFF2-40B4-BE49-F238E27FC236}">
                  <a16:creationId xmlns:a16="http://schemas.microsoft.com/office/drawing/2014/main" id="{DB33D4CB-2105-F0DB-4B72-9F7205EF8DFB}"/>
                </a:ext>
              </a:extLst>
            </p:cNvPr>
            <p:cNvCxnSpPr>
              <a:cxnSpLocks/>
            </p:cNvCxnSpPr>
            <p:nvPr/>
          </p:nvCxnSpPr>
          <p:spPr bwMode="auto">
            <a:xfrm>
              <a:off x="7658100" y="3143250"/>
              <a:ext cx="0" cy="396875"/>
            </a:xfrm>
            <a:prstGeom prst="line">
              <a:avLst/>
            </a:prstGeom>
            <a:noFill/>
            <a:ln w="38100" cap="flat" cmpd="sng" algn="ctr">
              <a:solidFill>
                <a:schemeClr val="accent4"/>
              </a:solidFill>
              <a:prstDash val="solid"/>
              <a:round/>
              <a:headEnd type="none" w="med" len="med"/>
              <a:tailEnd type="none" w="med" len="med"/>
            </a:ln>
            <a:effectLst/>
          </p:spPr>
        </p:cxnSp>
        <p:cxnSp>
          <p:nvCxnSpPr>
            <p:cNvPr id="9569" name="Straight Connector 9568">
              <a:extLst>
                <a:ext uri="{FF2B5EF4-FFF2-40B4-BE49-F238E27FC236}">
                  <a16:creationId xmlns:a16="http://schemas.microsoft.com/office/drawing/2014/main" id="{E1CFFA37-7A53-9D96-CA44-8F93B92D18E1}"/>
                </a:ext>
              </a:extLst>
            </p:cNvPr>
            <p:cNvCxnSpPr>
              <a:cxnSpLocks/>
            </p:cNvCxnSpPr>
            <p:nvPr/>
          </p:nvCxnSpPr>
          <p:spPr bwMode="auto">
            <a:xfrm>
              <a:off x="7705725" y="3146425"/>
              <a:ext cx="0" cy="396875"/>
            </a:xfrm>
            <a:prstGeom prst="line">
              <a:avLst/>
            </a:prstGeom>
            <a:noFill/>
            <a:ln w="38100" cap="flat" cmpd="sng" algn="ctr">
              <a:solidFill>
                <a:schemeClr val="accent4"/>
              </a:solidFill>
              <a:prstDash val="solid"/>
              <a:round/>
              <a:headEnd type="none" w="med" len="med"/>
              <a:tailEnd type="none" w="med" len="med"/>
            </a:ln>
            <a:effectLst/>
          </p:spPr>
        </p:cxnSp>
        <p:cxnSp>
          <p:nvCxnSpPr>
            <p:cNvPr id="9570" name="Straight Connector 9569">
              <a:extLst>
                <a:ext uri="{FF2B5EF4-FFF2-40B4-BE49-F238E27FC236}">
                  <a16:creationId xmlns:a16="http://schemas.microsoft.com/office/drawing/2014/main" id="{76AEC8A5-5185-639E-8B87-5D0638D0C0A4}"/>
                </a:ext>
              </a:extLst>
            </p:cNvPr>
            <p:cNvCxnSpPr>
              <a:cxnSpLocks/>
            </p:cNvCxnSpPr>
            <p:nvPr/>
          </p:nvCxnSpPr>
          <p:spPr bwMode="auto">
            <a:xfrm>
              <a:off x="10350500" y="3143250"/>
              <a:ext cx="0" cy="822325"/>
            </a:xfrm>
            <a:prstGeom prst="line">
              <a:avLst/>
            </a:prstGeom>
            <a:noFill/>
            <a:ln w="38100" cap="flat" cmpd="sng" algn="ctr">
              <a:solidFill>
                <a:schemeClr val="accent4"/>
              </a:solidFill>
              <a:prstDash val="solid"/>
              <a:round/>
              <a:headEnd type="none" w="med" len="med"/>
              <a:tailEnd type="none" w="med" len="med"/>
            </a:ln>
            <a:effectLst/>
          </p:spPr>
        </p:cxnSp>
        <p:cxnSp>
          <p:nvCxnSpPr>
            <p:cNvPr id="9572" name="Straight Connector 9571">
              <a:extLst>
                <a:ext uri="{FF2B5EF4-FFF2-40B4-BE49-F238E27FC236}">
                  <a16:creationId xmlns:a16="http://schemas.microsoft.com/office/drawing/2014/main" id="{51A6AEC2-BA29-AC14-A7C6-1C9C5302372C}"/>
                </a:ext>
              </a:extLst>
            </p:cNvPr>
            <p:cNvCxnSpPr>
              <a:cxnSpLocks/>
            </p:cNvCxnSpPr>
            <p:nvPr/>
          </p:nvCxnSpPr>
          <p:spPr bwMode="auto">
            <a:xfrm>
              <a:off x="10547350" y="3146425"/>
              <a:ext cx="0" cy="876300"/>
            </a:xfrm>
            <a:prstGeom prst="line">
              <a:avLst/>
            </a:prstGeom>
            <a:noFill/>
            <a:ln w="38100" cap="flat" cmpd="sng" algn="ctr">
              <a:solidFill>
                <a:schemeClr val="accent4"/>
              </a:solidFill>
              <a:prstDash val="solid"/>
              <a:round/>
              <a:headEnd type="none" w="med" len="med"/>
              <a:tailEnd type="none" w="med" len="med"/>
            </a:ln>
            <a:effectLst/>
          </p:spPr>
        </p:cxnSp>
      </p:grpSp>
      <p:grpSp>
        <p:nvGrpSpPr>
          <p:cNvPr id="47" name="Group 46">
            <a:extLst>
              <a:ext uri="{FF2B5EF4-FFF2-40B4-BE49-F238E27FC236}">
                <a16:creationId xmlns:a16="http://schemas.microsoft.com/office/drawing/2014/main" id="{13096E82-6B48-DDA3-ED52-DF25BE2DAC9B}"/>
              </a:ext>
            </a:extLst>
          </p:cNvPr>
          <p:cNvGrpSpPr/>
          <p:nvPr/>
        </p:nvGrpSpPr>
        <p:grpSpPr>
          <a:xfrm>
            <a:off x="1174173" y="1797627"/>
            <a:ext cx="10584440" cy="2701637"/>
            <a:chOff x="1174173" y="1797627"/>
            <a:chExt cx="10584440" cy="2701637"/>
          </a:xfrm>
        </p:grpSpPr>
        <p:cxnSp>
          <p:nvCxnSpPr>
            <p:cNvPr id="24" name="Straight Connector 23">
              <a:extLst>
                <a:ext uri="{FF2B5EF4-FFF2-40B4-BE49-F238E27FC236}">
                  <a16:creationId xmlns:a16="http://schemas.microsoft.com/office/drawing/2014/main" id="{1E7CBCCE-F4CB-3816-8067-9DDE5804A73E}"/>
                </a:ext>
              </a:extLst>
            </p:cNvPr>
            <p:cNvCxnSpPr/>
            <p:nvPr/>
          </p:nvCxnSpPr>
          <p:spPr bwMode="auto">
            <a:xfrm>
              <a:off x="1246909" y="1797627"/>
              <a:ext cx="0" cy="2701637"/>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358FF1D1-05E1-5697-398B-E8CB3EA629F4}"/>
                </a:ext>
              </a:extLst>
            </p:cNvPr>
            <p:cNvCxnSpPr>
              <a:cxnSpLocks/>
            </p:cNvCxnSpPr>
            <p:nvPr/>
          </p:nvCxnSpPr>
          <p:spPr bwMode="auto">
            <a:xfrm flipH="1">
              <a:off x="1174173" y="180801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03358195-4B66-D53D-07D5-B5FCD9A53B64}"/>
                </a:ext>
              </a:extLst>
            </p:cNvPr>
            <p:cNvCxnSpPr>
              <a:cxnSpLocks/>
            </p:cNvCxnSpPr>
            <p:nvPr/>
          </p:nvCxnSpPr>
          <p:spPr bwMode="auto">
            <a:xfrm flipH="1">
              <a:off x="1174173" y="207575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6E4B6B65-9231-8857-4529-11B017C3E12E}"/>
                </a:ext>
              </a:extLst>
            </p:cNvPr>
            <p:cNvCxnSpPr>
              <a:cxnSpLocks/>
            </p:cNvCxnSpPr>
            <p:nvPr/>
          </p:nvCxnSpPr>
          <p:spPr bwMode="auto">
            <a:xfrm flipH="1">
              <a:off x="1174173" y="234349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C8ABA9DD-32EB-861A-8101-90F450CAAFF6}"/>
                </a:ext>
              </a:extLst>
            </p:cNvPr>
            <p:cNvCxnSpPr>
              <a:cxnSpLocks/>
            </p:cNvCxnSpPr>
            <p:nvPr/>
          </p:nvCxnSpPr>
          <p:spPr bwMode="auto">
            <a:xfrm flipH="1">
              <a:off x="1174173" y="261123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4F0FD365-3C70-C25E-C91C-A916EE946926}"/>
                </a:ext>
              </a:extLst>
            </p:cNvPr>
            <p:cNvCxnSpPr>
              <a:cxnSpLocks/>
            </p:cNvCxnSpPr>
            <p:nvPr/>
          </p:nvCxnSpPr>
          <p:spPr bwMode="auto">
            <a:xfrm flipH="1">
              <a:off x="1174173" y="28789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7A51F95F-F45F-3577-8B30-C7322AA4BC0D}"/>
                </a:ext>
              </a:extLst>
            </p:cNvPr>
            <p:cNvCxnSpPr>
              <a:cxnSpLocks/>
            </p:cNvCxnSpPr>
            <p:nvPr/>
          </p:nvCxnSpPr>
          <p:spPr bwMode="auto">
            <a:xfrm flipH="1">
              <a:off x="1174173" y="314671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4A0F4CA5-8C94-46E0-055B-897B2ADBDA78}"/>
                </a:ext>
              </a:extLst>
            </p:cNvPr>
            <p:cNvCxnSpPr>
              <a:cxnSpLocks/>
            </p:cNvCxnSpPr>
            <p:nvPr/>
          </p:nvCxnSpPr>
          <p:spPr bwMode="auto">
            <a:xfrm flipH="1">
              <a:off x="1174173" y="34144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CF6373C7-6F45-3480-7E0E-D35FB06694C9}"/>
                </a:ext>
              </a:extLst>
            </p:cNvPr>
            <p:cNvCxnSpPr>
              <a:cxnSpLocks/>
            </p:cNvCxnSpPr>
            <p:nvPr/>
          </p:nvCxnSpPr>
          <p:spPr bwMode="auto">
            <a:xfrm flipH="1">
              <a:off x="1174173" y="368219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3FEFF2D9-1AA3-08AA-322C-F4D660A980C8}"/>
                </a:ext>
              </a:extLst>
            </p:cNvPr>
            <p:cNvCxnSpPr>
              <a:cxnSpLocks/>
            </p:cNvCxnSpPr>
            <p:nvPr/>
          </p:nvCxnSpPr>
          <p:spPr bwMode="auto">
            <a:xfrm flipH="1">
              <a:off x="1174173" y="394993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7CC1085E-A7A8-0C2D-936E-1FD4D7D17BFA}"/>
                </a:ext>
              </a:extLst>
            </p:cNvPr>
            <p:cNvCxnSpPr>
              <a:cxnSpLocks/>
            </p:cNvCxnSpPr>
            <p:nvPr/>
          </p:nvCxnSpPr>
          <p:spPr bwMode="auto">
            <a:xfrm flipH="1">
              <a:off x="1174173" y="421766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8B914237-5367-86E1-1B3F-7BFF4BF1436E}"/>
                </a:ext>
              </a:extLst>
            </p:cNvPr>
            <p:cNvCxnSpPr>
              <a:cxnSpLocks/>
            </p:cNvCxnSpPr>
            <p:nvPr/>
          </p:nvCxnSpPr>
          <p:spPr bwMode="auto">
            <a:xfrm flipH="1">
              <a:off x="1174173" y="448540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CF23A622-CA92-37B8-6AEE-495569BE2189}"/>
                </a:ext>
              </a:extLst>
            </p:cNvPr>
            <p:cNvCxnSpPr/>
            <p:nvPr/>
          </p:nvCxnSpPr>
          <p:spPr bwMode="auto">
            <a:xfrm>
              <a:off x="1236518" y="3148445"/>
              <a:ext cx="10522095" cy="0"/>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12242977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Chart 17">
            <a:extLst>
              <a:ext uri="{FF2B5EF4-FFF2-40B4-BE49-F238E27FC236}">
                <a16:creationId xmlns:a16="http://schemas.microsoft.com/office/drawing/2014/main" id="{2A08D9EA-2F98-C8BD-D35F-2AA3BFFFA56D}"/>
              </a:ext>
            </a:extLst>
          </p:cNvPr>
          <p:cNvGraphicFramePr>
            <a:graphicFrameLocks/>
          </p:cNvGraphicFramePr>
          <p:nvPr/>
        </p:nvGraphicFramePr>
        <p:xfrm>
          <a:off x="2739708" y="2101854"/>
          <a:ext cx="6830568" cy="3165948"/>
        </p:xfrm>
        <a:graphic>
          <a:graphicData uri="http://schemas.openxmlformats.org/drawingml/2006/chart">
            <c:chart xmlns:c="http://schemas.openxmlformats.org/drawingml/2006/chart" xmlns:r="http://schemas.openxmlformats.org/officeDocument/2006/relationships" r:id="rId3"/>
          </a:graphicData>
        </a:graphic>
      </p:graphicFrame>
      <mc:AlternateContent xmlns:mc="http://schemas.openxmlformats.org/markup-compatibility/2006" xmlns:cx1="http://schemas.microsoft.com/office/drawing/2015/9/8/chartex">
        <mc:Choice Requires="cx1">
          <p:graphicFrame>
            <p:nvGraphicFramePr>
              <p:cNvPr id="19" name="Chart 18">
                <a:extLst>
                  <a:ext uri="{FF2B5EF4-FFF2-40B4-BE49-F238E27FC236}">
                    <a16:creationId xmlns:a16="http://schemas.microsoft.com/office/drawing/2014/main" id="{6216FCE6-9211-758B-BE16-55AD5A64C706}"/>
                  </a:ext>
                </a:extLst>
              </p:cNvPr>
              <p:cNvGraphicFramePr/>
              <p:nvPr/>
            </p:nvGraphicFramePr>
            <p:xfrm>
              <a:off x="2850438" y="2187646"/>
              <a:ext cx="6568072" cy="3079210"/>
            </p:xfrm>
            <a:graphic>
              <a:graphicData uri="http://schemas.microsoft.com/office/drawing/2014/chartex">
                <cx:chart xmlns:cx="http://schemas.microsoft.com/office/drawing/2014/chartex" xmlns:r="http://schemas.openxmlformats.org/officeDocument/2006/relationships" r:id="rId4"/>
              </a:graphicData>
            </a:graphic>
          </p:graphicFrame>
        </mc:Choice>
        <mc:Fallback xmlns="">
          <p:pic>
            <p:nvPicPr>
              <p:cNvPr id="19" name="Chart 18">
                <a:extLst>
                  <a:ext uri="{FF2B5EF4-FFF2-40B4-BE49-F238E27FC236}">
                    <a16:creationId xmlns:a16="http://schemas.microsoft.com/office/drawing/2014/main" id="{6216FCE6-9211-758B-BE16-55AD5A64C706}"/>
                  </a:ext>
                </a:extLst>
              </p:cNvPr>
              <p:cNvPicPr>
                <a:picLocks noGrp="1" noRot="1" noChangeAspect="1" noMove="1" noResize="1" noEditPoints="1" noAdjustHandles="1" noChangeArrowheads="1" noChangeShapeType="1"/>
              </p:cNvPicPr>
              <p:nvPr/>
            </p:nvPicPr>
            <p:blipFill>
              <a:blip r:embed="rId5"/>
              <a:stretch>
                <a:fillRect/>
              </a:stretch>
            </p:blipFill>
            <p:spPr>
              <a:xfrm>
                <a:off x="2850438" y="2187646"/>
                <a:ext cx="6568072" cy="3079210"/>
              </a:xfrm>
              <a:prstGeom prst="rect">
                <a:avLst/>
              </a:prstGeom>
            </p:spPr>
          </p:pic>
        </mc:Fallback>
      </mc:AlternateContent>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HERTHENA-Lung01</a:t>
            </a:r>
            <a:r>
              <a:rPr lang="en-US" dirty="0"/>
              <a:t>: Correlative Biomarker Analyses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29067" y="639958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Yu. WCLC 2023. Abstr OA05.03. Yu. JCO. 2023; JCO2301476. </a:t>
            </a:r>
          </a:p>
        </p:txBody>
      </p:sp>
      <p:sp>
        <p:nvSpPr>
          <p:cNvPr id="2" name="TextBox 1">
            <a:extLst>
              <a:ext uri="{FF2B5EF4-FFF2-40B4-BE49-F238E27FC236}">
                <a16:creationId xmlns:a16="http://schemas.microsoft.com/office/drawing/2014/main" id="{06C80020-CF75-5FDA-D70E-50E7FEAA509E}"/>
              </a:ext>
            </a:extLst>
          </p:cNvPr>
          <p:cNvSpPr txBox="1"/>
          <p:nvPr/>
        </p:nvSpPr>
        <p:spPr>
          <a:xfrm>
            <a:off x="353291" y="5313915"/>
            <a:ext cx="2907491" cy="307777"/>
          </a:xfrm>
          <a:prstGeom prst="rect">
            <a:avLst/>
          </a:prstGeom>
          <a:noFill/>
        </p:spPr>
        <p:txBody>
          <a:bodyPr wrap="square" rtlCol="0">
            <a:spAutoFit/>
          </a:bodyPr>
          <a:lstStyle/>
          <a:p>
            <a:pPr algn="r"/>
            <a:r>
              <a:rPr lang="en-US" sz="1400" dirty="0">
                <a:solidFill>
                  <a:schemeClr val="bg1"/>
                </a:solidFill>
                <a:latin typeface="+mn-lt"/>
                <a:cs typeface="Arial" panose="020B0604020202020204" pitchFamily="34" charset="0"/>
              </a:rPr>
              <a:t>Biomarker-evaluable patients, n/N</a:t>
            </a:r>
          </a:p>
        </p:txBody>
      </p:sp>
      <p:sp>
        <p:nvSpPr>
          <p:cNvPr id="3" name="TextBox 2">
            <a:extLst>
              <a:ext uri="{FF2B5EF4-FFF2-40B4-BE49-F238E27FC236}">
                <a16:creationId xmlns:a16="http://schemas.microsoft.com/office/drawing/2014/main" id="{DB2AA65E-4C91-9E5E-9D04-E8A90D749F22}"/>
              </a:ext>
            </a:extLst>
          </p:cNvPr>
          <p:cNvSpPr txBox="1"/>
          <p:nvPr/>
        </p:nvSpPr>
        <p:spPr>
          <a:xfrm>
            <a:off x="3627466" y="5313915"/>
            <a:ext cx="619080" cy="307777"/>
          </a:xfrm>
          <a:prstGeom prst="rect">
            <a:avLst/>
          </a:prstGeom>
          <a:noFill/>
        </p:spPr>
        <p:txBody>
          <a:bodyPr wrap="none" rtlCol="0">
            <a:spAutoFit/>
          </a:bodyPr>
          <a:lstStyle/>
          <a:p>
            <a:pPr algn="ctr"/>
            <a:r>
              <a:rPr lang="en-US" sz="1400" b="0" dirty="0">
                <a:solidFill>
                  <a:schemeClr val="bg1"/>
                </a:solidFill>
                <a:latin typeface="+mn-lt"/>
                <a:cs typeface="Arial" panose="020B0604020202020204" pitchFamily="34" charset="0"/>
              </a:rPr>
              <a:t>54/67</a:t>
            </a:r>
          </a:p>
        </p:txBody>
      </p:sp>
      <p:sp>
        <p:nvSpPr>
          <p:cNvPr id="4" name="TextBox 3">
            <a:extLst>
              <a:ext uri="{FF2B5EF4-FFF2-40B4-BE49-F238E27FC236}">
                <a16:creationId xmlns:a16="http://schemas.microsoft.com/office/drawing/2014/main" id="{64EDDBFD-581A-EBCE-A2D9-9724241ECC26}"/>
              </a:ext>
            </a:extLst>
          </p:cNvPr>
          <p:cNvSpPr txBox="1"/>
          <p:nvPr/>
        </p:nvSpPr>
        <p:spPr>
          <a:xfrm>
            <a:off x="5175434" y="5313915"/>
            <a:ext cx="619080" cy="307777"/>
          </a:xfrm>
          <a:prstGeom prst="rect">
            <a:avLst/>
          </a:prstGeom>
          <a:noFill/>
        </p:spPr>
        <p:txBody>
          <a:bodyPr wrap="none" rtlCol="0">
            <a:spAutoFit/>
          </a:bodyPr>
          <a:lstStyle/>
          <a:p>
            <a:pPr algn="ctr"/>
            <a:r>
              <a:rPr lang="en-US" sz="1400" b="0" dirty="0">
                <a:solidFill>
                  <a:schemeClr val="bg1"/>
                </a:solidFill>
                <a:latin typeface="+mn-lt"/>
                <a:cs typeface="Arial" panose="020B0604020202020204" pitchFamily="34" charset="0"/>
              </a:rPr>
              <a:t>89/99</a:t>
            </a:r>
          </a:p>
        </p:txBody>
      </p:sp>
      <p:sp>
        <p:nvSpPr>
          <p:cNvPr id="5" name="TextBox 4">
            <a:extLst>
              <a:ext uri="{FF2B5EF4-FFF2-40B4-BE49-F238E27FC236}">
                <a16:creationId xmlns:a16="http://schemas.microsoft.com/office/drawing/2014/main" id="{8A13FD41-1CC0-5EBF-7A7F-9AC7DD40F5BD}"/>
              </a:ext>
            </a:extLst>
          </p:cNvPr>
          <p:cNvSpPr txBox="1"/>
          <p:nvPr/>
        </p:nvSpPr>
        <p:spPr>
          <a:xfrm>
            <a:off x="6705265" y="5313915"/>
            <a:ext cx="619080" cy="307777"/>
          </a:xfrm>
          <a:prstGeom prst="rect">
            <a:avLst/>
          </a:prstGeom>
          <a:noFill/>
        </p:spPr>
        <p:txBody>
          <a:bodyPr wrap="none" rtlCol="0">
            <a:spAutoFit/>
          </a:bodyPr>
          <a:lstStyle/>
          <a:p>
            <a:pPr algn="ctr"/>
            <a:r>
              <a:rPr lang="en-US" sz="1400" b="0" dirty="0">
                <a:solidFill>
                  <a:schemeClr val="bg1"/>
                </a:solidFill>
                <a:latin typeface="+mn-lt"/>
                <a:cs typeface="Arial" panose="020B0604020202020204" pitchFamily="34" charset="0"/>
              </a:rPr>
              <a:t>35/43</a:t>
            </a:r>
          </a:p>
        </p:txBody>
      </p:sp>
      <p:sp>
        <p:nvSpPr>
          <p:cNvPr id="6" name="TextBox 5">
            <a:extLst>
              <a:ext uri="{FF2B5EF4-FFF2-40B4-BE49-F238E27FC236}">
                <a16:creationId xmlns:a16="http://schemas.microsoft.com/office/drawing/2014/main" id="{8071D055-8ADA-91F7-E855-96A8C0295838}"/>
              </a:ext>
            </a:extLst>
          </p:cNvPr>
          <p:cNvSpPr txBox="1"/>
          <p:nvPr/>
        </p:nvSpPr>
        <p:spPr>
          <a:xfrm>
            <a:off x="8245385" y="5313915"/>
            <a:ext cx="619080" cy="307777"/>
          </a:xfrm>
          <a:prstGeom prst="rect">
            <a:avLst/>
          </a:prstGeom>
          <a:noFill/>
        </p:spPr>
        <p:txBody>
          <a:bodyPr wrap="none" rtlCol="0">
            <a:spAutoFit/>
          </a:bodyPr>
          <a:lstStyle/>
          <a:p>
            <a:pPr algn="ctr"/>
            <a:r>
              <a:rPr lang="en-US" sz="1400" b="0" dirty="0">
                <a:solidFill>
                  <a:schemeClr val="bg1"/>
                </a:solidFill>
                <a:latin typeface="+mn-lt"/>
                <a:cs typeface="Arial" panose="020B0604020202020204" pitchFamily="34" charset="0"/>
              </a:rPr>
              <a:t>15/16</a:t>
            </a:r>
          </a:p>
        </p:txBody>
      </p:sp>
      <p:sp>
        <p:nvSpPr>
          <p:cNvPr id="7" name="TextBox 6">
            <a:extLst>
              <a:ext uri="{FF2B5EF4-FFF2-40B4-BE49-F238E27FC236}">
                <a16:creationId xmlns:a16="http://schemas.microsoft.com/office/drawing/2014/main" id="{7507E69B-C569-5C3C-72D6-5938DB9BF6F3}"/>
              </a:ext>
            </a:extLst>
          </p:cNvPr>
          <p:cNvSpPr txBox="1"/>
          <p:nvPr/>
        </p:nvSpPr>
        <p:spPr>
          <a:xfrm>
            <a:off x="1224782" y="5045398"/>
            <a:ext cx="2035999" cy="307777"/>
          </a:xfrm>
          <a:prstGeom prst="rect">
            <a:avLst/>
          </a:prstGeom>
          <a:noFill/>
        </p:spPr>
        <p:txBody>
          <a:bodyPr wrap="square" rtlCol="0" anchor="ctr">
            <a:spAutoFit/>
          </a:bodyPr>
          <a:lstStyle/>
          <a:p>
            <a:pPr algn="r"/>
            <a:r>
              <a:rPr lang="en-US" sz="1400" b="1" dirty="0">
                <a:solidFill>
                  <a:schemeClr val="bg1"/>
                </a:solidFill>
                <a:latin typeface="+mn-lt"/>
                <a:cs typeface="Arial" panose="020B0604020202020204" pitchFamily="34" charset="0"/>
              </a:rPr>
              <a:t>Confirmed BOR (BICR)</a:t>
            </a:r>
          </a:p>
        </p:txBody>
      </p:sp>
      <p:sp>
        <p:nvSpPr>
          <p:cNvPr id="8" name="TextBox 7">
            <a:extLst>
              <a:ext uri="{FF2B5EF4-FFF2-40B4-BE49-F238E27FC236}">
                <a16:creationId xmlns:a16="http://schemas.microsoft.com/office/drawing/2014/main" id="{CB02A92F-F40D-26F2-1CE2-F3CEC5E35E1E}"/>
              </a:ext>
            </a:extLst>
          </p:cNvPr>
          <p:cNvSpPr txBox="1"/>
          <p:nvPr/>
        </p:nvSpPr>
        <p:spPr>
          <a:xfrm>
            <a:off x="1224782" y="5577564"/>
            <a:ext cx="2035999" cy="523220"/>
          </a:xfrm>
          <a:prstGeom prst="rect">
            <a:avLst/>
          </a:prstGeom>
          <a:noFill/>
        </p:spPr>
        <p:txBody>
          <a:bodyPr wrap="square" rtlCol="0">
            <a:spAutoFit/>
          </a:bodyPr>
          <a:lstStyle/>
          <a:p>
            <a:pPr algn="r"/>
            <a:r>
              <a:rPr lang="en-US" sz="1400" dirty="0">
                <a:solidFill>
                  <a:schemeClr val="bg1"/>
                </a:solidFill>
                <a:latin typeface="+mn-lt"/>
                <a:cs typeface="Arial" panose="020B0604020202020204" pitchFamily="34" charset="0"/>
              </a:rPr>
              <a:t>Median H-score</a:t>
            </a:r>
            <a:br>
              <a:rPr lang="en-US" sz="1400" dirty="0">
                <a:solidFill>
                  <a:schemeClr val="bg1"/>
                </a:solidFill>
                <a:latin typeface="+mn-lt"/>
                <a:cs typeface="Arial" panose="020B0604020202020204" pitchFamily="34" charset="0"/>
              </a:rPr>
            </a:br>
            <a:r>
              <a:rPr lang="en-US" sz="1400" dirty="0">
                <a:solidFill>
                  <a:schemeClr val="bg1"/>
                </a:solidFill>
                <a:latin typeface="+mn-lt"/>
                <a:cs typeface="Arial" panose="020B0604020202020204" pitchFamily="34" charset="0"/>
              </a:rPr>
              <a:t>(range)</a:t>
            </a:r>
          </a:p>
        </p:txBody>
      </p:sp>
      <p:sp>
        <p:nvSpPr>
          <p:cNvPr id="9" name="TextBox 8">
            <a:extLst>
              <a:ext uri="{FF2B5EF4-FFF2-40B4-BE49-F238E27FC236}">
                <a16:creationId xmlns:a16="http://schemas.microsoft.com/office/drawing/2014/main" id="{336A6C31-2470-F955-2789-2FDD63A9249B}"/>
              </a:ext>
            </a:extLst>
          </p:cNvPr>
          <p:cNvSpPr txBox="1"/>
          <p:nvPr/>
        </p:nvSpPr>
        <p:spPr>
          <a:xfrm>
            <a:off x="3580178" y="5577564"/>
            <a:ext cx="713657" cy="523220"/>
          </a:xfrm>
          <a:prstGeom prst="rect">
            <a:avLst/>
          </a:prstGeom>
          <a:noFill/>
        </p:spPr>
        <p:txBody>
          <a:bodyPr wrap="none" rtlCol="0">
            <a:spAutoFit/>
          </a:bodyPr>
          <a:lstStyle/>
          <a:p>
            <a:pPr algn="ctr"/>
            <a:r>
              <a:rPr lang="en-US" sz="1400" b="0" dirty="0">
                <a:solidFill>
                  <a:schemeClr val="bg1"/>
                </a:solidFill>
                <a:latin typeface="+mn-lt"/>
                <a:cs typeface="Arial" panose="020B0604020202020204" pitchFamily="34" charset="0"/>
              </a:rPr>
              <a:t>205</a:t>
            </a:r>
            <a:br>
              <a:rPr lang="en-US" sz="1400" b="0" dirty="0">
                <a:solidFill>
                  <a:schemeClr val="bg1"/>
                </a:solidFill>
                <a:latin typeface="+mn-lt"/>
                <a:cs typeface="Arial" panose="020B0604020202020204" pitchFamily="34" charset="0"/>
              </a:rPr>
            </a:br>
            <a:r>
              <a:rPr lang="en-US" sz="1400" b="0" dirty="0">
                <a:solidFill>
                  <a:schemeClr val="bg1"/>
                </a:solidFill>
                <a:latin typeface="+mn-lt"/>
                <a:cs typeface="Arial" panose="020B0604020202020204" pitchFamily="34" charset="0"/>
              </a:rPr>
              <a:t>(0-300)</a:t>
            </a:r>
          </a:p>
        </p:txBody>
      </p:sp>
      <p:sp>
        <p:nvSpPr>
          <p:cNvPr id="10" name="TextBox 9">
            <a:extLst>
              <a:ext uri="{FF2B5EF4-FFF2-40B4-BE49-F238E27FC236}">
                <a16:creationId xmlns:a16="http://schemas.microsoft.com/office/drawing/2014/main" id="{1E3C220C-BA47-FD50-C916-642F321661A5}"/>
              </a:ext>
            </a:extLst>
          </p:cNvPr>
          <p:cNvSpPr txBox="1"/>
          <p:nvPr/>
        </p:nvSpPr>
        <p:spPr>
          <a:xfrm>
            <a:off x="5128144" y="5577564"/>
            <a:ext cx="713657" cy="523220"/>
          </a:xfrm>
          <a:prstGeom prst="rect">
            <a:avLst/>
          </a:prstGeom>
          <a:noFill/>
        </p:spPr>
        <p:txBody>
          <a:bodyPr wrap="none" rtlCol="0">
            <a:spAutoFit/>
          </a:bodyPr>
          <a:lstStyle/>
          <a:p>
            <a:pPr algn="ctr"/>
            <a:r>
              <a:rPr lang="en-US" sz="1400" b="0" dirty="0">
                <a:solidFill>
                  <a:schemeClr val="bg1"/>
                </a:solidFill>
                <a:latin typeface="+mn-lt"/>
                <a:cs typeface="Arial" panose="020B0604020202020204" pitchFamily="34" charset="0"/>
              </a:rPr>
              <a:t>205</a:t>
            </a:r>
            <a:br>
              <a:rPr lang="en-US" sz="1400" b="0" dirty="0">
                <a:solidFill>
                  <a:schemeClr val="bg1"/>
                </a:solidFill>
                <a:latin typeface="+mn-lt"/>
                <a:cs typeface="Arial" panose="020B0604020202020204" pitchFamily="34" charset="0"/>
              </a:rPr>
            </a:br>
            <a:r>
              <a:rPr lang="en-US" sz="1400" b="0" dirty="0">
                <a:solidFill>
                  <a:schemeClr val="bg1"/>
                </a:solidFill>
                <a:latin typeface="+mn-lt"/>
                <a:cs typeface="Arial" panose="020B0604020202020204" pitchFamily="34" charset="0"/>
              </a:rPr>
              <a:t>(0-300)</a:t>
            </a:r>
          </a:p>
        </p:txBody>
      </p:sp>
      <p:sp>
        <p:nvSpPr>
          <p:cNvPr id="11" name="TextBox 10">
            <a:extLst>
              <a:ext uri="{FF2B5EF4-FFF2-40B4-BE49-F238E27FC236}">
                <a16:creationId xmlns:a16="http://schemas.microsoft.com/office/drawing/2014/main" id="{1CC1EE5C-1B4E-6799-97F7-406B50585542}"/>
              </a:ext>
            </a:extLst>
          </p:cNvPr>
          <p:cNvSpPr txBox="1"/>
          <p:nvPr/>
        </p:nvSpPr>
        <p:spPr>
          <a:xfrm>
            <a:off x="6657977" y="5577564"/>
            <a:ext cx="713657" cy="523220"/>
          </a:xfrm>
          <a:prstGeom prst="rect">
            <a:avLst/>
          </a:prstGeom>
          <a:noFill/>
        </p:spPr>
        <p:txBody>
          <a:bodyPr wrap="none" rtlCol="0">
            <a:spAutoFit/>
          </a:bodyPr>
          <a:lstStyle/>
          <a:p>
            <a:pPr algn="ctr"/>
            <a:r>
              <a:rPr lang="en-US" sz="1400" b="0" dirty="0">
                <a:solidFill>
                  <a:schemeClr val="bg1"/>
                </a:solidFill>
                <a:latin typeface="+mn-lt"/>
                <a:cs typeface="Arial" panose="020B0604020202020204" pitchFamily="34" charset="0"/>
              </a:rPr>
              <a:t>179</a:t>
            </a:r>
            <a:br>
              <a:rPr lang="en-US" sz="1400" b="0" dirty="0">
                <a:solidFill>
                  <a:schemeClr val="bg1"/>
                </a:solidFill>
                <a:latin typeface="+mn-lt"/>
                <a:cs typeface="Arial" panose="020B0604020202020204" pitchFamily="34" charset="0"/>
              </a:rPr>
            </a:br>
            <a:r>
              <a:rPr lang="en-US" sz="1400" b="0" dirty="0">
                <a:solidFill>
                  <a:schemeClr val="bg1"/>
                </a:solidFill>
                <a:latin typeface="+mn-lt"/>
                <a:cs typeface="Arial" panose="020B0604020202020204" pitchFamily="34" charset="0"/>
              </a:rPr>
              <a:t>(0-300)</a:t>
            </a:r>
          </a:p>
        </p:txBody>
      </p:sp>
      <p:sp>
        <p:nvSpPr>
          <p:cNvPr id="12" name="TextBox 11">
            <a:extLst>
              <a:ext uri="{FF2B5EF4-FFF2-40B4-BE49-F238E27FC236}">
                <a16:creationId xmlns:a16="http://schemas.microsoft.com/office/drawing/2014/main" id="{99EA98C1-FF80-EA72-FDA3-8BFE5F4985E2}"/>
              </a:ext>
            </a:extLst>
          </p:cNvPr>
          <p:cNvSpPr txBox="1"/>
          <p:nvPr/>
        </p:nvSpPr>
        <p:spPr>
          <a:xfrm>
            <a:off x="8152410" y="5577564"/>
            <a:ext cx="805029" cy="523220"/>
          </a:xfrm>
          <a:prstGeom prst="rect">
            <a:avLst/>
          </a:prstGeom>
          <a:noFill/>
        </p:spPr>
        <p:txBody>
          <a:bodyPr wrap="none" rtlCol="0">
            <a:spAutoFit/>
          </a:bodyPr>
          <a:lstStyle/>
          <a:p>
            <a:pPr algn="ctr"/>
            <a:r>
              <a:rPr lang="en-US" sz="1400" b="0" dirty="0">
                <a:solidFill>
                  <a:schemeClr val="bg1"/>
                </a:solidFill>
                <a:latin typeface="+mn-lt"/>
                <a:cs typeface="Arial" panose="020B0604020202020204" pitchFamily="34" charset="0"/>
              </a:rPr>
              <a:t>195</a:t>
            </a:r>
            <a:br>
              <a:rPr lang="en-US" sz="1400" b="0" dirty="0">
                <a:solidFill>
                  <a:schemeClr val="bg1"/>
                </a:solidFill>
                <a:latin typeface="+mn-lt"/>
                <a:cs typeface="Arial" panose="020B0604020202020204" pitchFamily="34" charset="0"/>
              </a:rPr>
            </a:br>
            <a:r>
              <a:rPr lang="en-US" sz="1400" b="0" dirty="0">
                <a:solidFill>
                  <a:schemeClr val="bg1"/>
                </a:solidFill>
                <a:latin typeface="+mn-lt"/>
                <a:cs typeface="Arial" panose="020B0604020202020204" pitchFamily="34" charset="0"/>
              </a:rPr>
              <a:t>(15-295)</a:t>
            </a:r>
          </a:p>
        </p:txBody>
      </p:sp>
      <p:sp>
        <p:nvSpPr>
          <p:cNvPr id="13" name="TextBox 12">
            <a:extLst>
              <a:ext uri="{FF2B5EF4-FFF2-40B4-BE49-F238E27FC236}">
                <a16:creationId xmlns:a16="http://schemas.microsoft.com/office/drawing/2014/main" id="{6C582B55-C1C8-08AA-077A-C5292C862FB6}"/>
              </a:ext>
            </a:extLst>
          </p:cNvPr>
          <p:cNvSpPr txBox="1"/>
          <p:nvPr/>
        </p:nvSpPr>
        <p:spPr>
          <a:xfrm>
            <a:off x="3609833" y="5045398"/>
            <a:ext cx="654346" cy="307777"/>
          </a:xfrm>
          <a:prstGeom prst="rect">
            <a:avLst/>
          </a:prstGeom>
          <a:noFill/>
        </p:spPr>
        <p:txBody>
          <a:bodyPr wrap="none" rtlCol="0" anchor="ctr">
            <a:spAutoFit/>
          </a:bodyPr>
          <a:lstStyle/>
          <a:p>
            <a:pPr algn="ctr"/>
            <a:r>
              <a:rPr lang="en-US" sz="1400" b="1" dirty="0">
                <a:solidFill>
                  <a:schemeClr val="accent4"/>
                </a:solidFill>
                <a:latin typeface="+mn-lt"/>
                <a:cs typeface="Arial" panose="020B0604020202020204" pitchFamily="34" charset="0"/>
              </a:rPr>
              <a:t>CR/PR</a:t>
            </a:r>
          </a:p>
        </p:txBody>
      </p:sp>
      <p:sp>
        <p:nvSpPr>
          <p:cNvPr id="14" name="TextBox 13">
            <a:extLst>
              <a:ext uri="{FF2B5EF4-FFF2-40B4-BE49-F238E27FC236}">
                <a16:creationId xmlns:a16="http://schemas.microsoft.com/office/drawing/2014/main" id="{56AF6A7C-BAFE-D3F8-0C03-569BD98745A9}"/>
              </a:ext>
            </a:extLst>
          </p:cNvPr>
          <p:cNvSpPr txBox="1"/>
          <p:nvPr/>
        </p:nvSpPr>
        <p:spPr>
          <a:xfrm>
            <a:off x="5293252" y="5045398"/>
            <a:ext cx="383438" cy="307777"/>
          </a:xfrm>
          <a:prstGeom prst="rect">
            <a:avLst/>
          </a:prstGeom>
          <a:noFill/>
        </p:spPr>
        <p:txBody>
          <a:bodyPr wrap="none" rtlCol="0" anchor="ctr">
            <a:spAutoFit/>
          </a:bodyPr>
          <a:lstStyle/>
          <a:p>
            <a:pPr algn="ctr"/>
            <a:r>
              <a:rPr lang="en-US" sz="1400" b="1" dirty="0">
                <a:solidFill>
                  <a:schemeClr val="accent1"/>
                </a:solidFill>
                <a:latin typeface="+mn-lt"/>
                <a:cs typeface="Arial" panose="020B0604020202020204" pitchFamily="34" charset="0"/>
              </a:rPr>
              <a:t>SD</a:t>
            </a:r>
          </a:p>
        </p:txBody>
      </p:sp>
      <p:sp>
        <p:nvSpPr>
          <p:cNvPr id="15" name="TextBox 14">
            <a:extLst>
              <a:ext uri="{FF2B5EF4-FFF2-40B4-BE49-F238E27FC236}">
                <a16:creationId xmlns:a16="http://schemas.microsoft.com/office/drawing/2014/main" id="{A3B48490-30DE-12DD-66EE-0DC2CBE44503}"/>
              </a:ext>
            </a:extLst>
          </p:cNvPr>
          <p:cNvSpPr txBox="1"/>
          <p:nvPr/>
        </p:nvSpPr>
        <p:spPr>
          <a:xfrm>
            <a:off x="6817474" y="5045398"/>
            <a:ext cx="394660" cy="307777"/>
          </a:xfrm>
          <a:prstGeom prst="rect">
            <a:avLst/>
          </a:prstGeom>
          <a:noFill/>
        </p:spPr>
        <p:txBody>
          <a:bodyPr wrap="none" rtlCol="0" anchor="ctr">
            <a:spAutoFit/>
          </a:bodyPr>
          <a:lstStyle/>
          <a:p>
            <a:pPr algn="ctr"/>
            <a:r>
              <a:rPr lang="en-US" sz="1400" b="1" dirty="0">
                <a:solidFill>
                  <a:schemeClr val="accent3"/>
                </a:solidFill>
                <a:latin typeface="+mn-lt"/>
                <a:cs typeface="Arial" panose="020B0604020202020204" pitchFamily="34" charset="0"/>
              </a:rPr>
              <a:t>PD</a:t>
            </a:r>
          </a:p>
        </p:txBody>
      </p:sp>
      <p:sp>
        <p:nvSpPr>
          <p:cNvPr id="16" name="TextBox 15">
            <a:extLst>
              <a:ext uri="{FF2B5EF4-FFF2-40B4-BE49-F238E27FC236}">
                <a16:creationId xmlns:a16="http://schemas.microsoft.com/office/drawing/2014/main" id="{2C73662F-A4D1-6E99-A0BD-66C9496278EF}"/>
              </a:ext>
            </a:extLst>
          </p:cNvPr>
          <p:cNvSpPr txBox="1"/>
          <p:nvPr/>
        </p:nvSpPr>
        <p:spPr>
          <a:xfrm>
            <a:off x="8359197" y="5045398"/>
            <a:ext cx="391454" cy="307777"/>
          </a:xfrm>
          <a:prstGeom prst="rect">
            <a:avLst/>
          </a:prstGeom>
          <a:noFill/>
        </p:spPr>
        <p:txBody>
          <a:bodyPr wrap="none" rtlCol="0" anchor="ctr">
            <a:spAutoFit/>
          </a:bodyPr>
          <a:lstStyle/>
          <a:p>
            <a:pPr algn="ctr"/>
            <a:r>
              <a:rPr lang="en-US" sz="1400" b="1" dirty="0">
                <a:solidFill>
                  <a:schemeClr val="accent5"/>
                </a:solidFill>
                <a:latin typeface="+mn-lt"/>
                <a:cs typeface="Arial" panose="020B0604020202020204" pitchFamily="34" charset="0"/>
              </a:rPr>
              <a:t>NE</a:t>
            </a:r>
          </a:p>
        </p:txBody>
      </p:sp>
      <p:sp>
        <p:nvSpPr>
          <p:cNvPr id="17" name="TextBox 16">
            <a:extLst>
              <a:ext uri="{FF2B5EF4-FFF2-40B4-BE49-F238E27FC236}">
                <a16:creationId xmlns:a16="http://schemas.microsoft.com/office/drawing/2014/main" id="{FBC6D462-C9B9-A846-31D0-85BD99365627}"/>
              </a:ext>
            </a:extLst>
          </p:cNvPr>
          <p:cNvSpPr txBox="1"/>
          <p:nvPr/>
        </p:nvSpPr>
        <p:spPr>
          <a:xfrm rot="16200000">
            <a:off x="1271860" y="3352707"/>
            <a:ext cx="2739998" cy="584775"/>
          </a:xfrm>
          <a:prstGeom prst="rect">
            <a:avLst/>
          </a:prstGeom>
          <a:noFill/>
        </p:spPr>
        <p:txBody>
          <a:bodyPr wrap="square" rtlCol="0">
            <a:spAutoFit/>
          </a:bodyPr>
          <a:lstStyle/>
          <a:p>
            <a:pPr algn="ctr"/>
            <a:r>
              <a:rPr lang="en-US" sz="1600" dirty="0">
                <a:solidFill>
                  <a:schemeClr val="bg1"/>
                </a:solidFill>
                <a:latin typeface="+mn-lt"/>
              </a:rPr>
              <a:t>Tumor</a:t>
            </a:r>
            <a:r>
              <a:rPr lang="en-US" sz="1600" dirty="0">
                <a:solidFill>
                  <a:schemeClr val="bg1"/>
                </a:solidFill>
                <a:latin typeface="+mn-lt"/>
                <a:cs typeface="Arial" panose="020B0604020202020204" pitchFamily="34" charset="0"/>
              </a:rPr>
              <a:t> HER3 Membrane </a:t>
            </a:r>
          </a:p>
          <a:p>
            <a:pPr algn="ctr"/>
            <a:r>
              <a:rPr lang="en-US" sz="1600" dirty="0">
                <a:solidFill>
                  <a:schemeClr val="bg1"/>
                </a:solidFill>
                <a:latin typeface="+mn-lt"/>
                <a:cs typeface="Arial" panose="020B0604020202020204" pitchFamily="34" charset="0"/>
              </a:rPr>
              <a:t>H-Score at Baseline</a:t>
            </a:r>
          </a:p>
        </p:txBody>
      </p:sp>
      <p:sp>
        <p:nvSpPr>
          <p:cNvPr id="20" name="TextBox 19">
            <a:extLst>
              <a:ext uri="{FF2B5EF4-FFF2-40B4-BE49-F238E27FC236}">
                <a16:creationId xmlns:a16="http://schemas.microsoft.com/office/drawing/2014/main" id="{26B2FF3C-3D65-DEDB-09F3-EA077E22C670}"/>
              </a:ext>
            </a:extLst>
          </p:cNvPr>
          <p:cNvSpPr txBox="1"/>
          <p:nvPr/>
        </p:nvSpPr>
        <p:spPr>
          <a:xfrm>
            <a:off x="3190009" y="6141171"/>
            <a:ext cx="6141027" cy="258532"/>
          </a:xfrm>
          <a:prstGeom prst="rect">
            <a:avLst/>
          </a:prstGeom>
          <a:noFill/>
        </p:spPr>
        <p:txBody>
          <a:bodyPr wrap="square">
            <a:spAutoFit/>
          </a:bodyPr>
          <a:lstStyle/>
          <a:p>
            <a:pPr algn="ctr">
              <a:lnSpc>
                <a:spcPct val="90000"/>
              </a:lnSpc>
            </a:pPr>
            <a:r>
              <a:rPr lang="en-US" sz="1200" b="0" dirty="0">
                <a:solidFill>
                  <a:schemeClr val="bg1"/>
                </a:solidFill>
                <a:latin typeface="+mn-lt"/>
                <a:cs typeface="Arial" panose="020B0604020202020204" pitchFamily="34" charset="0"/>
              </a:rPr>
              <a:t>Medians are indicated by horizontal lines; means are indicated by X. </a:t>
            </a:r>
          </a:p>
        </p:txBody>
      </p:sp>
      <p:sp>
        <p:nvSpPr>
          <p:cNvPr id="21" name="TextBox 20">
            <a:extLst>
              <a:ext uri="{FF2B5EF4-FFF2-40B4-BE49-F238E27FC236}">
                <a16:creationId xmlns:a16="http://schemas.microsoft.com/office/drawing/2014/main" id="{B28A7CA3-81C2-ECB2-B7D8-BFB860362DD3}"/>
              </a:ext>
            </a:extLst>
          </p:cNvPr>
          <p:cNvSpPr txBox="1"/>
          <p:nvPr/>
        </p:nvSpPr>
        <p:spPr>
          <a:xfrm>
            <a:off x="942980" y="1514839"/>
            <a:ext cx="10306040" cy="584775"/>
          </a:xfrm>
          <a:prstGeom prst="rect">
            <a:avLst/>
          </a:prstGeom>
          <a:noFill/>
        </p:spPr>
        <p:txBody>
          <a:bodyPr wrap="square">
            <a:spAutoFit/>
          </a:bodyPr>
          <a:lstStyle/>
          <a:p>
            <a:pPr algn="ctr"/>
            <a:r>
              <a:rPr lang="en-US" sz="1600" dirty="0">
                <a:solidFill>
                  <a:schemeClr val="bg1"/>
                </a:solidFill>
                <a:latin typeface="+mn-lt"/>
                <a:ea typeface="MS Mincho" panose="02020609040205080304" pitchFamily="49" charset="-128"/>
                <a:cs typeface="Times New Roman" panose="02020603050405020304" pitchFamily="18" charset="0"/>
              </a:rPr>
              <a:t>Correlation of </a:t>
            </a:r>
            <a:r>
              <a:rPr lang="en-US" sz="1600" b="1" dirty="0">
                <a:solidFill>
                  <a:schemeClr val="bg1"/>
                </a:solidFill>
                <a:effectLst/>
                <a:latin typeface="+mn-lt"/>
                <a:ea typeface="MS Mincho" panose="02020609040205080304" pitchFamily="49" charset="-128"/>
                <a:cs typeface="Times New Roman" panose="02020603050405020304" pitchFamily="18" charset="0"/>
              </a:rPr>
              <a:t>Tumor HER3 Membrane H-Score at Baseline</a:t>
            </a:r>
            <a:br>
              <a:rPr lang="en-US" sz="1600" b="1" dirty="0">
                <a:solidFill>
                  <a:schemeClr val="bg1"/>
                </a:solidFill>
                <a:effectLst/>
                <a:latin typeface="+mn-lt"/>
                <a:ea typeface="MS Mincho" panose="02020609040205080304" pitchFamily="49" charset="-128"/>
                <a:cs typeface="Times New Roman" panose="02020603050405020304" pitchFamily="18" charset="0"/>
              </a:rPr>
            </a:br>
            <a:r>
              <a:rPr lang="en-US" sz="1600" b="1" dirty="0">
                <a:solidFill>
                  <a:schemeClr val="bg1"/>
                </a:solidFill>
                <a:effectLst/>
                <a:latin typeface="+mn-lt"/>
                <a:ea typeface="MS Mincho" panose="02020609040205080304" pitchFamily="49" charset="-128"/>
                <a:cs typeface="Times New Roman" panose="02020603050405020304" pitchFamily="18" charset="0"/>
              </a:rPr>
              <a:t>with BOR </a:t>
            </a:r>
            <a:r>
              <a:rPr lang="en-US" sz="1600" dirty="0">
                <a:solidFill>
                  <a:schemeClr val="bg1"/>
                </a:solidFill>
                <a:latin typeface="+mn-lt"/>
                <a:ea typeface="MS Mincho" panose="02020609040205080304" pitchFamily="49" charset="-128"/>
                <a:cs typeface="Times New Roman" panose="02020603050405020304" pitchFamily="18" charset="0"/>
              </a:rPr>
              <a:t>A</a:t>
            </a:r>
            <a:r>
              <a:rPr lang="en-US" sz="1600" b="1" dirty="0">
                <a:solidFill>
                  <a:schemeClr val="bg1"/>
                </a:solidFill>
                <a:effectLst/>
                <a:latin typeface="+mn-lt"/>
                <a:ea typeface="MS Mincho" panose="02020609040205080304" pitchFamily="49" charset="-128"/>
                <a:cs typeface="Times New Roman" panose="02020603050405020304" pitchFamily="18" charset="0"/>
              </a:rPr>
              <a:t>fter Therapy With HER3-DXd 5.6 mg/kg (N = 225)</a:t>
            </a:r>
            <a:endParaRPr lang="en-US" sz="1600" b="1" baseline="30000" dirty="0">
              <a:solidFill>
                <a:schemeClr val="bg1"/>
              </a:solidFill>
              <a:latin typeface="+mn-lt"/>
            </a:endParaRPr>
          </a:p>
        </p:txBody>
      </p:sp>
      <p:cxnSp>
        <p:nvCxnSpPr>
          <p:cNvPr id="25" name="Straight Connector 24">
            <a:extLst>
              <a:ext uri="{FF2B5EF4-FFF2-40B4-BE49-F238E27FC236}">
                <a16:creationId xmlns:a16="http://schemas.microsoft.com/office/drawing/2014/main" id="{8826D3FB-4452-2CAF-E7BE-743BC14CEF0E}"/>
              </a:ext>
            </a:extLst>
          </p:cNvPr>
          <p:cNvCxnSpPr>
            <a:cxnSpLocks/>
          </p:cNvCxnSpPr>
          <p:nvPr/>
        </p:nvCxnSpPr>
        <p:spPr bwMode="auto">
          <a:xfrm flipH="1">
            <a:off x="3117273" y="232756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9882EAB5-A206-E1FE-4E9F-D667C374B7D0}"/>
              </a:ext>
            </a:extLst>
          </p:cNvPr>
          <p:cNvCxnSpPr>
            <a:cxnSpLocks/>
          </p:cNvCxnSpPr>
          <p:nvPr/>
        </p:nvCxnSpPr>
        <p:spPr bwMode="auto">
          <a:xfrm flipH="1">
            <a:off x="3117273" y="4973783"/>
            <a:ext cx="64008" cy="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13276877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34" name="Group 9233">
            <a:extLst>
              <a:ext uri="{FF2B5EF4-FFF2-40B4-BE49-F238E27FC236}">
                <a16:creationId xmlns:a16="http://schemas.microsoft.com/office/drawing/2014/main" id="{6BAFBBFD-A5D4-334C-BE00-B5DF085CDD3E}"/>
              </a:ext>
            </a:extLst>
          </p:cNvPr>
          <p:cNvGrpSpPr/>
          <p:nvPr/>
        </p:nvGrpSpPr>
        <p:grpSpPr>
          <a:xfrm>
            <a:off x="8360936" y="2042013"/>
            <a:ext cx="2206869" cy="164123"/>
            <a:chOff x="8448431" y="337038"/>
            <a:chExt cx="2206869" cy="164123"/>
          </a:xfrm>
        </p:grpSpPr>
        <p:sp>
          <p:nvSpPr>
            <p:cNvPr id="9232" name="Rectangle 9231">
              <a:extLst>
                <a:ext uri="{FF2B5EF4-FFF2-40B4-BE49-F238E27FC236}">
                  <a16:creationId xmlns:a16="http://schemas.microsoft.com/office/drawing/2014/main" id="{252B59DE-EBF7-2FF6-D74C-093DA1841778}"/>
                </a:ext>
              </a:extLst>
            </p:cNvPr>
            <p:cNvSpPr/>
            <p:nvPr/>
          </p:nvSpPr>
          <p:spPr bwMode="auto">
            <a:xfrm>
              <a:off x="8448431" y="337038"/>
              <a:ext cx="2206869" cy="164123"/>
            </a:xfrm>
            <a:prstGeom prst="rect">
              <a:avLst/>
            </a:prstGeom>
            <a:solidFill>
              <a:schemeClr val="accent3"/>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dirty="0"/>
            </a:p>
          </p:txBody>
        </p:sp>
        <p:sp>
          <p:nvSpPr>
            <p:cNvPr id="9233" name="Rectangle 9232">
              <a:extLst>
                <a:ext uri="{FF2B5EF4-FFF2-40B4-BE49-F238E27FC236}">
                  <a16:creationId xmlns:a16="http://schemas.microsoft.com/office/drawing/2014/main" id="{7190C25A-5FDA-48CA-1293-96E4E2D6E017}"/>
                </a:ext>
              </a:extLst>
            </p:cNvPr>
            <p:cNvSpPr/>
            <p:nvPr/>
          </p:nvSpPr>
          <p:spPr bwMode="auto">
            <a:xfrm>
              <a:off x="8448431" y="337038"/>
              <a:ext cx="85969" cy="164123"/>
            </a:xfrm>
            <a:prstGeom prst="rect">
              <a:avLst/>
            </a:prstGeom>
            <a:solidFill>
              <a:schemeClr val="accent1"/>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dirty="0"/>
            </a:p>
          </p:txBody>
        </p:sp>
      </p:grpSp>
      <p:grpSp>
        <p:nvGrpSpPr>
          <p:cNvPr id="9235" name="Group 9234">
            <a:extLst>
              <a:ext uri="{FF2B5EF4-FFF2-40B4-BE49-F238E27FC236}">
                <a16:creationId xmlns:a16="http://schemas.microsoft.com/office/drawing/2014/main" id="{FB607EF3-6AB8-717D-F424-C7C36B0FE560}"/>
              </a:ext>
            </a:extLst>
          </p:cNvPr>
          <p:cNvGrpSpPr/>
          <p:nvPr/>
        </p:nvGrpSpPr>
        <p:grpSpPr>
          <a:xfrm>
            <a:off x="8360936" y="2246007"/>
            <a:ext cx="1460745" cy="164123"/>
            <a:chOff x="8448431" y="337038"/>
            <a:chExt cx="1460745" cy="164123"/>
          </a:xfrm>
        </p:grpSpPr>
        <p:sp>
          <p:nvSpPr>
            <p:cNvPr id="9236" name="Rectangle 9235">
              <a:extLst>
                <a:ext uri="{FF2B5EF4-FFF2-40B4-BE49-F238E27FC236}">
                  <a16:creationId xmlns:a16="http://schemas.microsoft.com/office/drawing/2014/main" id="{2389795A-30EE-BB1E-37A8-2C6A926AC798}"/>
                </a:ext>
              </a:extLst>
            </p:cNvPr>
            <p:cNvSpPr/>
            <p:nvPr/>
          </p:nvSpPr>
          <p:spPr bwMode="auto">
            <a:xfrm>
              <a:off x="8448432" y="337038"/>
              <a:ext cx="1460744" cy="164123"/>
            </a:xfrm>
            <a:prstGeom prst="rect">
              <a:avLst/>
            </a:prstGeom>
            <a:solidFill>
              <a:schemeClr val="accent3"/>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dirty="0"/>
            </a:p>
          </p:txBody>
        </p:sp>
        <p:sp>
          <p:nvSpPr>
            <p:cNvPr id="9237" name="Rectangle 9236">
              <a:extLst>
                <a:ext uri="{FF2B5EF4-FFF2-40B4-BE49-F238E27FC236}">
                  <a16:creationId xmlns:a16="http://schemas.microsoft.com/office/drawing/2014/main" id="{BFBD5E16-3062-5A2D-2127-3632C7327EC2}"/>
                </a:ext>
              </a:extLst>
            </p:cNvPr>
            <p:cNvSpPr/>
            <p:nvPr/>
          </p:nvSpPr>
          <p:spPr bwMode="auto">
            <a:xfrm>
              <a:off x="8448431" y="337038"/>
              <a:ext cx="698744" cy="164123"/>
            </a:xfrm>
            <a:prstGeom prst="rect">
              <a:avLst/>
            </a:prstGeom>
            <a:solidFill>
              <a:schemeClr val="accent1"/>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dirty="0"/>
            </a:p>
          </p:txBody>
        </p:sp>
      </p:grpSp>
      <p:grpSp>
        <p:nvGrpSpPr>
          <p:cNvPr id="9238" name="Group 9237">
            <a:extLst>
              <a:ext uri="{FF2B5EF4-FFF2-40B4-BE49-F238E27FC236}">
                <a16:creationId xmlns:a16="http://schemas.microsoft.com/office/drawing/2014/main" id="{DF5378B2-1AFF-6649-B541-377F42C20F4F}"/>
              </a:ext>
            </a:extLst>
          </p:cNvPr>
          <p:cNvGrpSpPr/>
          <p:nvPr/>
        </p:nvGrpSpPr>
        <p:grpSpPr>
          <a:xfrm>
            <a:off x="8360936" y="2450001"/>
            <a:ext cx="1413119" cy="164123"/>
            <a:chOff x="8448431" y="337038"/>
            <a:chExt cx="1413119" cy="164123"/>
          </a:xfrm>
        </p:grpSpPr>
        <p:sp>
          <p:nvSpPr>
            <p:cNvPr id="9239" name="Rectangle 9238">
              <a:extLst>
                <a:ext uri="{FF2B5EF4-FFF2-40B4-BE49-F238E27FC236}">
                  <a16:creationId xmlns:a16="http://schemas.microsoft.com/office/drawing/2014/main" id="{C0F19B38-61D5-D067-6E8A-843D88D4CA0E}"/>
                </a:ext>
              </a:extLst>
            </p:cNvPr>
            <p:cNvSpPr/>
            <p:nvPr/>
          </p:nvSpPr>
          <p:spPr bwMode="auto">
            <a:xfrm>
              <a:off x="8448431" y="337038"/>
              <a:ext cx="1413119" cy="164123"/>
            </a:xfrm>
            <a:prstGeom prst="rect">
              <a:avLst/>
            </a:prstGeom>
            <a:solidFill>
              <a:schemeClr val="accent3"/>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dirty="0"/>
            </a:p>
          </p:txBody>
        </p:sp>
        <p:sp>
          <p:nvSpPr>
            <p:cNvPr id="9240" name="Rectangle 9239">
              <a:extLst>
                <a:ext uri="{FF2B5EF4-FFF2-40B4-BE49-F238E27FC236}">
                  <a16:creationId xmlns:a16="http://schemas.microsoft.com/office/drawing/2014/main" id="{A3709BBB-DB66-5D56-7A86-99D802D5EC1C}"/>
                </a:ext>
              </a:extLst>
            </p:cNvPr>
            <p:cNvSpPr/>
            <p:nvPr/>
          </p:nvSpPr>
          <p:spPr bwMode="auto">
            <a:xfrm>
              <a:off x="8448432" y="337038"/>
              <a:ext cx="101844" cy="164123"/>
            </a:xfrm>
            <a:prstGeom prst="rect">
              <a:avLst/>
            </a:prstGeom>
            <a:solidFill>
              <a:schemeClr val="accent1"/>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dirty="0"/>
            </a:p>
          </p:txBody>
        </p:sp>
      </p:grpSp>
      <p:grpSp>
        <p:nvGrpSpPr>
          <p:cNvPr id="9241" name="Group 9240">
            <a:extLst>
              <a:ext uri="{FF2B5EF4-FFF2-40B4-BE49-F238E27FC236}">
                <a16:creationId xmlns:a16="http://schemas.microsoft.com/office/drawing/2014/main" id="{3D94C36A-C0F0-D1EA-0267-110F709ECAAD}"/>
              </a:ext>
            </a:extLst>
          </p:cNvPr>
          <p:cNvGrpSpPr/>
          <p:nvPr/>
        </p:nvGrpSpPr>
        <p:grpSpPr>
          <a:xfrm>
            <a:off x="8360936" y="2653995"/>
            <a:ext cx="1190869" cy="164123"/>
            <a:chOff x="8448431" y="337038"/>
            <a:chExt cx="1190869" cy="164123"/>
          </a:xfrm>
        </p:grpSpPr>
        <p:sp>
          <p:nvSpPr>
            <p:cNvPr id="9242" name="Rectangle 9241">
              <a:extLst>
                <a:ext uri="{FF2B5EF4-FFF2-40B4-BE49-F238E27FC236}">
                  <a16:creationId xmlns:a16="http://schemas.microsoft.com/office/drawing/2014/main" id="{174871A8-D8F7-2EC8-16D1-F17E1E62EBDF}"/>
                </a:ext>
              </a:extLst>
            </p:cNvPr>
            <p:cNvSpPr/>
            <p:nvPr/>
          </p:nvSpPr>
          <p:spPr bwMode="auto">
            <a:xfrm>
              <a:off x="8448431" y="337038"/>
              <a:ext cx="1190869" cy="164123"/>
            </a:xfrm>
            <a:prstGeom prst="rect">
              <a:avLst/>
            </a:prstGeom>
            <a:solidFill>
              <a:schemeClr val="accent3"/>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dirty="0"/>
            </a:p>
          </p:txBody>
        </p:sp>
        <p:sp>
          <p:nvSpPr>
            <p:cNvPr id="9243" name="Rectangle 9242">
              <a:extLst>
                <a:ext uri="{FF2B5EF4-FFF2-40B4-BE49-F238E27FC236}">
                  <a16:creationId xmlns:a16="http://schemas.microsoft.com/office/drawing/2014/main" id="{5030ECB3-B62A-DF43-B605-AE7EACAECEF8}"/>
                </a:ext>
              </a:extLst>
            </p:cNvPr>
            <p:cNvSpPr/>
            <p:nvPr/>
          </p:nvSpPr>
          <p:spPr bwMode="auto">
            <a:xfrm>
              <a:off x="8448431" y="337038"/>
              <a:ext cx="638419" cy="164123"/>
            </a:xfrm>
            <a:prstGeom prst="rect">
              <a:avLst/>
            </a:prstGeom>
            <a:solidFill>
              <a:schemeClr val="accent1"/>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dirty="0"/>
            </a:p>
          </p:txBody>
        </p:sp>
      </p:grpSp>
      <p:sp>
        <p:nvSpPr>
          <p:cNvPr id="9245" name="Rectangle 9244">
            <a:extLst>
              <a:ext uri="{FF2B5EF4-FFF2-40B4-BE49-F238E27FC236}">
                <a16:creationId xmlns:a16="http://schemas.microsoft.com/office/drawing/2014/main" id="{1916FE8F-B1A1-7525-E941-E1CC47688294}"/>
              </a:ext>
            </a:extLst>
          </p:cNvPr>
          <p:cNvSpPr/>
          <p:nvPr/>
        </p:nvSpPr>
        <p:spPr bwMode="auto">
          <a:xfrm>
            <a:off x="8360936" y="2857989"/>
            <a:ext cx="1146419" cy="164123"/>
          </a:xfrm>
          <a:prstGeom prst="rect">
            <a:avLst/>
          </a:prstGeom>
          <a:solidFill>
            <a:schemeClr val="accent3"/>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dirty="0"/>
          </a:p>
        </p:txBody>
      </p:sp>
      <p:grpSp>
        <p:nvGrpSpPr>
          <p:cNvPr id="9247" name="Group 9246">
            <a:extLst>
              <a:ext uri="{FF2B5EF4-FFF2-40B4-BE49-F238E27FC236}">
                <a16:creationId xmlns:a16="http://schemas.microsoft.com/office/drawing/2014/main" id="{44D75716-B2B0-2E96-406A-9A2501B55953}"/>
              </a:ext>
            </a:extLst>
          </p:cNvPr>
          <p:cNvGrpSpPr/>
          <p:nvPr/>
        </p:nvGrpSpPr>
        <p:grpSpPr>
          <a:xfrm>
            <a:off x="8360936" y="3061983"/>
            <a:ext cx="1114669" cy="164123"/>
            <a:chOff x="8448431" y="337038"/>
            <a:chExt cx="1114669" cy="164123"/>
          </a:xfrm>
        </p:grpSpPr>
        <p:sp>
          <p:nvSpPr>
            <p:cNvPr id="9248" name="Rectangle 9247">
              <a:extLst>
                <a:ext uri="{FF2B5EF4-FFF2-40B4-BE49-F238E27FC236}">
                  <a16:creationId xmlns:a16="http://schemas.microsoft.com/office/drawing/2014/main" id="{8E1AB6D4-143F-AA53-16B0-D4DE13638C48}"/>
                </a:ext>
              </a:extLst>
            </p:cNvPr>
            <p:cNvSpPr/>
            <p:nvPr/>
          </p:nvSpPr>
          <p:spPr bwMode="auto">
            <a:xfrm>
              <a:off x="8448431" y="337038"/>
              <a:ext cx="1114669" cy="164123"/>
            </a:xfrm>
            <a:prstGeom prst="rect">
              <a:avLst/>
            </a:prstGeom>
            <a:solidFill>
              <a:schemeClr val="accent3"/>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dirty="0"/>
            </a:p>
          </p:txBody>
        </p:sp>
        <p:sp>
          <p:nvSpPr>
            <p:cNvPr id="9249" name="Rectangle 9248">
              <a:extLst>
                <a:ext uri="{FF2B5EF4-FFF2-40B4-BE49-F238E27FC236}">
                  <a16:creationId xmlns:a16="http://schemas.microsoft.com/office/drawing/2014/main" id="{DBE7CDD1-62AC-F051-E459-501EF28F8E2F}"/>
                </a:ext>
              </a:extLst>
            </p:cNvPr>
            <p:cNvSpPr/>
            <p:nvPr/>
          </p:nvSpPr>
          <p:spPr bwMode="auto">
            <a:xfrm>
              <a:off x="8448432" y="337038"/>
              <a:ext cx="470144" cy="164123"/>
            </a:xfrm>
            <a:prstGeom prst="rect">
              <a:avLst/>
            </a:prstGeom>
            <a:solidFill>
              <a:schemeClr val="accent1"/>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dirty="0"/>
            </a:p>
          </p:txBody>
        </p:sp>
      </p:grpSp>
      <p:grpSp>
        <p:nvGrpSpPr>
          <p:cNvPr id="9250" name="Group 9249">
            <a:extLst>
              <a:ext uri="{FF2B5EF4-FFF2-40B4-BE49-F238E27FC236}">
                <a16:creationId xmlns:a16="http://schemas.microsoft.com/office/drawing/2014/main" id="{3BE5E3F1-7547-6154-3209-4C76D32DC55F}"/>
              </a:ext>
            </a:extLst>
          </p:cNvPr>
          <p:cNvGrpSpPr/>
          <p:nvPr/>
        </p:nvGrpSpPr>
        <p:grpSpPr>
          <a:xfrm>
            <a:off x="8360936" y="3265977"/>
            <a:ext cx="1038469" cy="164123"/>
            <a:chOff x="8448431" y="337038"/>
            <a:chExt cx="1038469" cy="164123"/>
          </a:xfrm>
        </p:grpSpPr>
        <p:sp>
          <p:nvSpPr>
            <p:cNvPr id="9251" name="Rectangle 9250">
              <a:extLst>
                <a:ext uri="{FF2B5EF4-FFF2-40B4-BE49-F238E27FC236}">
                  <a16:creationId xmlns:a16="http://schemas.microsoft.com/office/drawing/2014/main" id="{291E6958-46CC-8C20-32C9-9B9139A6A979}"/>
                </a:ext>
              </a:extLst>
            </p:cNvPr>
            <p:cNvSpPr/>
            <p:nvPr/>
          </p:nvSpPr>
          <p:spPr bwMode="auto">
            <a:xfrm>
              <a:off x="8448431" y="337038"/>
              <a:ext cx="1038469" cy="164123"/>
            </a:xfrm>
            <a:prstGeom prst="rect">
              <a:avLst/>
            </a:prstGeom>
            <a:solidFill>
              <a:schemeClr val="accent3"/>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dirty="0"/>
            </a:p>
          </p:txBody>
        </p:sp>
        <p:sp>
          <p:nvSpPr>
            <p:cNvPr id="9252" name="Rectangle 9251">
              <a:extLst>
                <a:ext uri="{FF2B5EF4-FFF2-40B4-BE49-F238E27FC236}">
                  <a16:creationId xmlns:a16="http://schemas.microsoft.com/office/drawing/2014/main" id="{954B69F1-BE2B-BE72-A6ED-7B7722FCF23A}"/>
                </a:ext>
              </a:extLst>
            </p:cNvPr>
            <p:cNvSpPr/>
            <p:nvPr/>
          </p:nvSpPr>
          <p:spPr bwMode="auto">
            <a:xfrm>
              <a:off x="8448432" y="337038"/>
              <a:ext cx="190744" cy="164123"/>
            </a:xfrm>
            <a:prstGeom prst="rect">
              <a:avLst/>
            </a:prstGeom>
            <a:solidFill>
              <a:schemeClr val="accent1"/>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dirty="0"/>
            </a:p>
          </p:txBody>
        </p:sp>
      </p:grpSp>
      <p:grpSp>
        <p:nvGrpSpPr>
          <p:cNvPr id="9253" name="Group 9252">
            <a:extLst>
              <a:ext uri="{FF2B5EF4-FFF2-40B4-BE49-F238E27FC236}">
                <a16:creationId xmlns:a16="http://schemas.microsoft.com/office/drawing/2014/main" id="{146F9596-5E0B-6E45-8CFC-FCAFAAA7F876}"/>
              </a:ext>
            </a:extLst>
          </p:cNvPr>
          <p:cNvGrpSpPr/>
          <p:nvPr/>
        </p:nvGrpSpPr>
        <p:grpSpPr>
          <a:xfrm>
            <a:off x="8360936" y="3469971"/>
            <a:ext cx="924169" cy="164123"/>
            <a:chOff x="8448431" y="337038"/>
            <a:chExt cx="924169" cy="164123"/>
          </a:xfrm>
        </p:grpSpPr>
        <p:sp>
          <p:nvSpPr>
            <p:cNvPr id="9254" name="Rectangle 9253">
              <a:extLst>
                <a:ext uri="{FF2B5EF4-FFF2-40B4-BE49-F238E27FC236}">
                  <a16:creationId xmlns:a16="http://schemas.microsoft.com/office/drawing/2014/main" id="{7ABFD56E-4A8A-AA5D-1B3C-10684D2E8D65}"/>
                </a:ext>
              </a:extLst>
            </p:cNvPr>
            <p:cNvSpPr/>
            <p:nvPr/>
          </p:nvSpPr>
          <p:spPr bwMode="auto">
            <a:xfrm>
              <a:off x="8448431" y="337038"/>
              <a:ext cx="924169" cy="164123"/>
            </a:xfrm>
            <a:prstGeom prst="rect">
              <a:avLst/>
            </a:prstGeom>
            <a:solidFill>
              <a:schemeClr val="accent3"/>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dirty="0"/>
            </a:p>
          </p:txBody>
        </p:sp>
        <p:sp>
          <p:nvSpPr>
            <p:cNvPr id="9255" name="Rectangle 9254">
              <a:extLst>
                <a:ext uri="{FF2B5EF4-FFF2-40B4-BE49-F238E27FC236}">
                  <a16:creationId xmlns:a16="http://schemas.microsoft.com/office/drawing/2014/main" id="{01A1B392-D46A-EE20-4BE3-D8A007060A62}"/>
                </a:ext>
              </a:extLst>
            </p:cNvPr>
            <p:cNvSpPr/>
            <p:nvPr/>
          </p:nvSpPr>
          <p:spPr bwMode="auto">
            <a:xfrm>
              <a:off x="8454781" y="337038"/>
              <a:ext cx="36576" cy="164123"/>
            </a:xfrm>
            <a:prstGeom prst="rect">
              <a:avLst/>
            </a:prstGeom>
            <a:solidFill>
              <a:schemeClr val="accent1"/>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dirty="0"/>
            </a:p>
          </p:txBody>
        </p:sp>
      </p:grpSp>
      <p:grpSp>
        <p:nvGrpSpPr>
          <p:cNvPr id="9256" name="Group 9255">
            <a:extLst>
              <a:ext uri="{FF2B5EF4-FFF2-40B4-BE49-F238E27FC236}">
                <a16:creationId xmlns:a16="http://schemas.microsoft.com/office/drawing/2014/main" id="{3034B936-D2E2-1D73-9352-BB9C7D9F0A18}"/>
              </a:ext>
            </a:extLst>
          </p:cNvPr>
          <p:cNvGrpSpPr/>
          <p:nvPr/>
        </p:nvGrpSpPr>
        <p:grpSpPr>
          <a:xfrm>
            <a:off x="8360936" y="3673965"/>
            <a:ext cx="905119" cy="164123"/>
            <a:chOff x="8448431" y="337038"/>
            <a:chExt cx="905119" cy="164123"/>
          </a:xfrm>
        </p:grpSpPr>
        <p:sp>
          <p:nvSpPr>
            <p:cNvPr id="9257" name="Rectangle 9256">
              <a:extLst>
                <a:ext uri="{FF2B5EF4-FFF2-40B4-BE49-F238E27FC236}">
                  <a16:creationId xmlns:a16="http://schemas.microsoft.com/office/drawing/2014/main" id="{C763D48D-C760-8380-6FD5-DE1A3039AF3D}"/>
                </a:ext>
              </a:extLst>
            </p:cNvPr>
            <p:cNvSpPr/>
            <p:nvPr/>
          </p:nvSpPr>
          <p:spPr bwMode="auto">
            <a:xfrm>
              <a:off x="8448431" y="337038"/>
              <a:ext cx="905119" cy="164123"/>
            </a:xfrm>
            <a:prstGeom prst="rect">
              <a:avLst/>
            </a:prstGeom>
            <a:solidFill>
              <a:schemeClr val="accent3"/>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dirty="0"/>
            </a:p>
          </p:txBody>
        </p:sp>
        <p:sp>
          <p:nvSpPr>
            <p:cNvPr id="9258" name="Rectangle 9257">
              <a:extLst>
                <a:ext uri="{FF2B5EF4-FFF2-40B4-BE49-F238E27FC236}">
                  <a16:creationId xmlns:a16="http://schemas.microsoft.com/office/drawing/2014/main" id="{7F296EB4-F599-23C5-A7E0-B45B64FFE29F}"/>
                </a:ext>
              </a:extLst>
            </p:cNvPr>
            <p:cNvSpPr/>
            <p:nvPr/>
          </p:nvSpPr>
          <p:spPr bwMode="auto">
            <a:xfrm>
              <a:off x="8451606" y="337038"/>
              <a:ext cx="36576" cy="164123"/>
            </a:xfrm>
            <a:prstGeom prst="rect">
              <a:avLst/>
            </a:prstGeom>
            <a:solidFill>
              <a:schemeClr val="accent1"/>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dirty="0"/>
            </a:p>
          </p:txBody>
        </p:sp>
      </p:grpSp>
      <p:grpSp>
        <p:nvGrpSpPr>
          <p:cNvPr id="9259" name="Group 9258">
            <a:extLst>
              <a:ext uri="{FF2B5EF4-FFF2-40B4-BE49-F238E27FC236}">
                <a16:creationId xmlns:a16="http://schemas.microsoft.com/office/drawing/2014/main" id="{5C8A41B5-CB7E-F58A-3B79-5C2D251B7152}"/>
              </a:ext>
            </a:extLst>
          </p:cNvPr>
          <p:cNvGrpSpPr/>
          <p:nvPr/>
        </p:nvGrpSpPr>
        <p:grpSpPr>
          <a:xfrm>
            <a:off x="8360937" y="3877959"/>
            <a:ext cx="876544" cy="164123"/>
            <a:chOff x="8448432" y="337038"/>
            <a:chExt cx="876544" cy="164123"/>
          </a:xfrm>
        </p:grpSpPr>
        <p:sp>
          <p:nvSpPr>
            <p:cNvPr id="9260" name="Rectangle 9259">
              <a:extLst>
                <a:ext uri="{FF2B5EF4-FFF2-40B4-BE49-F238E27FC236}">
                  <a16:creationId xmlns:a16="http://schemas.microsoft.com/office/drawing/2014/main" id="{0D522251-1E61-530C-11D4-BB2DBC99938A}"/>
                </a:ext>
              </a:extLst>
            </p:cNvPr>
            <p:cNvSpPr/>
            <p:nvPr/>
          </p:nvSpPr>
          <p:spPr bwMode="auto">
            <a:xfrm>
              <a:off x="8448432" y="337038"/>
              <a:ext cx="876544" cy="164123"/>
            </a:xfrm>
            <a:prstGeom prst="rect">
              <a:avLst/>
            </a:prstGeom>
            <a:solidFill>
              <a:schemeClr val="accent3"/>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dirty="0"/>
            </a:p>
          </p:txBody>
        </p:sp>
        <p:sp>
          <p:nvSpPr>
            <p:cNvPr id="9261" name="Rectangle 9260">
              <a:extLst>
                <a:ext uri="{FF2B5EF4-FFF2-40B4-BE49-F238E27FC236}">
                  <a16:creationId xmlns:a16="http://schemas.microsoft.com/office/drawing/2014/main" id="{A0EACFD6-9817-8EAF-4792-1BF4780C3EF5}"/>
                </a:ext>
              </a:extLst>
            </p:cNvPr>
            <p:cNvSpPr/>
            <p:nvPr/>
          </p:nvSpPr>
          <p:spPr bwMode="auto">
            <a:xfrm>
              <a:off x="8448432" y="337038"/>
              <a:ext cx="324094" cy="164123"/>
            </a:xfrm>
            <a:prstGeom prst="rect">
              <a:avLst/>
            </a:prstGeom>
            <a:solidFill>
              <a:schemeClr val="accent1"/>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dirty="0"/>
            </a:p>
          </p:txBody>
        </p:sp>
      </p:grpSp>
      <p:sp>
        <p:nvSpPr>
          <p:cNvPr id="9263" name="Rectangle 9262">
            <a:extLst>
              <a:ext uri="{FF2B5EF4-FFF2-40B4-BE49-F238E27FC236}">
                <a16:creationId xmlns:a16="http://schemas.microsoft.com/office/drawing/2014/main" id="{EE63C34A-D0BA-2278-B66E-0FBCB20FB5CD}"/>
              </a:ext>
            </a:extLst>
          </p:cNvPr>
          <p:cNvSpPr/>
          <p:nvPr/>
        </p:nvSpPr>
        <p:spPr bwMode="auto">
          <a:xfrm>
            <a:off x="8360936" y="4081953"/>
            <a:ext cx="847969" cy="164123"/>
          </a:xfrm>
          <a:prstGeom prst="rect">
            <a:avLst/>
          </a:prstGeom>
          <a:solidFill>
            <a:schemeClr val="accent3"/>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dirty="0"/>
          </a:p>
        </p:txBody>
      </p:sp>
      <p:grpSp>
        <p:nvGrpSpPr>
          <p:cNvPr id="9265" name="Group 9264">
            <a:extLst>
              <a:ext uri="{FF2B5EF4-FFF2-40B4-BE49-F238E27FC236}">
                <a16:creationId xmlns:a16="http://schemas.microsoft.com/office/drawing/2014/main" id="{ABB248E5-4FF9-CCF1-18CC-74370AE8869D}"/>
              </a:ext>
            </a:extLst>
          </p:cNvPr>
          <p:cNvGrpSpPr/>
          <p:nvPr/>
        </p:nvGrpSpPr>
        <p:grpSpPr>
          <a:xfrm>
            <a:off x="8360937" y="4285947"/>
            <a:ext cx="622544" cy="164123"/>
            <a:chOff x="8448432" y="337038"/>
            <a:chExt cx="622544" cy="164123"/>
          </a:xfrm>
        </p:grpSpPr>
        <p:sp>
          <p:nvSpPr>
            <p:cNvPr id="9266" name="Rectangle 9265">
              <a:extLst>
                <a:ext uri="{FF2B5EF4-FFF2-40B4-BE49-F238E27FC236}">
                  <a16:creationId xmlns:a16="http://schemas.microsoft.com/office/drawing/2014/main" id="{4500FE6D-FCA3-BB5D-0BAC-388A7472891A}"/>
                </a:ext>
              </a:extLst>
            </p:cNvPr>
            <p:cNvSpPr/>
            <p:nvPr/>
          </p:nvSpPr>
          <p:spPr bwMode="auto">
            <a:xfrm>
              <a:off x="8448432" y="337038"/>
              <a:ext cx="622544" cy="164123"/>
            </a:xfrm>
            <a:prstGeom prst="rect">
              <a:avLst/>
            </a:prstGeom>
            <a:solidFill>
              <a:schemeClr val="accent3"/>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dirty="0"/>
            </a:p>
          </p:txBody>
        </p:sp>
        <p:sp>
          <p:nvSpPr>
            <p:cNvPr id="9267" name="Rectangle 9266">
              <a:extLst>
                <a:ext uri="{FF2B5EF4-FFF2-40B4-BE49-F238E27FC236}">
                  <a16:creationId xmlns:a16="http://schemas.microsoft.com/office/drawing/2014/main" id="{51892C7A-728B-7844-7D2B-0871B55C21A6}"/>
                </a:ext>
              </a:extLst>
            </p:cNvPr>
            <p:cNvSpPr/>
            <p:nvPr/>
          </p:nvSpPr>
          <p:spPr bwMode="auto">
            <a:xfrm>
              <a:off x="8448432" y="337038"/>
              <a:ext cx="158994" cy="164123"/>
            </a:xfrm>
            <a:prstGeom prst="rect">
              <a:avLst/>
            </a:prstGeom>
            <a:solidFill>
              <a:schemeClr val="accent1"/>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dirty="0"/>
            </a:p>
          </p:txBody>
        </p:sp>
      </p:grpSp>
      <p:grpSp>
        <p:nvGrpSpPr>
          <p:cNvPr id="9268" name="Group 9267">
            <a:extLst>
              <a:ext uri="{FF2B5EF4-FFF2-40B4-BE49-F238E27FC236}">
                <a16:creationId xmlns:a16="http://schemas.microsoft.com/office/drawing/2014/main" id="{F982AD7C-3BEE-A53E-1A31-76A2B180E845}"/>
              </a:ext>
            </a:extLst>
          </p:cNvPr>
          <p:cNvGrpSpPr/>
          <p:nvPr/>
        </p:nvGrpSpPr>
        <p:grpSpPr>
          <a:xfrm>
            <a:off x="8360936" y="4489941"/>
            <a:ext cx="622545" cy="164123"/>
            <a:chOff x="8448431" y="337038"/>
            <a:chExt cx="622545" cy="164123"/>
          </a:xfrm>
        </p:grpSpPr>
        <p:sp>
          <p:nvSpPr>
            <p:cNvPr id="9269" name="Rectangle 9268">
              <a:extLst>
                <a:ext uri="{FF2B5EF4-FFF2-40B4-BE49-F238E27FC236}">
                  <a16:creationId xmlns:a16="http://schemas.microsoft.com/office/drawing/2014/main" id="{E960FA1B-C93A-8C8C-86F1-2A3C2EDCFF1F}"/>
                </a:ext>
              </a:extLst>
            </p:cNvPr>
            <p:cNvSpPr/>
            <p:nvPr/>
          </p:nvSpPr>
          <p:spPr bwMode="auto">
            <a:xfrm>
              <a:off x="8448432" y="337038"/>
              <a:ext cx="622544" cy="164123"/>
            </a:xfrm>
            <a:prstGeom prst="rect">
              <a:avLst/>
            </a:prstGeom>
            <a:solidFill>
              <a:schemeClr val="accent3"/>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dirty="0"/>
            </a:p>
          </p:txBody>
        </p:sp>
        <p:sp>
          <p:nvSpPr>
            <p:cNvPr id="9270" name="Rectangle 9269">
              <a:extLst>
                <a:ext uri="{FF2B5EF4-FFF2-40B4-BE49-F238E27FC236}">
                  <a16:creationId xmlns:a16="http://schemas.microsoft.com/office/drawing/2014/main" id="{E7C94145-7257-BBFC-B692-9FCFC85C4EEE}"/>
                </a:ext>
              </a:extLst>
            </p:cNvPr>
            <p:cNvSpPr/>
            <p:nvPr/>
          </p:nvSpPr>
          <p:spPr bwMode="auto">
            <a:xfrm>
              <a:off x="8448431" y="337038"/>
              <a:ext cx="143119" cy="164123"/>
            </a:xfrm>
            <a:prstGeom prst="rect">
              <a:avLst/>
            </a:prstGeom>
            <a:solidFill>
              <a:schemeClr val="accent1"/>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dirty="0"/>
            </a:p>
          </p:txBody>
        </p:sp>
      </p:grpSp>
      <p:grpSp>
        <p:nvGrpSpPr>
          <p:cNvPr id="9271" name="Group 9270">
            <a:extLst>
              <a:ext uri="{FF2B5EF4-FFF2-40B4-BE49-F238E27FC236}">
                <a16:creationId xmlns:a16="http://schemas.microsoft.com/office/drawing/2014/main" id="{5209AD11-891C-1DD1-CBC6-4EE50CF34A14}"/>
              </a:ext>
            </a:extLst>
          </p:cNvPr>
          <p:cNvGrpSpPr/>
          <p:nvPr/>
        </p:nvGrpSpPr>
        <p:grpSpPr>
          <a:xfrm>
            <a:off x="8360936" y="4693935"/>
            <a:ext cx="565395" cy="164123"/>
            <a:chOff x="8448431" y="337038"/>
            <a:chExt cx="565395" cy="164123"/>
          </a:xfrm>
        </p:grpSpPr>
        <p:sp>
          <p:nvSpPr>
            <p:cNvPr id="9272" name="Rectangle 9271">
              <a:extLst>
                <a:ext uri="{FF2B5EF4-FFF2-40B4-BE49-F238E27FC236}">
                  <a16:creationId xmlns:a16="http://schemas.microsoft.com/office/drawing/2014/main" id="{217EDA1A-00E7-1560-85D9-AE8E1D059A72}"/>
                </a:ext>
              </a:extLst>
            </p:cNvPr>
            <p:cNvSpPr/>
            <p:nvPr/>
          </p:nvSpPr>
          <p:spPr bwMode="auto">
            <a:xfrm>
              <a:off x="8448432" y="337038"/>
              <a:ext cx="565394" cy="164123"/>
            </a:xfrm>
            <a:prstGeom prst="rect">
              <a:avLst/>
            </a:prstGeom>
            <a:solidFill>
              <a:schemeClr val="accent3"/>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dirty="0"/>
            </a:p>
          </p:txBody>
        </p:sp>
        <p:sp>
          <p:nvSpPr>
            <p:cNvPr id="9273" name="Rectangle 9272">
              <a:extLst>
                <a:ext uri="{FF2B5EF4-FFF2-40B4-BE49-F238E27FC236}">
                  <a16:creationId xmlns:a16="http://schemas.microsoft.com/office/drawing/2014/main" id="{244FA67B-5702-DCE2-127E-61DD49EDB961}"/>
                </a:ext>
              </a:extLst>
            </p:cNvPr>
            <p:cNvSpPr/>
            <p:nvPr/>
          </p:nvSpPr>
          <p:spPr bwMode="auto">
            <a:xfrm>
              <a:off x="8448431" y="337038"/>
              <a:ext cx="27432" cy="164123"/>
            </a:xfrm>
            <a:prstGeom prst="rect">
              <a:avLst/>
            </a:prstGeom>
            <a:solidFill>
              <a:schemeClr val="accent1"/>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dirty="0"/>
            </a:p>
          </p:txBody>
        </p:sp>
      </p:grpSp>
      <p:grpSp>
        <p:nvGrpSpPr>
          <p:cNvPr id="9274" name="Group 9273">
            <a:extLst>
              <a:ext uri="{FF2B5EF4-FFF2-40B4-BE49-F238E27FC236}">
                <a16:creationId xmlns:a16="http://schemas.microsoft.com/office/drawing/2014/main" id="{955A103B-5F2C-650E-98AA-2E95FCD79DA5}"/>
              </a:ext>
            </a:extLst>
          </p:cNvPr>
          <p:cNvGrpSpPr/>
          <p:nvPr/>
        </p:nvGrpSpPr>
        <p:grpSpPr>
          <a:xfrm>
            <a:off x="8360936" y="4897929"/>
            <a:ext cx="562219" cy="164123"/>
            <a:chOff x="8448431" y="337038"/>
            <a:chExt cx="562219" cy="164123"/>
          </a:xfrm>
        </p:grpSpPr>
        <p:sp>
          <p:nvSpPr>
            <p:cNvPr id="9275" name="Rectangle 9274">
              <a:extLst>
                <a:ext uri="{FF2B5EF4-FFF2-40B4-BE49-F238E27FC236}">
                  <a16:creationId xmlns:a16="http://schemas.microsoft.com/office/drawing/2014/main" id="{467EB435-580C-01F0-C269-58D7EFE4E2AF}"/>
                </a:ext>
              </a:extLst>
            </p:cNvPr>
            <p:cNvSpPr/>
            <p:nvPr/>
          </p:nvSpPr>
          <p:spPr bwMode="auto">
            <a:xfrm>
              <a:off x="8448431" y="337038"/>
              <a:ext cx="562219" cy="164123"/>
            </a:xfrm>
            <a:prstGeom prst="rect">
              <a:avLst/>
            </a:prstGeom>
            <a:solidFill>
              <a:schemeClr val="accent3"/>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dirty="0"/>
            </a:p>
          </p:txBody>
        </p:sp>
        <p:sp>
          <p:nvSpPr>
            <p:cNvPr id="9276" name="Rectangle 9275">
              <a:extLst>
                <a:ext uri="{FF2B5EF4-FFF2-40B4-BE49-F238E27FC236}">
                  <a16:creationId xmlns:a16="http://schemas.microsoft.com/office/drawing/2014/main" id="{F41A94C7-71BF-D6A6-8302-2096334E78FF}"/>
                </a:ext>
              </a:extLst>
            </p:cNvPr>
            <p:cNvSpPr/>
            <p:nvPr/>
          </p:nvSpPr>
          <p:spPr bwMode="auto">
            <a:xfrm>
              <a:off x="8448432" y="337038"/>
              <a:ext cx="158994" cy="164123"/>
            </a:xfrm>
            <a:prstGeom prst="rect">
              <a:avLst/>
            </a:prstGeom>
            <a:solidFill>
              <a:schemeClr val="accent1"/>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dirty="0"/>
            </a:p>
          </p:txBody>
        </p:sp>
      </p:grpSp>
      <p:sp>
        <p:nvSpPr>
          <p:cNvPr id="9278" name="Rectangle 9277">
            <a:extLst>
              <a:ext uri="{FF2B5EF4-FFF2-40B4-BE49-F238E27FC236}">
                <a16:creationId xmlns:a16="http://schemas.microsoft.com/office/drawing/2014/main" id="{0072F165-E4B3-1482-08FE-3F48BEEB162E}"/>
              </a:ext>
            </a:extLst>
          </p:cNvPr>
          <p:cNvSpPr/>
          <p:nvPr/>
        </p:nvSpPr>
        <p:spPr bwMode="auto">
          <a:xfrm>
            <a:off x="8360937" y="5101923"/>
            <a:ext cx="546344" cy="164123"/>
          </a:xfrm>
          <a:prstGeom prst="rect">
            <a:avLst/>
          </a:prstGeom>
          <a:solidFill>
            <a:schemeClr val="accent3"/>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dirty="0"/>
          </a:p>
        </p:txBody>
      </p:sp>
      <p:sp>
        <p:nvSpPr>
          <p:cNvPr id="9281" name="Rectangle 9280">
            <a:extLst>
              <a:ext uri="{FF2B5EF4-FFF2-40B4-BE49-F238E27FC236}">
                <a16:creationId xmlns:a16="http://schemas.microsoft.com/office/drawing/2014/main" id="{D9AFB7CD-4EAE-A768-EE77-6F8994CA9A08}"/>
              </a:ext>
            </a:extLst>
          </p:cNvPr>
          <p:cNvSpPr/>
          <p:nvPr/>
        </p:nvSpPr>
        <p:spPr bwMode="auto">
          <a:xfrm>
            <a:off x="8360937" y="5305913"/>
            <a:ext cx="533644" cy="164123"/>
          </a:xfrm>
          <a:prstGeom prst="rect">
            <a:avLst/>
          </a:prstGeom>
          <a:solidFill>
            <a:schemeClr val="accent3"/>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dirty="0"/>
          </a:p>
        </p:txBody>
      </p: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HERTHENA-Lung01</a:t>
            </a:r>
            <a:r>
              <a:rPr lang="en-US" dirty="0"/>
              <a:t>: Safety Summary</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28847" y="639958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Yu. WCLC 2023. Abstr OA05.03. Yu. JCO. 2023;JCO2301476. </a:t>
            </a:r>
          </a:p>
        </p:txBody>
      </p:sp>
      <p:sp>
        <p:nvSpPr>
          <p:cNvPr id="2" name="TextBox 1">
            <a:extLst>
              <a:ext uri="{FF2B5EF4-FFF2-40B4-BE49-F238E27FC236}">
                <a16:creationId xmlns:a16="http://schemas.microsoft.com/office/drawing/2014/main" id="{36DC9016-FBD8-7840-7719-ACE15EB1BFE6}"/>
              </a:ext>
            </a:extLst>
          </p:cNvPr>
          <p:cNvSpPr txBox="1"/>
          <p:nvPr/>
        </p:nvSpPr>
        <p:spPr>
          <a:xfrm>
            <a:off x="6230755" y="1520985"/>
            <a:ext cx="5662613" cy="338554"/>
          </a:xfrm>
          <a:prstGeom prst="rect">
            <a:avLst/>
          </a:prstGeom>
          <a:noFill/>
        </p:spPr>
        <p:txBody>
          <a:bodyPr wrap="square">
            <a:spAutoFit/>
          </a:bodyPr>
          <a:lstStyle/>
          <a:p>
            <a:pPr algn="ctr"/>
            <a:r>
              <a:rPr lang="en-US" sz="1600" b="1" dirty="0">
                <a:solidFill>
                  <a:schemeClr val="bg1"/>
                </a:solidFill>
                <a:effectLst/>
                <a:latin typeface="+mn-lt"/>
                <a:ea typeface="MS Mincho" panose="02020609040205080304" pitchFamily="49" charset="-128"/>
                <a:cs typeface="Times New Roman" panose="02020603050405020304" pitchFamily="18" charset="0"/>
              </a:rPr>
              <a:t>Most Common TEAEs Occurring in ≥15% of Patients (N = 225)</a:t>
            </a:r>
            <a:endParaRPr lang="en-US" sz="1600" b="1" baseline="30000" dirty="0">
              <a:solidFill>
                <a:schemeClr val="bg1"/>
              </a:solidFill>
              <a:latin typeface="+mn-lt"/>
            </a:endParaRPr>
          </a:p>
        </p:txBody>
      </p:sp>
      <p:graphicFrame>
        <p:nvGraphicFramePr>
          <p:cNvPr id="6" name="Group 3">
            <a:extLst>
              <a:ext uri="{FF2B5EF4-FFF2-40B4-BE49-F238E27FC236}">
                <a16:creationId xmlns:a16="http://schemas.microsoft.com/office/drawing/2014/main" id="{EF875320-31A0-99C2-F705-EAB39FA75417}"/>
              </a:ext>
            </a:extLst>
          </p:cNvPr>
          <p:cNvGraphicFramePr>
            <a:graphicFrameLocks/>
          </p:cNvGraphicFramePr>
          <p:nvPr>
            <p:extLst>
              <p:ext uri="{D42A27DB-BD31-4B8C-83A1-F6EECF244321}">
                <p14:modId xmlns:p14="http://schemas.microsoft.com/office/powerpoint/2010/main" val="1830779571"/>
              </p:ext>
            </p:extLst>
          </p:nvPr>
        </p:nvGraphicFramePr>
        <p:xfrm>
          <a:off x="719138" y="1607751"/>
          <a:ext cx="4937760" cy="4315482"/>
        </p:xfrm>
        <a:graphic>
          <a:graphicData uri="http://schemas.openxmlformats.org/drawingml/2006/table">
            <a:tbl>
              <a:tblPr/>
              <a:tblGrid>
                <a:gridCol w="310896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tblGrid>
              <a:tr h="4696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Safety Outcome,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HER3-DXd 5.6 mg/kg</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225)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85644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TEAE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Associated with treatment d/c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Associated with dose reduction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Associated with dose interruption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lnSpc>
                          <a:spcPct val="100000"/>
                        </a:lnSpc>
                        <a:spcBef>
                          <a:spcPts val="0"/>
                        </a:spcBef>
                        <a:spcAft>
                          <a:spcPts val="0"/>
                        </a:spcAft>
                        <a:tabLst>
                          <a:tab pos="565785" algn="dec"/>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224 (99.6)</a:t>
                      </a:r>
                    </a:p>
                    <a:p>
                      <a:pPr marL="0" marR="0" algn="ctr" defTabSz="914400" rtl="0" eaLnBrk="1" latinLnBrk="0" hangingPunct="1">
                        <a:lnSpc>
                          <a:spcPct val="100000"/>
                        </a:lnSpc>
                        <a:spcBef>
                          <a:spcPts val="0"/>
                        </a:spcBef>
                        <a:spcAft>
                          <a:spcPts val="0"/>
                        </a:spcAft>
                        <a:tabLst>
                          <a:tab pos="565785" algn="dec"/>
                        </a:tabLst>
                      </a:pPr>
                      <a:r>
                        <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 (7.1)</a:t>
                      </a:r>
                    </a:p>
                    <a:p>
                      <a:pPr marL="0" marR="0" algn="ctr" defTabSz="914400" rtl="0" eaLnBrk="1" latinLnBrk="0" hangingPunct="1">
                        <a:lnSpc>
                          <a:spcPct val="100000"/>
                        </a:lnSpc>
                        <a:spcBef>
                          <a:spcPts val="0"/>
                        </a:spcBef>
                        <a:spcAft>
                          <a:spcPts val="0"/>
                        </a:spcAft>
                        <a:tabLst>
                          <a:tab pos="565785" algn="dec"/>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48 (21.3)</a:t>
                      </a:r>
                    </a:p>
                    <a:p>
                      <a:pPr marL="0" marR="0" algn="ctr" defTabSz="914400" rtl="0" eaLnBrk="1" latinLnBrk="0" hangingPunct="1">
                        <a:lnSpc>
                          <a:spcPct val="100000"/>
                        </a:lnSpc>
                        <a:spcBef>
                          <a:spcPts val="0"/>
                        </a:spcBef>
                        <a:spcAft>
                          <a:spcPts val="0"/>
                        </a:spcAft>
                        <a:tabLst>
                          <a:tab pos="565785" algn="dec"/>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91 (40.4)</a:t>
                      </a:r>
                    </a:p>
                  </a:txBody>
                  <a:tcPr marL="27432" marR="27432"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2253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TEAE 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defTabSz="914400" rtl="0" eaLnBrk="1" latinLnBrk="0" hangingPunct="1">
                        <a:lnSpc>
                          <a:spcPct val="100000"/>
                        </a:lnSpc>
                        <a:spcBef>
                          <a:spcPts val="0"/>
                        </a:spcBef>
                        <a:spcAft>
                          <a:spcPts val="0"/>
                        </a:spcAft>
                        <a:tabLst>
                          <a:tab pos="565785" algn="dec"/>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146 (64.9)</a:t>
                      </a:r>
                    </a:p>
                  </a:txBody>
                  <a:tcPr marL="27432" marR="27432"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85644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Treatment-related TEAE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Serious TEAE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Associated with death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lnSpc>
                          <a:spcPct val="100000"/>
                        </a:lnSpc>
                        <a:spcBef>
                          <a:spcPts val="0"/>
                        </a:spcBef>
                        <a:spcAft>
                          <a:spcPts val="0"/>
                        </a:spcAft>
                        <a:tabLst>
                          <a:tab pos="565785" algn="dec"/>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215 (95.6)</a:t>
                      </a:r>
                    </a:p>
                    <a:p>
                      <a:pPr marL="0" marR="0" lvl="0" indent="0" algn="ctr" defTabSz="914400" rtl="0" eaLnBrk="1" fontAlgn="auto" latinLnBrk="0" hangingPunct="1">
                        <a:lnSpc>
                          <a:spcPct val="100000"/>
                        </a:lnSpc>
                        <a:spcBef>
                          <a:spcPts val="0"/>
                        </a:spcBef>
                        <a:spcAft>
                          <a:spcPts val="0"/>
                        </a:spcAft>
                        <a:buClrTx/>
                        <a:buSzTx/>
                        <a:buFontTx/>
                        <a:buNone/>
                        <a:tabLst>
                          <a:tab pos="565785" algn="dec"/>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102 (45.3)</a:t>
                      </a:r>
                    </a:p>
                    <a:p>
                      <a:pPr marL="0" marR="0" lvl="0" indent="0" algn="ctr" defTabSz="914400" rtl="0" eaLnBrk="1" fontAlgn="auto" latinLnBrk="0" hangingPunct="1">
                        <a:lnSpc>
                          <a:spcPct val="100000"/>
                        </a:lnSpc>
                        <a:spcBef>
                          <a:spcPts val="0"/>
                        </a:spcBef>
                        <a:spcAft>
                          <a:spcPts val="0"/>
                        </a:spcAft>
                        <a:buClrTx/>
                        <a:buSzTx/>
                        <a:buFontTx/>
                        <a:buNone/>
                        <a:tabLst>
                          <a:tab pos="565785" algn="dec"/>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34 (15.1)</a:t>
                      </a:r>
                    </a:p>
                    <a:p>
                      <a:pPr marL="0" marR="0" lvl="0" indent="0" algn="ctr" defTabSz="914400" rtl="0" eaLnBrk="1" fontAlgn="auto" latinLnBrk="0" hangingPunct="1">
                        <a:lnSpc>
                          <a:spcPct val="100000"/>
                        </a:lnSpc>
                        <a:spcBef>
                          <a:spcPts val="0"/>
                        </a:spcBef>
                        <a:spcAft>
                          <a:spcPts val="0"/>
                        </a:spcAft>
                        <a:buClrTx/>
                        <a:buSzTx/>
                        <a:buFontTx/>
                        <a:buNone/>
                        <a:tabLst>
                          <a:tab pos="565785" algn="dec"/>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(1.8)</a:t>
                      </a:r>
                    </a:p>
                  </a:txBody>
                  <a:tcPr marL="27432" marR="27432"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4366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Adjudicated ILD (as treatment related)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4</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5</a:t>
                      </a:r>
                    </a:p>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time to onset, days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defTabSz="914400" rtl="0" eaLnBrk="1" latinLnBrk="0" hangingPunct="1">
                        <a:lnSpc>
                          <a:spcPct val="100000"/>
                        </a:lnSpc>
                        <a:spcBef>
                          <a:spcPts val="0"/>
                        </a:spcBef>
                        <a:spcAft>
                          <a:spcPts val="0"/>
                        </a:spcAft>
                        <a:tabLst>
                          <a:tab pos="565785" algn="dec"/>
                        </a:tabLst>
                      </a:pPr>
                      <a:r>
                        <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 (5.3)</a:t>
                      </a:r>
                      <a:br>
                        <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(0.4)</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 (3.6)</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(0.9)</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(0.4)</a:t>
                      </a:r>
                    </a:p>
                    <a:p>
                      <a:pPr marL="0" marR="0" algn="ctr" defTabSz="914400" rtl="0" eaLnBrk="1" latinLnBrk="0" hangingPunct="1">
                        <a:lnSpc>
                          <a:spcPct val="100000"/>
                        </a:lnSpc>
                        <a:spcBef>
                          <a:spcPts val="0"/>
                        </a:spcBef>
                        <a:spcAft>
                          <a:spcPts val="0"/>
                        </a:spcAft>
                        <a:tabLst>
                          <a:tab pos="565785" algn="dec"/>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53 (9-230)</a:t>
                      </a:r>
                    </a:p>
                  </a:txBody>
                  <a:tcPr marL="27432" marR="27432"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64582606"/>
                  </a:ext>
                </a:extLst>
              </a:tr>
            </a:tbl>
          </a:graphicData>
        </a:graphic>
      </p:graphicFrame>
      <p:sp>
        <p:nvSpPr>
          <p:cNvPr id="7" name="TextBox 6">
            <a:extLst>
              <a:ext uri="{FF2B5EF4-FFF2-40B4-BE49-F238E27FC236}">
                <a16:creationId xmlns:a16="http://schemas.microsoft.com/office/drawing/2014/main" id="{33CDD9D1-F99D-5DE2-9437-D41DB0986624}"/>
              </a:ext>
            </a:extLst>
          </p:cNvPr>
          <p:cNvSpPr txBox="1"/>
          <p:nvPr/>
        </p:nvSpPr>
        <p:spPr bwMode="auto">
          <a:xfrm>
            <a:off x="6268855" y="6004456"/>
            <a:ext cx="410300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*Grouped preferred terms.</a:t>
            </a:r>
          </a:p>
        </p:txBody>
      </p:sp>
      <p:sp>
        <p:nvSpPr>
          <p:cNvPr id="22" name="TextBox 21">
            <a:extLst>
              <a:ext uri="{FF2B5EF4-FFF2-40B4-BE49-F238E27FC236}">
                <a16:creationId xmlns:a16="http://schemas.microsoft.com/office/drawing/2014/main" id="{8A829863-3014-8A97-5971-2618237853F2}"/>
              </a:ext>
            </a:extLst>
          </p:cNvPr>
          <p:cNvSpPr txBox="1"/>
          <p:nvPr/>
        </p:nvSpPr>
        <p:spPr bwMode="auto">
          <a:xfrm>
            <a:off x="10400281" y="1960418"/>
            <a:ext cx="6338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66</a:t>
            </a:r>
          </a:p>
        </p:txBody>
      </p:sp>
      <p:sp>
        <p:nvSpPr>
          <p:cNvPr id="23" name="TextBox 22">
            <a:extLst>
              <a:ext uri="{FF2B5EF4-FFF2-40B4-BE49-F238E27FC236}">
                <a16:creationId xmlns:a16="http://schemas.microsoft.com/office/drawing/2014/main" id="{D9B87D8B-D355-1455-7B14-B29D3EAFF6DC}"/>
              </a:ext>
            </a:extLst>
          </p:cNvPr>
          <p:cNvSpPr txBox="1"/>
          <p:nvPr/>
        </p:nvSpPr>
        <p:spPr bwMode="auto">
          <a:xfrm>
            <a:off x="9659063" y="2175163"/>
            <a:ext cx="6338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44</a:t>
            </a:r>
          </a:p>
        </p:txBody>
      </p:sp>
      <p:sp>
        <p:nvSpPr>
          <p:cNvPr id="24" name="TextBox 23">
            <a:extLst>
              <a:ext uri="{FF2B5EF4-FFF2-40B4-BE49-F238E27FC236}">
                <a16:creationId xmlns:a16="http://schemas.microsoft.com/office/drawing/2014/main" id="{3AD885B2-AF9B-6DB5-8ED2-CA4FF4C8A37C}"/>
              </a:ext>
            </a:extLst>
          </p:cNvPr>
          <p:cNvSpPr txBox="1"/>
          <p:nvPr/>
        </p:nvSpPr>
        <p:spPr bwMode="auto">
          <a:xfrm>
            <a:off x="9593254" y="2369127"/>
            <a:ext cx="6338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42</a:t>
            </a:r>
          </a:p>
        </p:txBody>
      </p:sp>
      <p:sp>
        <p:nvSpPr>
          <p:cNvPr id="25" name="TextBox 24">
            <a:extLst>
              <a:ext uri="{FF2B5EF4-FFF2-40B4-BE49-F238E27FC236}">
                <a16:creationId xmlns:a16="http://schemas.microsoft.com/office/drawing/2014/main" id="{E9D7170A-9E24-A32E-D7C5-F22A3A933D9D}"/>
              </a:ext>
            </a:extLst>
          </p:cNvPr>
          <p:cNvSpPr txBox="1"/>
          <p:nvPr/>
        </p:nvSpPr>
        <p:spPr bwMode="auto">
          <a:xfrm>
            <a:off x="9392362" y="2583872"/>
            <a:ext cx="6338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36</a:t>
            </a:r>
          </a:p>
        </p:txBody>
      </p:sp>
      <p:sp>
        <p:nvSpPr>
          <p:cNvPr id="26" name="TextBox 25">
            <a:extLst>
              <a:ext uri="{FF2B5EF4-FFF2-40B4-BE49-F238E27FC236}">
                <a16:creationId xmlns:a16="http://schemas.microsoft.com/office/drawing/2014/main" id="{157F7709-B6AE-5D51-8599-DBFB800AB8AD}"/>
              </a:ext>
            </a:extLst>
          </p:cNvPr>
          <p:cNvSpPr txBox="1"/>
          <p:nvPr/>
        </p:nvSpPr>
        <p:spPr bwMode="auto">
          <a:xfrm>
            <a:off x="9326554" y="2788227"/>
            <a:ext cx="6338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34</a:t>
            </a:r>
          </a:p>
        </p:txBody>
      </p:sp>
      <p:sp>
        <p:nvSpPr>
          <p:cNvPr id="27" name="TextBox 26">
            <a:extLst>
              <a:ext uri="{FF2B5EF4-FFF2-40B4-BE49-F238E27FC236}">
                <a16:creationId xmlns:a16="http://schemas.microsoft.com/office/drawing/2014/main" id="{21B8077F-864E-7119-C192-BA808646BD4E}"/>
              </a:ext>
            </a:extLst>
          </p:cNvPr>
          <p:cNvSpPr txBox="1"/>
          <p:nvPr/>
        </p:nvSpPr>
        <p:spPr bwMode="auto">
          <a:xfrm>
            <a:off x="9291918" y="2982191"/>
            <a:ext cx="6338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33</a:t>
            </a:r>
          </a:p>
        </p:txBody>
      </p:sp>
      <p:sp>
        <p:nvSpPr>
          <p:cNvPr id="28" name="TextBox 27">
            <a:extLst>
              <a:ext uri="{FF2B5EF4-FFF2-40B4-BE49-F238E27FC236}">
                <a16:creationId xmlns:a16="http://schemas.microsoft.com/office/drawing/2014/main" id="{42EED3FD-8C88-53D3-53D6-5314FF3644B3}"/>
              </a:ext>
            </a:extLst>
          </p:cNvPr>
          <p:cNvSpPr txBox="1"/>
          <p:nvPr/>
        </p:nvSpPr>
        <p:spPr bwMode="auto">
          <a:xfrm>
            <a:off x="9226108" y="3196936"/>
            <a:ext cx="6338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31</a:t>
            </a:r>
          </a:p>
        </p:txBody>
      </p:sp>
      <p:sp>
        <p:nvSpPr>
          <p:cNvPr id="29" name="TextBox 28">
            <a:extLst>
              <a:ext uri="{FF2B5EF4-FFF2-40B4-BE49-F238E27FC236}">
                <a16:creationId xmlns:a16="http://schemas.microsoft.com/office/drawing/2014/main" id="{6DA6A9C6-BCDA-2F84-623B-69E9CB870EA4}"/>
              </a:ext>
            </a:extLst>
          </p:cNvPr>
          <p:cNvSpPr txBox="1"/>
          <p:nvPr/>
        </p:nvSpPr>
        <p:spPr bwMode="auto">
          <a:xfrm>
            <a:off x="9118736" y="3397827"/>
            <a:ext cx="6338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28</a:t>
            </a:r>
          </a:p>
        </p:txBody>
      </p:sp>
      <p:sp>
        <p:nvSpPr>
          <p:cNvPr id="30" name="TextBox 29">
            <a:extLst>
              <a:ext uri="{FF2B5EF4-FFF2-40B4-BE49-F238E27FC236}">
                <a16:creationId xmlns:a16="http://schemas.microsoft.com/office/drawing/2014/main" id="{A20084BA-8CBF-C5C5-A9FA-E961CC53BBAF}"/>
              </a:ext>
            </a:extLst>
          </p:cNvPr>
          <p:cNvSpPr txBox="1"/>
          <p:nvPr/>
        </p:nvSpPr>
        <p:spPr bwMode="auto">
          <a:xfrm>
            <a:off x="9094490" y="3595254"/>
            <a:ext cx="6338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27</a:t>
            </a:r>
          </a:p>
        </p:txBody>
      </p:sp>
      <p:sp>
        <p:nvSpPr>
          <p:cNvPr id="31" name="TextBox 30">
            <a:extLst>
              <a:ext uri="{FF2B5EF4-FFF2-40B4-BE49-F238E27FC236}">
                <a16:creationId xmlns:a16="http://schemas.microsoft.com/office/drawing/2014/main" id="{60F9E5B1-3F6B-E00D-4953-BC3BAADD5C3C}"/>
              </a:ext>
            </a:extLst>
          </p:cNvPr>
          <p:cNvSpPr txBox="1"/>
          <p:nvPr/>
        </p:nvSpPr>
        <p:spPr bwMode="auto">
          <a:xfrm>
            <a:off x="9049463" y="3799609"/>
            <a:ext cx="6338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26</a:t>
            </a:r>
          </a:p>
        </p:txBody>
      </p:sp>
      <p:sp>
        <p:nvSpPr>
          <p:cNvPr id="32" name="TextBox 31">
            <a:extLst>
              <a:ext uri="{FF2B5EF4-FFF2-40B4-BE49-F238E27FC236}">
                <a16:creationId xmlns:a16="http://schemas.microsoft.com/office/drawing/2014/main" id="{C8B03939-B8AE-E3DB-464D-10F4B0A7308A}"/>
              </a:ext>
            </a:extLst>
          </p:cNvPr>
          <p:cNvSpPr txBox="1"/>
          <p:nvPr/>
        </p:nvSpPr>
        <p:spPr bwMode="auto">
          <a:xfrm>
            <a:off x="9025218" y="4014355"/>
            <a:ext cx="6338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25</a:t>
            </a:r>
          </a:p>
        </p:txBody>
      </p:sp>
      <p:sp>
        <p:nvSpPr>
          <p:cNvPr id="33" name="TextBox 32">
            <a:extLst>
              <a:ext uri="{FF2B5EF4-FFF2-40B4-BE49-F238E27FC236}">
                <a16:creationId xmlns:a16="http://schemas.microsoft.com/office/drawing/2014/main" id="{5441583F-9C50-0C5C-1C39-ED071FFA8755}"/>
              </a:ext>
            </a:extLst>
          </p:cNvPr>
          <p:cNvSpPr txBox="1"/>
          <p:nvPr/>
        </p:nvSpPr>
        <p:spPr bwMode="auto">
          <a:xfrm>
            <a:off x="8793154" y="4218709"/>
            <a:ext cx="6338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19</a:t>
            </a:r>
          </a:p>
        </p:txBody>
      </p:sp>
      <p:sp>
        <p:nvSpPr>
          <p:cNvPr id="34" name="TextBox 33">
            <a:extLst>
              <a:ext uri="{FF2B5EF4-FFF2-40B4-BE49-F238E27FC236}">
                <a16:creationId xmlns:a16="http://schemas.microsoft.com/office/drawing/2014/main" id="{8EEB22BE-89A9-E2D9-6A7C-343BF11CE796}"/>
              </a:ext>
            </a:extLst>
          </p:cNvPr>
          <p:cNvSpPr txBox="1"/>
          <p:nvPr/>
        </p:nvSpPr>
        <p:spPr bwMode="auto">
          <a:xfrm>
            <a:off x="8800081" y="4412672"/>
            <a:ext cx="6338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18</a:t>
            </a:r>
          </a:p>
        </p:txBody>
      </p:sp>
      <p:sp>
        <p:nvSpPr>
          <p:cNvPr id="35" name="TextBox 34">
            <a:extLst>
              <a:ext uri="{FF2B5EF4-FFF2-40B4-BE49-F238E27FC236}">
                <a16:creationId xmlns:a16="http://schemas.microsoft.com/office/drawing/2014/main" id="{A8B90692-7D20-6B13-3605-2B8257BA2FE0}"/>
              </a:ext>
            </a:extLst>
          </p:cNvPr>
          <p:cNvSpPr txBox="1"/>
          <p:nvPr/>
        </p:nvSpPr>
        <p:spPr bwMode="auto">
          <a:xfrm>
            <a:off x="8734272" y="4617027"/>
            <a:ext cx="6338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17</a:t>
            </a:r>
          </a:p>
        </p:txBody>
      </p:sp>
      <p:sp>
        <p:nvSpPr>
          <p:cNvPr id="36" name="TextBox 35">
            <a:extLst>
              <a:ext uri="{FF2B5EF4-FFF2-40B4-BE49-F238E27FC236}">
                <a16:creationId xmlns:a16="http://schemas.microsoft.com/office/drawing/2014/main" id="{AE863F19-EECE-BEDD-5645-A5D95C56328D}"/>
              </a:ext>
            </a:extLst>
          </p:cNvPr>
          <p:cNvSpPr txBox="1"/>
          <p:nvPr/>
        </p:nvSpPr>
        <p:spPr bwMode="auto">
          <a:xfrm>
            <a:off x="8827827" y="4831007"/>
            <a:ext cx="6338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17</a:t>
            </a:r>
          </a:p>
        </p:txBody>
      </p:sp>
      <p:sp>
        <p:nvSpPr>
          <p:cNvPr id="37" name="TextBox 36">
            <a:extLst>
              <a:ext uri="{FF2B5EF4-FFF2-40B4-BE49-F238E27FC236}">
                <a16:creationId xmlns:a16="http://schemas.microsoft.com/office/drawing/2014/main" id="{B2423BB0-5342-9686-4CE3-C655A2E04775}"/>
              </a:ext>
            </a:extLst>
          </p:cNvPr>
          <p:cNvSpPr txBox="1"/>
          <p:nvPr/>
        </p:nvSpPr>
        <p:spPr bwMode="auto">
          <a:xfrm>
            <a:off x="8727345" y="5036127"/>
            <a:ext cx="6338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16</a:t>
            </a:r>
          </a:p>
        </p:txBody>
      </p:sp>
      <p:sp>
        <p:nvSpPr>
          <p:cNvPr id="38" name="TextBox 37">
            <a:extLst>
              <a:ext uri="{FF2B5EF4-FFF2-40B4-BE49-F238E27FC236}">
                <a16:creationId xmlns:a16="http://schemas.microsoft.com/office/drawing/2014/main" id="{52190F89-61F5-8CDA-6952-EB5E64F401B3}"/>
              </a:ext>
            </a:extLst>
          </p:cNvPr>
          <p:cNvSpPr txBox="1"/>
          <p:nvPr/>
        </p:nvSpPr>
        <p:spPr bwMode="auto">
          <a:xfrm>
            <a:off x="8734272" y="5230091"/>
            <a:ext cx="6338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16</a:t>
            </a:r>
          </a:p>
        </p:txBody>
      </p:sp>
      <p:sp>
        <p:nvSpPr>
          <p:cNvPr id="4" name="TextBox 3">
            <a:extLst>
              <a:ext uri="{FF2B5EF4-FFF2-40B4-BE49-F238E27FC236}">
                <a16:creationId xmlns:a16="http://schemas.microsoft.com/office/drawing/2014/main" id="{6301A886-55C8-91D0-D1DB-94AA379B127F}"/>
              </a:ext>
            </a:extLst>
          </p:cNvPr>
          <p:cNvSpPr txBox="1"/>
          <p:nvPr/>
        </p:nvSpPr>
        <p:spPr bwMode="auto">
          <a:xfrm>
            <a:off x="8346067" y="5730127"/>
            <a:ext cx="32948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Patients (%)</a:t>
            </a:r>
          </a:p>
        </p:txBody>
      </p:sp>
      <p:grpSp>
        <p:nvGrpSpPr>
          <p:cNvPr id="40" name="Group 39">
            <a:extLst>
              <a:ext uri="{FF2B5EF4-FFF2-40B4-BE49-F238E27FC236}">
                <a16:creationId xmlns:a16="http://schemas.microsoft.com/office/drawing/2014/main" id="{2163B4C6-5DA7-3F6D-F6D6-8265B3BCDD4C}"/>
              </a:ext>
            </a:extLst>
          </p:cNvPr>
          <p:cNvGrpSpPr/>
          <p:nvPr/>
        </p:nvGrpSpPr>
        <p:grpSpPr>
          <a:xfrm>
            <a:off x="10504051" y="4696968"/>
            <a:ext cx="1136904" cy="584775"/>
            <a:chOff x="10369296" y="3983736"/>
            <a:chExt cx="1136904" cy="584775"/>
          </a:xfrm>
        </p:grpSpPr>
        <p:sp>
          <p:nvSpPr>
            <p:cNvPr id="8" name="TextBox 7">
              <a:extLst>
                <a:ext uri="{FF2B5EF4-FFF2-40B4-BE49-F238E27FC236}">
                  <a16:creationId xmlns:a16="http://schemas.microsoft.com/office/drawing/2014/main" id="{C1A07628-4EC4-514F-1CD5-17B717914913}"/>
                </a:ext>
              </a:extLst>
            </p:cNvPr>
            <p:cNvSpPr txBox="1"/>
            <p:nvPr/>
          </p:nvSpPr>
          <p:spPr bwMode="auto">
            <a:xfrm>
              <a:off x="10459074" y="3983736"/>
              <a:ext cx="104712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Grade ≥3</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Grade 1/2</a:t>
              </a:r>
            </a:p>
          </p:txBody>
        </p:sp>
        <p:sp>
          <p:nvSpPr>
            <p:cNvPr id="21" name="Rectangle 20">
              <a:extLst>
                <a:ext uri="{FF2B5EF4-FFF2-40B4-BE49-F238E27FC236}">
                  <a16:creationId xmlns:a16="http://schemas.microsoft.com/office/drawing/2014/main" id="{1C458F0A-D051-D030-F349-1E3BF8428895}"/>
                </a:ext>
              </a:extLst>
            </p:cNvPr>
            <p:cNvSpPr/>
            <p:nvPr/>
          </p:nvSpPr>
          <p:spPr bwMode="auto">
            <a:xfrm>
              <a:off x="10369296" y="4096512"/>
              <a:ext cx="137160" cy="13716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 name="Rectangle 38">
              <a:extLst>
                <a:ext uri="{FF2B5EF4-FFF2-40B4-BE49-F238E27FC236}">
                  <a16:creationId xmlns:a16="http://schemas.microsoft.com/office/drawing/2014/main" id="{E955ED2C-13B8-8655-0A77-CB8F8991B281}"/>
                </a:ext>
              </a:extLst>
            </p:cNvPr>
            <p:cNvSpPr/>
            <p:nvPr/>
          </p:nvSpPr>
          <p:spPr bwMode="auto">
            <a:xfrm>
              <a:off x="10369296" y="4340352"/>
              <a:ext cx="137160" cy="13716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61" name="TextBox 60">
            <a:extLst>
              <a:ext uri="{FF2B5EF4-FFF2-40B4-BE49-F238E27FC236}">
                <a16:creationId xmlns:a16="http://schemas.microsoft.com/office/drawing/2014/main" id="{923884E5-0CDC-1662-6DAE-3D78CEE24ADB}"/>
              </a:ext>
            </a:extLst>
          </p:cNvPr>
          <p:cNvSpPr txBox="1"/>
          <p:nvPr/>
        </p:nvSpPr>
        <p:spPr bwMode="auto">
          <a:xfrm>
            <a:off x="5527367" y="1965564"/>
            <a:ext cx="2774462"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300" dirty="0">
                <a:solidFill>
                  <a:schemeClr val="bg1"/>
                </a:solidFill>
                <a:latin typeface="Calibri" panose="020F0502020204030204" pitchFamily="34" charset="0"/>
              </a:rPr>
              <a:t>Nausea</a:t>
            </a:r>
          </a:p>
        </p:txBody>
      </p:sp>
      <p:sp>
        <p:nvSpPr>
          <p:cNvPr id="62" name="TextBox 61">
            <a:extLst>
              <a:ext uri="{FF2B5EF4-FFF2-40B4-BE49-F238E27FC236}">
                <a16:creationId xmlns:a16="http://schemas.microsoft.com/office/drawing/2014/main" id="{A8D54D61-DD4B-85A2-01C7-916AE91D880B}"/>
              </a:ext>
            </a:extLst>
          </p:cNvPr>
          <p:cNvSpPr txBox="1"/>
          <p:nvPr/>
        </p:nvSpPr>
        <p:spPr bwMode="auto">
          <a:xfrm>
            <a:off x="5527367" y="2171284"/>
            <a:ext cx="2774462"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300" dirty="0">
                <a:solidFill>
                  <a:schemeClr val="bg1"/>
                </a:solidFill>
                <a:latin typeface="Calibri" panose="020F0502020204030204" pitchFamily="34" charset="0"/>
              </a:rPr>
              <a:t>Thrombocytopenia*</a:t>
            </a:r>
          </a:p>
        </p:txBody>
      </p:sp>
      <p:sp>
        <p:nvSpPr>
          <p:cNvPr id="63" name="TextBox 62">
            <a:extLst>
              <a:ext uri="{FF2B5EF4-FFF2-40B4-BE49-F238E27FC236}">
                <a16:creationId xmlns:a16="http://schemas.microsoft.com/office/drawing/2014/main" id="{4FC0269C-B282-041A-4E49-6C8BB5CB782A}"/>
              </a:ext>
            </a:extLst>
          </p:cNvPr>
          <p:cNvSpPr txBox="1"/>
          <p:nvPr/>
        </p:nvSpPr>
        <p:spPr bwMode="auto">
          <a:xfrm>
            <a:off x="5527367" y="2377004"/>
            <a:ext cx="2774462"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300" dirty="0">
                <a:solidFill>
                  <a:schemeClr val="bg1"/>
                </a:solidFill>
                <a:latin typeface="Calibri" panose="020F0502020204030204" pitchFamily="34" charset="0"/>
              </a:rPr>
              <a:t>Decreased appetite</a:t>
            </a:r>
          </a:p>
        </p:txBody>
      </p:sp>
      <p:sp>
        <p:nvSpPr>
          <p:cNvPr id="9216" name="TextBox 9215">
            <a:extLst>
              <a:ext uri="{FF2B5EF4-FFF2-40B4-BE49-F238E27FC236}">
                <a16:creationId xmlns:a16="http://schemas.microsoft.com/office/drawing/2014/main" id="{A2121BA1-CB84-4ADC-F9BC-1C79E5B0ACD9}"/>
              </a:ext>
            </a:extLst>
          </p:cNvPr>
          <p:cNvSpPr txBox="1"/>
          <p:nvPr/>
        </p:nvSpPr>
        <p:spPr bwMode="auto">
          <a:xfrm>
            <a:off x="5527367" y="2582724"/>
            <a:ext cx="2774462"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300" dirty="0">
                <a:solidFill>
                  <a:schemeClr val="bg1"/>
                </a:solidFill>
                <a:latin typeface="Calibri" panose="020F0502020204030204" pitchFamily="34" charset="0"/>
              </a:rPr>
              <a:t>Neutropenia*</a:t>
            </a:r>
          </a:p>
        </p:txBody>
      </p:sp>
      <p:sp>
        <p:nvSpPr>
          <p:cNvPr id="9217" name="TextBox 9216">
            <a:extLst>
              <a:ext uri="{FF2B5EF4-FFF2-40B4-BE49-F238E27FC236}">
                <a16:creationId xmlns:a16="http://schemas.microsoft.com/office/drawing/2014/main" id="{AD77F9F0-D885-A953-9C69-D9FD8A1DF578}"/>
              </a:ext>
            </a:extLst>
          </p:cNvPr>
          <p:cNvSpPr txBox="1"/>
          <p:nvPr/>
        </p:nvSpPr>
        <p:spPr bwMode="auto">
          <a:xfrm>
            <a:off x="5527367" y="2788444"/>
            <a:ext cx="2774462"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300" dirty="0">
                <a:solidFill>
                  <a:schemeClr val="bg1"/>
                </a:solidFill>
                <a:latin typeface="Calibri" panose="020F0502020204030204" pitchFamily="34" charset="0"/>
              </a:rPr>
              <a:t>Constipation</a:t>
            </a:r>
          </a:p>
        </p:txBody>
      </p:sp>
      <p:sp>
        <p:nvSpPr>
          <p:cNvPr id="9219" name="TextBox 9218">
            <a:extLst>
              <a:ext uri="{FF2B5EF4-FFF2-40B4-BE49-F238E27FC236}">
                <a16:creationId xmlns:a16="http://schemas.microsoft.com/office/drawing/2014/main" id="{5934A41D-2C80-A11E-B81B-AB0BE7A1378B}"/>
              </a:ext>
            </a:extLst>
          </p:cNvPr>
          <p:cNvSpPr txBox="1"/>
          <p:nvPr/>
        </p:nvSpPr>
        <p:spPr bwMode="auto">
          <a:xfrm>
            <a:off x="5527367" y="2994164"/>
            <a:ext cx="2774462"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300" dirty="0">
                <a:solidFill>
                  <a:schemeClr val="bg1"/>
                </a:solidFill>
                <a:latin typeface="Calibri" panose="020F0502020204030204" pitchFamily="34" charset="0"/>
              </a:rPr>
              <a:t>Anemia*</a:t>
            </a:r>
          </a:p>
        </p:txBody>
      </p:sp>
      <p:sp>
        <p:nvSpPr>
          <p:cNvPr id="9220" name="TextBox 9219">
            <a:extLst>
              <a:ext uri="{FF2B5EF4-FFF2-40B4-BE49-F238E27FC236}">
                <a16:creationId xmlns:a16="http://schemas.microsoft.com/office/drawing/2014/main" id="{65CA2565-ABDB-A71C-886B-FC11D6E46DC9}"/>
              </a:ext>
            </a:extLst>
          </p:cNvPr>
          <p:cNvSpPr txBox="1"/>
          <p:nvPr/>
        </p:nvSpPr>
        <p:spPr bwMode="auto">
          <a:xfrm>
            <a:off x="5527367" y="3199884"/>
            <a:ext cx="2774462"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300" dirty="0">
                <a:solidFill>
                  <a:schemeClr val="bg1"/>
                </a:solidFill>
                <a:latin typeface="Calibri" panose="020F0502020204030204" pitchFamily="34" charset="0"/>
              </a:rPr>
              <a:t>Fatigue</a:t>
            </a:r>
          </a:p>
        </p:txBody>
      </p:sp>
      <p:sp>
        <p:nvSpPr>
          <p:cNvPr id="9222" name="TextBox 9221">
            <a:extLst>
              <a:ext uri="{FF2B5EF4-FFF2-40B4-BE49-F238E27FC236}">
                <a16:creationId xmlns:a16="http://schemas.microsoft.com/office/drawing/2014/main" id="{F1D004FC-8742-4164-47C4-2FD98D01668C}"/>
              </a:ext>
            </a:extLst>
          </p:cNvPr>
          <p:cNvSpPr txBox="1"/>
          <p:nvPr/>
        </p:nvSpPr>
        <p:spPr bwMode="auto">
          <a:xfrm>
            <a:off x="5527367" y="3405604"/>
            <a:ext cx="2774462"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300" dirty="0">
                <a:solidFill>
                  <a:schemeClr val="bg1"/>
                </a:solidFill>
                <a:latin typeface="Calibri" panose="020F0502020204030204" pitchFamily="34" charset="0"/>
              </a:rPr>
              <a:t>Diarrhea</a:t>
            </a:r>
          </a:p>
        </p:txBody>
      </p:sp>
      <p:sp>
        <p:nvSpPr>
          <p:cNvPr id="9223" name="TextBox 9222">
            <a:extLst>
              <a:ext uri="{FF2B5EF4-FFF2-40B4-BE49-F238E27FC236}">
                <a16:creationId xmlns:a16="http://schemas.microsoft.com/office/drawing/2014/main" id="{F2E1449F-FF55-BF72-7B98-5A55E2D7D6C6}"/>
              </a:ext>
            </a:extLst>
          </p:cNvPr>
          <p:cNvSpPr txBox="1"/>
          <p:nvPr/>
        </p:nvSpPr>
        <p:spPr bwMode="auto">
          <a:xfrm>
            <a:off x="5527367" y="3611324"/>
            <a:ext cx="2774462"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300" dirty="0">
                <a:solidFill>
                  <a:schemeClr val="bg1"/>
                </a:solidFill>
                <a:latin typeface="Calibri" panose="020F0502020204030204" pitchFamily="34" charset="0"/>
              </a:rPr>
              <a:t>Vomiting</a:t>
            </a:r>
          </a:p>
        </p:txBody>
      </p:sp>
      <p:sp>
        <p:nvSpPr>
          <p:cNvPr id="9224" name="TextBox 9223">
            <a:extLst>
              <a:ext uri="{FF2B5EF4-FFF2-40B4-BE49-F238E27FC236}">
                <a16:creationId xmlns:a16="http://schemas.microsoft.com/office/drawing/2014/main" id="{EC91B65D-A766-0239-4D21-CA55BE3D9CF5}"/>
              </a:ext>
            </a:extLst>
          </p:cNvPr>
          <p:cNvSpPr txBox="1"/>
          <p:nvPr/>
        </p:nvSpPr>
        <p:spPr bwMode="auto">
          <a:xfrm>
            <a:off x="5527367" y="3817044"/>
            <a:ext cx="2774462"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300" dirty="0">
                <a:solidFill>
                  <a:schemeClr val="bg1"/>
                </a:solidFill>
                <a:latin typeface="Calibri" panose="020F0502020204030204" pitchFamily="34" charset="0"/>
              </a:rPr>
              <a:t>Leukopenia*</a:t>
            </a:r>
          </a:p>
        </p:txBody>
      </p:sp>
      <p:sp>
        <p:nvSpPr>
          <p:cNvPr id="9225" name="TextBox 9224">
            <a:extLst>
              <a:ext uri="{FF2B5EF4-FFF2-40B4-BE49-F238E27FC236}">
                <a16:creationId xmlns:a16="http://schemas.microsoft.com/office/drawing/2014/main" id="{BCC866D0-DF48-D6B6-2547-E550A4A0E577}"/>
              </a:ext>
            </a:extLst>
          </p:cNvPr>
          <p:cNvSpPr txBox="1"/>
          <p:nvPr/>
        </p:nvSpPr>
        <p:spPr bwMode="auto">
          <a:xfrm>
            <a:off x="5527367" y="4022764"/>
            <a:ext cx="2774462"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300" dirty="0">
                <a:solidFill>
                  <a:schemeClr val="bg1"/>
                </a:solidFill>
                <a:latin typeface="Calibri" panose="020F0502020204030204" pitchFamily="34" charset="0"/>
              </a:rPr>
              <a:t>Alopecia</a:t>
            </a:r>
          </a:p>
        </p:txBody>
      </p:sp>
      <p:sp>
        <p:nvSpPr>
          <p:cNvPr id="9226" name="TextBox 9225">
            <a:extLst>
              <a:ext uri="{FF2B5EF4-FFF2-40B4-BE49-F238E27FC236}">
                <a16:creationId xmlns:a16="http://schemas.microsoft.com/office/drawing/2014/main" id="{A7F76BF1-9240-0CC2-9848-37F28A1B434E}"/>
              </a:ext>
            </a:extLst>
          </p:cNvPr>
          <p:cNvSpPr txBox="1"/>
          <p:nvPr/>
        </p:nvSpPr>
        <p:spPr bwMode="auto">
          <a:xfrm>
            <a:off x="5527367" y="4228484"/>
            <a:ext cx="2774462"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300" dirty="0">
                <a:solidFill>
                  <a:schemeClr val="bg1"/>
                </a:solidFill>
                <a:latin typeface="Calibri" panose="020F0502020204030204" pitchFamily="34" charset="0"/>
              </a:rPr>
              <a:t>Asthenia</a:t>
            </a:r>
          </a:p>
        </p:txBody>
      </p:sp>
      <p:sp>
        <p:nvSpPr>
          <p:cNvPr id="9227" name="TextBox 9226">
            <a:extLst>
              <a:ext uri="{FF2B5EF4-FFF2-40B4-BE49-F238E27FC236}">
                <a16:creationId xmlns:a16="http://schemas.microsoft.com/office/drawing/2014/main" id="{460C01DD-EB97-4045-B914-A9653452254D}"/>
              </a:ext>
            </a:extLst>
          </p:cNvPr>
          <p:cNvSpPr txBox="1"/>
          <p:nvPr/>
        </p:nvSpPr>
        <p:spPr bwMode="auto">
          <a:xfrm>
            <a:off x="5527367" y="4434204"/>
            <a:ext cx="2774462"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300" dirty="0">
                <a:solidFill>
                  <a:schemeClr val="bg1"/>
                </a:solidFill>
                <a:latin typeface="Calibri" panose="020F0502020204030204" pitchFamily="34" charset="0"/>
              </a:rPr>
              <a:t>Dyspnea</a:t>
            </a:r>
          </a:p>
        </p:txBody>
      </p:sp>
      <p:sp>
        <p:nvSpPr>
          <p:cNvPr id="9228" name="TextBox 9227">
            <a:extLst>
              <a:ext uri="{FF2B5EF4-FFF2-40B4-BE49-F238E27FC236}">
                <a16:creationId xmlns:a16="http://schemas.microsoft.com/office/drawing/2014/main" id="{EBD4644A-C3A8-B2DE-3CA2-44B131696651}"/>
              </a:ext>
            </a:extLst>
          </p:cNvPr>
          <p:cNvSpPr txBox="1"/>
          <p:nvPr/>
        </p:nvSpPr>
        <p:spPr bwMode="auto">
          <a:xfrm>
            <a:off x="5447899" y="4639924"/>
            <a:ext cx="2853930"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300" dirty="0">
                <a:solidFill>
                  <a:schemeClr val="bg1"/>
                </a:solidFill>
                <a:latin typeface="Calibri" panose="020F0502020204030204" pitchFamily="34" charset="0"/>
              </a:rPr>
              <a:t>AST increased</a:t>
            </a:r>
          </a:p>
        </p:txBody>
      </p:sp>
      <p:sp>
        <p:nvSpPr>
          <p:cNvPr id="9229" name="TextBox 9228">
            <a:extLst>
              <a:ext uri="{FF2B5EF4-FFF2-40B4-BE49-F238E27FC236}">
                <a16:creationId xmlns:a16="http://schemas.microsoft.com/office/drawing/2014/main" id="{491DC1F3-A31D-FE4D-FDEE-162F52CB6C1C}"/>
              </a:ext>
            </a:extLst>
          </p:cNvPr>
          <p:cNvSpPr txBox="1"/>
          <p:nvPr/>
        </p:nvSpPr>
        <p:spPr bwMode="auto">
          <a:xfrm>
            <a:off x="5527367" y="4845644"/>
            <a:ext cx="2774462"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300" dirty="0">
                <a:solidFill>
                  <a:schemeClr val="bg1"/>
                </a:solidFill>
                <a:latin typeface="Calibri" panose="020F0502020204030204" pitchFamily="34" charset="0"/>
              </a:rPr>
              <a:t>Hypokalemia</a:t>
            </a:r>
          </a:p>
        </p:txBody>
      </p:sp>
      <p:sp>
        <p:nvSpPr>
          <p:cNvPr id="9230" name="TextBox 9229">
            <a:extLst>
              <a:ext uri="{FF2B5EF4-FFF2-40B4-BE49-F238E27FC236}">
                <a16:creationId xmlns:a16="http://schemas.microsoft.com/office/drawing/2014/main" id="{6BD246F0-9586-6F69-CC40-2C4448BB24E8}"/>
              </a:ext>
            </a:extLst>
          </p:cNvPr>
          <p:cNvSpPr txBox="1"/>
          <p:nvPr/>
        </p:nvSpPr>
        <p:spPr bwMode="auto">
          <a:xfrm>
            <a:off x="5527367" y="5051364"/>
            <a:ext cx="2774462"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300" dirty="0">
                <a:solidFill>
                  <a:schemeClr val="bg1"/>
                </a:solidFill>
                <a:latin typeface="Calibri" panose="020F0502020204030204" pitchFamily="34" charset="0"/>
              </a:rPr>
              <a:t>Cough</a:t>
            </a:r>
          </a:p>
        </p:txBody>
      </p:sp>
      <p:sp>
        <p:nvSpPr>
          <p:cNvPr id="9231" name="TextBox 9230">
            <a:extLst>
              <a:ext uri="{FF2B5EF4-FFF2-40B4-BE49-F238E27FC236}">
                <a16:creationId xmlns:a16="http://schemas.microsoft.com/office/drawing/2014/main" id="{481F5B2A-4A68-DFCB-FB3B-ED096BB531FB}"/>
              </a:ext>
            </a:extLst>
          </p:cNvPr>
          <p:cNvSpPr txBox="1"/>
          <p:nvPr/>
        </p:nvSpPr>
        <p:spPr bwMode="auto">
          <a:xfrm>
            <a:off x="5527367" y="5257076"/>
            <a:ext cx="2774462"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300" dirty="0">
                <a:solidFill>
                  <a:schemeClr val="bg1"/>
                </a:solidFill>
                <a:latin typeface="Calibri" panose="020F0502020204030204" pitchFamily="34" charset="0"/>
              </a:rPr>
              <a:t>Abdominal pain*</a:t>
            </a:r>
          </a:p>
        </p:txBody>
      </p:sp>
      <p:sp>
        <p:nvSpPr>
          <p:cNvPr id="9283" name="TextBox 9282">
            <a:extLst>
              <a:ext uri="{FF2B5EF4-FFF2-40B4-BE49-F238E27FC236}">
                <a16:creationId xmlns:a16="http://schemas.microsoft.com/office/drawing/2014/main" id="{CD19989D-9CF8-6271-1D10-CD02B69B0101}"/>
              </a:ext>
            </a:extLst>
          </p:cNvPr>
          <p:cNvSpPr txBox="1"/>
          <p:nvPr/>
        </p:nvSpPr>
        <p:spPr bwMode="auto">
          <a:xfrm>
            <a:off x="9138096" y="1987772"/>
            <a:ext cx="6338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63</a:t>
            </a:r>
          </a:p>
        </p:txBody>
      </p:sp>
      <p:sp>
        <p:nvSpPr>
          <p:cNvPr id="9284" name="TextBox 9283">
            <a:extLst>
              <a:ext uri="{FF2B5EF4-FFF2-40B4-BE49-F238E27FC236}">
                <a16:creationId xmlns:a16="http://schemas.microsoft.com/office/drawing/2014/main" id="{27CD61B5-CD24-21FA-E4FD-A75042533B0D}"/>
              </a:ext>
            </a:extLst>
          </p:cNvPr>
          <p:cNvSpPr txBox="1"/>
          <p:nvPr/>
        </p:nvSpPr>
        <p:spPr bwMode="auto">
          <a:xfrm>
            <a:off x="8258866" y="1987772"/>
            <a:ext cx="3165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3</a:t>
            </a:r>
          </a:p>
        </p:txBody>
      </p:sp>
      <p:sp>
        <p:nvSpPr>
          <p:cNvPr id="9285" name="TextBox 9284">
            <a:extLst>
              <a:ext uri="{FF2B5EF4-FFF2-40B4-BE49-F238E27FC236}">
                <a16:creationId xmlns:a16="http://schemas.microsoft.com/office/drawing/2014/main" id="{3B66BFF7-AE64-7342-B9AD-E5493B0B78D5}"/>
              </a:ext>
            </a:extLst>
          </p:cNvPr>
          <p:cNvSpPr txBox="1"/>
          <p:nvPr/>
        </p:nvSpPr>
        <p:spPr bwMode="auto">
          <a:xfrm>
            <a:off x="8520682" y="2194880"/>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21</a:t>
            </a:r>
          </a:p>
        </p:txBody>
      </p:sp>
      <p:sp>
        <p:nvSpPr>
          <p:cNvPr id="9286" name="TextBox 9285">
            <a:extLst>
              <a:ext uri="{FF2B5EF4-FFF2-40B4-BE49-F238E27FC236}">
                <a16:creationId xmlns:a16="http://schemas.microsoft.com/office/drawing/2014/main" id="{DB55272B-7DE5-C69B-6781-67B728366A58}"/>
              </a:ext>
            </a:extLst>
          </p:cNvPr>
          <p:cNvSpPr txBox="1"/>
          <p:nvPr/>
        </p:nvSpPr>
        <p:spPr bwMode="auto">
          <a:xfrm>
            <a:off x="9243605" y="2190972"/>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23</a:t>
            </a:r>
          </a:p>
        </p:txBody>
      </p:sp>
      <p:sp>
        <p:nvSpPr>
          <p:cNvPr id="9287" name="TextBox 9286">
            <a:extLst>
              <a:ext uri="{FF2B5EF4-FFF2-40B4-BE49-F238E27FC236}">
                <a16:creationId xmlns:a16="http://schemas.microsoft.com/office/drawing/2014/main" id="{AE4B6C1B-766B-6EB2-D771-CBB2C6FA964E}"/>
              </a:ext>
            </a:extLst>
          </p:cNvPr>
          <p:cNvSpPr txBox="1"/>
          <p:nvPr/>
        </p:nvSpPr>
        <p:spPr bwMode="auto">
          <a:xfrm>
            <a:off x="8227605" y="2394172"/>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3</a:t>
            </a:r>
          </a:p>
        </p:txBody>
      </p:sp>
      <p:sp>
        <p:nvSpPr>
          <p:cNvPr id="9288" name="TextBox 9287">
            <a:extLst>
              <a:ext uri="{FF2B5EF4-FFF2-40B4-BE49-F238E27FC236}">
                <a16:creationId xmlns:a16="http://schemas.microsoft.com/office/drawing/2014/main" id="{1FBA1514-8E18-3A43-250F-B185B08EFE43}"/>
              </a:ext>
            </a:extLst>
          </p:cNvPr>
          <p:cNvSpPr txBox="1"/>
          <p:nvPr/>
        </p:nvSpPr>
        <p:spPr bwMode="auto">
          <a:xfrm>
            <a:off x="8817667" y="2398080"/>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39</a:t>
            </a:r>
          </a:p>
        </p:txBody>
      </p:sp>
      <p:sp>
        <p:nvSpPr>
          <p:cNvPr id="9289" name="TextBox 9288">
            <a:extLst>
              <a:ext uri="{FF2B5EF4-FFF2-40B4-BE49-F238E27FC236}">
                <a16:creationId xmlns:a16="http://schemas.microsoft.com/office/drawing/2014/main" id="{96BE4A6F-9F40-DEF2-E7B4-B4DC641B51D2}"/>
              </a:ext>
            </a:extLst>
          </p:cNvPr>
          <p:cNvSpPr txBox="1"/>
          <p:nvPr/>
        </p:nvSpPr>
        <p:spPr bwMode="auto">
          <a:xfrm>
            <a:off x="8479179" y="2598606"/>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19</a:t>
            </a:r>
          </a:p>
        </p:txBody>
      </p:sp>
      <p:sp>
        <p:nvSpPr>
          <p:cNvPr id="9290" name="TextBox 9289">
            <a:extLst>
              <a:ext uri="{FF2B5EF4-FFF2-40B4-BE49-F238E27FC236}">
                <a16:creationId xmlns:a16="http://schemas.microsoft.com/office/drawing/2014/main" id="{3B5D6FF6-92A1-74C5-9E93-AB00C75C98E4}"/>
              </a:ext>
            </a:extLst>
          </p:cNvPr>
          <p:cNvSpPr txBox="1"/>
          <p:nvPr/>
        </p:nvSpPr>
        <p:spPr bwMode="auto">
          <a:xfrm>
            <a:off x="9074341" y="2587377"/>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16</a:t>
            </a:r>
          </a:p>
        </p:txBody>
      </p:sp>
      <p:sp>
        <p:nvSpPr>
          <p:cNvPr id="9291" name="TextBox 9290">
            <a:extLst>
              <a:ext uri="{FF2B5EF4-FFF2-40B4-BE49-F238E27FC236}">
                <a16:creationId xmlns:a16="http://schemas.microsoft.com/office/drawing/2014/main" id="{31A779ED-60AE-8956-F174-C29D85D76B67}"/>
              </a:ext>
            </a:extLst>
          </p:cNvPr>
          <p:cNvSpPr txBox="1"/>
          <p:nvPr/>
        </p:nvSpPr>
        <p:spPr bwMode="auto">
          <a:xfrm>
            <a:off x="8687726" y="2797529"/>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34</a:t>
            </a:r>
          </a:p>
        </p:txBody>
      </p:sp>
      <p:sp>
        <p:nvSpPr>
          <p:cNvPr id="9292" name="TextBox 9291">
            <a:extLst>
              <a:ext uri="{FF2B5EF4-FFF2-40B4-BE49-F238E27FC236}">
                <a16:creationId xmlns:a16="http://schemas.microsoft.com/office/drawing/2014/main" id="{D8DD6384-5667-6218-4062-C5D91FD25AF2}"/>
              </a:ext>
            </a:extLst>
          </p:cNvPr>
          <p:cNvSpPr txBox="1"/>
          <p:nvPr/>
        </p:nvSpPr>
        <p:spPr bwMode="auto">
          <a:xfrm>
            <a:off x="8955629" y="3005870"/>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19</a:t>
            </a:r>
          </a:p>
        </p:txBody>
      </p:sp>
      <p:sp>
        <p:nvSpPr>
          <p:cNvPr id="9293" name="TextBox 9292">
            <a:extLst>
              <a:ext uri="{FF2B5EF4-FFF2-40B4-BE49-F238E27FC236}">
                <a16:creationId xmlns:a16="http://schemas.microsoft.com/office/drawing/2014/main" id="{DFBB1B0D-47A1-71B2-2A7E-919921DB2165}"/>
              </a:ext>
            </a:extLst>
          </p:cNvPr>
          <p:cNvSpPr txBox="1"/>
          <p:nvPr/>
        </p:nvSpPr>
        <p:spPr bwMode="auto">
          <a:xfrm>
            <a:off x="8376509" y="3004266"/>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14</a:t>
            </a:r>
          </a:p>
        </p:txBody>
      </p:sp>
      <p:sp>
        <p:nvSpPr>
          <p:cNvPr id="9294" name="TextBox 9293">
            <a:extLst>
              <a:ext uri="{FF2B5EF4-FFF2-40B4-BE49-F238E27FC236}">
                <a16:creationId xmlns:a16="http://schemas.microsoft.com/office/drawing/2014/main" id="{AC9DAC85-F0FC-FEA0-2979-6B7A18026C67}"/>
              </a:ext>
            </a:extLst>
          </p:cNvPr>
          <p:cNvSpPr txBox="1"/>
          <p:nvPr/>
        </p:nvSpPr>
        <p:spPr bwMode="auto">
          <a:xfrm>
            <a:off x="8269027" y="3207942"/>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6</a:t>
            </a:r>
          </a:p>
        </p:txBody>
      </p:sp>
      <p:sp>
        <p:nvSpPr>
          <p:cNvPr id="9295" name="TextBox 9294">
            <a:extLst>
              <a:ext uri="{FF2B5EF4-FFF2-40B4-BE49-F238E27FC236}">
                <a16:creationId xmlns:a16="http://schemas.microsoft.com/office/drawing/2014/main" id="{70FAD40C-A22A-3F4C-2542-F97EFB17D108}"/>
              </a:ext>
            </a:extLst>
          </p:cNvPr>
          <p:cNvSpPr txBox="1"/>
          <p:nvPr/>
        </p:nvSpPr>
        <p:spPr bwMode="auto">
          <a:xfrm>
            <a:off x="8748687" y="3209751"/>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25</a:t>
            </a:r>
          </a:p>
        </p:txBody>
      </p:sp>
      <p:sp>
        <p:nvSpPr>
          <p:cNvPr id="9296" name="TextBox 9295">
            <a:extLst>
              <a:ext uri="{FF2B5EF4-FFF2-40B4-BE49-F238E27FC236}">
                <a16:creationId xmlns:a16="http://schemas.microsoft.com/office/drawing/2014/main" id="{DEBF537D-C532-DC84-E20B-B34C60D7CB42}"/>
              </a:ext>
            </a:extLst>
          </p:cNvPr>
          <p:cNvSpPr txBox="1"/>
          <p:nvPr/>
        </p:nvSpPr>
        <p:spPr bwMode="auto">
          <a:xfrm>
            <a:off x="8583454" y="3409750"/>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26</a:t>
            </a:r>
          </a:p>
        </p:txBody>
      </p:sp>
      <p:sp>
        <p:nvSpPr>
          <p:cNvPr id="9297" name="TextBox 9296">
            <a:extLst>
              <a:ext uri="{FF2B5EF4-FFF2-40B4-BE49-F238E27FC236}">
                <a16:creationId xmlns:a16="http://schemas.microsoft.com/office/drawing/2014/main" id="{2038B9DB-8876-4F50-4CD9-86B33911C983}"/>
              </a:ext>
            </a:extLst>
          </p:cNvPr>
          <p:cNvSpPr txBox="1"/>
          <p:nvPr/>
        </p:nvSpPr>
        <p:spPr bwMode="auto">
          <a:xfrm>
            <a:off x="8217694" y="3409750"/>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1</a:t>
            </a:r>
          </a:p>
        </p:txBody>
      </p:sp>
      <p:sp>
        <p:nvSpPr>
          <p:cNvPr id="9298" name="TextBox 9297">
            <a:extLst>
              <a:ext uri="{FF2B5EF4-FFF2-40B4-BE49-F238E27FC236}">
                <a16:creationId xmlns:a16="http://schemas.microsoft.com/office/drawing/2014/main" id="{469C73E8-4553-7318-9A36-62A6F9AF3BDC}"/>
              </a:ext>
            </a:extLst>
          </p:cNvPr>
          <p:cNvSpPr txBox="1"/>
          <p:nvPr/>
        </p:nvSpPr>
        <p:spPr bwMode="auto">
          <a:xfrm>
            <a:off x="8581849" y="3610276"/>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26</a:t>
            </a:r>
          </a:p>
        </p:txBody>
      </p:sp>
      <p:sp>
        <p:nvSpPr>
          <p:cNvPr id="9299" name="TextBox 9298">
            <a:extLst>
              <a:ext uri="{FF2B5EF4-FFF2-40B4-BE49-F238E27FC236}">
                <a16:creationId xmlns:a16="http://schemas.microsoft.com/office/drawing/2014/main" id="{D26A5358-926C-56B4-CBE2-82AD0535DCD9}"/>
              </a:ext>
            </a:extLst>
          </p:cNvPr>
          <p:cNvSpPr txBox="1"/>
          <p:nvPr/>
        </p:nvSpPr>
        <p:spPr bwMode="auto">
          <a:xfrm>
            <a:off x="8216089" y="3610276"/>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1</a:t>
            </a:r>
          </a:p>
        </p:txBody>
      </p:sp>
      <p:sp>
        <p:nvSpPr>
          <p:cNvPr id="9300" name="TextBox 9299">
            <a:extLst>
              <a:ext uri="{FF2B5EF4-FFF2-40B4-BE49-F238E27FC236}">
                <a16:creationId xmlns:a16="http://schemas.microsoft.com/office/drawing/2014/main" id="{FEDBC66D-36A3-CA5B-AB09-28DE4550D46D}"/>
              </a:ext>
            </a:extLst>
          </p:cNvPr>
          <p:cNvSpPr txBox="1"/>
          <p:nvPr/>
        </p:nvSpPr>
        <p:spPr bwMode="auto">
          <a:xfrm>
            <a:off x="8753500" y="3820428"/>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16</a:t>
            </a:r>
          </a:p>
        </p:txBody>
      </p:sp>
      <p:sp>
        <p:nvSpPr>
          <p:cNvPr id="9301" name="TextBox 9300">
            <a:extLst>
              <a:ext uri="{FF2B5EF4-FFF2-40B4-BE49-F238E27FC236}">
                <a16:creationId xmlns:a16="http://schemas.microsoft.com/office/drawing/2014/main" id="{EE4F2E11-8275-EA35-A82D-11A8279EB5D4}"/>
              </a:ext>
            </a:extLst>
          </p:cNvPr>
          <p:cNvSpPr txBox="1"/>
          <p:nvPr/>
        </p:nvSpPr>
        <p:spPr bwMode="auto">
          <a:xfrm>
            <a:off x="8338009" y="3818824"/>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10</a:t>
            </a:r>
          </a:p>
        </p:txBody>
      </p:sp>
      <p:sp>
        <p:nvSpPr>
          <p:cNvPr id="9302" name="TextBox 9301">
            <a:extLst>
              <a:ext uri="{FF2B5EF4-FFF2-40B4-BE49-F238E27FC236}">
                <a16:creationId xmlns:a16="http://schemas.microsoft.com/office/drawing/2014/main" id="{D56B8BF3-AACD-FBA1-463E-17A5341B588A}"/>
              </a:ext>
            </a:extLst>
          </p:cNvPr>
          <p:cNvSpPr txBox="1"/>
          <p:nvPr/>
        </p:nvSpPr>
        <p:spPr bwMode="auto">
          <a:xfrm>
            <a:off x="8559391" y="4020954"/>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25</a:t>
            </a:r>
          </a:p>
        </p:txBody>
      </p:sp>
      <p:sp>
        <p:nvSpPr>
          <p:cNvPr id="9303" name="TextBox 9302">
            <a:extLst>
              <a:ext uri="{FF2B5EF4-FFF2-40B4-BE49-F238E27FC236}">
                <a16:creationId xmlns:a16="http://schemas.microsoft.com/office/drawing/2014/main" id="{97CB0672-94F1-DFAB-880C-366B06D52C0F}"/>
              </a:ext>
            </a:extLst>
          </p:cNvPr>
          <p:cNvSpPr txBox="1"/>
          <p:nvPr/>
        </p:nvSpPr>
        <p:spPr bwMode="auto">
          <a:xfrm>
            <a:off x="8567412" y="4221480"/>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14</a:t>
            </a:r>
          </a:p>
        </p:txBody>
      </p:sp>
      <p:sp>
        <p:nvSpPr>
          <p:cNvPr id="9304" name="TextBox 9303">
            <a:extLst>
              <a:ext uri="{FF2B5EF4-FFF2-40B4-BE49-F238E27FC236}">
                <a16:creationId xmlns:a16="http://schemas.microsoft.com/office/drawing/2014/main" id="{3D058761-4EF6-EA86-BB52-71E4CDB75A1A}"/>
              </a:ext>
            </a:extLst>
          </p:cNvPr>
          <p:cNvSpPr txBox="1"/>
          <p:nvPr/>
        </p:nvSpPr>
        <p:spPr bwMode="auto">
          <a:xfrm>
            <a:off x="8248174" y="4229501"/>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5</a:t>
            </a:r>
          </a:p>
        </p:txBody>
      </p:sp>
      <p:sp>
        <p:nvSpPr>
          <p:cNvPr id="9305" name="TextBox 9304">
            <a:extLst>
              <a:ext uri="{FF2B5EF4-FFF2-40B4-BE49-F238E27FC236}">
                <a16:creationId xmlns:a16="http://schemas.microsoft.com/office/drawing/2014/main" id="{2AD34E1A-3CAE-9728-554A-39D2EEF2FE31}"/>
              </a:ext>
            </a:extLst>
          </p:cNvPr>
          <p:cNvSpPr txBox="1"/>
          <p:nvPr/>
        </p:nvSpPr>
        <p:spPr bwMode="auto">
          <a:xfrm>
            <a:off x="8565807" y="4437636"/>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14</a:t>
            </a:r>
          </a:p>
        </p:txBody>
      </p:sp>
      <p:sp>
        <p:nvSpPr>
          <p:cNvPr id="9306" name="TextBox 9305">
            <a:extLst>
              <a:ext uri="{FF2B5EF4-FFF2-40B4-BE49-F238E27FC236}">
                <a16:creationId xmlns:a16="http://schemas.microsoft.com/office/drawing/2014/main" id="{F4718259-360E-5A71-77C5-E431FBFA0677}"/>
              </a:ext>
            </a:extLst>
          </p:cNvPr>
          <p:cNvSpPr txBox="1"/>
          <p:nvPr/>
        </p:nvSpPr>
        <p:spPr bwMode="auto">
          <a:xfrm>
            <a:off x="8246569" y="4430027"/>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4</a:t>
            </a:r>
          </a:p>
        </p:txBody>
      </p:sp>
      <p:sp>
        <p:nvSpPr>
          <p:cNvPr id="9307" name="TextBox 9306">
            <a:extLst>
              <a:ext uri="{FF2B5EF4-FFF2-40B4-BE49-F238E27FC236}">
                <a16:creationId xmlns:a16="http://schemas.microsoft.com/office/drawing/2014/main" id="{410783A6-FCEA-DE2C-454A-C0683157494C}"/>
              </a:ext>
            </a:extLst>
          </p:cNvPr>
          <p:cNvSpPr txBox="1"/>
          <p:nvPr/>
        </p:nvSpPr>
        <p:spPr bwMode="auto">
          <a:xfrm>
            <a:off x="8216089" y="4630554"/>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1</a:t>
            </a:r>
          </a:p>
        </p:txBody>
      </p:sp>
      <p:sp>
        <p:nvSpPr>
          <p:cNvPr id="9308" name="TextBox 9307">
            <a:extLst>
              <a:ext uri="{FF2B5EF4-FFF2-40B4-BE49-F238E27FC236}">
                <a16:creationId xmlns:a16="http://schemas.microsoft.com/office/drawing/2014/main" id="{AA496F6E-2211-2395-D86C-4F96BAA0763E}"/>
              </a:ext>
            </a:extLst>
          </p:cNvPr>
          <p:cNvSpPr txBox="1"/>
          <p:nvPr/>
        </p:nvSpPr>
        <p:spPr bwMode="auto">
          <a:xfrm>
            <a:off x="8487200" y="4632157"/>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16</a:t>
            </a:r>
          </a:p>
        </p:txBody>
      </p:sp>
      <p:sp>
        <p:nvSpPr>
          <p:cNvPr id="9309" name="TextBox 9308">
            <a:extLst>
              <a:ext uri="{FF2B5EF4-FFF2-40B4-BE49-F238E27FC236}">
                <a16:creationId xmlns:a16="http://schemas.microsoft.com/office/drawing/2014/main" id="{BC77D1B3-A327-0A53-6ED3-C81B7F9A903E}"/>
              </a:ext>
            </a:extLst>
          </p:cNvPr>
          <p:cNvSpPr txBox="1"/>
          <p:nvPr/>
        </p:nvSpPr>
        <p:spPr bwMode="auto">
          <a:xfrm>
            <a:off x="8495221" y="4840498"/>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12</a:t>
            </a:r>
          </a:p>
        </p:txBody>
      </p:sp>
      <p:sp>
        <p:nvSpPr>
          <p:cNvPr id="9311" name="TextBox 9310">
            <a:extLst>
              <a:ext uri="{FF2B5EF4-FFF2-40B4-BE49-F238E27FC236}">
                <a16:creationId xmlns:a16="http://schemas.microsoft.com/office/drawing/2014/main" id="{78C23A3A-F6F1-268D-49ED-223E0DB1B29E}"/>
              </a:ext>
            </a:extLst>
          </p:cNvPr>
          <p:cNvSpPr txBox="1"/>
          <p:nvPr/>
        </p:nvSpPr>
        <p:spPr bwMode="auto">
          <a:xfrm>
            <a:off x="8243360" y="4840704"/>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5</a:t>
            </a:r>
          </a:p>
        </p:txBody>
      </p:sp>
      <p:sp>
        <p:nvSpPr>
          <p:cNvPr id="9312" name="TextBox 9311">
            <a:extLst>
              <a:ext uri="{FF2B5EF4-FFF2-40B4-BE49-F238E27FC236}">
                <a16:creationId xmlns:a16="http://schemas.microsoft.com/office/drawing/2014/main" id="{E5C82959-A5DD-A536-8D5F-8F871F76F05E}"/>
              </a:ext>
            </a:extLst>
          </p:cNvPr>
          <p:cNvSpPr txBox="1"/>
          <p:nvPr/>
        </p:nvSpPr>
        <p:spPr bwMode="auto">
          <a:xfrm>
            <a:off x="8426239" y="5042834"/>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16</a:t>
            </a:r>
          </a:p>
        </p:txBody>
      </p:sp>
      <p:sp>
        <p:nvSpPr>
          <p:cNvPr id="9313" name="TextBox 9312">
            <a:extLst>
              <a:ext uri="{FF2B5EF4-FFF2-40B4-BE49-F238E27FC236}">
                <a16:creationId xmlns:a16="http://schemas.microsoft.com/office/drawing/2014/main" id="{1A7984F5-703D-AC30-B91A-C46B263EE6C7}"/>
              </a:ext>
            </a:extLst>
          </p:cNvPr>
          <p:cNvSpPr txBox="1"/>
          <p:nvPr/>
        </p:nvSpPr>
        <p:spPr bwMode="auto">
          <a:xfrm>
            <a:off x="8424634" y="5243360"/>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16</a:t>
            </a:r>
          </a:p>
        </p:txBody>
      </p:sp>
      <p:grpSp>
        <p:nvGrpSpPr>
          <p:cNvPr id="9316" name="Group 9315">
            <a:extLst>
              <a:ext uri="{FF2B5EF4-FFF2-40B4-BE49-F238E27FC236}">
                <a16:creationId xmlns:a16="http://schemas.microsoft.com/office/drawing/2014/main" id="{BB5A2492-C5E5-180B-3557-F60E25588EB4}"/>
              </a:ext>
            </a:extLst>
          </p:cNvPr>
          <p:cNvGrpSpPr/>
          <p:nvPr/>
        </p:nvGrpSpPr>
        <p:grpSpPr>
          <a:xfrm>
            <a:off x="8038773" y="1993392"/>
            <a:ext cx="3900054" cy="3831562"/>
            <a:chOff x="7904018" y="1993392"/>
            <a:chExt cx="3900054" cy="3831562"/>
          </a:xfrm>
        </p:grpSpPr>
        <p:grpSp>
          <p:nvGrpSpPr>
            <p:cNvPr id="43" name="Group 42">
              <a:extLst>
                <a:ext uri="{FF2B5EF4-FFF2-40B4-BE49-F238E27FC236}">
                  <a16:creationId xmlns:a16="http://schemas.microsoft.com/office/drawing/2014/main" id="{F25C556D-50AD-54EC-A1D4-F7C4F8A92714}"/>
                </a:ext>
              </a:extLst>
            </p:cNvPr>
            <p:cNvGrpSpPr/>
            <p:nvPr/>
          </p:nvGrpSpPr>
          <p:grpSpPr>
            <a:xfrm>
              <a:off x="7904018" y="1993392"/>
              <a:ext cx="3900054" cy="3831562"/>
              <a:chOff x="7904018" y="1993392"/>
              <a:chExt cx="3900054" cy="3831562"/>
            </a:xfrm>
          </p:grpSpPr>
          <p:cxnSp>
            <p:nvCxnSpPr>
              <p:cNvPr id="5" name="Straight Connector 4">
                <a:extLst>
                  <a:ext uri="{FF2B5EF4-FFF2-40B4-BE49-F238E27FC236}">
                    <a16:creationId xmlns:a16="http://schemas.microsoft.com/office/drawing/2014/main" id="{125AA106-DD56-25F8-B464-037A31A20AC4}"/>
                  </a:ext>
                </a:extLst>
              </p:cNvPr>
              <p:cNvCxnSpPr/>
              <p:nvPr/>
            </p:nvCxnSpPr>
            <p:spPr bwMode="auto">
              <a:xfrm>
                <a:off x="8208818" y="5483934"/>
                <a:ext cx="3297382"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3EA2D260-6E6B-6277-3538-3366CC0AB331}"/>
                  </a:ext>
                </a:extLst>
              </p:cNvPr>
              <p:cNvCxnSpPr>
                <a:cxnSpLocks/>
              </p:cNvCxnSpPr>
              <p:nvPr/>
            </p:nvCxnSpPr>
            <p:spPr bwMode="auto">
              <a:xfrm>
                <a:off x="8219209" y="54864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4E79DB21-A91A-AA31-E6E1-C0F59ED9E1EC}"/>
                  </a:ext>
                </a:extLst>
              </p:cNvPr>
              <p:cNvCxnSpPr>
                <a:cxnSpLocks/>
              </p:cNvCxnSpPr>
              <p:nvPr/>
            </p:nvCxnSpPr>
            <p:spPr bwMode="auto">
              <a:xfrm>
                <a:off x="8874529" y="54864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4695FB23-D088-028A-F9E4-DB2A742D2DB2}"/>
                  </a:ext>
                </a:extLst>
              </p:cNvPr>
              <p:cNvCxnSpPr>
                <a:cxnSpLocks/>
              </p:cNvCxnSpPr>
              <p:nvPr/>
            </p:nvCxnSpPr>
            <p:spPr bwMode="auto">
              <a:xfrm>
                <a:off x="9529849" y="54864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2B80F91D-C0A7-AD45-FF00-98A47222A5BA}"/>
                  </a:ext>
                </a:extLst>
              </p:cNvPr>
              <p:cNvCxnSpPr>
                <a:cxnSpLocks/>
              </p:cNvCxnSpPr>
              <p:nvPr/>
            </p:nvCxnSpPr>
            <p:spPr bwMode="auto">
              <a:xfrm>
                <a:off x="10185169" y="54864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79CDF866-FB1C-95C1-23AA-468C3CC360FF}"/>
                  </a:ext>
                </a:extLst>
              </p:cNvPr>
              <p:cNvCxnSpPr>
                <a:cxnSpLocks/>
              </p:cNvCxnSpPr>
              <p:nvPr/>
            </p:nvCxnSpPr>
            <p:spPr bwMode="auto">
              <a:xfrm>
                <a:off x="10840489" y="54864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1AD6669F-7985-43A9-15FB-C7EB46CD09BC}"/>
                  </a:ext>
                </a:extLst>
              </p:cNvPr>
              <p:cNvCxnSpPr>
                <a:cxnSpLocks/>
              </p:cNvCxnSpPr>
              <p:nvPr/>
            </p:nvCxnSpPr>
            <p:spPr bwMode="auto">
              <a:xfrm>
                <a:off x="11495809" y="5486400"/>
                <a:ext cx="0" cy="64008"/>
              </a:xfrm>
              <a:prstGeom prst="line">
                <a:avLst/>
              </a:prstGeom>
              <a:noFill/>
              <a:ln w="28575" cap="flat" cmpd="sng" algn="ctr">
                <a:solidFill>
                  <a:schemeClr val="bg1"/>
                </a:solidFill>
                <a:prstDash val="solid"/>
                <a:round/>
                <a:headEnd type="none" w="med" len="med"/>
                <a:tailEnd type="none" w="med" len="med"/>
              </a:ln>
              <a:effectLst/>
            </p:spPr>
          </p:cxnSp>
          <p:sp>
            <p:nvSpPr>
              <p:cNvPr id="15" name="TextBox 14">
                <a:extLst>
                  <a:ext uri="{FF2B5EF4-FFF2-40B4-BE49-F238E27FC236}">
                    <a16:creationId xmlns:a16="http://schemas.microsoft.com/office/drawing/2014/main" id="{636F151F-D9EA-4ABA-C74F-4F4E3FB5BF5C}"/>
                  </a:ext>
                </a:extLst>
              </p:cNvPr>
              <p:cNvSpPr txBox="1"/>
              <p:nvPr/>
            </p:nvSpPr>
            <p:spPr bwMode="auto">
              <a:xfrm>
                <a:off x="11170227" y="5486400"/>
                <a:ext cx="6338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16" name="TextBox 15">
                <a:extLst>
                  <a:ext uri="{FF2B5EF4-FFF2-40B4-BE49-F238E27FC236}">
                    <a16:creationId xmlns:a16="http://schemas.microsoft.com/office/drawing/2014/main" id="{E791CC31-F3B4-B216-9CB2-A823876FF93B}"/>
                  </a:ext>
                </a:extLst>
              </p:cNvPr>
              <p:cNvSpPr txBox="1"/>
              <p:nvPr/>
            </p:nvSpPr>
            <p:spPr bwMode="auto">
              <a:xfrm>
                <a:off x="7904018" y="5486400"/>
                <a:ext cx="6338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7" name="TextBox 16">
                <a:extLst>
                  <a:ext uri="{FF2B5EF4-FFF2-40B4-BE49-F238E27FC236}">
                    <a16:creationId xmlns:a16="http://schemas.microsoft.com/office/drawing/2014/main" id="{5E336587-71DA-4D79-7819-3C5CB518F92F}"/>
                  </a:ext>
                </a:extLst>
              </p:cNvPr>
              <p:cNvSpPr txBox="1"/>
              <p:nvPr/>
            </p:nvSpPr>
            <p:spPr bwMode="auto">
              <a:xfrm>
                <a:off x="8557260" y="5486400"/>
                <a:ext cx="6338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18" name="TextBox 17">
                <a:extLst>
                  <a:ext uri="{FF2B5EF4-FFF2-40B4-BE49-F238E27FC236}">
                    <a16:creationId xmlns:a16="http://schemas.microsoft.com/office/drawing/2014/main" id="{A01F7C84-CE9E-16D2-7DF0-FBC539AA6D01}"/>
                  </a:ext>
                </a:extLst>
              </p:cNvPr>
              <p:cNvSpPr txBox="1"/>
              <p:nvPr/>
            </p:nvSpPr>
            <p:spPr bwMode="auto">
              <a:xfrm>
                <a:off x="9210502" y="5486400"/>
                <a:ext cx="6338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19" name="TextBox 18">
                <a:extLst>
                  <a:ext uri="{FF2B5EF4-FFF2-40B4-BE49-F238E27FC236}">
                    <a16:creationId xmlns:a16="http://schemas.microsoft.com/office/drawing/2014/main" id="{7487F2C7-F433-7429-C03A-9D10D78F06C6}"/>
                  </a:ext>
                </a:extLst>
              </p:cNvPr>
              <p:cNvSpPr txBox="1"/>
              <p:nvPr/>
            </p:nvSpPr>
            <p:spPr bwMode="auto">
              <a:xfrm>
                <a:off x="9863744" y="5486400"/>
                <a:ext cx="6338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cxnSp>
            <p:nvCxnSpPr>
              <p:cNvPr id="42" name="Straight Connector 41">
                <a:extLst>
                  <a:ext uri="{FF2B5EF4-FFF2-40B4-BE49-F238E27FC236}">
                    <a16:creationId xmlns:a16="http://schemas.microsoft.com/office/drawing/2014/main" id="{B8B2ACC6-C854-9532-C26C-00F42BAA7F33}"/>
                  </a:ext>
                </a:extLst>
              </p:cNvPr>
              <p:cNvCxnSpPr>
                <a:stCxn id="16" idx="0"/>
              </p:cNvCxnSpPr>
              <p:nvPr/>
            </p:nvCxnSpPr>
            <p:spPr bwMode="auto">
              <a:xfrm flipH="1" flipV="1">
                <a:off x="8220456" y="1993392"/>
                <a:ext cx="485" cy="3493008"/>
              </a:xfrm>
              <a:prstGeom prst="line">
                <a:avLst/>
              </a:prstGeom>
              <a:noFill/>
              <a:ln w="28575" cap="flat" cmpd="sng" algn="ctr">
                <a:solidFill>
                  <a:schemeClr val="bg1"/>
                </a:solidFill>
                <a:prstDash val="solid"/>
                <a:round/>
                <a:headEnd type="none" w="med" len="med"/>
                <a:tailEnd type="none" w="med" len="med"/>
              </a:ln>
              <a:effectLst/>
            </p:spPr>
          </p:cxnSp>
          <p:sp>
            <p:nvSpPr>
              <p:cNvPr id="20" name="TextBox 19">
                <a:extLst>
                  <a:ext uri="{FF2B5EF4-FFF2-40B4-BE49-F238E27FC236}">
                    <a16:creationId xmlns:a16="http://schemas.microsoft.com/office/drawing/2014/main" id="{E993BF30-BDA8-C1B2-FFF2-CA42194C58A5}"/>
                  </a:ext>
                </a:extLst>
              </p:cNvPr>
              <p:cNvSpPr txBox="1"/>
              <p:nvPr/>
            </p:nvSpPr>
            <p:spPr bwMode="auto">
              <a:xfrm>
                <a:off x="10516986" y="5486400"/>
                <a:ext cx="6338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grpSp>
        <p:cxnSp>
          <p:nvCxnSpPr>
            <p:cNvPr id="45" name="Straight Connector 44">
              <a:extLst>
                <a:ext uri="{FF2B5EF4-FFF2-40B4-BE49-F238E27FC236}">
                  <a16:creationId xmlns:a16="http://schemas.microsoft.com/office/drawing/2014/main" id="{39DE89E9-DDFE-45A3-9D36-7078C7CA26EA}"/>
                </a:ext>
              </a:extLst>
            </p:cNvPr>
            <p:cNvCxnSpPr>
              <a:cxnSpLocks/>
            </p:cNvCxnSpPr>
            <p:nvPr/>
          </p:nvCxnSpPr>
          <p:spPr bwMode="auto">
            <a:xfrm flipH="1">
              <a:off x="8147304" y="212140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4A78E62C-C5D7-5663-D17C-6B849442E493}"/>
                </a:ext>
              </a:extLst>
            </p:cNvPr>
            <p:cNvCxnSpPr>
              <a:cxnSpLocks/>
            </p:cNvCxnSpPr>
            <p:nvPr/>
          </p:nvCxnSpPr>
          <p:spPr bwMode="auto">
            <a:xfrm flipH="1">
              <a:off x="8147304" y="253060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F0781484-A35C-676E-A886-E210D098EB53}"/>
                </a:ext>
              </a:extLst>
            </p:cNvPr>
            <p:cNvCxnSpPr>
              <a:cxnSpLocks/>
            </p:cNvCxnSpPr>
            <p:nvPr/>
          </p:nvCxnSpPr>
          <p:spPr bwMode="auto">
            <a:xfrm flipH="1">
              <a:off x="8147304" y="273519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A3B8DF03-AAA7-51F1-380C-D4C91F1BCEB0}"/>
                </a:ext>
              </a:extLst>
            </p:cNvPr>
            <p:cNvCxnSpPr>
              <a:cxnSpLocks/>
            </p:cNvCxnSpPr>
            <p:nvPr/>
          </p:nvCxnSpPr>
          <p:spPr bwMode="auto">
            <a:xfrm flipH="1">
              <a:off x="8147304" y="293979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8EDA0222-0E08-A1E1-5572-C5BFCBEBF288}"/>
                </a:ext>
              </a:extLst>
            </p:cNvPr>
            <p:cNvCxnSpPr>
              <a:cxnSpLocks/>
            </p:cNvCxnSpPr>
            <p:nvPr/>
          </p:nvCxnSpPr>
          <p:spPr bwMode="auto">
            <a:xfrm flipH="1">
              <a:off x="8147304" y="314439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CC0992F0-8855-63F0-4078-61CB1FC1A62A}"/>
                </a:ext>
              </a:extLst>
            </p:cNvPr>
            <p:cNvCxnSpPr>
              <a:cxnSpLocks/>
            </p:cNvCxnSpPr>
            <p:nvPr/>
          </p:nvCxnSpPr>
          <p:spPr bwMode="auto">
            <a:xfrm flipH="1">
              <a:off x="8147304" y="334899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B87EB8EA-F69C-9123-1AD3-CAEB7E31A5DA}"/>
                </a:ext>
              </a:extLst>
            </p:cNvPr>
            <p:cNvCxnSpPr>
              <a:cxnSpLocks/>
            </p:cNvCxnSpPr>
            <p:nvPr/>
          </p:nvCxnSpPr>
          <p:spPr bwMode="auto">
            <a:xfrm flipH="1">
              <a:off x="8147304" y="355358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E1BAF998-3533-592C-BB52-BC4765E63B74}"/>
                </a:ext>
              </a:extLst>
            </p:cNvPr>
            <p:cNvCxnSpPr>
              <a:cxnSpLocks/>
            </p:cNvCxnSpPr>
            <p:nvPr/>
          </p:nvCxnSpPr>
          <p:spPr bwMode="auto">
            <a:xfrm flipH="1">
              <a:off x="8147304" y="37581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7DC79AA6-985F-4C18-FCD2-53ACFDDC267D}"/>
                </a:ext>
              </a:extLst>
            </p:cNvPr>
            <p:cNvCxnSpPr>
              <a:cxnSpLocks/>
            </p:cNvCxnSpPr>
            <p:nvPr/>
          </p:nvCxnSpPr>
          <p:spPr bwMode="auto">
            <a:xfrm flipH="1">
              <a:off x="8147304" y="396278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C3C16F69-8427-7292-8068-8EDA6D5CD0B7}"/>
                </a:ext>
              </a:extLst>
            </p:cNvPr>
            <p:cNvCxnSpPr>
              <a:cxnSpLocks/>
            </p:cNvCxnSpPr>
            <p:nvPr/>
          </p:nvCxnSpPr>
          <p:spPr bwMode="auto">
            <a:xfrm flipH="1">
              <a:off x="8147304" y="416737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6F8A3A55-612C-45F4-B08A-868B52B59731}"/>
                </a:ext>
              </a:extLst>
            </p:cNvPr>
            <p:cNvCxnSpPr>
              <a:cxnSpLocks/>
            </p:cNvCxnSpPr>
            <p:nvPr/>
          </p:nvCxnSpPr>
          <p:spPr bwMode="auto">
            <a:xfrm flipH="1">
              <a:off x="8147304" y="437197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9CB07E31-2649-FFAA-3AE1-A88A19B91FA5}"/>
                </a:ext>
              </a:extLst>
            </p:cNvPr>
            <p:cNvCxnSpPr>
              <a:cxnSpLocks/>
            </p:cNvCxnSpPr>
            <p:nvPr/>
          </p:nvCxnSpPr>
          <p:spPr bwMode="auto">
            <a:xfrm flipH="1">
              <a:off x="8147304" y="457657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9182A776-A661-AE9F-9125-53BA064F5CEF}"/>
                </a:ext>
              </a:extLst>
            </p:cNvPr>
            <p:cNvCxnSpPr>
              <a:cxnSpLocks/>
            </p:cNvCxnSpPr>
            <p:nvPr/>
          </p:nvCxnSpPr>
          <p:spPr bwMode="auto">
            <a:xfrm flipH="1">
              <a:off x="8147304" y="539496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B5BB90FF-0A66-11DC-4F6E-7F561A7F9749}"/>
                </a:ext>
              </a:extLst>
            </p:cNvPr>
            <p:cNvCxnSpPr>
              <a:cxnSpLocks/>
            </p:cNvCxnSpPr>
            <p:nvPr/>
          </p:nvCxnSpPr>
          <p:spPr bwMode="auto">
            <a:xfrm flipH="1">
              <a:off x="8147304" y="478116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6164213D-FFE7-DFB2-37B7-B9D4A3919454}"/>
                </a:ext>
              </a:extLst>
            </p:cNvPr>
            <p:cNvCxnSpPr>
              <a:cxnSpLocks/>
            </p:cNvCxnSpPr>
            <p:nvPr/>
          </p:nvCxnSpPr>
          <p:spPr bwMode="auto">
            <a:xfrm flipH="1">
              <a:off x="8147304" y="498576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FF89D1A2-8901-07B8-4FB9-16D6C040DD63}"/>
                </a:ext>
              </a:extLst>
            </p:cNvPr>
            <p:cNvCxnSpPr>
              <a:cxnSpLocks/>
            </p:cNvCxnSpPr>
            <p:nvPr/>
          </p:nvCxnSpPr>
          <p:spPr bwMode="auto">
            <a:xfrm flipH="1">
              <a:off x="8147304" y="519036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315" name="Straight Connector 9314">
              <a:extLst>
                <a:ext uri="{FF2B5EF4-FFF2-40B4-BE49-F238E27FC236}">
                  <a16:creationId xmlns:a16="http://schemas.microsoft.com/office/drawing/2014/main" id="{0B29D0D0-73A1-6E37-B347-95FA529F750B}"/>
                </a:ext>
              </a:extLst>
            </p:cNvPr>
            <p:cNvCxnSpPr>
              <a:cxnSpLocks/>
            </p:cNvCxnSpPr>
            <p:nvPr/>
          </p:nvCxnSpPr>
          <p:spPr bwMode="auto">
            <a:xfrm flipH="1">
              <a:off x="8147304" y="2326005"/>
              <a:ext cx="64008" cy="0"/>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42440269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HERTHENA-Lung02: Ongoing Phase III Study of Patritumab Deruxtecan in </a:t>
            </a:r>
            <a:r>
              <a:rPr lang="en-US" i="1" dirty="0"/>
              <a:t>EGFR</a:t>
            </a:r>
            <a:r>
              <a:rPr lang="en-US" dirty="0"/>
              <a:t>-Mutated NSCLC</a:t>
            </a:r>
          </a:p>
        </p:txBody>
      </p:sp>
      <p:sp>
        <p:nvSpPr>
          <p:cNvPr id="3" name="Content Placeholder 2">
            <a:extLst>
              <a:ext uri="{FF2B5EF4-FFF2-40B4-BE49-F238E27FC236}">
                <a16:creationId xmlns:a16="http://schemas.microsoft.com/office/drawing/2014/main" id="{19A2A031-9DAB-41D3-BA55-0E35CA968060}"/>
              </a:ext>
            </a:extLst>
          </p:cNvPr>
          <p:cNvSpPr>
            <a:spLocks noGrp="1"/>
          </p:cNvSpPr>
          <p:nvPr>
            <p:ph idx="1"/>
          </p:nvPr>
        </p:nvSpPr>
        <p:spPr/>
        <p:txBody>
          <a:bodyPr/>
          <a:lstStyle/>
          <a:p>
            <a:r>
              <a:rPr lang="en-US" sz="2000" dirty="0"/>
              <a:t>Multicenter, randomized, open-label phase III study</a:t>
            </a:r>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35611" y="640034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Mok. ESMO 2022. Abstr 1095. NCT05338970.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8" name="Text Box 45">
            <a:extLst>
              <a:ext uri="{FF2B5EF4-FFF2-40B4-BE49-F238E27FC236}">
                <a16:creationId xmlns:a16="http://schemas.microsoft.com/office/drawing/2014/main" id="{008DB48E-B946-E542-AFAC-2F76A6FF8F0A}"/>
              </a:ext>
            </a:extLst>
          </p:cNvPr>
          <p:cNvSpPr txBox="1">
            <a:spLocks noChangeArrowheads="1"/>
          </p:cNvSpPr>
          <p:nvPr/>
        </p:nvSpPr>
        <p:spPr bwMode="auto">
          <a:xfrm>
            <a:off x="599440" y="2529834"/>
            <a:ext cx="3416065"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with locally advanced or metastatic nonsquamous NSCLC with </a:t>
            </a: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EGFR-</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activating mutation (ex19del or L858R); 1-2 prior lines of EGFR TKI treatment including progression after </a:t>
            </a:r>
            <a:r>
              <a:rPr lang="en-US" altLang="en-US" sz="1600" b="0" dirty="0">
                <a:solidFill>
                  <a:srgbClr val="000000"/>
                </a:solidFill>
                <a:latin typeface="Calibri" panose="020F0502020204030204" pitchFamily="34" charset="0"/>
                <a:cs typeface="Calibri" panose="020F0502020204030204" pitchFamily="34" charset="0"/>
              </a:rPr>
              <a:t>thi</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rd-generation EGFR TKI; stable brain metastases allowed; tumor biopsy required, but selection not based on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HER3 expression</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(planned N = 560)</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 name="Rectangle 49">
            <a:extLst>
              <a:ext uri="{FF2B5EF4-FFF2-40B4-BE49-F238E27FC236}">
                <a16:creationId xmlns:a16="http://schemas.microsoft.com/office/drawing/2014/main" id="{D9F1FE8B-8BC7-C83D-507C-6574BD3ADD36}"/>
              </a:ext>
            </a:extLst>
          </p:cNvPr>
          <p:cNvSpPr>
            <a:spLocks noChangeArrowheads="1"/>
          </p:cNvSpPr>
          <p:nvPr/>
        </p:nvSpPr>
        <p:spPr bwMode="auto">
          <a:xfrm>
            <a:off x="4728995" y="2676684"/>
            <a:ext cx="5109548" cy="1006133"/>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HER3-DXd</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5.6 mg/kg IV Q3W</a:t>
            </a:r>
          </a:p>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600" b="0" dirty="0">
                <a:solidFill>
                  <a:srgbClr val="FFFFFF"/>
                </a:solidFill>
                <a:latin typeface="Calibri" panose="020F0502020204030204" pitchFamily="34" charset="0"/>
                <a:cs typeface="Calibri" panose="020F0502020204030204" pitchFamily="34" charset="0"/>
              </a:rPr>
              <a:t>(n = 280)</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a:t>
            </a:r>
          </a:p>
        </p:txBody>
      </p:sp>
      <p:sp>
        <p:nvSpPr>
          <p:cNvPr id="8" name="Rectangle 49">
            <a:extLst>
              <a:ext uri="{FF2B5EF4-FFF2-40B4-BE49-F238E27FC236}">
                <a16:creationId xmlns:a16="http://schemas.microsoft.com/office/drawing/2014/main" id="{6043490F-1632-744F-1C65-FFFC169AD002}"/>
              </a:ext>
            </a:extLst>
          </p:cNvPr>
          <p:cNvSpPr>
            <a:spLocks noChangeArrowheads="1"/>
          </p:cNvSpPr>
          <p:nvPr/>
        </p:nvSpPr>
        <p:spPr bwMode="auto">
          <a:xfrm>
            <a:off x="4728995" y="3773384"/>
            <a:ext cx="5109548" cy="1006133"/>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Platinum-Based CT</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Four 21-day cycles: cisplatin 75 mg/m</a:t>
            </a:r>
            <a:r>
              <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rPr>
              <a:t>2</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or carboplatin AUC5</a:t>
            </a:r>
          </a:p>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600" b="0" dirty="0">
                <a:solidFill>
                  <a:srgbClr val="FFFFFF"/>
                </a:solidFill>
                <a:latin typeface="Calibri" panose="020F0502020204030204" pitchFamily="34" charset="0"/>
                <a:cs typeface="Calibri" panose="020F0502020204030204" pitchFamily="34" charset="0"/>
              </a:rPr>
              <a:t> and pemetrexed 500 mg/m</a:t>
            </a:r>
            <a:r>
              <a:rPr lang="en-US" altLang="en-US" sz="1600" b="0" baseline="30000" dirty="0">
                <a:solidFill>
                  <a:srgbClr val="FFFFFF"/>
                </a:solidFill>
                <a:latin typeface="Calibri" panose="020F0502020204030204" pitchFamily="34" charset="0"/>
                <a:cs typeface="Calibri" panose="020F0502020204030204" pitchFamily="34" charset="0"/>
              </a:rPr>
              <a:t>2 </a:t>
            </a:r>
            <a:r>
              <a:rPr lang="en-US" altLang="en-US" sz="1600" b="0" dirty="0">
                <a:solidFill>
                  <a:srgbClr val="FFFFFF"/>
                </a:solidFill>
                <a:latin typeface="Calibri" panose="020F0502020204030204" pitchFamily="34" charset="0"/>
                <a:cs typeface="Calibri" panose="020F0502020204030204" pitchFamily="34" charset="0"/>
              </a:rPr>
              <a:t>Q3W*</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noProof="0" dirty="0">
                <a:ln>
                  <a:noFill/>
                </a:ln>
                <a:solidFill>
                  <a:srgbClr val="FFFFFF"/>
                </a:solidFill>
                <a:effectLst/>
                <a:uLnTx/>
                <a:uFillTx/>
                <a:latin typeface="Calibri" panose="020F0502020204030204" pitchFamily="34" charset="0"/>
                <a:ea typeface="+mn-ea"/>
                <a:cs typeface="Calibri" panose="020F0502020204030204" pitchFamily="34" charset="0"/>
              </a:rPr>
              <a:t>(n = 280)</a:t>
            </a:r>
          </a:p>
        </p:txBody>
      </p:sp>
      <p:sp>
        <p:nvSpPr>
          <p:cNvPr id="9" name="Line 53">
            <a:extLst>
              <a:ext uri="{FF2B5EF4-FFF2-40B4-BE49-F238E27FC236}">
                <a16:creationId xmlns:a16="http://schemas.microsoft.com/office/drawing/2014/main" id="{7E01F10A-7290-52A1-B86C-2DA6B798242B}"/>
              </a:ext>
            </a:extLst>
          </p:cNvPr>
          <p:cNvSpPr>
            <a:spLocks noChangeShapeType="1"/>
          </p:cNvSpPr>
          <p:nvPr/>
        </p:nvSpPr>
        <p:spPr bwMode="auto">
          <a:xfrm>
            <a:off x="4080306" y="3867457"/>
            <a:ext cx="402247" cy="23591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 name="Line 54">
            <a:extLst>
              <a:ext uri="{FF2B5EF4-FFF2-40B4-BE49-F238E27FC236}">
                <a16:creationId xmlns:a16="http://schemas.microsoft.com/office/drawing/2014/main" id="{F41DEA0A-1E7F-2417-6FBF-B110E08FD525}"/>
              </a:ext>
            </a:extLst>
          </p:cNvPr>
          <p:cNvSpPr>
            <a:spLocks noChangeShapeType="1"/>
          </p:cNvSpPr>
          <p:nvPr/>
        </p:nvSpPr>
        <p:spPr bwMode="auto">
          <a:xfrm flipV="1">
            <a:off x="4080306" y="3314635"/>
            <a:ext cx="447967" cy="23591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 name="Content Placeholder 2">
            <a:extLst>
              <a:ext uri="{FF2B5EF4-FFF2-40B4-BE49-F238E27FC236}">
                <a16:creationId xmlns:a16="http://schemas.microsoft.com/office/drawing/2014/main" id="{01F31292-500E-E846-55A9-96145B927E8B}"/>
              </a:ext>
            </a:extLst>
          </p:cNvPr>
          <p:cNvSpPr txBox="1">
            <a:spLocks/>
          </p:cNvSpPr>
          <p:nvPr/>
        </p:nvSpPr>
        <p:spPr bwMode="auto">
          <a:xfrm>
            <a:off x="604838" y="5343161"/>
            <a:ext cx="10877550" cy="493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kern="0" dirty="0"/>
              <a:t>Primary endpoint: </a:t>
            </a:r>
            <a:r>
              <a:rPr lang="en-US" sz="2000" b="0" kern="0" dirty="0"/>
              <a:t>PFS by BICR (RECIST v1.1)</a:t>
            </a:r>
          </a:p>
          <a:p>
            <a:r>
              <a:rPr lang="en-US" sz="2000" kern="0" dirty="0"/>
              <a:t>Secondary endpoints: </a:t>
            </a:r>
            <a:r>
              <a:rPr lang="en-US" sz="2000" b="0" kern="0" dirty="0"/>
              <a:t>PFS by investigator, ORR, DoR, DCR, TTR, safety</a:t>
            </a:r>
            <a:endParaRPr lang="en-US" sz="2000" kern="0" dirty="0"/>
          </a:p>
        </p:txBody>
      </p:sp>
      <p:sp>
        <p:nvSpPr>
          <p:cNvPr id="13" name="Text Box 45">
            <a:extLst>
              <a:ext uri="{FF2B5EF4-FFF2-40B4-BE49-F238E27FC236}">
                <a16:creationId xmlns:a16="http://schemas.microsoft.com/office/drawing/2014/main" id="{0D9B0D9B-B99F-CE93-CB0E-8D0D3289F079}"/>
              </a:ext>
            </a:extLst>
          </p:cNvPr>
          <p:cNvSpPr txBox="1">
            <a:spLocks noChangeArrowheads="1"/>
          </p:cNvSpPr>
          <p:nvPr/>
        </p:nvSpPr>
        <p:spPr bwMode="auto">
          <a:xfrm>
            <a:off x="10327893" y="3127284"/>
            <a:ext cx="1450932"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Disease progression, death, or unacceptable toxicity</a:t>
            </a:r>
          </a:p>
        </p:txBody>
      </p:sp>
      <p:sp>
        <p:nvSpPr>
          <p:cNvPr id="14" name="Line 53">
            <a:extLst>
              <a:ext uri="{FF2B5EF4-FFF2-40B4-BE49-F238E27FC236}">
                <a16:creationId xmlns:a16="http://schemas.microsoft.com/office/drawing/2014/main" id="{EFAF2B0C-2DF6-53E1-74E9-2CFEE0F98227}"/>
              </a:ext>
            </a:extLst>
          </p:cNvPr>
          <p:cNvSpPr>
            <a:spLocks noChangeShapeType="1"/>
          </p:cNvSpPr>
          <p:nvPr/>
        </p:nvSpPr>
        <p:spPr bwMode="auto">
          <a:xfrm flipV="1">
            <a:off x="9912556" y="3768757"/>
            <a:ext cx="4843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 name="Text Box 45">
            <a:extLst>
              <a:ext uri="{FF2B5EF4-FFF2-40B4-BE49-F238E27FC236}">
                <a16:creationId xmlns:a16="http://schemas.microsoft.com/office/drawing/2014/main" id="{C86EC72C-AF69-AF21-BEAB-06559C9F9A1C}"/>
              </a:ext>
            </a:extLst>
          </p:cNvPr>
          <p:cNvSpPr txBox="1">
            <a:spLocks noChangeArrowheads="1"/>
          </p:cNvSpPr>
          <p:nvPr/>
        </p:nvSpPr>
        <p:spPr bwMode="auto">
          <a:xfrm>
            <a:off x="4684391" y="4793753"/>
            <a:ext cx="37809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defTabSz="914400" rtl="0" eaLnBrk="1" fontAlgn="auto" latinLnBrk="0" hangingPunct="1">
              <a:lnSpc>
                <a:spcPct val="100000"/>
              </a:lnSpc>
              <a:spcBef>
                <a:spcPct val="0"/>
              </a:spcBef>
              <a:spcAft>
                <a:spcPct val="0"/>
              </a:spcAft>
              <a:buClrTx/>
              <a:buSzTx/>
              <a:buFontTx/>
              <a:buNone/>
              <a:tabLst/>
              <a:defRPr/>
            </a:pPr>
            <a:r>
              <a:rPr kumimoji="0" lang="en-US" altLang="en-US" sz="1400" b="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*Pemetrexed may be continued as maintenance.</a:t>
            </a:r>
          </a:p>
        </p:txBody>
      </p:sp>
      <p:sp>
        <p:nvSpPr>
          <p:cNvPr id="12" name="Text Box 45">
            <a:extLst>
              <a:ext uri="{FF2B5EF4-FFF2-40B4-BE49-F238E27FC236}">
                <a16:creationId xmlns:a16="http://schemas.microsoft.com/office/drawing/2014/main" id="{B931F406-4F85-490D-3219-C706DD02E797}"/>
              </a:ext>
            </a:extLst>
          </p:cNvPr>
          <p:cNvSpPr txBox="1">
            <a:spLocks noChangeArrowheads="1"/>
          </p:cNvSpPr>
          <p:nvPr/>
        </p:nvSpPr>
        <p:spPr bwMode="auto">
          <a:xfrm>
            <a:off x="2187442" y="2011479"/>
            <a:ext cx="497310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Stratified by prior third-generation EGFR TKI (osimertinib vs other; 1L vs 2L); region (Asia vs RoW), brain metastases (yes vs no) </a:t>
            </a:r>
          </a:p>
        </p:txBody>
      </p:sp>
      <p:cxnSp>
        <p:nvCxnSpPr>
          <p:cNvPr id="16" name="Straight Arrow Connector 15">
            <a:extLst>
              <a:ext uri="{FF2B5EF4-FFF2-40B4-BE49-F238E27FC236}">
                <a16:creationId xmlns:a16="http://schemas.microsoft.com/office/drawing/2014/main" id="{9FE2330E-735A-A51F-9952-6D29F54FF767}"/>
              </a:ext>
            </a:extLst>
          </p:cNvPr>
          <p:cNvCxnSpPr>
            <a:cxnSpLocks/>
          </p:cNvCxnSpPr>
          <p:nvPr/>
        </p:nvCxnSpPr>
        <p:spPr bwMode="auto">
          <a:xfrm>
            <a:off x="4391440" y="2539749"/>
            <a:ext cx="0" cy="587535"/>
          </a:xfrm>
          <a:prstGeom prst="straightConnector1">
            <a:avLst/>
          </a:prstGeom>
          <a:noFill/>
          <a:ln w="28575" cap="flat" cmpd="sng" algn="ctr">
            <a:solidFill>
              <a:schemeClr val="bg1"/>
            </a:solidFill>
            <a:prstDash val="sysDot"/>
            <a:round/>
            <a:headEnd type="none" w="med" len="med"/>
            <a:tailEnd type="triangle"/>
          </a:ln>
          <a:effectLst/>
        </p:spPr>
      </p:cxnSp>
    </p:spTree>
    <p:extLst>
      <p:ext uri="{BB962C8B-B14F-4D97-AF65-F5344CB8AC3E}">
        <p14:creationId xmlns:p14="http://schemas.microsoft.com/office/powerpoint/2010/main" val="36822257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Ongoing Phase I Combination Study of Patritumab Deruxtecan With Osimertinib</a:t>
            </a:r>
          </a:p>
        </p:txBody>
      </p:sp>
      <p:sp>
        <p:nvSpPr>
          <p:cNvPr id="3" name="Content Placeholder 2">
            <a:extLst>
              <a:ext uri="{FF2B5EF4-FFF2-40B4-BE49-F238E27FC236}">
                <a16:creationId xmlns:a16="http://schemas.microsoft.com/office/drawing/2014/main" id="{19A2A031-9DAB-41D3-BA55-0E35CA968060}"/>
              </a:ext>
            </a:extLst>
          </p:cNvPr>
          <p:cNvSpPr>
            <a:spLocks noGrp="1"/>
          </p:cNvSpPr>
          <p:nvPr>
            <p:ph idx="1"/>
          </p:nvPr>
        </p:nvSpPr>
        <p:spPr/>
        <p:txBody>
          <a:bodyPr/>
          <a:lstStyle/>
          <a:p>
            <a:r>
              <a:rPr lang="en-US" sz="2000" dirty="0"/>
              <a:t>Multicenter, open-label phase I study</a:t>
            </a:r>
          </a:p>
        </p:txBody>
      </p:sp>
      <p:sp>
        <p:nvSpPr>
          <p:cNvPr id="36" name="Content Placeholder 35">
            <a:extLst>
              <a:ext uri="{FF2B5EF4-FFF2-40B4-BE49-F238E27FC236}">
                <a16:creationId xmlns:a16="http://schemas.microsoft.com/office/drawing/2014/main" id="{86391D65-5E2B-7D22-6963-2AB4F7245D0C}"/>
              </a:ext>
            </a:extLst>
          </p:cNvPr>
          <p:cNvSpPr>
            <a:spLocks noGrp="1"/>
          </p:cNvSpPr>
          <p:nvPr>
            <p:ph sz="half" idx="4294967295"/>
          </p:nvPr>
        </p:nvSpPr>
        <p:spPr>
          <a:xfrm>
            <a:off x="6321098" y="5246688"/>
            <a:ext cx="5386387" cy="952500"/>
          </a:xfrm>
        </p:spPr>
        <p:txBody>
          <a:bodyPr/>
          <a:lstStyle/>
          <a:p>
            <a:pPr>
              <a:spcAft>
                <a:spcPts val="0"/>
              </a:spcAft>
            </a:pPr>
            <a:r>
              <a:rPr lang="en-US" sz="2000" b="1" kern="0" dirty="0"/>
              <a:t>Primary endpoint: </a:t>
            </a:r>
            <a:r>
              <a:rPr lang="en-US" sz="2000" b="0" kern="0" dirty="0"/>
              <a:t>ORR by BICR (RECIST v1.1)</a:t>
            </a:r>
          </a:p>
          <a:p>
            <a:pPr>
              <a:spcAft>
                <a:spcPts val="0"/>
              </a:spcAft>
            </a:pPr>
            <a:r>
              <a:rPr lang="en-US" sz="2000" b="1" kern="0" dirty="0"/>
              <a:t>Secondary endpoints: </a:t>
            </a:r>
            <a:r>
              <a:rPr lang="pt-BR" sz="2000" b="0" kern="0" dirty="0"/>
              <a:t>ORR by investigator, DoR, DCR, TTR, PFS, OS, safety</a:t>
            </a:r>
            <a:endParaRPr lang="en-US" sz="2000" kern="0" dirty="0"/>
          </a:p>
          <a:p>
            <a:endParaRPr lang="en-US" sz="2000" dirty="0"/>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35611" y="640034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NCT04676477.</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1" name="Content Placeholder 2">
            <a:extLst>
              <a:ext uri="{FF2B5EF4-FFF2-40B4-BE49-F238E27FC236}">
                <a16:creationId xmlns:a16="http://schemas.microsoft.com/office/drawing/2014/main" id="{01F31292-500E-E846-55A9-96145B927E8B}"/>
              </a:ext>
            </a:extLst>
          </p:cNvPr>
          <p:cNvSpPr txBox="1">
            <a:spLocks/>
          </p:cNvSpPr>
          <p:nvPr/>
        </p:nvSpPr>
        <p:spPr bwMode="auto">
          <a:xfrm>
            <a:off x="604838" y="5345928"/>
            <a:ext cx="5035674" cy="546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0"/>
              </a:spcAft>
            </a:pPr>
            <a:r>
              <a:rPr lang="en-US" sz="2000" kern="0" dirty="0"/>
              <a:t>Primary endpoint: </a:t>
            </a:r>
            <a:r>
              <a:rPr lang="en-US" sz="2000" b="0" kern="0" dirty="0"/>
              <a:t>Safety</a:t>
            </a:r>
          </a:p>
          <a:p>
            <a:pPr>
              <a:spcAft>
                <a:spcPts val="0"/>
              </a:spcAft>
            </a:pPr>
            <a:r>
              <a:rPr lang="en-US" sz="2000" kern="0" dirty="0"/>
              <a:t>Secondary endpoints: </a:t>
            </a:r>
            <a:r>
              <a:rPr lang="pt-BR" sz="2000" b="0" kern="0" dirty="0"/>
              <a:t>ORR, DoR, DCR, TTR, PFS, OS</a:t>
            </a:r>
            <a:endParaRPr lang="en-US" sz="2000" kern="0" dirty="0"/>
          </a:p>
        </p:txBody>
      </p:sp>
      <p:sp>
        <p:nvSpPr>
          <p:cNvPr id="15" name="TextBox 14">
            <a:extLst>
              <a:ext uri="{FF2B5EF4-FFF2-40B4-BE49-F238E27FC236}">
                <a16:creationId xmlns:a16="http://schemas.microsoft.com/office/drawing/2014/main" id="{DC39B50C-52AE-27B0-9E62-F073ECEC14BE}"/>
              </a:ext>
            </a:extLst>
          </p:cNvPr>
          <p:cNvSpPr txBox="1"/>
          <p:nvPr/>
        </p:nvSpPr>
        <p:spPr bwMode="auto">
          <a:xfrm>
            <a:off x="1823839" y="1829944"/>
            <a:ext cx="25654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Dose Escalation</a:t>
            </a:r>
          </a:p>
        </p:txBody>
      </p:sp>
      <p:sp>
        <p:nvSpPr>
          <p:cNvPr id="17" name="TextBox 16">
            <a:extLst>
              <a:ext uri="{FF2B5EF4-FFF2-40B4-BE49-F238E27FC236}">
                <a16:creationId xmlns:a16="http://schemas.microsoft.com/office/drawing/2014/main" id="{372AC6B7-E6F9-839D-9D00-9FAE4736AE82}"/>
              </a:ext>
            </a:extLst>
          </p:cNvPr>
          <p:cNvSpPr txBox="1"/>
          <p:nvPr/>
        </p:nvSpPr>
        <p:spPr bwMode="auto">
          <a:xfrm>
            <a:off x="7187367" y="1841073"/>
            <a:ext cx="27200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Dose Expansion</a:t>
            </a:r>
          </a:p>
        </p:txBody>
      </p:sp>
      <p:sp>
        <p:nvSpPr>
          <p:cNvPr id="19" name="Text Box 45">
            <a:extLst>
              <a:ext uri="{FF2B5EF4-FFF2-40B4-BE49-F238E27FC236}">
                <a16:creationId xmlns:a16="http://schemas.microsoft.com/office/drawing/2014/main" id="{A29069E3-0A1C-48D5-74B2-51D9047E1510}"/>
              </a:ext>
            </a:extLst>
          </p:cNvPr>
          <p:cNvSpPr txBox="1">
            <a:spLocks noChangeArrowheads="1"/>
          </p:cNvSpPr>
          <p:nvPr/>
        </p:nvSpPr>
        <p:spPr bwMode="auto">
          <a:xfrm>
            <a:off x="154112" y="2248030"/>
            <a:ext cx="2280799"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0" dirty="0">
                <a:solidFill>
                  <a:schemeClr val="bg1"/>
                </a:solidFill>
                <a:latin typeface="Calibri" panose="020F0502020204030204" pitchFamily="34" charset="0"/>
              </a:rPr>
              <a:t>Patients with locally advanced or metastatic </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NSCLC with </a:t>
            </a: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EGFR-</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activating mutation (ex19del or L858R); prior osimertinib; no prior CT</a:t>
            </a:r>
          </a:p>
          <a:p>
            <a:pPr algn="ctr">
              <a:lnSpc>
                <a:spcPct val="100000"/>
              </a:lnSpc>
              <a:spcBef>
                <a:spcPct val="0"/>
              </a:spcBef>
              <a:spcAft>
                <a:spcPct val="0"/>
              </a:spcAft>
              <a:buClrTx/>
              <a:buFontTx/>
              <a:buNone/>
            </a:pPr>
            <a:r>
              <a:rPr lang="en-US" altLang="en-US" sz="1600" b="0" dirty="0">
                <a:solidFill>
                  <a:srgbClr val="000000"/>
                </a:solidFill>
                <a:latin typeface="Calibri" panose="020F0502020204030204" pitchFamily="34" charset="0"/>
                <a:cs typeface="Calibri" panose="020F0502020204030204" pitchFamily="34" charset="0"/>
              </a:rPr>
              <a:t>(total target N = 252)</a:t>
            </a:r>
            <a:endParaRPr lang="en-US" altLang="en-US" sz="1600" b="0" dirty="0">
              <a:solidFill>
                <a:schemeClr val="bg1"/>
              </a:solidFill>
              <a:latin typeface="Calibri" panose="020F0502020204030204" pitchFamily="34" charset="0"/>
            </a:endParaRPr>
          </a:p>
        </p:txBody>
      </p:sp>
      <p:sp>
        <p:nvSpPr>
          <p:cNvPr id="20" name="Text Box 45">
            <a:extLst>
              <a:ext uri="{FF2B5EF4-FFF2-40B4-BE49-F238E27FC236}">
                <a16:creationId xmlns:a16="http://schemas.microsoft.com/office/drawing/2014/main" id="{7F3785A8-4C5A-BD44-835B-4D7293A803F8}"/>
              </a:ext>
            </a:extLst>
          </p:cNvPr>
          <p:cNvSpPr txBox="1">
            <a:spLocks noChangeArrowheads="1"/>
          </p:cNvSpPr>
          <p:nvPr/>
        </p:nvSpPr>
        <p:spPr bwMode="auto">
          <a:xfrm>
            <a:off x="6210183" y="2287678"/>
            <a:ext cx="2376536"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US" altLang="en-US" sz="1600" b="0" dirty="0">
                <a:solidFill>
                  <a:schemeClr val="bg1"/>
                </a:solidFill>
                <a:latin typeface="Calibri" panose="020F0502020204030204" pitchFamily="34" charset="0"/>
              </a:rPr>
              <a:t>Patients with locally advanced or metastatic </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NSCLC with </a:t>
            </a: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EGFR-</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activating mutation (ex19del or L858R); prior osimertinib; no prior CT</a:t>
            </a:r>
            <a:endParaRPr lang="en-US" altLang="en-US" sz="1600" dirty="0">
              <a:solidFill>
                <a:schemeClr val="bg1"/>
              </a:solidFill>
              <a:latin typeface="Calibri" panose="020F0502020204030204" pitchFamily="34" charset="0"/>
            </a:endParaRPr>
          </a:p>
        </p:txBody>
      </p:sp>
      <p:sp>
        <p:nvSpPr>
          <p:cNvPr id="23" name="Rectangle 49">
            <a:extLst>
              <a:ext uri="{FF2B5EF4-FFF2-40B4-BE49-F238E27FC236}">
                <a16:creationId xmlns:a16="http://schemas.microsoft.com/office/drawing/2014/main" id="{7B33C541-0B1C-82BA-EEC0-05FADEFB1826}"/>
              </a:ext>
            </a:extLst>
          </p:cNvPr>
          <p:cNvSpPr>
            <a:spLocks noChangeArrowheads="1"/>
          </p:cNvSpPr>
          <p:nvPr/>
        </p:nvSpPr>
        <p:spPr bwMode="auto">
          <a:xfrm>
            <a:off x="2862728" y="2389765"/>
            <a:ext cx="2675043" cy="1448194"/>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HER3-DXd</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3.2, 4.8,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5.6 mg/kg IV Q3W</a:t>
            </a:r>
          </a:p>
          <a:p>
            <a:pPr algn="ctr">
              <a:lnSpc>
                <a:spcPct val="100000"/>
              </a:lnSpc>
              <a:spcBef>
                <a:spcPct val="0"/>
              </a:spcBef>
              <a:spcAft>
                <a:spcPct val="0"/>
              </a:spcAft>
              <a:buClrTx/>
              <a:buNone/>
            </a:pPr>
            <a:r>
              <a:rPr lang="en-US" altLang="en-US" sz="1600" dirty="0">
                <a:solidFill>
                  <a:schemeClr val="tx1"/>
                </a:solidFill>
                <a:latin typeface="Calibri" panose="020F0502020204030204" pitchFamily="34" charset="0"/>
              </a:rPr>
              <a:t>+</a:t>
            </a:r>
            <a:r>
              <a:rPr lang="en-US" altLang="en-US" sz="1600" b="0" dirty="0">
                <a:solidFill>
                  <a:schemeClr val="tx1"/>
                </a:solidFill>
                <a:latin typeface="Calibri" panose="020F0502020204030204" pitchFamily="34" charset="0"/>
              </a:rPr>
              <a:t> </a:t>
            </a:r>
            <a:r>
              <a:rPr lang="en-US" altLang="en-US" sz="1600" dirty="0">
                <a:solidFill>
                  <a:schemeClr val="tx1"/>
                </a:solidFill>
                <a:latin typeface="Calibri" panose="020F0502020204030204" pitchFamily="34" charset="0"/>
              </a:rPr>
              <a:t>Osimertinib</a:t>
            </a:r>
          </a:p>
          <a:p>
            <a:pPr algn="ctr">
              <a:lnSpc>
                <a:spcPct val="100000"/>
              </a:lnSpc>
              <a:spcBef>
                <a:spcPct val="0"/>
              </a:spcBef>
              <a:spcAft>
                <a:spcPct val="0"/>
              </a:spcAft>
              <a:buClrTx/>
              <a:buNone/>
            </a:pPr>
            <a:r>
              <a:rPr lang="en-US" altLang="en-US" sz="1600" b="0" dirty="0">
                <a:solidFill>
                  <a:schemeClr val="tx1"/>
                </a:solidFill>
                <a:latin typeface="Calibri" panose="020F0502020204030204" pitchFamily="34" charset="0"/>
              </a:rPr>
              <a:t>80 mg PO QD</a:t>
            </a:r>
          </a:p>
          <a:p>
            <a:pPr algn="ctr">
              <a:lnSpc>
                <a:spcPct val="100000"/>
              </a:lnSpc>
              <a:spcBef>
                <a:spcPct val="0"/>
              </a:spcBef>
              <a:spcAft>
                <a:spcPct val="0"/>
              </a:spcAft>
              <a:buClrTx/>
              <a:buNone/>
            </a:pPr>
            <a:r>
              <a:rPr lang="en-US" altLang="en-US" sz="1600" b="0" dirty="0">
                <a:solidFill>
                  <a:schemeClr val="tx1"/>
                </a:solidFill>
                <a:latin typeface="Calibri" panose="020F0502020204030204" pitchFamily="34" charset="0"/>
              </a:rPr>
              <a:t>(n = 3-6 per dose cohort)</a:t>
            </a:r>
          </a:p>
        </p:txBody>
      </p:sp>
      <p:sp>
        <p:nvSpPr>
          <p:cNvPr id="25" name="Line 54">
            <a:extLst>
              <a:ext uri="{FF2B5EF4-FFF2-40B4-BE49-F238E27FC236}">
                <a16:creationId xmlns:a16="http://schemas.microsoft.com/office/drawing/2014/main" id="{93F3500E-7A19-AF2B-0CEF-97EA0177F03B}"/>
              </a:ext>
            </a:extLst>
          </p:cNvPr>
          <p:cNvSpPr>
            <a:spLocks noChangeShapeType="1"/>
          </p:cNvSpPr>
          <p:nvPr/>
        </p:nvSpPr>
        <p:spPr bwMode="auto">
          <a:xfrm flipV="1">
            <a:off x="2382947" y="3114919"/>
            <a:ext cx="329432"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6" name="Rectangle 49">
            <a:extLst>
              <a:ext uri="{FF2B5EF4-FFF2-40B4-BE49-F238E27FC236}">
                <a16:creationId xmlns:a16="http://schemas.microsoft.com/office/drawing/2014/main" id="{CD59E995-466A-0031-392F-1504454B5499}"/>
              </a:ext>
            </a:extLst>
          </p:cNvPr>
          <p:cNvSpPr>
            <a:spLocks noChangeArrowheads="1"/>
          </p:cNvSpPr>
          <p:nvPr/>
        </p:nvSpPr>
        <p:spPr bwMode="auto">
          <a:xfrm>
            <a:off x="9427262" y="2143042"/>
            <a:ext cx="1881798" cy="963905"/>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HER3-DXd</a:t>
            </a:r>
          </a:p>
          <a:p>
            <a:pPr algn="ctr">
              <a:lnSpc>
                <a:spcPct val="100000"/>
              </a:lnSpc>
              <a:spcBef>
                <a:spcPct val="0"/>
              </a:spcBef>
              <a:spcAft>
                <a:spcPct val="0"/>
              </a:spcAft>
              <a:buClrTx/>
              <a:buNone/>
            </a:pPr>
            <a:r>
              <a:rPr lang="en-US" altLang="en-US" sz="1600" dirty="0">
                <a:solidFill>
                  <a:schemeClr val="tx1"/>
                </a:solidFill>
                <a:latin typeface="Calibri" panose="020F0502020204030204" pitchFamily="34" charset="0"/>
              </a:rPr>
              <a:t>+</a:t>
            </a:r>
            <a:r>
              <a:rPr lang="en-US" altLang="en-US" sz="1600" b="0" dirty="0">
                <a:solidFill>
                  <a:schemeClr val="tx1"/>
                </a:solidFill>
                <a:latin typeface="Calibri" panose="020F0502020204030204" pitchFamily="34" charset="0"/>
              </a:rPr>
              <a:t> </a:t>
            </a:r>
            <a:r>
              <a:rPr lang="en-US" altLang="en-US" sz="1600" dirty="0">
                <a:solidFill>
                  <a:schemeClr val="tx1"/>
                </a:solidFill>
                <a:latin typeface="Calibri" panose="020F0502020204030204" pitchFamily="34" charset="0"/>
              </a:rPr>
              <a:t>Osimertinib</a:t>
            </a:r>
          </a:p>
          <a:p>
            <a:pPr algn="ctr">
              <a:lnSpc>
                <a:spcPct val="100000"/>
              </a:lnSpc>
              <a:spcBef>
                <a:spcPct val="0"/>
              </a:spcBef>
              <a:spcAft>
                <a:spcPct val="0"/>
              </a:spcAft>
              <a:buClrTx/>
              <a:buNone/>
            </a:pPr>
            <a:r>
              <a:rPr lang="en-US" altLang="en-US" sz="1600" b="0" dirty="0">
                <a:solidFill>
                  <a:schemeClr val="tx1"/>
                </a:solidFill>
                <a:latin typeface="Calibri" panose="020F0502020204030204" pitchFamily="34" charset="0"/>
              </a:rPr>
              <a:t>RCD*</a:t>
            </a:r>
          </a:p>
          <a:p>
            <a:pPr algn="ctr">
              <a:lnSpc>
                <a:spcPct val="100000"/>
              </a:lnSpc>
              <a:spcBef>
                <a:spcPct val="0"/>
              </a:spcBef>
              <a:spcAft>
                <a:spcPct val="0"/>
              </a:spcAft>
              <a:buClrTx/>
              <a:buNone/>
            </a:pPr>
            <a:r>
              <a:rPr lang="en-US" altLang="en-US" sz="1600" b="0" dirty="0">
                <a:solidFill>
                  <a:schemeClr val="tx1"/>
                </a:solidFill>
                <a:latin typeface="Calibri" panose="020F0502020204030204" pitchFamily="34" charset="0"/>
              </a:rPr>
              <a:t>(n = 60)</a:t>
            </a:r>
          </a:p>
        </p:txBody>
      </p:sp>
      <p:sp>
        <p:nvSpPr>
          <p:cNvPr id="30" name="Rectangle 49">
            <a:extLst>
              <a:ext uri="{FF2B5EF4-FFF2-40B4-BE49-F238E27FC236}">
                <a16:creationId xmlns:a16="http://schemas.microsoft.com/office/drawing/2014/main" id="{79E5466E-5C62-A21B-D43F-81A9CCA6AF51}"/>
              </a:ext>
            </a:extLst>
          </p:cNvPr>
          <p:cNvSpPr>
            <a:spLocks noChangeArrowheads="1"/>
          </p:cNvSpPr>
          <p:nvPr/>
        </p:nvSpPr>
        <p:spPr bwMode="auto">
          <a:xfrm>
            <a:off x="9444297" y="3195619"/>
            <a:ext cx="1881798" cy="963905"/>
          </a:xfrm>
          <a:prstGeom prst="rect">
            <a:avLst/>
          </a:prstGeom>
          <a:solidFill>
            <a:schemeClr val="accent2">
              <a:lumMod val="75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HER3-DXd</a:t>
            </a:r>
          </a:p>
          <a:p>
            <a:pPr algn="ctr">
              <a:lnSpc>
                <a:spcPct val="100000"/>
              </a:lnSpc>
              <a:spcBef>
                <a:spcPct val="0"/>
              </a:spcBef>
              <a:spcAft>
                <a:spcPct val="0"/>
              </a:spcAft>
              <a:buClrTx/>
              <a:buNone/>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5.6 mg/kg IV Q3W</a:t>
            </a:r>
          </a:p>
          <a:p>
            <a:pPr algn="ctr">
              <a:lnSpc>
                <a:spcPct val="100000"/>
              </a:lnSpc>
              <a:spcBef>
                <a:spcPct val="0"/>
              </a:spcBef>
              <a:spcAft>
                <a:spcPct val="0"/>
              </a:spcAft>
              <a:buClrTx/>
              <a:buNone/>
            </a:pPr>
            <a:r>
              <a:rPr lang="en-US" altLang="en-US" sz="1600" b="0" dirty="0">
                <a:solidFill>
                  <a:schemeClr val="tx1"/>
                </a:solidFill>
                <a:latin typeface="Calibri" panose="020F0502020204030204" pitchFamily="34" charset="0"/>
              </a:rPr>
              <a:t>(n = 60)</a:t>
            </a:r>
          </a:p>
        </p:txBody>
      </p:sp>
      <p:sp>
        <p:nvSpPr>
          <p:cNvPr id="33" name="Line 53">
            <a:extLst>
              <a:ext uri="{FF2B5EF4-FFF2-40B4-BE49-F238E27FC236}">
                <a16:creationId xmlns:a16="http://schemas.microsoft.com/office/drawing/2014/main" id="{8931063A-230C-496A-1BFA-A7F000EFCF41}"/>
              </a:ext>
            </a:extLst>
          </p:cNvPr>
          <p:cNvSpPr>
            <a:spLocks noChangeShapeType="1"/>
          </p:cNvSpPr>
          <p:nvPr/>
        </p:nvSpPr>
        <p:spPr bwMode="auto">
          <a:xfrm>
            <a:off x="8631960" y="3134277"/>
            <a:ext cx="402247" cy="23591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4" name="Line 54">
            <a:extLst>
              <a:ext uri="{FF2B5EF4-FFF2-40B4-BE49-F238E27FC236}">
                <a16:creationId xmlns:a16="http://schemas.microsoft.com/office/drawing/2014/main" id="{962580AB-6DDC-1AE1-E88C-B7BA39CA85D0}"/>
              </a:ext>
            </a:extLst>
          </p:cNvPr>
          <p:cNvSpPr>
            <a:spLocks noChangeShapeType="1"/>
          </p:cNvSpPr>
          <p:nvPr/>
        </p:nvSpPr>
        <p:spPr bwMode="auto">
          <a:xfrm flipV="1">
            <a:off x="8648568" y="2538121"/>
            <a:ext cx="447967" cy="23591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7" name="Text Box 45">
            <a:extLst>
              <a:ext uri="{FF2B5EF4-FFF2-40B4-BE49-F238E27FC236}">
                <a16:creationId xmlns:a16="http://schemas.microsoft.com/office/drawing/2014/main" id="{3941FCA3-0314-3D64-F96F-8E2D880A5BFD}"/>
              </a:ext>
            </a:extLst>
          </p:cNvPr>
          <p:cNvSpPr txBox="1">
            <a:spLocks noChangeArrowheads="1"/>
          </p:cNvSpPr>
          <p:nvPr/>
        </p:nvSpPr>
        <p:spPr bwMode="auto">
          <a:xfrm>
            <a:off x="9409945" y="4186139"/>
            <a:ext cx="25228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defTabSz="914400" rtl="0" eaLnBrk="1" fontAlgn="auto" latinLnBrk="0" hangingPunct="1">
              <a:lnSpc>
                <a:spcPct val="100000"/>
              </a:lnSpc>
              <a:spcBef>
                <a:spcPct val="0"/>
              </a:spcBef>
              <a:spcAft>
                <a:spcPct val="0"/>
              </a:spcAft>
              <a:buClrTx/>
              <a:buSzTx/>
              <a:buFontTx/>
              <a:buNone/>
              <a:tabLst/>
              <a:defRPr/>
            </a:pPr>
            <a:r>
              <a:rPr kumimoji="0" lang="en-US" altLang="en-US" sz="1400" b="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 third </a:t>
            </a:r>
            <a:r>
              <a:rPr lang="en-US" altLang="en-US" sz="1400" b="0" dirty="0">
                <a:solidFill>
                  <a:srgbClr val="000000"/>
                </a:solidFill>
                <a:latin typeface="Calibri" panose="020F0502020204030204" pitchFamily="34" charset="0"/>
                <a:cs typeface="Calibri" panose="020F0502020204030204" pitchFamily="34" charset="0"/>
              </a:rPr>
              <a:t>treatment arm may be added if 2 RCDs are determined. </a:t>
            </a:r>
            <a:endParaRPr kumimoji="0" lang="en-US" altLang="en-US" sz="1400" b="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39" name="Text Box 45">
            <a:extLst>
              <a:ext uri="{FF2B5EF4-FFF2-40B4-BE49-F238E27FC236}">
                <a16:creationId xmlns:a16="http://schemas.microsoft.com/office/drawing/2014/main" id="{61A9417A-5A90-D722-E71A-ABB1EFDD76D6}"/>
              </a:ext>
            </a:extLst>
          </p:cNvPr>
          <p:cNvSpPr txBox="1">
            <a:spLocks noChangeArrowheads="1"/>
          </p:cNvSpPr>
          <p:nvPr/>
        </p:nvSpPr>
        <p:spPr bwMode="auto">
          <a:xfrm>
            <a:off x="6132517" y="4013254"/>
            <a:ext cx="2522820" cy="1077218"/>
          </a:xfrm>
          <a:prstGeom prst="rect">
            <a:avLst/>
          </a:prstGeom>
          <a:solidFill>
            <a:schemeClr val="accent3"/>
          </a:solidFill>
          <a:ln>
            <a:noFill/>
          </a:ln>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US" altLang="en-US" sz="1600" b="0" dirty="0">
                <a:solidFill>
                  <a:schemeClr val="tx1"/>
                </a:solidFill>
                <a:latin typeface="Calibri" panose="020F0502020204030204" pitchFamily="34" charset="0"/>
              </a:rPr>
              <a:t>If osimertinib RCD = 80 mg, a cohort of first-line patients will be added </a:t>
            </a:r>
            <a:br>
              <a:rPr lang="en-US" altLang="en-US" sz="1600" b="0" dirty="0">
                <a:solidFill>
                  <a:schemeClr val="tx1"/>
                </a:solidFill>
                <a:latin typeface="Calibri" panose="020F0502020204030204" pitchFamily="34" charset="0"/>
              </a:rPr>
            </a:br>
            <a:r>
              <a:rPr lang="en-US" altLang="en-US" sz="1600" b="0" dirty="0">
                <a:solidFill>
                  <a:schemeClr val="tx1"/>
                </a:solidFill>
                <a:latin typeface="Calibri" panose="020F0502020204030204" pitchFamily="34" charset="0"/>
              </a:rPr>
              <a:t>(n = 30)</a:t>
            </a:r>
            <a:endParaRPr lang="en-US" altLang="en-US" sz="1600" dirty="0">
              <a:solidFill>
                <a:schemeClr val="tx1"/>
              </a:solidFill>
              <a:latin typeface="Calibri" panose="020F0502020204030204" pitchFamily="34" charset="0"/>
            </a:endParaRPr>
          </a:p>
        </p:txBody>
      </p:sp>
    </p:spTree>
    <p:extLst>
      <p:ext uri="{BB962C8B-B14F-4D97-AF65-F5344CB8AC3E}">
        <p14:creationId xmlns:p14="http://schemas.microsoft.com/office/powerpoint/2010/main" val="25004084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Overview of Patritumab Deruxtecan Studies in NSCLC</a:t>
            </a:r>
          </a:p>
        </p:txBody>
      </p:sp>
      <p:sp>
        <p:nvSpPr>
          <p:cNvPr id="5" name="Rectangle 4">
            <a:extLst>
              <a:ext uri="{FF2B5EF4-FFF2-40B4-BE49-F238E27FC236}">
                <a16:creationId xmlns:a16="http://schemas.microsoft.com/office/drawing/2014/main" id="{BA73F0E8-32EC-499C-8376-B26D2E2A23E4}"/>
              </a:ext>
            </a:extLst>
          </p:cNvPr>
          <p:cNvSpPr/>
          <p:nvPr/>
        </p:nvSpPr>
        <p:spPr bwMode="auto">
          <a:xfrm>
            <a:off x="735291" y="1866382"/>
            <a:ext cx="1662325" cy="555172"/>
          </a:xfrm>
          <a:prstGeom prst="rect">
            <a:avLst/>
          </a:prstGeom>
          <a:solidFill>
            <a:schemeClr val="accent1"/>
          </a:solidFill>
          <a:ln w="0">
            <a:noFill/>
            <a:miter lim="800000"/>
            <a:headEnd/>
            <a:tailEnd/>
          </a:ln>
        </p:spPr>
        <p:txBody>
          <a:bodyPr rtlCol="0" anchor="ctr"/>
          <a:lstStyle/>
          <a:p>
            <a:pPr marL="0" indent="0" algn="ctr">
              <a:buFont typeface="Wingdings" panose="05000000000000000000" pitchFamily="2" charset="2"/>
              <a:buNone/>
            </a:pPr>
            <a:r>
              <a:rPr lang="en-US" sz="2400" b="0" kern="0" dirty="0">
                <a:solidFill>
                  <a:schemeClr val="tx1"/>
                </a:solidFill>
                <a:latin typeface="+mn-lt"/>
              </a:rPr>
              <a:t>Osimertinib </a:t>
            </a:r>
          </a:p>
        </p:txBody>
      </p:sp>
      <p:sp>
        <p:nvSpPr>
          <p:cNvPr id="6" name="Rectangle 5">
            <a:extLst>
              <a:ext uri="{FF2B5EF4-FFF2-40B4-BE49-F238E27FC236}">
                <a16:creationId xmlns:a16="http://schemas.microsoft.com/office/drawing/2014/main" id="{DCFADE52-A940-4322-B080-6EC661285BFD}"/>
              </a:ext>
            </a:extLst>
          </p:cNvPr>
          <p:cNvSpPr/>
          <p:nvPr/>
        </p:nvSpPr>
        <p:spPr bwMode="auto">
          <a:xfrm>
            <a:off x="3090840" y="1866382"/>
            <a:ext cx="2260808" cy="555172"/>
          </a:xfrm>
          <a:prstGeom prst="rect">
            <a:avLst/>
          </a:prstGeom>
          <a:solidFill>
            <a:schemeClr val="accent3"/>
          </a:solidFill>
          <a:ln w="0">
            <a:noFill/>
            <a:miter lim="800000"/>
            <a:headEnd/>
            <a:tailEnd/>
          </a:ln>
        </p:spPr>
        <p:txBody>
          <a:bodyPr rtlCol="0" anchor="ctr"/>
          <a:lstStyle/>
          <a:p>
            <a:pPr marL="0" indent="0" algn="ctr">
              <a:buFont typeface="Wingdings" panose="05000000000000000000" pitchFamily="2" charset="2"/>
              <a:buNone/>
            </a:pPr>
            <a:r>
              <a:rPr lang="en-US" sz="2400" b="0" kern="0" dirty="0">
                <a:solidFill>
                  <a:schemeClr val="tx1"/>
                </a:solidFill>
                <a:latin typeface="+mn-lt"/>
              </a:rPr>
              <a:t>Chemotherapy</a:t>
            </a:r>
          </a:p>
        </p:txBody>
      </p:sp>
      <p:sp>
        <p:nvSpPr>
          <p:cNvPr id="11" name="Rectangle 10">
            <a:extLst>
              <a:ext uri="{FF2B5EF4-FFF2-40B4-BE49-F238E27FC236}">
                <a16:creationId xmlns:a16="http://schemas.microsoft.com/office/drawing/2014/main" id="{4333D94B-1830-4ED9-A627-D8164D5C65A0}"/>
              </a:ext>
            </a:extLst>
          </p:cNvPr>
          <p:cNvSpPr/>
          <p:nvPr/>
        </p:nvSpPr>
        <p:spPr bwMode="auto">
          <a:xfrm>
            <a:off x="6061536" y="1866382"/>
            <a:ext cx="2054128" cy="555172"/>
          </a:xfrm>
          <a:prstGeom prst="rect">
            <a:avLst/>
          </a:prstGeom>
          <a:solidFill>
            <a:schemeClr val="accent2"/>
          </a:solidFill>
          <a:ln w="0">
            <a:noFill/>
            <a:miter lim="800000"/>
            <a:headEnd/>
            <a:tailEnd/>
          </a:ln>
        </p:spPr>
        <p:txBody>
          <a:bodyPr rtlCol="0" anchor="ctr"/>
          <a:lstStyle/>
          <a:p>
            <a:pPr marL="0" indent="0" algn="ctr">
              <a:buFont typeface="Wingdings" panose="05000000000000000000" pitchFamily="2" charset="2"/>
              <a:buNone/>
            </a:pPr>
            <a:r>
              <a:rPr lang="en-US" sz="2400" b="0" kern="0" dirty="0">
                <a:solidFill>
                  <a:schemeClr val="tx1"/>
                </a:solidFill>
                <a:latin typeface="+mn-lt"/>
              </a:rPr>
              <a:t>HER3-DXd</a:t>
            </a:r>
          </a:p>
        </p:txBody>
      </p:sp>
      <p:sp>
        <p:nvSpPr>
          <p:cNvPr id="13" name="Content Placeholder 2">
            <a:extLst>
              <a:ext uri="{FF2B5EF4-FFF2-40B4-BE49-F238E27FC236}">
                <a16:creationId xmlns:a16="http://schemas.microsoft.com/office/drawing/2014/main" id="{791D84F3-7329-47DB-B940-4DD5776C63E4}"/>
              </a:ext>
            </a:extLst>
          </p:cNvPr>
          <p:cNvSpPr txBox="1">
            <a:spLocks/>
          </p:cNvSpPr>
          <p:nvPr/>
        </p:nvSpPr>
        <p:spPr bwMode="auto">
          <a:xfrm>
            <a:off x="8318042" y="1847721"/>
            <a:ext cx="3675994" cy="936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0"/>
              </a:spcBef>
              <a:spcAft>
                <a:spcPts val="0"/>
              </a:spcAft>
            </a:pPr>
            <a:r>
              <a:rPr lang="en-US" sz="2000" b="0" kern="0" dirty="0">
                <a:latin typeface="+mn-lt"/>
              </a:rPr>
              <a:t>Phase I</a:t>
            </a:r>
          </a:p>
          <a:p>
            <a:pPr>
              <a:spcBef>
                <a:spcPts val="0"/>
              </a:spcBef>
              <a:spcAft>
                <a:spcPts val="0"/>
              </a:spcAft>
            </a:pPr>
            <a:r>
              <a:rPr lang="en-US" sz="2000" b="0" kern="0" dirty="0">
                <a:latin typeface="+mn-lt"/>
              </a:rPr>
              <a:t>Phase II (HERTHENA-Lung01)</a:t>
            </a:r>
          </a:p>
        </p:txBody>
      </p:sp>
      <p:cxnSp>
        <p:nvCxnSpPr>
          <p:cNvPr id="3" name="Straight Arrow Connector 2">
            <a:extLst>
              <a:ext uri="{FF2B5EF4-FFF2-40B4-BE49-F238E27FC236}">
                <a16:creationId xmlns:a16="http://schemas.microsoft.com/office/drawing/2014/main" id="{19FA741D-EC9E-4BC4-A617-A3FF1B9A9CF9}"/>
              </a:ext>
            </a:extLst>
          </p:cNvPr>
          <p:cNvCxnSpPr>
            <a:cxnSpLocks/>
          </p:cNvCxnSpPr>
          <p:nvPr/>
        </p:nvCxnSpPr>
        <p:spPr bwMode="auto">
          <a:xfrm flipV="1">
            <a:off x="2499942" y="3382071"/>
            <a:ext cx="520145" cy="279700"/>
          </a:xfrm>
          <a:prstGeom prst="straightConnector1">
            <a:avLst/>
          </a:prstGeom>
          <a:noFill/>
          <a:ln w="28575" cap="flat" cmpd="sng" algn="ctr">
            <a:solidFill>
              <a:schemeClr val="bg1"/>
            </a:solidFill>
            <a:prstDash val="solid"/>
            <a:round/>
            <a:headEnd type="none" w="med" len="med"/>
            <a:tailEnd type="triangle"/>
          </a:ln>
          <a:effectLst/>
        </p:spPr>
      </p:cxnSp>
      <p:cxnSp>
        <p:nvCxnSpPr>
          <p:cNvPr id="15" name="Straight Arrow Connector 14">
            <a:extLst>
              <a:ext uri="{FF2B5EF4-FFF2-40B4-BE49-F238E27FC236}">
                <a16:creationId xmlns:a16="http://schemas.microsoft.com/office/drawing/2014/main" id="{5D3E7F0D-AA88-4D79-A765-96EAC86A327E}"/>
              </a:ext>
            </a:extLst>
          </p:cNvPr>
          <p:cNvCxnSpPr>
            <a:cxnSpLocks/>
          </p:cNvCxnSpPr>
          <p:nvPr/>
        </p:nvCxnSpPr>
        <p:spPr bwMode="auto">
          <a:xfrm>
            <a:off x="5417117" y="2143968"/>
            <a:ext cx="541548" cy="0"/>
          </a:xfrm>
          <a:prstGeom prst="straightConnector1">
            <a:avLst/>
          </a:prstGeom>
          <a:noFill/>
          <a:ln w="28575" cap="flat" cmpd="sng" algn="ctr">
            <a:solidFill>
              <a:schemeClr val="bg1"/>
            </a:solidFill>
            <a:prstDash val="solid"/>
            <a:round/>
            <a:headEnd type="none" w="med" len="med"/>
            <a:tailEnd type="triangle"/>
          </a:ln>
          <a:effectLst/>
        </p:spPr>
      </p:cxnSp>
      <p:sp>
        <p:nvSpPr>
          <p:cNvPr id="16" name="Rectangle 15">
            <a:extLst>
              <a:ext uri="{FF2B5EF4-FFF2-40B4-BE49-F238E27FC236}">
                <a16:creationId xmlns:a16="http://schemas.microsoft.com/office/drawing/2014/main" id="{2C6E8EFA-ACA1-4D49-9C6A-174D93F84A67}"/>
              </a:ext>
            </a:extLst>
          </p:cNvPr>
          <p:cNvSpPr/>
          <p:nvPr/>
        </p:nvSpPr>
        <p:spPr bwMode="auto">
          <a:xfrm>
            <a:off x="732551" y="3490223"/>
            <a:ext cx="1662325" cy="555172"/>
          </a:xfrm>
          <a:prstGeom prst="rect">
            <a:avLst/>
          </a:prstGeom>
          <a:solidFill>
            <a:schemeClr val="accent1"/>
          </a:solidFill>
          <a:ln w="0">
            <a:noFill/>
            <a:miter lim="800000"/>
            <a:headEnd/>
            <a:tailEnd/>
          </a:ln>
        </p:spPr>
        <p:txBody>
          <a:bodyPr rtlCol="0" anchor="ctr"/>
          <a:lstStyle/>
          <a:p>
            <a:pPr marL="0" indent="0" algn="ctr">
              <a:buFont typeface="Wingdings" panose="05000000000000000000" pitchFamily="2" charset="2"/>
              <a:buNone/>
            </a:pPr>
            <a:r>
              <a:rPr lang="en-US" sz="2400" b="0" kern="0" dirty="0">
                <a:solidFill>
                  <a:schemeClr val="tx1"/>
                </a:solidFill>
                <a:latin typeface="+mn-lt"/>
              </a:rPr>
              <a:t>Osimertinib </a:t>
            </a:r>
          </a:p>
        </p:txBody>
      </p:sp>
      <p:sp>
        <p:nvSpPr>
          <p:cNvPr id="18" name="Rectangle 17">
            <a:extLst>
              <a:ext uri="{FF2B5EF4-FFF2-40B4-BE49-F238E27FC236}">
                <a16:creationId xmlns:a16="http://schemas.microsoft.com/office/drawing/2014/main" id="{F23EDBD7-9066-4179-AB4F-3EE1003EEFB2}"/>
              </a:ext>
            </a:extLst>
          </p:cNvPr>
          <p:cNvSpPr/>
          <p:nvPr/>
        </p:nvSpPr>
        <p:spPr bwMode="auto">
          <a:xfrm>
            <a:off x="3090840" y="3101701"/>
            <a:ext cx="2260808" cy="555172"/>
          </a:xfrm>
          <a:prstGeom prst="rect">
            <a:avLst/>
          </a:prstGeom>
          <a:solidFill>
            <a:schemeClr val="accent2"/>
          </a:solidFill>
          <a:ln w="0">
            <a:noFill/>
            <a:miter lim="800000"/>
            <a:headEnd/>
            <a:tailEnd/>
          </a:ln>
        </p:spPr>
        <p:txBody>
          <a:bodyPr rtlCol="0" anchor="ctr"/>
          <a:lstStyle/>
          <a:p>
            <a:pPr marL="0" indent="0" algn="ctr">
              <a:buFont typeface="Wingdings" panose="05000000000000000000" pitchFamily="2" charset="2"/>
              <a:buNone/>
            </a:pPr>
            <a:r>
              <a:rPr lang="en-US" sz="2400" b="0" kern="0" dirty="0">
                <a:solidFill>
                  <a:schemeClr val="tx1"/>
                </a:solidFill>
                <a:latin typeface="+mn-lt"/>
              </a:rPr>
              <a:t>HER3-DXd</a:t>
            </a:r>
          </a:p>
        </p:txBody>
      </p:sp>
      <p:sp>
        <p:nvSpPr>
          <p:cNvPr id="20" name="Rectangle 19">
            <a:extLst>
              <a:ext uri="{FF2B5EF4-FFF2-40B4-BE49-F238E27FC236}">
                <a16:creationId xmlns:a16="http://schemas.microsoft.com/office/drawing/2014/main" id="{2F1BC844-0329-4447-AA0E-10534CCBA5B8}"/>
              </a:ext>
            </a:extLst>
          </p:cNvPr>
          <p:cNvSpPr/>
          <p:nvPr/>
        </p:nvSpPr>
        <p:spPr bwMode="auto">
          <a:xfrm>
            <a:off x="3090840" y="3882568"/>
            <a:ext cx="2260808" cy="555172"/>
          </a:xfrm>
          <a:prstGeom prst="rect">
            <a:avLst/>
          </a:prstGeom>
          <a:solidFill>
            <a:schemeClr val="accent3"/>
          </a:solidFill>
          <a:ln w="0">
            <a:noFill/>
            <a:miter lim="800000"/>
            <a:headEnd/>
            <a:tailEnd/>
          </a:ln>
        </p:spPr>
        <p:txBody>
          <a:bodyPr rtlCol="0" anchor="ctr"/>
          <a:lstStyle/>
          <a:p>
            <a:pPr marL="0" indent="0" algn="ctr">
              <a:buFont typeface="Wingdings" panose="05000000000000000000" pitchFamily="2" charset="2"/>
              <a:buNone/>
            </a:pPr>
            <a:r>
              <a:rPr lang="en-US" sz="2400" b="0" kern="0" dirty="0">
                <a:solidFill>
                  <a:schemeClr val="tx1"/>
                </a:solidFill>
                <a:latin typeface="+mn-lt"/>
              </a:rPr>
              <a:t>Chemotherapy</a:t>
            </a:r>
          </a:p>
        </p:txBody>
      </p:sp>
      <p:cxnSp>
        <p:nvCxnSpPr>
          <p:cNvPr id="24" name="Straight Arrow Connector 23">
            <a:extLst>
              <a:ext uri="{FF2B5EF4-FFF2-40B4-BE49-F238E27FC236}">
                <a16:creationId xmlns:a16="http://schemas.microsoft.com/office/drawing/2014/main" id="{826A0CFB-68E0-46A8-894A-CFC015B4B84A}"/>
              </a:ext>
            </a:extLst>
          </p:cNvPr>
          <p:cNvCxnSpPr>
            <a:cxnSpLocks/>
          </p:cNvCxnSpPr>
          <p:nvPr/>
        </p:nvCxnSpPr>
        <p:spPr bwMode="auto">
          <a:xfrm>
            <a:off x="2527172" y="3850994"/>
            <a:ext cx="492915" cy="330185"/>
          </a:xfrm>
          <a:prstGeom prst="straightConnector1">
            <a:avLst/>
          </a:prstGeom>
          <a:noFill/>
          <a:ln w="28575" cap="flat" cmpd="sng" algn="ctr">
            <a:solidFill>
              <a:schemeClr val="bg1"/>
            </a:solidFill>
            <a:prstDash val="solid"/>
            <a:round/>
            <a:headEnd type="none" w="med" len="med"/>
            <a:tailEnd type="triangle"/>
          </a:ln>
          <a:effectLst/>
        </p:spPr>
      </p:cxnSp>
      <p:cxnSp>
        <p:nvCxnSpPr>
          <p:cNvPr id="31" name="Straight Arrow Connector 30">
            <a:extLst>
              <a:ext uri="{FF2B5EF4-FFF2-40B4-BE49-F238E27FC236}">
                <a16:creationId xmlns:a16="http://schemas.microsoft.com/office/drawing/2014/main" id="{CB4F32BF-4AE3-4CAF-908F-B76E30433CDB}"/>
              </a:ext>
            </a:extLst>
          </p:cNvPr>
          <p:cNvCxnSpPr>
            <a:cxnSpLocks/>
          </p:cNvCxnSpPr>
          <p:nvPr/>
        </p:nvCxnSpPr>
        <p:spPr bwMode="auto">
          <a:xfrm>
            <a:off x="2478539" y="2143968"/>
            <a:ext cx="541548" cy="0"/>
          </a:xfrm>
          <a:prstGeom prst="straightConnector1">
            <a:avLst/>
          </a:prstGeom>
          <a:noFill/>
          <a:ln w="28575" cap="flat" cmpd="sng" algn="ctr">
            <a:solidFill>
              <a:schemeClr val="bg1"/>
            </a:solidFill>
            <a:prstDash val="solid"/>
            <a:round/>
            <a:headEnd type="none" w="med" len="med"/>
            <a:tailEnd type="triangle"/>
          </a:ln>
          <a:effectLst/>
        </p:spPr>
      </p:cxnSp>
      <p:sp>
        <p:nvSpPr>
          <p:cNvPr id="32" name="Rectangle 31">
            <a:extLst>
              <a:ext uri="{FF2B5EF4-FFF2-40B4-BE49-F238E27FC236}">
                <a16:creationId xmlns:a16="http://schemas.microsoft.com/office/drawing/2014/main" id="{738D932E-A1CA-471B-8F2B-4D6D3B71864E}"/>
              </a:ext>
            </a:extLst>
          </p:cNvPr>
          <p:cNvSpPr/>
          <p:nvPr/>
        </p:nvSpPr>
        <p:spPr bwMode="auto">
          <a:xfrm>
            <a:off x="739036" y="5121017"/>
            <a:ext cx="1662325" cy="555172"/>
          </a:xfrm>
          <a:prstGeom prst="rect">
            <a:avLst/>
          </a:prstGeom>
          <a:solidFill>
            <a:schemeClr val="accent1"/>
          </a:solidFill>
          <a:ln w="0">
            <a:noFill/>
            <a:miter lim="800000"/>
            <a:headEnd/>
            <a:tailEnd/>
          </a:ln>
        </p:spPr>
        <p:txBody>
          <a:bodyPr rtlCol="0" anchor="ctr"/>
          <a:lstStyle/>
          <a:p>
            <a:pPr marL="0" indent="0" algn="ctr">
              <a:buFont typeface="Wingdings" panose="05000000000000000000" pitchFamily="2" charset="2"/>
              <a:buNone/>
            </a:pPr>
            <a:r>
              <a:rPr lang="en-US" sz="2400" b="0" kern="0" dirty="0">
                <a:solidFill>
                  <a:schemeClr val="tx1"/>
                </a:solidFill>
                <a:latin typeface="+mn-lt"/>
              </a:rPr>
              <a:t>Osimertinib </a:t>
            </a:r>
          </a:p>
        </p:txBody>
      </p:sp>
      <p:sp>
        <p:nvSpPr>
          <p:cNvPr id="34" name="Rectangle 33">
            <a:extLst>
              <a:ext uri="{FF2B5EF4-FFF2-40B4-BE49-F238E27FC236}">
                <a16:creationId xmlns:a16="http://schemas.microsoft.com/office/drawing/2014/main" id="{B6314B7D-38CD-4FEF-8752-6F960B87FD59}"/>
              </a:ext>
            </a:extLst>
          </p:cNvPr>
          <p:cNvSpPr/>
          <p:nvPr/>
        </p:nvSpPr>
        <p:spPr bwMode="auto">
          <a:xfrm>
            <a:off x="3090840" y="5121017"/>
            <a:ext cx="2260808" cy="555172"/>
          </a:xfrm>
          <a:prstGeom prst="rect">
            <a:avLst/>
          </a:prstGeom>
          <a:solidFill>
            <a:schemeClr val="accent2"/>
          </a:solidFill>
          <a:ln w="0">
            <a:noFill/>
            <a:miter lim="800000"/>
            <a:headEnd/>
            <a:tailEnd/>
          </a:ln>
        </p:spPr>
        <p:txBody>
          <a:bodyPr rtlCol="0" anchor="ctr"/>
          <a:lstStyle/>
          <a:p>
            <a:pPr algn="ctr"/>
            <a:r>
              <a:rPr lang="en-US" sz="2400" b="0" kern="0" dirty="0">
                <a:solidFill>
                  <a:schemeClr val="tx1"/>
                </a:solidFill>
                <a:latin typeface="+mn-lt"/>
              </a:rPr>
              <a:t>HER3-DXd + Osi</a:t>
            </a:r>
          </a:p>
        </p:txBody>
      </p:sp>
      <p:cxnSp>
        <p:nvCxnSpPr>
          <p:cNvPr id="36" name="Straight Arrow Connector 35">
            <a:extLst>
              <a:ext uri="{FF2B5EF4-FFF2-40B4-BE49-F238E27FC236}">
                <a16:creationId xmlns:a16="http://schemas.microsoft.com/office/drawing/2014/main" id="{F7BC7EB8-C2A8-4A0B-B58B-C3E16F0C3B90}"/>
              </a:ext>
            </a:extLst>
          </p:cNvPr>
          <p:cNvCxnSpPr>
            <a:cxnSpLocks/>
          </p:cNvCxnSpPr>
          <p:nvPr/>
        </p:nvCxnSpPr>
        <p:spPr bwMode="auto">
          <a:xfrm>
            <a:off x="2478539" y="5398603"/>
            <a:ext cx="541548" cy="0"/>
          </a:xfrm>
          <a:prstGeom prst="straightConnector1">
            <a:avLst/>
          </a:prstGeom>
          <a:noFill/>
          <a:ln w="28575" cap="flat" cmpd="sng" algn="ctr">
            <a:solidFill>
              <a:schemeClr val="bg1"/>
            </a:solidFill>
            <a:prstDash val="solid"/>
            <a:round/>
            <a:headEnd type="none" w="med" len="med"/>
            <a:tailEnd type="triangle"/>
          </a:ln>
          <a:effectLst/>
        </p:spPr>
      </p:cxnSp>
      <p:sp>
        <p:nvSpPr>
          <p:cNvPr id="37" name="Content Placeholder 2">
            <a:extLst>
              <a:ext uri="{FF2B5EF4-FFF2-40B4-BE49-F238E27FC236}">
                <a16:creationId xmlns:a16="http://schemas.microsoft.com/office/drawing/2014/main" id="{C26AE81D-5DF2-4952-BF44-23F80EB950BB}"/>
              </a:ext>
            </a:extLst>
          </p:cNvPr>
          <p:cNvSpPr txBox="1">
            <a:spLocks/>
          </p:cNvSpPr>
          <p:nvPr/>
        </p:nvSpPr>
        <p:spPr bwMode="auto">
          <a:xfrm>
            <a:off x="8318042" y="3490764"/>
            <a:ext cx="3675994" cy="555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0"/>
              </a:spcBef>
              <a:spcAft>
                <a:spcPts val="0"/>
              </a:spcAft>
            </a:pPr>
            <a:r>
              <a:rPr lang="en-US" sz="2000" b="0" kern="0" dirty="0">
                <a:latin typeface="+mn-lt"/>
              </a:rPr>
              <a:t>Phase III (HERTHENA-Lung02)</a:t>
            </a:r>
          </a:p>
        </p:txBody>
      </p:sp>
      <p:sp>
        <p:nvSpPr>
          <p:cNvPr id="38" name="Content Placeholder 2">
            <a:extLst>
              <a:ext uri="{FF2B5EF4-FFF2-40B4-BE49-F238E27FC236}">
                <a16:creationId xmlns:a16="http://schemas.microsoft.com/office/drawing/2014/main" id="{219EBB0C-CE0D-4428-9FB8-910DD2A8783E}"/>
              </a:ext>
            </a:extLst>
          </p:cNvPr>
          <p:cNvSpPr txBox="1">
            <a:spLocks/>
          </p:cNvSpPr>
          <p:nvPr/>
        </p:nvSpPr>
        <p:spPr bwMode="auto">
          <a:xfrm>
            <a:off x="8318042" y="5230791"/>
            <a:ext cx="3675994" cy="555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0"/>
              </a:spcBef>
              <a:spcAft>
                <a:spcPts val="0"/>
              </a:spcAft>
            </a:pPr>
            <a:r>
              <a:rPr lang="en-US" sz="2000" b="0" kern="0" dirty="0">
                <a:latin typeface="+mn-lt"/>
              </a:rPr>
              <a:t>Phase I</a:t>
            </a:r>
          </a:p>
        </p:txBody>
      </p:sp>
      <p:sp>
        <p:nvSpPr>
          <p:cNvPr id="39" name="Rectangle 38">
            <a:extLst>
              <a:ext uri="{FF2B5EF4-FFF2-40B4-BE49-F238E27FC236}">
                <a16:creationId xmlns:a16="http://schemas.microsoft.com/office/drawing/2014/main" id="{234DB7BF-B8E5-4509-9FD6-E6031082FE77}"/>
              </a:ext>
            </a:extLst>
          </p:cNvPr>
          <p:cNvSpPr/>
          <p:nvPr/>
        </p:nvSpPr>
        <p:spPr bwMode="auto">
          <a:xfrm>
            <a:off x="6015217" y="5121017"/>
            <a:ext cx="2054128" cy="555172"/>
          </a:xfrm>
          <a:prstGeom prst="rect">
            <a:avLst/>
          </a:prstGeom>
          <a:solidFill>
            <a:schemeClr val="accent3"/>
          </a:solidFill>
          <a:ln w="0">
            <a:noFill/>
            <a:miter lim="800000"/>
            <a:headEnd/>
            <a:tailEnd/>
          </a:ln>
        </p:spPr>
        <p:txBody>
          <a:bodyPr rtlCol="0" anchor="ctr"/>
          <a:lstStyle/>
          <a:p>
            <a:pPr marL="0" indent="0" algn="ctr">
              <a:buFont typeface="Wingdings" panose="05000000000000000000" pitchFamily="2" charset="2"/>
              <a:buNone/>
            </a:pPr>
            <a:r>
              <a:rPr lang="en-US" sz="2400" b="0" kern="0" dirty="0">
                <a:solidFill>
                  <a:schemeClr val="tx1"/>
                </a:solidFill>
                <a:latin typeface="+mn-lt"/>
              </a:rPr>
              <a:t>Chemotherapy</a:t>
            </a:r>
          </a:p>
        </p:txBody>
      </p:sp>
      <p:cxnSp>
        <p:nvCxnSpPr>
          <p:cNvPr id="41" name="Straight Arrow Connector 40">
            <a:extLst>
              <a:ext uri="{FF2B5EF4-FFF2-40B4-BE49-F238E27FC236}">
                <a16:creationId xmlns:a16="http://schemas.microsoft.com/office/drawing/2014/main" id="{BE1FA3BE-0EEF-483E-AFA3-C48FEB52C5F4}"/>
              </a:ext>
            </a:extLst>
          </p:cNvPr>
          <p:cNvCxnSpPr>
            <a:cxnSpLocks/>
          </p:cNvCxnSpPr>
          <p:nvPr/>
        </p:nvCxnSpPr>
        <p:spPr bwMode="auto">
          <a:xfrm>
            <a:off x="5417117" y="5398603"/>
            <a:ext cx="532631" cy="0"/>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8936903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5553E-4836-4244-F5A4-25F62396CB16}"/>
              </a:ext>
            </a:extLst>
          </p:cNvPr>
          <p:cNvSpPr>
            <a:spLocks noGrp="1"/>
          </p:cNvSpPr>
          <p:nvPr>
            <p:ph type="title"/>
          </p:nvPr>
        </p:nvSpPr>
        <p:spPr/>
        <p:txBody>
          <a:bodyPr/>
          <a:lstStyle/>
          <a:p>
            <a:r>
              <a:rPr lang="en-US" dirty="0"/>
              <a:t>BL-B01D1: EGFRxHER3 Bispecific ADC</a:t>
            </a:r>
          </a:p>
        </p:txBody>
      </p:sp>
      <p:sp>
        <p:nvSpPr>
          <p:cNvPr id="10" name="TextBox 9">
            <a:extLst>
              <a:ext uri="{FF2B5EF4-FFF2-40B4-BE49-F238E27FC236}">
                <a16:creationId xmlns:a16="http://schemas.microsoft.com/office/drawing/2014/main" id="{92C9C933-D14F-D87E-E0D7-562D5AC175B8}"/>
              </a:ext>
            </a:extLst>
          </p:cNvPr>
          <p:cNvSpPr txBox="1"/>
          <p:nvPr/>
        </p:nvSpPr>
        <p:spPr>
          <a:xfrm>
            <a:off x="130731" y="6435209"/>
            <a:ext cx="339436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a:ea typeface="+mn-ea"/>
                <a:cs typeface="+mn-cs"/>
              </a:rPr>
              <a:t>Zhang et al ASCO 2023</a:t>
            </a:r>
          </a:p>
        </p:txBody>
      </p:sp>
      <p:sp>
        <p:nvSpPr>
          <p:cNvPr id="3" name="Text Box 15">
            <a:extLst>
              <a:ext uri="{FF2B5EF4-FFF2-40B4-BE49-F238E27FC236}">
                <a16:creationId xmlns:a16="http://schemas.microsoft.com/office/drawing/2014/main" id="{FF5DB8C5-783C-18A4-85A6-FF01B8258748}"/>
              </a:ext>
            </a:extLst>
          </p:cNvPr>
          <p:cNvSpPr txBox="1">
            <a:spLocks noChangeArrowheads="1"/>
          </p:cNvSpPr>
          <p:nvPr/>
        </p:nvSpPr>
        <p:spPr bwMode="auto">
          <a:xfrm>
            <a:off x="435611" y="640034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Zhang. ESMO 2023. Abstr </a:t>
            </a:r>
            <a:r>
              <a:rPr lang="en-US" altLang="en-US" sz="1200" b="0" spc="-10" dirty="0">
                <a:solidFill>
                  <a:srgbClr val="455560"/>
                </a:solidFill>
                <a:latin typeface="Calibri" panose="020F0502020204030204" pitchFamily="34" charset="0"/>
                <a:cs typeface="Calibri" panose="020F0502020204030204" pitchFamily="34" charset="0"/>
              </a:rPr>
              <a:t>1316MO</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4" name="Content Placeholder 2">
            <a:extLst>
              <a:ext uri="{FF2B5EF4-FFF2-40B4-BE49-F238E27FC236}">
                <a16:creationId xmlns:a16="http://schemas.microsoft.com/office/drawing/2014/main" id="{C78C2188-F6AF-020D-BE3B-42F107627CFE}"/>
              </a:ext>
            </a:extLst>
          </p:cNvPr>
          <p:cNvSpPr txBox="1">
            <a:spLocks/>
          </p:cNvSpPr>
          <p:nvPr/>
        </p:nvSpPr>
        <p:spPr>
          <a:xfrm>
            <a:off x="604838" y="1500856"/>
            <a:ext cx="6657719" cy="493543"/>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1800" b="0" kern="0" dirty="0"/>
              <a:t>Phase Ia/Ib dose escalation and dose expansion study</a:t>
            </a:r>
          </a:p>
        </p:txBody>
      </p:sp>
      <p:sp>
        <p:nvSpPr>
          <p:cNvPr id="7" name="Text Box 45">
            <a:extLst>
              <a:ext uri="{FF2B5EF4-FFF2-40B4-BE49-F238E27FC236}">
                <a16:creationId xmlns:a16="http://schemas.microsoft.com/office/drawing/2014/main" id="{C9213639-7F36-441D-56CA-91B697CD2315}"/>
              </a:ext>
            </a:extLst>
          </p:cNvPr>
          <p:cNvSpPr txBox="1">
            <a:spLocks noChangeArrowheads="1"/>
          </p:cNvSpPr>
          <p:nvPr/>
        </p:nvSpPr>
        <p:spPr bwMode="auto">
          <a:xfrm>
            <a:off x="562285" y="2318713"/>
            <a:ext cx="2969217"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≥18 yr and ≤75 yr of age (phase Ia) or ≥18 yr of age (phase Ib) with locally advanced or metastatic NSCLC or other solid tumors, ECOG PS 0-1, measurable disease per RECIST V1.1, failure of standard therapy or without feasible treatment options</a:t>
            </a:r>
          </a:p>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400" b="0" dirty="0">
                <a:solidFill>
                  <a:srgbClr val="000000"/>
                </a:solidFill>
                <a:latin typeface="Calibri" panose="020F0502020204030204" pitchFamily="34" charset="0"/>
                <a:cs typeface="Calibri" panose="020F0502020204030204" pitchFamily="34" charset="0"/>
              </a:rPr>
              <a:t>(Q3W safety cohort: N = 369;</a:t>
            </a:r>
          </a:p>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400" b="0" dirty="0">
                <a:solidFill>
                  <a:srgbClr val="000000"/>
                </a:solidFill>
                <a:latin typeface="Calibri" panose="020F0502020204030204" pitchFamily="34" charset="0"/>
                <a:cs typeface="Calibri" panose="020F0502020204030204" pitchFamily="34" charset="0"/>
              </a:rPr>
              <a:t>NSCLC cohort: N = 102) </a:t>
            </a: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4" name="Content Placeholder 2">
            <a:extLst>
              <a:ext uri="{FF2B5EF4-FFF2-40B4-BE49-F238E27FC236}">
                <a16:creationId xmlns:a16="http://schemas.microsoft.com/office/drawing/2014/main" id="{923F9D07-A6A6-43B2-A5EF-A32A281DF0E8}"/>
              </a:ext>
            </a:extLst>
          </p:cNvPr>
          <p:cNvSpPr txBox="1">
            <a:spLocks/>
          </p:cNvSpPr>
          <p:nvPr/>
        </p:nvSpPr>
        <p:spPr bwMode="auto">
          <a:xfrm>
            <a:off x="604838" y="5275751"/>
            <a:ext cx="10877550" cy="493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1800" kern="0" dirty="0"/>
              <a:t>Primary endpoint: </a:t>
            </a:r>
            <a:r>
              <a:rPr lang="en-US" sz="1800" b="0" kern="0" dirty="0"/>
              <a:t>DLT, MTD, RP2D</a:t>
            </a:r>
          </a:p>
          <a:p>
            <a:r>
              <a:rPr lang="en-US" sz="1800" kern="0" dirty="0"/>
              <a:t>Secondary endpoints: </a:t>
            </a:r>
            <a:r>
              <a:rPr lang="en-US" sz="1800" b="0" kern="0" dirty="0"/>
              <a:t>PK, ADA, ORR, DCR, DoR</a:t>
            </a:r>
            <a:endParaRPr lang="en-US" sz="1800" kern="0" dirty="0"/>
          </a:p>
        </p:txBody>
      </p:sp>
      <p:sp>
        <p:nvSpPr>
          <p:cNvPr id="24" name="Rectangle 49">
            <a:extLst>
              <a:ext uri="{FF2B5EF4-FFF2-40B4-BE49-F238E27FC236}">
                <a16:creationId xmlns:a16="http://schemas.microsoft.com/office/drawing/2014/main" id="{5952A36B-0A7B-469D-3EE5-1B025B147777}"/>
              </a:ext>
            </a:extLst>
          </p:cNvPr>
          <p:cNvSpPr>
            <a:spLocks noChangeArrowheads="1"/>
          </p:cNvSpPr>
          <p:nvPr/>
        </p:nvSpPr>
        <p:spPr bwMode="auto">
          <a:xfrm>
            <a:off x="4462179" y="2139154"/>
            <a:ext cx="2007234" cy="793652"/>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BL-B01D1 </a:t>
            </a:r>
          </a:p>
          <a:p>
            <a:pPr algn="ctr">
              <a:lnSpc>
                <a:spcPct val="100000"/>
              </a:lnSpc>
              <a:spcBef>
                <a:spcPct val="0"/>
              </a:spcBef>
              <a:spcAft>
                <a:spcPct val="0"/>
              </a:spcAft>
              <a:buClrTx/>
              <a:buNone/>
              <a:defRPr/>
            </a:pPr>
            <a:r>
              <a:rPr lang="en-US" altLang="en-US" sz="1400" b="0" dirty="0">
                <a:solidFill>
                  <a:srgbClr val="FFFFFF"/>
                </a:solidFill>
                <a:latin typeface="Calibri" panose="020F0502020204030204" pitchFamily="34" charset="0"/>
                <a:cs typeface="Calibri" panose="020F0502020204030204" pitchFamily="34" charset="0"/>
              </a:rPr>
              <a:t>QW dosing</a:t>
            </a:r>
            <a:endPar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algn="ctr">
              <a:lnSpc>
                <a:spcPct val="100000"/>
              </a:lnSpc>
              <a:spcBef>
                <a:spcPct val="0"/>
              </a:spcBef>
              <a:spcAft>
                <a:spcPct val="0"/>
              </a:spcAft>
              <a:buClrTx/>
              <a:buNone/>
              <a:defRPr/>
            </a:pPr>
            <a:r>
              <a:rPr lang="en-US" altLang="en-US" sz="1400" b="0" dirty="0">
                <a:solidFill>
                  <a:srgbClr val="FFFFFF"/>
                </a:solidFill>
                <a:latin typeface="Calibri" panose="020F0502020204030204" pitchFamily="34" charset="0"/>
                <a:cs typeface="Calibri" panose="020F0502020204030204" pitchFamily="34" charset="0"/>
              </a:rPr>
              <a:t>0.27, 1.5, 3.0</a:t>
            </a: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mg/kg IV</a:t>
            </a:r>
          </a:p>
        </p:txBody>
      </p:sp>
      <p:grpSp>
        <p:nvGrpSpPr>
          <p:cNvPr id="9" name="Group 8">
            <a:extLst>
              <a:ext uri="{FF2B5EF4-FFF2-40B4-BE49-F238E27FC236}">
                <a16:creationId xmlns:a16="http://schemas.microsoft.com/office/drawing/2014/main" id="{FFEBFFF4-441B-4833-3C21-D23B13366C05}"/>
              </a:ext>
            </a:extLst>
          </p:cNvPr>
          <p:cNvGrpSpPr/>
          <p:nvPr/>
        </p:nvGrpSpPr>
        <p:grpSpPr>
          <a:xfrm>
            <a:off x="7216619" y="4750055"/>
            <a:ext cx="1553412" cy="1594422"/>
            <a:chOff x="7016750" y="4397124"/>
            <a:chExt cx="1727264" cy="1938847"/>
          </a:xfrm>
        </p:grpSpPr>
        <p:sp>
          <p:nvSpPr>
            <p:cNvPr id="11" name="Freeform: Shape 10">
              <a:extLst>
                <a:ext uri="{FF2B5EF4-FFF2-40B4-BE49-F238E27FC236}">
                  <a16:creationId xmlns:a16="http://schemas.microsoft.com/office/drawing/2014/main" id="{0D07F6A2-CB09-825D-DD1A-09F37AE0C4FD}"/>
                </a:ext>
              </a:extLst>
            </p:cNvPr>
            <p:cNvSpPr/>
            <p:nvPr/>
          </p:nvSpPr>
          <p:spPr bwMode="auto">
            <a:xfrm>
              <a:off x="7953375" y="4397124"/>
              <a:ext cx="663575" cy="555911"/>
            </a:xfrm>
            <a:custGeom>
              <a:avLst/>
              <a:gdLst>
                <a:gd name="connsiteX0" fmla="*/ 0 w 663575"/>
                <a:gd name="connsiteY0" fmla="*/ 228600 h 546135"/>
                <a:gd name="connsiteX1" fmla="*/ 88900 w 663575"/>
                <a:gd name="connsiteY1" fmla="*/ 117475 h 546135"/>
                <a:gd name="connsiteX2" fmla="*/ 200025 w 663575"/>
                <a:gd name="connsiteY2" fmla="*/ 0 h 546135"/>
                <a:gd name="connsiteX3" fmla="*/ 460375 w 663575"/>
                <a:gd name="connsiteY3" fmla="*/ 0 h 546135"/>
                <a:gd name="connsiteX4" fmla="*/ 663575 w 663575"/>
                <a:gd name="connsiteY4" fmla="*/ 184150 h 546135"/>
                <a:gd name="connsiteX5" fmla="*/ 641350 w 663575"/>
                <a:gd name="connsiteY5" fmla="*/ 212725 h 546135"/>
                <a:gd name="connsiteX6" fmla="*/ 625475 w 663575"/>
                <a:gd name="connsiteY6" fmla="*/ 231775 h 546135"/>
                <a:gd name="connsiteX7" fmla="*/ 631825 w 663575"/>
                <a:gd name="connsiteY7" fmla="*/ 244475 h 546135"/>
                <a:gd name="connsiteX8" fmla="*/ 638175 w 663575"/>
                <a:gd name="connsiteY8" fmla="*/ 254000 h 546135"/>
                <a:gd name="connsiteX9" fmla="*/ 647700 w 663575"/>
                <a:gd name="connsiteY9" fmla="*/ 269875 h 546135"/>
                <a:gd name="connsiteX10" fmla="*/ 638175 w 663575"/>
                <a:gd name="connsiteY10" fmla="*/ 288925 h 546135"/>
                <a:gd name="connsiteX11" fmla="*/ 619125 w 663575"/>
                <a:gd name="connsiteY11" fmla="*/ 317500 h 546135"/>
                <a:gd name="connsiteX12" fmla="*/ 615950 w 663575"/>
                <a:gd name="connsiteY12" fmla="*/ 361950 h 546135"/>
                <a:gd name="connsiteX13" fmla="*/ 625475 w 663575"/>
                <a:gd name="connsiteY13" fmla="*/ 396875 h 546135"/>
                <a:gd name="connsiteX14" fmla="*/ 609600 w 663575"/>
                <a:gd name="connsiteY14" fmla="*/ 409575 h 546135"/>
                <a:gd name="connsiteX15" fmla="*/ 574675 w 663575"/>
                <a:gd name="connsiteY15" fmla="*/ 444500 h 546135"/>
                <a:gd name="connsiteX16" fmla="*/ 571500 w 663575"/>
                <a:gd name="connsiteY16" fmla="*/ 460375 h 546135"/>
                <a:gd name="connsiteX17" fmla="*/ 568325 w 663575"/>
                <a:gd name="connsiteY17" fmla="*/ 469900 h 546135"/>
                <a:gd name="connsiteX18" fmla="*/ 555625 w 663575"/>
                <a:gd name="connsiteY18" fmla="*/ 476250 h 546135"/>
                <a:gd name="connsiteX19" fmla="*/ 517525 w 663575"/>
                <a:gd name="connsiteY19" fmla="*/ 498475 h 546135"/>
                <a:gd name="connsiteX20" fmla="*/ 508000 w 663575"/>
                <a:gd name="connsiteY20" fmla="*/ 501650 h 546135"/>
                <a:gd name="connsiteX21" fmla="*/ 485775 w 663575"/>
                <a:gd name="connsiteY21" fmla="*/ 536575 h 546135"/>
                <a:gd name="connsiteX22" fmla="*/ 457200 w 663575"/>
                <a:gd name="connsiteY22" fmla="*/ 542925 h 546135"/>
                <a:gd name="connsiteX23" fmla="*/ 387350 w 663575"/>
                <a:gd name="connsiteY23" fmla="*/ 546100 h 546135"/>
                <a:gd name="connsiteX24" fmla="*/ 273050 w 663575"/>
                <a:gd name="connsiteY24" fmla="*/ 387350 h 546135"/>
                <a:gd name="connsiteX25" fmla="*/ 323850 w 663575"/>
                <a:gd name="connsiteY25" fmla="*/ 377825 h 546135"/>
                <a:gd name="connsiteX26" fmla="*/ 307975 w 663575"/>
                <a:gd name="connsiteY26" fmla="*/ 352425 h 546135"/>
                <a:gd name="connsiteX27" fmla="*/ 298450 w 663575"/>
                <a:gd name="connsiteY27" fmla="*/ 349250 h 546135"/>
                <a:gd name="connsiteX28" fmla="*/ 295275 w 663575"/>
                <a:gd name="connsiteY28" fmla="*/ 339725 h 546135"/>
                <a:gd name="connsiteX29" fmla="*/ 288925 w 663575"/>
                <a:gd name="connsiteY29" fmla="*/ 327025 h 546135"/>
                <a:gd name="connsiteX30" fmla="*/ 292100 w 663575"/>
                <a:gd name="connsiteY30" fmla="*/ 314325 h 546135"/>
                <a:gd name="connsiteX31" fmla="*/ 298450 w 663575"/>
                <a:gd name="connsiteY31" fmla="*/ 288925 h 546135"/>
                <a:gd name="connsiteX32" fmla="*/ 282575 w 663575"/>
                <a:gd name="connsiteY32" fmla="*/ 285750 h 546135"/>
                <a:gd name="connsiteX33" fmla="*/ 273050 w 663575"/>
                <a:gd name="connsiteY33" fmla="*/ 288925 h 546135"/>
                <a:gd name="connsiteX34" fmla="*/ 266700 w 663575"/>
                <a:gd name="connsiteY34" fmla="*/ 298450 h 546135"/>
                <a:gd name="connsiteX35" fmla="*/ 257175 w 663575"/>
                <a:gd name="connsiteY35" fmla="*/ 304800 h 546135"/>
                <a:gd name="connsiteX36" fmla="*/ 231775 w 663575"/>
                <a:gd name="connsiteY36" fmla="*/ 317500 h 546135"/>
                <a:gd name="connsiteX37" fmla="*/ 212725 w 663575"/>
                <a:gd name="connsiteY37" fmla="*/ 333375 h 546135"/>
                <a:gd name="connsiteX38" fmla="*/ 215900 w 663575"/>
                <a:gd name="connsiteY38" fmla="*/ 346075 h 546135"/>
                <a:gd name="connsiteX39" fmla="*/ 228600 w 663575"/>
                <a:gd name="connsiteY39" fmla="*/ 349250 h 546135"/>
                <a:gd name="connsiteX40" fmla="*/ 238125 w 663575"/>
                <a:gd name="connsiteY40" fmla="*/ 355600 h 546135"/>
                <a:gd name="connsiteX41" fmla="*/ 241300 w 663575"/>
                <a:gd name="connsiteY41" fmla="*/ 368300 h 546135"/>
                <a:gd name="connsiteX42" fmla="*/ 0 w 663575"/>
                <a:gd name="connsiteY42" fmla="*/ 228600 h 546135"/>
                <a:gd name="connsiteX0" fmla="*/ 0 w 663575"/>
                <a:gd name="connsiteY0" fmla="*/ 228600 h 546135"/>
                <a:gd name="connsiteX1" fmla="*/ 88900 w 663575"/>
                <a:gd name="connsiteY1" fmla="*/ 117475 h 546135"/>
                <a:gd name="connsiteX2" fmla="*/ 200025 w 663575"/>
                <a:gd name="connsiteY2" fmla="*/ 0 h 546135"/>
                <a:gd name="connsiteX3" fmla="*/ 460375 w 663575"/>
                <a:gd name="connsiteY3" fmla="*/ 0 h 546135"/>
                <a:gd name="connsiteX4" fmla="*/ 663575 w 663575"/>
                <a:gd name="connsiteY4" fmla="*/ 184150 h 546135"/>
                <a:gd name="connsiteX5" fmla="*/ 641350 w 663575"/>
                <a:gd name="connsiteY5" fmla="*/ 212725 h 546135"/>
                <a:gd name="connsiteX6" fmla="*/ 625475 w 663575"/>
                <a:gd name="connsiteY6" fmla="*/ 231775 h 546135"/>
                <a:gd name="connsiteX7" fmla="*/ 631825 w 663575"/>
                <a:gd name="connsiteY7" fmla="*/ 244475 h 546135"/>
                <a:gd name="connsiteX8" fmla="*/ 638175 w 663575"/>
                <a:gd name="connsiteY8" fmla="*/ 254000 h 546135"/>
                <a:gd name="connsiteX9" fmla="*/ 647700 w 663575"/>
                <a:gd name="connsiteY9" fmla="*/ 269875 h 546135"/>
                <a:gd name="connsiteX10" fmla="*/ 638175 w 663575"/>
                <a:gd name="connsiteY10" fmla="*/ 288925 h 546135"/>
                <a:gd name="connsiteX11" fmla="*/ 619125 w 663575"/>
                <a:gd name="connsiteY11" fmla="*/ 317500 h 546135"/>
                <a:gd name="connsiteX12" fmla="*/ 615950 w 663575"/>
                <a:gd name="connsiteY12" fmla="*/ 361950 h 546135"/>
                <a:gd name="connsiteX13" fmla="*/ 625475 w 663575"/>
                <a:gd name="connsiteY13" fmla="*/ 396875 h 546135"/>
                <a:gd name="connsiteX14" fmla="*/ 609600 w 663575"/>
                <a:gd name="connsiteY14" fmla="*/ 409575 h 546135"/>
                <a:gd name="connsiteX15" fmla="*/ 574675 w 663575"/>
                <a:gd name="connsiteY15" fmla="*/ 444500 h 546135"/>
                <a:gd name="connsiteX16" fmla="*/ 571500 w 663575"/>
                <a:gd name="connsiteY16" fmla="*/ 460375 h 546135"/>
                <a:gd name="connsiteX17" fmla="*/ 568325 w 663575"/>
                <a:gd name="connsiteY17" fmla="*/ 469900 h 546135"/>
                <a:gd name="connsiteX18" fmla="*/ 555625 w 663575"/>
                <a:gd name="connsiteY18" fmla="*/ 476250 h 546135"/>
                <a:gd name="connsiteX19" fmla="*/ 517525 w 663575"/>
                <a:gd name="connsiteY19" fmla="*/ 498475 h 546135"/>
                <a:gd name="connsiteX20" fmla="*/ 508000 w 663575"/>
                <a:gd name="connsiteY20" fmla="*/ 501650 h 546135"/>
                <a:gd name="connsiteX21" fmla="*/ 485775 w 663575"/>
                <a:gd name="connsiteY21" fmla="*/ 536575 h 546135"/>
                <a:gd name="connsiteX22" fmla="*/ 457200 w 663575"/>
                <a:gd name="connsiteY22" fmla="*/ 542925 h 546135"/>
                <a:gd name="connsiteX23" fmla="*/ 387350 w 663575"/>
                <a:gd name="connsiteY23" fmla="*/ 546100 h 546135"/>
                <a:gd name="connsiteX24" fmla="*/ 273050 w 663575"/>
                <a:gd name="connsiteY24" fmla="*/ 387350 h 546135"/>
                <a:gd name="connsiteX25" fmla="*/ 323850 w 663575"/>
                <a:gd name="connsiteY25" fmla="*/ 377825 h 546135"/>
                <a:gd name="connsiteX26" fmla="*/ 307975 w 663575"/>
                <a:gd name="connsiteY26" fmla="*/ 352425 h 546135"/>
                <a:gd name="connsiteX27" fmla="*/ 298450 w 663575"/>
                <a:gd name="connsiteY27" fmla="*/ 349250 h 546135"/>
                <a:gd name="connsiteX28" fmla="*/ 295275 w 663575"/>
                <a:gd name="connsiteY28" fmla="*/ 339725 h 546135"/>
                <a:gd name="connsiteX29" fmla="*/ 288925 w 663575"/>
                <a:gd name="connsiteY29" fmla="*/ 327025 h 546135"/>
                <a:gd name="connsiteX30" fmla="*/ 292100 w 663575"/>
                <a:gd name="connsiteY30" fmla="*/ 314325 h 546135"/>
                <a:gd name="connsiteX31" fmla="*/ 298450 w 663575"/>
                <a:gd name="connsiteY31" fmla="*/ 288925 h 546135"/>
                <a:gd name="connsiteX32" fmla="*/ 282575 w 663575"/>
                <a:gd name="connsiteY32" fmla="*/ 285750 h 546135"/>
                <a:gd name="connsiteX33" fmla="*/ 273050 w 663575"/>
                <a:gd name="connsiteY33" fmla="*/ 288925 h 546135"/>
                <a:gd name="connsiteX34" fmla="*/ 266700 w 663575"/>
                <a:gd name="connsiteY34" fmla="*/ 298450 h 546135"/>
                <a:gd name="connsiteX35" fmla="*/ 257175 w 663575"/>
                <a:gd name="connsiteY35" fmla="*/ 304800 h 546135"/>
                <a:gd name="connsiteX36" fmla="*/ 231775 w 663575"/>
                <a:gd name="connsiteY36" fmla="*/ 317500 h 546135"/>
                <a:gd name="connsiteX37" fmla="*/ 212725 w 663575"/>
                <a:gd name="connsiteY37" fmla="*/ 333375 h 546135"/>
                <a:gd name="connsiteX38" fmla="*/ 215900 w 663575"/>
                <a:gd name="connsiteY38" fmla="*/ 346075 h 546135"/>
                <a:gd name="connsiteX39" fmla="*/ 228600 w 663575"/>
                <a:gd name="connsiteY39" fmla="*/ 349250 h 546135"/>
                <a:gd name="connsiteX40" fmla="*/ 238125 w 663575"/>
                <a:gd name="connsiteY40" fmla="*/ 355600 h 546135"/>
                <a:gd name="connsiteX41" fmla="*/ 241300 w 663575"/>
                <a:gd name="connsiteY41" fmla="*/ 368300 h 546135"/>
                <a:gd name="connsiteX42" fmla="*/ 0 w 663575"/>
                <a:gd name="connsiteY42" fmla="*/ 228600 h 546135"/>
                <a:gd name="connsiteX0" fmla="*/ 0 w 663575"/>
                <a:gd name="connsiteY0" fmla="*/ 228600 h 546135"/>
                <a:gd name="connsiteX1" fmla="*/ 88900 w 663575"/>
                <a:gd name="connsiteY1" fmla="*/ 117475 h 546135"/>
                <a:gd name="connsiteX2" fmla="*/ 200025 w 663575"/>
                <a:gd name="connsiteY2" fmla="*/ 0 h 546135"/>
                <a:gd name="connsiteX3" fmla="*/ 460375 w 663575"/>
                <a:gd name="connsiteY3" fmla="*/ 0 h 546135"/>
                <a:gd name="connsiteX4" fmla="*/ 663575 w 663575"/>
                <a:gd name="connsiteY4" fmla="*/ 184150 h 546135"/>
                <a:gd name="connsiteX5" fmla="*/ 641350 w 663575"/>
                <a:gd name="connsiteY5" fmla="*/ 212725 h 546135"/>
                <a:gd name="connsiteX6" fmla="*/ 625475 w 663575"/>
                <a:gd name="connsiteY6" fmla="*/ 231775 h 546135"/>
                <a:gd name="connsiteX7" fmla="*/ 631825 w 663575"/>
                <a:gd name="connsiteY7" fmla="*/ 244475 h 546135"/>
                <a:gd name="connsiteX8" fmla="*/ 638175 w 663575"/>
                <a:gd name="connsiteY8" fmla="*/ 254000 h 546135"/>
                <a:gd name="connsiteX9" fmla="*/ 647700 w 663575"/>
                <a:gd name="connsiteY9" fmla="*/ 269875 h 546135"/>
                <a:gd name="connsiteX10" fmla="*/ 638175 w 663575"/>
                <a:gd name="connsiteY10" fmla="*/ 288925 h 546135"/>
                <a:gd name="connsiteX11" fmla="*/ 619125 w 663575"/>
                <a:gd name="connsiteY11" fmla="*/ 317500 h 546135"/>
                <a:gd name="connsiteX12" fmla="*/ 615950 w 663575"/>
                <a:gd name="connsiteY12" fmla="*/ 361950 h 546135"/>
                <a:gd name="connsiteX13" fmla="*/ 625475 w 663575"/>
                <a:gd name="connsiteY13" fmla="*/ 396875 h 546135"/>
                <a:gd name="connsiteX14" fmla="*/ 609600 w 663575"/>
                <a:gd name="connsiteY14" fmla="*/ 409575 h 546135"/>
                <a:gd name="connsiteX15" fmla="*/ 574675 w 663575"/>
                <a:gd name="connsiteY15" fmla="*/ 444500 h 546135"/>
                <a:gd name="connsiteX16" fmla="*/ 571500 w 663575"/>
                <a:gd name="connsiteY16" fmla="*/ 460375 h 546135"/>
                <a:gd name="connsiteX17" fmla="*/ 568325 w 663575"/>
                <a:gd name="connsiteY17" fmla="*/ 469900 h 546135"/>
                <a:gd name="connsiteX18" fmla="*/ 555625 w 663575"/>
                <a:gd name="connsiteY18" fmla="*/ 476250 h 546135"/>
                <a:gd name="connsiteX19" fmla="*/ 517525 w 663575"/>
                <a:gd name="connsiteY19" fmla="*/ 498475 h 546135"/>
                <a:gd name="connsiteX20" fmla="*/ 508000 w 663575"/>
                <a:gd name="connsiteY20" fmla="*/ 501650 h 546135"/>
                <a:gd name="connsiteX21" fmla="*/ 485775 w 663575"/>
                <a:gd name="connsiteY21" fmla="*/ 536575 h 546135"/>
                <a:gd name="connsiteX22" fmla="*/ 457200 w 663575"/>
                <a:gd name="connsiteY22" fmla="*/ 542925 h 546135"/>
                <a:gd name="connsiteX23" fmla="*/ 387350 w 663575"/>
                <a:gd name="connsiteY23" fmla="*/ 546100 h 546135"/>
                <a:gd name="connsiteX24" fmla="*/ 273050 w 663575"/>
                <a:gd name="connsiteY24" fmla="*/ 387350 h 546135"/>
                <a:gd name="connsiteX25" fmla="*/ 323850 w 663575"/>
                <a:gd name="connsiteY25" fmla="*/ 377825 h 546135"/>
                <a:gd name="connsiteX26" fmla="*/ 307975 w 663575"/>
                <a:gd name="connsiteY26" fmla="*/ 352425 h 546135"/>
                <a:gd name="connsiteX27" fmla="*/ 298450 w 663575"/>
                <a:gd name="connsiteY27" fmla="*/ 349250 h 546135"/>
                <a:gd name="connsiteX28" fmla="*/ 295275 w 663575"/>
                <a:gd name="connsiteY28" fmla="*/ 339725 h 546135"/>
                <a:gd name="connsiteX29" fmla="*/ 288925 w 663575"/>
                <a:gd name="connsiteY29" fmla="*/ 327025 h 546135"/>
                <a:gd name="connsiteX30" fmla="*/ 292100 w 663575"/>
                <a:gd name="connsiteY30" fmla="*/ 314325 h 546135"/>
                <a:gd name="connsiteX31" fmla="*/ 298450 w 663575"/>
                <a:gd name="connsiteY31" fmla="*/ 288925 h 546135"/>
                <a:gd name="connsiteX32" fmla="*/ 282575 w 663575"/>
                <a:gd name="connsiteY32" fmla="*/ 285750 h 546135"/>
                <a:gd name="connsiteX33" fmla="*/ 273050 w 663575"/>
                <a:gd name="connsiteY33" fmla="*/ 288925 h 546135"/>
                <a:gd name="connsiteX34" fmla="*/ 266700 w 663575"/>
                <a:gd name="connsiteY34" fmla="*/ 298450 h 546135"/>
                <a:gd name="connsiteX35" fmla="*/ 257175 w 663575"/>
                <a:gd name="connsiteY35" fmla="*/ 304800 h 546135"/>
                <a:gd name="connsiteX36" fmla="*/ 231775 w 663575"/>
                <a:gd name="connsiteY36" fmla="*/ 317500 h 546135"/>
                <a:gd name="connsiteX37" fmla="*/ 212725 w 663575"/>
                <a:gd name="connsiteY37" fmla="*/ 333375 h 546135"/>
                <a:gd name="connsiteX38" fmla="*/ 215900 w 663575"/>
                <a:gd name="connsiteY38" fmla="*/ 346075 h 546135"/>
                <a:gd name="connsiteX39" fmla="*/ 228600 w 663575"/>
                <a:gd name="connsiteY39" fmla="*/ 349250 h 546135"/>
                <a:gd name="connsiteX40" fmla="*/ 238125 w 663575"/>
                <a:gd name="connsiteY40" fmla="*/ 355600 h 546135"/>
                <a:gd name="connsiteX41" fmla="*/ 241300 w 663575"/>
                <a:gd name="connsiteY41" fmla="*/ 368300 h 546135"/>
                <a:gd name="connsiteX42" fmla="*/ 0 w 663575"/>
                <a:gd name="connsiteY42" fmla="*/ 228600 h 546135"/>
                <a:gd name="connsiteX0" fmla="*/ 0 w 663575"/>
                <a:gd name="connsiteY0" fmla="*/ 228600 h 546135"/>
                <a:gd name="connsiteX1" fmla="*/ 88900 w 663575"/>
                <a:gd name="connsiteY1" fmla="*/ 117475 h 546135"/>
                <a:gd name="connsiteX2" fmla="*/ 200025 w 663575"/>
                <a:gd name="connsiteY2" fmla="*/ 0 h 546135"/>
                <a:gd name="connsiteX3" fmla="*/ 460375 w 663575"/>
                <a:gd name="connsiteY3" fmla="*/ 0 h 546135"/>
                <a:gd name="connsiteX4" fmla="*/ 663575 w 663575"/>
                <a:gd name="connsiteY4" fmla="*/ 184150 h 546135"/>
                <a:gd name="connsiteX5" fmla="*/ 641350 w 663575"/>
                <a:gd name="connsiteY5" fmla="*/ 212725 h 546135"/>
                <a:gd name="connsiteX6" fmla="*/ 625475 w 663575"/>
                <a:gd name="connsiteY6" fmla="*/ 231775 h 546135"/>
                <a:gd name="connsiteX7" fmla="*/ 631825 w 663575"/>
                <a:gd name="connsiteY7" fmla="*/ 244475 h 546135"/>
                <a:gd name="connsiteX8" fmla="*/ 638175 w 663575"/>
                <a:gd name="connsiteY8" fmla="*/ 254000 h 546135"/>
                <a:gd name="connsiteX9" fmla="*/ 647700 w 663575"/>
                <a:gd name="connsiteY9" fmla="*/ 269875 h 546135"/>
                <a:gd name="connsiteX10" fmla="*/ 638175 w 663575"/>
                <a:gd name="connsiteY10" fmla="*/ 288925 h 546135"/>
                <a:gd name="connsiteX11" fmla="*/ 619125 w 663575"/>
                <a:gd name="connsiteY11" fmla="*/ 317500 h 546135"/>
                <a:gd name="connsiteX12" fmla="*/ 615950 w 663575"/>
                <a:gd name="connsiteY12" fmla="*/ 361950 h 546135"/>
                <a:gd name="connsiteX13" fmla="*/ 625475 w 663575"/>
                <a:gd name="connsiteY13" fmla="*/ 396875 h 546135"/>
                <a:gd name="connsiteX14" fmla="*/ 609600 w 663575"/>
                <a:gd name="connsiteY14" fmla="*/ 409575 h 546135"/>
                <a:gd name="connsiteX15" fmla="*/ 574675 w 663575"/>
                <a:gd name="connsiteY15" fmla="*/ 444500 h 546135"/>
                <a:gd name="connsiteX16" fmla="*/ 571500 w 663575"/>
                <a:gd name="connsiteY16" fmla="*/ 460375 h 546135"/>
                <a:gd name="connsiteX17" fmla="*/ 568325 w 663575"/>
                <a:gd name="connsiteY17" fmla="*/ 469900 h 546135"/>
                <a:gd name="connsiteX18" fmla="*/ 555625 w 663575"/>
                <a:gd name="connsiteY18" fmla="*/ 476250 h 546135"/>
                <a:gd name="connsiteX19" fmla="*/ 517525 w 663575"/>
                <a:gd name="connsiteY19" fmla="*/ 498475 h 546135"/>
                <a:gd name="connsiteX20" fmla="*/ 508000 w 663575"/>
                <a:gd name="connsiteY20" fmla="*/ 501650 h 546135"/>
                <a:gd name="connsiteX21" fmla="*/ 485775 w 663575"/>
                <a:gd name="connsiteY21" fmla="*/ 536575 h 546135"/>
                <a:gd name="connsiteX22" fmla="*/ 457200 w 663575"/>
                <a:gd name="connsiteY22" fmla="*/ 542925 h 546135"/>
                <a:gd name="connsiteX23" fmla="*/ 387350 w 663575"/>
                <a:gd name="connsiteY23" fmla="*/ 546100 h 546135"/>
                <a:gd name="connsiteX24" fmla="*/ 273050 w 663575"/>
                <a:gd name="connsiteY24" fmla="*/ 387350 h 546135"/>
                <a:gd name="connsiteX25" fmla="*/ 323850 w 663575"/>
                <a:gd name="connsiteY25" fmla="*/ 377825 h 546135"/>
                <a:gd name="connsiteX26" fmla="*/ 307975 w 663575"/>
                <a:gd name="connsiteY26" fmla="*/ 352425 h 546135"/>
                <a:gd name="connsiteX27" fmla="*/ 298450 w 663575"/>
                <a:gd name="connsiteY27" fmla="*/ 349250 h 546135"/>
                <a:gd name="connsiteX28" fmla="*/ 295275 w 663575"/>
                <a:gd name="connsiteY28" fmla="*/ 339725 h 546135"/>
                <a:gd name="connsiteX29" fmla="*/ 288925 w 663575"/>
                <a:gd name="connsiteY29" fmla="*/ 327025 h 546135"/>
                <a:gd name="connsiteX30" fmla="*/ 292100 w 663575"/>
                <a:gd name="connsiteY30" fmla="*/ 314325 h 546135"/>
                <a:gd name="connsiteX31" fmla="*/ 298450 w 663575"/>
                <a:gd name="connsiteY31" fmla="*/ 288925 h 546135"/>
                <a:gd name="connsiteX32" fmla="*/ 282575 w 663575"/>
                <a:gd name="connsiteY32" fmla="*/ 285750 h 546135"/>
                <a:gd name="connsiteX33" fmla="*/ 273050 w 663575"/>
                <a:gd name="connsiteY33" fmla="*/ 288925 h 546135"/>
                <a:gd name="connsiteX34" fmla="*/ 266700 w 663575"/>
                <a:gd name="connsiteY34" fmla="*/ 298450 h 546135"/>
                <a:gd name="connsiteX35" fmla="*/ 257175 w 663575"/>
                <a:gd name="connsiteY35" fmla="*/ 304800 h 546135"/>
                <a:gd name="connsiteX36" fmla="*/ 231775 w 663575"/>
                <a:gd name="connsiteY36" fmla="*/ 317500 h 546135"/>
                <a:gd name="connsiteX37" fmla="*/ 212725 w 663575"/>
                <a:gd name="connsiteY37" fmla="*/ 333375 h 546135"/>
                <a:gd name="connsiteX38" fmla="*/ 215900 w 663575"/>
                <a:gd name="connsiteY38" fmla="*/ 346075 h 546135"/>
                <a:gd name="connsiteX39" fmla="*/ 228600 w 663575"/>
                <a:gd name="connsiteY39" fmla="*/ 349250 h 546135"/>
                <a:gd name="connsiteX40" fmla="*/ 238125 w 663575"/>
                <a:gd name="connsiteY40" fmla="*/ 355600 h 546135"/>
                <a:gd name="connsiteX41" fmla="*/ 241300 w 663575"/>
                <a:gd name="connsiteY41" fmla="*/ 368300 h 546135"/>
                <a:gd name="connsiteX42" fmla="*/ 0 w 663575"/>
                <a:gd name="connsiteY42" fmla="*/ 228600 h 546135"/>
                <a:gd name="connsiteX0" fmla="*/ 0 w 663575"/>
                <a:gd name="connsiteY0" fmla="*/ 228600 h 546135"/>
                <a:gd name="connsiteX1" fmla="*/ 88900 w 663575"/>
                <a:gd name="connsiteY1" fmla="*/ 117475 h 546135"/>
                <a:gd name="connsiteX2" fmla="*/ 200025 w 663575"/>
                <a:gd name="connsiteY2" fmla="*/ 0 h 546135"/>
                <a:gd name="connsiteX3" fmla="*/ 460375 w 663575"/>
                <a:gd name="connsiteY3" fmla="*/ 0 h 546135"/>
                <a:gd name="connsiteX4" fmla="*/ 663575 w 663575"/>
                <a:gd name="connsiteY4" fmla="*/ 184150 h 546135"/>
                <a:gd name="connsiteX5" fmla="*/ 641350 w 663575"/>
                <a:gd name="connsiteY5" fmla="*/ 212725 h 546135"/>
                <a:gd name="connsiteX6" fmla="*/ 625475 w 663575"/>
                <a:gd name="connsiteY6" fmla="*/ 231775 h 546135"/>
                <a:gd name="connsiteX7" fmla="*/ 631825 w 663575"/>
                <a:gd name="connsiteY7" fmla="*/ 244475 h 546135"/>
                <a:gd name="connsiteX8" fmla="*/ 638175 w 663575"/>
                <a:gd name="connsiteY8" fmla="*/ 254000 h 546135"/>
                <a:gd name="connsiteX9" fmla="*/ 647700 w 663575"/>
                <a:gd name="connsiteY9" fmla="*/ 269875 h 546135"/>
                <a:gd name="connsiteX10" fmla="*/ 638175 w 663575"/>
                <a:gd name="connsiteY10" fmla="*/ 288925 h 546135"/>
                <a:gd name="connsiteX11" fmla="*/ 619125 w 663575"/>
                <a:gd name="connsiteY11" fmla="*/ 317500 h 546135"/>
                <a:gd name="connsiteX12" fmla="*/ 615950 w 663575"/>
                <a:gd name="connsiteY12" fmla="*/ 361950 h 546135"/>
                <a:gd name="connsiteX13" fmla="*/ 625475 w 663575"/>
                <a:gd name="connsiteY13" fmla="*/ 396875 h 546135"/>
                <a:gd name="connsiteX14" fmla="*/ 609600 w 663575"/>
                <a:gd name="connsiteY14" fmla="*/ 409575 h 546135"/>
                <a:gd name="connsiteX15" fmla="*/ 574675 w 663575"/>
                <a:gd name="connsiteY15" fmla="*/ 444500 h 546135"/>
                <a:gd name="connsiteX16" fmla="*/ 571500 w 663575"/>
                <a:gd name="connsiteY16" fmla="*/ 460375 h 546135"/>
                <a:gd name="connsiteX17" fmla="*/ 568325 w 663575"/>
                <a:gd name="connsiteY17" fmla="*/ 469900 h 546135"/>
                <a:gd name="connsiteX18" fmla="*/ 555625 w 663575"/>
                <a:gd name="connsiteY18" fmla="*/ 476250 h 546135"/>
                <a:gd name="connsiteX19" fmla="*/ 517525 w 663575"/>
                <a:gd name="connsiteY19" fmla="*/ 498475 h 546135"/>
                <a:gd name="connsiteX20" fmla="*/ 508000 w 663575"/>
                <a:gd name="connsiteY20" fmla="*/ 501650 h 546135"/>
                <a:gd name="connsiteX21" fmla="*/ 485775 w 663575"/>
                <a:gd name="connsiteY21" fmla="*/ 536575 h 546135"/>
                <a:gd name="connsiteX22" fmla="*/ 457200 w 663575"/>
                <a:gd name="connsiteY22" fmla="*/ 542925 h 546135"/>
                <a:gd name="connsiteX23" fmla="*/ 387350 w 663575"/>
                <a:gd name="connsiteY23" fmla="*/ 546100 h 546135"/>
                <a:gd name="connsiteX24" fmla="*/ 273050 w 663575"/>
                <a:gd name="connsiteY24" fmla="*/ 387350 h 546135"/>
                <a:gd name="connsiteX25" fmla="*/ 323850 w 663575"/>
                <a:gd name="connsiteY25" fmla="*/ 377825 h 546135"/>
                <a:gd name="connsiteX26" fmla="*/ 307975 w 663575"/>
                <a:gd name="connsiteY26" fmla="*/ 352425 h 546135"/>
                <a:gd name="connsiteX27" fmla="*/ 298450 w 663575"/>
                <a:gd name="connsiteY27" fmla="*/ 349250 h 546135"/>
                <a:gd name="connsiteX28" fmla="*/ 295275 w 663575"/>
                <a:gd name="connsiteY28" fmla="*/ 339725 h 546135"/>
                <a:gd name="connsiteX29" fmla="*/ 288925 w 663575"/>
                <a:gd name="connsiteY29" fmla="*/ 327025 h 546135"/>
                <a:gd name="connsiteX30" fmla="*/ 292100 w 663575"/>
                <a:gd name="connsiteY30" fmla="*/ 314325 h 546135"/>
                <a:gd name="connsiteX31" fmla="*/ 298450 w 663575"/>
                <a:gd name="connsiteY31" fmla="*/ 288925 h 546135"/>
                <a:gd name="connsiteX32" fmla="*/ 282575 w 663575"/>
                <a:gd name="connsiteY32" fmla="*/ 285750 h 546135"/>
                <a:gd name="connsiteX33" fmla="*/ 273050 w 663575"/>
                <a:gd name="connsiteY33" fmla="*/ 288925 h 546135"/>
                <a:gd name="connsiteX34" fmla="*/ 266700 w 663575"/>
                <a:gd name="connsiteY34" fmla="*/ 298450 h 546135"/>
                <a:gd name="connsiteX35" fmla="*/ 257175 w 663575"/>
                <a:gd name="connsiteY35" fmla="*/ 304800 h 546135"/>
                <a:gd name="connsiteX36" fmla="*/ 231775 w 663575"/>
                <a:gd name="connsiteY36" fmla="*/ 317500 h 546135"/>
                <a:gd name="connsiteX37" fmla="*/ 212725 w 663575"/>
                <a:gd name="connsiteY37" fmla="*/ 333375 h 546135"/>
                <a:gd name="connsiteX38" fmla="*/ 215900 w 663575"/>
                <a:gd name="connsiteY38" fmla="*/ 346075 h 546135"/>
                <a:gd name="connsiteX39" fmla="*/ 228600 w 663575"/>
                <a:gd name="connsiteY39" fmla="*/ 349250 h 546135"/>
                <a:gd name="connsiteX40" fmla="*/ 238125 w 663575"/>
                <a:gd name="connsiteY40" fmla="*/ 355600 h 546135"/>
                <a:gd name="connsiteX41" fmla="*/ 241300 w 663575"/>
                <a:gd name="connsiteY41" fmla="*/ 368300 h 546135"/>
                <a:gd name="connsiteX42" fmla="*/ 0 w 663575"/>
                <a:gd name="connsiteY42" fmla="*/ 228600 h 546135"/>
                <a:gd name="connsiteX0" fmla="*/ 0 w 663575"/>
                <a:gd name="connsiteY0" fmla="*/ 228600 h 546135"/>
                <a:gd name="connsiteX1" fmla="*/ 88900 w 663575"/>
                <a:gd name="connsiteY1" fmla="*/ 117475 h 546135"/>
                <a:gd name="connsiteX2" fmla="*/ 200025 w 663575"/>
                <a:gd name="connsiteY2" fmla="*/ 0 h 546135"/>
                <a:gd name="connsiteX3" fmla="*/ 460375 w 663575"/>
                <a:gd name="connsiteY3" fmla="*/ 0 h 546135"/>
                <a:gd name="connsiteX4" fmla="*/ 663575 w 663575"/>
                <a:gd name="connsiteY4" fmla="*/ 184150 h 546135"/>
                <a:gd name="connsiteX5" fmla="*/ 641350 w 663575"/>
                <a:gd name="connsiteY5" fmla="*/ 212725 h 546135"/>
                <a:gd name="connsiteX6" fmla="*/ 625475 w 663575"/>
                <a:gd name="connsiteY6" fmla="*/ 231775 h 546135"/>
                <a:gd name="connsiteX7" fmla="*/ 631825 w 663575"/>
                <a:gd name="connsiteY7" fmla="*/ 244475 h 546135"/>
                <a:gd name="connsiteX8" fmla="*/ 638175 w 663575"/>
                <a:gd name="connsiteY8" fmla="*/ 254000 h 546135"/>
                <a:gd name="connsiteX9" fmla="*/ 647700 w 663575"/>
                <a:gd name="connsiteY9" fmla="*/ 269875 h 546135"/>
                <a:gd name="connsiteX10" fmla="*/ 638175 w 663575"/>
                <a:gd name="connsiteY10" fmla="*/ 288925 h 546135"/>
                <a:gd name="connsiteX11" fmla="*/ 619125 w 663575"/>
                <a:gd name="connsiteY11" fmla="*/ 317500 h 546135"/>
                <a:gd name="connsiteX12" fmla="*/ 615950 w 663575"/>
                <a:gd name="connsiteY12" fmla="*/ 361950 h 546135"/>
                <a:gd name="connsiteX13" fmla="*/ 625475 w 663575"/>
                <a:gd name="connsiteY13" fmla="*/ 396875 h 546135"/>
                <a:gd name="connsiteX14" fmla="*/ 609600 w 663575"/>
                <a:gd name="connsiteY14" fmla="*/ 409575 h 546135"/>
                <a:gd name="connsiteX15" fmla="*/ 574675 w 663575"/>
                <a:gd name="connsiteY15" fmla="*/ 444500 h 546135"/>
                <a:gd name="connsiteX16" fmla="*/ 571500 w 663575"/>
                <a:gd name="connsiteY16" fmla="*/ 460375 h 546135"/>
                <a:gd name="connsiteX17" fmla="*/ 568325 w 663575"/>
                <a:gd name="connsiteY17" fmla="*/ 469900 h 546135"/>
                <a:gd name="connsiteX18" fmla="*/ 555625 w 663575"/>
                <a:gd name="connsiteY18" fmla="*/ 476250 h 546135"/>
                <a:gd name="connsiteX19" fmla="*/ 517525 w 663575"/>
                <a:gd name="connsiteY19" fmla="*/ 498475 h 546135"/>
                <a:gd name="connsiteX20" fmla="*/ 508000 w 663575"/>
                <a:gd name="connsiteY20" fmla="*/ 501650 h 546135"/>
                <a:gd name="connsiteX21" fmla="*/ 485775 w 663575"/>
                <a:gd name="connsiteY21" fmla="*/ 536575 h 546135"/>
                <a:gd name="connsiteX22" fmla="*/ 457200 w 663575"/>
                <a:gd name="connsiteY22" fmla="*/ 542925 h 546135"/>
                <a:gd name="connsiteX23" fmla="*/ 387350 w 663575"/>
                <a:gd name="connsiteY23" fmla="*/ 546100 h 546135"/>
                <a:gd name="connsiteX24" fmla="*/ 273050 w 663575"/>
                <a:gd name="connsiteY24" fmla="*/ 387350 h 546135"/>
                <a:gd name="connsiteX25" fmla="*/ 323850 w 663575"/>
                <a:gd name="connsiteY25" fmla="*/ 377825 h 546135"/>
                <a:gd name="connsiteX26" fmla="*/ 307975 w 663575"/>
                <a:gd name="connsiteY26" fmla="*/ 352425 h 546135"/>
                <a:gd name="connsiteX27" fmla="*/ 298450 w 663575"/>
                <a:gd name="connsiteY27" fmla="*/ 349250 h 546135"/>
                <a:gd name="connsiteX28" fmla="*/ 295275 w 663575"/>
                <a:gd name="connsiteY28" fmla="*/ 339725 h 546135"/>
                <a:gd name="connsiteX29" fmla="*/ 288925 w 663575"/>
                <a:gd name="connsiteY29" fmla="*/ 327025 h 546135"/>
                <a:gd name="connsiteX30" fmla="*/ 292100 w 663575"/>
                <a:gd name="connsiteY30" fmla="*/ 314325 h 546135"/>
                <a:gd name="connsiteX31" fmla="*/ 298450 w 663575"/>
                <a:gd name="connsiteY31" fmla="*/ 288925 h 546135"/>
                <a:gd name="connsiteX32" fmla="*/ 282575 w 663575"/>
                <a:gd name="connsiteY32" fmla="*/ 285750 h 546135"/>
                <a:gd name="connsiteX33" fmla="*/ 273050 w 663575"/>
                <a:gd name="connsiteY33" fmla="*/ 288925 h 546135"/>
                <a:gd name="connsiteX34" fmla="*/ 266700 w 663575"/>
                <a:gd name="connsiteY34" fmla="*/ 298450 h 546135"/>
                <a:gd name="connsiteX35" fmla="*/ 257175 w 663575"/>
                <a:gd name="connsiteY35" fmla="*/ 304800 h 546135"/>
                <a:gd name="connsiteX36" fmla="*/ 231775 w 663575"/>
                <a:gd name="connsiteY36" fmla="*/ 317500 h 546135"/>
                <a:gd name="connsiteX37" fmla="*/ 212725 w 663575"/>
                <a:gd name="connsiteY37" fmla="*/ 333375 h 546135"/>
                <a:gd name="connsiteX38" fmla="*/ 215900 w 663575"/>
                <a:gd name="connsiteY38" fmla="*/ 346075 h 546135"/>
                <a:gd name="connsiteX39" fmla="*/ 228600 w 663575"/>
                <a:gd name="connsiteY39" fmla="*/ 349250 h 546135"/>
                <a:gd name="connsiteX40" fmla="*/ 238125 w 663575"/>
                <a:gd name="connsiteY40" fmla="*/ 355600 h 546135"/>
                <a:gd name="connsiteX41" fmla="*/ 241300 w 663575"/>
                <a:gd name="connsiteY41" fmla="*/ 368300 h 546135"/>
                <a:gd name="connsiteX42" fmla="*/ 0 w 663575"/>
                <a:gd name="connsiteY42" fmla="*/ 228600 h 546135"/>
                <a:gd name="connsiteX0" fmla="*/ 0 w 663575"/>
                <a:gd name="connsiteY0" fmla="*/ 228600 h 546135"/>
                <a:gd name="connsiteX1" fmla="*/ 73025 w 663575"/>
                <a:gd name="connsiteY1" fmla="*/ 123825 h 546135"/>
                <a:gd name="connsiteX2" fmla="*/ 200025 w 663575"/>
                <a:gd name="connsiteY2" fmla="*/ 0 h 546135"/>
                <a:gd name="connsiteX3" fmla="*/ 460375 w 663575"/>
                <a:gd name="connsiteY3" fmla="*/ 0 h 546135"/>
                <a:gd name="connsiteX4" fmla="*/ 663575 w 663575"/>
                <a:gd name="connsiteY4" fmla="*/ 184150 h 546135"/>
                <a:gd name="connsiteX5" fmla="*/ 641350 w 663575"/>
                <a:gd name="connsiteY5" fmla="*/ 212725 h 546135"/>
                <a:gd name="connsiteX6" fmla="*/ 625475 w 663575"/>
                <a:gd name="connsiteY6" fmla="*/ 231775 h 546135"/>
                <a:gd name="connsiteX7" fmla="*/ 631825 w 663575"/>
                <a:gd name="connsiteY7" fmla="*/ 244475 h 546135"/>
                <a:gd name="connsiteX8" fmla="*/ 638175 w 663575"/>
                <a:gd name="connsiteY8" fmla="*/ 254000 h 546135"/>
                <a:gd name="connsiteX9" fmla="*/ 647700 w 663575"/>
                <a:gd name="connsiteY9" fmla="*/ 269875 h 546135"/>
                <a:gd name="connsiteX10" fmla="*/ 638175 w 663575"/>
                <a:gd name="connsiteY10" fmla="*/ 288925 h 546135"/>
                <a:gd name="connsiteX11" fmla="*/ 619125 w 663575"/>
                <a:gd name="connsiteY11" fmla="*/ 317500 h 546135"/>
                <a:gd name="connsiteX12" fmla="*/ 615950 w 663575"/>
                <a:gd name="connsiteY12" fmla="*/ 361950 h 546135"/>
                <a:gd name="connsiteX13" fmla="*/ 625475 w 663575"/>
                <a:gd name="connsiteY13" fmla="*/ 396875 h 546135"/>
                <a:gd name="connsiteX14" fmla="*/ 609600 w 663575"/>
                <a:gd name="connsiteY14" fmla="*/ 409575 h 546135"/>
                <a:gd name="connsiteX15" fmla="*/ 574675 w 663575"/>
                <a:gd name="connsiteY15" fmla="*/ 444500 h 546135"/>
                <a:gd name="connsiteX16" fmla="*/ 571500 w 663575"/>
                <a:gd name="connsiteY16" fmla="*/ 460375 h 546135"/>
                <a:gd name="connsiteX17" fmla="*/ 568325 w 663575"/>
                <a:gd name="connsiteY17" fmla="*/ 469900 h 546135"/>
                <a:gd name="connsiteX18" fmla="*/ 555625 w 663575"/>
                <a:gd name="connsiteY18" fmla="*/ 476250 h 546135"/>
                <a:gd name="connsiteX19" fmla="*/ 517525 w 663575"/>
                <a:gd name="connsiteY19" fmla="*/ 498475 h 546135"/>
                <a:gd name="connsiteX20" fmla="*/ 508000 w 663575"/>
                <a:gd name="connsiteY20" fmla="*/ 501650 h 546135"/>
                <a:gd name="connsiteX21" fmla="*/ 485775 w 663575"/>
                <a:gd name="connsiteY21" fmla="*/ 536575 h 546135"/>
                <a:gd name="connsiteX22" fmla="*/ 457200 w 663575"/>
                <a:gd name="connsiteY22" fmla="*/ 542925 h 546135"/>
                <a:gd name="connsiteX23" fmla="*/ 387350 w 663575"/>
                <a:gd name="connsiteY23" fmla="*/ 546100 h 546135"/>
                <a:gd name="connsiteX24" fmla="*/ 273050 w 663575"/>
                <a:gd name="connsiteY24" fmla="*/ 387350 h 546135"/>
                <a:gd name="connsiteX25" fmla="*/ 323850 w 663575"/>
                <a:gd name="connsiteY25" fmla="*/ 377825 h 546135"/>
                <a:gd name="connsiteX26" fmla="*/ 307975 w 663575"/>
                <a:gd name="connsiteY26" fmla="*/ 352425 h 546135"/>
                <a:gd name="connsiteX27" fmla="*/ 298450 w 663575"/>
                <a:gd name="connsiteY27" fmla="*/ 349250 h 546135"/>
                <a:gd name="connsiteX28" fmla="*/ 295275 w 663575"/>
                <a:gd name="connsiteY28" fmla="*/ 339725 h 546135"/>
                <a:gd name="connsiteX29" fmla="*/ 288925 w 663575"/>
                <a:gd name="connsiteY29" fmla="*/ 327025 h 546135"/>
                <a:gd name="connsiteX30" fmla="*/ 292100 w 663575"/>
                <a:gd name="connsiteY30" fmla="*/ 314325 h 546135"/>
                <a:gd name="connsiteX31" fmla="*/ 298450 w 663575"/>
                <a:gd name="connsiteY31" fmla="*/ 288925 h 546135"/>
                <a:gd name="connsiteX32" fmla="*/ 282575 w 663575"/>
                <a:gd name="connsiteY32" fmla="*/ 285750 h 546135"/>
                <a:gd name="connsiteX33" fmla="*/ 273050 w 663575"/>
                <a:gd name="connsiteY33" fmla="*/ 288925 h 546135"/>
                <a:gd name="connsiteX34" fmla="*/ 266700 w 663575"/>
                <a:gd name="connsiteY34" fmla="*/ 298450 h 546135"/>
                <a:gd name="connsiteX35" fmla="*/ 257175 w 663575"/>
                <a:gd name="connsiteY35" fmla="*/ 304800 h 546135"/>
                <a:gd name="connsiteX36" fmla="*/ 231775 w 663575"/>
                <a:gd name="connsiteY36" fmla="*/ 317500 h 546135"/>
                <a:gd name="connsiteX37" fmla="*/ 212725 w 663575"/>
                <a:gd name="connsiteY37" fmla="*/ 333375 h 546135"/>
                <a:gd name="connsiteX38" fmla="*/ 215900 w 663575"/>
                <a:gd name="connsiteY38" fmla="*/ 346075 h 546135"/>
                <a:gd name="connsiteX39" fmla="*/ 228600 w 663575"/>
                <a:gd name="connsiteY39" fmla="*/ 349250 h 546135"/>
                <a:gd name="connsiteX40" fmla="*/ 238125 w 663575"/>
                <a:gd name="connsiteY40" fmla="*/ 355600 h 546135"/>
                <a:gd name="connsiteX41" fmla="*/ 241300 w 663575"/>
                <a:gd name="connsiteY41" fmla="*/ 368300 h 546135"/>
                <a:gd name="connsiteX42" fmla="*/ 0 w 663575"/>
                <a:gd name="connsiteY42" fmla="*/ 228600 h 546135"/>
                <a:gd name="connsiteX0" fmla="*/ 0 w 663575"/>
                <a:gd name="connsiteY0" fmla="*/ 228600 h 546135"/>
                <a:gd name="connsiteX1" fmla="*/ 73025 w 663575"/>
                <a:gd name="connsiteY1" fmla="*/ 123825 h 546135"/>
                <a:gd name="connsiteX2" fmla="*/ 200025 w 663575"/>
                <a:gd name="connsiteY2" fmla="*/ 0 h 546135"/>
                <a:gd name="connsiteX3" fmla="*/ 460375 w 663575"/>
                <a:gd name="connsiteY3" fmla="*/ 0 h 546135"/>
                <a:gd name="connsiteX4" fmla="*/ 663575 w 663575"/>
                <a:gd name="connsiteY4" fmla="*/ 184150 h 546135"/>
                <a:gd name="connsiteX5" fmla="*/ 641350 w 663575"/>
                <a:gd name="connsiteY5" fmla="*/ 212725 h 546135"/>
                <a:gd name="connsiteX6" fmla="*/ 625475 w 663575"/>
                <a:gd name="connsiteY6" fmla="*/ 231775 h 546135"/>
                <a:gd name="connsiteX7" fmla="*/ 631825 w 663575"/>
                <a:gd name="connsiteY7" fmla="*/ 244475 h 546135"/>
                <a:gd name="connsiteX8" fmla="*/ 638175 w 663575"/>
                <a:gd name="connsiteY8" fmla="*/ 254000 h 546135"/>
                <a:gd name="connsiteX9" fmla="*/ 647700 w 663575"/>
                <a:gd name="connsiteY9" fmla="*/ 269875 h 546135"/>
                <a:gd name="connsiteX10" fmla="*/ 638175 w 663575"/>
                <a:gd name="connsiteY10" fmla="*/ 288925 h 546135"/>
                <a:gd name="connsiteX11" fmla="*/ 619125 w 663575"/>
                <a:gd name="connsiteY11" fmla="*/ 317500 h 546135"/>
                <a:gd name="connsiteX12" fmla="*/ 615950 w 663575"/>
                <a:gd name="connsiteY12" fmla="*/ 361950 h 546135"/>
                <a:gd name="connsiteX13" fmla="*/ 625475 w 663575"/>
                <a:gd name="connsiteY13" fmla="*/ 396875 h 546135"/>
                <a:gd name="connsiteX14" fmla="*/ 609600 w 663575"/>
                <a:gd name="connsiteY14" fmla="*/ 409575 h 546135"/>
                <a:gd name="connsiteX15" fmla="*/ 574675 w 663575"/>
                <a:gd name="connsiteY15" fmla="*/ 444500 h 546135"/>
                <a:gd name="connsiteX16" fmla="*/ 571500 w 663575"/>
                <a:gd name="connsiteY16" fmla="*/ 460375 h 546135"/>
                <a:gd name="connsiteX17" fmla="*/ 568325 w 663575"/>
                <a:gd name="connsiteY17" fmla="*/ 469900 h 546135"/>
                <a:gd name="connsiteX18" fmla="*/ 555625 w 663575"/>
                <a:gd name="connsiteY18" fmla="*/ 476250 h 546135"/>
                <a:gd name="connsiteX19" fmla="*/ 517525 w 663575"/>
                <a:gd name="connsiteY19" fmla="*/ 498475 h 546135"/>
                <a:gd name="connsiteX20" fmla="*/ 508000 w 663575"/>
                <a:gd name="connsiteY20" fmla="*/ 501650 h 546135"/>
                <a:gd name="connsiteX21" fmla="*/ 485775 w 663575"/>
                <a:gd name="connsiteY21" fmla="*/ 536575 h 546135"/>
                <a:gd name="connsiteX22" fmla="*/ 457200 w 663575"/>
                <a:gd name="connsiteY22" fmla="*/ 542925 h 546135"/>
                <a:gd name="connsiteX23" fmla="*/ 387350 w 663575"/>
                <a:gd name="connsiteY23" fmla="*/ 546100 h 546135"/>
                <a:gd name="connsiteX24" fmla="*/ 273050 w 663575"/>
                <a:gd name="connsiteY24" fmla="*/ 387350 h 546135"/>
                <a:gd name="connsiteX25" fmla="*/ 323850 w 663575"/>
                <a:gd name="connsiteY25" fmla="*/ 377825 h 546135"/>
                <a:gd name="connsiteX26" fmla="*/ 307975 w 663575"/>
                <a:gd name="connsiteY26" fmla="*/ 352425 h 546135"/>
                <a:gd name="connsiteX27" fmla="*/ 298450 w 663575"/>
                <a:gd name="connsiteY27" fmla="*/ 349250 h 546135"/>
                <a:gd name="connsiteX28" fmla="*/ 295275 w 663575"/>
                <a:gd name="connsiteY28" fmla="*/ 339725 h 546135"/>
                <a:gd name="connsiteX29" fmla="*/ 288925 w 663575"/>
                <a:gd name="connsiteY29" fmla="*/ 327025 h 546135"/>
                <a:gd name="connsiteX30" fmla="*/ 292100 w 663575"/>
                <a:gd name="connsiteY30" fmla="*/ 314325 h 546135"/>
                <a:gd name="connsiteX31" fmla="*/ 298450 w 663575"/>
                <a:gd name="connsiteY31" fmla="*/ 288925 h 546135"/>
                <a:gd name="connsiteX32" fmla="*/ 282575 w 663575"/>
                <a:gd name="connsiteY32" fmla="*/ 285750 h 546135"/>
                <a:gd name="connsiteX33" fmla="*/ 273050 w 663575"/>
                <a:gd name="connsiteY33" fmla="*/ 288925 h 546135"/>
                <a:gd name="connsiteX34" fmla="*/ 266700 w 663575"/>
                <a:gd name="connsiteY34" fmla="*/ 298450 h 546135"/>
                <a:gd name="connsiteX35" fmla="*/ 257175 w 663575"/>
                <a:gd name="connsiteY35" fmla="*/ 304800 h 546135"/>
                <a:gd name="connsiteX36" fmla="*/ 231775 w 663575"/>
                <a:gd name="connsiteY36" fmla="*/ 317500 h 546135"/>
                <a:gd name="connsiteX37" fmla="*/ 212725 w 663575"/>
                <a:gd name="connsiteY37" fmla="*/ 333375 h 546135"/>
                <a:gd name="connsiteX38" fmla="*/ 215900 w 663575"/>
                <a:gd name="connsiteY38" fmla="*/ 346075 h 546135"/>
                <a:gd name="connsiteX39" fmla="*/ 228600 w 663575"/>
                <a:gd name="connsiteY39" fmla="*/ 349250 h 546135"/>
                <a:gd name="connsiteX40" fmla="*/ 238125 w 663575"/>
                <a:gd name="connsiteY40" fmla="*/ 355600 h 546135"/>
                <a:gd name="connsiteX41" fmla="*/ 241300 w 663575"/>
                <a:gd name="connsiteY41" fmla="*/ 368300 h 546135"/>
                <a:gd name="connsiteX42" fmla="*/ 0 w 663575"/>
                <a:gd name="connsiteY42" fmla="*/ 228600 h 546135"/>
                <a:gd name="connsiteX0" fmla="*/ 0 w 663575"/>
                <a:gd name="connsiteY0" fmla="*/ 228600 h 546135"/>
                <a:gd name="connsiteX1" fmla="*/ 73025 w 663575"/>
                <a:gd name="connsiteY1" fmla="*/ 123825 h 546135"/>
                <a:gd name="connsiteX2" fmla="*/ 200025 w 663575"/>
                <a:gd name="connsiteY2" fmla="*/ 0 h 546135"/>
                <a:gd name="connsiteX3" fmla="*/ 460375 w 663575"/>
                <a:gd name="connsiteY3" fmla="*/ 0 h 546135"/>
                <a:gd name="connsiteX4" fmla="*/ 663575 w 663575"/>
                <a:gd name="connsiteY4" fmla="*/ 184150 h 546135"/>
                <a:gd name="connsiteX5" fmla="*/ 641350 w 663575"/>
                <a:gd name="connsiteY5" fmla="*/ 212725 h 546135"/>
                <a:gd name="connsiteX6" fmla="*/ 625475 w 663575"/>
                <a:gd name="connsiteY6" fmla="*/ 231775 h 546135"/>
                <a:gd name="connsiteX7" fmla="*/ 631825 w 663575"/>
                <a:gd name="connsiteY7" fmla="*/ 244475 h 546135"/>
                <a:gd name="connsiteX8" fmla="*/ 638175 w 663575"/>
                <a:gd name="connsiteY8" fmla="*/ 254000 h 546135"/>
                <a:gd name="connsiteX9" fmla="*/ 647700 w 663575"/>
                <a:gd name="connsiteY9" fmla="*/ 269875 h 546135"/>
                <a:gd name="connsiteX10" fmla="*/ 638175 w 663575"/>
                <a:gd name="connsiteY10" fmla="*/ 288925 h 546135"/>
                <a:gd name="connsiteX11" fmla="*/ 619125 w 663575"/>
                <a:gd name="connsiteY11" fmla="*/ 317500 h 546135"/>
                <a:gd name="connsiteX12" fmla="*/ 615950 w 663575"/>
                <a:gd name="connsiteY12" fmla="*/ 361950 h 546135"/>
                <a:gd name="connsiteX13" fmla="*/ 625475 w 663575"/>
                <a:gd name="connsiteY13" fmla="*/ 396875 h 546135"/>
                <a:gd name="connsiteX14" fmla="*/ 609600 w 663575"/>
                <a:gd name="connsiteY14" fmla="*/ 409575 h 546135"/>
                <a:gd name="connsiteX15" fmla="*/ 574675 w 663575"/>
                <a:gd name="connsiteY15" fmla="*/ 444500 h 546135"/>
                <a:gd name="connsiteX16" fmla="*/ 571500 w 663575"/>
                <a:gd name="connsiteY16" fmla="*/ 460375 h 546135"/>
                <a:gd name="connsiteX17" fmla="*/ 568325 w 663575"/>
                <a:gd name="connsiteY17" fmla="*/ 469900 h 546135"/>
                <a:gd name="connsiteX18" fmla="*/ 555625 w 663575"/>
                <a:gd name="connsiteY18" fmla="*/ 476250 h 546135"/>
                <a:gd name="connsiteX19" fmla="*/ 517525 w 663575"/>
                <a:gd name="connsiteY19" fmla="*/ 498475 h 546135"/>
                <a:gd name="connsiteX20" fmla="*/ 508000 w 663575"/>
                <a:gd name="connsiteY20" fmla="*/ 501650 h 546135"/>
                <a:gd name="connsiteX21" fmla="*/ 485775 w 663575"/>
                <a:gd name="connsiteY21" fmla="*/ 536575 h 546135"/>
                <a:gd name="connsiteX22" fmla="*/ 457200 w 663575"/>
                <a:gd name="connsiteY22" fmla="*/ 542925 h 546135"/>
                <a:gd name="connsiteX23" fmla="*/ 387350 w 663575"/>
                <a:gd name="connsiteY23" fmla="*/ 546100 h 546135"/>
                <a:gd name="connsiteX24" fmla="*/ 273050 w 663575"/>
                <a:gd name="connsiteY24" fmla="*/ 387350 h 546135"/>
                <a:gd name="connsiteX25" fmla="*/ 323850 w 663575"/>
                <a:gd name="connsiteY25" fmla="*/ 377825 h 546135"/>
                <a:gd name="connsiteX26" fmla="*/ 307975 w 663575"/>
                <a:gd name="connsiteY26" fmla="*/ 352425 h 546135"/>
                <a:gd name="connsiteX27" fmla="*/ 298450 w 663575"/>
                <a:gd name="connsiteY27" fmla="*/ 349250 h 546135"/>
                <a:gd name="connsiteX28" fmla="*/ 295275 w 663575"/>
                <a:gd name="connsiteY28" fmla="*/ 339725 h 546135"/>
                <a:gd name="connsiteX29" fmla="*/ 288925 w 663575"/>
                <a:gd name="connsiteY29" fmla="*/ 327025 h 546135"/>
                <a:gd name="connsiteX30" fmla="*/ 292100 w 663575"/>
                <a:gd name="connsiteY30" fmla="*/ 314325 h 546135"/>
                <a:gd name="connsiteX31" fmla="*/ 298450 w 663575"/>
                <a:gd name="connsiteY31" fmla="*/ 288925 h 546135"/>
                <a:gd name="connsiteX32" fmla="*/ 282575 w 663575"/>
                <a:gd name="connsiteY32" fmla="*/ 285750 h 546135"/>
                <a:gd name="connsiteX33" fmla="*/ 273050 w 663575"/>
                <a:gd name="connsiteY33" fmla="*/ 288925 h 546135"/>
                <a:gd name="connsiteX34" fmla="*/ 266700 w 663575"/>
                <a:gd name="connsiteY34" fmla="*/ 298450 h 546135"/>
                <a:gd name="connsiteX35" fmla="*/ 257175 w 663575"/>
                <a:gd name="connsiteY35" fmla="*/ 304800 h 546135"/>
                <a:gd name="connsiteX36" fmla="*/ 231775 w 663575"/>
                <a:gd name="connsiteY36" fmla="*/ 317500 h 546135"/>
                <a:gd name="connsiteX37" fmla="*/ 212725 w 663575"/>
                <a:gd name="connsiteY37" fmla="*/ 333375 h 546135"/>
                <a:gd name="connsiteX38" fmla="*/ 215900 w 663575"/>
                <a:gd name="connsiteY38" fmla="*/ 346075 h 546135"/>
                <a:gd name="connsiteX39" fmla="*/ 228600 w 663575"/>
                <a:gd name="connsiteY39" fmla="*/ 349250 h 546135"/>
                <a:gd name="connsiteX40" fmla="*/ 238125 w 663575"/>
                <a:gd name="connsiteY40" fmla="*/ 355600 h 546135"/>
                <a:gd name="connsiteX41" fmla="*/ 241300 w 663575"/>
                <a:gd name="connsiteY41" fmla="*/ 368300 h 546135"/>
                <a:gd name="connsiteX42" fmla="*/ 0 w 663575"/>
                <a:gd name="connsiteY42" fmla="*/ 228600 h 546135"/>
                <a:gd name="connsiteX0" fmla="*/ 0 w 663575"/>
                <a:gd name="connsiteY0" fmla="*/ 228600 h 546135"/>
                <a:gd name="connsiteX1" fmla="*/ 73025 w 663575"/>
                <a:gd name="connsiteY1" fmla="*/ 123825 h 546135"/>
                <a:gd name="connsiteX2" fmla="*/ 263525 w 663575"/>
                <a:gd name="connsiteY2" fmla="*/ 76200 h 546135"/>
                <a:gd name="connsiteX3" fmla="*/ 460375 w 663575"/>
                <a:gd name="connsiteY3" fmla="*/ 0 h 546135"/>
                <a:gd name="connsiteX4" fmla="*/ 663575 w 663575"/>
                <a:gd name="connsiteY4" fmla="*/ 184150 h 546135"/>
                <a:gd name="connsiteX5" fmla="*/ 641350 w 663575"/>
                <a:gd name="connsiteY5" fmla="*/ 212725 h 546135"/>
                <a:gd name="connsiteX6" fmla="*/ 625475 w 663575"/>
                <a:gd name="connsiteY6" fmla="*/ 231775 h 546135"/>
                <a:gd name="connsiteX7" fmla="*/ 631825 w 663575"/>
                <a:gd name="connsiteY7" fmla="*/ 244475 h 546135"/>
                <a:gd name="connsiteX8" fmla="*/ 638175 w 663575"/>
                <a:gd name="connsiteY8" fmla="*/ 254000 h 546135"/>
                <a:gd name="connsiteX9" fmla="*/ 647700 w 663575"/>
                <a:gd name="connsiteY9" fmla="*/ 269875 h 546135"/>
                <a:gd name="connsiteX10" fmla="*/ 638175 w 663575"/>
                <a:gd name="connsiteY10" fmla="*/ 288925 h 546135"/>
                <a:gd name="connsiteX11" fmla="*/ 619125 w 663575"/>
                <a:gd name="connsiteY11" fmla="*/ 317500 h 546135"/>
                <a:gd name="connsiteX12" fmla="*/ 615950 w 663575"/>
                <a:gd name="connsiteY12" fmla="*/ 361950 h 546135"/>
                <a:gd name="connsiteX13" fmla="*/ 625475 w 663575"/>
                <a:gd name="connsiteY13" fmla="*/ 396875 h 546135"/>
                <a:gd name="connsiteX14" fmla="*/ 609600 w 663575"/>
                <a:gd name="connsiteY14" fmla="*/ 409575 h 546135"/>
                <a:gd name="connsiteX15" fmla="*/ 574675 w 663575"/>
                <a:gd name="connsiteY15" fmla="*/ 444500 h 546135"/>
                <a:gd name="connsiteX16" fmla="*/ 571500 w 663575"/>
                <a:gd name="connsiteY16" fmla="*/ 460375 h 546135"/>
                <a:gd name="connsiteX17" fmla="*/ 568325 w 663575"/>
                <a:gd name="connsiteY17" fmla="*/ 469900 h 546135"/>
                <a:gd name="connsiteX18" fmla="*/ 555625 w 663575"/>
                <a:gd name="connsiteY18" fmla="*/ 476250 h 546135"/>
                <a:gd name="connsiteX19" fmla="*/ 517525 w 663575"/>
                <a:gd name="connsiteY19" fmla="*/ 498475 h 546135"/>
                <a:gd name="connsiteX20" fmla="*/ 508000 w 663575"/>
                <a:gd name="connsiteY20" fmla="*/ 501650 h 546135"/>
                <a:gd name="connsiteX21" fmla="*/ 485775 w 663575"/>
                <a:gd name="connsiteY21" fmla="*/ 536575 h 546135"/>
                <a:gd name="connsiteX22" fmla="*/ 457200 w 663575"/>
                <a:gd name="connsiteY22" fmla="*/ 542925 h 546135"/>
                <a:gd name="connsiteX23" fmla="*/ 387350 w 663575"/>
                <a:gd name="connsiteY23" fmla="*/ 546100 h 546135"/>
                <a:gd name="connsiteX24" fmla="*/ 273050 w 663575"/>
                <a:gd name="connsiteY24" fmla="*/ 387350 h 546135"/>
                <a:gd name="connsiteX25" fmla="*/ 323850 w 663575"/>
                <a:gd name="connsiteY25" fmla="*/ 377825 h 546135"/>
                <a:gd name="connsiteX26" fmla="*/ 307975 w 663575"/>
                <a:gd name="connsiteY26" fmla="*/ 352425 h 546135"/>
                <a:gd name="connsiteX27" fmla="*/ 298450 w 663575"/>
                <a:gd name="connsiteY27" fmla="*/ 349250 h 546135"/>
                <a:gd name="connsiteX28" fmla="*/ 295275 w 663575"/>
                <a:gd name="connsiteY28" fmla="*/ 339725 h 546135"/>
                <a:gd name="connsiteX29" fmla="*/ 288925 w 663575"/>
                <a:gd name="connsiteY29" fmla="*/ 327025 h 546135"/>
                <a:gd name="connsiteX30" fmla="*/ 292100 w 663575"/>
                <a:gd name="connsiteY30" fmla="*/ 314325 h 546135"/>
                <a:gd name="connsiteX31" fmla="*/ 298450 w 663575"/>
                <a:gd name="connsiteY31" fmla="*/ 288925 h 546135"/>
                <a:gd name="connsiteX32" fmla="*/ 282575 w 663575"/>
                <a:gd name="connsiteY32" fmla="*/ 285750 h 546135"/>
                <a:gd name="connsiteX33" fmla="*/ 273050 w 663575"/>
                <a:gd name="connsiteY33" fmla="*/ 288925 h 546135"/>
                <a:gd name="connsiteX34" fmla="*/ 266700 w 663575"/>
                <a:gd name="connsiteY34" fmla="*/ 298450 h 546135"/>
                <a:gd name="connsiteX35" fmla="*/ 257175 w 663575"/>
                <a:gd name="connsiteY35" fmla="*/ 304800 h 546135"/>
                <a:gd name="connsiteX36" fmla="*/ 231775 w 663575"/>
                <a:gd name="connsiteY36" fmla="*/ 317500 h 546135"/>
                <a:gd name="connsiteX37" fmla="*/ 212725 w 663575"/>
                <a:gd name="connsiteY37" fmla="*/ 333375 h 546135"/>
                <a:gd name="connsiteX38" fmla="*/ 215900 w 663575"/>
                <a:gd name="connsiteY38" fmla="*/ 346075 h 546135"/>
                <a:gd name="connsiteX39" fmla="*/ 228600 w 663575"/>
                <a:gd name="connsiteY39" fmla="*/ 349250 h 546135"/>
                <a:gd name="connsiteX40" fmla="*/ 238125 w 663575"/>
                <a:gd name="connsiteY40" fmla="*/ 355600 h 546135"/>
                <a:gd name="connsiteX41" fmla="*/ 241300 w 663575"/>
                <a:gd name="connsiteY41" fmla="*/ 368300 h 546135"/>
                <a:gd name="connsiteX42" fmla="*/ 0 w 663575"/>
                <a:gd name="connsiteY42" fmla="*/ 228600 h 546135"/>
                <a:gd name="connsiteX0" fmla="*/ 0 w 663575"/>
                <a:gd name="connsiteY0" fmla="*/ 234950 h 552485"/>
                <a:gd name="connsiteX1" fmla="*/ 73025 w 663575"/>
                <a:gd name="connsiteY1" fmla="*/ 130175 h 552485"/>
                <a:gd name="connsiteX2" fmla="*/ 187325 w 663575"/>
                <a:gd name="connsiteY2" fmla="*/ 0 h 552485"/>
                <a:gd name="connsiteX3" fmla="*/ 460375 w 663575"/>
                <a:gd name="connsiteY3" fmla="*/ 6350 h 552485"/>
                <a:gd name="connsiteX4" fmla="*/ 663575 w 663575"/>
                <a:gd name="connsiteY4" fmla="*/ 190500 h 552485"/>
                <a:gd name="connsiteX5" fmla="*/ 641350 w 663575"/>
                <a:gd name="connsiteY5" fmla="*/ 219075 h 552485"/>
                <a:gd name="connsiteX6" fmla="*/ 625475 w 663575"/>
                <a:gd name="connsiteY6" fmla="*/ 238125 h 552485"/>
                <a:gd name="connsiteX7" fmla="*/ 631825 w 663575"/>
                <a:gd name="connsiteY7" fmla="*/ 250825 h 552485"/>
                <a:gd name="connsiteX8" fmla="*/ 638175 w 663575"/>
                <a:gd name="connsiteY8" fmla="*/ 260350 h 552485"/>
                <a:gd name="connsiteX9" fmla="*/ 647700 w 663575"/>
                <a:gd name="connsiteY9" fmla="*/ 276225 h 552485"/>
                <a:gd name="connsiteX10" fmla="*/ 638175 w 663575"/>
                <a:gd name="connsiteY10" fmla="*/ 295275 h 552485"/>
                <a:gd name="connsiteX11" fmla="*/ 619125 w 663575"/>
                <a:gd name="connsiteY11" fmla="*/ 323850 h 552485"/>
                <a:gd name="connsiteX12" fmla="*/ 615950 w 663575"/>
                <a:gd name="connsiteY12" fmla="*/ 368300 h 552485"/>
                <a:gd name="connsiteX13" fmla="*/ 625475 w 663575"/>
                <a:gd name="connsiteY13" fmla="*/ 403225 h 552485"/>
                <a:gd name="connsiteX14" fmla="*/ 609600 w 663575"/>
                <a:gd name="connsiteY14" fmla="*/ 415925 h 552485"/>
                <a:gd name="connsiteX15" fmla="*/ 574675 w 663575"/>
                <a:gd name="connsiteY15" fmla="*/ 450850 h 552485"/>
                <a:gd name="connsiteX16" fmla="*/ 571500 w 663575"/>
                <a:gd name="connsiteY16" fmla="*/ 466725 h 552485"/>
                <a:gd name="connsiteX17" fmla="*/ 568325 w 663575"/>
                <a:gd name="connsiteY17" fmla="*/ 476250 h 552485"/>
                <a:gd name="connsiteX18" fmla="*/ 555625 w 663575"/>
                <a:gd name="connsiteY18" fmla="*/ 482600 h 552485"/>
                <a:gd name="connsiteX19" fmla="*/ 517525 w 663575"/>
                <a:gd name="connsiteY19" fmla="*/ 504825 h 552485"/>
                <a:gd name="connsiteX20" fmla="*/ 508000 w 663575"/>
                <a:gd name="connsiteY20" fmla="*/ 508000 h 552485"/>
                <a:gd name="connsiteX21" fmla="*/ 485775 w 663575"/>
                <a:gd name="connsiteY21" fmla="*/ 542925 h 552485"/>
                <a:gd name="connsiteX22" fmla="*/ 457200 w 663575"/>
                <a:gd name="connsiteY22" fmla="*/ 549275 h 552485"/>
                <a:gd name="connsiteX23" fmla="*/ 387350 w 663575"/>
                <a:gd name="connsiteY23" fmla="*/ 552450 h 552485"/>
                <a:gd name="connsiteX24" fmla="*/ 273050 w 663575"/>
                <a:gd name="connsiteY24" fmla="*/ 393700 h 552485"/>
                <a:gd name="connsiteX25" fmla="*/ 323850 w 663575"/>
                <a:gd name="connsiteY25" fmla="*/ 384175 h 552485"/>
                <a:gd name="connsiteX26" fmla="*/ 307975 w 663575"/>
                <a:gd name="connsiteY26" fmla="*/ 358775 h 552485"/>
                <a:gd name="connsiteX27" fmla="*/ 298450 w 663575"/>
                <a:gd name="connsiteY27" fmla="*/ 355600 h 552485"/>
                <a:gd name="connsiteX28" fmla="*/ 295275 w 663575"/>
                <a:gd name="connsiteY28" fmla="*/ 346075 h 552485"/>
                <a:gd name="connsiteX29" fmla="*/ 288925 w 663575"/>
                <a:gd name="connsiteY29" fmla="*/ 333375 h 552485"/>
                <a:gd name="connsiteX30" fmla="*/ 292100 w 663575"/>
                <a:gd name="connsiteY30" fmla="*/ 320675 h 552485"/>
                <a:gd name="connsiteX31" fmla="*/ 298450 w 663575"/>
                <a:gd name="connsiteY31" fmla="*/ 295275 h 552485"/>
                <a:gd name="connsiteX32" fmla="*/ 282575 w 663575"/>
                <a:gd name="connsiteY32" fmla="*/ 292100 h 552485"/>
                <a:gd name="connsiteX33" fmla="*/ 273050 w 663575"/>
                <a:gd name="connsiteY33" fmla="*/ 295275 h 552485"/>
                <a:gd name="connsiteX34" fmla="*/ 266700 w 663575"/>
                <a:gd name="connsiteY34" fmla="*/ 304800 h 552485"/>
                <a:gd name="connsiteX35" fmla="*/ 257175 w 663575"/>
                <a:gd name="connsiteY35" fmla="*/ 311150 h 552485"/>
                <a:gd name="connsiteX36" fmla="*/ 231775 w 663575"/>
                <a:gd name="connsiteY36" fmla="*/ 323850 h 552485"/>
                <a:gd name="connsiteX37" fmla="*/ 212725 w 663575"/>
                <a:gd name="connsiteY37" fmla="*/ 339725 h 552485"/>
                <a:gd name="connsiteX38" fmla="*/ 215900 w 663575"/>
                <a:gd name="connsiteY38" fmla="*/ 352425 h 552485"/>
                <a:gd name="connsiteX39" fmla="*/ 228600 w 663575"/>
                <a:gd name="connsiteY39" fmla="*/ 355600 h 552485"/>
                <a:gd name="connsiteX40" fmla="*/ 238125 w 663575"/>
                <a:gd name="connsiteY40" fmla="*/ 361950 h 552485"/>
                <a:gd name="connsiteX41" fmla="*/ 241300 w 663575"/>
                <a:gd name="connsiteY41" fmla="*/ 374650 h 552485"/>
                <a:gd name="connsiteX42" fmla="*/ 0 w 663575"/>
                <a:gd name="connsiteY42" fmla="*/ 234950 h 552485"/>
                <a:gd name="connsiteX0" fmla="*/ 0 w 663575"/>
                <a:gd name="connsiteY0" fmla="*/ 228600 h 546135"/>
                <a:gd name="connsiteX1" fmla="*/ 73025 w 663575"/>
                <a:gd name="connsiteY1" fmla="*/ 123825 h 546135"/>
                <a:gd name="connsiteX2" fmla="*/ 206375 w 663575"/>
                <a:gd name="connsiteY2" fmla="*/ 9525 h 546135"/>
                <a:gd name="connsiteX3" fmla="*/ 460375 w 663575"/>
                <a:gd name="connsiteY3" fmla="*/ 0 h 546135"/>
                <a:gd name="connsiteX4" fmla="*/ 663575 w 663575"/>
                <a:gd name="connsiteY4" fmla="*/ 184150 h 546135"/>
                <a:gd name="connsiteX5" fmla="*/ 641350 w 663575"/>
                <a:gd name="connsiteY5" fmla="*/ 212725 h 546135"/>
                <a:gd name="connsiteX6" fmla="*/ 625475 w 663575"/>
                <a:gd name="connsiteY6" fmla="*/ 231775 h 546135"/>
                <a:gd name="connsiteX7" fmla="*/ 631825 w 663575"/>
                <a:gd name="connsiteY7" fmla="*/ 244475 h 546135"/>
                <a:gd name="connsiteX8" fmla="*/ 638175 w 663575"/>
                <a:gd name="connsiteY8" fmla="*/ 254000 h 546135"/>
                <a:gd name="connsiteX9" fmla="*/ 647700 w 663575"/>
                <a:gd name="connsiteY9" fmla="*/ 269875 h 546135"/>
                <a:gd name="connsiteX10" fmla="*/ 638175 w 663575"/>
                <a:gd name="connsiteY10" fmla="*/ 288925 h 546135"/>
                <a:gd name="connsiteX11" fmla="*/ 619125 w 663575"/>
                <a:gd name="connsiteY11" fmla="*/ 317500 h 546135"/>
                <a:gd name="connsiteX12" fmla="*/ 615950 w 663575"/>
                <a:gd name="connsiteY12" fmla="*/ 361950 h 546135"/>
                <a:gd name="connsiteX13" fmla="*/ 625475 w 663575"/>
                <a:gd name="connsiteY13" fmla="*/ 396875 h 546135"/>
                <a:gd name="connsiteX14" fmla="*/ 609600 w 663575"/>
                <a:gd name="connsiteY14" fmla="*/ 409575 h 546135"/>
                <a:gd name="connsiteX15" fmla="*/ 574675 w 663575"/>
                <a:gd name="connsiteY15" fmla="*/ 444500 h 546135"/>
                <a:gd name="connsiteX16" fmla="*/ 571500 w 663575"/>
                <a:gd name="connsiteY16" fmla="*/ 460375 h 546135"/>
                <a:gd name="connsiteX17" fmla="*/ 568325 w 663575"/>
                <a:gd name="connsiteY17" fmla="*/ 469900 h 546135"/>
                <a:gd name="connsiteX18" fmla="*/ 555625 w 663575"/>
                <a:gd name="connsiteY18" fmla="*/ 476250 h 546135"/>
                <a:gd name="connsiteX19" fmla="*/ 517525 w 663575"/>
                <a:gd name="connsiteY19" fmla="*/ 498475 h 546135"/>
                <a:gd name="connsiteX20" fmla="*/ 508000 w 663575"/>
                <a:gd name="connsiteY20" fmla="*/ 501650 h 546135"/>
                <a:gd name="connsiteX21" fmla="*/ 485775 w 663575"/>
                <a:gd name="connsiteY21" fmla="*/ 536575 h 546135"/>
                <a:gd name="connsiteX22" fmla="*/ 457200 w 663575"/>
                <a:gd name="connsiteY22" fmla="*/ 542925 h 546135"/>
                <a:gd name="connsiteX23" fmla="*/ 387350 w 663575"/>
                <a:gd name="connsiteY23" fmla="*/ 546100 h 546135"/>
                <a:gd name="connsiteX24" fmla="*/ 273050 w 663575"/>
                <a:gd name="connsiteY24" fmla="*/ 387350 h 546135"/>
                <a:gd name="connsiteX25" fmla="*/ 323850 w 663575"/>
                <a:gd name="connsiteY25" fmla="*/ 377825 h 546135"/>
                <a:gd name="connsiteX26" fmla="*/ 307975 w 663575"/>
                <a:gd name="connsiteY26" fmla="*/ 352425 h 546135"/>
                <a:gd name="connsiteX27" fmla="*/ 298450 w 663575"/>
                <a:gd name="connsiteY27" fmla="*/ 349250 h 546135"/>
                <a:gd name="connsiteX28" fmla="*/ 295275 w 663575"/>
                <a:gd name="connsiteY28" fmla="*/ 339725 h 546135"/>
                <a:gd name="connsiteX29" fmla="*/ 288925 w 663575"/>
                <a:gd name="connsiteY29" fmla="*/ 327025 h 546135"/>
                <a:gd name="connsiteX30" fmla="*/ 292100 w 663575"/>
                <a:gd name="connsiteY30" fmla="*/ 314325 h 546135"/>
                <a:gd name="connsiteX31" fmla="*/ 298450 w 663575"/>
                <a:gd name="connsiteY31" fmla="*/ 288925 h 546135"/>
                <a:gd name="connsiteX32" fmla="*/ 282575 w 663575"/>
                <a:gd name="connsiteY32" fmla="*/ 285750 h 546135"/>
                <a:gd name="connsiteX33" fmla="*/ 273050 w 663575"/>
                <a:gd name="connsiteY33" fmla="*/ 288925 h 546135"/>
                <a:gd name="connsiteX34" fmla="*/ 266700 w 663575"/>
                <a:gd name="connsiteY34" fmla="*/ 298450 h 546135"/>
                <a:gd name="connsiteX35" fmla="*/ 257175 w 663575"/>
                <a:gd name="connsiteY35" fmla="*/ 304800 h 546135"/>
                <a:gd name="connsiteX36" fmla="*/ 231775 w 663575"/>
                <a:gd name="connsiteY36" fmla="*/ 317500 h 546135"/>
                <a:gd name="connsiteX37" fmla="*/ 212725 w 663575"/>
                <a:gd name="connsiteY37" fmla="*/ 333375 h 546135"/>
                <a:gd name="connsiteX38" fmla="*/ 215900 w 663575"/>
                <a:gd name="connsiteY38" fmla="*/ 346075 h 546135"/>
                <a:gd name="connsiteX39" fmla="*/ 228600 w 663575"/>
                <a:gd name="connsiteY39" fmla="*/ 349250 h 546135"/>
                <a:gd name="connsiteX40" fmla="*/ 238125 w 663575"/>
                <a:gd name="connsiteY40" fmla="*/ 355600 h 546135"/>
                <a:gd name="connsiteX41" fmla="*/ 241300 w 663575"/>
                <a:gd name="connsiteY41" fmla="*/ 368300 h 546135"/>
                <a:gd name="connsiteX42" fmla="*/ 0 w 663575"/>
                <a:gd name="connsiteY42" fmla="*/ 228600 h 546135"/>
                <a:gd name="connsiteX0" fmla="*/ 0 w 663575"/>
                <a:gd name="connsiteY0" fmla="*/ 228600 h 546135"/>
                <a:gd name="connsiteX1" fmla="*/ 73025 w 663575"/>
                <a:gd name="connsiteY1" fmla="*/ 123825 h 546135"/>
                <a:gd name="connsiteX2" fmla="*/ 206375 w 663575"/>
                <a:gd name="connsiteY2" fmla="*/ 9525 h 546135"/>
                <a:gd name="connsiteX3" fmla="*/ 460375 w 663575"/>
                <a:gd name="connsiteY3" fmla="*/ 0 h 546135"/>
                <a:gd name="connsiteX4" fmla="*/ 663575 w 663575"/>
                <a:gd name="connsiteY4" fmla="*/ 184150 h 546135"/>
                <a:gd name="connsiteX5" fmla="*/ 641350 w 663575"/>
                <a:gd name="connsiteY5" fmla="*/ 212725 h 546135"/>
                <a:gd name="connsiteX6" fmla="*/ 625475 w 663575"/>
                <a:gd name="connsiteY6" fmla="*/ 231775 h 546135"/>
                <a:gd name="connsiteX7" fmla="*/ 631825 w 663575"/>
                <a:gd name="connsiteY7" fmla="*/ 244475 h 546135"/>
                <a:gd name="connsiteX8" fmla="*/ 638175 w 663575"/>
                <a:gd name="connsiteY8" fmla="*/ 254000 h 546135"/>
                <a:gd name="connsiteX9" fmla="*/ 647700 w 663575"/>
                <a:gd name="connsiteY9" fmla="*/ 269875 h 546135"/>
                <a:gd name="connsiteX10" fmla="*/ 638175 w 663575"/>
                <a:gd name="connsiteY10" fmla="*/ 288925 h 546135"/>
                <a:gd name="connsiteX11" fmla="*/ 619125 w 663575"/>
                <a:gd name="connsiteY11" fmla="*/ 317500 h 546135"/>
                <a:gd name="connsiteX12" fmla="*/ 615950 w 663575"/>
                <a:gd name="connsiteY12" fmla="*/ 361950 h 546135"/>
                <a:gd name="connsiteX13" fmla="*/ 625475 w 663575"/>
                <a:gd name="connsiteY13" fmla="*/ 396875 h 546135"/>
                <a:gd name="connsiteX14" fmla="*/ 609600 w 663575"/>
                <a:gd name="connsiteY14" fmla="*/ 409575 h 546135"/>
                <a:gd name="connsiteX15" fmla="*/ 574675 w 663575"/>
                <a:gd name="connsiteY15" fmla="*/ 444500 h 546135"/>
                <a:gd name="connsiteX16" fmla="*/ 571500 w 663575"/>
                <a:gd name="connsiteY16" fmla="*/ 460375 h 546135"/>
                <a:gd name="connsiteX17" fmla="*/ 568325 w 663575"/>
                <a:gd name="connsiteY17" fmla="*/ 469900 h 546135"/>
                <a:gd name="connsiteX18" fmla="*/ 555625 w 663575"/>
                <a:gd name="connsiteY18" fmla="*/ 476250 h 546135"/>
                <a:gd name="connsiteX19" fmla="*/ 517525 w 663575"/>
                <a:gd name="connsiteY19" fmla="*/ 498475 h 546135"/>
                <a:gd name="connsiteX20" fmla="*/ 508000 w 663575"/>
                <a:gd name="connsiteY20" fmla="*/ 501650 h 546135"/>
                <a:gd name="connsiteX21" fmla="*/ 485775 w 663575"/>
                <a:gd name="connsiteY21" fmla="*/ 536575 h 546135"/>
                <a:gd name="connsiteX22" fmla="*/ 457200 w 663575"/>
                <a:gd name="connsiteY22" fmla="*/ 542925 h 546135"/>
                <a:gd name="connsiteX23" fmla="*/ 387350 w 663575"/>
                <a:gd name="connsiteY23" fmla="*/ 546100 h 546135"/>
                <a:gd name="connsiteX24" fmla="*/ 273050 w 663575"/>
                <a:gd name="connsiteY24" fmla="*/ 387350 h 546135"/>
                <a:gd name="connsiteX25" fmla="*/ 323850 w 663575"/>
                <a:gd name="connsiteY25" fmla="*/ 377825 h 546135"/>
                <a:gd name="connsiteX26" fmla="*/ 307975 w 663575"/>
                <a:gd name="connsiteY26" fmla="*/ 352425 h 546135"/>
                <a:gd name="connsiteX27" fmla="*/ 298450 w 663575"/>
                <a:gd name="connsiteY27" fmla="*/ 349250 h 546135"/>
                <a:gd name="connsiteX28" fmla="*/ 295275 w 663575"/>
                <a:gd name="connsiteY28" fmla="*/ 339725 h 546135"/>
                <a:gd name="connsiteX29" fmla="*/ 288925 w 663575"/>
                <a:gd name="connsiteY29" fmla="*/ 327025 h 546135"/>
                <a:gd name="connsiteX30" fmla="*/ 292100 w 663575"/>
                <a:gd name="connsiteY30" fmla="*/ 314325 h 546135"/>
                <a:gd name="connsiteX31" fmla="*/ 298450 w 663575"/>
                <a:gd name="connsiteY31" fmla="*/ 288925 h 546135"/>
                <a:gd name="connsiteX32" fmla="*/ 282575 w 663575"/>
                <a:gd name="connsiteY32" fmla="*/ 285750 h 546135"/>
                <a:gd name="connsiteX33" fmla="*/ 273050 w 663575"/>
                <a:gd name="connsiteY33" fmla="*/ 288925 h 546135"/>
                <a:gd name="connsiteX34" fmla="*/ 266700 w 663575"/>
                <a:gd name="connsiteY34" fmla="*/ 298450 h 546135"/>
                <a:gd name="connsiteX35" fmla="*/ 257175 w 663575"/>
                <a:gd name="connsiteY35" fmla="*/ 304800 h 546135"/>
                <a:gd name="connsiteX36" fmla="*/ 231775 w 663575"/>
                <a:gd name="connsiteY36" fmla="*/ 317500 h 546135"/>
                <a:gd name="connsiteX37" fmla="*/ 212725 w 663575"/>
                <a:gd name="connsiteY37" fmla="*/ 333375 h 546135"/>
                <a:gd name="connsiteX38" fmla="*/ 215900 w 663575"/>
                <a:gd name="connsiteY38" fmla="*/ 346075 h 546135"/>
                <a:gd name="connsiteX39" fmla="*/ 228600 w 663575"/>
                <a:gd name="connsiteY39" fmla="*/ 349250 h 546135"/>
                <a:gd name="connsiteX40" fmla="*/ 238125 w 663575"/>
                <a:gd name="connsiteY40" fmla="*/ 355600 h 546135"/>
                <a:gd name="connsiteX41" fmla="*/ 241300 w 663575"/>
                <a:gd name="connsiteY41" fmla="*/ 368300 h 546135"/>
                <a:gd name="connsiteX42" fmla="*/ 0 w 663575"/>
                <a:gd name="connsiteY42" fmla="*/ 228600 h 546135"/>
                <a:gd name="connsiteX0" fmla="*/ 0 w 663575"/>
                <a:gd name="connsiteY0" fmla="*/ 238376 h 555911"/>
                <a:gd name="connsiteX1" fmla="*/ 73025 w 663575"/>
                <a:gd name="connsiteY1" fmla="*/ 133601 h 555911"/>
                <a:gd name="connsiteX2" fmla="*/ 206375 w 663575"/>
                <a:gd name="connsiteY2" fmla="*/ 19301 h 555911"/>
                <a:gd name="connsiteX3" fmla="*/ 460375 w 663575"/>
                <a:gd name="connsiteY3" fmla="*/ 9776 h 555911"/>
                <a:gd name="connsiteX4" fmla="*/ 663575 w 663575"/>
                <a:gd name="connsiteY4" fmla="*/ 193926 h 555911"/>
                <a:gd name="connsiteX5" fmla="*/ 641350 w 663575"/>
                <a:gd name="connsiteY5" fmla="*/ 222501 h 555911"/>
                <a:gd name="connsiteX6" fmla="*/ 625475 w 663575"/>
                <a:gd name="connsiteY6" fmla="*/ 241551 h 555911"/>
                <a:gd name="connsiteX7" fmla="*/ 631825 w 663575"/>
                <a:gd name="connsiteY7" fmla="*/ 254251 h 555911"/>
                <a:gd name="connsiteX8" fmla="*/ 638175 w 663575"/>
                <a:gd name="connsiteY8" fmla="*/ 263776 h 555911"/>
                <a:gd name="connsiteX9" fmla="*/ 647700 w 663575"/>
                <a:gd name="connsiteY9" fmla="*/ 279651 h 555911"/>
                <a:gd name="connsiteX10" fmla="*/ 638175 w 663575"/>
                <a:gd name="connsiteY10" fmla="*/ 298701 h 555911"/>
                <a:gd name="connsiteX11" fmla="*/ 619125 w 663575"/>
                <a:gd name="connsiteY11" fmla="*/ 327276 h 555911"/>
                <a:gd name="connsiteX12" fmla="*/ 615950 w 663575"/>
                <a:gd name="connsiteY12" fmla="*/ 371726 h 555911"/>
                <a:gd name="connsiteX13" fmla="*/ 625475 w 663575"/>
                <a:gd name="connsiteY13" fmla="*/ 406651 h 555911"/>
                <a:gd name="connsiteX14" fmla="*/ 609600 w 663575"/>
                <a:gd name="connsiteY14" fmla="*/ 419351 h 555911"/>
                <a:gd name="connsiteX15" fmla="*/ 574675 w 663575"/>
                <a:gd name="connsiteY15" fmla="*/ 454276 h 555911"/>
                <a:gd name="connsiteX16" fmla="*/ 571500 w 663575"/>
                <a:gd name="connsiteY16" fmla="*/ 470151 h 555911"/>
                <a:gd name="connsiteX17" fmla="*/ 568325 w 663575"/>
                <a:gd name="connsiteY17" fmla="*/ 479676 h 555911"/>
                <a:gd name="connsiteX18" fmla="*/ 555625 w 663575"/>
                <a:gd name="connsiteY18" fmla="*/ 486026 h 555911"/>
                <a:gd name="connsiteX19" fmla="*/ 517525 w 663575"/>
                <a:gd name="connsiteY19" fmla="*/ 508251 h 555911"/>
                <a:gd name="connsiteX20" fmla="*/ 508000 w 663575"/>
                <a:gd name="connsiteY20" fmla="*/ 511426 h 555911"/>
                <a:gd name="connsiteX21" fmla="*/ 485775 w 663575"/>
                <a:gd name="connsiteY21" fmla="*/ 546351 h 555911"/>
                <a:gd name="connsiteX22" fmla="*/ 457200 w 663575"/>
                <a:gd name="connsiteY22" fmla="*/ 552701 h 555911"/>
                <a:gd name="connsiteX23" fmla="*/ 387350 w 663575"/>
                <a:gd name="connsiteY23" fmla="*/ 555876 h 555911"/>
                <a:gd name="connsiteX24" fmla="*/ 273050 w 663575"/>
                <a:gd name="connsiteY24" fmla="*/ 397126 h 555911"/>
                <a:gd name="connsiteX25" fmla="*/ 323850 w 663575"/>
                <a:gd name="connsiteY25" fmla="*/ 387601 h 555911"/>
                <a:gd name="connsiteX26" fmla="*/ 307975 w 663575"/>
                <a:gd name="connsiteY26" fmla="*/ 362201 h 555911"/>
                <a:gd name="connsiteX27" fmla="*/ 298450 w 663575"/>
                <a:gd name="connsiteY27" fmla="*/ 359026 h 555911"/>
                <a:gd name="connsiteX28" fmla="*/ 295275 w 663575"/>
                <a:gd name="connsiteY28" fmla="*/ 349501 h 555911"/>
                <a:gd name="connsiteX29" fmla="*/ 288925 w 663575"/>
                <a:gd name="connsiteY29" fmla="*/ 336801 h 555911"/>
                <a:gd name="connsiteX30" fmla="*/ 292100 w 663575"/>
                <a:gd name="connsiteY30" fmla="*/ 324101 h 555911"/>
                <a:gd name="connsiteX31" fmla="*/ 298450 w 663575"/>
                <a:gd name="connsiteY31" fmla="*/ 298701 h 555911"/>
                <a:gd name="connsiteX32" fmla="*/ 282575 w 663575"/>
                <a:gd name="connsiteY32" fmla="*/ 295526 h 555911"/>
                <a:gd name="connsiteX33" fmla="*/ 273050 w 663575"/>
                <a:gd name="connsiteY33" fmla="*/ 298701 h 555911"/>
                <a:gd name="connsiteX34" fmla="*/ 266700 w 663575"/>
                <a:gd name="connsiteY34" fmla="*/ 308226 h 555911"/>
                <a:gd name="connsiteX35" fmla="*/ 257175 w 663575"/>
                <a:gd name="connsiteY35" fmla="*/ 314576 h 555911"/>
                <a:gd name="connsiteX36" fmla="*/ 231775 w 663575"/>
                <a:gd name="connsiteY36" fmla="*/ 327276 h 555911"/>
                <a:gd name="connsiteX37" fmla="*/ 212725 w 663575"/>
                <a:gd name="connsiteY37" fmla="*/ 343151 h 555911"/>
                <a:gd name="connsiteX38" fmla="*/ 215900 w 663575"/>
                <a:gd name="connsiteY38" fmla="*/ 355851 h 555911"/>
                <a:gd name="connsiteX39" fmla="*/ 228600 w 663575"/>
                <a:gd name="connsiteY39" fmla="*/ 359026 h 555911"/>
                <a:gd name="connsiteX40" fmla="*/ 238125 w 663575"/>
                <a:gd name="connsiteY40" fmla="*/ 365376 h 555911"/>
                <a:gd name="connsiteX41" fmla="*/ 241300 w 663575"/>
                <a:gd name="connsiteY41" fmla="*/ 378076 h 555911"/>
                <a:gd name="connsiteX42" fmla="*/ 0 w 663575"/>
                <a:gd name="connsiteY42" fmla="*/ 238376 h 555911"/>
                <a:gd name="connsiteX0" fmla="*/ 0 w 663575"/>
                <a:gd name="connsiteY0" fmla="*/ 238376 h 555911"/>
                <a:gd name="connsiteX1" fmla="*/ 73025 w 663575"/>
                <a:gd name="connsiteY1" fmla="*/ 133601 h 555911"/>
                <a:gd name="connsiteX2" fmla="*/ 206375 w 663575"/>
                <a:gd name="connsiteY2" fmla="*/ 19301 h 555911"/>
                <a:gd name="connsiteX3" fmla="*/ 460375 w 663575"/>
                <a:gd name="connsiteY3" fmla="*/ 9776 h 555911"/>
                <a:gd name="connsiteX4" fmla="*/ 663575 w 663575"/>
                <a:gd name="connsiteY4" fmla="*/ 193926 h 555911"/>
                <a:gd name="connsiteX5" fmla="*/ 641350 w 663575"/>
                <a:gd name="connsiteY5" fmla="*/ 222501 h 555911"/>
                <a:gd name="connsiteX6" fmla="*/ 625475 w 663575"/>
                <a:gd name="connsiteY6" fmla="*/ 241551 h 555911"/>
                <a:gd name="connsiteX7" fmla="*/ 631825 w 663575"/>
                <a:gd name="connsiteY7" fmla="*/ 254251 h 555911"/>
                <a:gd name="connsiteX8" fmla="*/ 638175 w 663575"/>
                <a:gd name="connsiteY8" fmla="*/ 263776 h 555911"/>
                <a:gd name="connsiteX9" fmla="*/ 647700 w 663575"/>
                <a:gd name="connsiteY9" fmla="*/ 279651 h 555911"/>
                <a:gd name="connsiteX10" fmla="*/ 638175 w 663575"/>
                <a:gd name="connsiteY10" fmla="*/ 298701 h 555911"/>
                <a:gd name="connsiteX11" fmla="*/ 619125 w 663575"/>
                <a:gd name="connsiteY11" fmla="*/ 327276 h 555911"/>
                <a:gd name="connsiteX12" fmla="*/ 615950 w 663575"/>
                <a:gd name="connsiteY12" fmla="*/ 371726 h 555911"/>
                <a:gd name="connsiteX13" fmla="*/ 625475 w 663575"/>
                <a:gd name="connsiteY13" fmla="*/ 406651 h 555911"/>
                <a:gd name="connsiteX14" fmla="*/ 609600 w 663575"/>
                <a:gd name="connsiteY14" fmla="*/ 419351 h 555911"/>
                <a:gd name="connsiteX15" fmla="*/ 574675 w 663575"/>
                <a:gd name="connsiteY15" fmla="*/ 454276 h 555911"/>
                <a:gd name="connsiteX16" fmla="*/ 571500 w 663575"/>
                <a:gd name="connsiteY16" fmla="*/ 470151 h 555911"/>
                <a:gd name="connsiteX17" fmla="*/ 568325 w 663575"/>
                <a:gd name="connsiteY17" fmla="*/ 479676 h 555911"/>
                <a:gd name="connsiteX18" fmla="*/ 555625 w 663575"/>
                <a:gd name="connsiteY18" fmla="*/ 486026 h 555911"/>
                <a:gd name="connsiteX19" fmla="*/ 517525 w 663575"/>
                <a:gd name="connsiteY19" fmla="*/ 508251 h 555911"/>
                <a:gd name="connsiteX20" fmla="*/ 508000 w 663575"/>
                <a:gd name="connsiteY20" fmla="*/ 511426 h 555911"/>
                <a:gd name="connsiteX21" fmla="*/ 485775 w 663575"/>
                <a:gd name="connsiteY21" fmla="*/ 546351 h 555911"/>
                <a:gd name="connsiteX22" fmla="*/ 457200 w 663575"/>
                <a:gd name="connsiteY22" fmla="*/ 552701 h 555911"/>
                <a:gd name="connsiteX23" fmla="*/ 387350 w 663575"/>
                <a:gd name="connsiteY23" fmla="*/ 555876 h 555911"/>
                <a:gd name="connsiteX24" fmla="*/ 273050 w 663575"/>
                <a:gd name="connsiteY24" fmla="*/ 397126 h 555911"/>
                <a:gd name="connsiteX25" fmla="*/ 323850 w 663575"/>
                <a:gd name="connsiteY25" fmla="*/ 387601 h 555911"/>
                <a:gd name="connsiteX26" fmla="*/ 307975 w 663575"/>
                <a:gd name="connsiteY26" fmla="*/ 362201 h 555911"/>
                <a:gd name="connsiteX27" fmla="*/ 298450 w 663575"/>
                <a:gd name="connsiteY27" fmla="*/ 359026 h 555911"/>
                <a:gd name="connsiteX28" fmla="*/ 295275 w 663575"/>
                <a:gd name="connsiteY28" fmla="*/ 349501 h 555911"/>
                <a:gd name="connsiteX29" fmla="*/ 288925 w 663575"/>
                <a:gd name="connsiteY29" fmla="*/ 336801 h 555911"/>
                <a:gd name="connsiteX30" fmla="*/ 292100 w 663575"/>
                <a:gd name="connsiteY30" fmla="*/ 324101 h 555911"/>
                <a:gd name="connsiteX31" fmla="*/ 298450 w 663575"/>
                <a:gd name="connsiteY31" fmla="*/ 298701 h 555911"/>
                <a:gd name="connsiteX32" fmla="*/ 282575 w 663575"/>
                <a:gd name="connsiteY32" fmla="*/ 295526 h 555911"/>
                <a:gd name="connsiteX33" fmla="*/ 273050 w 663575"/>
                <a:gd name="connsiteY33" fmla="*/ 298701 h 555911"/>
                <a:gd name="connsiteX34" fmla="*/ 266700 w 663575"/>
                <a:gd name="connsiteY34" fmla="*/ 308226 h 555911"/>
                <a:gd name="connsiteX35" fmla="*/ 257175 w 663575"/>
                <a:gd name="connsiteY35" fmla="*/ 314576 h 555911"/>
                <a:gd name="connsiteX36" fmla="*/ 231775 w 663575"/>
                <a:gd name="connsiteY36" fmla="*/ 327276 h 555911"/>
                <a:gd name="connsiteX37" fmla="*/ 212725 w 663575"/>
                <a:gd name="connsiteY37" fmla="*/ 343151 h 555911"/>
                <a:gd name="connsiteX38" fmla="*/ 215900 w 663575"/>
                <a:gd name="connsiteY38" fmla="*/ 355851 h 555911"/>
                <a:gd name="connsiteX39" fmla="*/ 228600 w 663575"/>
                <a:gd name="connsiteY39" fmla="*/ 359026 h 555911"/>
                <a:gd name="connsiteX40" fmla="*/ 238125 w 663575"/>
                <a:gd name="connsiteY40" fmla="*/ 365376 h 555911"/>
                <a:gd name="connsiteX41" fmla="*/ 241300 w 663575"/>
                <a:gd name="connsiteY41" fmla="*/ 378076 h 555911"/>
                <a:gd name="connsiteX42" fmla="*/ 0 w 663575"/>
                <a:gd name="connsiteY42" fmla="*/ 238376 h 555911"/>
                <a:gd name="connsiteX0" fmla="*/ 0 w 663575"/>
                <a:gd name="connsiteY0" fmla="*/ 238376 h 555911"/>
                <a:gd name="connsiteX1" fmla="*/ 73025 w 663575"/>
                <a:gd name="connsiteY1" fmla="*/ 133601 h 555911"/>
                <a:gd name="connsiteX2" fmla="*/ 206375 w 663575"/>
                <a:gd name="connsiteY2" fmla="*/ 19301 h 555911"/>
                <a:gd name="connsiteX3" fmla="*/ 460375 w 663575"/>
                <a:gd name="connsiteY3" fmla="*/ 9776 h 555911"/>
                <a:gd name="connsiteX4" fmla="*/ 663575 w 663575"/>
                <a:gd name="connsiteY4" fmla="*/ 193926 h 555911"/>
                <a:gd name="connsiteX5" fmla="*/ 641350 w 663575"/>
                <a:gd name="connsiteY5" fmla="*/ 222501 h 555911"/>
                <a:gd name="connsiteX6" fmla="*/ 625475 w 663575"/>
                <a:gd name="connsiteY6" fmla="*/ 241551 h 555911"/>
                <a:gd name="connsiteX7" fmla="*/ 631825 w 663575"/>
                <a:gd name="connsiteY7" fmla="*/ 254251 h 555911"/>
                <a:gd name="connsiteX8" fmla="*/ 638175 w 663575"/>
                <a:gd name="connsiteY8" fmla="*/ 263776 h 555911"/>
                <a:gd name="connsiteX9" fmla="*/ 647700 w 663575"/>
                <a:gd name="connsiteY9" fmla="*/ 279651 h 555911"/>
                <a:gd name="connsiteX10" fmla="*/ 638175 w 663575"/>
                <a:gd name="connsiteY10" fmla="*/ 298701 h 555911"/>
                <a:gd name="connsiteX11" fmla="*/ 619125 w 663575"/>
                <a:gd name="connsiteY11" fmla="*/ 327276 h 555911"/>
                <a:gd name="connsiteX12" fmla="*/ 615950 w 663575"/>
                <a:gd name="connsiteY12" fmla="*/ 371726 h 555911"/>
                <a:gd name="connsiteX13" fmla="*/ 625475 w 663575"/>
                <a:gd name="connsiteY13" fmla="*/ 406651 h 555911"/>
                <a:gd name="connsiteX14" fmla="*/ 609600 w 663575"/>
                <a:gd name="connsiteY14" fmla="*/ 419351 h 555911"/>
                <a:gd name="connsiteX15" fmla="*/ 574675 w 663575"/>
                <a:gd name="connsiteY15" fmla="*/ 454276 h 555911"/>
                <a:gd name="connsiteX16" fmla="*/ 571500 w 663575"/>
                <a:gd name="connsiteY16" fmla="*/ 470151 h 555911"/>
                <a:gd name="connsiteX17" fmla="*/ 568325 w 663575"/>
                <a:gd name="connsiteY17" fmla="*/ 479676 h 555911"/>
                <a:gd name="connsiteX18" fmla="*/ 555625 w 663575"/>
                <a:gd name="connsiteY18" fmla="*/ 486026 h 555911"/>
                <a:gd name="connsiteX19" fmla="*/ 517525 w 663575"/>
                <a:gd name="connsiteY19" fmla="*/ 508251 h 555911"/>
                <a:gd name="connsiteX20" fmla="*/ 508000 w 663575"/>
                <a:gd name="connsiteY20" fmla="*/ 511426 h 555911"/>
                <a:gd name="connsiteX21" fmla="*/ 485775 w 663575"/>
                <a:gd name="connsiteY21" fmla="*/ 546351 h 555911"/>
                <a:gd name="connsiteX22" fmla="*/ 457200 w 663575"/>
                <a:gd name="connsiteY22" fmla="*/ 552701 h 555911"/>
                <a:gd name="connsiteX23" fmla="*/ 387350 w 663575"/>
                <a:gd name="connsiteY23" fmla="*/ 555876 h 555911"/>
                <a:gd name="connsiteX24" fmla="*/ 273050 w 663575"/>
                <a:gd name="connsiteY24" fmla="*/ 397126 h 555911"/>
                <a:gd name="connsiteX25" fmla="*/ 323850 w 663575"/>
                <a:gd name="connsiteY25" fmla="*/ 387601 h 555911"/>
                <a:gd name="connsiteX26" fmla="*/ 307975 w 663575"/>
                <a:gd name="connsiteY26" fmla="*/ 362201 h 555911"/>
                <a:gd name="connsiteX27" fmla="*/ 298450 w 663575"/>
                <a:gd name="connsiteY27" fmla="*/ 359026 h 555911"/>
                <a:gd name="connsiteX28" fmla="*/ 295275 w 663575"/>
                <a:gd name="connsiteY28" fmla="*/ 349501 h 555911"/>
                <a:gd name="connsiteX29" fmla="*/ 288925 w 663575"/>
                <a:gd name="connsiteY29" fmla="*/ 336801 h 555911"/>
                <a:gd name="connsiteX30" fmla="*/ 292100 w 663575"/>
                <a:gd name="connsiteY30" fmla="*/ 324101 h 555911"/>
                <a:gd name="connsiteX31" fmla="*/ 298450 w 663575"/>
                <a:gd name="connsiteY31" fmla="*/ 298701 h 555911"/>
                <a:gd name="connsiteX32" fmla="*/ 282575 w 663575"/>
                <a:gd name="connsiteY32" fmla="*/ 295526 h 555911"/>
                <a:gd name="connsiteX33" fmla="*/ 273050 w 663575"/>
                <a:gd name="connsiteY33" fmla="*/ 298701 h 555911"/>
                <a:gd name="connsiteX34" fmla="*/ 266700 w 663575"/>
                <a:gd name="connsiteY34" fmla="*/ 308226 h 555911"/>
                <a:gd name="connsiteX35" fmla="*/ 257175 w 663575"/>
                <a:gd name="connsiteY35" fmla="*/ 314576 h 555911"/>
                <a:gd name="connsiteX36" fmla="*/ 231775 w 663575"/>
                <a:gd name="connsiteY36" fmla="*/ 327276 h 555911"/>
                <a:gd name="connsiteX37" fmla="*/ 212725 w 663575"/>
                <a:gd name="connsiteY37" fmla="*/ 343151 h 555911"/>
                <a:gd name="connsiteX38" fmla="*/ 215900 w 663575"/>
                <a:gd name="connsiteY38" fmla="*/ 355851 h 555911"/>
                <a:gd name="connsiteX39" fmla="*/ 228600 w 663575"/>
                <a:gd name="connsiteY39" fmla="*/ 359026 h 555911"/>
                <a:gd name="connsiteX40" fmla="*/ 238125 w 663575"/>
                <a:gd name="connsiteY40" fmla="*/ 365376 h 555911"/>
                <a:gd name="connsiteX41" fmla="*/ 241300 w 663575"/>
                <a:gd name="connsiteY41" fmla="*/ 378076 h 555911"/>
                <a:gd name="connsiteX42" fmla="*/ 0 w 663575"/>
                <a:gd name="connsiteY42" fmla="*/ 238376 h 555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63575" h="555911">
                  <a:moveTo>
                    <a:pt x="0" y="238376"/>
                  </a:moveTo>
                  <a:cubicBezTo>
                    <a:pt x="29633" y="201334"/>
                    <a:pt x="68792" y="234143"/>
                    <a:pt x="73025" y="133601"/>
                  </a:cubicBezTo>
                  <a:cubicBezTo>
                    <a:pt x="124883" y="73276"/>
                    <a:pt x="141817" y="60576"/>
                    <a:pt x="206375" y="19301"/>
                  </a:cubicBezTo>
                  <a:cubicBezTo>
                    <a:pt x="291042" y="16126"/>
                    <a:pt x="366183" y="-15624"/>
                    <a:pt x="460375" y="9776"/>
                  </a:cubicBezTo>
                  <a:cubicBezTo>
                    <a:pt x="531283" y="102909"/>
                    <a:pt x="595842" y="132543"/>
                    <a:pt x="663575" y="193926"/>
                  </a:cubicBezTo>
                  <a:cubicBezTo>
                    <a:pt x="656167" y="203451"/>
                    <a:pt x="649075" y="213231"/>
                    <a:pt x="641350" y="222501"/>
                  </a:cubicBezTo>
                  <a:cubicBezTo>
                    <a:pt x="620978" y="246947"/>
                    <a:pt x="641241" y="217902"/>
                    <a:pt x="625475" y="241551"/>
                  </a:cubicBezTo>
                  <a:cubicBezTo>
                    <a:pt x="627592" y="245784"/>
                    <a:pt x="629477" y="250142"/>
                    <a:pt x="631825" y="254251"/>
                  </a:cubicBezTo>
                  <a:cubicBezTo>
                    <a:pt x="633718" y="257564"/>
                    <a:pt x="636153" y="260540"/>
                    <a:pt x="638175" y="263776"/>
                  </a:cubicBezTo>
                  <a:cubicBezTo>
                    <a:pt x="641446" y="269009"/>
                    <a:pt x="644525" y="274359"/>
                    <a:pt x="647700" y="279651"/>
                  </a:cubicBezTo>
                  <a:cubicBezTo>
                    <a:pt x="644525" y="286001"/>
                    <a:pt x="644165" y="294889"/>
                    <a:pt x="638175" y="298701"/>
                  </a:cubicBezTo>
                  <a:cubicBezTo>
                    <a:pt x="607872" y="317985"/>
                    <a:pt x="606863" y="278229"/>
                    <a:pt x="619125" y="327276"/>
                  </a:cubicBezTo>
                  <a:cubicBezTo>
                    <a:pt x="618067" y="342093"/>
                    <a:pt x="615950" y="356872"/>
                    <a:pt x="615950" y="371726"/>
                  </a:cubicBezTo>
                  <a:cubicBezTo>
                    <a:pt x="615950" y="380701"/>
                    <a:pt x="622985" y="399180"/>
                    <a:pt x="625475" y="406651"/>
                  </a:cubicBezTo>
                  <a:cubicBezTo>
                    <a:pt x="620183" y="410884"/>
                    <a:pt x="614544" y="414716"/>
                    <a:pt x="609600" y="419351"/>
                  </a:cubicBezTo>
                  <a:cubicBezTo>
                    <a:pt x="597589" y="430611"/>
                    <a:pt x="574675" y="454276"/>
                    <a:pt x="574675" y="454276"/>
                  </a:cubicBezTo>
                  <a:cubicBezTo>
                    <a:pt x="573617" y="459568"/>
                    <a:pt x="572809" y="464916"/>
                    <a:pt x="571500" y="470151"/>
                  </a:cubicBezTo>
                  <a:cubicBezTo>
                    <a:pt x="570688" y="473398"/>
                    <a:pt x="570692" y="477309"/>
                    <a:pt x="568325" y="479676"/>
                  </a:cubicBezTo>
                  <a:cubicBezTo>
                    <a:pt x="564978" y="483023"/>
                    <a:pt x="559713" y="483641"/>
                    <a:pt x="555625" y="486026"/>
                  </a:cubicBezTo>
                  <a:cubicBezTo>
                    <a:pt x="539352" y="495519"/>
                    <a:pt x="532926" y="501651"/>
                    <a:pt x="517525" y="508251"/>
                  </a:cubicBezTo>
                  <a:cubicBezTo>
                    <a:pt x="514449" y="509569"/>
                    <a:pt x="511175" y="510368"/>
                    <a:pt x="508000" y="511426"/>
                  </a:cubicBezTo>
                  <a:cubicBezTo>
                    <a:pt x="503549" y="520327"/>
                    <a:pt x="497128" y="539864"/>
                    <a:pt x="485775" y="546351"/>
                  </a:cubicBezTo>
                  <a:cubicBezTo>
                    <a:pt x="483518" y="547641"/>
                    <a:pt x="457964" y="552621"/>
                    <a:pt x="457200" y="552701"/>
                  </a:cubicBezTo>
                  <a:cubicBezTo>
                    <a:pt x="421307" y="556479"/>
                    <a:pt x="417914" y="555876"/>
                    <a:pt x="387350" y="555876"/>
                  </a:cubicBezTo>
                  <a:cubicBezTo>
                    <a:pt x="285750" y="496609"/>
                    <a:pt x="247650" y="418293"/>
                    <a:pt x="273050" y="397126"/>
                  </a:cubicBezTo>
                  <a:lnTo>
                    <a:pt x="323850" y="387601"/>
                  </a:lnTo>
                  <a:cubicBezTo>
                    <a:pt x="318558" y="379134"/>
                    <a:pt x="314608" y="369663"/>
                    <a:pt x="307975" y="362201"/>
                  </a:cubicBezTo>
                  <a:cubicBezTo>
                    <a:pt x="305752" y="359700"/>
                    <a:pt x="300817" y="361393"/>
                    <a:pt x="298450" y="359026"/>
                  </a:cubicBezTo>
                  <a:cubicBezTo>
                    <a:pt x="296083" y="356659"/>
                    <a:pt x="296593" y="352577"/>
                    <a:pt x="295275" y="349501"/>
                  </a:cubicBezTo>
                  <a:cubicBezTo>
                    <a:pt x="293411" y="345151"/>
                    <a:pt x="291042" y="341034"/>
                    <a:pt x="288925" y="336801"/>
                  </a:cubicBezTo>
                  <a:cubicBezTo>
                    <a:pt x="289983" y="332568"/>
                    <a:pt x="289935" y="327890"/>
                    <a:pt x="292100" y="324101"/>
                  </a:cubicBezTo>
                  <a:cubicBezTo>
                    <a:pt x="296894" y="315711"/>
                    <a:pt x="312777" y="313028"/>
                    <a:pt x="298450" y="298701"/>
                  </a:cubicBezTo>
                  <a:cubicBezTo>
                    <a:pt x="294634" y="294885"/>
                    <a:pt x="287867" y="296584"/>
                    <a:pt x="282575" y="295526"/>
                  </a:cubicBezTo>
                  <a:cubicBezTo>
                    <a:pt x="279400" y="296584"/>
                    <a:pt x="275663" y="296610"/>
                    <a:pt x="273050" y="298701"/>
                  </a:cubicBezTo>
                  <a:cubicBezTo>
                    <a:pt x="270070" y="301085"/>
                    <a:pt x="269398" y="305528"/>
                    <a:pt x="266700" y="308226"/>
                  </a:cubicBezTo>
                  <a:cubicBezTo>
                    <a:pt x="264002" y="310924"/>
                    <a:pt x="260350" y="312459"/>
                    <a:pt x="257175" y="314576"/>
                  </a:cubicBezTo>
                  <a:cubicBezTo>
                    <a:pt x="250969" y="333195"/>
                    <a:pt x="258799" y="319169"/>
                    <a:pt x="231775" y="327276"/>
                  </a:cubicBezTo>
                  <a:cubicBezTo>
                    <a:pt x="225460" y="329170"/>
                    <a:pt x="216775" y="339101"/>
                    <a:pt x="212725" y="343151"/>
                  </a:cubicBezTo>
                  <a:cubicBezTo>
                    <a:pt x="213783" y="347384"/>
                    <a:pt x="212814" y="352765"/>
                    <a:pt x="215900" y="355851"/>
                  </a:cubicBezTo>
                  <a:cubicBezTo>
                    <a:pt x="218986" y="358937"/>
                    <a:pt x="224589" y="357307"/>
                    <a:pt x="228600" y="359026"/>
                  </a:cubicBezTo>
                  <a:cubicBezTo>
                    <a:pt x="232107" y="360529"/>
                    <a:pt x="234950" y="363259"/>
                    <a:pt x="238125" y="365376"/>
                  </a:cubicBezTo>
                  <a:lnTo>
                    <a:pt x="241300" y="378076"/>
                  </a:lnTo>
                  <a:cubicBezTo>
                    <a:pt x="160867" y="331509"/>
                    <a:pt x="89958" y="335743"/>
                    <a:pt x="0" y="238376"/>
                  </a:cubicBezTo>
                  <a:close/>
                </a:path>
              </a:pathLst>
            </a:cu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 name="Freeform: Shape 11">
              <a:extLst>
                <a:ext uri="{FF2B5EF4-FFF2-40B4-BE49-F238E27FC236}">
                  <a16:creationId xmlns:a16="http://schemas.microsoft.com/office/drawing/2014/main" id="{D6A546E0-9628-25D3-1913-55FB682A0C49}"/>
                </a:ext>
              </a:extLst>
            </p:cNvPr>
            <p:cNvSpPr/>
            <p:nvPr/>
          </p:nvSpPr>
          <p:spPr bwMode="auto">
            <a:xfrm>
              <a:off x="7159625" y="4410075"/>
              <a:ext cx="514350" cy="527050"/>
            </a:xfrm>
            <a:custGeom>
              <a:avLst/>
              <a:gdLst>
                <a:gd name="connsiteX0" fmla="*/ 273050 w 514350"/>
                <a:gd name="connsiteY0" fmla="*/ 361950 h 527050"/>
                <a:gd name="connsiteX1" fmla="*/ 273050 w 514350"/>
                <a:gd name="connsiteY1" fmla="*/ 361950 h 527050"/>
                <a:gd name="connsiteX2" fmla="*/ 288925 w 514350"/>
                <a:gd name="connsiteY2" fmla="*/ 384175 h 527050"/>
                <a:gd name="connsiteX3" fmla="*/ 301625 w 514350"/>
                <a:gd name="connsiteY3" fmla="*/ 403225 h 527050"/>
                <a:gd name="connsiteX4" fmla="*/ 304800 w 514350"/>
                <a:gd name="connsiteY4" fmla="*/ 412750 h 527050"/>
                <a:gd name="connsiteX5" fmla="*/ 298450 w 514350"/>
                <a:gd name="connsiteY5" fmla="*/ 441325 h 527050"/>
                <a:gd name="connsiteX6" fmla="*/ 288925 w 514350"/>
                <a:gd name="connsiteY6" fmla="*/ 444500 h 527050"/>
                <a:gd name="connsiteX7" fmla="*/ 234950 w 514350"/>
                <a:gd name="connsiteY7" fmla="*/ 457200 h 527050"/>
                <a:gd name="connsiteX8" fmla="*/ 222250 w 514350"/>
                <a:gd name="connsiteY8" fmla="*/ 473075 h 527050"/>
                <a:gd name="connsiteX9" fmla="*/ 209550 w 514350"/>
                <a:gd name="connsiteY9" fmla="*/ 488950 h 527050"/>
                <a:gd name="connsiteX10" fmla="*/ 203200 w 514350"/>
                <a:gd name="connsiteY10" fmla="*/ 501650 h 527050"/>
                <a:gd name="connsiteX11" fmla="*/ 196850 w 514350"/>
                <a:gd name="connsiteY11" fmla="*/ 511175 h 527050"/>
                <a:gd name="connsiteX12" fmla="*/ 190500 w 514350"/>
                <a:gd name="connsiteY12" fmla="*/ 523875 h 527050"/>
                <a:gd name="connsiteX13" fmla="*/ 180975 w 514350"/>
                <a:gd name="connsiteY13" fmla="*/ 527050 h 527050"/>
                <a:gd name="connsiteX14" fmla="*/ 120650 w 514350"/>
                <a:gd name="connsiteY14" fmla="*/ 520700 h 527050"/>
                <a:gd name="connsiteX15" fmla="*/ 107950 w 514350"/>
                <a:gd name="connsiteY15" fmla="*/ 523875 h 527050"/>
                <a:gd name="connsiteX16" fmla="*/ 98425 w 514350"/>
                <a:gd name="connsiteY16" fmla="*/ 520700 h 527050"/>
                <a:gd name="connsiteX17" fmla="*/ 95250 w 514350"/>
                <a:gd name="connsiteY17" fmla="*/ 511175 h 527050"/>
                <a:gd name="connsiteX18" fmla="*/ 88900 w 514350"/>
                <a:gd name="connsiteY18" fmla="*/ 498475 h 527050"/>
                <a:gd name="connsiteX19" fmla="*/ 85725 w 514350"/>
                <a:gd name="connsiteY19" fmla="*/ 488950 h 527050"/>
                <a:gd name="connsiteX20" fmla="*/ 66675 w 514350"/>
                <a:gd name="connsiteY20" fmla="*/ 476250 h 527050"/>
                <a:gd name="connsiteX21" fmla="*/ 53975 w 514350"/>
                <a:gd name="connsiteY21" fmla="*/ 450850 h 527050"/>
                <a:gd name="connsiteX22" fmla="*/ 57150 w 514350"/>
                <a:gd name="connsiteY22" fmla="*/ 425450 h 527050"/>
                <a:gd name="connsiteX23" fmla="*/ 31750 w 514350"/>
                <a:gd name="connsiteY23" fmla="*/ 381000 h 527050"/>
                <a:gd name="connsiteX24" fmla="*/ 28575 w 514350"/>
                <a:gd name="connsiteY24" fmla="*/ 368300 h 527050"/>
                <a:gd name="connsiteX25" fmla="*/ 15875 w 514350"/>
                <a:gd name="connsiteY25" fmla="*/ 355600 h 527050"/>
                <a:gd name="connsiteX26" fmla="*/ 22225 w 514350"/>
                <a:gd name="connsiteY26" fmla="*/ 333375 h 527050"/>
                <a:gd name="connsiteX27" fmla="*/ 25400 w 514350"/>
                <a:gd name="connsiteY27" fmla="*/ 320675 h 527050"/>
                <a:gd name="connsiteX28" fmla="*/ 22225 w 514350"/>
                <a:gd name="connsiteY28" fmla="*/ 298450 h 527050"/>
                <a:gd name="connsiteX29" fmla="*/ 15875 w 514350"/>
                <a:gd name="connsiteY29" fmla="*/ 276225 h 527050"/>
                <a:gd name="connsiteX30" fmla="*/ 9525 w 514350"/>
                <a:gd name="connsiteY30" fmla="*/ 250825 h 527050"/>
                <a:gd name="connsiteX31" fmla="*/ 12700 w 514350"/>
                <a:gd name="connsiteY31" fmla="*/ 219075 h 527050"/>
                <a:gd name="connsiteX32" fmla="*/ 25400 w 514350"/>
                <a:gd name="connsiteY32" fmla="*/ 203200 h 527050"/>
                <a:gd name="connsiteX33" fmla="*/ 9525 w 514350"/>
                <a:gd name="connsiteY33" fmla="*/ 190500 h 527050"/>
                <a:gd name="connsiteX34" fmla="*/ 0 w 514350"/>
                <a:gd name="connsiteY34" fmla="*/ 180975 h 527050"/>
                <a:gd name="connsiteX35" fmla="*/ 9525 w 514350"/>
                <a:gd name="connsiteY35" fmla="*/ 127000 h 527050"/>
                <a:gd name="connsiteX36" fmla="*/ 22225 w 514350"/>
                <a:gd name="connsiteY36" fmla="*/ 120650 h 527050"/>
                <a:gd name="connsiteX37" fmla="*/ 25400 w 514350"/>
                <a:gd name="connsiteY37" fmla="*/ 111125 h 527050"/>
                <a:gd name="connsiteX38" fmla="*/ 31750 w 514350"/>
                <a:gd name="connsiteY38" fmla="*/ 95250 h 527050"/>
                <a:gd name="connsiteX39" fmla="*/ 34925 w 514350"/>
                <a:gd name="connsiteY39" fmla="*/ 69850 h 527050"/>
                <a:gd name="connsiteX40" fmla="*/ 82550 w 514350"/>
                <a:gd name="connsiteY40" fmla="*/ 57150 h 527050"/>
                <a:gd name="connsiteX41" fmla="*/ 117475 w 514350"/>
                <a:gd name="connsiteY41" fmla="*/ 41275 h 527050"/>
                <a:gd name="connsiteX42" fmla="*/ 177800 w 514350"/>
                <a:gd name="connsiteY42" fmla="*/ 6350 h 527050"/>
                <a:gd name="connsiteX43" fmla="*/ 190500 w 514350"/>
                <a:gd name="connsiteY43" fmla="*/ 0 h 527050"/>
                <a:gd name="connsiteX44" fmla="*/ 212725 w 514350"/>
                <a:gd name="connsiteY44" fmla="*/ 9525 h 527050"/>
                <a:gd name="connsiteX45" fmla="*/ 228600 w 514350"/>
                <a:gd name="connsiteY45" fmla="*/ 25400 h 527050"/>
                <a:gd name="connsiteX46" fmla="*/ 288925 w 514350"/>
                <a:gd name="connsiteY46" fmla="*/ 19050 h 527050"/>
                <a:gd name="connsiteX47" fmla="*/ 342900 w 514350"/>
                <a:gd name="connsiteY47" fmla="*/ 38100 h 527050"/>
                <a:gd name="connsiteX48" fmla="*/ 390525 w 514350"/>
                <a:gd name="connsiteY48" fmla="*/ 47625 h 527050"/>
                <a:gd name="connsiteX49" fmla="*/ 403225 w 514350"/>
                <a:gd name="connsiteY49" fmla="*/ 50800 h 527050"/>
                <a:gd name="connsiteX50" fmla="*/ 425450 w 514350"/>
                <a:gd name="connsiteY50" fmla="*/ 69850 h 527050"/>
                <a:gd name="connsiteX51" fmla="*/ 431800 w 514350"/>
                <a:gd name="connsiteY51" fmla="*/ 88900 h 527050"/>
                <a:gd name="connsiteX52" fmla="*/ 450850 w 514350"/>
                <a:gd name="connsiteY52" fmla="*/ 114300 h 527050"/>
                <a:gd name="connsiteX53" fmla="*/ 454025 w 514350"/>
                <a:gd name="connsiteY53" fmla="*/ 130175 h 527050"/>
                <a:gd name="connsiteX54" fmla="*/ 469900 w 514350"/>
                <a:gd name="connsiteY54" fmla="*/ 142875 h 527050"/>
                <a:gd name="connsiteX55" fmla="*/ 482600 w 514350"/>
                <a:gd name="connsiteY55" fmla="*/ 158750 h 527050"/>
                <a:gd name="connsiteX56" fmla="*/ 492125 w 514350"/>
                <a:gd name="connsiteY56" fmla="*/ 200025 h 527050"/>
                <a:gd name="connsiteX57" fmla="*/ 495300 w 514350"/>
                <a:gd name="connsiteY57" fmla="*/ 215900 h 527050"/>
                <a:gd name="connsiteX58" fmla="*/ 498475 w 514350"/>
                <a:gd name="connsiteY58" fmla="*/ 238125 h 527050"/>
                <a:gd name="connsiteX59" fmla="*/ 514350 w 514350"/>
                <a:gd name="connsiteY59" fmla="*/ 269875 h 527050"/>
                <a:gd name="connsiteX60" fmla="*/ 501650 w 514350"/>
                <a:gd name="connsiteY60" fmla="*/ 292100 h 527050"/>
                <a:gd name="connsiteX61" fmla="*/ 441325 w 514350"/>
                <a:gd name="connsiteY61" fmla="*/ 295275 h 527050"/>
                <a:gd name="connsiteX62" fmla="*/ 387350 w 514350"/>
                <a:gd name="connsiteY62" fmla="*/ 298450 h 527050"/>
                <a:gd name="connsiteX63" fmla="*/ 377825 w 514350"/>
                <a:gd name="connsiteY63" fmla="*/ 311150 h 527050"/>
                <a:gd name="connsiteX64" fmla="*/ 349250 w 514350"/>
                <a:gd name="connsiteY64" fmla="*/ 333375 h 527050"/>
                <a:gd name="connsiteX65" fmla="*/ 317500 w 514350"/>
                <a:gd name="connsiteY65" fmla="*/ 336550 h 527050"/>
                <a:gd name="connsiteX66" fmla="*/ 295275 w 514350"/>
                <a:gd name="connsiteY66" fmla="*/ 333375 h 527050"/>
                <a:gd name="connsiteX67" fmla="*/ 282575 w 514350"/>
                <a:gd name="connsiteY67" fmla="*/ 330200 h 527050"/>
                <a:gd name="connsiteX68" fmla="*/ 276225 w 514350"/>
                <a:gd name="connsiteY68" fmla="*/ 320675 h 527050"/>
                <a:gd name="connsiteX69" fmla="*/ 260350 w 514350"/>
                <a:gd name="connsiteY69" fmla="*/ 327025 h 527050"/>
                <a:gd name="connsiteX70" fmla="*/ 269875 w 514350"/>
                <a:gd name="connsiteY70" fmla="*/ 330200 h 527050"/>
                <a:gd name="connsiteX71" fmla="*/ 273050 w 514350"/>
                <a:gd name="connsiteY71" fmla="*/ 342900 h 527050"/>
                <a:gd name="connsiteX72" fmla="*/ 279400 w 514350"/>
                <a:gd name="connsiteY72" fmla="*/ 352425 h 527050"/>
                <a:gd name="connsiteX73" fmla="*/ 282575 w 514350"/>
                <a:gd name="connsiteY73" fmla="*/ 365125 h 527050"/>
                <a:gd name="connsiteX74" fmla="*/ 273050 w 514350"/>
                <a:gd name="connsiteY74" fmla="*/ 361950 h 527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514350" h="527050">
                  <a:moveTo>
                    <a:pt x="273050" y="361950"/>
                  </a:moveTo>
                  <a:lnTo>
                    <a:pt x="273050" y="361950"/>
                  </a:lnTo>
                  <a:cubicBezTo>
                    <a:pt x="278342" y="369358"/>
                    <a:pt x="284565" y="376183"/>
                    <a:pt x="288925" y="384175"/>
                  </a:cubicBezTo>
                  <a:cubicBezTo>
                    <a:pt x="300641" y="405654"/>
                    <a:pt x="281810" y="390015"/>
                    <a:pt x="301625" y="403225"/>
                  </a:cubicBezTo>
                  <a:cubicBezTo>
                    <a:pt x="302683" y="406400"/>
                    <a:pt x="305078" y="409415"/>
                    <a:pt x="304800" y="412750"/>
                  </a:cubicBezTo>
                  <a:cubicBezTo>
                    <a:pt x="303990" y="422474"/>
                    <a:pt x="302814" y="432598"/>
                    <a:pt x="298450" y="441325"/>
                  </a:cubicBezTo>
                  <a:cubicBezTo>
                    <a:pt x="296953" y="444318"/>
                    <a:pt x="292001" y="443182"/>
                    <a:pt x="288925" y="444500"/>
                  </a:cubicBezTo>
                  <a:cubicBezTo>
                    <a:pt x="257235" y="458081"/>
                    <a:pt x="300135" y="447172"/>
                    <a:pt x="234950" y="457200"/>
                  </a:cubicBezTo>
                  <a:cubicBezTo>
                    <a:pt x="216699" y="463284"/>
                    <a:pt x="232217" y="455135"/>
                    <a:pt x="222250" y="473075"/>
                  </a:cubicBezTo>
                  <a:cubicBezTo>
                    <a:pt x="218959" y="478999"/>
                    <a:pt x="213309" y="483311"/>
                    <a:pt x="209550" y="488950"/>
                  </a:cubicBezTo>
                  <a:cubicBezTo>
                    <a:pt x="206925" y="492888"/>
                    <a:pt x="205548" y="497541"/>
                    <a:pt x="203200" y="501650"/>
                  </a:cubicBezTo>
                  <a:cubicBezTo>
                    <a:pt x="201307" y="504963"/>
                    <a:pt x="198743" y="507862"/>
                    <a:pt x="196850" y="511175"/>
                  </a:cubicBezTo>
                  <a:cubicBezTo>
                    <a:pt x="194502" y="515284"/>
                    <a:pt x="193847" y="520528"/>
                    <a:pt x="190500" y="523875"/>
                  </a:cubicBezTo>
                  <a:cubicBezTo>
                    <a:pt x="188133" y="526242"/>
                    <a:pt x="184150" y="525992"/>
                    <a:pt x="180975" y="527050"/>
                  </a:cubicBezTo>
                  <a:cubicBezTo>
                    <a:pt x="161740" y="524302"/>
                    <a:pt x="139632" y="520700"/>
                    <a:pt x="120650" y="520700"/>
                  </a:cubicBezTo>
                  <a:cubicBezTo>
                    <a:pt x="116286" y="520700"/>
                    <a:pt x="112183" y="522817"/>
                    <a:pt x="107950" y="523875"/>
                  </a:cubicBezTo>
                  <a:cubicBezTo>
                    <a:pt x="104775" y="522817"/>
                    <a:pt x="100792" y="523067"/>
                    <a:pt x="98425" y="520700"/>
                  </a:cubicBezTo>
                  <a:cubicBezTo>
                    <a:pt x="96058" y="518333"/>
                    <a:pt x="96568" y="514251"/>
                    <a:pt x="95250" y="511175"/>
                  </a:cubicBezTo>
                  <a:cubicBezTo>
                    <a:pt x="93386" y="506825"/>
                    <a:pt x="90764" y="502825"/>
                    <a:pt x="88900" y="498475"/>
                  </a:cubicBezTo>
                  <a:cubicBezTo>
                    <a:pt x="87582" y="495399"/>
                    <a:pt x="87581" y="491735"/>
                    <a:pt x="85725" y="488950"/>
                  </a:cubicBezTo>
                  <a:cubicBezTo>
                    <a:pt x="78930" y="478757"/>
                    <a:pt x="76661" y="479579"/>
                    <a:pt x="66675" y="476250"/>
                  </a:cubicBezTo>
                  <a:cubicBezTo>
                    <a:pt x="61912" y="469105"/>
                    <a:pt x="54650" y="459630"/>
                    <a:pt x="53975" y="450850"/>
                  </a:cubicBezTo>
                  <a:cubicBezTo>
                    <a:pt x="53321" y="442343"/>
                    <a:pt x="56092" y="433917"/>
                    <a:pt x="57150" y="425450"/>
                  </a:cubicBezTo>
                  <a:cubicBezTo>
                    <a:pt x="40543" y="404691"/>
                    <a:pt x="43196" y="410760"/>
                    <a:pt x="31750" y="381000"/>
                  </a:cubicBezTo>
                  <a:cubicBezTo>
                    <a:pt x="30184" y="376927"/>
                    <a:pt x="30888" y="372000"/>
                    <a:pt x="28575" y="368300"/>
                  </a:cubicBezTo>
                  <a:cubicBezTo>
                    <a:pt x="25402" y="363223"/>
                    <a:pt x="20108" y="359833"/>
                    <a:pt x="15875" y="355600"/>
                  </a:cubicBezTo>
                  <a:cubicBezTo>
                    <a:pt x="17992" y="348192"/>
                    <a:pt x="20198" y="340808"/>
                    <a:pt x="22225" y="333375"/>
                  </a:cubicBezTo>
                  <a:cubicBezTo>
                    <a:pt x="23373" y="329165"/>
                    <a:pt x="25400" y="325039"/>
                    <a:pt x="25400" y="320675"/>
                  </a:cubicBezTo>
                  <a:cubicBezTo>
                    <a:pt x="25400" y="313191"/>
                    <a:pt x="23793" y="305767"/>
                    <a:pt x="22225" y="298450"/>
                  </a:cubicBezTo>
                  <a:cubicBezTo>
                    <a:pt x="20611" y="290916"/>
                    <a:pt x="17860" y="283670"/>
                    <a:pt x="15875" y="276225"/>
                  </a:cubicBezTo>
                  <a:cubicBezTo>
                    <a:pt x="13626" y="267792"/>
                    <a:pt x="9525" y="250825"/>
                    <a:pt x="9525" y="250825"/>
                  </a:cubicBezTo>
                  <a:cubicBezTo>
                    <a:pt x="10583" y="240242"/>
                    <a:pt x="9337" y="229165"/>
                    <a:pt x="12700" y="219075"/>
                  </a:cubicBezTo>
                  <a:cubicBezTo>
                    <a:pt x="14843" y="212646"/>
                    <a:pt x="26148" y="209935"/>
                    <a:pt x="25400" y="203200"/>
                  </a:cubicBezTo>
                  <a:cubicBezTo>
                    <a:pt x="24652" y="196465"/>
                    <a:pt x="14625" y="194962"/>
                    <a:pt x="9525" y="190500"/>
                  </a:cubicBezTo>
                  <a:cubicBezTo>
                    <a:pt x="6146" y="187543"/>
                    <a:pt x="3175" y="184150"/>
                    <a:pt x="0" y="180975"/>
                  </a:cubicBezTo>
                  <a:cubicBezTo>
                    <a:pt x="3175" y="162983"/>
                    <a:pt x="3209" y="144143"/>
                    <a:pt x="9525" y="127000"/>
                  </a:cubicBezTo>
                  <a:cubicBezTo>
                    <a:pt x="11161" y="122559"/>
                    <a:pt x="18878" y="123997"/>
                    <a:pt x="22225" y="120650"/>
                  </a:cubicBezTo>
                  <a:cubicBezTo>
                    <a:pt x="24592" y="118283"/>
                    <a:pt x="24225" y="114259"/>
                    <a:pt x="25400" y="111125"/>
                  </a:cubicBezTo>
                  <a:cubicBezTo>
                    <a:pt x="27401" y="105789"/>
                    <a:pt x="29633" y="100542"/>
                    <a:pt x="31750" y="95250"/>
                  </a:cubicBezTo>
                  <a:cubicBezTo>
                    <a:pt x="32808" y="86783"/>
                    <a:pt x="31394" y="77618"/>
                    <a:pt x="34925" y="69850"/>
                  </a:cubicBezTo>
                  <a:cubicBezTo>
                    <a:pt x="41816" y="54689"/>
                    <a:pt x="75846" y="57759"/>
                    <a:pt x="82550" y="57150"/>
                  </a:cubicBezTo>
                  <a:cubicBezTo>
                    <a:pt x="111443" y="37888"/>
                    <a:pt x="60435" y="70852"/>
                    <a:pt x="117475" y="41275"/>
                  </a:cubicBezTo>
                  <a:cubicBezTo>
                    <a:pt x="138102" y="30579"/>
                    <a:pt x="157018" y="16741"/>
                    <a:pt x="177800" y="6350"/>
                  </a:cubicBezTo>
                  <a:lnTo>
                    <a:pt x="190500" y="0"/>
                  </a:lnTo>
                  <a:cubicBezTo>
                    <a:pt x="197908" y="3175"/>
                    <a:pt x="206019" y="5054"/>
                    <a:pt x="212725" y="9525"/>
                  </a:cubicBezTo>
                  <a:cubicBezTo>
                    <a:pt x="218952" y="13676"/>
                    <a:pt x="221174" y="24472"/>
                    <a:pt x="228600" y="25400"/>
                  </a:cubicBezTo>
                  <a:cubicBezTo>
                    <a:pt x="248663" y="27908"/>
                    <a:pt x="268817" y="21167"/>
                    <a:pt x="288925" y="19050"/>
                  </a:cubicBezTo>
                  <a:cubicBezTo>
                    <a:pt x="304605" y="24930"/>
                    <a:pt x="326977" y="33677"/>
                    <a:pt x="342900" y="38100"/>
                  </a:cubicBezTo>
                  <a:cubicBezTo>
                    <a:pt x="371486" y="46041"/>
                    <a:pt x="365989" y="42718"/>
                    <a:pt x="390525" y="47625"/>
                  </a:cubicBezTo>
                  <a:cubicBezTo>
                    <a:pt x="394804" y="48481"/>
                    <a:pt x="398992" y="49742"/>
                    <a:pt x="403225" y="50800"/>
                  </a:cubicBezTo>
                  <a:cubicBezTo>
                    <a:pt x="407605" y="54085"/>
                    <a:pt x="422291" y="64164"/>
                    <a:pt x="425450" y="69850"/>
                  </a:cubicBezTo>
                  <a:cubicBezTo>
                    <a:pt x="428701" y="75701"/>
                    <a:pt x="429030" y="82806"/>
                    <a:pt x="431800" y="88900"/>
                  </a:cubicBezTo>
                  <a:cubicBezTo>
                    <a:pt x="438375" y="103365"/>
                    <a:pt x="440789" y="104239"/>
                    <a:pt x="450850" y="114300"/>
                  </a:cubicBezTo>
                  <a:cubicBezTo>
                    <a:pt x="451908" y="119592"/>
                    <a:pt x="451032" y="125685"/>
                    <a:pt x="454025" y="130175"/>
                  </a:cubicBezTo>
                  <a:cubicBezTo>
                    <a:pt x="457784" y="135814"/>
                    <a:pt x="465108" y="138083"/>
                    <a:pt x="469900" y="142875"/>
                  </a:cubicBezTo>
                  <a:cubicBezTo>
                    <a:pt x="474692" y="147667"/>
                    <a:pt x="478367" y="153458"/>
                    <a:pt x="482600" y="158750"/>
                  </a:cubicBezTo>
                  <a:cubicBezTo>
                    <a:pt x="489854" y="195022"/>
                    <a:pt x="480637" y="150243"/>
                    <a:pt x="492125" y="200025"/>
                  </a:cubicBezTo>
                  <a:cubicBezTo>
                    <a:pt x="493338" y="205283"/>
                    <a:pt x="494413" y="210577"/>
                    <a:pt x="495300" y="215900"/>
                  </a:cubicBezTo>
                  <a:cubicBezTo>
                    <a:pt x="496530" y="223282"/>
                    <a:pt x="496419" y="230929"/>
                    <a:pt x="498475" y="238125"/>
                  </a:cubicBezTo>
                  <a:cubicBezTo>
                    <a:pt x="503070" y="254208"/>
                    <a:pt x="506575" y="258212"/>
                    <a:pt x="514350" y="269875"/>
                  </a:cubicBezTo>
                  <a:cubicBezTo>
                    <a:pt x="510117" y="277283"/>
                    <a:pt x="509709" y="289297"/>
                    <a:pt x="501650" y="292100"/>
                  </a:cubicBezTo>
                  <a:cubicBezTo>
                    <a:pt x="482631" y="298715"/>
                    <a:pt x="461430" y="294158"/>
                    <a:pt x="441325" y="295275"/>
                  </a:cubicBezTo>
                  <a:lnTo>
                    <a:pt x="387350" y="298450"/>
                  </a:lnTo>
                  <a:cubicBezTo>
                    <a:pt x="384175" y="302683"/>
                    <a:pt x="381365" y="307217"/>
                    <a:pt x="377825" y="311150"/>
                  </a:cubicBezTo>
                  <a:cubicBezTo>
                    <a:pt x="367973" y="322097"/>
                    <a:pt x="362985" y="331262"/>
                    <a:pt x="349250" y="333375"/>
                  </a:cubicBezTo>
                  <a:cubicBezTo>
                    <a:pt x="338738" y="334992"/>
                    <a:pt x="328083" y="335492"/>
                    <a:pt x="317500" y="336550"/>
                  </a:cubicBezTo>
                  <a:cubicBezTo>
                    <a:pt x="310092" y="335492"/>
                    <a:pt x="302638" y="334714"/>
                    <a:pt x="295275" y="333375"/>
                  </a:cubicBezTo>
                  <a:cubicBezTo>
                    <a:pt x="290982" y="332594"/>
                    <a:pt x="286206" y="332621"/>
                    <a:pt x="282575" y="330200"/>
                  </a:cubicBezTo>
                  <a:cubicBezTo>
                    <a:pt x="279400" y="328083"/>
                    <a:pt x="278342" y="323850"/>
                    <a:pt x="276225" y="320675"/>
                  </a:cubicBezTo>
                  <a:cubicBezTo>
                    <a:pt x="270933" y="322792"/>
                    <a:pt x="263511" y="322283"/>
                    <a:pt x="260350" y="327025"/>
                  </a:cubicBezTo>
                  <a:cubicBezTo>
                    <a:pt x="258494" y="329810"/>
                    <a:pt x="267784" y="327587"/>
                    <a:pt x="269875" y="330200"/>
                  </a:cubicBezTo>
                  <a:cubicBezTo>
                    <a:pt x="272601" y="333607"/>
                    <a:pt x="271331" y="338889"/>
                    <a:pt x="273050" y="342900"/>
                  </a:cubicBezTo>
                  <a:cubicBezTo>
                    <a:pt x="274553" y="346407"/>
                    <a:pt x="277283" y="349250"/>
                    <a:pt x="279400" y="352425"/>
                  </a:cubicBezTo>
                  <a:cubicBezTo>
                    <a:pt x="280458" y="356658"/>
                    <a:pt x="280456" y="361311"/>
                    <a:pt x="282575" y="365125"/>
                  </a:cubicBezTo>
                  <a:cubicBezTo>
                    <a:pt x="285866" y="371049"/>
                    <a:pt x="274637" y="362479"/>
                    <a:pt x="273050" y="361950"/>
                  </a:cubicBezTo>
                  <a:close/>
                </a:path>
              </a:pathLst>
            </a:cu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 name="Freeform: Shape 14">
              <a:extLst>
                <a:ext uri="{FF2B5EF4-FFF2-40B4-BE49-F238E27FC236}">
                  <a16:creationId xmlns:a16="http://schemas.microsoft.com/office/drawing/2014/main" id="{AC6EBFBF-D183-D0EB-2883-4DC46FD31556}"/>
                </a:ext>
              </a:extLst>
            </p:cNvPr>
            <p:cNvSpPr/>
            <p:nvPr/>
          </p:nvSpPr>
          <p:spPr bwMode="auto">
            <a:xfrm>
              <a:off x="7340035" y="4702175"/>
              <a:ext cx="483298" cy="422275"/>
            </a:xfrm>
            <a:custGeom>
              <a:avLst/>
              <a:gdLst>
                <a:gd name="connsiteX0" fmla="*/ 565 w 483298"/>
                <a:gd name="connsiteY0" fmla="*/ 225425 h 422275"/>
                <a:gd name="connsiteX1" fmla="*/ 565 w 483298"/>
                <a:gd name="connsiteY1" fmla="*/ 225425 h 422275"/>
                <a:gd name="connsiteX2" fmla="*/ 19615 w 483298"/>
                <a:gd name="connsiteY2" fmla="*/ 257175 h 422275"/>
                <a:gd name="connsiteX3" fmla="*/ 22790 w 483298"/>
                <a:gd name="connsiteY3" fmla="*/ 266700 h 422275"/>
                <a:gd name="connsiteX4" fmla="*/ 29140 w 483298"/>
                <a:gd name="connsiteY4" fmla="*/ 317500 h 422275"/>
                <a:gd name="connsiteX5" fmla="*/ 38665 w 483298"/>
                <a:gd name="connsiteY5" fmla="*/ 327025 h 422275"/>
                <a:gd name="connsiteX6" fmla="*/ 54540 w 483298"/>
                <a:gd name="connsiteY6" fmla="*/ 358775 h 422275"/>
                <a:gd name="connsiteX7" fmla="*/ 57715 w 483298"/>
                <a:gd name="connsiteY7" fmla="*/ 368300 h 422275"/>
                <a:gd name="connsiteX8" fmla="*/ 98990 w 483298"/>
                <a:gd name="connsiteY8" fmla="*/ 406400 h 422275"/>
                <a:gd name="connsiteX9" fmla="*/ 108515 w 483298"/>
                <a:gd name="connsiteY9" fmla="*/ 415925 h 422275"/>
                <a:gd name="connsiteX10" fmla="*/ 127565 w 483298"/>
                <a:gd name="connsiteY10" fmla="*/ 422275 h 422275"/>
                <a:gd name="connsiteX11" fmla="*/ 168840 w 483298"/>
                <a:gd name="connsiteY11" fmla="*/ 419100 h 422275"/>
                <a:gd name="connsiteX12" fmla="*/ 235515 w 483298"/>
                <a:gd name="connsiteY12" fmla="*/ 400050 h 422275"/>
                <a:gd name="connsiteX13" fmla="*/ 260915 w 483298"/>
                <a:gd name="connsiteY13" fmla="*/ 390525 h 422275"/>
                <a:gd name="connsiteX14" fmla="*/ 270440 w 483298"/>
                <a:gd name="connsiteY14" fmla="*/ 387350 h 422275"/>
                <a:gd name="connsiteX15" fmla="*/ 279965 w 483298"/>
                <a:gd name="connsiteY15" fmla="*/ 374650 h 422275"/>
                <a:gd name="connsiteX16" fmla="*/ 318065 w 483298"/>
                <a:gd name="connsiteY16" fmla="*/ 377825 h 422275"/>
                <a:gd name="connsiteX17" fmla="*/ 327590 w 483298"/>
                <a:gd name="connsiteY17" fmla="*/ 384175 h 422275"/>
                <a:gd name="connsiteX18" fmla="*/ 330765 w 483298"/>
                <a:gd name="connsiteY18" fmla="*/ 396875 h 422275"/>
                <a:gd name="connsiteX19" fmla="*/ 346640 w 483298"/>
                <a:gd name="connsiteY19" fmla="*/ 400050 h 422275"/>
                <a:gd name="connsiteX20" fmla="*/ 387915 w 483298"/>
                <a:gd name="connsiteY20" fmla="*/ 393700 h 422275"/>
                <a:gd name="connsiteX21" fmla="*/ 445065 w 483298"/>
                <a:gd name="connsiteY21" fmla="*/ 377825 h 422275"/>
                <a:gd name="connsiteX22" fmla="*/ 448240 w 483298"/>
                <a:gd name="connsiteY22" fmla="*/ 368300 h 422275"/>
                <a:gd name="connsiteX23" fmla="*/ 467290 w 483298"/>
                <a:gd name="connsiteY23" fmla="*/ 381000 h 422275"/>
                <a:gd name="connsiteX24" fmla="*/ 470465 w 483298"/>
                <a:gd name="connsiteY24" fmla="*/ 365125 h 422275"/>
                <a:gd name="connsiteX25" fmla="*/ 445065 w 483298"/>
                <a:gd name="connsiteY25" fmla="*/ 336550 h 422275"/>
                <a:gd name="connsiteX26" fmla="*/ 429190 w 483298"/>
                <a:gd name="connsiteY26" fmla="*/ 333375 h 422275"/>
                <a:gd name="connsiteX27" fmla="*/ 426015 w 483298"/>
                <a:gd name="connsiteY27" fmla="*/ 317500 h 422275"/>
                <a:gd name="connsiteX28" fmla="*/ 432365 w 483298"/>
                <a:gd name="connsiteY28" fmla="*/ 307975 h 422275"/>
                <a:gd name="connsiteX29" fmla="*/ 451415 w 483298"/>
                <a:gd name="connsiteY29" fmla="*/ 301625 h 422275"/>
                <a:gd name="connsiteX30" fmla="*/ 479990 w 483298"/>
                <a:gd name="connsiteY30" fmla="*/ 288925 h 422275"/>
                <a:gd name="connsiteX31" fmla="*/ 479990 w 483298"/>
                <a:gd name="connsiteY31" fmla="*/ 250825 h 422275"/>
                <a:gd name="connsiteX32" fmla="*/ 483165 w 483298"/>
                <a:gd name="connsiteY32" fmla="*/ 238125 h 422275"/>
                <a:gd name="connsiteX33" fmla="*/ 479990 w 483298"/>
                <a:gd name="connsiteY33" fmla="*/ 200025 h 422275"/>
                <a:gd name="connsiteX34" fmla="*/ 441890 w 483298"/>
                <a:gd name="connsiteY34" fmla="*/ 158750 h 422275"/>
                <a:gd name="connsiteX35" fmla="*/ 432365 w 483298"/>
                <a:gd name="connsiteY35" fmla="*/ 152400 h 422275"/>
                <a:gd name="connsiteX36" fmla="*/ 422840 w 483298"/>
                <a:gd name="connsiteY36" fmla="*/ 142875 h 422275"/>
                <a:gd name="connsiteX37" fmla="*/ 410140 w 483298"/>
                <a:gd name="connsiteY37" fmla="*/ 136525 h 422275"/>
                <a:gd name="connsiteX38" fmla="*/ 400615 w 483298"/>
                <a:gd name="connsiteY38" fmla="*/ 133350 h 422275"/>
                <a:gd name="connsiteX39" fmla="*/ 337115 w 483298"/>
                <a:gd name="connsiteY39" fmla="*/ 127000 h 422275"/>
                <a:gd name="connsiteX40" fmla="*/ 333940 w 483298"/>
                <a:gd name="connsiteY40" fmla="*/ 114300 h 422275"/>
                <a:gd name="connsiteX41" fmla="*/ 346640 w 483298"/>
                <a:gd name="connsiteY41" fmla="*/ 76200 h 422275"/>
                <a:gd name="connsiteX42" fmla="*/ 343465 w 483298"/>
                <a:gd name="connsiteY42" fmla="*/ 41275 h 422275"/>
                <a:gd name="connsiteX43" fmla="*/ 337115 w 483298"/>
                <a:gd name="connsiteY43" fmla="*/ 28575 h 422275"/>
                <a:gd name="connsiteX44" fmla="*/ 333940 w 483298"/>
                <a:gd name="connsiteY44" fmla="*/ 19050 h 422275"/>
                <a:gd name="connsiteX45" fmla="*/ 324415 w 483298"/>
                <a:gd name="connsiteY45" fmla="*/ 12700 h 422275"/>
                <a:gd name="connsiteX46" fmla="*/ 311715 w 483298"/>
                <a:gd name="connsiteY46" fmla="*/ 6350 h 422275"/>
                <a:gd name="connsiteX47" fmla="*/ 295840 w 483298"/>
                <a:gd name="connsiteY47" fmla="*/ 3175 h 422275"/>
                <a:gd name="connsiteX48" fmla="*/ 286315 w 483298"/>
                <a:gd name="connsiteY48" fmla="*/ 0 h 422275"/>
                <a:gd name="connsiteX49" fmla="*/ 219640 w 483298"/>
                <a:gd name="connsiteY49" fmla="*/ 3175 h 422275"/>
                <a:gd name="connsiteX50" fmla="*/ 210115 w 483298"/>
                <a:gd name="connsiteY50" fmla="*/ 6350 h 422275"/>
                <a:gd name="connsiteX51" fmla="*/ 175190 w 483298"/>
                <a:gd name="connsiteY51" fmla="*/ 38100 h 422275"/>
                <a:gd name="connsiteX52" fmla="*/ 165665 w 483298"/>
                <a:gd name="connsiteY52" fmla="*/ 47625 h 422275"/>
                <a:gd name="connsiteX53" fmla="*/ 152965 w 483298"/>
                <a:gd name="connsiteY53" fmla="*/ 50800 h 422275"/>
                <a:gd name="connsiteX54" fmla="*/ 118040 w 483298"/>
                <a:gd name="connsiteY54" fmla="*/ 47625 h 422275"/>
                <a:gd name="connsiteX55" fmla="*/ 108515 w 483298"/>
                <a:gd name="connsiteY55" fmla="*/ 44450 h 422275"/>
                <a:gd name="connsiteX56" fmla="*/ 92640 w 483298"/>
                <a:gd name="connsiteY56" fmla="*/ 50800 h 422275"/>
                <a:gd name="connsiteX57" fmla="*/ 83115 w 483298"/>
                <a:gd name="connsiteY57" fmla="*/ 53975 h 422275"/>
                <a:gd name="connsiteX58" fmla="*/ 86290 w 483298"/>
                <a:gd name="connsiteY58" fmla="*/ 66675 h 422275"/>
                <a:gd name="connsiteX59" fmla="*/ 102165 w 483298"/>
                <a:gd name="connsiteY59" fmla="*/ 73025 h 422275"/>
                <a:gd name="connsiteX60" fmla="*/ 108515 w 483298"/>
                <a:gd name="connsiteY60" fmla="*/ 111125 h 422275"/>
                <a:gd name="connsiteX61" fmla="*/ 121215 w 483298"/>
                <a:gd name="connsiteY61" fmla="*/ 130175 h 422275"/>
                <a:gd name="connsiteX62" fmla="*/ 118040 w 483298"/>
                <a:gd name="connsiteY62" fmla="*/ 149225 h 422275"/>
                <a:gd name="connsiteX63" fmla="*/ 105340 w 483298"/>
                <a:gd name="connsiteY63" fmla="*/ 152400 h 422275"/>
                <a:gd name="connsiteX64" fmla="*/ 89465 w 483298"/>
                <a:gd name="connsiteY64" fmla="*/ 155575 h 422275"/>
                <a:gd name="connsiteX65" fmla="*/ 76765 w 483298"/>
                <a:gd name="connsiteY65" fmla="*/ 158750 h 422275"/>
                <a:gd name="connsiteX66" fmla="*/ 54540 w 483298"/>
                <a:gd name="connsiteY66" fmla="*/ 161925 h 422275"/>
                <a:gd name="connsiteX67" fmla="*/ 45015 w 483298"/>
                <a:gd name="connsiteY67" fmla="*/ 180975 h 422275"/>
                <a:gd name="connsiteX68" fmla="*/ 25965 w 483298"/>
                <a:gd name="connsiteY68" fmla="*/ 187325 h 422275"/>
                <a:gd name="connsiteX69" fmla="*/ 16440 w 483298"/>
                <a:gd name="connsiteY69" fmla="*/ 196850 h 422275"/>
                <a:gd name="connsiteX70" fmla="*/ 565 w 483298"/>
                <a:gd name="connsiteY70" fmla="*/ 225425 h 422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483298" h="422275">
                  <a:moveTo>
                    <a:pt x="565" y="225425"/>
                  </a:moveTo>
                  <a:lnTo>
                    <a:pt x="565" y="225425"/>
                  </a:lnTo>
                  <a:cubicBezTo>
                    <a:pt x="6915" y="236008"/>
                    <a:pt x="13764" y="246308"/>
                    <a:pt x="19615" y="257175"/>
                  </a:cubicBezTo>
                  <a:cubicBezTo>
                    <a:pt x="21202" y="260122"/>
                    <a:pt x="22268" y="263394"/>
                    <a:pt x="22790" y="266700"/>
                  </a:cubicBezTo>
                  <a:cubicBezTo>
                    <a:pt x="25452" y="283556"/>
                    <a:pt x="24797" y="300997"/>
                    <a:pt x="29140" y="317500"/>
                  </a:cubicBezTo>
                  <a:cubicBezTo>
                    <a:pt x="30283" y="321842"/>
                    <a:pt x="35971" y="323433"/>
                    <a:pt x="38665" y="327025"/>
                  </a:cubicBezTo>
                  <a:cubicBezTo>
                    <a:pt x="46838" y="337923"/>
                    <a:pt x="49855" y="346281"/>
                    <a:pt x="54540" y="358775"/>
                  </a:cubicBezTo>
                  <a:cubicBezTo>
                    <a:pt x="55715" y="361909"/>
                    <a:pt x="55941" y="365462"/>
                    <a:pt x="57715" y="368300"/>
                  </a:cubicBezTo>
                  <a:cubicBezTo>
                    <a:pt x="73204" y="393082"/>
                    <a:pt x="73523" y="380933"/>
                    <a:pt x="98990" y="406400"/>
                  </a:cubicBezTo>
                  <a:cubicBezTo>
                    <a:pt x="102165" y="409575"/>
                    <a:pt x="104590" y="413744"/>
                    <a:pt x="108515" y="415925"/>
                  </a:cubicBezTo>
                  <a:cubicBezTo>
                    <a:pt x="114366" y="419176"/>
                    <a:pt x="127565" y="422275"/>
                    <a:pt x="127565" y="422275"/>
                  </a:cubicBezTo>
                  <a:cubicBezTo>
                    <a:pt x="141323" y="421217"/>
                    <a:pt x="155324" y="421883"/>
                    <a:pt x="168840" y="419100"/>
                  </a:cubicBezTo>
                  <a:cubicBezTo>
                    <a:pt x="191480" y="414439"/>
                    <a:pt x="213439" y="406901"/>
                    <a:pt x="235515" y="400050"/>
                  </a:cubicBezTo>
                  <a:cubicBezTo>
                    <a:pt x="244151" y="397370"/>
                    <a:pt x="252417" y="393615"/>
                    <a:pt x="260915" y="390525"/>
                  </a:cubicBezTo>
                  <a:cubicBezTo>
                    <a:pt x="264060" y="389381"/>
                    <a:pt x="267265" y="388408"/>
                    <a:pt x="270440" y="387350"/>
                  </a:cubicBezTo>
                  <a:cubicBezTo>
                    <a:pt x="273615" y="383117"/>
                    <a:pt x="275478" y="377455"/>
                    <a:pt x="279965" y="374650"/>
                  </a:cubicBezTo>
                  <a:cubicBezTo>
                    <a:pt x="292461" y="366840"/>
                    <a:pt x="306262" y="374453"/>
                    <a:pt x="318065" y="377825"/>
                  </a:cubicBezTo>
                  <a:cubicBezTo>
                    <a:pt x="321240" y="379942"/>
                    <a:pt x="325473" y="381000"/>
                    <a:pt x="327590" y="384175"/>
                  </a:cubicBezTo>
                  <a:cubicBezTo>
                    <a:pt x="330011" y="387806"/>
                    <a:pt x="327413" y="394081"/>
                    <a:pt x="330765" y="396875"/>
                  </a:cubicBezTo>
                  <a:cubicBezTo>
                    <a:pt x="334911" y="400330"/>
                    <a:pt x="341348" y="398992"/>
                    <a:pt x="346640" y="400050"/>
                  </a:cubicBezTo>
                  <a:cubicBezTo>
                    <a:pt x="360398" y="397933"/>
                    <a:pt x="374337" y="396766"/>
                    <a:pt x="387915" y="393700"/>
                  </a:cubicBezTo>
                  <a:cubicBezTo>
                    <a:pt x="407201" y="389345"/>
                    <a:pt x="445065" y="377825"/>
                    <a:pt x="445065" y="377825"/>
                  </a:cubicBezTo>
                  <a:cubicBezTo>
                    <a:pt x="446123" y="374650"/>
                    <a:pt x="445133" y="369543"/>
                    <a:pt x="448240" y="368300"/>
                  </a:cubicBezTo>
                  <a:cubicBezTo>
                    <a:pt x="459031" y="363984"/>
                    <a:pt x="463426" y="375205"/>
                    <a:pt x="467290" y="381000"/>
                  </a:cubicBezTo>
                  <a:cubicBezTo>
                    <a:pt x="468348" y="375708"/>
                    <a:pt x="471774" y="370360"/>
                    <a:pt x="470465" y="365125"/>
                  </a:cubicBezTo>
                  <a:cubicBezTo>
                    <a:pt x="466317" y="348533"/>
                    <a:pt x="459350" y="341312"/>
                    <a:pt x="445065" y="336550"/>
                  </a:cubicBezTo>
                  <a:cubicBezTo>
                    <a:pt x="439945" y="334843"/>
                    <a:pt x="434482" y="334433"/>
                    <a:pt x="429190" y="333375"/>
                  </a:cubicBezTo>
                  <a:cubicBezTo>
                    <a:pt x="428132" y="328083"/>
                    <a:pt x="425346" y="322855"/>
                    <a:pt x="426015" y="317500"/>
                  </a:cubicBezTo>
                  <a:cubicBezTo>
                    <a:pt x="426488" y="313714"/>
                    <a:pt x="429129" y="309997"/>
                    <a:pt x="432365" y="307975"/>
                  </a:cubicBezTo>
                  <a:cubicBezTo>
                    <a:pt x="438041" y="304427"/>
                    <a:pt x="445200" y="304111"/>
                    <a:pt x="451415" y="301625"/>
                  </a:cubicBezTo>
                  <a:cubicBezTo>
                    <a:pt x="471684" y="293517"/>
                    <a:pt x="462192" y="297824"/>
                    <a:pt x="479990" y="288925"/>
                  </a:cubicBezTo>
                  <a:cubicBezTo>
                    <a:pt x="487433" y="266595"/>
                    <a:pt x="479990" y="293360"/>
                    <a:pt x="479990" y="250825"/>
                  </a:cubicBezTo>
                  <a:cubicBezTo>
                    <a:pt x="479990" y="246461"/>
                    <a:pt x="482107" y="242358"/>
                    <a:pt x="483165" y="238125"/>
                  </a:cubicBezTo>
                  <a:cubicBezTo>
                    <a:pt x="482107" y="225425"/>
                    <a:pt x="483233" y="212349"/>
                    <a:pt x="479990" y="200025"/>
                  </a:cubicBezTo>
                  <a:cubicBezTo>
                    <a:pt x="474475" y="179066"/>
                    <a:pt x="458692" y="169951"/>
                    <a:pt x="441890" y="158750"/>
                  </a:cubicBezTo>
                  <a:cubicBezTo>
                    <a:pt x="438715" y="156633"/>
                    <a:pt x="435296" y="154843"/>
                    <a:pt x="432365" y="152400"/>
                  </a:cubicBezTo>
                  <a:cubicBezTo>
                    <a:pt x="428916" y="149525"/>
                    <a:pt x="426494" y="145485"/>
                    <a:pt x="422840" y="142875"/>
                  </a:cubicBezTo>
                  <a:cubicBezTo>
                    <a:pt x="418989" y="140124"/>
                    <a:pt x="414490" y="138389"/>
                    <a:pt x="410140" y="136525"/>
                  </a:cubicBezTo>
                  <a:cubicBezTo>
                    <a:pt x="407064" y="135207"/>
                    <a:pt x="403833" y="134269"/>
                    <a:pt x="400615" y="133350"/>
                  </a:cubicBezTo>
                  <a:cubicBezTo>
                    <a:pt x="376121" y="126352"/>
                    <a:pt x="374130" y="129313"/>
                    <a:pt x="337115" y="127000"/>
                  </a:cubicBezTo>
                  <a:cubicBezTo>
                    <a:pt x="336057" y="122767"/>
                    <a:pt x="333545" y="118646"/>
                    <a:pt x="333940" y="114300"/>
                  </a:cubicBezTo>
                  <a:cubicBezTo>
                    <a:pt x="334871" y="104056"/>
                    <a:pt x="342595" y="86313"/>
                    <a:pt x="346640" y="76200"/>
                  </a:cubicBezTo>
                  <a:cubicBezTo>
                    <a:pt x="345582" y="64558"/>
                    <a:pt x="345758" y="52738"/>
                    <a:pt x="343465" y="41275"/>
                  </a:cubicBezTo>
                  <a:cubicBezTo>
                    <a:pt x="342537" y="36634"/>
                    <a:pt x="338979" y="32925"/>
                    <a:pt x="337115" y="28575"/>
                  </a:cubicBezTo>
                  <a:cubicBezTo>
                    <a:pt x="335797" y="25499"/>
                    <a:pt x="336031" y="21663"/>
                    <a:pt x="333940" y="19050"/>
                  </a:cubicBezTo>
                  <a:cubicBezTo>
                    <a:pt x="331556" y="16070"/>
                    <a:pt x="327728" y="14593"/>
                    <a:pt x="324415" y="12700"/>
                  </a:cubicBezTo>
                  <a:cubicBezTo>
                    <a:pt x="320306" y="10352"/>
                    <a:pt x="316205" y="7847"/>
                    <a:pt x="311715" y="6350"/>
                  </a:cubicBezTo>
                  <a:cubicBezTo>
                    <a:pt x="306595" y="4643"/>
                    <a:pt x="301075" y="4484"/>
                    <a:pt x="295840" y="3175"/>
                  </a:cubicBezTo>
                  <a:cubicBezTo>
                    <a:pt x="292593" y="2363"/>
                    <a:pt x="289490" y="1058"/>
                    <a:pt x="286315" y="0"/>
                  </a:cubicBezTo>
                  <a:cubicBezTo>
                    <a:pt x="264090" y="1058"/>
                    <a:pt x="241813" y="1327"/>
                    <a:pt x="219640" y="3175"/>
                  </a:cubicBezTo>
                  <a:cubicBezTo>
                    <a:pt x="216305" y="3453"/>
                    <a:pt x="213108" y="4853"/>
                    <a:pt x="210115" y="6350"/>
                  </a:cubicBezTo>
                  <a:cubicBezTo>
                    <a:pt x="197123" y="12846"/>
                    <a:pt x="182905" y="30385"/>
                    <a:pt x="175190" y="38100"/>
                  </a:cubicBezTo>
                  <a:cubicBezTo>
                    <a:pt x="172015" y="41275"/>
                    <a:pt x="170021" y="46536"/>
                    <a:pt x="165665" y="47625"/>
                  </a:cubicBezTo>
                  <a:lnTo>
                    <a:pt x="152965" y="50800"/>
                  </a:lnTo>
                  <a:cubicBezTo>
                    <a:pt x="141323" y="49742"/>
                    <a:pt x="129612" y="49278"/>
                    <a:pt x="118040" y="47625"/>
                  </a:cubicBezTo>
                  <a:cubicBezTo>
                    <a:pt x="114727" y="47152"/>
                    <a:pt x="111836" y="44035"/>
                    <a:pt x="108515" y="44450"/>
                  </a:cubicBezTo>
                  <a:cubicBezTo>
                    <a:pt x="102860" y="45157"/>
                    <a:pt x="97976" y="48799"/>
                    <a:pt x="92640" y="50800"/>
                  </a:cubicBezTo>
                  <a:cubicBezTo>
                    <a:pt x="89506" y="51975"/>
                    <a:pt x="86290" y="52917"/>
                    <a:pt x="83115" y="53975"/>
                  </a:cubicBezTo>
                  <a:cubicBezTo>
                    <a:pt x="84173" y="58208"/>
                    <a:pt x="83204" y="63589"/>
                    <a:pt x="86290" y="66675"/>
                  </a:cubicBezTo>
                  <a:cubicBezTo>
                    <a:pt x="90320" y="70705"/>
                    <a:pt x="99616" y="67927"/>
                    <a:pt x="102165" y="73025"/>
                  </a:cubicBezTo>
                  <a:cubicBezTo>
                    <a:pt x="107923" y="84541"/>
                    <a:pt x="101373" y="100412"/>
                    <a:pt x="108515" y="111125"/>
                  </a:cubicBezTo>
                  <a:lnTo>
                    <a:pt x="121215" y="130175"/>
                  </a:lnTo>
                  <a:cubicBezTo>
                    <a:pt x="120157" y="136525"/>
                    <a:pt x="121782" y="143987"/>
                    <a:pt x="118040" y="149225"/>
                  </a:cubicBezTo>
                  <a:cubicBezTo>
                    <a:pt x="115504" y="152776"/>
                    <a:pt x="109600" y="151453"/>
                    <a:pt x="105340" y="152400"/>
                  </a:cubicBezTo>
                  <a:cubicBezTo>
                    <a:pt x="100072" y="153571"/>
                    <a:pt x="94733" y="154404"/>
                    <a:pt x="89465" y="155575"/>
                  </a:cubicBezTo>
                  <a:cubicBezTo>
                    <a:pt x="85205" y="156522"/>
                    <a:pt x="81058" y="157969"/>
                    <a:pt x="76765" y="158750"/>
                  </a:cubicBezTo>
                  <a:cubicBezTo>
                    <a:pt x="69402" y="160089"/>
                    <a:pt x="61948" y="160867"/>
                    <a:pt x="54540" y="161925"/>
                  </a:cubicBezTo>
                  <a:cubicBezTo>
                    <a:pt x="52810" y="167115"/>
                    <a:pt x="50198" y="177736"/>
                    <a:pt x="45015" y="180975"/>
                  </a:cubicBezTo>
                  <a:cubicBezTo>
                    <a:pt x="39339" y="184523"/>
                    <a:pt x="25965" y="187325"/>
                    <a:pt x="25965" y="187325"/>
                  </a:cubicBezTo>
                  <a:cubicBezTo>
                    <a:pt x="22790" y="190500"/>
                    <a:pt x="19197" y="193306"/>
                    <a:pt x="16440" y="196850"/>
                  </a:cubicBezTo>
                  <a:cubicBezTo>
                    <a:pt x="-8691" y="229161"/>
                    <a:pt x="3211" y="220663"/>
                    <a:pt x="565" y="225425"/>
                  </a:cubicBezTo>
                  <a:close/>
                </a:path>
              </a:pathLst>
            </a:custGeom>
            <a:solidFill>
              <a:schemeClr val="accent3">
                <a:lumMod val="60000"/>
                <a:lumOff val="40000"/>
              </a:schemeClr>
            </a:solidFill>
            <a:ln w="0">
              <a:solidFill>
                <a:schemeClr val="accent3">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 name="Freeform: Shape 15">
              <a:extLst>
                <a:ext uri="{FF2B5EF4-FFF2-40B4-BE49-F238E27FC236}">
                  <a16:creationId xmlns:a16="http://schemas.microsoft.com/office/drawing/2014/main" id="{20C1F8A6-EB03-39B0-0868-A2D096590A0D}"/>
                </a:ext>
              </a:extLst>
            </p:cNvPr>
            <p:cNvSpPr/>
            <p:nvPr/>
          </p:nvSpPr>
          <p:spPr bwMode="auto">
            <a:xfrm>
              <a:off x="7837478" y="4625975"/>
              <a:ext cx="481053" cy="494041"/>
            </a:xfrm>
            <a:custGeom>
              <a:avLst/>
              <a:gdLst>
                <a:gd name="connsiteX0" fmla="*/ 128597 w 481053"/>
                <a:gd name="connsiteY0" fmla="*/ 0 h 494041"/>
                <a:gd name="connsiteX1" fmla="*/ 128597 w 481053"/>
                <a:gd name="connsiteY1" fmla="*/ 0 h 494041"/>
                <a:gd name="connsiteX2" fmla="*/ 119072 w 481053"/>
                <a:gd name="connsiteY2" fmla="*/ 38100 h 494041"/>
                <a:gd name="connsiteX3" fmla="*/ 125422 w 481053"/>
                <a:gd name="connsiteY3" fmla="*/ 50800 h 494041"/>
                <a:gd name="connsiteX4" fmla="*/ 115897 w 481053"/>
                <a:gd name="connsiteY4" fmla="*/ 82550 h 494041"/>
                <a:gd name="connsiteX5" fmla="*/ 103197 w 481053"/>
                <a:gd name="connsiteY5" fmla="*/ 85725 h 494041"/>
                <a:gd name="connsiteX6" fmla="*/ 93672 w 481053"/>
                <a:gd name="connsiteY6" fmla="*/ 88900 h 494041"/>
                <a:gd name="connsiteX7" fmla="*/ 77797 w 481053"/>
                <a:gd name="connsiteY7" fmla="*/ 127000 h 494041"/>
                <a:gd name="connsiteX8" fmla="*/ 74622 w 481053"/>
                <a:gd name="connsiteY8" fmla="*/ 136525 h 494041"/>
                <a:gd name="connsiteX9" fmla="*/ 65097 w 481053"/>
                <a:gd name="connsiteY9" fmla="*/ 142875 h 494041"/>
                <a:gd name="connsiteX10" fmla="*/ 58747 w 481053"/>
                <a:gd name="connsiteY10" fmla="*/ 152400 h 494041"/>
                <a:gd name="connsiteX11" fmla="*/ 42872 w 481053"/>
                <a:gd name="connsiteY11" fmla="*/ 165100 h 494041"/>
                <a:gd name="connsiteX12" fmla="*/ 46047 w 481053"/>
                <a:gd name="connsiteY12" fmla="*/ 187325 h 494041"/>
                <a:gd name="connsiteX13" fmla="*/ 23822 w 481053"/>
                <a:gd name="connsiteY13" fmla="*/ 222250 h 494041"/>
                <a:gd name="connsiteX14" fmla="*/ 17472 w 481053"/>
                <a:gd name="connsiteY14" fmla="*/ 244475 h 494041"/>
                <a:gd name="connsiteX15" fmla="*/ 23822 w 481053"/>
                <a:gd name="connsiteY15" fmla="*/ 266700 h 494041"/>
                <a:gd name="connsiteX16" fmla="*/ 26997 w 481053"/>
                <a:gd name="connsiteY16" fmla="*/ 276225 h 494041"/>
                <a:gd name="connsiteX17" fmla="*/ 36522 w 481053"/>
                <a:gd name="connsiteY17" fmla="*/ 288925 h 494041"/>
                <a:gd name="connsiteX18" fmla="*/ 39697 w 481053"/>
                <a:gd name="connsiteY18" fmla="*/ 301625 h 494041"/>
                <a:gd name="connsiteX19" fmla="*/ 55572 w 481053"/>
                <a:gd name="connsiteY19" fmla="*/ 342900 h 494041"/>
                <a:gd name="connsiteX20" fmla="*/ 61922 w 481053"/>
                <a:gd name="connsiteY20" fmla="*/ 365125 h 494041"/>
                <a:gd name="connsiteX21" fmla="*/ 68272 w 481053"/>
                <a:gd name="connsiteY21" fmla="*/ 374650 h 494041"/>
                <a:gd name="connsiteX22" fmla="*/ 46047 w 481053"/>
                <a:gd name="connsiteY22" fmla="*/ 381000 h 494041"/>
                <a:gd name="connsiteX23" fmla="*/ 23822 w 481053"/>
                <a:gd name="connsiteY23" fmla="*/ 390525 h 494041"/>
                <a:gd name="connsiteX24" fmla="*/ 4772 w 481053"/>
                <a:gd name="connsiteY24" fmla="*/ 415925 h 494041"/>
                <a:gd name="connsiteX25" fmla="*/ 1597 w 481053"/>
                <a:gd name="connsiteY25" fmla="*/ 428625 h 494041"/>
                <a:gd name="connsiteX26" fmla="*/ 17472 w 481053"/>
                <a:gd name="connsiteY26" fmla="*/ 415925 h 494041"/>
                <a:gd name="connsiteX27" fmla="*/ 26997 w 481053"/>
                <a:gd name="connsiteY27" fmla="*/ 412750 h 494041"/>
                <a:gd name="connsiteX28" fmla="*/ 93672 w 481053"/>
                <a:gd name="connsiteY28" fmla="*/ 425450 h 494041"/>
                <a:gd name="connsiteX29" fmla="*/ 100022 w 481053"/>
                <a:gd name="connsiteY29" fmla="*/ 444500 h 494041"/>
                <a:gd name="connsiteX30" fmla="*/ 112722 w 481053"/>
                <a:gd name="connsiteY30" fmla="*/ 457200 h 494041"/>
                <a:gd name="connsiteX31" fmla="*/ 179397 w 481053"/>
                <a:gd name="connsiteY31" fmla="*/ 466725 h 494041"/>
                <a:gd name="connsiteX32" fmla="*/ 201622 w 481053"/>
                <a:gd name="connsiteY32" fmla="*/ 479425 h 494041"/>
                <a:gd name="connsiteX33" fmla="*/ 211147 w 481053"/>
                <a:gd name="connsiteY33" fmla="*/ 485775 h 494041"/>
                <a:gd name="connsiteX34" fmla="*/ 236547 w 481053"/>
                <a:gd name="connsiteY34" fmla="*/ 492125 h 494041"/>
                <a:gd name="connsiteX35" fmla="*/ 312747 w 481053"/>
                <a:gd name="connsiteY35" fmla="*/ 488950 h 494041"/>
                <a:gd name="connsiteX36" fmla="*/ 319097 w 481053"/>
                <a:gd name="connsiteY36" fmla="*/ 457200 h 494041"/>
                <a:gd name="connsiteX37" fmla="*/ 350847 w 481053"/>
                <a:gd name="connsiteY37" fmla="*/ 454025 h 494041"/>
                <a:gd name="connsiteX38" fmla="*/ 344497 w 481053"/>
                <a:gd name="connsiteY38" fmla="*/ 412750 h 494041"/>
                <a:gd name="connsiteX39" fmla="*/ 347672 w 481053"/>
                <a:gd name="connsiteY39" fmla="*/ 377825 h 494041"/>
                <a:gd name="connsiteX40" fmla="*/ 350847 w 481053"/>
                <a:gd name="connsiteY40" fmla="*/ 368300 h 494041"/>
                <a:gd name="connsiteX41" fmla="*/ 395297 w 481053"/>
                <a:gd name="connsiteY41" fmla="*/ 358775 h 494041"/>
                <a:gd name="connsiteX42" fmla="*/ 430222 w 481053"/>
                <a:gd name="connsiteY42" fmla="*/ 352425 h 494041"/>
                <a:gd name="connsiteX43" fmla="*/ 442922 w 481053"/>
                <a:gd name="connsiteY43" fmla="*/ 346075 h 494041"/>
                <a:gd name="connsiteX44" fmla="*/ 471497 w 481053"/>
                <a:gd name="connsiteY44" fmla="*/ 336550 h 494041"/>
                <a:gd name="connsiteX45" fmla="*/ 481022 w 481053"/>
                <a:gd name="connsiteY45" fmla="*/ 327025 h 494041"/>
                <a:gd name="connsiteX46" fmla="*/ 468322 w 481053"/>
                <a:gd name="connsiteY46" fmla="*/ 311150 h 494041"/>
                <a:gd name="connsiteX47" fmla="*/ 439747 w 481053"/>
                <a:gd name="connsiteY47" fmla="*/ 295275 h 494041"/>
                <a:gd name="connsiteX48" fmla="*/ 430222 w 481053"/>
                <a:gd name="connsiteY48" fmla="*/ 288925 h 494041"/>
                <a:gd name="connsiteX49" fmla="*/ 417522 w 481053"/>
                <a:gd name="connsiteY49" fmla="*/ 282575 h 494041"/>
                <a:gd name="connsiteX50" fmla="*/ 407997 w 481053"/>
                <a:gd name="connsiteY50" fmla="*/ 266700 h 494041"/>
                <a:gd name="connsiteX51" fmla="*/ 388947 w 481053"/>
                <a:gd name="connsiteY51" fmla="*/ 241300 h 494041"/>
                <a:gd name="connsiteX52" fmla="*/ 385772 w 481053"/>
                <a:gd name="connsiteY52" fmla="*/ 222250 h 494041"/>
                <a:gd name="connsiteX53" fmla="*/ 379422 w 481053"/>
                <a:gd name="connsiteY53" fmla="*/ 209550 h 494041"/>
                <a:gd name="connsiteX54" fmla="*/ 385772 w 481053"/>
                <a:gd name="connsiteY54" fmla="*/ 184150 h 494041"/>
                <a:gd name="connsiteX55" fmla="*/ 388947 w 481053"/>
                <a:gd name="connsiteY55" fmla="*/ 168275 h 494041"/>
                <a:gd name="connsiteX56" fmla="*/ 376247 w 481053"/>
                <a:gd name="connsiteY56" fmla="*/ 158750 h 494041"/>
                <a:gd name="connsiteX57" fmla="*/ 363547 w 481053"/>
                <a:gd name="connsiteY57" fmla="*/ 155575 h 494041"/>
                <a:gd name="connsiteX58" fmla="*/ 354022 w 481053"/>
                <a:gd name="connsiteY58" fmla="*/ 152400 h 494041"/>
                <a:gd name="connsiteX59" fmla="*/ 347672 w 481053"/>
                <a:gd name="connsiteY59" fmla="*/ 139700 h 494041"/>
                <a:gd name="connsiteX60" fmla="*/ 328622 w 481053"/>
                <a:gd name="connsiteY60" fmla="*/ 130175 h 494041"/>
                <a:gd name="connsiteX61" fmla="*/ 303222 w 481053"/>
                <a:gd name="connsiteY61" fmla="*/ 114300 h 494041"/>
                <a:gd name="connsiteX62" fmla="*/ 284172 w 481053"/>
                <a:gd name="connsiteY62" fmla="*/ 107950 h 494041"/>
                <a:gd name="connsiteX63" fmla="*/ 271472 w 481053"/>
                <a:gd name="connsiteY63" fmla="*/ 101600 h 494041"/>
                <a:gd name="connsiteX64" fmla="*/ 255597 w 481053"/>
                <a:gd name="connsiteY64" fmla="*/ 98425 h 494041"/>
                <a:gd name="connsiteX65" fmla="*/ 220672 w 481053"/>
                <a:gd name="connsiteY65" fmla="*/ 88900 h 494041"/>
                <a:gd name="connsiteX66" fmla="*/ 211147 w 481053"/>
                <a:gd name="connsiteY66" fmla="*/ 82550 h 494041"/>
                <a:gd name="connsiteX67" fmla="*/ 195272 w 481053"/>
                <a:gd name="connsiteY67" fmla="*/ 63500 h 494041"/>
                <a:gd name="connsiteX68" fmla="*/ 192097 w 481053"/>
                <a:gd name="connsiteY68" fmla="*/ 53975 h 494041"/>
                <a:gd name="connsiteX69" fmla="*/ 179397 w 481053"/>
                <a:gd name="connsiteY69" fmla="*/ 44450 h 494041"/>
                <a:gd name="connsiteX70" fmla="*/ 169872 w 481053"/>
                <a:gd name="connsiteY70" fmla="*/ 34925 h 494041"/>
                <a:gd name="connsiteX71" fmla="*/ 150822 w 481053"/>
                <a:gd name="connsiteY71" fmla="*/ 22225 h 494041"/>
                <a:gd name="connsiteX72" fmla="*/ 138122 w 481053"/>
                <a:gd name="connsiteY72" fmla="*/ 12700 h 494041"/>
                <a:gd name="connsiteX73" fmla="*/ 128597 w 481053"/>
                <a:gd name="connsiteY73" fmla="*/ 0 h 494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481053" h="494041">
                  <a:moveTo>
                    <a:pt x="128597" y="0"/>
                  </a:moveTo>
                  <a:lnTo>
                    <a:pt x="128597" y="0"/>
                  </a:lnTo>
                  <a:cubicBezTo>
                    <a:pt x="100860" y="41605"/>
                    <a:pt x="103883" y="16835"/>
                    <a:pt x="119072" y="38100"/>
                  </a:cubicBezTo>
                  <a:cubicBezTo>
                    <a:pt x="121823" y="41951"/>
                    <a:pt x="123305" y="46567"/>
                    <a:pt x="125422" y="50800"/>
                  </a:cubicBezTo>
                  <a:cubicBezTo>
                    <a:pt x="124303" y="57512"/>
                    <a:pt x="123042" y="76596"/>
                    <a:pt x="115897" y="82550"/>
                  </a:cubicBezTo>
                  <a:cubicBezTo>
                    <a:pt x="112545" y="85344"/>
                    <a:pt x="107393" y="84526"/>
                    <a:pt x="103197" y="85725"/>
                  </a:cubicBezTo>
                  <a:cubicBezTo>
                    <a:pt x="99979" y="86644"/>
                    <a:pt x="96847" y="87842"/>
                    <a:pt x="93672" y="88900"/>
                  </a:cubicBezTo>
                  <a:cubicBezTo>
                    <a:pt x="88380" y="101600"/>
                    <a:pt x="82148" y="113948"/>
                    <a:pt x="77797" y="127000"/>
                  </a:cubicBezTo>
                  <a:cubicBezTo>
                    <a:pt x="76739" y="130175"/>
                    <a:pt x="76713" y="133912"/>
                    <a:pt x="74622" y="136525"/>
                  </a:cubicBezTo>
                  <a:cubicBezTo>
                    <a:pt x="72238" y="139505"/>
                    <a:pt x="68272" y="140758"/>
                    <a:pt x="65097" y="142875"/>
                  </a:cubicBezTo>
                  <a:cubicBezTo>
                    <a:pt x="62980" y="146050"/>
                    <a:pt x="61445" y="149702"/>
                    <a:pt x="58747" y="152400"/>
                  </a:cubicBezTo>
                  <a:cubicBezTo>
                    <a:pt x="53955" y="157192"/>
                    <a:pt x="45188" y="158731"/>
                    <a:pt x="42872" y="165100"/>
                  </a:cubicBezTo>
                  <a:cubicBezTo>
                    <a:pt x="40315" y="172133"/>
                    <a:pt x="44989" y="179917"/>
                    <a:pt x="46047" y="187325"/>
                  </a:cubicBezTo>
                  <a:cubicBezTo>
                    <a:pt x="28426" y="210819"/>
                    <a:pt x="29257" y="204134"/>
                    <a:pt x="23822" y="222250"/>
                  </a:cubicBezTo>
                  <a:cubicBezTo>
                    <a:pt x="21608" y="229630"/>
                    <a:pt x="19589" y="237067"/>
                    <a:pt x="17472" y="244475"/>
                  </a:cubicBezTo>
                  <a:cubicBezTo>
                    <a:pt x="19589" y="251883"/>
                    <a:pt x="21608" y="259320"/>
                    <a:pt x="23822" y="266700"/>
                  </a:cubicBezTo>
                  <a:cubicBezTo>
                    <a:pt x="24784" y="269906"/>
                    <a:pt x="25337" y="273319"/>
                    <a:pt x="26997" y="276225"/>
                  </a:cubicBezTo>
                  <a:cubicBezTo>
                    <a:pt x="29622" y="280819"/>
                    <a:pt x="33347" y="284692"/>
                    <a:pt x="36522" y="288925"/>
                  </a:cubicBezTo>
                  <a:cubicBezTo>
                    <a:pt x="37580" y="293158"/>
                    <a:pt x="38165" y="297539"/>
                    <a:pt x="39697" y="301625"/>
                  </a:cubicBezTo>
                  <a:cubicBezTo>
                    <a:pt x="52060" y="334594"/>
                    <a:pt x="41319" y="285888"/>
                    <a:pt x="55572" y="342900"/>
                  </a:cubicBezTo>
                  <a:cubicBezTo>
                    <a:pt x="56589" y="346969"/>
                    <a:pt x="59645" y="360570"/>
                    <a:pt x="61922" y="365125"/>
                  </a:cubicBezTo>
                  <a:cubicBezTo>
                    <a:pt x="63629" y="368538"/>
                    <a:pt x="66155" y="371475"/>
                    <a:pt x="68272" y="374650"/>
                  </a:cubicBezTo>
                  <a:cubicBezTo>
                    <a:pt x="60244" y="376657"/>
                    <a:pt x="53638" y="377963"/>
                    <a:pt x="46047" y="381000"/>
                  </a:cubicBezTo>
                  <a:cubicBezTo>
                    <a:pt x="38563" y="383993"/>
                    <a:pt x="31230" y="387350"/>
                    <a:pt x="23822" y="390525"/>
                  </a:cubicBezTo>
                  <a:cubicBezTo>
                    <a:pt x="13952" y="400395"/>
                    <a:pt x="11084" y="401723"/>
                    <a:pt x="4772" y="415925"/>
                  </a:cubicBezTo>
                  <a:cubicBezTo>
                    <a:pt x="3000" y="419913"/>
                    <a:pt x="-2767" y="428625"/>
                    <a:pt x="1597" y="428625"/>
                  </a:cubicBezTo>
                  <a:cubicBezTo>
                    <a:pt x="8374" y="428625"/>
                    <a:pt x="11725" y="419517"/>
                    <a:pt x="17472" y="415925"/>
                  </a:cubicBezTo>
                  <a:cubicBezTo>
                    <a:pt x="20310" y="414151"/>
                    <a:pt x="23822" y="413808"/>
                    <a:pt x="26997" y="412750"/>
                  </a:cubicBezTo>
                  <a:cubicBezTo>
                    <a:pt x="74722" y="420704"/>
                    <a:pt x="52528" y="416307"/>
                    <a:pt x="93672" y="425450"/>
                  </a:cubicBezTo>
                  <a:cubicBezTo>
                    <a:pt x="95789" y="431800"/>
                    <a:pt x="95289" y="439767"/>
                    <a:pt x="100022" y="444500"/>
                  </a:cubicBezTo>
                  <a:cubicBezTo>
                    <a:pt x="104255" y="448733"/>
                    <a:pt x="107286" y="454691"/>
                    <a:pt x="112722" y="457200"/>
                  </a:cubicBezTo>
                  <a:cubicBezTo>
                    <a:pt x="127784" y="464152"/>
                    <a:pt x="165471" y="465564"/>
                    <a:pt x="179397" y="466725"/>
                  </a:cubicBezTo>
                  <a:cubicBezTo>
                    <a:pt x="210106" y="489757"/>
                    <a:pt x="177380" y="467304"/>
                    <a:pt x="201622" y="479425"/>
                  </a:cubicBezTo>
                  <a:cubicBezTo>
                    <a:pt x="205035" y="481132"/>
                    <a:pt x="207561" y="484471"/>
                    <a:pt x="211147" y="485775"/>
                  </a:cubicBezTo>
                  <a:cubicBezTo>
                    <a:pt x="219349" y="488757"/>
                    <a:pt x="236547" y="492125"/>
                    <a:pt x="236547" y="492125"/>
                  </a:cubicBezTo>
                  <a:cubicBezTo>
                    <a:pt x="261947" y="491067"/>
                    <a:pt x="289334" y="498855"/>
                    <a:pt x="312747" y="488950"/>
                  </a:cubicBezTo>
                  <a:cubicBezTo>
                    <a:pt x="322687" y="484745"/>
                    <a:pt x="308358" y="458274"/>
                    <a:pt x="319097" y="457200"/>
                  </a:cubicBezTo>
                  <a:lnTo>
                    <a:pt x="350847" y="454025"/>
                  </a:lnTo>
                  <a:cubicBezTo>
                    <a:pt x="349956" y="448680"/>
                    <a:pt x="344497" y="416835"/>
                    <a:pt x="344497" y="412750"/>
                  </a:cubicBezTo>
                  <a:cubicBezTo>
                    <a:pt x="344497" y="401060"/>
                    <a:pt x="346019" y="389397"/>
                    <a:pt x="347672" y="377825"/>
                  </a:cubicBezTo>
                  <a:cubicBezTo>
                    <a:pt x="348145" y="374512"/>
                    <a:pt x="348480" y="370667"/>
                    <a:pt x="350847" y="368300"/>
                  </a:cubicBezTo>
                  <a:cubicBezTo>
                    <a:pt x="360720" y="358427"/>
                    <a:pt x="386570" y="359648"/>
                    <a:pt x="395297" y="358775"/>
                  </a:cubicBezTo>
                  <a:cubicBezTo>
                    <a:pt x="408666" y="338722"/>
                    <a:pt x="393578" y="355244"/>
                    <a:pt x="430222" y="352425"/>
                  </a:cubicBezTo>
                  <a:cubicBezTo>
                    <a:pt x="434941" y="352062"/>
                    <a:pt x="438504" y="347774"/>
                    <a:pt x="442922" y="346075"/>
                  </a:cubicBezTo>
                  <a:cubicBezTo>
                    <a:pt x="452293" y="342471"/>
                    <a:pt x="471497" y="336550"/>
                    <a:pt x="471497" y="336550"/>
                  </a:cubicBezTo>
                  <a:cubicBezTo>
                    <a:pt x="474672" y="333375"/>
                    <a:pt x="481579" y="331480"/>
                    <a:pt x="481022" y="327025"/>
                  </a:cubicBezTo>
                  <a:cubicBezTo>
                    <a:pt x="480181" y="320301"/>
                    <a:pt x="473114" y="315942"/>
                    <a:pt x="468322" y="311150"/>
                  </a:cubicBezTo>
                  <a:cubicBezTo>
                    <a:pt x="455832" y="298660"/>
                    <a:pt x="455398" y="303101"/>
                    <a:pt x="439747" y="295275"/>
                  </a:cubicBezTo>
                  <a:cubicBezTo>
                    <a:pt x="436334" y="293568"/>
                    <a:pt x="433535" y="290818"/>
                    <a:pt x="430222" y="288925"/>
                  </a:cubicBezTo>
                  <a:cubicBezTo>
                    <a:pt x="426113" y="286577"/>
                    <a:pt x="421755" y="284692"/>
                    <a:pt x="417522" y="282575"/>
                  </a:cubicBezTo>
                  <a:cubicBezTo>
                    <a:pt x="414347" y="277283"/>
                    <a:pt x="411510" y="271774"/>
                    <a:pt x="407997" y="266700"/>
                  </a:cubicBezTo>
                  <a:cubicBezTo>
                    <a:pt x="401973" y="257998"/>
                    <a:pt x="388947" y="241300"/>
                    <a:pt x="388947" y="241300"/>
                  </a:cubicBezTo>
                  <a:cubicBezTo>
                    <a:pt x="387889" y="234950"/>
                    <a:pt x="387622" y="228416"/>
                    <a:pt x="385772" y="222250"/>
                  </a:cubicBezTo>
                  <a:cubicBezTo>
                    <a:pt x="384412" y="217717"/>
                    <a:pt x="379422" y="214283"/>
                    <a:pt x="379422" y="209550"/>
                  </a:cubicBezTo>
                  <a:cubicBezTo>
                    <a:pt x="379422" y="200823"/>
                    <a:pt x="384060" y="192708"/>
                    <a:pt x="385772" y="184150"/>
                  </a:cubicBezTo>
                  <a:lnTo>
                    <a:pt x="388947" y="168275"/>
                  </a:lnTo>
                  <a:cubicBezTo>
                    <a:pt x="384714" y="165100"/>
                    <a:pt x="380980" y="161117"/>
                    <a:pt x="376247" y="158750"/>
                  </a:cubicBezTo>
                  <a:cubicBezTo>
                    <a:pt x="372344" y="156799"/>
                    <a:pt x="367743" y="156774"/>
                    <a:pt x="363547" y="155575"/>
                  </a:cubicBezTo>
                  <a:cubicBezTo>
                    <a:pt x="360329" y="154656"/>
                    <a:pt x="357197" y="153458"/>
                    <a:pt x="354022" y="152400"/>
                  </a:cubicBezTo>
                  <a:cubicBezTo>
                    <a:pt x="351905" y="148167"/>
                    <a:pt x="350702" y="143336"/>
                    <a:pt x="347672" y="139700"/>
                  </a:cubicBezTo>
                  <a:cubicBezTo>
                    <a:pt x="340535" y="131136"/>
                    <a:pt x="337230" y="134870"/>
                    <a:pt x="328622" y="130175"/>
                  </a:cubicBezTo>
                  <a:cubicBezTo>
                    <a:pt x="319857" y="125394"/>
                    <a:pt x="312694" y="117457"/>
                    <a:pt x="303222" y="114300"/>
                  </a:cubicBezTo>
                  <a:cubicBezTo>
                    <a:pt x="296872" y="112183"/>
                    <a:pt x="290159" y="110943"/>
                    <a:pt x="284172" y="107950"/>
                  </a:cubicBezTo>
                  <a:cubicBezTo>
                    <a:pt x="279939" y="105833"/>
                    <a:pt x="275962" y="103097"/>
                    <a:pt x="271472" y="101600"/>
                  </a:cubicBezTo>
                  <a:cubicBezTo>
                    <a:pt x="266352" y="99893"/>
                    <a:pt x="260766" y="99976"/>
                    <a:pt x="255597" y="98425"/>
                  </a:cubicBezTo>
                  <a:cubicBezTo>
                    <a:pt x="217356" y="86953"/>
                    <a:pt x="263856" y="96097"/>
                    <a:pt x="220672" y="88900"/>
                  </a:cubicBezTo>
                  <a:cubicBezTo>
                    <a:pt x="217497" y="86783"/>
                    <a:pt x="214078" y="84993"/>
                    <a:pt x="211147" y="82550"/>
                  </a:cubicBezTo>
                  <a:cubicBezTo>
                    <a:pt x="205128" y="77534"/>
                    <a:pt x="198840" y="70636"/>
                    <a:pt x="195272" y="63500"/>
                  </a:cubicBezTo>
                  <a:cubicBezTo>
                    <a:pt x="193775" y="60507"/>
                    <a:pt x="194240" y="56546"/>
                    <a:pt x="192097" y="53975"/>
                  </a:cubicBezTo>
                  <a:cubicBezTo>
                    <a:pt x="188709" y="49910"/>
                    <a:pt x="183415" y="47894"/>
                    <a:pt x="179397" y="44450"/>
                  </a:cubicBezTo>
                  <a:cubicBezTo>
                    <a:pt x="175988" y="41528"/>
                    <a:pt x="173416" y="37682"/>
                    <a:pt x="169872" y="34925"/>
                  </a:cubicBezTo>
                  <a:cubicBezTo>
                    <a:pt x="163848" y="30240"/>
                    <a:pt x="156927" y="26804"/>
                    <a:pt x="150822" y="22225"/>
                  </a:cubicBezTo>
                  <a:cubicBezTo>
                    <a:pt x="146589" y="19050"/>
                    <a:pt x="142958" y="14849"/>
                    <a:pt x="138122" y="12700"/>
                  </a:cubicBezTo>
                  <a:cubicBezTo>
                    <a:pt x="133191" y="10508"/>
                    <a:pt x="130185" y="2117"/>
                    <a:pt x="128597" y="0"/>
                  </a:cubicBezTo>
                  <a:close/>
                </a:path>
              </a:pathLst>
            </a:custGeom>
            <a:solidFill>
              <a:schemeClr val="accent3">
                <a:lumMod val="60000"/>
                <a:lumOff val="40000"/>
              </a:schemeClr>
            </a:solidFill>
            <a:ln w="0">
              <a:solidFill>
                <a:schemeClr val="accent3">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 name="Freeform: Shape 16">
              <a:extLst>
                <a:ext uri="{FF2B5EF4-FFF2-40B4-BE49-F238E27FC236}">
                  <a16:creationId xmlns:a16="http://schemas.microsoft.com/office/drawing/2014/main" id="{3F6B5F33-7DDA-3892-69D9-9B840568CBE9}"/>
                </a:ext>
              </a:extLst>
            </p:cNvPr>
            <p:cNvSpPr/>
            <p:nvPr/>
          </p:nvSpPr>
          <p:spPr bwMode="auto">
            <a:xfrm>
              <a:off x="7016750" y="5702286"/>
              <a:ext cx="619379" cy="546114"/>
            </a:xfrm>
            <a:custGeom>
              <a:avLst/>
              <a:gdLst>
                <a:gd name="connsiteX0" fmla="*/ 244475 w 619379"/>
                <a:gd name="connsiteY0" fmla="*/ 12714 h 546114"/>
                <a:gd name="connsiteX1" fmla="*/ 244475 w 619379"/>
                <a:gd name="connsiteY1" fmla="*/ 12714 h 546114"/>
                <a:gd name="connsiteX2" fmla="*/ 196850 w 619379"/>
                <a:gd name="connsiteY2" fmla="*/ 3189 h 546114"/>
                <a:gd name="connsiteX3" fmla="*/ 187325 w 619379"/>
                <a:gd name="connsiteY3" fmla="*/ 14 h 546114"/>
                <a:gd name="connsiteX4" fmla="*/ 152400 w 619379"/>
                <a:gd name="connsiteY4" fmla="*/ 6364 h 546114"/>
                <a:gd name="connsiteX5" fmla="*/ 142875 w 619379"/>
                <a:gd name="connsiteY5" fmla="*/ 12714 h 546114"/>
                <a:gd name="connsiteX6" fmla="*/ 133350 w 619379"/>
                <a:gd name="connsiteY6" fmla="*/ 15889 h 546114"/>
                <a:gd name="connsiteX7" fmla="*/ 120650 w 619379"/>
                <a:gd name="connsiteY7" fmla="*/ 31764 h 546114"/>
                <a:gd name="connsiteX8" fmla="*/ 111125 w 619379"/>
                <a:gd name="connsiteY8" fmla="*/ 38114 h 546114"/>
                <a:gd name="connsiteX9" fmla="*/ 92075 w 619379"/>
                <a:gd name="connsiteY9" fmla="*/ 69864 h 546114"/>
                <a:gd name="connsiteX10" fmla="*/ 88900 w 619379"/>
                <a:gd name="connsiteY10" fmla="*/ 82564 h 546114"/>
                <a:gd name="connsiteX11" fmla="*/ 73025 w 619379"/>
                <a:gd name="connsiteY11" fmla="*/ 98439 h 546114"/>
                <a:gd name="connsiteX12" fmla="*/ 47625 w 619379"/>
                <a:gd name="connsiteY12" fmla="*/ 111139 h 546114"/>
                <a:gd name="connsiteX13" fmla="*/ 31750 w 619379"/>
                <a:gd name="connsiteY13" fmla="*/ 133364 h 546114"/>
                <a:gd name="connsiteX14" fmla="*/ 22225 w 619379"/>
                <a:gd name="connsiteY14" fmla="*/ 161939 h 546114"/>
                <a:gd name="connsiteX15" fmla="*/ 15875 w 619379"/>
                <a:gd name="connsiteY15" fmla="*/ 200039 h 546114"/>
                <a:gd name="connsiteX16" fmla="*/ 12700 w 619379"/>
                <a:gd name="connsiteY16" fmla="*/ 225439 h 546114"/>
                <a:gd name="connsiteX17" fmla="*/ 6350 w 619379"/>
                <a:gd name="connsiteY17" fmla="*/ 234964 h 546114"/>
                <a:gd name="connsiteX18" fmla="*/ 0 w 619379"/>
                <a:gd name="connsiteY18" fmla="*/ 250839 h 546114"/>
                <a:gd name="connsiteX19" fmla="*/ 15875 w 619379"/>
                <a:gd name="connsiteY19" fmla="*/ 269889 h 546114"/>
                <a:gd name="connsiteX20" fmla="*/ 34925 w 619379"/>
                <a:gd name="connsiteY20" fmla="*/ 288939 h 546114"/>
                <a:gd name="connsiteX21" fmla="*/ 41275 w 619379"/>
                <a:gd name="connsiteY21" fmla="*/ 301639 h 546114"/>
                <a:gd name="connsiteX22" fmla="*/ 50800 w 619379"/>
                <a:gd name="connsiteY22" fmla="*/ 314339 h 546114"/>
                <a:gd name="connsiteX23" fmla="*/ 57150 w 619379"/>
                <a:gd name="connsiteY23" fmla="*/ 327039 h 546114"/>
                <a:gd name="connsiteX24" fmla="*/ 79375 w 619379"/>
                <a:gd name="connsiteY24" fmla="*/ 342914 h 546114"/>
                <a:gd name="connsiteX25" fmla="*/ 88900 w 619379"/>
                <a:gd name="connsiteY25" fmla="*/ 349264 h 546114"/>
                <a:gd name="connsiteX26" fmla="*/ 111125 w 619379"/>
                <a:gd name="connsiteY26" fmla="*/ 358789 h 546114"/>
                <a:gd name="connsiteX27" fmla="*/ 136525 w 619379"/>
                <a:gd name="connsiteY27" fmla="*/ 374664 h 546114"/>
                <a:gd name="connsiteX28" fmla="*/ 171450 w 619379"/>
                <a:gd name="connsiteY28" fmla="*/ 377839 h 546114"/>
                <a:gd name="connsiteX29" fmla="*/ 180975 w 619379"/>
                <a:gd name="connsiteY29" fmla="*/ 381014 h 546114"/>
                <a:gd name="connsiteX30" fmla="*/ 190500 w 619379"/>
                <a:gd name="connsiteY30" fmla="*/ 400064 h 546114"/>
                <a:gd name="connsiteX31" fmla="*/ 206375 w 619379"/>
                <a:gd name="connsiteY31" fmla="*/ 450864 h 546114"/>
                <a:gd name="connsiteX32" fmla="*/ 222250 w 619379"/>
                <a:gd name="connsiteY32" fmla="*/ 457214 h 546114"/>
                <a:gd name="connsiteX33" fmla="*/ 231775 w 619379"/>
                <a:gd name="connsiteY33" fmla="*/ 463564 h 546114"/>
                <a:gd name="connsiteX34" fmla="*/ 260350 w 619379"/>
                <a:gd name="connsiteY34" fmla="*/ 473089 h 546114"/>
                <a:gd name="connsiteX35" fmla="*/ 307975 w 619379"/>
                <a:gd name="connsiteY35" fmla="*/ 492139 h 546114"/>
                <a:gd name="connsiteX36" fmla="*/ 377825 w 619379"/>
                <a:gd name="connsiteY36" fmla="*/ 501664 h 546114"/>
                <a:gd name="connsiteX37" fmla="*/ 434975 w 619379"/>
                <a:gd name="connsiteY37" fmla="*/ 542939 h 546114"/>
                <a:gd name="connsiteX38" fmla="*/ 450850 w 619379"/>
                <a:gd name="connsiteY38" fmla="*/ 546114 h 546114"/>
                <a:gd name="connsiteX39" fmla="*/ 473075 w 619379"/>
                <a:gd name="connsiteY39" fmla="*/ 542939 h 546114"/>
                <a:gd name="connsiteX40" fmla="*/ 495300 w 619379"/>
                <a:gd name="connsiteY40" fmla="*/ 523889 h 546114"/>
                <a:gd name="connsiteX41" fmla="*/ 501650 w 619379"/>
                <a:gd name="connsiteY41" fmla="*/ 498489 h 546114"/>
                <a:gd name="connsiteX42" fmla="*/ 514350 w 619379"/>
                <a:gd name="connsiteY42" fmla="*/ 492139 h 546114"/>
                <a:gd name="connsiteX43" fmla="*/ 523875 w 619379"/>
                <a:gd name="connsiteY43" fmla="*/ 488964 h 546114"/>
                <a:gd name="connsiteX44" fmla="*/ 558800 w 619379"/>
                <a:gd name="connsiteY44" fmla="*/ 482614 h 546114"/>
                <a:gd name="connsiteX45" fmla="*/ 568325 w 619379"/>
                <a:gd name="connsiteY45" fmla="*/ 476264 h 546114"/>
                <a:gd name="connsiteX46" fmla="*/ 577850 w 619379"/>
                <a:gd name="connsiteY46" fmla="*/ 409589 h 546114"/>
                <a:gd name="connsiteX47" fmla="*/ 593725 w 619379"/>
                <a:gd name="connsiteY47" fmla="*/ 390539 h 546114"/>
                <a:gd name="connsiteX48" fmla="*/ 600075 w 619379"/>
                <a:gd name="connsiteY48" fmla="*/ 336564 h 546114"/>
                <a:gd name="connsiteX49" fmla="*/ 603250 w 619379"/>
                <a:gd name="connsiteY49" fmla="*/ 327039 h 546114"/>
                <a:gd name="connsiteX50" fmla="*/ 615950 w 619379"/>
                <a:gd name="connsiteY50" fmla="*/ 317514 h 546114"/>
                <a:gd name="connsiteX51" fmla="*/ 603250 w 619379"/>
                <a:gd name="connsiteY51" fmla="*/ 279414 h 546114"/>
                <a:gd name="connsiteX52" fmla="*/ 571500 w 619379"/>
                <a:gd name="connsiteY52" fmla="*/ 260364 h 546114"/>
                <a:gd name="connsiteX53" fmla="*/ 561975 w 619379"/>
                <a:gd name="connsiteY53" fmla="*/ 257189 h 546114"/>
                <a:gd name="connsiteX54" fmla="*/ 498475 w 619379"/>
                <a:gd name="connsiteY54" fmla="*/ 254014 h 546114"/>
                <a:gd name="connsiteX55" fmla="*/ 492125 w 619379"/>
                <a:gd name="connsiteY55" fmla="*/ 244489 h 546114"/>
                <a:gd name="connsiteX56" fmla="*/ 479425 w 619379"/>
                <a:gd name="connsiteY56" fmla="*/ 215914 h 546114"/>
                <a:gd name="connsiteX57" fmla="*/ 447675 w 619379"/>
                <a:gd name="connsiteY57" fmla="*/ 196864 h 546114"/>
                <a:gd name="connsiteX58" fmla="*/ 428625 w 619379"/>
                <a:gd name="connsiteY58" fmla="*/ 180989 h 546114"/>
                <a:gd name="connsiteX59" fmla="*/ 415925 w 619379"/>
                <a:gd name="connsiteY59" fmla="*/ 158764 h 546114"/>
                <a:gd name="connsiteX60" fmla="*/ 403225 w 619379"/>
                <a:gd name="connsiteY60" fmla="*/ 136539 h 546114"/>
                <a:gd name="connsiteX61" fmla="*/ 390525 w 619379"/>
                <a:gd name="connsiteY61" fmla="*/ 130189 h 546114"/>
                <a:gd name="connsiteX62" fmla="*/ 371475 w 619379"/>
                <a:gd name="connsiteY62" fmla="*/ 117489 h 546114"/>
                <a:gd name="connsiteX63" fmla="*/ 358775 w 619379"/>
                <a:gd name="connsiteY63" fmla="*/ 114314 h 546114"/>
                <a:gd name="connsiteX64" fmla="*/ 349250 w 619379"/>
                <a:gd name="connsiteY64" fmla="*/ 111139 h 546114"/>
                <a:gd name="connsiteX65" fmla="*/ 298450 w 619379"/>
                <a:gd name="connsiteY65" fmla="*/ 104789 h 546114"/>
                <a:gd name="connsiteX66" fmla="*/ 288925 w 619379"/>
                <a:gd name="connsiteY66" fmla="*/ 95264 h 546114"/>
                <a:gd name="connsiteX67" fmla="*/ 266700 w 619379"/>
                <a:gd name="connsiteY67" fmla="*/ 82564 h 546114"/>
                <a:gd name="connsiteX68" fmla="*/ 260350 w 619379"/>
                <a:gd name="connsiteY68" fmla="*/ 73039 h 546114"/>
                <a:gd name="connsiteX69" fmla="*/ 250825 w 619379"/>
                <a:gd name="connsiteY69" fmla="*/ 60339 h 546114"/>
                <a:gd name="connsiteX70" fmla="*/ 247650 w 619379"/>
                <a:gd name="connsiteY70" fmla="*/ 41289 h 546114"/>
                <a:gd name="connsiteX71" fmla="*/ 244475 w 619379"/>
                <a:gd name="connsiteY71" fmla="*/ 12714 h 546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619379" h="546114">
                  <a:moveTo>
                    <a:pt x="244475" y="12714"/>
                  </a:moveTo>
                  <a:lnTo>
                    <a:pt x="244475" y="12714"/>
                  </a:lnTo>
                  <a:cubicBezTo>
                    <a:pt x="228600" y="9539"/>
                    <a:pt x="212654" y="6701"/>
                    <a:pt x="196850" y="3189"/>
                  </a:cubicBezTo>
                  <a:cubicBezTo>
                    <a:pt x="193583" y="2463"/>
                    <a:pt x="190663" y="-224"/>
                    <a:pt x="187325" y="14"/>
                  </a:cubicBezTo>
                  <a:cubicBezTo>
                    <a:pt x="175523" y="857"/>
                    <a:pt x="164042" y="4247"/>
                    <a:pt x="152400" y="6364"/>
                  </a:cubicBezTo>
                  <a:cubicBezTo>
                    <a:pt x="149225" y="8481"/>
                    <a:pt x="146288" y="11007"/>
                    <a:pt x="142875" y="12714"/>
                  </a:cubicBezTo>
                  <a:cubicBezTo>
                    <a:pt x="139882" y="14211"/>
                    <a:pt x="135891" y="13711"/>
                    <a:pt x="133350" y="15889"/>
                  </a:cubicBezTo>
                  <a:cubicBezTo>
                    <a:pt x="128205" y="20299"/>
                    <a:pt x="125442" y="26972"/>
                    <a:pt x="120650" y="31764"/>
                  </a:cubicBezTo>
                  <a:cubicBezTo>
                    <a:pt x="117952" y="34462"/>
                    <a:pt x="114300" y="35997"/>
                    <a:pt x="111125" y="38114"/>
                  </a:cubicBezTo>
                  <a:cubicBezTo>
                    <a:pt x="104775" y="48697"/>
                    <a:pt x="95068" y="57890"/>
                    <a:pt x="92075" y="69864"/>
                  </a:cubicBezTo>
                  <a:cubicBezTo>
                    <a:pt x="91017" y="74097"/>
                    <a:pt x="91321" y="78933"/>
                    <a:pt x="88900" y="82564"/>
                  </a:cubicBezTo>
                  <a:cubicBezTo>
                    <a:pt x="84749" y="88791"/>
                    <a:pt x="79156" y="94147"/>
                    <a:pt x="73025" y="98439"/>
                  </a:cubicBezTo>
                  <a:cubicBezTo>
                    <a:pt x="57866" y="109050"/>
                    <a:pt x="59041" y="99723"/>
                    <a:pt x="47625" y="111139"/>
                  </a:cubicBezTo>
                  <a:cubicBezTo>
                    <a:pt x="43687" y="115077"/>
                    <a:pt x="35356" y="127956"/>
                    <a:pt x="31750" y="133364"/>
                  </a:cubicBezTo>
                  <a:cubicBezTo>
                    <a:pt x="22651" y="178860"/>
                    <a:pt x="35370" y="122504"/>
                    <a:pt x="22225" y="161939"/>
                  </a:cubicBezTo>
                  <a:cubicBezTo>
                    <a:pt x="19961" y="168730"/>
                    <a:pt x="16514" y="195245"/>
                    <a:pt x="15875" y="200039"/>
                  </a:cubicBezTo>
                  <a:cubicBezTo>
                    <a:pt x="14747" y="208497"/>
                    <a:pt x="14945" y="217207"/>
                    <a:pt x="12700" y="225439"/>
                  </a:cubicBezTo>
                  <a:cubicBezTo>
                    <a:pt x="11696" y="229120"/>
                    <a:pt x="8057" y="231551"/>
                    <a:pt x="6350" y="234964"/>
                  </a:cubicBezTo>
                  <a:cubicBezTo>
                    <a:pt x="3801" y="240062"/>
                    <a:pt x="2117" y="245547"/>
                    <a:pt x="0" y="250839"/>
                  </a:cubicBezTo>
                  <a:cubicBezTo>
                    <a:pt x="5292" y="257189"/>
                    <a:pt x="10290" y="263796"/>
                    <a:pt x="15875" y="269889"/>
                  </a:cubicBezTo>
                  <a:cubicBezTo>
                    <a:pt x="21943" y="276509"/>
                    <a:pt x="29315" y="281927"/>
                    <a:pt x="34925" y="288939"/>
                  </a:cubicBezTo>
                  <a:cubicBezTo>
                    <a:pt x="37882" y="292635"/>
                    <a:pt x="38767" y="297625"/>
                    <a:pt x="41275" y="301639"/>
                  </a:cubicBezTo>
                  <a:cubicBezTo>
                    <a:pt x="44080" y="306126"/>
                    <a:pt x="47995" y="309852"/>
                    <a:pt x="50800" y="314339"/>
                  </a:cubicBezTo>
                  <a:cubicBezTo>
                    <a:pt x="53308" y="318353"/>
                    <a:pt x="54399" y="323188"/>
                    <a:pt x="57150" y="327039"/>
                  </a:cubicBezTo>
                  <a:cubicBezTo>
                    <a:pt x="65175" y="338274"/>
                    <a:pt x="67768" y="336281"/>
                    <a:pt x="79375" y="342914"/>
                  </a:cubicBezTo>
                  <a:cubicBezTo>
                    <a:pt x="82688" y="344807"/>
                    <a:pt x="85587" y="347371"/>
                    <a:pt x="88900" y="349264"/>
                  </a:cubicBezTo>
                  <a:cubicBezTo>
                    <a:pt x="99885" y="355541"/>
                    <a:pt x="100439" y="355227"/>
                    <a:pt x="111125" y="358789"/>
                  </a:cubicBezTo>
                  <a:cubicBezTo>
                    <a:pt x="116980" y="363180"/>
                    <a:pt x="128601" y="373079"/>
                    <a:pt x="136525" y="374664"/>
                  </a:cubicBezTo>
                  <a:cubicBezTo>
                    <a:pt x="147988" y="376957"/>
                    <a:pt x="159808" y="376781"/>
                    <a:pt x="171450" y="377839"/>
                  </a:cubicBezTo>
                  <a:cubicBezTo>
                    <a:pt x="174625" y="378897"/>
                    <a:pt x="178362" y="378923"/>
                    <a:pt x="180975" y="381014"/>
                  </a:cubicBezTo>
                  <a:cubicBezTo>
                    <a:pt x="186570" y="385490"/>
                    <a:pt x="188408" y="393789"/>
                    <a:pt x="190500" y="400064"/>
                  </a:cubicBezTo>
                  <a:cubicBezTo>
                    <a:pt x="192779" y="420578"/>
                    <a:pt x="190557" y="435046"/>
                    <a:pt x="206375" y="450864"/>
                  </a:cubicBezTo>
                  <a:cubicBezTo>
                    <a:pt x="210405" y="454894"/>
                    <a:pt x="217152" y="454665"/>
                    <a:pt x="222250" y="457214"/>
                  </a:cubicBezTo>
                  <a:cubicBezTo>
                    <a:pt x="225663" y="458921"/>
                    <a:pt x="228253" y="462096"/>
                    <a:pt x="231775" y="463564"/>
                  </a:cubicBezTo>
                  <a:cubicBezTo>
                    <a:pt x="241043" y="467426"/>
                    <a:pt x="250949" y="469564"/>
                    <a:pt x="260350" y="473089"/>
                  </a:cubicBezTo>
                  <a:cubicBezTo>
                    <a:pt x="276359" y="479092"/>
                    <a:pt x="291110" y="489328"/>
                    <a:pt x="307975" y="492139"/>
                  </a:cubicBezTo>
                  <a:cubicBezTo>
                    <a:pt x="343858" y="498119"/>
                    <a:pt x="320637" y="494516"/>
                    <a:pt x="377825" y="501664"/>
                  </a:cubicBezTo>
                  <a:cubicBezTo>
                    <a:pt x="391014" y="511922"/>
                    <a:pt x="419529" y="535216"/>
                    <a:pt x="434975" y="542939"/>
                  </a:cubicBezTo>
                  <a:cubicBezTo>
                    <a:pt x="439802" y="545352"/>
                    <a:pt x="445558" y="545056"/>
                    <a:pt x="450850" y="546114"/>
                  </a:cubicBezTo>
                  <a:cubicBezTo>
                    <a:pt x="458258" y="545056"/>
                    <a:pt x="465907" y="545089"/>
                    <a:pt x="473075" y="542939"/>
                  </a:cubicBezTo>
                  <a:cubicBezTo>
                    <a:pt x="479983" y="540867"/>
                    <a:pt x="491823" y="527366"/>
                    <a:pt x="495300" y="523889"/>
                  </a:cubicBezTo>
                  <a:cubicBezTo>
                    <a:pt x="497417" y="515422"/>
                    <a:pt x="497160" y="505973"/>
                    <a:pt x="501650" y="498489"/>
                  </a:cubicBezTo>
                  <a:cubicBezTo>
                    <a:pt x="504085" y="494430"/>
                    <a:pt x="510000" y="494003"/>
                    <a:pt x="514350" y="492139"/>
                  </a:cubicBezTo>
                  <a:cubicBezTo>
                    <a:pt x="517426" y="490821"/>
                    <a:pt x="520657" y="489883"/>
                    <a:pt x="523875" y="488964"/>
                  </a:cubicBezTo>
                  <a:cubicBezTo>
                    <a:pt x="538845" y="484687"/>
                    <a:pt x="540813" y="485184"/>
                    <a:pt x="558800" y="482614"/>
                  </a:cubicBezTo>
                  <a:cubicBezTo>
                    <a:pt x="561975" y="480497"/>
                    <a:pt x="566107" y="479369"/>
                    <a:pt x="568325" y="476264"/>
                  </a:cubicBezTo>
                  <a:cubicBezTo>
                    <a:pt x="580479" y="459248"/>
                    <a:pt x="575799" y="422578"/>
                    <a:pt x="577850" y="409589"/>
                  </a:cubicBezTo>
                  <a:cubicBezTo>
                    <a:pt x="578679" y="404340"/>
                    <a:pt x="590929" y="393335"/>
                    <a:pt x="593725" y="390539"/>
                  </a:cubicBezTo>
                  <a:cubicBezTo>
                    <a:pt x="601634" y="358903"/>
                    <a:pt x="592178" y="399738"/>
                    <a:pt x="600075" y="336564"/>
                  </a:cubicBezTo>
                  <a:cubicBezTo>
                    <a:pt x="600490" y="333243"/>
                    <a:pt x="601107" y="329610"/>
                    <a:pt x="603250" y="327039"/>
                  </a:cubicBezTo>
                  <a:cubicBezTo>
                    <a:pt x="606638" y="322974"/>
                    <a:pt x="611717" y="320689"/>
                    <a:pt x="615950" y="317514"/>
                  </a:cubicBezTo>
                  <a:cubicBezTo>
                    <a:pt x="620472" y="299425"/>
                    <a:pt x="623896" y="298683"/>
                    <a:pt x="603250" y="279414"/>
                  </a:cubicBezTo>
                  <a:cubicBezTo>
                    <a:pt x="594227" y="270993"/>
                    <a:pt x="582367" y="266215"/>
                    <a:pt x="571500" y="260364"/>
                  </a:cubicBezTo>
                  <a:cubicBezTo>
                    <a:pt x="568553" y="258777"/>
                    <a:pt x="565309" y="257479"/>
                    <a:pt x="561975" y="257189"/>
                  </a:cubicBezTo>
                  <a:cubicBezTo>
                    <a:pt x="540862" y="255353"/>
                    <a:pt x="519642" y="255072"/>
                    <a:pt x="498475" y="254014"/>
                  </a:cubicBezTo>
                  <a:cubicBezTo>
                    <a:pt x="496358" y="250839"/>
                    <a:pt x="493675" y="247976"/>
                    <a:pt x="492125" y="244489"/>
                  </a:cubicBezTo>
                  <a:cubicBezTo>
                    <a:pt x="489616" y="238843"/>
                    <a:pt x="486610" y="221303"/>
                    <a:pt x="479425" y="215914"/>
                  </a:cubicBezTo>
                  <a:cubicBezTo>
                    <a:pt x="469551" y="208509"/>
                    <a:pt x="456402" y="205591"/>
                    <a:pt x="447675" y="196864"/>
                  </a:cubicBezTo>
                  <a:cubicBezTo>
                    <a:pt x="435452" y="184641"/>
                    <a:pt x="441886" y="189830"/>
                    <a:pt x="428625" y="180989"/>
                  </a:cubicBezTo>
                  <a:cubicBezTo>
                    <a:pt x="422561" y="162797"/>
                    <a:pt x="429380" y="179908"/>
                    <a:pt x="415925" y="158764"/>
                  </a:cubicBezTo>
                  <a:cubicBezTo>
                    <a:pt x="411344" y="151565"/>
                    <a:pt x="408894" y="142916"/>
                    <a:pt x="403225" y="136539"/>
                  </a:cubicBezTo>
                  <a:cubicBezTo>
                    <a:pt x="400081" y="133002"/>
                    <a:pt x="394584" y="132624"/>
                    <a:pt x="390525" y="130189"/>
                  </a:cubicBezTo>
                  <a:cubicBezTo>
                    <a:pt x="383981" y="126262"/>
                    <a:pt x="378879" y="119340"/>
                    <a:pt x="371475" y="117489"/>
                  </a:cubicBezTo>
                  <a:cubicBezTo>
                    <a:pt x="367242" y="116431"/>
                    <a:pt x="362971" y="115513"/>
                    <a:pt x="358775" y="114314"/>
                  </a:cubicBezTo>
                  <a:cubicBezTo>
                    <a:pt x="355557" y="113395"/>
                    <a:pt x="352556" y="111661"/>
                    <a:pt x="349250" y="111139"/>
                  </a:cubicBezTo>
                  <a:cubicBezTo>
                    <a:pt x="332394" y="108477"/>
                    <a:pt x="315383" y="106906"/>
                    <a:pt x="298450" y="104789"/>
                  </a:cubicBezTo>
                  <a:cubicBezTo>
                    <a:pt x="295275" y="101614"/>
                    <a:pt x="292661" y="97755"/>
                    <a:pt x="288925" y="95264"/>
                  </a:cubicBezTo>
                  <a:cubicBezTo>
                    <a:pt x="267129" y="80733"/>
                    <a:pt x="293542" y="109406"/>
                    <a:pt x="266700" y="82564"/>
                  </a:cubicBezTo>
                  <a:cubicBezTo>
                    <a:pt x="264002" y="79866"/>
                    <a:pt x="262568" y="76144"/>
                    <a:pt x="260350" y="73039"/>
                  </a:cubicBezTo>
                  <a:cubicBezTo>
                    <a:pt x="257274" y="68733"/>
                    <a:pt x="254000" y="64572"/>
                    <a:pt x="250825" y="60339"/>
                  </a:cubicBezTo>
                  <a:cubicBezTo>
                    <a:pt x="249767" y="53989"/>
                    <a:pt x="250265" y="47172"/>
                    <a:pt x="247650" y="41289"/>
                  </a:cubicBezTo>
                  <a:lnTo>
                    <a:pt x="244475" y="12714"/>
                  </a:lnTo>
                  <a:close/>
                </a:path>
              </a:pathLst>
            </a:cu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 name="Freeform: Shape 17">
              <a:extLst>
                <a:ext uri="{FF2B5EF4-FFF2-40B4-BE49-F238E27FC236}">
                  <a16:creationId xmlns:a16="http://schemas.microsoft.com/office/drawing/2014/main" id="{6E2DDFDE-6E64-79A5-49BD-B52E5F757B6B}"/>
                </a:ext>
              </a:extLst>
            </p:cNvPr>
            <p:cNvSpPr/>
            <p:nvPr/>
          </p:nvSpPr>
          <p:spPr bwMode="auto">
            <a:xfrm>
              <a:off x="8105571" y="5752577"/>
              <a:ext cx="638443" cy="583394"/>
            </a:xfrm>
            <a:custGeom>
              <a:avLst/>
              <a:gdLst>
                <a:gd name="connsiteX0" fmla="*/ 463754 w 638443"/>
                <a:gd name="connsiteY0" fmla="*/ 16398 h 583394"/>
                <a:gd name="connsiteX1" fmla="*/ 463754 w 638443"/>
                <a:gd name="connsiteY1" fmla="*/ 16398 h 583394"/>
                <a:gd name="connsiteX2" fmla="*/ 409779 w 638443"/>
                <a:gd name="connsiteY2" fmla="*/ 54498 h 583394"/>
                <a:gd name="connsiteX3" fmla="*/ 400254 w 638443"/>
                <a:gd name="connsiteY3" fmla="*/ 114823 h 583394"/>
                <a:gd name="connsiteX4" fmla="*/ 387554 w 638443"/>
                <a:gd name="connsiteY4" fmla="*/ 117998 h 583394"/>
                <a:gd name="connsiteX5" fmla="*/ 365329 w 638443"/>
                <a:gd name="connsiteY5" fmla="*/ 124348 h 583394"/>
                <a:gd name="connsiteX6" fmla="*/ 336754 w 638443"/>
                <a:gd name="connsiteY6" fmla="*/ 111648 h 583394"/>
                <a:gd name="connsiteX7" fmla="*/ 285954 w 638443"/>
                <a:gd name="connsiteY7" fmla="*/ 108473 h 583394"/>
                <a:gd name="connsiteX8" fmla="*/ 276429 w 638443"/>
                <a:gd name="connsiteY8" fmla="*/ 105298 h 583394"/>
                <a:gd name="connsiteX9" fmla="*/ 247854 w 638443"/>
                <a:gd name="connsiteY9" fmla="*/ 124348 h 583394"/>
                <a:gd name="connsiteX10" fmla="*/ 244679 w 638443"/>
                <a:gd name="connsiteY10" fmla="*/ 133873 h 583394"/>
                <a:gd name="connsiteX11" fmla="*/ 254204 w 638443"/>
                <a:gd name="connsiteY11" fmla="*/ 156098 h 583394"/>
                <a:gd name="connsiteX12" fmla="*/ 235154 w 638443"/>
                <a:gd name="connsiteY12" fmla="*/ 159273 h 583394"/>
                <a:gd name="connsiteX13" fmla="*/ 197054 w 638443"/>
                <a:gd name="connsiteY13" fmla="*/ 162448 h 583394"/>
                <a:gd name="connsiteX14" fmla="*/ 184354 w 638443"/>
                <a:gd name="connsiteY14" fmla="*/ 171973 h 583394"/>
                <a:gd name="connsiteX15" fmla="*/ 165304 w 638443"/>
                <a:gd name="connsiteY15" fmla="*/ 197373 h 583394"/>
                <a:gd name="connsiteX16" fmla="*/ 162129 w 638443"/>
                <a:gd name="connsiteY16" fmla="*/ 210073 h 583394"/>
                <a:gd name="connsiteX17" fmla="*/ 165304 w 638443"/>
                <a:gd name="connsiteY17" fmla="*/ 244998 h 583394"/>
                <a:gd name="connsiteX18" fmla="*/ 136729 w 638443"/>
                <a:gd name="connsiteY18" fmla="*/ 264048 h 583394"/>
                <a:gd name="connsiteX19" fmla="*/ 101804 w 638443"/>
                <a:gd name="connsiteY19" fmla="*/ 257698 h 583394"/>
                <a:gd name="connsiteX20" fmla="*/ 31954 w 638443"/>
                <a:gd name="connsiteY20" fmla="*/ 276748 h 583394"/>
                <a:gd name="connsiteX21" fmla="*/ 6554 w 638443"/>
                <a:gd name="connsiteY21" fmla="*/ 295798 h 583394"/>
                <a:gd name="connsiteX22" fmla="*/ 204 w 638443"/>
                <a:gd name="connsiteY22" fmla="*/ 314848 h 583394"/>
                <a:gd name="connsiteX23" fmla="*/ 9729 w 638443"/>
                <a:gd name="connsiteY23" fmla="*/ 343423 h 583394"/>
                <a:gd name="connsiteX24" fmla="*/ 3379 w 638443"/>
                <a:gd name="connsiteY24" fmla="*/ 381523 h 583394"/>
                <a:gd name="connsiteX25" fmla="*/ 3379 w 638443"/>
                <a:gd name="connsiteY25" fmla="*/ 406923 h 583394"/>
                <a:gd name="connsiteX26" fmla="*/ 16079 w 638443"/>
                <a:gd name="connsiteY26" fmla="*/ 419623 h 583394"/>
                <a:gd name="connsiteX27" fmla="*/ 41479 w 638443"/>
                <a:gd name="connsiteY27" fmla="*/ 448198 h 583394"/>
                <a:gd name="connsiteX28" fmla="*/ 63704 w 638443"/>
                <a:gd name="connsiteY28" fmla="*/ 470423 h 583394"/>
                <a:gd name="connsiteX29" fmla="*/ 73229 w 638443"/>
                <a:gd name="connsiteY29" fmla="*/ 489473 h 583394"/>
                <a:gd name="connsiteX30" fmla="*/ 79579 w 638443"/>
                <a:gd name="connsiteY30" fmla="*/ 505348 h 583394"/>
                <a:gd name="connsiteX31" fmla="*/ 82754 w 638443"/>
                <a:gd name="connsiteY31" fmla="*/ 518048 h 583394"/>
                <a:gd name="connsiteX32" fmla="*/ 92279 w 638443"/>
                <a:gd name="connsiteY32" fmla="*/ 524398 h 583394"/>
                <a:gd name="connsiteX33" fmla="*/ 139904 w 638443"/>
                <a:gd name="connsiteY33" fmla="*/ 530748 h 583394"/>
                <a:gd name="connsiteX34" fmla="*/ 155779 w 638443"/>
                <a:gd name="connsiteY34" fmla="*/ 543448 h 583394"/>
                <a:gd name="connsiteX35" fmla="*/ 171654 w 638443"/>
                <a:gd name="connsiteY35" fmla="*/ 552973 h 583394"/>
                <a:gd name="connsiteX36" fmla="*/ 184354 w 638443"/>
                <a:gd name="connsiteY36" fmla="*/ 556148 h 583394"/>
                <a:gd name="connsiteX37" fmla="*/ 235154 w 638443"/>
                <a:gd name="connsiteY37" fmla="*/ 565673 h 583394"/>
                <a:gd name="connsiteX38" fmla="*/ 263729 w 638443"/>
                <a:gd name="connsiteY38" fmla="*/ 581548 h 583394"/>
                <a:gd name="connsiteX39" fmla="*/ 336754 w 638443"/>
                <a:gd name="connsiteY39" fmla="*/ 568848 h 583394"/>
                <a:gd name="connsiteX40" fmla="*/ 346279 w 638443"/>
                <a:gd name="connsiteY40" fmla="*/ 559323 h 583394"/>
                <a:gd name="connsiteX41" fmla="*/ 349454 w 638443"/>
                <a:gd name="connsiteY41" fmla="*/ 546623 h 583394"/>
                <a:gd name="connsiteX42" fmla="*/ 355804 w 638443"/>
                <a:gd name="connsiteY42" fmla="*/ 498998 h 583394"/>
                <a:gd name="connsiteX43" fmla="*/ 362154 w 638443"/>
                <a:gd name="connsiteY43" fmla="*/ 486298 h 583394"/>
                <a:gd name="connsiteX44" fmla="*/ 432004 w 638443"/>
                <a:gd name="connsiteY44" fmla="*/ 479948 h 583394"/>
                <a:gd name="connsiteX45" fmla="*/ 451054 w 638443"/>
                <a:gd name="connsiteY45" fmla="*/ 467248 h 583394"/>
                <a:gd name="connsiteX46" fmla="*/ 470104 w 638443"/>
                <a:gd name="connsiteY46" fmla="*/ 454548 h 583394"/>
                <a:gd name="connsiteX47" fmla="*/ 479629 w 638443"/>
                <a:gd name="connsiteY47" fmla="*/ 445023 h 583394"/>
                <a:gd name="connsiteX48" fmla="*/ 501854 w 638443"/>
                <a:gd name="connsiteY48" fmla="*/ 429148 h 583394"/>
                <a:gd name="connsiteX49" fmla="*/ 508204 w 638443"/>
                <a:gd name="connsiteY49" fmla="*/ 419623 h 583394"/>
                <a:gd name="connsiteX50" fmla="*/ 527254 w 638443"/>
                <a:gd name="connsiteY50" fmla="*/ 400573 h 583394"/>
                <a:gd name="connsiteX51" fmla="*/ 530429 w 638443"/>
                <a:gd name="connsiteY51" fmla="*/ 387873 h 583394"/>
                <a:gd name="connsiteX52" fmla="*/ 533604 w 638443"/>
                <a:gd name="connsiteY52" fmla="*/ 378348 h 583394"/>
                <a:gd name="connsiteX53" fmla="*/ 536779 w 638443"/>
                <a:gd name="connsiteY53" fmla="*/ 356123 h 583394"/>
                <a:gd name="connsiteX54" fmla="*/ 539954 w 638443"/>
                <a:gd name="connsiteY54" fmla="*/ 346598 h 583394"/>
                <a:gd name="connsiteX55" fmla="*/ 603454 w 638443"/>
                <a:gd name="connsiteY55" fmla="*/ 333898 h 583394"/>
                <a:gd name="connsiteX56" fmla="*/ 609804 w 638443"/>
                <a:gd name="connsiteY56" fmla="*/ 318023 h 583394"/>
                <a:gd name="connsiteX57" fmla="*/ 622504 w 638443"/>
                <a:gd name="connsiteY57" fmla="*/ 283098 h 583394"/>
                <a:gd name="connsiteX58" fmla="*/ 632029 w 638443"/>
                <a:gd name="connsiteY58" fmla="*/ 276748 h 583394"/>
                <a:gd name="connsiteX59" fmla="*/ 638379 w 638443"/>
                <a:gd name="connsiteY59" fmla="*/ 267223 h 583394"/>
                <a:gd name="connsiteX60" fmla="*/ 609804 w 638443"/>
                <a:gd name="connsiteY60" fmla="*/ 219598 h 583394"/>
                <a:gd name="connsiteX61" fmla="*/ 603454 w 638443"/>
                <a:gd name="connsiteY61" fmla="*/ 197373 h 583394"/>
                <a:gd name="connsiteX62" fmla="*/ 606629 w 638443"/>
                <a:gd name="connsiteY62" fmla="*/ 171973 h 583394"/>
                <a:gd name="connsiteX63" fmla="*/ 619329 w 638443"/>
                <a:gd name="connsiteY63" fmla="*/ 111648 h 583394"/>
                <a:gd name="connsiteX64" fmla="*/ 603454 w 638443"/>
                <a:gd name="connsiteY64" fmla="*/ 102123 h 583394"/>
                <a:gd name="connsiteX65" fmla="*/ 593929 w 638443"/>
                <a:gd name="connsiteY65" fmla="*/ 95773 h 583394"/>
                <a:gd name="connsiteX66" fmla="*/ 574879 w 638443"/>
                <a:gd name="connsiteY66" fmla="*/ 89423 h 583394"/>
                <a:gd name="connsiteX67" fmla="*/ 562179 w 638443"/>
                <a:gd name="connsiteY67" fmla="*/ 76723 h 583394"/>
                <a:gd name="connsiteX68" fmla="*/ 549479 w 638443"/>
                <a:gd name="connsiteY68" fmla="*/ 54498 h 583394"/>
                <a:gd name="connsiteX69" fmla="*/ 530429 w 638443"/>
                <a:gd name="connsiteY69" fmla="*/ 48148 h 583394"/>
                <a:gd name="connsiteX70" fmla="*/ 520904 w 638443"/>
                <a:gd name="connsiteY70" fmla="*/ 44973 h 583394"/>
                <a:gd name="connsiteX71" fmla="*/ 505029 w 638443"/>
                <a:gd name="connsiteY71" fmla="*/ 22748 h 583394"/>
                <a:gd name="connsiteX72" fmla="*/ 495504 w 638443"/>
                <a:gd name="connsiteY72" fmla="*/ 13223 h 583394"/>
                <a:gd name="connsiteX73" fmla="*/ 489154 w 638443"/>
                <a:gd name="connsiteY73" fmla="*/ 523 h 583394"/>
                <a:gd name="connsiteX74" fmla="*/ 463754 w 638443"/>
                <a:gd name="connsiteY74" fmla="*/ 16398 h 583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638443" h="583394">
                  <a:moveTo>
                    <a:pt x="463754" y="16398"/>
                  </a:moveTo>
                  <a:lnTo>
                    <a:pt x="463754" y="16398"/>
                  </a:lnTo>
                  <a:cubicBezTo>
                    <a:pt x="415527" y="47401"/>
                    <a:pt x="431759" y="32518"/>
                    <a:pt x="409779" y="54498"/>
                  </a:cubicBezTo>
                  <a:cubicBezTo>
                    <a:pt x="406604" y="74606"/>
                    <a:pt x="406979" y="95608"/>
                    <a:pt x="400254" y="114823"/>
                  </a:cubicBezTo>
                  <a:cubicBezTo>
                    <a:pt x="398812" y="118942"/>
                    <a:pt x="391750" y="116799"/>
                    <a:pt x="387554" y="117998"/>
                  </a:cubicBezTo>
                  <a:cubicBezTo>
                    <a:pt x="355670" y="127108"/>
                    <a:pt x="405031" y="114422"/>
                    <a:pt x="365329" y="124348"/>
                  </a:cubicBezTo>
                  <a:cubicBezTo>
                    <a:pt x="359651" y="121509"/>
                    <a:pt x="342429" y="112459"/>
                    <a:pt x="336754" y="111648"/>
                  </a:cubicBezTo>
                  <a:cubicBezTo>
                    <a:pt x="319958" y="109249"/>
                    <a:pt x="302887" y="109531"/>
                    <a:pt x="285954" y="108473"/>
                  </a:cubicBezTo>
                  <a:cubicBezTo>
                    <a:pt x="282779" y="107415"/>
                    <a:pt x="279755" y="104928"/>
                    <a:pt x="276429" y="105298"/>
                  </a:cubicBezTo>
                  <a:cubicBezTo>
                    <a:pt x="256735" y="107486"/>
                    <a:pt x="257935" y="110906"/>
                    <a:pt x="247854" y="124348"/>
                  </a:cubicBezTo>
                  <a:cubicBezTo>
                    <a:pt x="246796" y="127523"/>
                    <a:pt x="244679" y="130526"/>
                    <a:pt x="244679" y="133873"/>
                  </a:cubicBezTo>
                  <a:cubicBezTo>
                    <a:pt x="244679" y="138545"/>
                    <a:pt x="252964" y="153618"/>
                    <a:pt x="254204" y="156098"/>
                  </a:cubicBezTo>
                  <a:cubicBezTo>
                    <a:pt x="247854" y="157156"/>
                    <a:pt x="241552" y="158562"/>
                    <a:pt x="235154" y="159273"/>
                  </a:cubicBezTo>
                  <a:cubicBezTo>
                    <a:pt x="222488" y="160680"/>
                    <a:pt x="209418" y="159357"/>
                    <a:pt x="197054" y="162448"/>
                  </a:cubicBezTo>
                  <a:cubicBezTo>
                    <a:pt x="191920" y="163731"/>
                    <a:pt x="188372" y="168529"/>
                    <a:pt x="184354" y="171973"/>
                  </a:cubicBezTo>
                  <a:cubicBezTo>
                    <a:pt x="172916" y="181777"/>
                    <a:pt x="173771" y="183262"/>
                    <a:pt x="165304" y="197373"/>
                  </a:cubicBezTo>
                  <a:cubicBezTo>
                    <a:pt x="164246" y="201606"/>
                    <a:pt x="162129" y="205709"/>
                    <a:pt x="162129" y="210073"/>
                  </a:cubicBezTo>
                  <a:cubicBezTo>
                    <a:pt x="162129" y="221763"/>
                    <a:pt x="170281" y="234421"/>
                    <a:pt x="165304" y="244998"/>
                  </a:cubicBezTo>
                  <a:cubicBezTo>
                    <a:pt x="160430" y="255356"/>
                    <a:pt x="136729" y="264048"/>
                    <a:pt x="136729" y="264048"/>
                  </a:cubicBezTo>
                  <a:cubicBezTo>
                    <a:pt x="125087" y="261931"/>
                    <a:pt x="113624" y="258235"/>
                    <a:pt x="101804" y="257698"/>
                  </a:cubicBezTo>
                  <a:cubicBezTo>
                    <a:pt x="77393" y="256588"/>
                    <a:pt x="51745" y="261904"/>
                    <a:pt x="31954" y="276748"/>
                  </a:cubicBezTo>
                  <a:cubicBezTo>
                    <a:pt x="-5082" y="304525"/>
                    <a:pt x="58093" y="264875"/>
                    <a:pt x="6554" y="295798"/>
                  </a:cubicBezTo>
                  <a:cubicBezTo>
                    <a:pt x="4437" y="302148"/>
                    <a:pt x="810" y="308182"/>
                    <a:pt x="204" y="314848"/>
                  </a:cubicBezTo>
                  <a:cubicBezTo>
                    <a:pt x="-743" y="325264"/>
                    <a:pt x="5395" y="334755"/>
                    <a:pt x="9729" y="343423"/>
                  </a:cubicBezTo>
                  <a:cubicBezTo>
                    <a:pt x="7612" y="356123"/>
                    <a:pt x="5752" y="368868"/>
                    <a:pt x="3379" y="381523"/>
                  </a:cubicBezTo>
                  <a:cubicBezTo>
                    <a:pt x="1425" y="391944"/>
                    <a:pt x="-3134" y="396502"/>
                    <a:pt x="3379" y="406923"/>
                  </a:cubicBezTo>
                  <a:cubicBezTo>
                    <a:pt x="6552" y="412000"/>
                    <a:pt x="12102" y="415148"/>
                    <a:pt x="16079" y="419623"/>
                  </a:cubicBezTo>
                  <a:cubicBezTo>
                    <a:pt x="29631" y="434869"/>
                    <a:pt x="26538" y="435392"/>
                    <a:pt x="41479" y="448198"/>
                  </a:cubicBezTo>
                  <a:cubicBezTo>
                    <a:pt x="61222" y="465120"/>
                    <a:pt x="40488" y="439469"/>
                    <a:pt x="63704" y="470423"/>
                  </a:cubicBezTo>
                  <a:cubicBezTo>
                    <a:pt x="72134" y="481662"/>
                    <a:pt x="68652" y="477267"/>
                    <a:pt x="73229" y="489473"/>
                  </a:cubicBezTo>
                  <a:cubicBezTo>
                    <a:pt x="75230" y="494809"/>
                    <a:pt x="77777" y="499941"/>
                    <a:pt x="79579" y="505348"/>
                  </a:cubicBezTo>
                  <a:cubicBezTo>
                    <a:pt x="80959" y="509488"/>
                    <a:pt x="80333" y="514417"/>
                    <a:pt x="82754" y="518048"/>
                  </a:cubicBezTo>
                  <a:cubicBezTo>
                    <a:pt x="84871" y="521223"/>
                    <a:pt x="88554" y="523570"/>
                    <a:pt x="92279" y="524398"/>
                  </a:cubicBezTo>
                  <a:cubicBezTo>
                    <a:pt x="107913" y="527872"/>
                    <a:pt x="124029" y="528631"/>
                    <a:pt x="139904" y="530748"/>
                  </a:cubicBezTo>
                  <a:cubicBezTo>
                    <a:pt x="150608" y="546805"/>
                    <a:pt x="140443" y="535780"/>
                    <a:pt x="155779" y="543448"/>
                  </a:cubicBezTo>
                  <a:cubicBezTo>
                    <a:pt x="161299" y="546208"/>
                    <a:pt x="166015" y="550467"/>
                    <a:pt x="171654" y="552973"/>
                  </a:cubicBezTo>
                  <a:cubicBezTo>
                    <a:pt x="175642" y="554745"/>
                    <a:pt x="180075" y="555292"/>
                    <a:pt x="184354" y="556148"/>
                  </a:cubicBezTo>
                  <a:cubicBezTo>
                    <a:pt x="201248" y="559527"/>
                    <a:pt x="218221" y="562498"/>
                    <a:pt x="235154" y="565673"/>
                  </a:cubicBezTo>
                  <a:cubicBezTo>
                    <a:pt x="244679" y="570965"/>
                    <a:pt x="252959" y="579891"/>
                    <a:pt x="263729" y="581548"/>
                  </a:cubicBezTo>
                  <a:cubicBezTo>
                    <a:pt x="290829" y="585717"/>
                    <a:pt x="314962" y="583376"/>
                    <a:pt x="336754" y="568848"/>
                  </a:cubicBezTo>
                  <a:cubicBezTo>
                    <a:pt x="340490" y="566357"/>
                    <a:pt x="343104" y="562498"/>
                    <a:pt x="346279" y="559323"/>
                  </a:cubicBezTo>
                  <a:cubicBezTo>
                    <a:pt x="347337" y="555090"/>
                    <a:pt x="348773" y="550933"/>
                    <a:pt x="349454" y="546623"/>
                  </a:cubicBezTo>
                  <a:cubicBezTo>
                    <a:pt x="351952" y="530803"/>
                    <a:pt x="352505" y="514670"/>
                    <a:pt x="355804" y="498998"/>
                  </a:cubicBezTo>
                  <a:cubicBezTo>
                    <a:pt x="356779" y="494367"/>
                    <a:pt x="357562" y="487446"/>
                    <a:pt x="362154" y="486298"/>
                  </a:cubicBezTo>
                  <a:cubicBezTo>
                    <a:pt x="384835" y="480628"/>
                    <a:pt x="408721" y="482065"/>
                    <a:pt x="432004" y="479948"/>
                  </a:cubicBezTo>
                  <a:cubicBezTo>
                    <a:pt x="450220" y="473876"/>
                    <a:pt x="433217" y="481121"/>
                    <a:pt x="451054" y="467248"/>
                  </a:cubicBezTo>
                  <a:cubicBezTo>
                    <a:pt x="457078" y="462563"/>
                    <a:pt x="463754" y="458781"/>
                    <a:pt x="470104" y="454548"/>
                  </a:cubicBezTo>
                  <a:cubicBezTo>
                    <a:pt x="473840" y="452057"/>
                    <a:pt x="476180" y="447898"/>
                    <a:pt x="479629" y="445023"/>
                  </a:cubicBezTo>
                  <a:cubicBezTo>
                    <a:pt x="490446" y="436009"/>
                    <a:pt x="490416" y="440586"/>
                    <a:pt x="501854" y="429148"/>
                  </a:cubicBezTo>
                  <a:cubicBezTo>
                    <a:pt x="504552" y="426450"/>
                    <a:pt x="505669" y="422475"/>
                    <a:pt x="508204" y="419623"/>
                  </a:cubicBezTo>
                  <a:cubicBezTo>
                    <a:pt x="514170" y="412911"/>
                    <a:pt x="520904" y="406923"/>
                    <a:pt x="527254" y="400573"/>
                  </a:cubicBezTo>
                  <a:cubicBezTo>
                    <a:pt x="528312" y="396340"/>
                    <a:pt x="529230" y="392069"/>
                    <a:pt x="530429" y="387873"/>
                  </a:cubicBezTo>
                  <a:cubicBezTo>
                    <a:pt x="531348" y="384655"/>
                    <a:pt x="532948" y="381630"/>
                    <a:pt x="533604" y="378348"/>
                  </a:cubicBezTo>
                  <a:cubicBezTo>
                    <a:pt x="535072" y="371010"/>
                    <a:pt x="535311" y="363461"/>
                    <a:pt x="536779" y="356123"/>
                  </a:cubicBezTo>
                  <a:cubicBezTo>
                    <a:pt x="537435" y="352841"/>
                    <a:pt x="537231" y="348543"/>
                    <a:pt x="539954" y="346598"/>
                  </a:cubicBezTo>
                  <a:cubicBezTo>
                    <a:pt x="551037" y="338682"/>
                    <a:pt x="601943" y="334114"/>
                    <a:pt x="603454" y="333898"/>
                  </a:cubicBezTo>
                  <a:cubicBezTo>
                    <a:pt x="605571" y="328606"/>
                    <a:pt x="608304" y="323521"/>
                    <a:pt x="609804" y="318023"/>
                  </a:cubicBezTo>
                  <a:cubicBezTo>
                    <a:pt x="615225" y="298144"/>
                    <a:pt x="608486" y="299452"/>
                    <a:pt x="622504" y="283098"/>
                  </a:cubicBezTo>
                  <a:cubicBezTo>
                    <a:pt x="624987" y="280201"/>
                    <a:pt x="628854" y="278865"/>
                    <a:pt x="632029" y="276748"/>
                  </a:cubicBezTo>
                  <a:cubicBezTo>
                    <a:pt x="634146" y="273573"/>
                    <a:pt x="639062" y="270977"/>
                    <a:pt x="638379" y="267223"/>
                  </a:cubicBezTo>
                  <a:cubicBezTo>
                    <a:pt x="635925" y="253724"/>
                    <a:pt x="617411" y="230248"/>
                    <a:pt x="609804" y="219598"/>
                  </a:cubicBezTo>
                  <a:cubicBezTo>
                    <a:pt x="608307" y="215106"/>
                    <a:pt x="603454" y="201360"/>
                    <a:pt x="603454" y="197373"/>
                  </a:cubicBezTo>
                  <a:cubicBezTo>
                    <a:pt x="603454" y="188840"/>
                    <a:pt x="605920" y="180476"/>
                    <a:pt x="606629" y="171973"/>
                  </a:cubicBezTo>
                  <a:cubicBezTo>
                    <a:pt x="611340" y="115435"/>
                    <a:pt x="597474" y="133503"/>
                    <a:pt x="619329" y="111648"/>
                  </a:cubicBezTo>
                  <a:cubicBezTo>
                    <a:pt x="614037" y="108473"/>
                    <a:pt x="608687" y="105394"/>
                    <a:pt x="603454" y="102123"/>
                  </a:cubicBezTo>
                  <a:cubicBezTo>
                    <a:pt x="600218" y="100101"/>
                    <a:pt x="597416" y="97323"/>
                    <a:pt x="593929" y="95773"/>
                  </a:cubicBezTo>
                  <a:cubicBezTo>
                    <a:pt x="587812" y="93055"/>
                    <a:pt x="574879" y="89423"/>
                    <a:pt x="574879" y="89423"/>
                  </a:cubicBezTo>
                  <a:cubicBezTo>
                    <a:pt x="570646" y="85190"/>
                    <a:pt x="565700" y="81565"/>
                    <a:pt x="562179" y="76723"/>
                  </a:cubicBezTo>
                  <a:cubicBezTo>
                    <a:pt x="557160" y="69822"/>
                    <a:pt x="555821" y="60206"/>
                    <a:pt x="549479" y="54498"/>
                  </a:cubicBezTo>
                  <a:cubicBezTo>
                    <a:pt x="544504" y="50020"/>
                    <a:pt x="536779" y="50265"/>
                    <a:pt x="530429" y="48148"/>
                  </a:cubicBezTo>
                  <a:lnTo>
                    <a:pt x="520904" y="44973"/>
                  </a:lnTo>
                  <a:cubicBezTo>
                    <a:pt x="496139" y="20208"/>
                    <a:pt x="525924" y="52001"/>
                    <a:pt x="505029" y="22748"/>
                  </a:cubicBezTo>
                  <a:cubicBezTo>
                    <a:pt x="502419" y="19094"/>
                    <a:pt x="498114" y="16877"/>
                    <a:pt x="495504" y="13223"/>
                  </a:cubicBezTo>
                  <a:cubicBezTo>
                    <a:pt x="492753" y="9372"/>
                    <a:pt x="492790" y="3553"/>
                    <a:pt x="489154" y="523"/>
                  </a:cubicBezTo>
                  <a:cubicBezTo>
                    <a:pt x="484728" y="-3165"/>
                    <a:pt x="467987" y="13752"/>
                    <a:pt x="463754" y="16398"/>
                  </a:cubicBezTo>
                  <a:close/>
                </a:path>
              </a:pathLst>
            </a:cu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 name="Freeform: Shape 18">
              <a:extLst>
                <a:ext uri="{FF2B5EF4-FFF2-40B4-BE49-F238E27FC236}">
                  <a16:creationId xmlns:a16="http://schemas.microsoft.com/office/drawing/2014/main" id="{10E2B6C7-848E-7FB6-B053-DBD30BC36733}"/>
                </a:ext>
              </a:extLst>
            </p:cNvPr>
            <p:cNvSpPr/>
            <p:nvPr/>
          </p:nvSpPr>
          <p:spPr bwMode="auto">
            <a:xfrm>
              <a:off x="7203854" y="5073650"/>
              <a:ext cx="1378171" cy="873125"/>
            </a:xfrm>
            <a:custGeom>
              <a:avLst/>
              <a:gdLst>
                <a:gd name="connsiteX0" fmla="*/ 574896 w 1378171"/>
                <a:gd name="connsiteY0" fmla="*/ 355600 h 873125"/>
                <a:gd name="connsiteX1" fmla="*/ 574896 w 1378171"/>
                <a:gd name="connsiteY1" fmla="*/ 355600 h 873125"/>
                <a:gd name="connsiteX2" fmla="*/ 600296 w 1378171"/>
                <a:gd name="connsiteY2" fmla="*/ 333375 h 873125"/>
                <a:gd name="connsiteX3" fmla="*/ 609821 w 1378171"/>
                <a:gd name="connsiteY3" fmla="*/ 327025 h 873125"/>
                <a:gd name="connsiteX4" fmla="*/ 597121 w 1378171"/>
                <a:gd name="connsiteY4" fmla="*/ 317500 h 873125"/>
                <a:gd name="connsiteX5" fmla="*/ 597121 w 1378171"/>
                <a:gd name="connsiteY5" fmla="*/ 273050 h 873125"/>
                <a:gd name="connsiteX6" fmla="*/ 593946 w 1378171"/>
                <a:gd name="connsiteY6" fmla="*/ 231775 h 873125"/>
                <a:gd name="connsiteX7" fmla="*/ 559021 w 1378171"/>
                <a:gd name="connsiteY7" fmla="*/ 203200 h 873125"/>
                <a:gd name="connsiteX8" fmla="*/ 549496 w 1378171"/>
                <a:gd name="connsiteY8" fmla="*/ 187325 h 873125"/>
                <a:gd name="connsiteX9" fmla="*/ 539971 w 1378171"/>
                <a:gd name="connsiteY9" fmla="*/ 174625 h 873125"/>
                <a:gd name="connsiteX10" fmla="*/ 524096 w 1378171"/>
                <a:gd name="connsiteY10" fmla="*/ 149225 h 873125"/>
                <a:gd name="connsiteX11" fmla="*/ 511396 w 1378171"/>
                <a:gd name="connsiteY11" fmla="*/ 146050 h 873125"/>
                <a:gd name="connsiteX12" fmla="*/ 482821 w 1378171"/>
                <a:gd name="connsiteY12" fmla="*/ 139700 h 873125"/>
                <a:gd name="connsiteX13" fmla="*/ 466946 w 1378171"/>
                <a:gd name="connsiteY13" fmla="*/ 120650 h 873125"/>
                <a:gd name="connsiteX14" fmla="*/ 441546 w 1378171"/>
                <a:gd name="connsiteY14" fmla="*/ 107950 h 873125"/>
                <a:gd name="connsiteX15" fmla="*/ 435196 w 1378171"/>
                <a:gd name="connsiteY15" fmla="*/ 136525 h 873125"/>
                <a:gd name="connsiteX16" fmla="*/ 428846 w 1378171"/>
                <a:gd name="connsiteY16" fmla="*/ 155575 h 873125"/>
                <a:gd name="connsiteX17" fmla="*/ 422496 w 1378171"/>
                <a:gd name="connsiteY17" fmla="*/ 168275 h 873125"/>
                <a:gd name="connsiteX18" fmla="*/ 400271 w 1378171"/>
                <a:gd name="connsiteY18" fmla="*/ 196850 h 873125"/>
                <a:gd name="connsiteX19" fmla="*/ 384396 w 1378171"/>
                <a:gd name="connsiteY19" fmla="*/ 215900 h 873125"/>
                <a:gd name="connsiteX20" fmla="*/ 378046 w 1378171"/>
                <a:gd name="connsiteY20" fmla="*/ 241300 h 873125"/>
                <a:gd name="connsiteX21" fmla="*/ 384396 w 1378171"/>
                <a:gd name="connsiteY21" fmla="*/ 250825 h 873125"/>
                <a:gd name="connsiteX22" fmla="*/ 371696 w 1378171"/>
                <a:gd name="connsiteY22" fmla="*/ 279400 h 873125"/>
                <a:gd name="connsiteX23" fmla="*/ 378046 w 1378171"/>
                <a:gd name="connsiteY23" fmla="*/ 292100 h 873125"/>
                <a:gd name="connsiteX24" fmla="*/ 381221 w 1378171"/>
                <a:gd name="connsiteY24" fmla="*/ 301625 h 873125"/>
                <a:gd name="connsiteX25" fmla="*/ 362171 w 1378171"/>
                <a:gd name="connsiteY25" fmla="*/ 304800 h 873125"/>
                <a:gd name="connsiteX26" fmla="*/ 346296 w 1378171"/>
                <a:gd name="connsiteY26" fmla="*/ 307975 h 873125"/>
                <a:gd name="connsiteX27" fmla="*/ 327246 w 1378171"/>
                <a:gd name="connsiteY27" fmla="*/ 365125 h 873125"/>
                <a:gd name="connsiteX28" fmla="*/ 311371 w 1378171"/>
                <a:gd name="connsiteY28" fmla="*/ 371475 h 873125"/>
                <a:gd name="connsiteX29" fmla="*/ 317721 w 1378171"/>
                <a:gd name="connsiteY29" fmla="*/ 387350 h 873125"/>
                <a:gd name="connsiteX30" fmla="*/ 324071 w 1378171"/>
                <a:gd name="connsiteY30" fmla="*/ 396875 h 873125"/>
                <a:gd name="connsiteX31" fmla="*/ 330421 w 1378171"/>
                <a:gd name="connsiteY31" fmla="*/ 409575 h 873125"/>
                <a:gd name="connsiteX32" fmla="*/ 333596 w 1378171"/>
                <a:gd name="connsiteY32" fmla="*/ 425450 h 873125"/>
                <a:gd name="connsiteX33" fmla="*/ 346296 w 1378171"/>
                <a:gd name="connsiteY33" fmla="*/ 428625 h 873125"/>
                <a:gd name="connsiteX34" fmla="*/ 409796 w 1378171"/>
                <a:gd name="connsiteY34" fmla="*/ 431800 h 873125"/>
                <a:gd name="connsiteX35" fmla="*/ 419321 w 1378171"/>
                <a:gd name="connsiteY35" fmla="*/ 469900 h 873125"/>
                <a:gd name="connsiteX36" fmla="*/ 406621 w 1378171"/>
                <a:gd name="connsiteY36" fmla="*/ 476250 h 873125"/>
                <a:gd name="connsiteX37" fmla="*/ 397096 w 1378171"/>
                <a:gd name="connsiteY37" fmla="*/ 527050 h 873125"/>
                <a:gd name="connsiteX38" fmla="*/ 409796 w 1378171"/>
                <a:gd name="connsiteY38" fmla="*/ 536575 h 873125"/>
                <a:gd name="connsiteX39" fmla="*/ 403446 w 1378171"/>
                <a:gd name="connsiteY39" fmla="*/ 568325 h 873125"/>
                <a:gd name="connsiteX40" fmla="*/ 400271 w 1378171"/>
                <a:gd name="connsiteY40" fmla="*/ 577850 h 873125"/>
                <a:gd name="connsiteX41" fmla="*/ 409796 w 1378171"/>
                <a:gd name="connsiteY41" fmla="*/ 590550 h 873125"/>
                <a:gd name="connsiteX42" fmla="*/ 419321 w 1378171"/>
                <a:gd name="connsiteY42" fmla="*/ 609600 h 873125"/>
                <a:gd name="connsiteX43" fmla="*/ 422496 w 1378171"/>
                <a:gd name="connsiteY43" fmla="*/ 638175 h 873125"/>
                <a:gd name="connsiteX44" fmla="*/ 447896 w 1378171"/>
                <a:gd name="connsiteY44" fmla="*/ 628650 h 873125"/>
                <a:gd name="connsiteX45" fmla="*/ 454246 w 1378171"/>
                <a:gd name="connsiteY45" fmla="*/ 615950 h 873125"/>
                <a:gd name="connsiteX46" fmla="*/ 489171 w 1378171"/>
                <a:gd name="connsiteY46" fmla="*/ 615950 h 873125"/>
                <a:gd name="connsiteX47" fmla="*/ 495521 w 1378171"/>
                <a:gd name="connsiteY47" fmla="*/ 631825 h 873125"/>
                <a:gd name="connsiteX48" fmla="*/ 473296 w 1378171"/>
                <a:gd name="connsiteY48" fmla="*/ 650875 h 873125"/>
                <a:gd name="connsiteX49" fmla="*/ 473296 w 1378171"/>
                <a:gd name="connsiteY49" fmla="*/ 676275 h 873125"/>
                <a:gd name="connsiteX50" fmla="*/ 485996 w 1378171"/>
                <a:gd name="connsiteY50" fmla="*/ 695325 h 873125"/>
                <a:gd name="connsiteX51" fmla="*/ 485996 w 1378171"/>
                <a:gd name="connsiteY51" fmla="*/ 723900 h 873125"/>
                <a:gd name="connsiteX52" fmla="*/ 495521 w 1378171"/>
                <a:gd name="connsiteY52" fmla="*/ 727075 h 873125"/>
                <a:gd name="connsiteX53" fmla="*/ 501871 w 1378171"/>
                <a:gd name="connsiteY53" fmla="*/ 739775 h 873125"/>
                <a:gd name="connsiteX54" fmla="*/ 495521 w 1378171"/>
                <a:gd name="connsiteY54" fmla="*/ 771525 h 873125"/>
                <a:gd name="connsiteX55" fmla="*/ 489171 w 1378171"/>
                <a:gd name="connsiteY55" fmla="*/ 781050 h 873125"/>
                <a:gd name="connsiteX56" fmla="*/ 479646 w 1378171"/>
                <a:gd name="connsiteY56" fmla="*/ 793750 h 873125"/>
                <a:gd name="connsiteX57" fmla="*/ 466946 w 1378171"/>
                <a:gd name="connsiteY57" fmla="*/ 800100 h 873125"/>
                <a:gd name="connsiteX58" fmla="*/ 384396 w 1378171"/>
                <a:gd name="connsiteY58" fmla="*/ 806450 h 873125"/>
                <a:gd name="connsiteX59" fmla="*/ 371696 w 1378171"/>
                <a:gd name="connsiteY59" fmla="*/ 800100 h 873125"/>
                <a:gd name="connsiteX60" fmla="*/ 362171 w 1378171"/>
                <a:gd name="connsiteY60" fmla="*/ 796925 h 873125"/>
                <a:gd name="connsiteX61" fmla="*/ 355821 w 1378171"/>
                <a:gd name="connsiteY61" fmla="*/ 787400 h 873125"/>
                <a:gd name="connsiteX62" fmla="*/ 327246 w 1378171"/>
                <a:gd name="connsiteY62" fmla="*/ 774700 h 873125"/>
                <a:gd name="connsiteX63" fmla="*/ 292321 w 1378171"/>
                <a:gd name="connsiteY63" fmla="*/ 765175 h 873125"/>
                <a:gd name="connsiteX64" fmla="*/ 247871 w 1378171"/>
                <a:gd name="connsiteY64" fmla="*/ 762000 h 873125"/>
                <a:gd name="connsiteX65" fmla="*/ 222471 w 1378171"/>
                <a:gd name="connsiteY65" fmla="*/ 746125 h 873125"/>
                <a:gd name="connsiteX66" fmla="*/ 203421 w 1378171"/>
                <a:gd name="connsiteY66" fmla="*/ 730250 h 873125"/>
                <a:gd name="connsiteX67" fmla="*/ 193896 w 1378171"/>
                <a:gd name="connsiteY67" fmla="*/ 723900 h 873125"/>
                <a:gd name="connsiteX68" fmla="*/ 165321 w 1378171"/>
                <a:gd name="connsiteY68" fmla="*/ 714375 h 873125"/>
                <a:gd name="connsiteX69" fmla="*/ 143096 w 1378171"/>
                <a:gd name="connsiteY69" fmla="*/ 711200 h 873125"/>
                <a:gd name="connsiteX70" fmla="*/ 117696 w 1378171"/>
                <a:gd name="connsiteY70" fmla="*/ 695325 h 873125"/>
                <a:gd name="connsiteX71" fmla="*/ 111346 w 1378171"/>
                <a:gd name="connsiteY71" fmla="*/ 682625 h 873125"/>
                <a:gd name="connsiteX72" fmla="*/ 98646 w 1378171"/>
                <a:gd name="connsiteY72" fmla="*/ 676275 h 873125"/>
                <a:gd name="connsiteX73" fmla="*/ 85946 w 1378171"/>
                <a:gd name="connsiteY73" fmla="*/ 663575 h 873125"/>
                <a:gd name="connsiteX74" fmla="*/ 6571 w 1378171"/>
                <a:gd name="connsiteY74" fmla="*/ 666750 h 873125"/>
                <a:gd name="connsiteX75" fmla="*/ 221 w 1378171"/>
                <a:gd name="connsiteY75" fmla="*/ 676275 h 873125"/>
                <a:gd name="connsiteX76" fmla="*/ 16096 w 1378171"/>
                <a:gd name="connsiteY76" fmla="*/ 698500 h 873125"/>
                <a:gd name="connsiteX77" fmla="*/ 28796 w 1378171"/>
                <a:gd name="connsiteY77" fmla="*/ 704850 h 873125"/>
                <a:gd name="connsiteX78" fmla="*/ 38321 w 1378171"/>
                <a:gd name="connsiteY78" fmla="*/ 714375 h 873125"/>
                <a:gd name="connsiteX79" fmla="*/ 66896 w 1378171"/>
                <a:gd name="connsiteY79" fmla="*/ 723900 h 873125"/>
                <a:gd name="connsiteX80" fmla="*/ 98646 w 1378171"/>
                <a:gd name="connsiteY80" fmla="*/ 730250 h 873125"/>
                <a:gd name="connsiteX81" fmla="*/ 120871 w 1378171"/>
                <a:gd name="connsiteY81" fmla="*/ 746125 h 873125"/>
                <a:gd name="connsiteX82" fmla="*/ 130396 w 1378171"/>
                <a:gd name="connsiteY82" fmla="*/ 758825 h 873125"/>
                <a:gd name="connsiteX83" fmla="*/ 143096 w 1378171"/>
                <a:gd name="connsiteY83" fmla="*/ 765175 h 873125"/>
                <a:gd name="connsiteX84" fmla="*/ 162146 w 1378171"/>
                <a:gd name="connsiteY84" fmla="*/ 771525 h 873125"/>
                <a:gd name="connsiteX85" fmla="*/ 203421 w 1378171"/>
                <a:gd name="connsiteY85" fmla="*/ 777875 h 873125"/>
                <a:gd name="connsiteX86" fmla="*/ 216121 w 1378171"/>
                <a:gd name="connsiteY86" fmla="*/ 784225 h 873125"/>
                <a:gd name="connsiteX87" fmla="*/ 225646 w 1378171"/>
                <a:gd name="connsiteY87" fmla="*/ 787400 h 873125"/>
                <a:gd name="connsiteX88" fmla="*/ 251046 w 1378171"/>
                <a:gd name="connsiteY88" fmla="*/ 796925 h 873125"/>
                <a:gd name="connsiteX89" fmla="*/ 273271 w 1378171"/>
                <a:gd name="connsiteY89" fmla="*/ 809625 h 873125"/>
                <a:gd name="connsiteX90" fmla="*/ 289146 w 1378171"/>
                <a:gd name="connsiteY90" fmla="*/ 815975 h 873125"/>
                <a:gd name="connsiteX91" fmla="*/ 311371 w 1378171"/>
                <a:gd name="connsiteY91" fmla="*/ 831850 h 873125"/>
                <a:gd name="connsiteX92" fmla="*/ 324071 w 1378171"/>
                <a:gd name="connsiteY92" fmla="*/ 838200 h 873125"/>
                <a:gd name="connsiteX93" fmla="*/ 352646 w 1378171"/>
                <a:gd name="connsiteY93" fmla="*/ 854075 h 873125"/>
                <a:gd name="connsiteX94" fmla="*/ 371696 w 1378171"/>
                <a:gd name="connsiteY94" fmla="*/ 857250 h 873125"/>
                <a:gd name="connsiteX95" fmla="*/ 397096 w 1378171"/>
                <a:gd name="connsiteY95" fmla="*/ 866775 h 873125"/>
                <a:gd name="connsiteX96" fmla="*/ 432021 w 1378171"/>
                <a:gd name="connsiteY96" fmla="*/ 873125 h 873125"/>
                <a:gd name="connsiteX97" fmla="*/ 546321 w 1378171"/>
                <a:gd name="connsiteY97" fmla="*/ 869950 h 873125"/>
                <a:gd name="connsiteX98" fmla="*/ 559021 w 1378171"/>
                <a:gd name="connsiteY98" fmla="*/ 857250 h 873125"/>
                <a:gd name="connsiteX99" fmla="*/ 571721 w 1378171"/>
                <a:gd name="connsiteY99" fmla="*/ 838200 h 873125"/>
                <a:gd name="connsiteX100" fmla="*/ 581246 w 1378171"/>
                <a:gd name="connsiteY100" fmla="*/ 815975 h 873125"/>
                <a:gd name="connsiteX101" fmla="*/ 600296 w 1378171"/>
                <a:gd name="connsiteY101" fmla="*/ 777875 h 873125"/>
                <a:gd name="connsiteX102" fmla="*/ 612996 w 1378171"/>
                <a:gd name="connsiteY102" fmla="*/ 787400 h 873125"/>
                <a:gd name="connsiteX103" fmla="*/ 616171 w 1378171"/>
                <a:gd name="connsiteY103" fmla="*/ 803275 h 873125"/>
                <a:gd name="connsiteX104" fmla="*/ 625696 w 1378171"/>
                <a:gd name="connsiteY104" fmla="*/ 809625 h 873125"/>
                <a:gd name="connsiteX105" fmla="*/ 638396 w 1378171"/>
                <a:gd name="connsiteY105" fmla="*/ 812800 h 873125"/>
                <a:gd name="connsiteX106" fmla="*/ 647921 w 1378171"/>
                <a:gd name="connsiteY106" fmla="*/ 815975 h 873125"/>
                <a:gd name="connsiteX107" fmla="*/ 686021 w 1378171"/>
                <a:gd name="connsiteY107" fmla="*/ 803275 h 873125"/>
                <a:gd name="connsiteX108" fmla="*/ 692371 w 1378171"/>
                <a:gd name="connsiteY108" fmla="*/ 793750 h 873125"/>
                <a:gd name="connsiteX109" fmla="*/ 720946 w 1378171"/>
                <a:gd name="connsiteY109" fmla="*/ 774700 h 873125"/>
                <a:gd name="connsiteX110" fmla="*/ 771746 w 1378171"/>
                <a:gd name="connsiteY110" fmla="*/ 771525 h 873125"/>
                <a:gd name="connsiteX111" fmla="*/ 790796 w 1378171"/>
                <a:gd name="connsiteY111" fmla="*/ 768350 h 873125"/>
                <a:gd name="connsiteX112" fmla="*/ 797146 w 1378171"/>
                <a:gd name="connsiteY112" fmla="*/ 758825 h 873125"/>
                <a:gd name="connsiteX113" fmla="*/ 813021 w 1378171"/>
                <a:gd name="connsiteY113" fmla="*/ 755650 h 873125"/>
                <a:gd name="connsiteX114" fmla="*/ 825721 w 1378171"/>
                <a:gd name="connsiteY114" fmla="*/ 765175 h 873125"/>
                <a:gd name="connsiteX115" fmla="*/ 838421 w 1378171"/>
                <a:gd name="connsiteY115" fmla="*/ 771525 h 873125"/>
                <a:gd name="connsiteX116" fmla="*/ 851121 w 1378171"/>
                <a:gd name="connsiteY116" fmla="*/ 784225 h 873125"/>
                <a:gd name="connsiteX117" fmla="*/ 857471 w 1378171"/>
                <a:gd name="connsiteY117" fmla="*/ 796925 h 873125"/>
                <a:gd name="connsiteX118" fmla="*/ 860646 w 1378171"/>
                <a:gd name="connsiteY118" fmla="*/ 815975 h 873125"/>
                <a:gd name="connsiteX119" fmla="*/ 870171 w 1378171"/>
                <a:gd name="connsiteY119" fmla="*/ 822325 h 873125"/>
                <a:gd name="connsiteX120" fmla="*/ 892396 w 1378171"/>
                <a:gd name="connsiteY120" fmla="*/ 828675 h 873125"/>
                <a:gd name="connsiteX121" fmla="*/ 911446 w 1378171"/>
                <a:gd name="connsiteY121" fmla="*/ 825500 h 873125"/>
                <a:gd name="connsiteX122" fmla="*/ 901921 w 1378171"/>
                <a:gd name="connsiteY122" fmla="*/ 793750 h 873125"/>
                <a:gd name="connsiteX123" fmla="*/ 898746 w 1378171"/>
                <a:gd name="connsiteY123" fmla="*/ 781050 h 873125"/>
                <a:gd name="connsiteX124" fmla="*/ 933671 w 1378171"/>
                <a:gd name="connsiteY124" fmla="*/ 771525 h 873125"/>
                <a:gd name="connsiteX125" fmla="*/ 949546 w 1378171"/>
                <a:gd name="connsiteY125" fmla="*/ 755650 h 873125"/>
                <a:gd name="connsiteX126" fmla="*/ 955896 w 1378171"/>
                <a:gd name="connsiteY126" fmla="*/ 742950 h 873125"/>
                <a:gd name="connsiteX127" fmla="*/ 974946 w 1378171"/>
                <a:gd name="connsiteY127" fmla="*/ 749300 h 873125"/>
                <a:gd name="connsiteX128" fmla="*/ 984471 w 1378171"/>
                <a:gd name="connsiteY128" fmla="*/ 762000 h 873125"/>
                <a:gd name="connsiteX129" fmla="*/ 993996 w 1378171"/>
                <a:gd name="connsiteY129" fmla="*/ 768350 h 873125"/>
                <a:gd name="connsiteX130" fmla="*/ 1016221 w 1378171"/>
                <a:gd name="connsiteY130" fmla="*/ 796925 h 873125"/>
                <a:gd name="connsiteX131" fmla="*/ 1028921 w 1378171"/>
                <a:gd name="connsiteY131" fmla="*/ 815975 h 873125"/>
                <a:gd name="connsiteX132" fmla="*/ 1098771 w 1378171"/>
                <a:gd name="connsiteY132" fmla="*/ 819150 h 873125"/>
                <a:gd name="connsiteX133" fmla="*/ 1120996 w 1378171"/>
                <a:gd name="connsiteY133" fmla="*/ 803275 h 873125"/>
                <a:gd name="connsiteX134" fmla="*/ 1124171 w 1378171"/>
                <a:gd name="connsiteY134" fmla="*/ 793750 h 873125"/>
                <a:gd name="connsiteX135" fmla="*/ 1149571 w 1378171"/>
                <a:gd name="connsiteY135" fmla="*/ 765175 h 873125"/>
                <a:gd name="connsiteX136" fmla="*/ 1155921 w 1378171"/>
                <a:gd name="connsiteY136" fmla="*/ 755650 h 873125"/>
                <a:gd name="connsiteX137" fmla="*/ 1159096 w 1378171"/>
                <a:gd name="connsiteY137" fmla="*/ 742950 h 873125"/>
                <a:gd name="connsiteX138" fmla="*/ 1174971 w 1378171"/>
                <a:gd name="connsiteY138" fmla="*/ 717550 h 873125"/>
                <a:gd name="connsiteX139" fmla="*/ 1178146 w 1378171"/>
                <a:gd name="connsiteY139" fmla="*/ 708025 h 873125"/>
                <a:gd name="connsiteX140" fmla="*/ 1197196 w 1378171"/>
                <a:gd name="connsiteY140" fmla="*/ 673100 h 873125"/>
                <a:gd name="connsiteX141" fmla="*/ 1219421 w 1378171"/>
                <a:gd name="connsiteY141" fmla="*/ 650875 h 873125"/>
                <a:gd name="connsiteX142" fmla="*/ 1241646 w 1378171"/>
                <a:gd name="connsiteY142" fmla="*/ 622300 h 873125"/>
                <a:gd name="connsiteX143" fmla="*/ 1263871 w 1378171"/>
                <a:gd name="connsiteY143" fmla="*/ 635000 h 873125"/>
                <a:gd name="connsiteX144" fmla="*/ 1270221 w 1378171"/>
                <a:gd name="connsiteY144" fmla="*/ 644525 h 873125"/>
                <a:gd name="connsiteX145" fmla="*/ 1282921 w 1378171"/>
                <a:gd name="connsiteY145" fmla="*/ 669925 h 873125"/>
                <a:gd name="connsiteX146" fmla="*/ 1286096 w 1378171"/>
                <a:gd name="connsiteY146" fmla="*/ 682625 h 873125"/>
                <a:gd name="connsiteX147" fmla="*/ 1292446 w 1378171"/>
                <a:gd name="connsiteY147" fmla="*/ 701675 h 873125"/>
                <a:gd name="connsiteX148" fmla="*/ 1298796 w 1378171"/>
                <a:gd name="connsiteY148" fmla="*/ 720725 h 873125"/>
                <a:gd name="connsiteX149" fmla="*/ 1314671 w 1378171"/>
                <a:gd name="connsiteY149" fmla="*/ 739775 h 873125"/>
                <a:gd name="connsiteX150" fmla="*/ 1362296 w 1378171"/>
                <a:gd name="connsiteY150" fmla="*/ 749300 h 873125"/>
                <a:gd name="connsiteX151" fmla="*/ 1368646 w 1378171"/>
                <a:gd name="connsiteY151" fmla="*/ 739775 h 873125"/>
                <a:gd name="connsiteX152" fmla="*/ 1378171 w 1378171"/>
                <a:gd name="connsiteY152" fmla="*/ 730250 h 873125"/>
                <a:gd name="connsiteX153" fmla="*/ 1371821 w 1378171"/>
                <a:gd name="connsiteY153" fmla="*/ 695325 h 873125"/>
                <a:gd name="connsiteX154" fmla="*/ 1365471 w 1378171"/>
                <a:gd name="connsiteY154" fmla="*/ 685800 h 873125"/>
                <a:gd name="connsiteX155" fmla="*/ 1362296 w 1378171"/>
                <a:gd name="connsiteY155" fmla="*/ 673100 h 873125"/>
                <a:gd name="connsiteX156" fmla="*/ 1355946 w 1378171"/>
                <a:gd name="connsiteY156" fmla="*/ 657225 h 873125"/>
                <a:gd name="connsiteX157" fmla="*/ 1352771 w 1378171"/>
                <a:gd name="connsiteY157" fmla="*/ 647700 h 873125"/>
                <a:gd name="connsiteX158" fmla="*/ 1343246 w 1378171"/>
                <a:gd name="connsiteY158" fmla="*/ 635000 h 873125"/>
                <a:gd name="connsiteX159" fmla="*/ 1330546 w 1378171"/>
                <a:gd name="connsiteY159" fmla="*/ 612775 h 873125"/>
                <a:gd name="connsiteX160" fmla="*/ 1324196 w 1378171"/>
                <a:gd name="connsiteY160" fmla="*/ 596900 h 873125"/>
                <a:gd name="connsiteX161" fmla="*/ 1311496 w 1378171"/>
                <a:gd name="connsiteY161" fmla="*/ 577850 h 873125"/>
                <a:gd name="connsiteX162" fmla="*/ 1298796 w 1378171"/>
                <a:gd name="connsiteY162" fmla="*/ 558800 h 873125"/>
                <a:gd name="connsiteX163" fmla="*/ 1286096 w 1378171"/>
                <a:gd name="connsiteY163" fmla="*/ 549275 h 873125"/>
                <a:gd name="connsiteX164" fmla="*/ 1267046 w 1378171"/>
                <a:gd name="connsiteY164" fmla="*/ 542925 h 873125"/>
                <a:gd name="connsiteX165" fmla="*/ 1225771 w 1378171"/>
                <a:gd name="connsiteY165" fmla="*/ 546100 h 873125"/>
                <a:gd name="connsiteX166" fmla="*/ 1197196 w 1378171"/>
                <a:gd name="connsiteY166" fmla="*/ 571500 h 873125"/>
                <a:gd name="connsiteX167" fmla="*/ 1184496 w 1378171"/>
                <a:gd name="connsiteY167" fmla="*/ 577850 h 873125"/>
                <a:gd name="connsiteX168" fmla="*/ 1168621 w 1378171"/>
                <a:gd name="connsiteY168" fmla="*/ 596900 h 873125"/>
                <a:gd name="connsiteX169" fmla="*/ 1159096 w 1378171"/>
                <a:gd name="connsiteY169" fmla="*/ 609600 h 873125"/>
                <a:gd name="connsiteX170" fmla="*/ 1152746 w 1378171"/>
                <a:gd name="connsiteY170" fmla="*/ 619125 h 873125"/>
                <a:gd name="connsiteX171" fmla="*/ 1140046 w 1378171"/>
                <a:gd name="connsiteY171" fmla="*/ 631825 h 873125"/>
                <a:gd name="connsiteX172" fmla="*/ 1130521 w 1378171"/>
                <a:gd name="connsiteY172" fmla="*/ 650875 h 873125"/>
                <a:gd name="connsiteX173" fmla="*/ 1117821 w 1378171"/>
                <a:gd name="connsiteY173" fmla="*/ 666750 h 873125"/>
                <a:gd name="connsiteX174" fmla="*/ 1105121 w 1378171"/>
                <a:gd name="connsiteY174" fmla="*/ 695325 h 873125"/>
                <a:gd name="connsiteX175" fmla="*/ 1098771 w 1378171"/>
                <a:gd name="connsiteY175" fmla="*/ 720725 h 873125"/>
                <a:gd name="connsiteX176" fmla="*/ 1082896 w 1378171"/>
                <a:gd name="connsiteY176" fmla="*/ 749300 h 873125"/>
                <a:gd name="connsiteX177" fmla="*/ 1070196 w 1378171"/>
                <a:gd name="connsiteY177" fmla="*/ 752475 h 873125"/>
                <a:gd name="connsiteX178" fmla="*/ 1035271 w 1378171"/>
                <a:gd name="connsiteY178" fmla="*/ 746125 h 873125"/>
                <a:gd name="connsiteX179" fmla="*/ 1013046 w 1378171"/>
                <a:gd name="connsiteY179" fmla="*/ 730250 h 873125"/>
                <a:gd name="connsiteX180" fmla="*/ 987646 w 1378171"/>
                <a:gd name="connsiteY180" fmla="*/ 695325 h 873125"/>
                <a:gd name="connsiteX181" fmla="*/ 981296 w 1378171"/>
                <a:gd name="connsiteY181" fmla="*/ 682625 h 873125"/>
                <a:gd name="connsiteX182" fmla="*/ 987646 w 1378171"/>
                <a:gd name="connsiteY182" fmla="*/ 673100 h 873125"/>
                <a:gd name="connsiteX183" fmla="*/ 997171 w 1378171"/>
                <a:gd name="connsiteY183" fmla="*/ 663575 h 873125"/>
                <a:gd name="connsiteX184" fmla="*/ 987646 w 1378171"/>
                <a:gd name="connsiteY184" fmla="*/ 635000 h 873125"/>
                <a:gd name="connsiteX185" fmla="*/ 990821 w 1378171"/>
                <a:gd name="connsiteY185" fmla="*/ 622300 h 873125"/>
                <a:gd name="connsiteX186" fmla="*/ 1000346 w 1378171"/>
                <a:gd name="connsiteY186" fmla="*/ 600075 h 873125"/>
                <a:gd name="connsiteX187" fmla="*/ 997171 w 1378171"/>
                <a:gd name="connsiteY187" fmla="*/ 587375 h 873125"/>
                <a:gd name="connsiteX188" fmla="*/ 993996 w 1378171"/>
                <a:gd name="connsiteY188" fmla="*/ 555625 h 873125"/>
                <a:gd name="connsiteX189" fmla="*/ 1009871 w 1378171"/>
                <a:gd name="connsiteY189" fmla="*/ 552450 h 873125"/>
                <a:gd name="connsiteX190" fmla="*/ 1019396 w 1378171"/>
                <a:gd name="connsiteY190" fmla="*/ 549275 h 873125"/>
                <a:gd name="connsiteX191" fmla="*/ 1009871 w 1378171"/>
                <a:gd name="connsiteY191" fmla="*/ 482600 h 873125"/>
                <a:gd name="connsiteX192" fmla="*/ 1000346 w 1378171"/>
                <a:gd name="connsiteY192" fmla="*/ 479425 h 873125"/>
                <a:gd name="connsiteX193" fmla="*/ 987646 w 1378171"/>
                <a:gd name="connsiteY193" fmla="*/ 460375 h 873125"/>
                <a:gd name="connsiteX194" fmla="*/ 1006696 w 1378171"/>
                <a:gd name="connsiteY194" fmla="*/ 454025 h 873125"/>
                <a:gd name="connsiteX195" fmla="*/ 1022571 w 1378171"/>
                <a:gd name="connsiteY195" fmla="*/ 457200 h 873125"/>
                <a:gd name="connsiteX196" fmla="*/ 1032096 w 1378171"/>
                <a:gd name="connsiteY196" fmla="*/ 463550 h 873125"/>
                <a:gd name="connsiteX197" fmla="*/ 1044796 w 1378171"/>
                <a:gd name="connsiteY197" fmla="*/ 460375 h 873125"/>
                <a:gd name="connsiteX198" fmla="*/ 1047971 w 1378171"/>
                <a:gd name="connsiteY198" fmla="*/ 415925 h 873125"/>
                <a:gd name="connsiteX199" fmla="*/ 1035271 w 1378171"/>
                <a:gd name="connsiteY199" fmla="*/ 403225 h 873125"/>
                <a:gd name="connsiteX200" fmla="*/ 1025746 w 1378171"/>
                <a:gd name="connsiteY200" fmla="*/ 396875 h 873125"/>
                <a:gd name="connsiteX201" fmla="*/ 1022571 w 1378171"/>
                <a:gd name="connsiteY201" fmla="*/ 377825 h 873125"/>
                <a:gd name="connsiteX202" fmla="*/ 1025746 w 1378171"/>
                <a:gd name="connsiteY202" fmla="*/ 365125 h 873125"/>
                <a:gd name="connsiteX203" fmla="*/ 1060671 w 1378171"/>
                <a:gd name="connsiteY203" fmla="*/ 361950 h 873125"/>
                <a:gd name="connsiteX204" fmla="*/ 1038446 w 1378171"/>
                <a:gd name="connsiteY204" fmla="*/ 320675 h 873125"/>
                <a:gd name="connsiteX205" fmla="*/ 1028921 w 1378171"/>
                <a:gd name="connsiteY205" fmla="*/ 317500 h 873125"/>
                <a:gd name="connsiteX206" fmla="*/ 1009871 w 1378171"/>
                <a:gd name="connsiteY206" fmla="*/ 295275 h 873125"/>
                <a:gd name="connsiteX207" fmla="*/ 1016221 w 1378171"/>
                <a:gd name="connsiteY207" fmla="*/ 266700 h 873125"/>
                <a:gd name="connsiteX208" fmla="*/ 1022571 w 1378171"/>
                <a:gd name="connsiteY208" fmla="*/ 244475 h 873125"/>
                <a:gd name="connsiteX209" fmla="*/ 1038446 w 1378171"/>
                <a:gd name="connsiteY209" fmla="*/ 203200 h 873125"/>
                <a:gd name="connsiteX210" fmla="*/ 1035271 w 1378171"/>
                <a:gd name="connsiteY210" fmla="*/ 177800 h 873125"/>
                <a:gd name="connsiteX211" fmla="*/ 1022571 w 1378171"/>
                <a:gd name="connsiteY211" fmla="*/ 168275 h 873125"/>
                <a:gd name="connsiteX212" fmla="*/ 1000346 w 1378171"/>
                <a:gd name="connsiteY212" fmla="*/ 152400 h 873125"/>
                <a:gd name="connsiteX213" fmla="*/ 987646 w 1378171"/>
                <a:gd name="connsiteY213" fmla="*/ 142875 h 873125"/>
                <a:gd name="connsiteX214" fmla="*/ 971771 w 1378171"/>
                <a:gd name="connsiteY214" fmla="*/ 130175 h 873125"/>
                <a:gd name="connsiteX215" fmla="*/ 955896 w 1378171"/>
                <a:gd name="connsiteY215" fmla="*/ 142875 h 873125"/>
                <a:gd name="connsiteX216" fmla="*/ 924146 w 1378171"/>
                <a:gd name="connsiteY216" fmla="*/ 142875 h 873125"/>
                <a:gd name="connsiteX217" fmla="*/ 911446 w 1378171"/>
                <a:gd name="connsiteY217" fmla="*/ 133350 h 873125"/>
                <a:gd name="connsiteX218" fmla="*/ 901921 w 1378171"/>
                <a:gd name="connsiteY218" fmla="*/ 123825 h 873125"/>
                <a:gd name="connsiteX219" fmla="*/ 889221 w 1378171"/>
                <a:gd name="connsiteY219" fmla="*/ 117475 h 873125"/>
                <a:gd name="connsiteX220" fmla="*/ 873346 w 1378171"/>
                <a:gd name="connsiteY220" fmla="*/ 107950 h 873125"/>
                <a:gd name="connsiteX221" fmla="*/ 832071 w 1378171"/>
                <a:gd name="connsiteY221" fmla="*/ 101600 h 873125"/>
                <a:gd name="connsiteX222" fmla="*/ 793971 w 1378171"/>
                <a:gd name="connsiteY222" fmla="*/ 69850 h 873125"/>
                <a:gd name="connsiteX223" fmla="*/ 781271 w 1378171"/>
                <a:gd name="connsiteY223" fmla="*/ 53975 h 873125"/>
                <a:gd name="connsiteX224" fmla="*/ 768571 w 1378171"/>
                <a:gd name="connsiteY224" fmla="*/ 47625 h 873125"/>
                <a:gd name="connsiteX225" fmla="*/ 746346 w 1378171"/>
                <a:gd name="connsiteY225" fmla="*/ 25400 h 873125"/>
                <a:gd name="connsiteX226" fmla="*/ 724121 w 1378171"/>
                <a:gd name="connsiteY226" fmla="*/ 12700 h 873125"/>
                <a:gd name="connsiteX227" fmla="*/ 698721 w 1378171"/>
                <a:gd name="connsiteY227" fmla="*/ 19050 h 873125"/>
                <a:gd name="connsiteX228" fmla="*/ 676496 w 1378171"/>
                <a:gd name="connsiteY228" fmla="*/ 15875 h 873125"/>
                <a:gd name="connsiteX229" fmla="*/ 641571 w 1378171"/>
                <a:gd name="connsiteY229" fmla="*/ 0 h 873125"/>
                <a:gd name="connsiteX230" fmla="*/ 609821 w 1378171"/>
                <a:gd name="connsiteY230" fmla="*/ 9525 h 873125"/>
                <a:gd name="connsiteX231" fmla="*/ 597121 w 1378171"/>
                <a:gd name="connsiteY231" fmla="*/ 15875 h 873125"/>
                <a:gd name="connsiteX232" fmla="*/ 587596 w 1378171"/>
                <a:gd name="connsiteY232" fmla="*/ 19050 h 873125"/>
                <a:gd name="connsiteX233" fmla="*/ 574896 w 1378171"/>
                <a:gd name="connsiteY233" fmla="*/ 44450 h 873125"/>
                <a:gd name="connsiteX234" fmla="*/ 609821 w 1378171"/>
                <a:gd name="connsiteY234" fmla="*/ 66675 h 873125"/>
                <a:gd name="connsiteX235" fmla="*/ 628871 w 1378171"/>
                <a:gd name="connsiteY235" fmla="*/ 73025 h 873125"/>
                <a:gd name="connsiteX236" fmla="*/ 638396 w 1378171"/>
                <a:gd name="connsiteY236" fmla="*/ 85725 h 873125"/>
                <a:gd name="connsiteX237" fmla="*/ 647921 w 1378171"/>
                <a:gd name="connsiteY237" fmla="*/ 88900 h 873125"/>
                <a:gd name="connsiteX238" fmla="*/ 654271 w 1378171"/>
                <a:gd name="connsiteY238" fmla="*/ 98425 h 873125"/>
                <a:gd name="connsiteX239" fmla="*/ 670146 w 1378171"/>
                <a:gd name="connsiteY239" fmla="*/ 107950 h 873125"/>
                <a:gd name="connsiteX240" fmla="*/ 679671 w 1378171"/>
                <a:gd name="connsiteY240" fmla="*/ 130175 h 873125"/>
                <a:gd name="connsiteX241" fmla="*/ 686021 w 1378171"/>
                <a:gd name="connsiteY241" fmla="*/ 174625 h 873125"/>
                <a:gd name="connsiteX242" fmla="*/ 743171 w 1378171"/>
                <a:gd name="connsiteY242" fmla="*/ 177800 h 873125"/>
                <a:gd name="connsiteX243" fmla="*/ 749521 w 1378171"/>
                <a:gd name="connsiteY243" fmla="*/ 187325 h 873125"/>
                <a:gd name="connsiteX244" fmla="*/ 746346 w 1378171"/>
                <a:gd name="connsiteY244" fmla="*/ 225425 h 873125"/>
                <a:gd name="connsiteX245" fmla="*/ 733646 w 1378171"/>
                <a:gd name="connsiteY245" fmla="*/ 238125 h 873125"/>
                <a:gd name="connsiteX246" fmla="*/ 746346 w 1378171"/>
                <a:gd name="connsiteY246" fmla="*/ 260350 h 873125"/>
                <a:gd name="connsiteX247" fmla="*/ 771746 w 1378171"/>
                <a:gd name="connsiteY247" fmla="*/ 282575 h 873125"/>
                <a:gd name="connsiteX248" fmla="*/ 787621 w 1378171"/>
                <a:gd name="connsiteY248" fmla="*/ 311150 h 873125"/>
                <a:gd name="connsiteX249" fmla="*/ 793971 w 1378171"/>
                <a:gd name="connsiteY249" fmla="*/ 346075 h 873125"/>
                <a:gd name="connsiteX250" fmla="*/ 813021 w 1378171"/>
                <a:gd name="connsiteY250" fmla="*/ 358775 h 873125"/>
                <a:gd name="connsiteX251" fmla="*/ 819371 w 1378171"/>
                <a:gd name="connsiteY251" fmla="*/ 374650 h 873125"/>
                <a:gd name="connsiteX252" fmla="*/ 800321 w 1378171"/>
                <a:gd name="connsiteY252" fmla="*/ 390525 h 873125"/>
                <a:gd name="connsiteX253" fmla="*/ 784446 w 1378171"/>
                <a:gd name="connsiteY253" fmla="*/ 393700 h 873125"/>
                <a:gd name="connsiteX254" fmla="*/ 727296 w 1378171"/>
                <a:gd name="connsiteY254" fmla="*/ 412750 h 873125"/>
                <a:gd name="connsiteX255" fmla="*/ 720946 w 1378171"/>
                <a:gd name="connsiteY255" fmla="*/ 422275 h 873125"/>
                <a:gd name="connsiteX256" fmla="*/ 711421 w 1378171"/>
                <a:gd name="connsiteY256" fmla="*/ 431800 h 873125"/>
                <a:gd name="connsiteX257" fmla="*/ 705071 w 1378171"/>
                <a:gd name="connsiteY257" fmla="*/ 450850 h 873125"/>
                <a:gd name="connsiteX258" fmla="*/ 660621 w 1378171"/>
                <a:gd name="connsiteY258" fmla="*/ 466725 h 873125"/>
                <a:gd name="connsiteX259" fmla="*/ 565371 w 1378171"/>
                <a:gd name="connsiteY259" fmla="*/ 450850 h 873125"/>
                <a:gd name="connsiteX260" fmla="*/ 552671 w 1378171"/>
                <a:gd name="connsiteY260" fmla="*/ 431800 h 873125"/>
                <a:gd name="connsiteX261" fmla="*/ 552671 w 1378171"/>
                <a:gd name="connsiteY261" fmla="*/ 403225 h 873125"/>
                <a:gd name="connsiteX262" fmla="*/ 568546 w 1378171"/>
                <a:gd name="connsiteY262" fmla="*/ 393700 h 873125"/>
                <a:gd name="connsiteX263" fmla="*/ 574896 w 1378171"/>
                <a:gd name="connsiteY263" fmla="*/ 358775 h 873125"/>
                <a:gd name="connsiteX264" fmla="*/ 578071 w 1378171"/>
                <a:gd name="connsiteY264" fmla="*/ 349250 h 873125"/>
                <a:gd name="connsiteX265" fmla="*/ 574896 w 1378171"/>
                <a:gd name="connsiteY265" fmla="*/ 355600 h 87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Lst>
              <a:rect l="l" t="t" r="r" b="b"/>
              <a:pathLst>
                <a:path w="1378171" h="873125">
                  <a:moveTo>
                    <a:pt x="574896" y="355600"/>
                  </a:moveTo>
                  <a:lnTo>
                    <a:pt x="574896" y="355600"/>
                  </a:lnTo>
                  <a:cubicBezTo>
                    <a:pt x="583363" y="348192"/>
                    <a:pt x="591589" y="340499"/>
                    <a:pt x="600296" y="333375"/>
                  </a:cubicBezTo>
                  <a:cubicBezTo>
                    <a:pt x="603249" y="330959"/>
                    <a:pt x="610569" y="330767"/>
                    <a:pt x="609821" y="327025"/>
                  </a:cubicBezTo>
                  <a:cubicBezTo>
                    <a:pt x="608783" y="321836"/>
                    <a:pt x="601354" y="320675"/>
                    <a:pt x="597121" y="317500"/>
                  </a:cubicBezTo>
                  <a:cubicBezTo>
                    <a:pt x="583982" y="284653"/>
                    <a:pt x="594953" y="320736"/>
                    <a:pt x="597121" y="273050"/>
                  </a:cubicBezTo>
                  <a:cubicBezTo>
                    <a:pt x="597748" y="259265"/>
                    <a:pt x="599382" y="244458"/>
                    <a:pt x="593946" y="231775"/>
                  </a:cubicBezTo>
                  <a:cubicBezTo>
                    <a:pt x="584690" y="210179"/>
                    <a:pt x="574731" y="208437"/>
                    <a:pt x="559021" y="203200"/>
                  </a:cubicBezTo>
                  <a:cubicBezTo>
                    <a:pt x="555846" y="197908"/>
                    <a:pt x="552919" y="192460"/>
                    <a:pt x="549496" y="187325"/>
                  </a:cubicBezTo>
                  <a:cubicBezTo>
                    <a:pt x="546561" y="182922"/>
                    <a:pt x="542541" y="179251"/>
                    <a:pt x="539971" y="174625"/>
                  </a:cubicBezTo>
                  <a:cubicBezTo>
                    <a:pt x="533387" y="162774"/>
                    <a:pt x="536521" y="156325"/>
                    <a:pt x="524096" y="149225"/>
                  </a:cubicBezTo>
                  <a:cubicBezTo>
                    <a:pt x="520307" y="147060"/>
                    <a:pt x="515675" y="146906"/>
                    <a:pt x="511396" y="146050"/>
                  </a:cubicBezTo>
                  <a:cubicBezTo>
                    <a:pt x="483457" y="140462"/>
                    <a:pt x="501358" y="145879"/>
                    <a:pt x="482821" y="139700"/>
                  </a:cubicBezTo>
                  <a:cubicBezTo>
                    <a:pt x="477529" y="133350"/>
                    <a:pt x="472791" y="126495"/>
                    <a:pt x="466946" y="120650"/>
                  </a:cubicBezTo>
                  <a:cubicBezTo>
                    <a:pt x="460605" y="114309"/>
                    <a:pt x="449126" y="110982"/>
                    <a:pt x="441546" y="107950"/>
                  </a:cubicBezTo>
                  <a:cubicBezTo>
                    <a:pt x="439733" y="117014"/>
                    <a:pt x="437886" y="127557"/>
                    <a:pt x="435196" y="136525"/>
                  </a:cubicBezTo>
                  <a:cubicBezTo>
                    <a:pt x="433273" y="142936"/>
                    <a:pt x="431839" y="149588"/>
                    <a:pt x="428846" y="155575"/>
                  </a:cubicBezTo>
                  <a:cubicBezTo>
                    <a:pt x="426729" y="159808"/>
                    <a:pt x="425190" y="164384"/>
                    <a:pt x="422496" y="168275"/>
                  </a:cubicBezTo>
                  <a:cubicBezTo>
                    <a:pt x="415627" y="178196"/>
                    <a:pt x="400271" y="196850"/>
                    <a:pt x="400271" y="196850"/>
                  </a:cubicBezTo>
                  <a:cubicBezTo>
                    <a:pt x="427469" y="224048"/>
                    <a:pt x="406432" y="195868"/>
                    <a:pt x="384396" y="215900"/>
                  </a:cubicBezTo>
                  <a:cubicBezTo>
                    <a:pt x="377938" y="221771"/>
                    <a:pt x="378046" y="241300"/>
                    <a:pt x="378046" y="241300"/>
                  </a:cubicBezTo>
                  <a:cubicBezTo>
                    <a:pt x="380163" y="244475"/>
                    <a:pt x="383975" y="247032"/>
                    <a:pt x="384396" y="250825"/>
                  </a:cubicBezTo>
                  <a:cubicBezTo>
                    <a:pt x="386353" y="268434"/>
                    <a:pt x="381679" y="269417"/>
                    <a:pt x="371696" y="279400"/>
                  </a:cubicBezTo>
                  <a:cubicBezTo>
                    <a:pt x="373813" y="283633"/>
                    <a:pt x="376182" y="287750"/>
                    <a:pt x="378046" y="292100"/>
                  </a:cubicBezTo>
                  <a:cubicBezTo>
                    <a:pt x="379364" y="295176"/>
                    <a:pt x="383834" y="299534"/>
                    <a:pt x="381221" y="301625"/>
                  </a:cubicBezTo>
                  <a:cubicBezTo>
                    <a:pt x="376194" y="305647"/>
                    <a:pt x="368505" y="303648"/>
                    <a:pt x="362171" y="304800"/>
                  </a:cubicBezTo>
                  <a:cubicBezTo>
                    <a:pt x="356862" y="305765"/>
                    <a:pt x="351588" y="306917"/>
                    <a:pt x="346296" y="307975"/>
                  </a:cubicBezTo>
                  <a:cubicBezTo>
                    <a:pt x="339946" y="327025"/>
                    <a:pt x="336923" y="347530"/>
                    <a:pt x="327246" y="365125"/>
                  </a:cubicBezTo>
                  <a:cubicBezTo>
                    <a:pt x="324499" y="370119"/>
                    <a:pt x="313616" y="366237"/>
                    <a:pt x="311371" y="371475"/>
                  </a:cubicBezTo>
                  <a:cubicBezTo>
                    <a:pt x="309126" y="376713"/>
                    <a:pt x="315172" y="382252"/>
                    <a:pt x="317721" y="387350"/>
                  </a:cubicBezTo>
                  <a:cubicBezTo>
                    <a:pt x="319428" y="390763"/>
                    <a:pt x="322178" y="393562"/>
                    <a:pt x="324071" y="396875"/>
                  </a:cubicBezTo>
                  <a:cubicBezTo>
                    <a:pt x="326419" y="400984"/>
                    <a:pt x="328304" y="405342"/>
                    <a:pt x="330421" y="409575"/>
                  </a:cubicBezTo>
                  <a:cubicBezTo>
                    <a:pt x="331479" y="414867"/>
                    <a:pt x="330141" y="421304"/>
                    <a:pt x="333596" y="425450"/>
                  </a:cubicBezTo>
                  <a:cubicBezTo>
                    <a:pt x="336390" y="428802"/>
                    <a:pt x="341947" y="428263"/>
                    <a:pt x="346296" y="428625"/>
                  </a:cubicBezTo>
                  <a:cubicBezTo>
                    <a:pt x="367416" y="430385"/>
                    <a:pt x="388629" y="430742"/>
                    <a:pt x="409796" y="431800"/>
                  </a:cubicBezTo>
                  <a:cubicBezTo>
                    <a:pt x="423032" y="445036"/>
                    <a:pt x="431074" y="446395"/>
                    <a:pt x="419321" y="469900"/>
                  </a:cubicBezTo>
                  <a:cubicBezTo>
                    <a:pt x="417204" y="474133"/>
                    <a:pt x="410854" y="474133"/>
                    <a:pt x="406621" y="476250"/>
                  </a:cubicBezTo>
                  <a:cubicBezTo>
                    <a:pt x="393116" y="496507"/>
                    <a:pt x="386061" y="498358"/>
                    <a:pt x="397096" y="527050"/>
                  </a:cubicBezTo>
                  <a:cubicBezTo>
                    <a:pt x="398996" y="531989"/>
                    <a:pt x="405563" y="533400"/>
                    <a:pt x="409796" y="536575"/>
                  </a:cubicBezTo>
                  <a:cubicBezTo>
                    <a:pt x="407679" y="547158"/>
                    <a:pt x="405873" y="557808"/>
                    <a:pt x="403446" y="568325"/>
                  </a:cubicBezTo>
                  <a:cubicBezTo>
                    <a:pt x="402693" y="571586"/>
                    <a:pt x="399352" y="574632"/>
                    <a:pt x="400271" y="577850"/>
                  </a:cubicBezTo>
                  <a:cubicBezTo>
                    <a:pt x="401725" y="582938"/>
                    <a:pt x="407073" y="586012"/>
                    <a:pt x="409796" y="590550"/>
                  </a:cubicBezTo>
                  <a:cubicBezTo>
                    <a:pt x="413449" y="596638"/>
                    <a:pt x="416146" y="603250"/>
                    <a:pt x="419321" y="609600"/>
                  </a:cubicBezTo>
                  <a:cubicBezTo>
                    <a:pt x="420379" y="619125"/>
                    <a:pt x="416746" y="630508"/>
                    <a:pt x="422496" y="638175"/>
                  </a:cubicBezTo>
                  <a:cubicBezTo>
                    <a:pt x="427073" y="644278"/>
                    <a:pt x="444515" y="630904"/>
                    <a:pt x="447896" y="628650"/>
                  </a:cubicBezTo>
                  <a:cubicBezTo>
                    <a:pt x="450013" y="624417"/>
                    <a:pt x="451216" y="619586"/>
                    <a:pt x="454246" y="615950"/>
                  </a:cubicBezTo>
                  <a:cubicBezTo>
                    <a:pt x="464858" y="603215"/>
                    <a:pt x="474190" y="612205"/>
                    <a:pt x="489171" y="615950"/>
                  </a:cubicBezTo>
                  <a:cubicBezTo>
                    <a:pt x="491288" y="621242"/>
                    <a:pt x="496639" y="626236"/>
                    <a:pt x="495521" y="631825"/>
                  </a:cubicBezTo>
                  <a:cubicBezTo>
                    <a:pt x="492616" y="646352"/>
                    <a:pt x="483380" y="647514"/>
                    <a:pt x="473296" y="650875"/>
                  </a:cubicBezTo>
                  <a:cubicBezTo>
                    <a:pt x="464825" y="663582"/>
                    <a:pt x="463975" y="659187"/>
                    <a:pt x="473296" y="676275"/>
                  </a:cubicBezTo>
                  <a:cubicBezTo>
                    <a:pt x="476950" y="682975"/>
                    <a:pt x="485996" y="695325"/>
                    <a:pt x="485996" y="695325"/>
                  </a:cubicBezTo>
                  <a:cubicBezTo>
                    <a:pt x="483586" y="704964"/>
                    <a:pt x="479400" y="714006"/>
                    <a:pt x="485996" y="723900"/>
                  </a:cubicBezTo>
                  <a:cubicBezTo>
                    <a:pt x="487852" y="726685"/>
                    <a:pt x="492346" y="726017"/>
                    <a:pt x="495521" y="727075"/>
                  </a:cubicBezTo>
                  <a:cubicBezTo>
                    <a:pt x="497638" y="731308"/>
                    <a:pt x="501871" y="735042"/>
                    <a:pt x="501871" y="739775"/>
                  </a:cubicBezTo>
                  <a:cubicBezTo>
                    <a:pt x="501871" y="750568"/>
                    <a:pt x="498695" y="761209"/>
                    <a:pt x="495521" y="771525"/>
                  </a:cubicBezTo>
                  <a:cubicBezTo>
                    <a:pt x="494399" y="775172"/>
                    <a:pt x="491389" y="777945"/>
                    <a:pt x="489171" y="781050"/>
                  </a:cubicBezTo>
                  <a:cubicBezTo>
                    <a:pt x="486095" y="785356"/>
                    <a:pt x="483664" y="790306"/>
                    <a:pt x="479646" y="793750"/>
                  </a:cubicBezTo>
                  <a:cubicBezTo>
                    <a:pt x="476052" y="796830"/>
                    <a:pt x="471378" y="798438"/>
                    <a:pt x="466946" y="800100"/>
                  </a:cubicBezTo>
                  <a:cubicBezTo>
                    <a:pt x="445029" y="808319"/>
                    <a:pt x="387064" y="806329"/>
                    <a:pt x="384396" y="806450"/>
                  </a:cubicBezTo>
                  <a:cubicBezTo>
                    <a:pt x="380163" y="804333"/>
                    <a:pt x="376046" y="801964"/>
                    <a:pt x="371696" y="800100"/>
                  </a:cubicBezTo>
                  <a:cubicBezTo>
                    <a:pt x="368620" y="798782"/>
                    <a:pt x="364784" y="799016"/>
                    <a:pt x="362171" y="796925"/>
                  </a:cubicBezTo>
                  <a:cubicBezTo>
                    <a:pt x="359191" y="794541"/>
                    <a:pt x="358752" y="789843"/>
                    <a:pt x="355821" y="787400"/>
                  </a:cubicBezTo>
                  <a:cubicBezTo>
                    <a:pt x="351957" y="784180"/>
                    <a:pt x="330737" y="775969"/>
                    <a:pt x="327246" y="774700"/>
                  </a:cubicBezTo>
                  <a:cubicBezTo>
                    <a:pt x="316116" y="770653"/>
                    <a:pt x="304247" y="766430"/>
                    <a:pt x="292321" y="765175"/>
                  </a:cubicBezTo>
                  <a:cubicBezTo>
                    <a:pt x="277548" y="763620"/>
                    <a:pt x="262688" y="763058"/>
                    <a:pt x="247871" y="762000"/>
                  </a:cubicBezTo>
                  <a:cubicBezTo>
                    <a:pt x="211436" y="732852"/>
                    <a:pt x="247288" y="758534"/>
                    <a:pt x="222471" y="746125"/>
                  </a:cubicBezTo>
                  <a:cubicBezTo>
                    <a:pt x="210647" y="740213"/>
                    <a:pt x="213954" y="739027"/>
                    <a:pt x="203421" y="730250"/>
                  </a:cubicBezTo>
                  <a:cubicBezTo>
                    <a:pt x="200490" y="727807"/>
                    <a:pt x="197309" y="725607"/>
                    <a:pt x="193896" y="723900"/>
                  </a:cubicBezTo>
                  <a:cubicBezTo>
                    <a:pt x="185334" y="719619"/>
                    <a:pt x="174849" y="716107"/>
                    <a:pt x="165321" y="714375"/>
                  </a:cubicBezTo>
                  <a:cubicBezTo>
                    <a:pt x="157958" y="713036"/>
                    <a:pt x="150504" y="712258"/>
                    <a:pt x="143096" y="711200"/>
                  </a:cubicBezTo>
                  <a:cubicBezTo>
                    <a:pt x="134629" y="705908"/>
                    <a:pt x="125117" y="702004"/>
                    <a:pt x="117696" y="695325"/>
                  </a:cubicBezTo>
                  <a:cubicBezTo>
                    <a:pt x="114178" y="692159"/>
                    <a:pt x="114693" y="685972"/>
                    <a:pt x="111346" y="682625"/>
                  </a:cubicBezTo>
                  <a:cubicBezTo>
                    <a:pt x="107999" y="679278"/>
                    <a:pt x="102432" y="679115"/>
                    <a:pt x="98646" y="676275"/>
                  </a:cubicBezTo>
                  <a:cubicBezTo>
                    <a:pt x="93857" y="672683"/>
                    <a:pt x="90179" y="667808"/>
                    <a:pt x="85946" y="663575"/>
                  </a:cubicBezTo>
                  <a:cubicBezTo>
                    <a:pt x="59488" y="664633"/>
                    <a:pt x="32765" y="662869"/>
                    <a:pt x="6571" y="666750"/>
                  </a:cubicBezTo>
                  <a:cubicBezTo>
                    <a:pt x="2796" y="667309"/>
                    <a:pt x="761" y="672497"/>
                    <a:pt x="221" y="676275"/>
                  </a:cubicBezTo>
                  <a:cubicBezTo>
                    <a:pt x="-1534" y="688557"/>
                    <a:pt x="7439" y="693090"/>
                    <a:pt x="16096" y="698500"/>
                  </a:cubicBezTo>
                  <a:cubicBezTo>
                    <a:pt x="20110" y="701008"/>
                    <a:pt x="24945" y="702099"/>
                    <a:pt x="28796" y="704850"/>
                  </a:cubicBezTo>
                  <a:cubicBezTo>
                    <a:pt x="32450" y="707460"/>
                    <a:pt x="34513" y="711995"/>
                    <a:pt x="38321" y="714375"/>
                  </a:cubicBezTo>
                  <a:cubicBezTo>
                    <a:pt x="47539" y="720136"/>
                    <a:pt x="56866" y="721034"/>
                    <a:pt x="66896" y="723900"/>
                  </a:cubicBezTo>
                  <a:cubicBezTo>
                    <a:pt x="89062" y="730233"/>
                    <a:pt x="60717" y="724832"/>
                    <a:pt x="98646" y="730250"/>
                  </a:cubicBezTo>
                  <a:cubicBezTo>
                    <a:pt x="111970" y="736912"/>
                    <a:pt x="111217" y="734862"/>
                    <a:pt x="120871" y="746125"/>
                  </a:cubicBezTo>
                  <a:cubicBezTo>
                    <a:pt x="124315" y="750143"/>
                    <a:pt x="126378" y="755381"/>
                    <a:pt x="130396" y="758825"/>
                  </a:cubicBezTo>
                  <a:cubicBezTo>
                    <a:pt x="133990" y="761905"/>
                    <a:pt x="138702" y="763417"/>
                    <a:pt x="143096" y="765175"/>
                  </a:cubicBezTo>
                  <a:cubicBezTo>
                    <a:pt x="149311" y="767661"/>
                    <a:pt x="155504" y="770695"/>
                    <a:pt x="162146" y="771525"/>
                  </a:cubicBezTo>
                  <a:cubicBezTo>
                    <a:pt x="192901" y="775369"/>
                    <a:pt x="179179" y="773027"/>
                    <a:pt x="203421" y="777875"/>
                  </a:cubicBezTo>
                  <a:cubicBezTo>
                    <a:pt x="207654" y="779992"/>
                    <a:pt x="211771" y="782361"/>
                    <a:pt x="216121" y="784225"/>
                  </a:cubicBezTo>
                  <a:cubicBezTo>
                    <a:pt x="219197" y="785543"/>
                    <a:pt x="222501" y="786256"/>
                    <a:pt x="225646" y="787400"/>
                  </a:cubicBezTo>
                  <a:cubicBezTo>
                    <a:pt x="234144" y="790490"/>
                    <a:pt x="242852" y="793101"/>
                    <a:pt x="251046" y="796925"/>
                  </a:cubicBezTo>
                  <a:cubicBezTo>
                    <a:pt x="258778" y="800533"/>
                    <a:pt x="265639" y="805809"/>
                    <a:pt x="273271" y="809625"/>
                  </a:cubicBezTo>
                  <a:cubicBezTo>
                    <a:pt x="278369" y="812174"/>
                    <a:pt x="284223" y="813103"/>
                    <a:pt x="289146" y="815975"/>
                  </a:cubicBezTo>
                  <a:cubicBezTo>
                    <a:pt x="297010" y="820562"/>
                    <a:pt x="303690" y="826962"/>
                    <a:pt x="311371" y="831850"/>
                  </a:cubicBezTo>
                  <a:cubicBezTo>
                    <a:pt x="315364" y="834391"/>
                    <a:pt x="319934" y="835901"/>
                    <a:pt x="324071" y="838200"/>
                  </a:cubicBezTo>
                  <a:cubicBezTo>
                    <a:pt x="328880" y="840872"/>
                    <a:pt x="346026" y="852089"/>
                    <a:pt x="352646" y="854075"/>
                  </a:cubicBezTo>
                  <a:cubicBezTo>
                    <a:pt x="358812" y="855925"/>
                    <a:pt x="365346" y="856192"/>
                    <a:pt x="371696" y="857250"/>
                  </a:cubicBezTo>
                  <a:cubicBezTo>
                    <a:pt x="376552" y="859192"/>
                    <a:pt x="390460" y="865116"/>
                    <a:pt x="397096" y="866775"/>
                  </a:cubicBezTo>
                  <a:cubicBezTo>
                    <a:pt x="405971" y="868994"/>
                    <a:pt x="423529" y="871710"/>
                    <a:pt x="432021" y="873125"/>
                  </a:cubicBezTo>
                  <a:lnTo>
                    <a:pt x="546321" y="869950"/>
                  </a:lnTo>
                  <a:cubicBezTo>
                    <a:pt x="552262" y="869207"/>
                    <a:pt x="555281" y="861925"/>
                    <a:pt x="559021" y="857250"/>
                  </a:cubicBezTo>
                  <a:cubicBezTo>
                    <a:pt x="563789" y="851291"/>
                    <a:pt x="569308" y="845440"/>
                    <a:pt x="571721" y="838200"/>
                  </a:cubicBezTo>
                  <a:cubicBezTo>
                    <a:pt x="576393" y="824185"/>
                    <a:pt x="573399" y="831668"/>
                    <a:pt x="581246" y="815975"/>
                  </a:cubicBezTo>
                  <a:cubicBezTo>
                    <a:pt x="582308" y="810665"/>
                    <a:pt x="580669" y="775422"/>
                    <a:pt x="600296" y="777875"/>
                  </a:cubicBezTo>
                  <a:cubicBezTo>
                    <a:pt x="605547" y="778531"/>
                    <a:pt x="608763" y="784225"/>
                    <a:pt x="612996" y="787400"/>
                  </a:cubicBezTo>
                  <a:cubicBezTo>
                    <a:pt x="614054" y="792692"/>
                    <a:pt x="613494" y="798590"/>
                    <a:pt x="616171" y="803275"/>
                  </a:cubicBezTo>
                  <a:cubicBezTo>
                    <a:pt x="618064" y="806588"/>
                    <a:pt x="622189" y="808122"/>
                    <a:pt x="625696" y="809625"/>
                  </a:cubicBezTo>
                  <a:cubicBezTo>
                    <a:pt x="629707" y="811344"/>
                    <a:pt x="634200" y="811601"/>
                    <a:pt x="638396" y="812800"/>
                  </a:cubicBezTo>
                  <a:cubicBezTo>
                    <a:pt x="641614" y="813719"/>
                    <a:pt x="644746" y="814917"/>
                    <a:pt x="647921" y="815975"/>
                  </a:cubicBezTo>
                  <a:cubicBezTo>
                    <a:pt x="660621" y="811742"/>
                    <a:pt x="674047" y="809262"/>
                    <a:pt x="686021" y="803275"/>
                  </a:cubicBezTo>
                  <a:cubicBezTo>
                    <a:pt x="689434" y="801568"/>
                    <a:pt x="689888" y="796647"/>
                    <a:pt x="692371" y="793750"/>
                  </a:cubicBezTo>
                  <a:cubicBezTo>
                    <a:pt x="700723" y="784006"/>
                    <a:pt x="707488" y="776623"/>
                    <a:pt x="720946" y="774700"/>
                  </a:cubicBezTo>
                  <a:cubicBezTo>
                    <a:pt x="737742" y="772301"/>
                    <a:pt x="754813" y="772583"/>
                    <a:pt x="771746" y="771525"/>
                  </a:cubicBezTo>
                  <a:cubicBezTo>
                    <a:pt x="778096" y="770467"/>
                    <a:pt x="785038" y="771229"/>
                    <a:pt x="790796" y="768350"/>
                  </a:cubicBezTo>
                  <a:cubicBezTo>
                    <a:pt x="794209" y="766643"/>
                    <a:pt x="793833" y="760718"/>
                    <a:pt x="797146" y="758825"/>
                  </a:cubicBezTo>
                  <a:cubicBezTo>
                    <a:pt x="801831" y="756148"/>
                    <a:pt x="807729" y="756708"/>
                    <a:pt x="813021" y="755650"/>
                  </a:cubicBezTo>
                  <a:cubicBezTo>
                    <a:pt x="817254" y="758825"/>
                    <a:pt x="821234" y="762370"/>
                    <a:pt x="825721" y="765175"/>
                  </a:cubicBezTo>
                  <a:cubicBezTo>
                    <a:pt x="829735" y="767683"/>
                    <a:pt x="835074" y="768178"/>
                    <a:pt x="838421" y="771525"/>
                  </a:cubicBezTo>
                  <a:cubicBezTo>
                    <a:pt x="855354" y="788458"/>
                    <a:pt x="825721" y="775758"/>
                    <a:pt x="851121" y="784225"/>
                  </a:cubicBezTo>
                  <a:cubicBezTo>
                    <a:pt x="853238" y="788458"/>
                    <a:pt x="856111" y="792392"/>
                    <a:pt x="857471" y="796925"/>
                  </a:cubicBezTo>
                  <a:cubicBezTo>
                    <a:pt x="859321" y="803091"/>
                    <a:pt x="857767" y="810217"/>
                    <a:pt x="860646" y="815975"/>
                  </a:cubicBezTo>
                  <a:cubicBezTo>
                    <a:pt x="862353" y="819388"/>
                    <a:pt x="866758" y="820618"/>
                    <a:pt x="870171" y="822325"/>
                  </a:cubicBezTo>
                  <a:cubicBezTo>
                    <a:pt x="874726" y="824602"/>
                    <a:pt x="888327" y="827658"/>
                    <a:pt x="892396" y="828675"/>
                  </a:cubicBezTo>
                  <a:cubicBezTo>
                    <a:pt x="898746" y="827617"/>
                    <a:pt x="908034" y="830959"/>
                    <a:pt x="911446" y="825500"/>
                  </a:cubicBezTo>
                  <a:cubicBezTo>
                    <a:pt x="918037" y="814955"/>
                    <a:pt x="907168" y="801620"/>
                    <a:pt x="901921" y="793750"/>
                  </a:cubicBezTo>
                  <a:cubicBezTo>
                    <a:pt x="900863" y="789517"/>
                    <a:pt x="895660" y="784136"/>
                    <a:pt x="898746" y="781050"/>
                  </a:cubicBezTo>
                  <a:cubicBezTo>
                    <a:pt x="900004" y="779792"/>
                    <a:pt x="927747" y="773006"/>
                    <a:pt x="933671" y="771525"/>
                  </a:cubicBezTo>
                  <a:cubicBezTo>
                    <a:pt x="938963" y="766233"/>
                    <a:pt x="944952" y="761557"/>
                    <a:pt x="949546" y="755650"/>
                  </a:cubicBezTo>
                  <a:cubicBezTo>
                    <a:pt x="952452" y="751914"/>
                    <a:pt x="951304" y="744098"/>
                    <a:pt x="955896" y="742950"/>
                  </a:cubicBezTo>
                  <a:cubicBezTo>
                    <a:pt x="962390" y="741327"/>
                    <a:pt x="968596" y="747183"/>
                    <a:pt x="974946" y="749300"/>
                  </a:cubicBezTo>
                  <a:cubicBezTo>
                    <a:pt x="978121" y="753533"/>
                    <a:pt x="980729" y="758258"/>
                    <a:pt x="984471" y="762000"/>
                  </a:cubicBezTo>
                  <a:cubicBezTo>
                    <a:pt x="987169" y="764698"/>
                    <a:pt x="991653" y="765338"/>
                    <a:pt x="993996" y="768350"/>
                  </a:cubicBezTo>
                  <a:cubicBezTo>
                    <a:pt x="1019534" y="801185"/>
                    <a:pt x="994702" y="782579"/>
                    <a:pt x="1016221" y="796925"/>
                  </a:cubicBezTo>
                  <a:cubicBezTo>
                    <a:pt x="1020454" y="803275"/>
                    <a:pt x="1023851" y="810271"/>
                    <a:pt x="1028921" y="815975"/>
                  </a:cubicBezTo>
                  <a:cubicBezTo>
                    <a:pt x="1048450" y="837945"/>
                    <a:pt x="1067167" y="822662"/>
                    <a:pt x="1098771" y="819150"/>
                  </a:cubicBezTo>
                  <a:cubicBezTo>
                    <a:pt x="1108703" y="814184"/>
                    <a:pt x="1114560" y="812929"/>
                    <a:pt x="1120996" y="803275"/>
                  </a:cubicBezTo>
                  <a:cubicBezTo>
                    <a:pt x="1122852" y="800490"/>
                    <a:pt x="1122397" y="796588"/>
                    <a:pt x="1124171" y="793750"/>
                  </a:cubicBezTo>
                  <a:cubicBezTo>
                    <a:pt x="1134948" y="776507"/>
                    <a:pt x="1137082" y="779745"/>
                    <a:pt x="1149571" y="765175"/>
                  </a:cubicBezTo>
                  <a:cubicBezTo>
                    <a:pt x="1152054" y="762278"/>
                    <a:pt x="1153804" y="758825"/>
                    <a:pt x="1155921" y="755650"/>
                  </a:cubicBezTo>
                  <a:cubicBezTo>
                    <a:pt x="1156979" y="751417"/>
                    <a:pt x="1157324" y="746938"/>
                    <a:pt x="1159096" y="742950"/>
                  </a:cubicBezTo>
                  <a:cubicBezTo>
                    <a:pt x="1175389" y="706291"/>
                    <a:pt x="1162227" y="743038"/>
                    <a:pt x="1174971" y="717550"/>
                  </a:cubicBezTo>
                  <a:cubicBezTo>
                    <a:pt x="1176468" y="714557"/>
                    <a:pt x="1176787" y="711083"/>
                    <a:pt x="1178146" y="708025"/>
                  </a:cubicBezTo>
                  <a:cubicBezTo>
                    <a:pt x="1180768" y="702126"/>
                    <a:pt x="1192418" y="678834"/>
                    <a:pt x="1197196" y="673100"/>
                  </a:cubicBezTo>
                  <a:cubicBezTo>
                    <a:pt x="1203903" y="665051"/>
                    <a:pt x="1213609" y="659592"/>
                    <a:pt x="1219421" y="650875"/>
                  </a:cubicBezTo>
                  <a:cubicBezTo>
                    <a:pt x="1234612" y="628089"/>
                    <a:pt x="1226725" y="637221"/>
                    <a:pt x="1241646" y="622300"/>
                  </a:cubicBezTo>
                  <a:cubicBezTo>
                    <a:pt x="1246626" y="624790"/>
                    <a:pt x="1259383" y="630512"/>
                    <a:pt x="1263871" y="635000"/>
                  </a:cubicBezTo>
                  <a:cubicBezTo>
                    <a:pt x="1266569" y="637698"/>
                    <a:pt x="1268104" y="641350"/>
                    <a:pt x="1270221" y="644525"/>
                  </a:cubicBezTo>
                  <a:cubicBezTo>
                    <a:pt x="1278017" y="675710"/>
                    <a:pt x="1266730" y="637543"/>
                    <a:pt x="1282921" y="669925"/>
                  </a:cubicBezTo>
                  <a:cubicBezTo>
                    <a:pt x="1284872" y="673828"/>
                    <a:pt x="1284842" y="678445"/>
                    <a:pt x="1286096" y="682625"/>
                  </a:cubicBezTo>
                  <a:cubicBezTo>
                    <a:pt x="1288019" y="689036"/>
                    <a:pt x="1290329" y="695325"/>
                    <a:pt x="1292446" y="701675"/>
                  </a:cubicBezTo>
                  <a:cubicBezTo>
                    <a:pt x="1294563" y="708025"/>
                    <a:pt x="1294063" y="715992"/>
                    <a:pt x="1298796" y="720725"/>
                  </a:cubicBezTo>
                  <a:cubicBezTo>
                    <a:pt x="1311019" y="732948"/>
                    <a:pt x="1305830" y="726514"/>
                    <a:pt x="1314671" y="739775"/>
                  </a:cubicBezTo>
                  <a:cubicBezTo>
                    <a:pt x="1320846" y="764476"/>
                    <a:pt x="1315544" y="760988"/>
                    <a:pt x="1362296" y="749300"/>
                  </a:cubicBezTo>
                  <a:cubicBezTo>
                    <a:pt x="1365998" y="748375"/>
                    <a:pt x="1366203" y="742706"/>
                    <a:pt x="1368646" y="739775"/>
                  </a:cubicBezTo>
                  <a:cubicBezTo>
                    <a:pt x="1371521" y="736326"/>
                    <a:pt x="1374996" y="733425"/>
                    <a:pt x="1378171" y="730250"/>
                  </a:cubicBezTo>
                  <a:cubicBezTo>
                    <a:pt x="1376054" y="718608"/>
                    <a:pt x="1375072" y="706702"/>
                    <a:pt x="1371821" y="695325"/>
                  </a:cubicBezTo>
                  <a:cubicBezTo>
                    <a:pt x="1370773" y="691656"/>
                    <a:pt x="1366974" y="689307"/>
                    <a:pt x="1365471" y="685800"/>
                  </a:cubicBezTo>
                  <a:cubicBezTo>
                    <a:pt x="1363752" y="681789"/>
                    <a:pt x="1363676" y="677240"/>
                    <a:pt x="1362296" y="673100"/>
                  </a:cubicBezTo>
                  <a:cubicBezTo>
                    <a:pt x="1360494" y="667693"/>
                    <a:pt x="1357947" y="662561"/>
                    <a:pt x="1355946" y="657225"/>
                  </a:cubicBezTo>
                  <a:cubicBezTo>
                    <a:pt x="1354771" y="654091"/>
                    <a:pt x="1354431" y="650606"/>
                    <a:pt x="1352771" y="647700"/>
                  </a:cubicBezTo>
                  <a:cubicBezTo>
                    <a:pt x="1350146" y="643106"/>
                    <a:pt x="1346421" y="639233"/>
                    <a:pt x="1343246" y="635000"/>
                  </a:cubicBezTo>
                  <a:cubicBezTo>
                    <a:pt x="1335561" y="611945"/>
                    <a:pt x="1346564" y="641608"/>
                    <a:pt x="1330546" y="612775"/>
                  </a:cubicBezTo>
                  <a:cubicBezTo>
                    <a:pt x="1327778" y="607793"/>
                    <a:pt x="1326925" y="601903"/>
                    <a:pt x="1324196" y="596900"/>
                  </a:cubicBezTo>
                  <a:cubicBezTo>
                    <a:pt x="1320542" y="590200"/>
                    <a:pt x="1313909" y="585090"/>
                    <a:pt x="1311496" y="577850"/>
                  </a:cubicBezTo>
                  <a:cubicBezTo>
                    <a:pt x="1307492" y="565838"/>
                    <a:pt x="1309895" y="568313"/>
                    <a:pt x="1298796" y="558800"/>
                  </a:cubicBezTo>
                  <a:cubicBezTo>
                    <a:pt x="1294778" y="555356"/>
                    <a:pt x="1290829" y="551642"/>
                    <a:pt x="1286096" y="549275"/>
                  </a:cubicBezTo>
                  <a:cubicBezTo>
                    <a:pt x="1280109" y="546282"/>
                    <a:pt x="1267046" y="542925"/>
                    <a:pt x="1267046" y="542925"/>
                  </a:cubicBezTo>
                  <a:cubicBezTo>
                    <a:pt x="1253288" y="543983"/>
                    <a:pt x="1239116" y="542588"/>
                    <a:pt x="1225771" y="546100"/>
                  </a:cubicBezTo>
                  <a:cubicBezTo>
                    <a:pt x="1201943" y="552371"/>
                    <a:pt x="1211560" y="559188"/>
                    <a:pt x="1197196" y="571500"/>
                  </a:cubicBezTo>
                  <a:cubicBezTo>
                    <a:pt x="1193602" y="574580"/>
                    <a:pt x="1188347" y="575099"/>
                    <a:pt x="1184496" y="577850"/>
                  </a:cubicBezTo>
                  <a:cubicBezTo>
                    <a:pt x="1175849" y="584027"/>
                    <a:pt x="1174423" y="588778"/>
                    <a:pt x="1168621" y="596900"/>
                  </a:cubicBezTo>
                  <a:cubicBezTo>
                    <a:pt x="1165545" y="601206"/>
                    <a:pt x="1162172" y="605294"/>
                    <a:pt x="1159096" y="609600"/>
                  </a:cubicBezTo>
                  <a:cubicBezTo>
                    <a:pt x="1156878" y="612705"/>
                    <a:pt x="1155229" y="616228"/>
                    <a:pt x="1152746" y="619125"/>
                  </a:cubicBezTo>
                  <a:cubicBezTo>
                    <a:pt x="1148850" y="623671"/>
                    <a:pt x="1143479" y="626920"/>
                    <a:pt x="1140046" y="631825"/>
                  </a:cubicBezTo>
                  <a:cubicBezTo>
                    <a:pt x="1135975" y="637641"/>
                    <a:pt x="1134333" y="644885"/>
                    <a:pt x="1130521" y="650875"/>
                  </a:cubicBezTo>
                  <a:cubicBezTo>
                    <a:pt x="1126883" y="656592"/>
                    <a:pt x="1121580" y="661111"/>
                    <a:pt x="1117821" y="666750"/>
                  </a:cubicBezTo>
                  <a:cubicBezTo>
                    <a:pt x="1114350" y="671956"/>
                    <a:pt x="1106692" y="690218"/>
                    <a:pt x="1105121" y="695325"/>
                  </a:cubicBezTo>
                  <a:cubicBezTo>
                    <a:pt x="1102554" y="703666"/>
                    <a:pt x="1101531" y="712446"/>
                    <a:pt x="1098771" y="720725"/>
                  </a:cubicBezTo>
                  <a:cubicBezTo>
                    <a:pt x="1094752" y="732782"/>
                    <a:pt x="1094638" y="742590"/>
                    <a:pt x="1082896" y="749300"/>
                  </a:cubicBezTo>
                  <a:cubicBezTo>
                    <a:pt x="1079107" y="751465"/>
                    <a:pt x="1074429" y="751417"/>
                    <a:pt x="1070196" y="752475"/>
                  </a:cubicBezTo>
                  <a:cubicBezTo>
                    <a:pt x="1058554" y="750358"/>
                    <a:pt x="1046704" y="749174"/>
                    <a:pt x="1035271" y="746125"/>
                  </a:cubicBezTo>
                  <a:cubicBezTo>
                    <a:pt x="1025219" y="743444"/>
                    <a:pt x="1019596" y="737736"/>
                    <a:pt x="1013046" y="730250"/>
                  </a:cubicBezTo>
                  <a:cubicBezTo>
                    <a:pt x="1006287" y="722526"/>
                    <a:pt x="992045" y="704123"/>
                    <a:pt x="987646" y="695325"/>
                  </a:cubicBezTo>
                  <a:lnTo>
                    <a:pt x="981296" y="682625"/>
                  </a:lnTo>
                  <a:cubicBezTo>
                    <a:pt x="983413" y="679450"/>
                    <a:pt x="985203" y="676031"/>
                    <a:pt x="987646" y="673100"/>
                  </a:cubicBezTo>
                  <a:cubicBezTo>
                    <a:pt x="990521" y="669651"/>
                    <a:pt x="997171" y="668065"/>
                    <a:pt x="997171" y="663575"/>
                  </a:cubicBezTo>
                  <a:cubicBezTo>
                    <a:pt x="997171" y="653535"/>
                    <a:pt x="990821" y="644525"/>
                    <a:pt x="987646" y="635000"/>
                  </a:cubicBezTo>
                  <a:cubicBezTo>
                    <a:pt x="988704" y="630767"/>
                    <a:pt x="989102" y="626311"/>
                    <a:pt x="990821" y="622300"/>
                  </a:cubicBezTo>
                  <a:cubicBezTo>
                    <a:pt x="1003977" y="591603"/>
                    <a:pt x="991231" y="636536"/>
                    <a:pt x="1000346" y="600075"/>
                  </a:cubicBezTo>
                  <a:cubicBezTo>
                    <a:pt x="999288" y="595842"/>
                    <a:pt x="998703" y="591461"/>
                    <a:pt x="997171" y="587375"/>
                  </a:cubicBezTo>
                  <a:cubicBezTo>
                    <a:pt x="993212" y="576817"/>
                    <a:pt x="982875" y="568599"/>
                    <a:pt x="993996" y="555625"/>
                  </a:cubicBezTo>
                  <a:cubicBezTo>
                    <a:pt x="997508" y="551528"/>
                    <a:pt x="1004636" y="553759"/>
                    <a:pt x="1009871" y="552450"/>
                  </a:cubicBezTo>
                  <a:cubicBezTo>
                    <a:pt x="1013118" y="551638"/>
                    <a:pt x="1016221" y="550333"/>
                    <a:pt x="1019396" y="549275"/>
                  </a:cubicBezTo>
                  <a:cubicBezTo>
                    <a:pt x="1023230" y="518607"/>
                    <a:pt x="1026981" y="516821"/>
                    <a:pt x="1009871" y="482600"/>
                  </a:cubicBezTo>
                  <a:cubicBezTo>
                    <a:pt x="1008374" y="479607"/>
                    <a:pt x="1003521" y="480483"/>
                    <a:pt x="1000346" y="479425"/>
                  </a:cubicBezTo>
                  <a:cubicBezTo>
                    <a:pt x="996113" y="473075"/>
                    <a:pt x="980406" y="462788"/>
                    <a:pt x="987646" y="460375"/>
                  </a:cubicBezTo>
                  <a:lnTo>
                    <a:pt x="1006696" y="454025"/>
                  </a:lnTo>
                  <a:cubicBezTo>
                    <a:pt x="1011988" y="455083"/>
                    <a:pt x="1017518" y="455305"/>
                    <a:pt x="1022571" y="457200"/>
                  </a:cubicBezTo>
                  <a:cubicBezTo>
                    <a:pt x="1026144" y="458540"/>
                    <a:pt x="1028318" y="463010"/>
                    <a:pt x="1032096" y="463550"/>
                  </a:cubicBezTo>
                  <a:cubicBezTo>
                    <a:pt x="1036416" y="464167"/>
                    <a:pt x="1040563" y="461433"/>
                    <a:pt x="1044796" y="460375"/>
                  </a:cubicBezTo>
                  <a:cubicBezTo>
                    <a:pt x="1052178" y="438230"/>
                    <a:pt x="1060290" y="434403"/>
                    <a:pt x="1047971" y="415925"/>
                  </a:cubicBezTo>
                  <a:cubicBezTo>
                    <a:pt x="1044650" y="410944"/>
                    <a:pt x="1039817" y="407121"/>
                    <a:pt x="1035271" y="403225"/>
                  </a:cubicBezTo>
                  <a:cubicBezTo>
                    <a:pt x="1032374" y="400742"/>
                    <a:pt x="1028921" y="398992"/>
                    <a:pt x="1025746" y="396875"/>
                  </a:cubicBezTo>
                  <a:cubicBezTo>
                    <a:pt x="1024688" y="390525"/>
                    <a:pt x="1022571" y="384263"/>
                    <a:pt x="1022571" y="377825"/>
                  </a:cubicBezTo>
                  <a:cubicBezTo>
                    <a:pt x="1022571" y="373461"/>
                    <a:pt x="1021718" y="366803"/>
                    <a:pt x="1025746" y="365125"/>
                  </a:cubicBezTo>
                  <a:cubicBezTo>
                    <a:pt x="1036536" y="360629"/>
                    <a:pt x="1049029" y="363008"/>
                    <a:pt x="1060671" y="361950"/>
                  </a:cubicBezTo>
                  <a:cubicBezTo>
                    <a:pt x="1052533" y="334825"/>
                    <a:pt x="1058593" y="332187"/>
                    <a:pt x="1038446" y="320675"/>
                  </a:cubicBezTo>
                  <a:cubicBezTo>
                    <a:pt x="1035540" y="319015"/>
                    <a:pt x="1032096" y="318558"/>
                    <a:pt x="1028921" y="317500"/>
                  </a:cubicBezTo>
                  <a:cubicBezTo>
                    <a:pt x="1025734" y="314313"/>
                    <a:pt x="1010210" y="299687"/>
                    <a:pt x="1009871" y="295275"/>
                  </a:cubicBezTo>
                  <a:cubicBezTo>
                    <a:pt x="1009123" y="285546"/>
                    <a:pt x="1014027" y="276207"/>
                    <a:pt x="1016221" y="266700"/>
                  </a:cubicBezTo>
                  <a:cubicBezTo>
                    <a:pt x="1018071" y="258685"/>
                    <a:pt x="1019655" y="252056"/>
                    <a:pt x="1022571" y="244475"/>
                  </a:cubicBezTo>
                  <a:cubicBezTo>
                    <a:pt x="1040000" y="199160"/>
                    <a:pt x="1030643" y="226609"/>
                    <a:pt x="1038446" y="203200"/>
                  </a:cubicBezTo>
                  <a:cubicBezTo>
                    <a:pt x="1037388" y="194733"/>
                    <a:pt x="1038802" y="185568"/>
                    <a:pt x="1035271" y="177800"/>
                  </a:cubicBezTo>
                  <a:cubicBezTo>
                    <a:pt x="1033081" y="172983"/>
                    <a:pt x="1026553" y="171760"/>
                    <a:pt x="1022571" y="168275"/>
                  </a:cubicBezTo>
                  <a:cubicBezTo>
                    <a:pt x="1004028" y="152050"/>
                    <a:pt x="1017494" y="158116"/>
                    <a:pt x="1000346" y="152400"/>
                  </a:cubicBezTo>
                  <a:cubicBezTo>
                    <a:pt x="996113" y="149225"/>
                    <a:pt x="991388" y="146617"/>
                    <a:pt x="987646" y="142875"/>
                  </a:cubicBezTo>
                  <a:cubicBezTo>
                    <a:pt x="973285" y="128514"/>
                    <a:pt x="990314" y="136356"/>
                    <a:pt x="971771" y="130175"/>
                  </a:cubicBezTo>
                  <a:cubicBezTo>
                    <a:pt x="966479" y="134408"/>
                    <a:pt x="961957" y="139844"/>
                    <a:pt x="955896" y="142875"/>
                  </a:cubicBezTo>
                  <a:cubicBezTo>
                    <a:pt x="943801" y="148923"/>
                    <a:pt x="936241" y="145294"/>
                    <a:pt x="924146" y="142875"/>
                  </a:cubicBezTo>
                  <a:cubicBezTo>
                    <a:pt x="919913" y="139700"/>
                    <a:pt x="915464" y="136794"/>
                    <a:pt x="911446" y="133350"/>
                  </a:cubicBezTo>
                  <a:cubicBezTo>
                    <a:pt x="908037" y="130428"/>
                    <a:pt x="905575" y="126435"/>
                    <a:pt x="901921" y="123825"/>
                  </a:cubicBezTo>
                  <a:cubicBezTo>
                    <a:pt x="898070" y="121074"/>
                    <a:pt x="893358" y="119774"/>
                    <a:pt x="889221" y="117475"/>
                  </a:cubicBezTo>
                  <a:cubicBezTo>
                    <a:pt x="883826" y="114478"/>
                    <a:pt x="879292" y="109602"/>
                    <a:pt x="873346" y="107950"/>
                  </a:cubicBezTo>
                  <a:cubicBezTo>
                    <a:pt x="859934" y="104224"/>
                    <a:pt x="845829" y="103717"/>
                    <a:pt x="832071" y="101600"/>
                  </a:cubicBezTo>
                  <a:cubicBezTo>
                    <a:pt x="819371" y="91017"/>
                    <a:pt x="804298" y="82759"/>
                    <a:pt x="793971" y="69850"/>
                  </a:cubicBezTo>
                  <a:cubicBezTo>
                    <a:pt x="789738" y="64558"/>
                    <a:pt x="786371" y="58437"/>
                    <a:pt x="781271" y="53975"/>
                  </a:cubicBezTo>
                  <a:cubicBezTo>
                    <a:pt x="777709" y="50858"/>
                    <a:pt x="772234" y="50622"/>
                    <a:pt x="768571" y="47625"/>
                  </a:cubicBezTo>
                  <a:cubicBezTo>
                    <a:pt x="760462" y="40991"/>
                    <a:pt x="755717" y="30085"/>
                    <a:pt x="746346" y="25400"/>
                  </a:cubicBezTo>
                  <a:cubicBezTo>
                    <a:pt x="730233" y="17343"/>
                    <a:pt x="737584" y="21675"/>
                    <a:pt x="724121" y="12700"/>
                  </a:cubicBezTo>
                  <a:cubicBezTo>
                    <a:pt x="715654" y="14817"/>
                    <a:pt x="707429" y="18469"/>
                    <a:pt x="698721" y="19050"/>
                  </a:cubicBezTo>
                  <a:cubicBezTo>
                    <a:pt x="691254" y="19548"/>
                    <a:pt x="683692" y="17931"/>
                    <a:pt x="676496" y="15875"/>
                  </a:cubicBezTo>
                  <a:cubicBezTo>
                    <a:pt x="667638" y="13344"/>
                    <a:pt x="651076" y="4753"/>
                    <a:pt x="641571" y="0"/>
                  </a:cubicBezTo>
                  <a:cubicBezTo>
                    <a:pt x="630988" y="3175"/>
                    <a:pt x="620227" y="5809"/>
                    <a:pt x="609821" y="9525"/>
                  </a:cubicBezTo>
                  <a:cubicBezTo>
                    <a:pt x="605364" y="11117"/>
                    <a:pt x="601471" y="14011"/>
                    <a:pt x="597121" y="15875"/>
                  </a:cubicBezTo>
                  <a:cubicBezTo>
                    <a:pt x="594045" y="17193"/>
                    <a:pt x="590771" y="17992"/>
                    <a:pt x="587596" y="19050"/>
                  </a:cubicBezTo>
                  <a:cubicBezTo>
                    <a:pt x="584509" y="23681"/>
                    <a:pt x="573068" y="39424"/>
                    <a:pt x="574896" y="44450"/>
                  </a:cubicBezTo>
                  <a:cubicBezTo>
                    <a:pt x="582815" y="66226"/>
                    <a:pt x="594122" y="62394"/>
                    <a:pt x="609821" y="66675"/>
                  </a:cubicBezTo>
                  <a:cubicBezTo>
                    <a:pt x="616279" y="68436"/>
                    <a:pt x="622521" y="70908"/>
                    <a:pt x="628871" y="73025"/>
                  </a:cubicBezTo>
                  <a:cubicBezTo>
                    <a:pt x="632046" y="77258"/>
                    <a:pt x="634331" y="82337"/>
                    <a:pt x="638396" y="85725"/>
                  </a:cubicBezTo>
                  <a:cubicBezTo>
                    <a:pt x="640967" y="87868"/>
                    <a:pt x="645308" y="86809"/>
                    <a:pt x="647921" y="88900"/>
                  </a:cubicBezTo>
                  <a:cubicBezTo>
                    <a:pt x="650901" y="91284"/>
                    <a:pt x="651374" y="95942"/>
                    <a:pt x="654271" y="98425"/>
                  </a:cubicBezTo>
                  <a:cubicBezTo>
                    <a:pt x="658956" y="102441"/>
                    <a:pt x="664854" y="104775"/>
                    <a:pt x="670146" y="107950"/>
                  </a:cubicBezTo>
                  <a:cubicBezTo>
                    <a:pt x="673321" y="115358"/>
                    <a:pt x="678729" y="122170"/>
                    <a:pt x="679671" y="130175"/>
                  </a:cubicBezTo>
                  <a:cubicBezTo>
                    <a:pt x="685525" y="179931"/>
                    <a:pt x="665360" y="147078"/>
                    <a:pt x="686021" y="174625"/>
                  </a:cubicBezTo>
                  <a:cubicBezTo>
                    <a:pt x="707426" y="172679"/>
                    <a:pt x="723675" y="166969"/>
                    <a:pt x="743171" y="177800"/>
                  </a:cubicBezTo>
                  <a:cubicBezTo>
                    <a:pt x="746507" y="179653"/>
                    <a:pt x="747404" y="184150"/>
                    <a:pt x="749521" y="187325"/>
                  </a:cubicBezTo>
                  <a:cubicBezTo>
                    <a:pt x="753578" y="203553"/>
                    <a:pt x="756224" y="205669"/>
                    <a:pt x="746346" y="225425"/>
                  </a:cubicBezTo>
                  <a:cubicBezTo>
                    <a:pt x="743669" y="230780"/>
                    <a:pt x="737879" y="233892"/>
                    <a:pt x="733646" y="238125"/>
                  </a:cubicBezTo>
                  <a:cubicBezTo>
                    <a:pt x="737879" y="245533"/>
                    <a:pt x="740793" y="253872"/>
                    <a:pt x="746346" y="260350"/>
                  </a:cubicBezTo>
                  <a:cubicBezTo>
                    <a:pt x="753668" y="268892"/>
                    <a:pt x="764115" y="274308"/>
                    <a:pt x="771746" y="282575"/>
                  </a:cubicBezTo>
                  <a:cubicBezTo>
                    <a:pt x="783138" y="294916"/>
                    <a:pt x="783420" y="298548"/>
                    <a:pt x="787621" y="311150"/>
                  </a:cubicBezTo>
                  <a:cubicBezTo>
                    <a:pt x="784374" y="327387"/>
                    <a:pt x="780296" y="330881"/>
                    <a:pt x="793971" y="346075"/>
                  </a:cubicBezTo>
                  <a:cubicBezTo>
                    <a:pt x="799076" y="351748"/>
                    <a:pt x="813021" y="358775"/>
                    <a:pt x="813021" y="358775"/>
                  </a:cubicBezTo>
                  <a:cubicBezTo>
                    <a:pt x="815138" y="364067"/>
                    <a:pt x="819371" y="368951"/>
                    <a:pt x="819371" y="374650"/>
                  </a:cubicBezTo>
                  <a:cubicBezTo>
                    <a:pt x="819371" y="388887"/>
                    <a:pt x="809959" y="388383"/>
                    <a:pt x="800321" y="390525"/>
                  </a:cubicBezTo>
                  <a:cubicBezTo>
                    <a:pt x="795053" y="391696"/>
                    <a:pt x="789609" y="392129"/>
                    <a:pt x="784446" y="393700"/>
                  </a:cubicBezTo>
                  <a:cubicBezTo>
                    <a:pt x="765236" y="399547"/>
                    <a:pt x="746346" y="406400"/>
                    <a:pt x="727296" y="412750"/>
                  </a:cubicBezTo>
                  <a:cubicBezTo>
                    <a:pt x="725179" y="415925"/>
                    <a:pt x="723389" y="419344"/>
                    <a:pt x="720946" y="422275"/>
                  </a:cubicBezTo>
                  <a:cubicBezTo>
                    <a:pt x="718071" y="425724"/>
                    <a:pt x="713602" y="427875"/>
                    <a:pt x="711421" y="431800"/>
                  </a:cubicBezTo>
                  <a:cubicBezTo>
                    <a:pt x="708170" y="437651"/>
                    <a:pt x="709518" y="445847"/>
                    <a:pt x="705071" y="450850"/>
                  </a:cubicBezTo>
                  <a:cubicBezTo>
                    <a:pt x="697398" y="459482"/>
                    <a:pt x="669328" y="464548"/>
                    <a:pt x="660621" y="466725"/>
                  </a:cubicBezTo>
                  <a:cubicBezTo>
                    <a:pt x="628871" y="461433"/>
                    <a:pt x="595996" y="460758"/>
                    <a:pt x="565371" y="450850"/>
                  </a:cubicBezTo>
                  <a:cubicBezTo>
                    <a:pt x="558110" y="448501"/>
                    <a:pt x="552671" y="431800"/>
                    <a:pt x="552671" y="431800"/>
                  </a:cubicBezTo>
                  <a:cubicBezTo>
                    <a:pt x="550428" y="422828"/>
                    <a:pt x="545869" y="412294"/>
                    <a:pt x="552671" y="403225"/>
                  </a:cubicBezTo>
                  <a:cubicBezTo>
                    <a:pt x="556374" y="398288"/>
                    <a:pt x="563254" y="396875"/>
                    <a:pt x="568546" y="393700"/>
                  </a:cubicBezTo>
                  <a:cubicBezTo>
                    <a:pt x="585399" y="365611"/>
                    <a:pt x="574896" y="390895"/>
                    <a:pt x="574896" y="358775"/>
                  </a:cubicBezTo>
                  <a:cubicBezTo>
                    <a:pt x="574896" y="355428"/>
                    <a:pt x="577259" y="352497"/>
                    <a:pt x="578071" y="349250"/>
                  </a:cubicBezTo>
                  <a:cubicBezTo>
                    <a:pt x="578328" y="348223"/>
                    <a:pt x="575425" y="354542"/>
                    <a:pt x="574896" y="355600"/>
                  </a:cubicBezTo>
                  <a:close/>
                </a:path>
              </a:pathLst>
            </a:custGeom>
            <a:solidFill>
              <a:schemeClr val="accent3">
                <a:lumMod val="60000"/>
                <a:lumOff val="40000"/>
              </a:schemeClr>
            </a:solidFill>
            <a:ln w="0">
              <a:solidFill>
                <a:schemeClr val="accent3">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cxnSp>
        <p:nvCxnSpPr>
          <p:cNvPr id="20" name="Straight Arrow Connector 19">
            <a:extLst>
              <a:ext uri="{FF2B5EF4-FFF2-40B4-BE49-F238E27FC236}">
                <a16:creationId xmlns:a16="http://schemas.microsoft.com/office/drawing/2014/main" id="{2E6AD0E9-994E-5CCA-A703-D2C7C0C76A7C}"/>
              </a:ext>
            </a:extLst>
          </p:cNvPr>
          <p:cNvCxnSpPr/>
          <p:nvPr/>
        </p:nvCxnSpPr>
        <p:spPr bwMode="auto">
          <a:xfrm flipH="1">
            <a:off x="8961558" y="5088022"/>
            <a:ext cx="480874" cy="0"/>
          </a:xfrm>
          <a:prstGeom prst="straightConnector1">
            <a:avLst/>
          </a:prstGeom>
          <a:noFill/>
          <a:ln w="28575" cap="flat" cmpd="sng" algn="ctr">
            <a:solidFill>
              <a:schemeClr val="bg1"/>
            </a:solidFill>
            <a:prstDash val="solid"/>
            <a:round/>
            <a:headEnd type="none" w="med" len="med"/>
            <a:tailEnd type="triangle"/>
          </a:ln>
          <a:effectLst/>
        </p:spPr>
      </p:cxnSp>
      <p:cxnSp>
        <p:nvCxnSpPr>
          <p:cNvPr id="21" name="Straight Arrow Connector 20">
            <a:extLst>
              <a:ext uri="{FF2B5EF4-FFF2-40B4-BE49-F238E27FC236}">
                <a16:creationId xmlns:a16="http://schemas.microsoft.com/office/drawing/2014/main" id="{1404D6A2-C9B8-DA46-3D80-FAE8177F39C2}"/>
              </a:ext>
            </a:extLst>
          </p:cNvPr>
          <p:cNvCxnSpPr/>
          <p:nvPr/>
        </p:nvCxnSpPr>
        <p:spPr bwMode="auto">
          <a:xfrm flipH="1">
            <a:off x="8961558" y="5382038"/>
            <a:ext cx="480874" cy="0"/>
          </a:xfrm>
          <a:prstGeom prst="straightConnector1">
            <a:avLst/>
          </a:prstGeom>
          <a:noFill/>
          <a:ln w="28575" cap="flat" cmpd="sng" algn="ctr">
            <a:solidFill>
              <a:schemeClr val="bg1"/>
            </a:solidFill>
            <a:prstDash val="solid"/>
            <a:round/>
            <a:headEnd type="none" w="med" len="med"/>
            <a:tailEnd type="triangle"/>
          </a:ln>
          <a:effectLst/>
        </p:spPr>
      </p:cxnSp>
      <p:cxnSp>
        <p:nvCxnSpPr>
          <p:cNvPr id="26" name="Straight Arrow Connector 25">
            <a:extLst>
              <a:ext uri="{FF2B5EF4-FFF2-40B4-BE49-F238E27FC236}">
                <a16:creationId xmlns:a16="http://schemas.microsoft.com/office/drawing/2014/main" id="{0A8483D1-B625-6582-D0FC-3131ED2FEE43}"/>
              </a:ext>
            </a:extLst>
          </p:cNvPr>
          <p:cNvCxnSpPr/>
          <p:nvPr/>
        </p:nvCxnSpPr>
        <p:spPr bwMode="auto">
          <a:xfrm flipH="1">
            <a:off x="8963109" y="5735270"/>
            <a:ext cx="480874" cy="0"/>
          </a:xfrm>
          <a:prstGeom prst="straightConnector1">
            <a:avLst/>
          </a:prstGeom>
          <a:noFill/>
          <a:ln w="28575" cap="flat" cmpd="sng" algn="ctr">
            <a:solidFill>
              <a:schemeClr val="bg1"/>
            </a:solidFill>
            <a:prstDash val="solid"/>
            <a:round/>
            <a:headEnd type="none" w="med" len="med"/>
            <a:tailEnd type="triangle"/>
          </a:ln>
          <a:effectLst/>
        </p:spPr>
      </p:cxnSp>
      <p:cxnSp>
        <p:nvCxnSpPr>
          <p:cNvPr id="29" name="Straight Arrow Connector 28">
            <a:extLst>
              <a:ext uri="{FF2B5EF4-FFF2-40B4-BE49-F238E27FC236}">
                <a16:creationId xmlns:a16="http://schemas.microsoft.com/office/drawing/2014/main" id="{7D663758-E314-38CA-E3DD-091B6EA4E989}"/>
              </a:ext>
            </a:extLst>
          </p:cNvPr>
          <p:cNvCxnSpPr/>
          <p:nvPr/>
        </p:nvCxnSpPr>
        <p:spPr bwMode="auto">
          <a:xfrm flipH="1">
            <a:off x="8961558" y="6087833"/>
            <a:ext cx="480874" cy="0"/>
          </a:xfrm>
          <a:prstGeom prst="straightConnector1">
            <a:avLst/>
          </a:prstGeom>
          <a:noFill/>
          <a:ln w="28575" cap="flat" cmpd="sng" algn="ctr">
            <a:solidFill>
              <a:schemeClr val="bg1"/>
            </a:solidFill>
            <a:prstDash val="solid"/>
            <a:round/>
            <a:headEnd type="none" w="med" len="med"/>
            <a:tailEnd type="triangle"/>
          </a:ln>
          <a:effectLst/>
        </p:spPr>
      </p:cxnSp>
      <p:sp>
        <p:nvSpPr>
          <p:cNvPr id="30" name="TextBox 29">
            <a:extLst>
              <a:ext uri="{FF2B5EF4-FFF2-40B4-BE49-F238E27FC236}">
                <a16:creationId xmlns:a16="http://schemas.microsoft.com/office/drawing/2014/main" id="{600F251A-14E3-5319-CED3-79BCAAE8209B}"/>
              </a:ext>
            </a:extLst>
          </p:cNvPr>
          <p:cNvSpPr txBox="1"/>
          <p:nvPr/>
        </p:nvSpPr>
        <p:spPr bwMode="auto">
          <a:xfrm>
            <a:off x="9440785" y="4702232"/>
            <a:ext cx="2109808"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90000"/>
              </a:lnSpc>
              <a:spcBef>
                <a:spcPts val="0"/>
              </a:spcBef>
              <a:spcAft>
                <a:spcPct val="0"/>
              </a:spcAft>
              <a:buClrTx/>
              <a:buFontTx/>
              <a:buNone/>
            </a:pPr>
            <a:r>
              <a:rPr lang="en-US" sz="1400" dirty="0">
                <a:solidFill>
                  <a:schemeClr val="accent6"/>
                </a:solidFill>
                <a:latin typeface="Calibri" panose="020F0502020204030204" pitchFamily="34" charset="0"/>
              </a:rPr>
              <a:t>ɑEGFR</a:t>
            </a:r>
          </a:p>
          <a:p>
            <a:pPr algn="l">
              <a:lnSpc>
                <a:spcPct val="90000"/>
              </a:lnSpc>
              <a:spcBef>
                <a:spcPts val="0"/>
              </a:spcBef>
              <a:spcAft>
                <a:spcPct val="0"/>
              </a:spcAft>
              <a:buClrTx/>
              <a:buFontTx/>
              <a:buNone/>
            </a:pPr>
            <a:r>
              <a:rPr lang="en-US" sz="1400" b="0" dirty="0">
                <a:solidFill>
                  <a:schemeClr val="bg1"/>
                </a:solidFill>
                <a:latin typeface="Calibri" panose="020F0502020204030204" pitchFamily="34" charset="0"/>
              </a:rPr>
              <a:t>Human EGFR affinity: High</a:t>
            </a:r>
          </a:p>
        </p:txBody>
      </p:sp>
      <p:sp>
        <p:nvSpPr>
          <p:cNvPr id="31" name="TextBox 30">
            <a:extLst>
              <a:ext uri="{FF2B5EF4-FFF2-40B4-BE49-F238E27FC236}">
                <a16:creationId xmlns:a16="http://schemas.microsoft.com/office/drawing/2014/main" id="{DCF808FF-8A7B-BF48-EABA-8751578373C9}"/>
              </a:ext>
            </a:extLst>
          </p:cNvPr>
          <p:cNvSpPr txBox="1"/>
          <p:nvPr/>
        </p:nvSpPr>
        <p:spPr bwMode="auto">
          <a:xfrm>
            <a:off x="9453705" y="5167934"/>
            <a:ext cx="1755802"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90000"/>
              </a:lnSpc>
              <a:spcBef>
                <a:spcPts val="0"/>
              </a:spcBef>
              <a:spcAft>
                <a:spcPct val="0"/>
              </a:spcAft>
              <a:buClrTx/>
              <a:buFontTx/>
              <a:buNone/>
            </a:pPr>
            <a:r>
              <a:rPr lang="en-US" sz="1400" b="0" dirty="0">
                <a:solidFill>
                  <a:schemeClr val="bg1"/>
                </a:solidFill>
                <a:latin typeface="Calibri" panose="020F0502020204030204" pitchFamily="34" charset="0"/>
              </a:rPr>
              <a:t>Cat B cleavable linker</a:t>
            </a:r>
          </a:p>
          <a:p>
            <a:pPr algn="l">
              <a:lnSpc>
                <a:spcPct val="90000"/>
              </a:lnSpc>
              <a:spcBef>
                <a:spcPts val="0"/>
              </a:spcBef>
              <a:spcAft>
                <a:spcPct val="0"/>
              </a:spcAft>
              <a:buClrTx/>
              <a:buFontTx/>
              <a:buNone/>
            </a:pPr>
            <a:r>
              <a:rPr lang="en-US" sz="1400" b="0" dirty="0">
                <a:solidFill>
                  <a:schemeClr val="bg1"/>
                </a:solidFill>
                <a:latin typeface="Calibri" panose="020F0502020204030204" pitchFamily="34" charset="0"/>
              </a:rPr>
              <a:t>Ed-04 (TOPI inhibitor)</a:t>
            </a:r>
          </a:p>
        </p:txBody>
      </p:sp>
      <p:sp>
        <p:nvSpPr>
          <p:cNvPr id="40" name="TextBox 39">
            <a:extLst>
              <a:ext uri="{FF2B5EF4-FFF2-40B4-BE49-F238E27FC236}">
                <a16:creationId xmlns:a16="http://schemas.microsoft.com/office/drawing/2014/main" id="{F8AF78FA-697D-E914-8500-7D84CEC7B0DC}"/>
              </a:ext>
            </a:extLst>
          </p:cNvPr>
          <p:cNvSpPr txBox="1"/>
          <p:nvPr/>
        </p:nvSpPr>
        <p:spPr bwMode="auto">
          <a:xfrm>
            <a:off x="9436500" y="5619933"/>
            <a:ext cx="975716"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90000"/>
              </a:lnSpc>
              <a:spcBef>
                <a:spcPts val="0"/>
              </a:spcBef>
              <a:spcAft>
                <a:spcPct val="0"/>
              </a:spcAft>
              <a:buClrTx/>
              <a:buFontTx/>
              <a:buNone/>
            </a:pPr>
            <a:r>
              <a:rPr lang="en-US" sz="1400" b="0" dirty="0">
                <a:solidFill>
                  <a:schemeClr val="bg1"/>
                </a:solidFill>
                <a:latin typeface="Calibri" panose="020F0502020204030204" pitchFamily="34" charset="0"/>
              </a:rPr>
              <a:t>wt Fc IgG1</a:t>
            </a:r>
          </a:p>
        </p:txBody>
      </p:sp>
      <p:sp>
        <p:nvSpPr>
          <p:cNvPr id="41" name="TextBox 40">
            <a:extLst>
              <a:ext uri="{FF2B5EF4-FFF2-40B4-BE49-F238E27FC236}">
                <a16:creationId xmlns:a16="http://schemas.microsoft.com/office/drawing/2014/main" id="{E09E8190-154C-00E0-9123-4D7F3D190E90}"/>
              </a:ext>
            </a:extLst>
          </p:cNvPr>
          <p:cNvSpPr txBox="1"/>
          <p:nvPr/>
        </p:nvSpPr>
        <p:spPr bwMode="auto">
          <a:xfrm>
            <a:off x="9453705" y="5865698"/>
            <a:ext cx="2083968"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90000"/>
              </a:lnSpc>
              <a:spcBef>
                <a:spcPts val="0"/>
              </a:spcBef>
              <a:spcAft>
                <a:spcPct val="0"/>
              </a:spcAft>
              <a:buClrTx/>
              <a:buFontTx/>
              <a:buNone/>
            </a:pPr>
            <a:r>
              <a:rPr lang="en-US" sz="1400" dirty="0">
                <a:solidFill>
                  <a:schemeClr val="accent4"/>
                </a:solidFill>
                <a:latin typeface="Calibri" panose="020F0502020204030204" pitchFamily="34" charset="0"/>
              </a:rPr>
              <a:t>ɑHER3</a:t>
            </a:r>
          </a:p>
          <a:p>
            <a:pPr algn="l">
              <a:lnSpc>
                <a:spcPct val="90000"/>
              </a:lnSpc>
              <a:spcBef>
                <a:spcPts val="0"/>
              </a:spcBef>
              <a:spcAft>
                <a:spcPct val="0"/>
              </a:spcAft>
              <a:buClrTx/>
              <a:buFontTx/>
              <a:buNone/>
            </a:pPr>
            <a:r>
              <a:rPr lang="en-US" sz="1400" b="0" dirty="0">
                <a:solidFill>
                  <a:schemeClr val="bg1"/>
                </a:solidFill>
                <a:latin typeface="Calibri" panose="020F0502020204030204" pitchFamily="34" charset="0"/>
              </a:rPr>
              <a:t>Human HER3 affinity: Low</a:t>
            </a:r>
          </a:p>
        </p:txBody>
      </p:sp>
      <p:sp>
        <p:nvSpPr>
          <p:cNvPr id="6" name="Rectangle 49">
            <a:extLst>
              <a:ext uri="{FF2B5EF4-FFF2-40B4-BE49-F238E27FC236}">
                <a16:creationId xmlns:a16="http://schemas.microsoft.com/office/drawing/2014/main" id="{AAD76DE9-8E83-92F5-DEA9-D747806DB2B1}"/>
              </a:ext>
            </a:extLst>
          </p:cNvPr>
          <p:cNvSpPr>
            <a:spLocks noChangeArrowheads="1"/>
          </p:cNvSpPr>
          <p:nvPr/>
        </p:nvSpPr>
        <p:spPr bwMode="auto">
          <a:xfrm>
            <a:off x="4472595" y="2997094"/>
            <a:ext cx="2007234" cy="793652"/>
          </a:xfrm>
          <a:prstGeom prst="rect">
            <a:avLst/>
          </a:prstGeom>
          <a:solidFill>
            <a:schemeClr val="accent2"/>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BL-B01D1 </a:t>
            </a:r>
          </a:p>
          <a:p>
            <a:pPr algn="ctr">
              <a:lnSpc>
                <a:spcPct val="100000"/>
              </a:lnSpc>
              <a:spcBef>
                <a:spcPct val="0"/>
              </a:spcBef>
              <a:spcAft>
                <a:spcPct val="0"/>
              </a:spcAft>
              <a:buClrTx/>
              <a:buNone/>
              <a:defRPr/>
            </a:pPr>
            <a:r>
              <a:rPr lang="en-US" altLang="en-US" sz="1400" b="0" dirty="0">
                <a:solidFill>
                  <a:srgbClr val="FFFFFF"/>
                </a:solidFill>
                <a:latin typeface="Calibri" panose="020F0502020204030204" pitchFamily="34" charset="0"/>
                <a:cs typeface="Calibri" panose="020F0502020204030204" pitchFamily="34" charset="0"/>
              </a:rPr>
              <a:t>D1D8 Q3W dosing</a:t>
            </a:r>
            <a:endPar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algn="ctr">
              <a:lnSpc>
                <a:spcPct val="100000"/>
              </a:lnSpc>
              <a:spcBef>
                <a:spcPct val="0"/>
              </a:spcBef>
              <a:spcAft>
                <a:spcPct val="0"/>
              </a:spcAft>
              <a:buClrTx/>
              <a:buNone/>
              <a:defRPr/>
            </a:pPr>
            <a:r>
              <a:rPr lang="en-US" altLang="en-US" sz="1400" b="0" dirty="0">
                <a:solidFill>
                  <a:srgbClr val="FFFFFF"/>
                </a:solidFill>
                <a:latin typeface="Calibri" panose="020F0502020204030204" pitchFamily="34" charset="0"/>
                <a:cs typeface="Calibri" panose="020F0502020204030204" pitchFamily="34" charset="0"/>
              </a:rPr>
              <a:t>2.5, 3.0, 3.5 </a:t>
            </a: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mg/kg IV</a:t>
            </a:r>
          </a:p>
        </p:txBody>
      </p:sp>
      <p:sp>
        <p:nvSpPr>
          <p:cNvPr id="42" name="Rectangle 49">
            <a:extLst>
              <a:ext uri="{FF2B5EF4-FFF2-40B4-BE49-F238E27FC236}">
                <a16:creationId xmlns:a16="http://schemas.microsoft.com/office/drawing/2014/main" id="{D4438C41-BA08-B175-478C-E79031FFEAAD}"/>
              </a:ext>
            </a:extLst>
          </p:cNvPr>
          <p:cNvSpPr>
            <a:spLocks noChangeArrowheads="1"/>
          </p:cNvSpPr>
          <p:nvPr/>
        </p:nvSpPr>
        <p:spPr bwMode="auto">
          <a:xfrm>
            <a:off x="4482189" y="3884768"/>
            <a:ext cx="2007234" cy="793652"/>
          </a:xfrm>
          <a:prstGeom prst="rect">
            <a:avLst/>
          </a:prstGeom>
          <a:solidFill>
            <a:schemeClr val="accent2">
              <a:lumMod val="75000"/>
            </a:schemeClr>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BL-B01D1 </a:t>
            </a:r>
          </a:p>
          <a:p>
            <a:pPr algn="ctr">
              <a:lnSpc>
                <a:spcPct val="100000"/>
              </a:lnSpc>
              <a:spcBef>
                <a:spcPct val="0"/>
              </a:spcBef>
              <a:spcAft>
                <a:spcPct val="0"/>
              </a:spcAft>
              <a:buClrTx/>
              <a:buNone/>
              <a:defRPr/>
            </a:pPr>
            <a:r>
              <a:rPr lang="en-US" altLang="en-US" sz="1400" b="0" dirty="0">
                <a:solidFill>
                  <a:srgbClr val="FFFFFF"/>
                </a:solidFill>
                <a:latin typeface="Calibri" panose="020F0502020204030204" pitchFamily="34" charset="0"/>
                <a:cs typeface="Calibri" panose="020F0502020204030204" pitchFamily="34" charset="0"/>
              </a:rPr>
              <a:t>D1 Q3W dosing</a:t>
            </a:r>
            <a:endPar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algn="ctr">
              <a:lnSpc>
                <a:spcPct val="100000"/>
              </a:lnSpc>
              <a:spcBef>
                <a:spcPct val="0"/>
              </a:spcBef>
              <a:spcAft>
                <a:spcPct val="0"/>
              </a:spcAft>
              <a:buClrTx/>
              <a:buNone/>
              <a:defRPr/>
            </a:pPr>
            <a:r>
              <a:rPr lang="en-US" altLang="en-US" sz="1400" b="0" dirty="0">
                <a:solidFill>
                  <a:srgbClr val="FFFFFF"/>
                </a:solidFill>
                <a:latin typeface="Calibri" panose="020F0502020204030204" pitchFamily="34" charset="0"/>
                <a:cs typeface="Calibri" panose="020F0502020204030204" pitchFamily="34" charset="0"/>
              </a:rPr>
              <a:t>4.5, 5.0, 6.0 </a:t>
            </a: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mg/kg IV</a:t>
            </a:r>
          </a:p>
        </p:txBody>
      </p:sp>
      <p:sp>
        <p:nvSpPr>
          <p:cNvPr id="44" name="TextBox 43">
            <a:extLst>
              <a:ext uri="{FF2B5EF4-FFF2-40B4-BE49-F238E27FC236}">
                <a16:creationId xmlns:a16="http://schemas.microsoft.com/office/drawing/2014/main" id="{19211382-FD7F-B64E-2D04-43372C430FB0}"/>
              </a:ext>
            </a:extLst>
          </p:cNvPr>
          <p:cNvSpPr txBox="1"/>
          <p:nvPr/>
        </p:nvSpPr>
        <p:spPr bwMode="auto">
          <a:xfrm>
            <a:off x="4508054" y="1755034"/>
            <a:ext cx="18603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Dose Escalation</a:t>
            </a:r>
          </a:p>
        </p:txBody>
      </p:sp>
      <p:sp>
        <p:nvSpPr>
          <p:cNvPr id="46" name="TextBox 45">
            <a:extLst>
              <a:ext uri="{FF2B5EF4-FFF2-40B4-BE49-F238E27FC236}">
                <a16:creationId xmlns:a16="http://schemas.microsoft.com/office/drawing/2014/main" id="{D5DF7DBA-3721-4BA0-5FB4-97A831FF34AE}"/>
              </a:ext>
            </a:extLst>
          </p:cNvPr>
          <p:cNvSpPr txBox="1"/>
          <p:nvPr/>
        </p:nvSpPr>
        <p:spPr bwMode="auto">
          <a:xfrm>
            <a:off x="8254908" y="1767861"/>
            <a:ext cx="18603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Dose Expansion</a:t>
            </a:r>
          </a:p>
        </p:txBody>
      </p:sp>
      <p:sp>
        <p:nvSpPr>
          <p:cNvPr id="48" name="Rectangle 49">
            <a:extLst>
              <a:ext uri="{FF2B5EF4-FFF2-40B4-BE49-F238E27FC236}">
                <a16:creationId xmlns:a16="http://schemas.microsoft.com/office/drawing/2014/main" id="{1C450CC7-B63A-4E8F-ACED-21D8DE66231D}"/>
              </a:ext>
            </a:extLst>
          </p:cNvPr>
          <p:cNvSpPr>
            <a:spLocks noChangeArrowheads="1"/>
          </p:cNvSpPr>
          <p:nvPr/>
        </p:nvSpPr>
        <p:spPr bwMode="auto">
          <a:xfrm>
            <a:off x="8038911" y="2139153"/>
            <a:ext cx="2292335" cy="472088"/>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NSCLC</a:t>
            </a:r>
          </a:p>
        </p:txBody>
      </p:sp>
      <p:sp>
        <p:nvSpPr>
          <p:cNvPr id="49" name="Rectangle 49">
            <a:extLst>
              <a:ext uri="{FF2B5EF4-FFF2-40B4-BE49-F238E27FC236}">
                <a16:creationId xmlns:a16="http://schemas.microsoft.com/office/drawing/2014/main" id="{1C67178F-C666-E520-74D1-F3EEEFC77299}"/>
              </a:ext>
            </a:extLst>
          </p:cNvPr>
          <p:cNvSpPr>
            <a:spLocks noChangeArrowheads="1"/>
          </p:cNvSpPr>
          <p:nvPr/>
        </p:nvSpPr>
        <p:spPr bwMode="auto">
          <a:xfrm>
            <a:off x="8038911" y="3519909"/>
            <a:ext cx="2292335" cy="472088"/>
          </a:xfrm>
          <a:prstGeom prst="rect">
            <a:avLst/>
          </a:prstGeom>
          <a:solidFill>
            <a:schemeClr val="accent2">
              <a:lumMod val="75000"/>
            </a:schemeClr>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Nasopharyngeal carcinoma</a:t>
            </a:r>
            <a:endPar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0" name="Rectangle 49">
            <a:extLst>
              <a:ext uri="{FF2B5EF4-FFF2-40B4-BE49-F238E27FC236}">
                <a16:creationId xmlns:a16="http://schemas.microsoft.com/office/drawing/2014/main" id="{95825E33-57BD-6C02-F60D-804DB859851F}"/>
              </a:ext>
            </a:extLst>
          </p:cNvPr>
          <p:cNvSpPr>
            <a:spLocks noChangeArrowheads="1"/>
          </p:cNvSpPr>
          <p:nvPr/>
        </p:nvSpPr>
        <p:spPr bwMode="auto">
          <a:xfrm>
            <a:off x="8038911" y="2829531"/>
            <a:ext cx="2292335" cy="472088"/>
          </a:xfrm>
          <a:prstGeom prst="rect">
            <a:avLst/>
          </a:prstGeom>
          <a:solidFill>
            <a:schemeClr val="accent2"/>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SCLC</a:t>
            </a:r>
            <a:endPar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3" name="Rectangle 49">
            <a:extLst>
              <a:ext uri="{FF2B5EF4-FFF2-40B4-BE49-F238E27FC236}">
                <a16:creationId xmlns:a16="http://schemas.microsoft.com/office/drawing/2014/main" id="{A97CF693-96A1-2A3D-072D-589A12AE67D6}"/>
              </a:ext>
            </a:extLst>
          </p:cNvPr>
          <p:cNvSpPr>
            <a:spLocks noChangeArrowheads="1"/>
          </p:cNvSpPr>
          <p:nvPr/>
        </p:nvSpPr>
        <p:spPr bwMode="auto">
          <a:xfrm>
            <a:off x="8038911" y="4210288"/>
            <a:ext cx="2292335" cy="472088"/>
          </a:xfrm>
          <a:prstGeom prst="rect">
            <a:avLst/>
          </a:prstGeom>
          <a:solidFill>
            <a:schemeClr val="accent1">
              <a:lumMod val="75000"/>
            </a:schemeClr>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Head and neck squamous cell carcinoma</a:t>
            </a:r>
            <a:endPar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5" name="Line 54">
            <a:extLst>
              <a:ext uri="{FF2B5EF4-FFF2-40B4-BE49-F238E27FC236}">
                <a16:creationId xmlns:a16="http://schemas.microsoft.com/office/drawing/2014/main" id="{8077EE2E-241C-CE26-4AF3-5C93ADFA4EEF}"/>
              </a:ext>
            </a:extLst>
          </p:cNvPr>
          <p:cNvSpPr>
            <a:spLocks noChangeShapeType="1"/>
          </p:cNvSpPr>
          <p:nvPr/>
        </p:nvSpPr>
        <p:spPr bwMode="auto">
          <a:xfrm flipV="1">
            <a:off x="3906976" y="2455113"/>
            <a:ext cx="329432"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56" name="Line 54">
            <a:extLst>
              <a:ext uri="{FF2B5EF4-FFF2-40B4-BE49-F238E27FC236}">
                <a16:creationId xmlns:a16="http://schemas.microsoft.com/office/drawing/2014/main" id="{0D8F4A61-78FD-C54F-D601-1E949141104A}"/>
              </a:ext>
            </a:extLst>
          </p:cNvPr>
          <p:cNvSpPr>
            <a:spLocks noChangeShapeType="1"/>
          </p:cNvSpPr>
          <p:nvPr/>
        </p:nvSpPr>
        <p:spPr bwMode="auto">
          <a:xfrm flipV="1">
            <a:off x="3906976" y="3387079"/>
            <a:ext cx="329432"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57" name="Line 54">
            <a:extLst>
              <a:ext uri="{FF2B5EF4-FFF2-40B4-BE49-F238E27FC236}">
                <a16:creationId xmlns:a16="http://schemas.microsoft.com/office/drawing/2014/main" id="{F8733259-2066-4C2E-8708-A62B15141D43}"/>
              </a:ext>
            </a:extLst>
          </p:cNvPr>
          <p:cNvSpPr>
            <a:spLocks noChangeShapeType="1"/>
          </p:cNvSpPr>
          <p:nvPr/>
        </p:nvSpPr>
        <p:spPr bwMode="auto">
          <a:xfrm flipV="1">
            <a:off x="3919008" y="4319137"/>
            <a:ext cx="329432"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cxnSp>
        <p:nvCxnSpPr>
          <p:cNvPr id="58" name="Straight Connector 57">
            <a:extLst>
              <a:ext uri="{FF2B5EF4-FFF2-40B4-BE49-F238E27FC236}">
                <a16:creationId xmlns:a16="http://schemas.microsoft.com/office/drawing/2014/main" id="{27BD0E1F-F684-86C3-C562-A2AB87213815}"/>
              </a:ext>
            </a:extLst>
          </p:cNvPr>
          <p:cNvCxnSpPr>
            <a:cxnSpLocks/>
            <a:endCxn id="57" idx="0"/>
          </p:cNvCxnSpPr>
          <p:nvPr/>
        </p:nvCxnSpPr>
        <p:spPr bwMode="auto">
          <a:xfrm>
            <a:off x="3916501" y="2455113"/>
            <a:ext cx="2507" cy="1864024"/>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28B0D87C-FD14-DF01-75BB-42F2F97F12B0}"/>
              </a:ext>
            </a:extLst>
          </p:cNvPr>
          <p:cNvCxnSpPr/>
          <p:nvPr/>
        </p:nvCxnSpPr>
        <p:spPr bwMode="auto">
          <a:xfrm>
            <a:off x="3693155" y="3388804"/>
            <a:ext cx="213821" cy="0"/>
          </a:xfrm>
          <a:prstGeom prst="line">
            <a:avLst/>
          </a:prstGeom>
          <a:noFill/>
          <a:ln w="28575" cap="flat" cmpd="sng" algn="ctr">
            <a:solidFill>
              <a:schemeClr val="bg1"/>
            </a:solidFill>
            <a:prstDash val="solid"/>
            <a:round/>
            <a:headEnd type="none" w="med" len="med"/>
            <a:tailEnd type="none" w="med" len="med"/>
          </a:ln>
          <a:effectLst/>
        </p:spPr>
      </p:cxnSp>
      <p:sp>
        <p:nvSpPr>
          <p:cNvPr id="61" name="Line 54">
            <a:extLst>
              <a:ext uri="{FF2B5EF4-FFF2-40B4-BE49-F238E27FC236}">
                <a16:creationId xmlns:a16="http://schemas.microsoft.com/office/drawing/2014/main" id="{6737E2BE-5050-928B-877D-C907CC42AFFA}"/>
              </a:ext>
            </a:extLst>
          </p:cNvPr>
          <p:cNvSpPr>
            <a:spLocks noChangeShapeType="1"/>
          </p:cNvSpPr>
          <p:nvPr/>
        </p:nvSpPr>
        <p:spPr bwMode="auto">
          <a:xfrm flipV="1">
            <a:off x="7510439" y="2366773"/>
            <a:ext cx="329432"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62" name="Line 54">
            <a:extLst>
              <a:ext uri="{FF2B5EF4-FFF2-40B4-BE49-F238E27FC236}">
                <a16:creationId xmlns:a16="http://schemas.microsoft.com/office/drawing/2014/main" id="{94067421-9275-665B-A7EF-DEDDF4E4EE1F}"/>
              </a:ext>
            </a:extLst>
          </p:cNvPr>
          <p:cNvSpPr>
            <a:spLocks noChangeShapeType="1"/>
          </p:cNvSpPr>
          <p:nvPr/>
        </p:nvSpPr>
        <p:spPr bwMode="auto">
          <a:xfrm flipV="1">
            <a:off x="7510439" y="3065059"/>
            <a:ext cx="329432"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63" name="Line 54">
            <a:extLst>
              <a:ext uri="{FF2B5EF4-FFF2-40B4-BE49-F238E27FC236}">
                <a16:creationId xmlns:a16="http://schemas.microsoft.com/office/drawing/2014/main" id="{2820A8EB-3B74-3977-0768-386CE89B8026}"/>
              </a:ext>
            </a:extLst>
          </p:cNvPr>
          <p:cNvSpPr>
            <a:spLocks noChangeShapeType="1"/>
          </p:cNvSpPr>
          <p:nvPr/>
        </p:nvSpPr>
        <p:spPr bwMode="auto">
          <a:xfrm flipV="1">
            <a:off x="7522471" y="4454317"/>
            <a:ext cx="329432"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cxnSp>
        <p:nvCxnSpPr>
          <p:cNvPr id="64" name="Straight Connector 63">
            <a:extLst>
              <a:ext uri="{FF2B5EF4-FFF2-40B4-BE49-F238E27FC236}">
                <a16:creationId xmlns:a16="http://schemas.microsoft.com/office/drawing/2014/main" id="{4F7DCB3D-9BC6-4A20-E064-AD18172D5144}"/>
              </a:ext>
            </a:extLst>
          </p:cNvPr>
          <p:cNvCxnSpPr>
            <a:cxnSpLocks/>
            <a:stCxn id="61" idx="0"/>
            <a:endCxn id="63" idx="0"/>
          </p:cNvCxnSpPr>
          <p:nvPr/>
        </p:nvCxnSpPr>
        <p:spPr bwMode="auto">
          <a:xfrm>
            <a:off x="7510439" y="2366773"/>
            <a:ext cx="12032" cy="2087544"/>
          </a:xfrm>
          <a:prstGeom prst="line">
            <a:avLst/>
          </a:prstGeom>
          <a:noFill/>
          <a:ln w="28575" cap="flat" cmpd="sng" algn="ctr">
            <a:solidFill>
              <a:schemeClr val="bg1"/>
            </a:solidFill>
            <a:prstDash val="solid"/>
            <a:round/>
            <a:headEnd type="none" w="med" len="med"/>
            <a:tailEnd type="none" w="med" len="med"/>
          </a:ln>
          <a:effectLst/>
        </p:spPr>
      </p:cxnSp>
      <p:sp>
        <p:nvSpPr>
          <p:cNvPr id="67" name="Line 54">
            <a:extLst>
              <a:ext uri="{FF2B5EF4-FFF2-40B4-BE49-F238E27FC236}">
                <a16:creationId xmlns:a16="http://schemas.microsoft.com/office/drawing/2014/main" id="{677C6171-3D7A-6BC6-782A-F5E0F9E9652F}"/>
              </a:ext>
            </a:extLst>
          </p:cNvPr>
          <p:cNvSpPr>
            <a:spLocks noChangeShapeType="1"/>
          </p:cNvSpPr>
          <p:nvPr/>
        </p:nvSpPr>
        <p:spPr bwMode="auto">
          <a:xfrm flipV="1">
            <a:off x="7527329" y="3790746"/>
            <a:ext cx="329432"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cxnSp>
        <p:nvCxnSpPr>
          <p:cNvPr id="68" name="Straight Connector 67">
            <a:extLst>
              <a:ext uri="{FF2B5EF4-FFF2-40B4-BE49-F238E27FC236}">
                <a16:creationId xmlns:a16="http://schemas.microsoft.com/office/drawing/2014/main" id="{B80AF5FB-9C94-31DB-E403-88213006A96D}"/>
              </a:ext>
            </a:extLst>
          </p:cNvPr>
          <p:cNvCxnSpPr>
            <a:cxnSpLocks/>
          </p:cNvCxnSpPr>
          <p:nvPr/>
        </p:nvCxnSpPr>
        <p:spPr bwMode="auto">
          <a:xfrm flipV="1">
            <a:off x="6923457" y="3396802"/>
            <a:ext cx="0" cy="917151"/>
          </a:xfrm>
          <a:prstGeom prst="line">
            <a:avLst/>
          </a:prstGeom>
          <a:noFill/>
          <a:ln w="28575" cap="flat" cmpd="sng" algn="ctr">
            <a:solidFill>
              <a:schemeClr val="bg1"/>
            </a:solidFill>
            <a:prstDash val="solid"/>
            <a:round/>
            <a:headEnd type="none" w="med" len="med"/>
            <a:tailEnd type="none" w="med" len="med"/>
          </a:ln>
          <a:effectLst/>
        </p:spPr>
      </p:cxnSp>
      <p:sp>
        <p:nvSpPr>
          <p:cNvPr id="71" name="Line 54">
            <a:extLst>
              <a:ext uri="{FF2B5EF4-FFF2-40B4-BE49-F238E27FC236}">
                <a16:creationId xmlns:a16="http://schemas.microsoft.com/office/drawing/2014/main" id="{D9DEFE61-9879-2D0C-D0E9-D67C96A88966}"/>
              </a:ext>
            </a:extLst>
          </p:cNvPr>
          <p:cNvSpPr>
            <a:spLocks noChangeShapeType="1"/>
          </p:cNvSpPr>
          <p:nvPr/>
        </p:nvSpPr>
        <p:spPr bwMode="auto">
          <a:xfrm flipV="1">
            <a:off x="6584321" y="4313953"/>
            <a:ext cx="329432" cy="0"/>
          </a:xfrm>
          <a:prstGeom prst="line">
            <a:avLst/>
          </a:prstGeom>
          <a:noFill/>
          <a:ln w="28575">
            <a:solidFill>
              <a:schemeClr val="bg1"/>
            </a:solidFill>
            <a:round/>
            <a:headEnd type="none" w="med" len="med"/>
            <a:tailEnd type="non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72" name="Line 54">
            <a:extLst>
              <a:ext uri="{FF2B5EF4-FFF2-40B4-BE49-F238E27FC236}">
                <a16:creationId xmlns:a16="http://schemas.microsoft.com/office/drawing/2014/main" id="{BF90BD39-39A8-F1D0-D6F6-919BBEE523B2}"/>
              </a:ext>
            </a:extLst>
          </p:cNvPr>
          <p:cNvSpPr>
            <a:spLocks noChangeShapeType="1"/>
          </p:cNvSpPr>
          <p:nvPr/>
        </p:nvSpPr>
        <p:spPr bwMode="auto">
          <a:xfrm flipV="1">
            <a:off x="6592675" y="3410545"/>
            <a:ext cx="934653" cy="0"/>
          </a:xfrm>
          <a:prstGeom prst="line">
            <a:avLst/>
          </a:prstGeom>
          <a:noFill/>
          <a:ln w="28575">
            <a:solidFill>
              <a:schemeClr val="bg1"/>
            </a:solidFill>
            <a:round/>
            <a:headEnd type="none" w="med" len="med"/>
            <a:tailEnd type="non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76" name="Rectangle 75">
            <a:extLst>
              <a:ext uri="{FF2B5EF4-FFF2-40B4-BE49-F238E27FC236}">
                <a16:creationId xmlns:a16="http://schemas.microsoft.com/office/drawing/2014/main" id="{D8BC4F82-16DC-EF64-7B15-BCAD58AD4BC6}"/>
              </a:ext>
            </a:extLst>
          </p:cNvPr>
          <p:cNvSpPr/>
          <p:nvPr/>
        </p:nvSpPr>
        <p:spPr bwMode="auto">
          <a:xfrm>
            <a:off x="4413157" y="2950271"/>
            <a:ext cx="2129878" cy="1799936"/>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Rectangle 76">
            <a:extLst>
              <a:ext uri="{FF2B5EF4-FFF2-40B4-BE49-F238E27FC236}">
                <a16:creationId xmlns:a16="http://schemas.microsoft.com/office/drawing/2014/main" id="{88E406D6-E3E5-6D65-E733-C03A01078F30}"/>
              </a:ext>
            </a:extLst>
          </p:cNvPr>
          <p:cNvSpPr/>
          <p:nvPr/>
        </p:nvSpPr>
        <p:spPr bwMode="auto">
          <a:xfrm>
            <a:off x="7964729" y="2088435"/>
            <a:ext cx="2435454" cy="557271"/>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24983621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BF22B-5C4F-995A-935B-A4A9F254C0DF}"/>
              </a:ext>
            </a:extLst>
          </p:cNvPr>
          <p:cNvSpPr>
            <a:spLocks noGrp="1"/>
          </p:cNvSpPr>
          <p:nvPr>
            <p:ph type="title"/>
          </p:nvPr>
        </p:nvSpPr>
        <p:spPr/>
        <p:txBody>
          <a:bodyPr/>
          <a:lstStyle/>
          <a:p>
            <a:r>
              <a:rPr lang="en-US" dirty="0"/>
              <a:t>BL-B01D1: Response Rates in NSCLC</a:t>
            </a:r>
          </a:p>
        </p:txBody>
      </p:sp>
      <p:sp>
        <p:nvSpPr>
          <p:cNvPr id="7" name="Content Placeholder 6">
            <a:extLst>
              <a:ext uri="{FF2B5EF4-FFF2-40B4-BE49-F238E27FC236}">
                <a16:creationId xmlns:a16="http://schemas.microsoft.com/office/drawing/2014/main" id="{C93541FD-11F6-885F-A4E7-A61AB48DF7B2}"/>
              </a:ext>
            </a:extLst>
          </p:cNvPr>
          <p:cNvSpPr>
            <a:spLocks noGrp="1"/>
          </p:cNvSpPr>
          <p:nvPr>
            <p:ph idx="1"/>
          </p:nvPr>
        </p:nvSpPr>
        <p:spPr>
          <a:xfrm>
            <a:off x="604675" y="1513047"/>
            <a:ext cx="10877529" cy="369332"/>
          </a:xfrm>
        </p:spPr>
        <p:txBody>
          <a:bodyPr/>
          <a:lstStyle/>
          <a:p>
            <a:r>
              <a:rPr lang="en-US" sz="2000" dirty="0"/>
              <a:t>All patients in the current analysis received Q3W dose regimens</a:t>
            </a:r>
          </a:p>
        </p:txBody>
      </p:sp>
      <p:sp>
        <p:nvSpPr>
          <p:cNvPr id="6" name="TextBox 5">
            <a:extLst>
              <a:ext uri="{FF2B5EF4-FFF2-40B4-BE49-F238E27FC236}">
                <a16:creationId xmlns:a16="http://schemas.microsoft.com/office/drawing/2014/main" id="{5A22979D-401C-6BAE-7A9F-670EAEB25EC6}"/>
              </a:ext>
            </a:extLst>
          </p:cNvPr>
          <p:cNvSpPr txBox="1"/>
          <p:nvPr/>
        </p:nvSpPr>
        <p:spPr>
          <a:xfrm>
            <a:off x="121494" y="6367750"/>
            <a:ext cx="339436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a:ea typeface="+mn-ea"/>
                <a:cs typeface="+mn-cs"/>
              </a:rPr>
              <a:t>Zhang et al ASCO 2023</a:t>
            </a:r>
          </a:p>
        </p:txBody>
      </p:sp>
      <p:sp>
        <p:nvSpPr>
          <p:cNvPr id="3" name="Text Box 15">
            <a:extLst>
              <a:ext uri="{FF2B5EF4-FFF2-40B4-BE49-F238E27FC236}">
                <a16:creationId xmlns:a16="http://schemas.microsoft.com/office/drawing/2014/main" id="{0F76F760-1907-F52F-9E51-C62CA0070D86}"/>
              </a:ext>
            </a:extLst>
          </p:cNvPr>
          <p:cNvSpPr txBox="1">
            <a:spLocks noChangeArrowheads="1"/>
          </p:cNvSpPr>
          <p:nvPr/>
        </p:nvSpPr>
        <p:spPr bwMode="auto">
          <a:xfrm>
            <a:off x="435611" y="640034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Zhang. ESMO 2023. Abstr </a:t>
            </a:r>
            <a:r>
              <a:rPr lang="en-US" altLang="en-US" sz="1200" b="0" spc="-10" dirty="0">
                <a:solidFill>
                  <a:srgbClr val="455560"/>
                </a:solidFill>
                <a:latin typeface="Calibri" panose="020F0502020204030204" pitchFamily="34" charset="0"/>
                <a:cs typeface="Calibri" panose="020F0502020204030204" pitchFamily="34" charset="0"/>
              </a:rPr>
              <a:t>1316MO</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9" name="Group 3">
            <a:extLst>
              <a:ext uri="{FF2B5EF4-FFF2-40B4-BE49-F238E27FC236}">
                <a16:creationId xmlns:a16="http://schemas.microsoft.com/office/drawing/2014/main" id="{9CE20621-E95F-1C13-3FCA-26B91EF1B529}"/>
              </a:ext>
            </a:extLst>
          </p:cNvPr>
          <p:cNvGraphicFramePr>
            <a:graphicFrameLocks/>
          </p:cNvGraphicFramePr>
          <p:nvPr>
            <p:extLst>
              <p:ext uri="{D42A27DB-BD31-4B8C-83A1-F6EECF244321}">
                <p14:modId xmlns:p14="http://schemas.microsoft.com/office/powerpoint/2010/main" val="3490107704"/>
              </p:ext>
            </p:extLst>
          </p:nvPr>
        </p:nvGraphicFramePr>
        <p:xfrm>
          <a:off x="522288" y="2142973"/>
          <a:ext cx="5009776" cy="3547239"/>
        </p:xfrm>
        <a:graphic>
          <a:graphicData uri="http://schemas.openxmlformats.org/drawingml/2006/table">
            <a:tbl>
              <a:tblPr/>
              <a:tblGrid>
                <a:gridCol w="1422241">
                  <a:extLst>
                    <a:ext uri="{9D8B030D-6E8A-4147-A177-3AD203B41FA5}">
                      <a16:colId xmlns:a16="http://schemas.microsoft.com/office/drawing/2014/main" val="20000"/>
                    </a:ext>
                  </a:extLst>
                </a:gridCol>
                <a:gridCol w="1195845">
                  <a:extLst>
                    <a:ext uri="{9D8B030D-6E8A-4147-A177-3AD203B41FA5}">
                      <a16:colId xmlns:a16="http://schemas.microsoft.com/office/drawing/2014/main" val="20001"/>
                    </a:ext>
                  </a:extLst>
                </a:gridCol>
                <a:gridCol w="1195845">
                  <a:extLst>
                    <a:ext uri="{9D8B030D-6E8A-4147-A177-3AD203B41FA5}">
                      <a16:colId xmlns:a16="http://schemas.microsoft.com/office/drawing/2014/main" val="2062527398"/>
                    </a:ext>
                  </a:extLst>
                </a:gridCol>
                <a:gridCol w="1195845">
                  <a:extLst>
                    <a:ext uri="{9D8B030D-6E8A-4147-A177-3AD203B41FA5}">
                      <a16:colId xmlns:a16="http://schemas.microsoft.com/office/drawing/2014/main" val="2109046217"/>
                    </a:ext>
                  </a:extLst>
                </a:gridCol>
              </a:tblGrid>
              <a:tr h="6011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kumimoji="0" lang="en-US" sz="1400" b="1" i="0" u="none" strike="noStrike" cap="none" normalizeH="0" baseline="0" dirty="0">
                          <a:ln>
                            <a:noFill/>
                          </a:ln>
                          <a:solidFill>
                            <a:schemeClr val="tx1"/>
                          </a:solidFill>
                          <a:effectLst/>
                          <a:latin typeface="Calibri" panose="020F0502020204030204" pitchFamily="34" charset="0"/>
                        </a:rPr>
                        <a:t>All NSCLC</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102)</a:t>
                      </a:r>
                      <a:endParaRPr lang="en-US" dirty="0"/>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Treated/No CNS Mets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75)</a:t>
                      </a:r>
                      <a:endParaRPr lang="en-US" dirty="0"/>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Untreated CNS Mets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27)</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011965885"/>
                  </a:ext>
                </a:extLst>
              </a:tr>
              <a:tr h="5802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prior tx lines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(1-8)</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(1-8)</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(1-7)</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52579">
                <a:tc>
                  <a:txBody>
                    <a:bodyPr/>
                    <a:lstStyle/>
                    <a:p>
                      <a:pPr marL="60325" marR="0" lvl="0" indent="-60325"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TKI/ICI,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92</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93</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89</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30507632"/>
                  </a:ext>
                </a:extLst>
              </a:tr>
              <a:tr h="252579">
                <a:tc>
                  <a:txBody>
                    <a:bodyPr/>
                    <a:lstStyle/>
                    <a:p>
                      <a:pPr marL="60325" marR="0" lvl="0" indent="-60325"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PBC,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89</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91</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85</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64449011"/>
                  </a:ext>
                </a:extLst>
              </a:tr>
              <a:tr h="32323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ORR, %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51.0</a:t>
                      </a:r>
                    </a:p>
                  </a:txBody>
                  <a:tcPr marL="0"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52.0</a:t>
                      </a:r>
                    </a:p>
                  </a:txBody>
                  <a:tcPr marL="0"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48.1</a:t>
                      </a:r>
                    </a:p>
                  </a:txBody>
                  <a:tcPr marL="0"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32323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err="1">
                          <a:ln>
                            <a:noFill/>
                          </a:ln>
                          <a:solidFill>
                            <a:schemeClr val="bg2">
                              <a:lumMod val="10000"/>
                            </a:schemeClr>
                          </a:solidFill>
                          <a:effectLst/>
                          <a:latin typeface="Calibri" panose="020F0502020204030204" pitchFamily="34" charset="0"/>
                        </a:rPr>
                        <a:t>cORR</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39.2</a:t>
                      </a:r>
                    </a:p>
                  </a:txBody>
                  <a:tcPr marL="0"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41.3</a:t>
                      </a:r>
                    </a:p>
                  </a:txBody>
                  <a:tcPr marL="0"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33.3</a:t>
                      </a:r>
                    </a:p>
                  </a:txBody>
                  <a:tcPr marL="0"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19877911"/>
                  </a:ext>
                </a:extLst>
              </a:tr>
              <a:tr h="32323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DCR,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87.3</a:t>
                      </a:r>
                    </a:p>
                  </a:txBody>
                  <a:tcPr marL="0"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86.7</a:t>
                      </a:r>
                    </a:p>
                  </a:txBody>
                  <a:tcPr marL="0"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88.9</a:t>
                      </a:r>
                    </a:p>
                  </a:txBody>
                  <a:tcPr marL="0"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77050593"/>
                  </a:ext>
                </a:extLst>
              </a:tr>
              <a:tr h="32323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mDoR,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8.5</a:t>
                      </a:r>
                    </a:p>
                  </a:txBody>
                  <a:tcPr marL="0"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12.3</a:t>
                      </a:r>
                    </a:p>
                  </a:txBody>
                  <a:tcPr marL="0"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4.2</a:t>
                      </a:r>
                    </a:p>
                  </a:txBody>
                  <a:tcPr marL="0"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56126096"/>
                  </a:ext>
                </a:extLst>
              </a:tr>
              <a:tr h="32323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mPFS,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5.6</a:t>
                      </a:r>
                    </a:p>
                  </a:txBody>
                  <a:tcPr marL="0"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6.8</a:t>
                      </a:r>
                    </a:p>
                  </a:txBody>
                  <a:tcPr marL="0"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4.1</a:t>
                      </a:r>
                    </a:p>
                  </a:txBody>
                  <a:tcPr marL="0"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18689424"/>
                  </a:ext>
                </a:extLst>
              </a:tr>
            </a:tbl>
          </a:graphicData>
        </a:graphic>
      </p:graphicFrame>
      <p:graphicFrame>
        <p:nvGraphicFramePr>
          <p:cNvPr id="4" name="Group 3">
            <a:extLst>
              <a:ext uri="{FF2B5EF4-FFF2-40B4-BE49-F238E27FC236}">
                <a16:creationId xmlns:a16="http://schemas.microsoft.com/office/drawing/2014/main" id="{8826632F-8D56-546B-9990-CF627E4A6902}"/>
              </a:ext>
            </a:extLst>
          </p:cNvPr>
          <p:cNvGraphicFramePr>
            <a:graphicFrameLocks/>
          </p:cNvGraphicFramePr>
          <p:nvPr>
            <p:extLst>
              <p:ext uri="{D42A27DB-BD31-4B8C-83A1-F6EECF244321}">
                <p14:modId xmlns:p14="http://schemas.microsoft.com/office/powerpoint/2010/main" val="4201357933"/>
              </p:ext>
            </p:extLst>
          </p:nvPr>
        </p:nvGraphicFramePr>
        <p:xfrm>
          <a:off x="5933439" y="2142973"/>
          <a:ext cx="5851380" cy="3578956"/>
        </p:xfrm>
        <a:graphic>
          <a:graphicData uri="http://schemas.openxmlformats.org/drawingml/2006/table">
            <a:tbl>
              <a:tblPr/>
              <a:tblGrid>
                <a:gridCol w="1441939">
                  <a:extLst>
                    <a:ext uri="{9D8B030D-6E8A-4147-A177-3AD203B41FA5}">
                      <a16:colId xmlns:a16="http://schemas.microsoft.com/office/drawing/2014/main" val="20000"/>
                    </a:ext>
                  </a:extLst>
                </a:gridCol>
                <a:gridCol w="1083762">
                  <a:extLst>
                    <a:ext uri="{9D8B030D-6E8A-4147-A177-3AD203B41FA5}">
                      <a16:colId xmlns:a16="http://schemas.microsoft.com/office/drawing/2014/main" val="1491685728"/>
                    </a:ext>
                  </a:extLst>
                </a:gridCol>
                <a:gridCol w="1163941">
                  <a:extLst>
                    <a:ext uri="{9D8B030D-6E8A-4147-A177-3AD203B41FA5}">
                      <a16:colId xmlns:a16="http://schemas.microsoft.com/office/drawing/2014/main" val="1570081630"/>
                    </a:ext>
                  </a:extLst>
                </a:gridCol>
                <a:gridCol w="1080869">
                  <a:extLst>
                    <a:ext uri="{9D8B030D-6E8A-4147-A177-3AD203B41FA5}">
                      <a16:colId xmlns:a16="http://schemas.microsoft.com/office/drawing/2014/main" val="3428781"/>
                    </a:ext>
                  </a:extLst>
                </a:gridCol>
                <a:gridCol w="1080869">
                  <a:extLst>
                    <a:ext uri="{9D8B030D-6E8A-4147-A177-3AD203B41FA5}">
                      <a16:colId xmlns:a16="http://schemas.microsoft.com/office/drawing/2014/main" val="3551087291"/>
                    </a:ext>
                  </a:extLst>
                </a:gridCol>
              </a:tblGrid>
              <a:tr h="28752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1" i="1" dirty="0"/>
                        <a:t>EGFR</a:t>
                      </a:r>
                      <a:r>
                        <a:rPr lang="en-US" sz="1400" b="1" i="0" dirty="0"/>
                        <a:t>-Mutated</a:t>
                      </a:r>
                      <a:r>
                        <a:rPr lang="en-US" sz="1400" b="1" dirty="0"/>
                        <a:t> NSCLC</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1" i="1" dirty="0"/>
                        <a:t>EGFR</a:t>
                      </a:r>
                      <a:r>
                        <a:rPr lang="en-US" sz="1400" b="1" dirty="0"/>
                        <a:t> Wild-Type NSCLC</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lang="en-US" sz="1400" b="1" dirty="0"/>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689940088"/>
                  </a:ext>
                </a:extLst>
              </a:tr>
              <a:tr h="28752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1" i="0" dirty="0"/>
                        <a:t>All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1" dirty="0"/>
                        <a:t>(n = 40)</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Treated/No CNS Mets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13)</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1" i="0" dirty="0"/>
                        <a:t>All</a:t>
                      </a:r>
                      <a:br>
                        <a:rPr lang="en-US" sz="1400" b="1" i="1" dirty="0"/>
                      </a:br>
                      <a:r>
                        <a:rPr lang="en-US" sz="1400" b="1" dirty="0"/>
                        <a:t>(n = 62)</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1" dirty="0"/>
                        <a:t>2L </a:t>
                      </a:r>
                      <a:br>
                        <a:rPr lang="en-US" sz="1400" b="1" dirty="0"/>
                      </a:br>
                      <a:r>
                        <a:rPr lang="en-US" sz="1400" b="1" dirty="0"/>
                        <a:t>Post PBC</a:t>
                      </a:r>
                      <a:endParaRPr lang="en-US" sz="1400" b="1" i="0" dirty="0"/>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1" dirty="0"/>
                        <a:t>(n = 26)</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011965885"/>
                  </a:ext>
                </a:extLst>
              </a:tr>
              <a:tr h="3772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CT lines, %</a:t>
                      </a:r>
                    </a:p>
                    <a:p>
                      <a:pPr marL="233363" marR="0" lvl="0" indent="-17303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233363" marR="0" lvl="0" indent="-17303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233363" marR="0" lvl="0" indent="-17303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a:t>
                      </a:r>
                    </a:p>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50</a:t>
                      </a:r>
                    </a:p>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a:t>
                      </a:r>
                    </a:p>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46</a:t>
                      </a:r>
                    </a:p>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46</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42</a:t>
                      </a:r>
                    </a:p>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56</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100</a:t>
                      </a:r>
                    </a:p>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545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ORR, %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67.5</a:t>
                      </a:r>
                    </a:p>
                  </a:txBody>
                  <a:tcPr marL="0"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69.2</a:t>
                      </a:r>
                    </a:p>
                  </a:txBody>
                  <a:tcPr marL="0"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40.3</a:t>
                      </a:r>
                    </a:p>
                  </a:txBody>
                  <a:tcPr marL="0"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50.0</a:t>
                      </a:r>
                    </a:p>
                  </a:txBody>
                  <a:tcPr marL="0"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1545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cORR,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52.5</a:t>
                      </a:r>
                    </a:p>
                  </a:txBody>
                  <a:tcPr marL="0"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61.5</a:t>
                      </a:r>
                    </a:p>
                  </a:txBody>
                  <a:tcPr marL="0"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30.6</a:t>
                      </a:r>
                    </a:p>
                  </a:txBody>
                  <a:tcPr marL="0"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38.5</a:t>
                      </a:r>
                    </a:p>
                  </a:txBody>
                  <a:tcPr marL="0"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19877911"/>
                  </a:ext>
                </a:extLst>
              </a:tr>
              <a:tr h="1545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DCR,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87.5</a:t>
                      </a:r>
                    </a:p>
                  </a:txBody>
                  <a:tcPr marL="0"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92.3</a:t>
                      </a:r>
                    </a:p>
                  </a:txBody>
                  <a:tcPr marL="0"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87.1</a:t>
                      </a:r>
                    </a:p>
                  </a:txBody>
                  <a:tcPr marL="0"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80.8</a:t>
                      </a:r>
                    </a:p>
                  </a:txBody>
                  <a:tcPr marL="0"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77050593"/>
                  </a:ext>
                </a:extLst>
              </a:tr>
              <a:tr h="1545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mDoR,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8.5</a:t>
                      </a:r>
                    </a:p>
                  </a:txBody>
                  <a:tcPr marL="0"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12.3</a:t>
                      </a:r>
                    </a:p>
                  </a:txBody>
                  <a:tcPr marL="0"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NR</a:t>
                      </a:r>
                    </a:p>
                  </a:txBody>
                  <a:tcPr marL="0"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NR</a:t>
                      </a:r>
                    </a:p>
                  </a:txBody>
                  <a:tcPr marL="0"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56126096"/>
                  </a:ext>
                </a:extLst>
              </a:tr>
              <a:tr h="1545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mPFS,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5.6</a:t>
                      </a:r>
                    </a:p>
                  </a:txBody>
                  <a:tcPr marL="0"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15.0</a:t>
                      </a:r>
                    </a:p>
                  </a:txBody>
                  <a:tcPr marL="0"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5.4</a:t>
                      </a:r>
                    </a:p>
                  </a:txBody>
                  <a:tcPr marL="0"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6.7</a:t>
                      </a:r>
                    </a:p>
                  </a:txBody>
                  <a:tcPr marL="0"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18689424"/>
                  </a:ext>
                </a:extLst>
              </a:tr>
            </a:tbl>
          </a:graphicData>
        </a:graphic>
      </p:graphicFrame>
    </p:spTree>
    <p:extLst>
      <p:ext uri="{BB962C8B-B14F-4D97-AF65-F5344CB8AC3E}">
        <p14:creationId xmlns:p14="http://schemas.microsoft.com/office/powerpoint/2010/main" val="3309227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9883D-0EB8-E2DB-87B5-504CCD054F68}"/>
              </a:ext>
            </a:extLst>
          </p:cNvPr>
          <p:cNvSpPr>
            <a:spLocks noGrp="1"/>
          </p:cNvSpPr>
          <p:nvPr>
            <p:ph type="title"/>
          </p:nvPr>
        </p:nvSpPr>
        <p:spPr/>
        <p:txBody>
          <a:bodyPr/>
          <a:lstStyle/>
          <a:p>
            <a:r>
              <a:rPr lang="en-US" dirty="0"/>
              <a:t>BL-B01D1: Tumor Response in NSCLC</a:t>
            </a:r>
          </a:p>
        </p:txBody>
      </p:sp>
      <p:sp>
        <p:nvSpPr>
          <p:cNvPr id="14" name="TextBox 13">
            <a:extLst>
              <a:ext uri="{FF2B5EF4-FFF2-40B4-BE49-F238E27FC236}">
                <a16:creationId xmlns:a16="http://schemas.microsoft.com/office/drawing/2014/main" id="{A050F84B-1E5C-9141-96F0-711105345D89}"/>
              </a:ext>
            </a:extLst>
          </p:cNvPr>
          <p:cNvSpPr txBox="1"/>
          <p:nvPr/>
        </p:nvSpPr>
        <p:spPr>
          <a:xfrm>
            <a:off x="426888" y="6414868"/>
            <a:ext cx="3394364"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Zhang. ESMO 2023. Abstr </a:t>
            </a:r>
            <a:r>
              <a:rPr lang="en-US" altLang="en-US" sz="1200" b="0" spc="-10" dirty="0">
                <a:solidFill>
                  <a:srgbClr val="455560"/>
                </a:solidFill>
                <a:latin typeface="Calibri" panose="020F0502020204030204" pitchFamily="34" charset="0"/>
                <a:cs typeface="Calibri" panose="020F0502020204030204" pitchFamily="34" charset="0"/>
              </a:rPr>
              <a:t>1316MO</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nvGrpSpPr>
          <p:cNvPr id="23" name="Group 22">
            <a:extLst>
              <a:ext uri="{FF2B5EF4-FFF2-40B4-BE49-F238E27FC236}">
                <a16:creationId xmlns:a16="http://schemas.microsoft.com/office/drawing/2014/main" id="{E2BB33A2-8CA9-7972-6501-C2AF78E5A76D}"/>
              </a:ext>
            </a:extLst>
          </p:cNvPr>
          <p:cNvGrpSpPr/>
          <p:nvPr/>
        </p:nvGrpSpPr>
        <p:grpSpPr>
          <a:xfrm>
            <a:off x="4889179" y="1634728"/>
            <a:ext cx="644185" cy="1093241"/>
            <a:chOff x="3679386" y="4337097"/>
            <a:chExt cx="644185" cy="1093241"/>
          </a:xfrm>
        </p:grpSpPr>
        <p:sp>
          <p:nvSpPr>
            <p:cNvPr id="18" name="Rectangle 17">
              <a:extLst>
                <a:ext uri="{FF2B5EF4-FFF2-40B4-BE49-F238E27FC236}">
                  <a16:creationId xmlns:a16="http://schemas.microsoft.com/office/drawing/2014/main" id="{94B8E632-7464-13E0-1DD2-850AA7002108}"/>
                </a:ext>
              </a:extLst>
            </p:cNvPr>
            <p:cNvSpPr/>
            <p:nvPr/>
          </p:nvSpPr>
          <p:spPr bwMode="auto">
            <a:xfrm>
              <a:off x="3679386" y="5190166"/>
              <a:ext cx="140303" cy="14397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9" name="Rectangle 18">
              <a:extLst>
                <a:ext uri="{FF2B5EF4-FFF2-40B4-BE49-F238E27FC236}">
                  <a16:creationId xmlns:a16="http://schemas.microsoft.com/office/drawing/2014/main" id="{444AFBAA-8E50-2AA3-72C8-D3E213D51372}"/>
                </a:ext>
              </a:extLst>
            </p:cNvPr>
            <p:cNvSpPr/>
            <p:nvPr/>
          </p:nvSpPr>
          <p:spPr bwMode="auto">
            <a:xfrm>
              <a:off x="3679386" y="4944465"/>
              <a:ext cx="140303" cy="14397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0" name="Rectangle 19">
              <a:extLst>
                <a:ext uri="{FF2B5EF4-FFF2-40B4-BE49-F238E27FC236}">
                  <a16:creationId xmlns:a16="http://schemas.microsoft.com/office/drawing/2014/main" id="{88AB6A7D-E1D9-32ED-F8B0-B5243A0DB677}"/>
                </a:ext>
              </a:extLst>
            </p:cNvPr>
            <p:cNvSpPr/>
            <p:nvPr/>
          </p:nvSpPr>
          <p:spPr bwMode="auto">
            <a:xfrm>
              <a:off x="3679386" y="4698765"/>
              <a:ext cx="140303" cy="143971"/>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2" name="Rectangle 21">
              <a:extLst>
                <a:ext uri="{FF2B5EF4-FFF2-40B4-BE49-F238E27FC236}">
                  <a16:creationId xmlns:a16="http://schemas.microsoft.com/office/drawing/2014/main" id="{92CBAB62-4546-54A3-B1D6-A56DE0CCFB8D}"/>
                </a:ext>
              </a:extLst>
            </p:cNvPr>
            <p:cNvSpPr/>
            <p:nvPr/>
          </p:nvSpPr>
          <p:spPr bwMode="auto">
            <a:xfrm>
              <a:off x="3679386" y="4453065"/>
              <a:ext cx="140303" cy="143971"/>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 name="TextBox 5">
              <a:extLst>
                <a:ext uri="{FF2B5EF4-FFF2-40B4-BE49-F238E27FC236}">
                  <a16:creationId xmlns:a16="http://schemas.microsoft.com/office/drawing/2014/main" id="{ABAEFECE-1BE8-7DB0-8C29-648A15C6E2D3}"/>
                </a:ext>
              </a:extLst>
            </p:cNvPr>
            <p:cNvSpPr txBox="1"/>
            <p:nvPr/>
          </p:nvSpPr>
          <p:spPr bwMode="auto">
            <a:xfrm>
              <a:off x="3812571" y="4337097"/>
              <a:ext cx="4892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defTabSz="914400" rtl="0" eaLnBrk="1" fontAlgn="auto" latinLnBrk="0" hangingPunct="1">
                <a:lnSpc>
                  <a:spcPct val="100000"/>
                </a:lnSpc>
                <a:spcBef>
                  <a:spcPct val="50000"/>
                </a:spcBef>
                <a:spcAft>
                  <a:spcPct val="0"/>
                </a:spcAft>
                <a:buClrTx/>
                <a:buSzTx/>
                <a:buFontTx/>
                <a:buNone/>
                <a:tabLst/>
                <a:defRPr/>
              </a:pPr>
              <a:r>
                <a:rPr lang="en-US" sz="1600" b="0" dirty="0">
                  <a:solidFill>
                    <a:srgbClr val="000000"/>
                  </a:solidFill>
                  <a:latin typeface="Calibri" panose="020F0502020204030204" pitchFamily="34" charset="0"/>
                  <a:cs typeface="Calibri" panose="020F0502020204030204" pitchFamily="34" charset="0"/>
                </a:rPr>
                <a:t>cP</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R</a:t>
              </a:r>
            </a:p>
          </p:txBody>
        </p:sp>
        <p:sp>
          <p:nvSpPr>
            <p:cNvPr id="9" name="TextBox 8">
              <a:extLst>
                <a:ext uri="{FF2B5EF4-FFF2-40B4-BE49-F238E27FC236}">
                  <a16:creationId xmlns:a16="http://schemas.microsoft.com/office/drawing/2014/main" id="{0AEA17F1-8DCF-339D-C3CD-E39B12BC105F}"/>
                </a:ext>
              </a:extLst>
            </p:cNvPr>
            <p:cNvSpPr txBox="1"/>
            <p:nvPr/>
          </p:nvSpPr>
          <p:spPr bwMode="auto">
            <a:xfrm>
              <a:off x="3812571" y="4588659"/>
              <a:ext cx="4026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a:t>
              </a:r>
            </a:p>
          </p:txBody>
        </p:sp>
        <p:sp>
          <p:nvSpPr>
            <p:cNvPr id="15" name="TextBox 14">
              <a:extLst>
                <a:ext uri="{FF2B5EF4-FFF2-40B4-BE49-F238E27FC236}">
                  <a16:creationId xmlns:a16="http://schemas.microsoft.com/office/drawing/2014/main" id="{B78E30F0-AB4A-CE99-254B-6389CD9AE594}"/>
                </a:ext>
              </a:extLst>
            </p:cNvPr>
            <p:cNvSpPr txBox="1"/>
            <p:nvPr/>
          </p:nvSpPr>
          <p:spPr bwMode="auto">
            <a:xfrm>
              <a:off x="3812571" y="4840221"/>
              <a:ext cx="511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p>
          </p:txBody>
        </p:sp>
        <p:sp>
          <p:nvSpPr>
            <p:cNvPr id="16" name="TextBox 15">
              <a:extLst>
                <a:ext uri="{FF2B5EF4-FFF2-40B4-BE49-F238E27FC236}">
                  <a16:creationId xmlns:a16="http://schemas.microsoft.com/office/drawing/2014/main" id="{F3006256-24DF-6587-F815-8AD51F055777}"/>
                </a:ext>
              </a:extLst>
            </p:cNvPr>
            <p:cNvSpPr txBox="1"/>
            <p:nvPr/>
          </p:nvSpPr>
          <p:spPr bwMode="auto">
            <a:xfrm>
              <a:off x="3812571" y="5091784"/>
              <a:ext cx="41710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PD</a:t>
              </a:r>
            </a:p>
          </p:txBody>
        </p:sp>
      </p:grpSp>
      <p:grpSp>
        <p:nvGrpSpPr>
          <p:cNvPr id="24" name="Group 23">
            <a:extLst>
              <a:ext uri="{FF2B5EF4-FFF2-40B4-BE49-F238E27FC236}">
                <a16:creationId xmlns:a16="http://schemas.microsoft.com/office/drawing/2014/main" id="{5B3351AA-ADCF-2DAE-687F-F4125D320CA9}"/>
              </a:ext>
            </a:extLst>
          </p:cNvPr>
          <p:cNvGrpSpPr/>
          <p:nvPr/>
        </p:nvGrpSpPr>
        <p:grpSpPr>
          <a:xfrm>
            <a:off x="11010816" y="1758360"/>
            <a:ext cx="646696" cy="1093241"/>
            <a:chOff x="3679386" y="4341350"/>
            <a:chExt cx="646696" cy="1093241"/>
          </a:xfrm>
        </p:grpSpPr>
        <p:sp>
          <p:nvSpPr>
            <p:cNvPr id="25" name="Rectangle 24">
              <a:extLst>
                <a:ext uri="{FF2B5EF4-FFF2-40B4-BE49-F238E27FC236}">
                  <a16:creationId xmlns:a16="http://schemas.microsoft.com/office/drawing/2014/main" id="{51BB15BC-2362-62FF-31E2-0BD7761AA870}"/>
                </a:ext>
              </a:extLst>
            </p:cNvPr>
            <p:cNvSpPr/>
            <p:nvPr/>
          </p:nvSpPr>
          <p:spPr bwMode="auto">
            <a:xfrm>
              <a:off x="3679386" y="5190166"/>
              <a:ext cx="140303" cy="14397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 name="Rectangle 25">
              <a:extLst>
                <a:ext uri="{FF2B5EF4-FFF2-40B4-BE49-F238E27FC236}">
                  <a16:creationId xmlns:a16="http://schemas.microsoft.com/office/drawing/2014/main" id="{208CF2EE-2E98-4E7C-EB5A-DF8AAFF5EEA7}"/>
                </a:ext>
              </a:extLst>
            </p:cNvPr>
            <p:cNvSpPr/>
            <p:nvPr/>
          </p:nvSpPr>
          <p:spPr bwMode="auto">
            <a:xfrm>
              <a:off x="3679386" y="4944465"/>
              <a:ext cx="140303" cy="14397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7" name="Rectangle 26">
              <a:extLst>
                <a:ext uri="{FF2B5EF4-FFF2-40B4-BE49-F238E27FC236}">
                  <a16:creationId xmlns:a16="http://schemas.microsoft.com/office/drawing/2014/main" id="{93124FFA-337C-C006-9FBE-887BC6807382}"/>
                </a:ext>
              </a:extLst>
            </p:cNvPr>
            <p:cNvSpPr/>
            <p:nvPr/>
          </p:nvSpPr>
          <p:spPr bwMode="auto">
            <a:xfrm>
              <a:off x="3679386" y="4698765"/>
              <a:ext cx="140303" cy="143971"/>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8" name="Rectangle 27">
              <a:extLst>
                <a:ext uri="{FF2B5EF4-FFF2-40B4-BE49-F238E27FC236}">
                  <a16:creationId xmlns:a16="http://schemas.microsoft.com/office/drawing/2014/main" id="{E87B5B10-2FDE-E749-4915-F67DC16B09FB}"/>
                </a:ext>
              </a:extLst>
            </p:cNvPr>
            <p:cNvSpPr/>
            <p:nvPr/>
          </p:nvSpPr>
          <p:spPr bwMode="auto">
            <a:xfrm>
              <a:off x="3679386" y="4453065"/>
              <a:ext cx="140303" cy="143971"/>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9" name="TextBox 28">
              <a:extLst>
                <a:ext uri="{FF2B5EF4-FFF2-40B4-BE49-F238E27FC236}">
                  <a16:creationId xmlns:a16="http://schemas.microsoft.com/office/drawing/2014/main" id="{C2190F38-B7E7-B11B-7ED6-28F611DC79EB}"/>
                </a:ext>
              </a:extLst>
            </p:cNvPr>
            <p:cNvSpPr txBox="1"/>
            <p:nvPr/>
          </p:nvSpPr>
          <p:spPr bwMode="auto">
            <a:xfrm>
              <a:off x="3815082" y="4341350"/>
              <a:ext cx="4892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defTabSz="914400" rtl="0" eaLnBrk="1" fontAlgn="auto" latinLnBrk="0" hangingPunct="1">
                <a:lnSpc>
                  <a:spcPct val="100000"/>
                </a:lnSpc>
                <a:spcBef>
                  <a:spcPct val="50000"/>
                </a:spcBef>
                <a:spcAft>
                  <a:spcPct val="0"/>
                </a:spcAft>
                <a:buClrTx/>
                <a:buSzTx/>
                <a:buFontTx/>
                <a:buNone/>
                <a:tabLst/>
                <a:defRPr/>
              </a:pPr>
              <a:r>
                <a:rPr lang="en-US" sz="1600" b="0" dirty="0">
                  <a:solidFill>
                    <a:srgbClr val="000000"/>
                  </a:solidFill>
                  <a:latin typeface="Calibri" panose="020F0502020204030204" pitchFamily="34" charset="0"/>
                  <a:cs typeface="Calibri" panose="020F0502020204030204" pitchFamily="34" charset="0"/>
                </a:rPr>
                <a:t>cP</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R</a:t>
              </a:r>
            </a:p>
          </p:txBody>
        </p:sp>
        <p:sp>
          <p:nvSpPr>
            <p:cNvPr id="30" name="TextBox 29">
              <a:extLst>
                <a:ext uri="{FF2B5EF4-FFF2-40B4-BE49-F238E27FC236}">
                  <a16:creationId xmlns:a16="http://schemas.microsoft.com/office/drawing/2014/main" id="{DF2D8B18-2937-F6D7-3AEF-91F23FD55194}"/>
                </a:ext>
              </a:extLst>
            </p:cNvPr>
            <p:cNvSpPr txBox="1"/>
            <p:nvPr/>
          </p:nvSpPr>
          <p:spPr bwMode="auto">
            <a:xfrm>
              <a:off x="3815082" y="4592912"/>
              <a:ext cx="4026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a:t>
              </a:r>
            </a:p>
          </p:txBody>
        </p:sp>
        <p:sp>
          <p:nvSpPr>
            <p:cNvPr id="31" name="TextBox 30">
              <a:extLst>
                <a:ext uri="{FF2B5EF4-FFF2-40B4-BE49-F238E27FC236}">
                  <a16:creationId xmlns:a16="http://schemas.microsoft.com/office/drawing/2014/main" id="{0EF2EA69-DE33-C9B2-581D-FE79612D422C}"/>
                </a:ext>
              </a:extLst>
            </p:cNvPr>
            <p:cNvSpPr txBox="1"/>
            <p:nvPr/>
          </p:nvSpPr>
          <p:spPr bwMode="auto">
            <a:xfrm>
              <a:off x="3815082" y="4844474"/>
              <a:ext cx="511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p>
          </p:txBody>
        </p:sp>
        <p:sp>
          <p:nvSpPr>
            <p:cNvPr id="32" name="TextBox 31">
              <a:extLst>
                <a:ext uri="{FF2B5EF4-FFF2-40B4-BE49-F238E27FC236}">
                  <a16:creationId xmlns:a16="http://schemas.microsoft.com/office/drawing/2014/main" id="{FBD323E6-BFCB-3544-769D-7916968F8ED3}"/>
                </a:ext>
              </a:extLst>
            </p:cNvPr>
            <p:cNvSpPr txBox="1"/>
            <p:nvPr/>
          </p:nvSpPr>
          <p:spPr bwMode="auto">
            <a:xfrm>
              <a:off x="3815082" y="5096037"/>
              <a:ext cx="41710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PD</a:t>
              </a:r>
            </a:p>
          </p:txBody>
        </p:sp>
      </p:grpSp>
      <p:sp>
        <p:nvSpPr>
          <p:cNvPr id="8" name="TextBox 7">
            <a:extLst>
              <a:ext uri="{FF2B5EF4-FFF2-40B4-BE49-F238E27FC236}">
                <a16:creationId xmlns:a16="http://schemas.microsoft.com/office/drawing/2014/main" id="{BB34CF2A-2950-4AA6-D622-07D3BFE3C7A8}"/>
              </a:ext>
            </a:extLst>
          </p:cNvPr>
          <p:cNvSpPr txBox="1"/>
          <p:nvPr/>
        </p:nvSpPr>
        <p:spPr bwMode="auto">
          <a:xfrm>
            <a:off x="7833360" y="1500743"/>
            <a:ext cx="30581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i="1" dirty="0">
                <a:solidFill>
                  <a:schemeClr val="bg1"/>
                </a:solidFill>
                <a:latin typeface="Calibri" panose="020F0502020204030204" pitchFamily="34" charset="0"/>
              </a:rPr>
              <a:t>EGFR</a:t>
            </a:r>
            <a:r>
              <a:rPr lang="en-US" dirty="0">
                <a:solidFill>
                  <a:schemeClr val="bg1"/>
                </a:solidFill>
                <a:latin typeface="Calibri" panose="020F0502020204030204" pitchFamily="34" charset="0"/>
              </a:rPr>
              <a:t>-Mutated NSCLC (N = 40)</a:t>
            </a:r>
          </a:p>
        </p:txBody>
      </p:sp>
      <p:sp>
        <p:nvSpPr>
          <p:cNvPr id="11" name="TextBox 10">
            <a:extLst>
              <a:ext uri="{FF2B5EF4-FFF2-40B4-BE49-F238E27FC236}">
                <a16:creationId xmlns:a16="http://schemas.microsoft.com/office/drawing/2014/main" id="{F4C2B6C1-5939-0486-038E-54E346733DB3}"/>
              </a:ext>
            </a:extLst>
          </p:cNvPr>
          <p:cNvSpPr txBox="1"/>
          <p:nvPr/>
        </p:nvSpPr>
        <p:spPr bwMode="auto">
          <a:xfrm>
            <a:off x="1719658" y="1500743"/>
            <a:ext cx="30581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All NSCLC (N = 102)</a:t>
            </a:r>
          </a:p>
        </p:txBody>
      </p:sp>
      <p:sp>
        <p:nvSpPr>
          <p:cNvPr id="3" name="TextBox 2">
            <a:extLst>
              <a:ext uri="{FF2B5EF4-FFF2-40B4-BE49-F238E27FC236}">
                <a16:creationId xmlns:a16="http://schemas.microsoft.com/office/drawing/2014/main" id="{E0FA1797-3624-465B-D9D4-757E526E64FF}"/>
              </a:ext>
            </a:extLst>
          </p:cNvPr>
          <p:cNvSpPr txBox="1"/>
          <p:nvPr/>
        </p:nvSpPr>
        <p:spPr bwMode="auto">
          <a:xfrm rot="16200000">
            <a:off x="-1053916" y="3559587"/>
            <a:ext cx="28246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BOR Change From Baseline</a:t>
            </a:r>
          </a:p>
        </p:txBody>
      </p:sp>
      <p:cxnSp>
        <p:nvCxnSpPr>
          <p:cNvPr id="5" name="Straight Connector 4">
            <a:extLst>
              <a:ext uri="{FF2B5EF4-FFF2-40B4-BE49-F238E27FC236}">
                <a16:creationId xmlns:a16="http://schemas.microsoft.com/office/drawing/2014/main" id="{BF22AA1A-CF64-E4C9-4CE3-9AC1E4B25392}"/>
              </a:ext>
            </a:extLst>
          </p:cNvPr>
          <p:cNvCxnSpPr/>
          <p:nvPr/>
        </p:nvCxnSpPr>
        <p:spPr bwMode="auto">
          <a:xfrm>
            <a:off x="878188" y="2150578"/>
            <a:ext cx="0" cy="3544052"/>
          </a:xfrm>
          <a:prstGeom prst="line">
            <a:avLst/>
          </a:prstGeom>
          <a:noFill/>
          <a:ln w="28575" cap="flat" cmpd="sng" algn="ctr">
            <a:solidFill>
              <a:schemeClr val="bg1"/>
            </a:solidFill>
            <a:prstDash val="solid"/>
            <a:round/>
            <a:headEnd type="none" w="med" len="med"/>
            <a:tailEnd type="none" w="med" len="med"/>
          </a:ln>
          <a:effectLst/>
        </p:spPr>
      </p:cxnSp>
      <p:sp>
        <p:nvSpPr>
          <p:cNvPr id="45" name="TextBox 44">
            <a:extLst>
              <a:ext uri="{FF2B5EF4-FFF2-40B4-BE49-F238E27FC236}">
                <a16:creationId xmlns:a16="http://schemas.microsoft.com/office/drawing/2014/main" id="{7D1A481D-F715-9FC2-ADE8-FB08DD183C27}"/>
              </a:ext>
            </a:extLst>
          </p:cNvPr>
          <p:cNvSpPr txBox="1"/>
          <p:nvPr/>
        </p:nvSpPr>
        <p:spPr bwMode="auto">
          <a:xfrm>
            <a:off x="492273" y="2014075"/>
            <a:ext cx="4187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46" name="TextBox 45">
            <a:extLst>
              <a:ext uri="{FF2B5EF4-FFF2-40B4-BE49-F238E27FC236}">
                <a16:creationId xmlns:a16="http://schemas.microsoft.com/office/drawing/2014/main" id="{4FE9A12C-E480-E497-9A18-FA10B41EA6B3}"/>
              </a:ext>
            </a:extLst>
          </p:cNvPr>
          <p:cNvSpPr txBox="1"/>
          <p:nvPr/>
        </p:nvSpPr>
        <p:spPr bwMode="auto">
          <a:xfrm>
            <a:off x="492273" y="2452111"/>
            <a:ext cx="4187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47" name="TextBox 46">
            <a:extLst>
              <a:ext uri="{FF2B5EF4-FFF2-40B4-BE49-F238E27FC236}">
                <a16:creationId xmlns:a16="http://schemas.microsoft.com/office/drawing/2014/main" id="{021C3FF4-F264-CA54-C74B-2AB0C30C685A}"/>
              </a:ext>
            </a:extLst>
          </p:cNvPr>
          <p:cNvSpPr txBox="1"/>
          <p:nvPr/>
        </p:nvSpPr>
        <p:spPr bwMode="auto">
          <a:xfrm>
            <a:off x="492273" y="2879196"/>
            <a:ext cx="4187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48" name="TextBox 47">
            <a:extLst>
              <a:ext uri="{FF2B5EF4-FFF2-40B4-BE49-F238E27FC236}">
                <a16:creationId xmlns:a16="http://schemas.microsoft.com/office/drawing/2014/main" id="{EBDC053F-B06E-01AC-8B8C-D2864DD458E1}"/>
              </a:ext>
            </a:extLst>
          </p:cNvPr>
          <p:cNvSpPr txBox="1"/>
          <p:nvPr/>
        </p:nvSpPr>
        <p:spPr bwMode="auto">
          <a:xfrm>
            <a:off x="584561" y="3314892"/>
            <a:ext cx="2607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49" name="TextBox 48">
            <a:extLst>
              <a:ext uri="{FF2B5EF4-FFF2-40B4-BE49-F238E27FC236}">
                <a16:creationId xmlns:a16="http://schemas.microsoft.com/office/drawing/2014/main" id="{BC20D99F-18DE-6726-9C87-4D6D8CD7A327}"/>
              </a:ext>
            </a:extLst>
          </p:cNvPr>
          <p:cNvSpPr txBox="1"/>
          <p:nvPr/>
        </p:nvSpPr>
        <p:spPr bwMode="auto">
          <a:xfrm>
            <a:off x="427091" y="3749793"/>
            <a:ext cx="4729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50" name="TextBox 49">
            <a:extLst>
              <a:ext uri="{FF2B5EF4-FFF2-40B4-BE49-F238E27FC236}">
                <a16:creationId xmlns:a16="http://schemas.microsoft.com/office/drawing/2014/main" id="{EC7A6FA8-48EF-83FA-E2CD-E15C6C989795}"/>
              </a:ext>
            </a:extLst>
          </p:cNvPr>
          <p:cNvSpPr txBox="1"/>
          <p:nvPr/>
        </p:nvSpPr>
        <p:spPr bwMode="auto">
          <a:xfrm>
            <a:off x="427091" y="4182353"/>
            <a:ext cx="4729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51" name="TextBox 50">
            <a:extLst>
              <a:ext uri="{FF2B5EF4-FFF2-40B4-BE49-F238E27FC236}">
                <a16:creationId xmlns:a16="http://schemas.microsoft.com/office/drawing/2014/main" id="{0276FAD0-3B2E-6C1C-8909-6A90F15BDD80}"/>
              </a:ext>
            </a:extLst>
          </p:cNvPr>
          <p:cNvSpPr txBox="1"/>
          <p:nvPr/>
        </p:nvSpPr>
        <p:spPr bwMode="auto">
          <a:xfrm>
            <a:off x="427091" y="4625864"/>
            <a:ext cx="4729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52" name="TextBox 51">
            <a:extLst>
              <a:ext uri="{FF2B5EF4-FFF2-40B4-BE49-F238E27FC236}">
                <a16:creationId xmlns:a16="http://schemas.microsoft.com/office/drawing/2014/main" id="{EBE21C89-6859-1CC6-AE6C-B118FC343949}"/>
              </a:ext>
            </a:extLst>
          </p:cNvPr>
          <p:cNvSpPr txBox="1"/>
          <p:nvPr/>
        </p:nvSpPr>
        <p:spPr bwMode="auto">
          <a:xfrm>
            <a:off x="427091" y="5085802"/>
            <a:ext cx="4729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53" name="TextBox 52">
            <a:extLst>
              <a:ext uri="{FF2B5EF4-FFF2-40B4-BE49-F238E27FC236}">
                <a16:creationId xmlns:a16="http://schemas.microsoft.com/office/drawing/2014/main" id="{5C2534E4-3EF1-15BF-82A7-FF7738116C0F}"/>
              </a:ext>
            </a:extLst>
          </p:cNvPr>
          <p:cNvSpPr txBox="1"/>
          <p:nvPr/>
        </p:nvSpPr>
        <p:spPr bwMode="auto">
          <a:xfrm>
            <a:off x="324945" y="5488609"/>
            <a:ext cx="5806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cxnSp>
        <p:nvCxnSpPr>
          <p:cNvPr id="56" name="Straight Connector 55">
            <a:extLst>
              <a:ext uri="{FF2B5EF4-FFF2-40B4-BE49-F238E27FC236}">
                <a16:creationId xmlns:a16="http://schemas.microsoft.com/office/drawing/2014/main" id="{FCF949DC-7189-6BAA-E5D9-675B1437840B}"/>
              </a:ext>
            </a:extLst>
          </p:cNvPr>
          <p:cNvCxnSpPr>
            <a:cxnSpLocks/>
          </p:cNvCxnSpPr>
          <p:nvPr/>
        </p:nvCxnSpPr>
        <p:spPr bwMode="auto">
          <a:xfrm>
            <a:off x="6007940" y="3494881"/>
            <a:ext cx="0" cy="2018152"/>
          </a:xfrm>
          <a:prstGeom prst="line">
            <a:avLst/>
          </a:prstGeom>
          <a:noFill/>
          <a:ln w="44450" cap="flat" cmpd="sng" algn="ctr">
            <a:solidFill>
              <a:schemeClr val="accent5"/>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61246A60-F04F-F304-A01B-D529B27CF369}"/>
              </a:ext>
            </a:extLst>
          </p:cNvPr>
          <p:cNvCxnSpPr>
            <a:cxnSpLocks/>
          </p:cNvCxnSpPr>
          <p:nvPr/>
        </p:nvCxnSpPr>
        <p:spPr bwMode="auto">
          <a:xfrm>
            <a:off x="5954322" y="3494881"/>
            <a:ext cx="0" cy="1858354"/>
          </a:xfrm>
          <a:prstGeom prst="line">
            <a:avLst/>
          </a:prstGeom>
          <a:noFill/>
          <a:ln w="44450" cap="flat" cmpd="sng" algn="ctr">
            <a:solidFill>
              <a:schemeClr val="accent5"/>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219C694A-3734-FD63-5315-310D9E9E9E0D}"/>
              </a:ext>
            </a:extLst>
          </p:cNvPr>
          <p:cNvCxnSpPr>
            <a:cxnSpLocks/>
          </p:cNvCxnSpPr>
          <p:nvPr/>
        </p:nvCxnSpPr>
        <p:spPr bwMode="auto">
          <a:xfrm>
            <a:off x="5900672" y="3494881"/>
            <a:ext cx="0" cy="1418909"/>
          </a:xfrm>
          <a:prstGeom prst="line">
            <a:avLst/>
          </a:prstGeom>
          <a:noFill/>
          <a:ln w="44450" cap="flat" cmpd="sng" algn="ctr">
            <a:solidFill>
              <a:schemeClr val="accent5"/>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BF72D91F-ADC0-CE63-C85F-7272A0E228E7}"/>
              </a:ext>
            </a:extLst>
          </p:cNvPr>
          <p:cNvCxnSpPr>
            <a:cxnSpLocks/>
          </p:cNvCxnSpPr>
          <p:nvPr/>
        </p:nvCxnSpPr>
        <p:spPr bwMode="auto">
          <a:xfrm>
            <a:off x="5847022" y="3494881"/>
            <a:ext cx="0" cy="1396715"/>
          </a:xfrm>
          <a:prstGeom prst="line">
            <a:avLst/>
          </a:prstGeom>
          <a:noFill/>
          <a:ln w="44450" cap="flat" cmpd="sng" algn="ctr">
            <a:solidFill>
              <a:schemeClr val="accent5"/>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15C6AAA5-2A96-FC33-D290-5E6FDB311E42}"/>
              </a:ext>
            </a:extLst>
          </p:cNvPr>
          <p:cNvCxnSpPr>
            <a:cxnSpLocks/>
          </p:cNvCxnSpPr>
          <p:nvPr/>
        </p:nvCxnSpPr>
        <p:spPr bwMode="auto">
          <a:xfrm>
            <a:off x="5793372" y="3494881"/>
            <a:ext cx="0" cy="1387837"/>
          </a:xfrm>
          <a:prstGeom prst="line">
            <a:avLst/>
          </a:prstGeom>
          <a:noFill/>
          <a:ln w="44450" cap="flat" cmpd="sng" algn="ctr">
            <a:solidFill>
              <a:schemeClr val="accent5"/>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49C987BB-D65B-1379-8093-CCDBA4DDCB33}"/>
              </a:ext>
            </a:extLst>
          </p:cNvPr>
          <p:cNvCxnSpPr>
            <a:cxnSpLocks/>
          </p:cNvCxnSpPr>
          <p:nvPr/>
        </p:nvCxnSpPr>
        <p:spPr bwMode="auto">
          <a:xfrm>
            <a:off x="5739722" y="3494881"/>
            <a:ext cx="0" cy="1312377"/>
          </a:xfrm>
          <a:prstGeom prst="line">
            <a:avLst/>
          </a:prstGeom>
          <a:noFill/>
          <a:ln w="44450" cap="flat" cmpd="sng" algn="ctr">
            <a:solidFill>
              <a:schemeClr val="accent5"/>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E71B453B-333E-1943-C131-3522E76A0D7E}"/>
              </a:ext>
            </a:extLst>
          </p:cNvPr>
          <p:cNvCxnSpPr>
            <a:cxnSpLocks/>
          </p:cNvCxnSpPr>
          <p:nvPr/>
        </p:nvCxnSpPr>
        <p:spPr bwMode="auto">
          <a:xfrm>
            <a:off x="5686072" y="3494881"/>
            <a:ext cx="0" cy="1307938"/>
          </a:xfrm>
          <a:prstGeom prst="line">
            <a:avLst/>
          </a:prstGeom>
          <a:noFill/>
          <a:ln w="44450" cap="flat" cmpd="sng" algn="ctr">
            <a:solidFill>
              <a:schemeClr val="accent5"/>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30D7B864-56E1-8857-F36A-27F66148BF0C}"/>
              </a:ext>
            </a:extLst>
          </p:cNvPr>
          <p:cNvCxnSpPr>
            <a:cxnSpLocks/>
          </p:cNvCxnSpPr>
          <p:nvPr/>
        </p:nvCxnSpPr>
        <p:spPr bwMode="auto">
          <a:xfrm>
            <a:off x="5632422" y="3494881"/>
            <a:ext cx="0" cy="1290183"/>
          </a:xfrm>
          <a:prstGeom prst="line">
            <a:avLst/>
          </a:prstGeom>
          <a:noFill/>
          <a:ln w="44450" cap="flat" cmpd="sng" algn="ctr">
            <a:solidFill>
              <a:schemeClr val="accent5"/>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F164EBEA-D8B5-93C3-5451-C40144F78B97}"/>
              </a:ext>
            </a:extLst>
          </p:cNvPr>
          <p:cNvCxnSpPr>
            <a:cxnSpLocks/>
          </p:cNvCxnSpPr>
          <p:nvPr/>
        </p:nvCxnSpPr>
        <p:spPr bwMode="auto">
          <a:xfrm>
            <a:off x="5578772" y="3494881"/>
            <a:ext cx="0" cy="1290183"/>
          </a:xfrm>
          <a:prstGeom prst="line">
            <a:avLst/>
          </a:prstGeom>
          <a:noFill/>
          <a:ln w="44450" cap="flat" cmpd="sng" algn="ctr">
            <a:solidFill>
              <a:schemeClr val="accent5"/>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8A607B67-11CD-2733-3FD3-16CF38A5A7A3}"/>
              </a:ext>
            </a:extLst>
          </p:cNvPr>
          <p:cNvCxnSpPr>
            <a:cxnSpLocks/>
          </p:cNvCxnSpPr>
          <p:nvPr/>
        </p:nvCxnSpPr>
        <p:spPr bwMode="auto">
          <a:xfrm>
            <a:off x="5525122" y="3494881"/>
            <a:ext cx="0" cy="1290183"/>
          </a:xfrm>
          <a:prstGeom prst="line">
            <a:avLst/>
          </a:prstGeom>
          <a:noFill/>
          <a:ln w="44450" cap="flat" cmpd="sng" algn="ctr">
            <a:solidFill>
              <a:schemeClr val="accent5"/>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4A80625E-C68C-2D19-4345-658D938859F0}"/>
              </a:ext>
            </a:extLst>
          </p:cNvPr>
          <p:cNvCxnSpPr>
            <a:cxnSpLocks/>
          </p:cNvCxnSpPr>
          <p:nvPr/>
        </p:nvCxnSpPr>
        <p:spPr bwMode="auto">
          <a:xfrm>
            <a:off x="5471472" y="3494881"/>
            <a:ext cx="0" cy="1272428"/>
          </a:xfrm>
          <a:prstGeom prst="line">
            <a:avLst/>
          </a:prstGeom>
          <a:noFill/>
          <a:ln w="44450" cap="flat" cmpd="sng" algn="ctr">
            <a:solidFill>
              <a:schemeClr val="accent5"/>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650A9C30-B473-2236-71B8-8CFB443F6678}"/>
              </a:ext>
            </a:extLst>
          </p:cNvPr>
          <p:cNvCxnSpPr>
            <a:cxnSpLocks/>
          </p:cNvCxnSpPr>
          <p:nvPr/>
        </p:nvCxnSpPr>
        <p:spPr bwMode="auto">
          <a:xfrm>
            <a:off x="5417822" y="3494881"/>
            <a:ext cx="0" cy="1228039"/>
          </a:xfrm>
          <a:prstGeom prst="line">
            <a:avLst/>
          </a:prstGeom>
          <a:noFill/>
          <a:ln w="44450" cap="flat" cmpd="sng" algn="ctr">
            <a:solidFill>
              <a:schemeClr val="accent5"/>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F4F87E27-73D9-17B0-F139-E587881BF8CB}"/>
              </a:ext>
            </a:extLst>
          </p:cNvPr>
          <p:cNvCxnSpPr>
            <a:cxnSpLocks/>
          </p:cNvCxnSpPr>
          <p:nvPr/>
        </p:nvCxnSpPr>
        <p:spPr bwMode="auto">
          <a:xfrm>
            <a:off x="5364172" y="3494881"/>
            <a:ext cx="0" cy="1219162"/>
          </a:xfrm>
          <a:prstGeom prst="line">
            <a:avLst/>
          </a:prstGeom>
          <a:noFill/>
          <a:ln w="44450" cap="flat" cmpd="sng" algn="ctr">
            <a:solidFill>
              <a:schemeClr val="accent4"/>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4DE4E9E1-C456-A248-884A-E2334AC49623}"/>
              </a:ext>
            </a:extLst>
          </p:cNvPr>
          <p:cNvCxnSpPr>
            <a:cxnSpLocks/>
          </p:cNvCxnSpPr>
          <p:nvPr/>
        </p:nvCxnSpPr>
        <p:spPr bwMode="auto">
          <a:xfrm>
            <a:off x="5310522" y="3494881"/>
            <a:ext cx="0" cy="1201406"/>
          </a:xfrm>
          <a:prstGeom prst="line">
            <a:avLst/>
          </a:prstGeom>
          <a:noFill/>
          <a:ln w="44450" cap="flat" cmpd="sng" algn="ctr">
            <a:solidFill>
              <a:schemeClr val="accent5"/>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806AF5F7-157A-89A4-F1E5-1ED54BF685B8}"/>
              </a:ext>
            </a:extLst>
          </p:cNvPr>
          <p:cNvCxnSpPr>
            <a:cxnSpLocks/>
          </p:cNvCxnSpPr>
          <p:nvPr/>
        </p:nvCxnSpPr>
        <p:spPr bwMode="auto">
          <a:xfrm>
            <a:off x="5256872" y="3494881"/>
            <a:ext cx="0" cy="1188090"/>
          </a:xfrm>
          <a:prstGeom prst="line">
            <a:avLst/>
          </a:prstGeom>
          <a:noFill/>
          <a:ln w="44450" cap="flat" cmpd="sng" algn="ctr">
            <a:solidFill>
              <a:schemeClr val="accent5"/>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0B657E47-87D5-231A-118C-8C01B11384C7}"/>
              </a:ext>
            </a:extLst>
          </p:cNvPr>
          <p:cNvCxnSpPr>
            <a:cxnSpLocks/>
          </p:cNvCxnSpPr>
          <p:nvPr/>
        </p:nvCxnSpPr>
        <p:spPr bwMode="auto">
          <a:xfrm>
            <a:off x="5203222" y="3494881"/>
            <a:ext cx="0" cy="1165896"/>
          </a:xfrm>
          <a:prstGeom prst="line">
            <a:avLst/>
          </a:prstGeom>
          <a:noFill/>
          <a:ln w="44450" cap="flat" cmpd="sng" algn="ctr">
            <a:solidFill>
              <a:schemeClr val="accent5"/>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14724809-09BE-C714-F8C7-3F2A0BA0DEB4}"/>
              </a:ext>
            </a:extLst>
          </p:cNvPr>
          <p:cNvCxnSpPr>
            <a:cxnSpLocks/>
          </p:cNvCxnSpPr>
          <p:nvPr/>
        </p:nvCxnSpPr>
        <p:spPr bwMode="auto">
          <a:xfrm>
            <a:off x="5149572" y="3494881"/>
            <a:ext cx="0" cy="1143702"/>
          </a:xfrm>
          <a:prstGeom prst="line">
            <a:avLst/>
          </a:prstGeom>
          <a:noFill/>
          <a:ln w="44450" cap="flat" cmpd="sng" algn="ctr">
            <a:solidFill>
              <a:schemeClr val="accent5"/>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6F11AC71-1C68-6D78-8246-E58A39D47DC5}"/>
              </a:ext>
            </a:extLst>
          </p:cNvPr>
          <p:cNvCxnSpPr>
            <a:cxnSpLocks/>
          </p:cNvCxnSpPr>
          <p:nvPr/>
        </p:nvCxnSpPr>
        <p:spPr bwMode="auto">
          <a:xfrm>
            <a:off x="5095922" y="3494881"/>
            <a:ext cx="0" cy="1143702"/>
          </a:xfrm>
          <a:prstGeom prst="line">
            <a:avLst/>
          </a:prstGeom>
          <a:noFill/>
          <a:ln w="44450" cap="flat" cmpd="sng" algn="ctr">
            <a:solidFill>
              <a:schemeClr val="accent5"/>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BDA77C9F-4CEA-B86D-C3A4-91CD3B55908A}"/>
              </a:ext>
            </a:extLst>
          </p:cNvPr>
          <p:cNvCxnSpPr>
            <a:cxnSpLocks/>
          </p:cNvCxnSpPr>
          <p:nvPr/>
        </p:nvCxnSpPr>
        <p:spPr bwMode="auto">
          <a:xfrm>
            <a:off x="5042272" y="3494881"/>
            <a:ext cx="0" cy="1134824"/>
          </a:xfrm>
          <a:prstGeom prst="line">
            <a:avLst/>
          </a:prstGeom>
          <a:noFill/>
          <a:ln w="44450" cap="flat" cmpd="sng" algn="ctr">
            <a:solidFill>
              <a:schemeClr val="accent5"/>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5B8F6104-5954-7ECB-61B7-18D1657B3D85}"/>
              </a:ext>
            </a:extLst>
          </p:cNvPr>
          <p:cNvCxnSpPr>
            <a:cxnSpLocks/>
          </p:cNvCxnSpPr>
          <p:nvPr/>
        </p:nvCxnSpPr>
        <p:spPr bwMode="auto">
          <a:xfrm>
            <a:off x="4988622" y="3494881"/>
            <a:ext cx="0" cy="1103752"/>
          </a:xfrm>
          <a:prstGeom prst="line">
            <a:avLst/>
          </a:prstGeom>
          <a:noFill/>
          <a:ln w="44450" cap="flat" cmpd="sng" algn="ctr">
            <a:solidFill>
              <a:schemeClr val="accent5"/>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755695FC-4F78-FDDA-89C4-E0F54AD80566}"/>
              </a:ext>
            </a:extLst>
          </p:cNvPr>
          <p:cNvCxnSpPr>
            <a:cxnSpLocks/>
          </p:cNvCxnSpPr>
          <p:nvPr/>
        </p:nvCxnSpPr>
        <p:spPr bwMode="auto">
          <a:xfrm>
            <a:off x="4934972" y="3494881"/>
            <a:ext cx="0" cy="1103752"/>
          </a:xfrm>
          <a:prstGeom prst="line">
            <a:avLst/>
          </a:prstGeom>
          <a:noFill/>
          <a:ln w="44450" cap="flat" cmpd="sng" algn="ctr">
            <a:solidFill>
              <a:schemeClr val="accent5"/>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5FC92203-FD57-4B4D-5183-B7EBB2FB868F}"/>
              </a:ext>
            </a:extLst>
          </p:cNvPr>
          <p:cNvCxnSpPr>
            <a:cxnSpLocks/>
          </p:cNvCxnSpPr>
          <p:nvPr/>
        </p:nvCxnSpPr>
        <p:spPr bwMode="auto">
          <a:xfrm>
            <a:off x="4881322" y="3494881"/>
            <a:ext cx="0" cy="1103752"/>
          </a:xfrm>
          <a:prstGeom prst="line">
            <a:avLst/>
          </a:prstGeom>
          <a:noFill/>
          <a:ln w="44450" cap="flat" cmpd="sng" algn="ctr">
            <a:solidFill>
              <a:schemeClr val="accent5"/>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DC409E3A-50B1-5B2A-7293-98F854C98C59}"/>
              </a:ext>
            </a:extLst>
          </p:cNvPr>
          <p:cNvCxnSpPr>
            <a:cxnSpLocks/>
          </p:cNvCxnSpPr>
          <p:nvPr/>
        </p:nvCxnSpPr>
        <p:spPr bwMode="auto">
          <a:xfrm>
            <a:off x="4827672" y="3494881"/>
            <a:ext cx="0" cy="1103752"/>
          </a:xfrm>
          <a:prstGeom prst="line">
            <a:avLst/>
          </a:prstGeom>
          <a:noFill/>
          <a:ln w="44450" cap="flat" cmpd="sng" algn="ctr">
            <a:solidFill>
              <a:schemeClr val="accent5"/>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9AA1225B-AE88-5A6C-AD74-75DFBFECE9D1}"/>
              </a:ext>
            </a:extLst>
          </p:cNvPr>
          <p:cNvCxnSpPr>
            <a:cxnSpLocks/>
          </p:cNvCxnSpPr>
          <p:nvPr/>
        </p:nvCxnSpPr>
        <p:spPr bwMode="auto">
          <a:xfrm>
            <a:off x="4774022" y="3494881"/>
            <a:ext cx="0" cy="1059364"/>
          </a:xfrm>
          <a:prstGeom prst="line">
            <a:avLst/>
          </a:prstGeom>
          <a:noFill/>
          <a:ln w="44450" cap="flat" cmpd="sng" algn="ctr">
            <a:solidFill>
              <a:schemeClr val="accent5"/>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65B67C38-B1CC-33BD-9AF6-B905E97AAE88}"/>
              </a:ext>
            </a:extLst>
          </p:cNvPr>
          <p:cNvCxnSpPr>
            <a:cxnSpLocks/>
          </p:cNvCxnSpPr>
          <p:nvPr/>
        </p:nvCxnSpPr>
        <p:spPr bwMode="auto">
          <a:xfrm>
            <a:off x="4720372" y="3494881"/>
            <a:ext cx="0" cy="1054925"/>
          </a:xfrm>
          <a:prstGeom prst="line">
            <a:avLst/>
          </a:prstGeom>
          <a:noFill/>
          <a:ln w="44450" cap="flat" cmpd="sng" algn="ctr">
            <a:solidFill>
              <a:schemeClr val="accent5"/>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37178B6B-6DB4-1DC3-C737-3DFF51FEDEA2}"/>
              </a:ext>
            </a:extLst>
          </p:cNvPr>
          <p:cNvCxnSpPr>
            <a:cxnSpLocks/>
          </p:cNvCxnSpPr>
          <p:nvPr/>
        </p:nvCxnSpPr>
        <p:spPr bwMode="auto">
          <a:xfrm>
            <a:off x="4666722" y="3494881"/>
            <a:ext cx="0" cy="1041608"/>
          </a:xfrm>
          <a:prstGeom prst="line">
            <a:avLst/>
          </a:prstGeom>
          <a:noFill/>
          <a:ln w="44450" cap="flat" cmpd="sng" algn="ctr">
            <a:solidFill>
              <a:schemeClr val="accent5"/>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1EB850E5-9BE9-CB82-F828-6801C371A9B5}"/>
              </a:ext>
            </a:extLst>
          </p:cNvPr>
          <p:cNvCxnSpPr>
            <a:cxnSpLocks/>
          </p:cNvCxnSpPr>
          <p:nvPr/>
        </p:nvCxnSpPr>
        <p:spPr bwMode="auto">
          <a:xfrm>
            <a:off x="4613072" y="3494881"/>
            <a:ext cx="0" cy="979465"/>
          </a:xfrm>
          <a:prstGeom prst="line">
            <a:avLst/>
          </a:prstGeom>
          <a:noFill/>
          <a:ln w="44450" cap="flat" cmpd="sng" algn="ctr">
            <a:solidFill>
              <a:schemeClr val="accent4"/>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2DF771EC-F60F-D7B8-5ED8-90E0C3C5E99D}"/>
              </a:ext>
            </a:extLst>
          </p:cNvPr>
          <p:cNvCxnSpPr>
            <a:cxnSpLocks/>
          </p:cNvCxnSpPr>
          <p:nvPr/>
        </p:nvCxnSpPr>
        <p:spPr bwMode="auto">
          <a:xfrm>
            <a:off x="4559422" y="3494881"/>
            <a:ext cx="0" cy="917321"/>
          </a:xfrm>
          <a:prstGeom prst="line">
            <a:avLst/>
          </a:prstGeom>
          <a:noFill/>
          <a:ln w="44450" cap="flat" cmpd="sng" algn="ctr">
            <a:solidFill>
              <a:schemeClr val="accent4"/>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E7633219-42FF-C817-709B-84605673E449}"/>
              </a:ext>
            </a:extLst>
          </p:cNvPr>
          <p:cNvCxnSpPr>
            <a:cxnSpLocks/>
          </p:cNvCxnSpPr>
          <p:nvPr/>
        </p:nvCxnSpPr>
        <p:spPr bwMode="auto">
          <a:xfrm>
            <a:off x="4505772" y="3494881"/>
            <a:ext cx="0" cy="877371"/>
          </a:xfrm>
          <a:prstGeom prst="line">
            <a:avLst/>
          </a:prstGeom>
          <a:noFill/>
          <a:ln w="44450" cap="flat" cmpd="sng" algn="ctr">
            <a:solidFill>
              <a:schemeClr val="accent5"/>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97E82398-F95C-3B7B-14FD-9377A6B71954}"/>
              </a:ext>
            </a:extLst>
          </p:cNvPr>
          <p:cNvCxnSpPr>
            <a:cxnSpLocks/>
          </p:cNvCxnSpPr>
          <p:nvPr/>
        </p:nvCxnSpPr>
        <p:spPr bwMode="auto">
          <a:xfrm>
            <a:off x="4452122" y="3494881"/>
            <a:ext cx="0" cy="864055"/>
          </a:xfrm>
          <a:prstGeom prst="line">
            <a:avLst/>
          </a:prstGeom>
          <a:noFill/>
          <a:ln w="44450" cap="flat" cmpd="sng" algn="ctr">
            <a:solidFill>
              <a:schemeClr val="accent5"/>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10019973-CCBD-8C29-6DCB-10ADAFA0BE61}"/>
              </a:ext>
            </a:extLst>
          </p:cNvPr>
          <p:cNvCxnSpPr>
            <a:cxnSpLocks/>
          </p:cNvCxnSpPr>
          <p:nvPr/>
        </p:nvCxnSpPr>
        <p:spPr bwMode="auto">
          <a:xfrm>
            <a:off x="4398472" y="3494881"/>
            <a:ext cx="0" cy="855177"/>
          </a:xfrm>
          <a:prstGeom prst="line">
            <a:avLst/>
          </a:prstGeom>
          <a:noFill/>
          <a:ln w="44450" cap="flat" cmpd="sng" algn="ctr">
            <a:solidFill>
              <a:schemeClr val="accent5"/>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758C1F6B-1461-EF2E-7FF0-060D96DF7D73}"/>
              </a:ext>
            </a:extLst>
          </p:cNvPr>
          <p:cNvCxnSpPr>
            <a:cxnSpLocks/>
          </p:cNvCxnSpPr>
          <p:nvPr/>
        </p:nvCxnSpPr>
        <p:spPr bwMode="auto">
          <a:xfrm>
            <a:off x="4344822" y="3494881"/>
            <a:ext cx="0" cy="824105"/>
          </a:xfrm>
          <a:prstGeom prst="line">
            <a:avLst/>
          </a:prstGeom>
          <a:noFill/>
          <a:ln w="44450" cap="flat" cmpd="sng" algn="ctr">
            <a:solidFill>
              <a:schemeClr val="accent5"/>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302747D6-B573-49FC-AE1F-E30DB30B90C7}"/>
              </a:ext>
            </a:extLst>
          </p:cNvPr>
          <p:cNvCxnSpPr>
            <a:cxnSpLocks/>
          </p:cNvCxnSpPr>
          <p:nvPr/>
        </p:nvCxnSpPr>
        <p:spPr bwMode="auto">
          <a:xfrm>
            <a:off x="4297674" y="3463050"/>
            <a:ext cx="0" cy="824105"/>
          </a:xfrm>
          <a:prstGeom prst="line">
            <a:avLst/>
          </a:prstGeom>
          <a:noFill/>
          <a:ln w="44450" cap="flat" cmpd="sng" algn="ctr">
            <a:solidFill>
              <a:schemeClr val="accent5"/>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B81928CF-C40F-9A05-97B8-84BBB96BEBE1}"/>
              </a:ext>
            </a:extLst>
          </p:cNvPr>
          <p:cNvCxnSpPr>
            <a:cxnSpLocks/>
          </p:cNvCxnSpPr>
          <p:nvPr/>
        </p:nvCxnSpPr>
        <p:spPr bwMode="auto">
          <a:xfrm>
            <a:off x="4237522" y="3494881"/>
            <a:ext cx="0" cy="824105"/>
          </a:xfrm>
          <a:prstGeom prst="line">
            <a:avLst/>
          </a:prstGeom>
          <a:noFill/>
          <a:ln w="44450" cap="flat" cmpd="sng" algn="ctr">
            <a:solidFill>
              <a:schemeClr val="accent4"/>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0D147F19-A3BB-E72A-C4AF-2C570FDB9624}"/>
              </a:ext>
            </a:extLst>
          </p:cNvPr>
          <p:cNvCxnSpPr>
            <a:cxnSpLocks/>
          </p:cNvCxnSpPr>
          <p:nvPr/>
        </p:nvCxnSpPr>
        <p:spPr bwMode="auto">
          <a:xfrm>
            <a:off x="4183872" y="3494881"/>
            <a:ext cx="0" cy="815228"/>
          </a:xfrm>
          <a:prstGeom prst="line">
            <a:avLst/>
          </a:prstGeom>
          <a:noFill/>
          <a:ln w="44450" cap="flat" cmpd="sng" algn="ctr">
            <a:solidFill>
              <a:schemeClr val="accent4"/>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01546BC7-234F-1568-2AE9-E8B2758B55A7}"/>
              </a:ext>
            </a:extLst>
          </p:cNvPr>
          <p:cNvCxnSpPr>
            <a:cxnSpLocks/>
          </p:cNvCxnSpPr>
          <p:nvPr/>
        </p:nvCxnSpPr>
        <p:spPr bwMode="auto">
          <a:xfrm>
            <a:off x="4130222" y="3494881"/>
            <a:ext cx="0" cy="815228"/>
          </a:xfrm>
          <a:prstGeom prst="line">
            <a:avLst/>
          </a:prstGeom>
          <a:noFill/>
          <a:ln w="44450" cap="flat" cmpd="sng" algn="ctr">
            <a:solidFill>
              <a:schemeClr val="accent5"/>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D5C511E8-F5AB-D5F0-C152-D383634B2E9F}"/>
              </a:ext>
            </a:extLst>
          </p:cNvPr>
          <p:cNvCxnSpPr>
            <a:cxnSpLocks/>
          </p:cNvCxnSpPr>
          <p:nvPr/>
        </p:nvCxnSpPr>
        <p:spPr bwMode="auto">
          <a:xfrm>
            <a:off x="4076572" y="3494881"/>
            <a:ext cx="0" cy="770839"/>
          </a:xfrm>
          <a:prstGeom prst="line">
            <a:avLst/>
          </a:prstGeom>
          <a:noFill/>
          <a:ln w="44450" cap="flat" cmpd="sng" algn="ctr">
            <a:solidFill>
              <a:schemeClr val="accent4"/>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9E64CC1B-667F-583D-E927-6285694E59CB}"/>
              </a:ext>
            </a:extLst>
          </p:cNvPr>
          <p:cNvCxnSpPr>
            <a:cxnSpLocks/>
          </p:cNvCxnSpPr>
          <p:nvPr/>
        </p:nvCxnSpPr>
        <p:spPr bwMode="auto">
          <a:xfrm>
            <a:off x="4022922" y="3494881"/>
            <a:ext cx="0" cy="770839"/>
          </a:xfrm>
          <a:prstGeom prst="line">
            <a:avLst/>
          </a:prstGeom>
          <a:noFill/>
          <a:ln w="44450" cap="flat" cmpd="sng" algn="ctr">
            <a:solidFill>
              <a:schemeClr val="accent5"/>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09FCC319-1965-DD73-FC42-8AD9AB8AC9DA}"/>
              </a:ext>
            </a:extLst>
          </p:cNvPr>
          <p:cNvCxnSpPr>
            <a:cxnSpLocks/>
          </p:cNvCxnSpPr>
          <p:nvPr/>
        </p:nvCxnSpPr>
        <p:spPr bwMode="auto">
          <a:xfrm>
            <a:off x="3969272" y="3494881"/>
            <a:ext cx="0" cy="770839"/>
          </a:xfrm>
          <a:prstGeom prst="line">
            <a:avLst/>
          </a:prstGeom>
          <a:noFill/>
          <a:ln w="44450" cap="flat" cmpd="sng" algn="ctr">
            <a:solidFill>
              <a:schemeClr val="accent4"/>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D88E912E-AF07-D45F-1937-4AC4EB264AF0}"/>
              </a:ext>
            </a:extLst>
          </p:cNvPr>
          <p:cNvCxnSpPr>
            <a:cxnSpLocks/>
          </p:cNvCxnSpPr>
          <p:nvPr/>
        </p:nvCxnSpPr>
        <p:spPr bwMode="auto">
          <a:xfrm>
            <a:off x="3915622" y="3494881"/>
            <a:ext cx="0" cy="753084"/>
          </a:xfrm>
          <a:prstGeom prst="line">
            <a:avLst/>
          </a:prstGeom>
          <a:noFill/>
          <a:ln w="44450" cap="flat" cmpd="sng" algn="ctr">
            <a:solidFill>
              <a:schemeClr val="accent5"/>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FC3BEBA5-2CE4-28B8-3B9D-77D6406B4386}"/>
              </a:ext>
            </a:extLst>
          </p:cNvPr>
          <p:cNvCxnSpPr>
            <a:cxnSpLocks/>
          </p:cNvCxnSpPr>
          <p:nvPr/>
        </p:nvCxnSpPr>
        <p:spPr bwMode="auto">
          <a:xfrm>
            <a:off x="3861972" y="3494881"/>
            <a:ext cx="0" cy="735329"/>
          </a:xfrm>
          <a:prstGeom prst="line">
            <a:avLst/>
          </a:prstGeom>
          <a:noFill/>
          <a:ln w="44450" cap="flat" cmpd="sng" algn="ctr">
            <a:solidFill>
              <a:schemeClr val="accent5"/>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B7F66ED9-CC9D-2D6F-6589-8672EBB81B0F}"/>
              </a:ext>
            </a:extLst>
          </p:cNvPr>
          <p:cNvCxnSpPr>
            <a:cxnSpLocks/>
          </p:cNvCxnSpPr>
          <p:nvPr/>
        </p:nvCxnSpPr>
        <p:spPr bwMode="auto">
          <a:xfrm>
            <a:off x="3808322" y="3494881"/>
            <a:ext cx="0" cy="735329"/>
          </a:xfrm>
          <a:prstGeom prst="line">
            <a:avLst/>
          </a:prstGeom>
          <a:noFill/>
          <a:ln w="44450" cap="flat" cmpd="sng" algn="ctr">
            <a:solidFill>
              <a:schemeClr val="accent4"/>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02874C28-2E47-5E1A-E234-641196B3CA8B}"/>
              </a:ext>
            </a:extLst>
          </p:cNvPr>
          <p:cNvCxnSpPr>
            <a:cxnSpLocks/>
          </p:cNvCxnSpPr>
          <p:nvPr/>
        </p:nvCxnSpPr>
        <p:spPr bwMode="auto">
          <a:xfrm>
            <a:off x="3754672" y="3494881"/>
            <a:ext cx="0" cy="730890"/>
          </a:xfrm>
          <a:prstGeom prst="line">
            <a:avLst/>
          </a:prstGeom>
          <a:noFill/>
          <a:ln w="44450" cap="flat" cmpd="sng" algn="ctr">
            <a:solidFill>
              <a:schemeClr val="accent5"/>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938AC9C3-A33A-02CD-5A1A-66B407BE1B6A}"/>
              </a:ext>
            </a:extLst>
          </p:cNvPr>
          <p:cNvCxnSpPr>
            <a:cxnSpLocks/>
          </p:cNvCxnSpPr>
          <p:nvPr/>
        </p:nvCxnSpPr>
        <p:spPr bwMode="auto">
          <a:xfrm>
            <a:off x="3701022" y="3494881"/>
            <a:ext cx="0" cy="730890"/>
          </a:xfrm>
          <a:prstGeom prst="line">
            <a:avLst/>
          </a:prstGeom>
          <a:noFill/>
          <a:ln w="44450" cap="flat" cmpd="sng" algn="ctr">
            <a:solidFill>
              <a:schemeClr val="accent5"/>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4289541F-F004-78A4-6110-A44D1B4508BE}"/>
              </a:ext>
            </a:extLst>
          </p:cNvPr>
          <p:cNvCxnSpPr>
            <a:cxnSpLocks/>
          </p:cNvCxnSpPr>
          <p:nvPr/>
        </p:nvCxnSpPr>
        <p:spPr bwMode="auto">
          <a:xfrm>
            <a:off x="3647372" y="3494881"/>
            <a:ext cx="0" cy="713135"/>
          </a:xfrm>
          <a:prstGeom prst="line">
            <a:avLst/>
          </a:prstGeom>
          <a:noFill/>
          <a:ln w="44450" cap="flat" cmpd="sng" algn="ctr">
            <a:solidFill>
              <a:schemeClr val="accent4"/>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604F10A0-394C-1748-6ED1-C02FC94E3651}"/>
              </a:ext>
            </a:extLst>
          </p:cNvPr>
          <p:cNvCxnSpPr>
            <a:cxnSpLocks/>
          </p:cNvCxnSpPr>
          <p:nvPr/>
        </p:nvCxnSpPr>
        <p:spPr bwMode="auto">
          <a:xfrm>
            <a:off x="3593722" y="3494881"/>
            <a:ext cx="0" cy="713135"/>
          </a:xfrm>
          <a:prstGeom prst="line">
            <a:avLst/>
          </a:prstGeom>
          <a:noFill/>
          <a:ln w="44450" cap="flat" cmpd="sng" algn="ctr">
            <a:solidFill>
              <a:schemeClr val="accent4"/>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E0E6E0AF-D556-BEA2-4E72-8628C00014C5}"/>
              </a:ext>
            </a:extLst>
          </p:cNvPr>
          <p:cNvCxnSpPr>
            <a:cxnSpLocks/>
          </p:cNvCxnSpPr>
          <p:nvPr/>
        </p:nvCxnSpPr>
        <p:spPr bwMode="auto">
          <a:xfrm>
            <a:off x="3540072" y="3494881"/>
            <a:ext cx="0" cy="704257"/>
          </a:xfrm>
          <a:prstGeom prst="line">
            <a:avLst/>
          </a:prstGeom>
          <a:noFill/>
          <a:ln w="44450" cap="flat" cmpd="sng" algn="ctr">
            <a:solidFill>
              <a:schemeClr val="accent5"/>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160672A5-FDD7-FC8B-7D10-03B4F5681886}"/>
              </a:ext>
            </a:extLst>
          </p:cNvPr>
          <p:cNvCxnSpPr>
            <a:cxnSpLocks/>
          </p:cNvCxnSpPr>
          <p:nvPr/>
        </p:nvCxnSpPr>
        <p:spPr bwMode="auto">
          <a:xfrm>
            <a:off x="3486422" y="3494881"/>
            <a:ext cx="0" cy="686502"/>
          </a:xfrm>
          <a:prstGeom prst="line">
            <a:avLst/>
          </a:prstGeom>
          <a:noFill/>
          <a:ln w="44450" cap="flat" cmpd="sng" algn="ctr">
            <a:solidFill>
              <a:schemeClr val="accent5"/>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D4AF65F8-DD10-C779-908E-E48710385E49}"/>
              </a:ext>
            </a:extLst>
          </p:cNvPr>
          <p:cNvCxnSpPr>
            <a:cxnSpLocks/>
          </p:cNvCxnSpPr>
          <p:nvPr/>
        </p:nvCxnSpPr>
        <p:spPr bwMode="auto">
          <a:xfrm>
            <a:off x="3432772" y="3494881"/>
            <a:ext cx="0" cy="686502"/>
          </a:xfrm>
          <a:prstGeom prst="line">
            <a:avLst/>
          </a:prstGeom>
          <a:noFill/>
          <a:ln w="44450" cap="flat" cmpd="sng" algn="ctr">
            <a:solidFill>
              <a:schemeClr val="accent5"/>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FCBE9CF5-0E51-9E52-3151-3E6024859C34}"/>
              </a:ext>
            </a:extLst>
          </p:cNvPr>
          <p:cNvCxnSpPr>
            <a:cxnSpLocks/>
          </p:cNvCxnSpPr>
          <p:nvPr/>
        </p:nvCxnSpPr>
        <p:spPr bwMode="auto">
          <a:xfrm>
            <a:off x="3379122" y="3494881"/>
            <a:ext cx="0" cy="664307"/>
          </a:xfrm>
          <a:prstGeom prst="line">
            <a:avLst/>
          </a:prstGeom>
          <a:noFill/>
          <a:ln w="44450" cap="flat" cmpd="sng" algn="ctr">
            <a:solidFill>
              <a:schemeClr val="accent4"/>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F65943DF-C44A-8544-AEB0-82194E91CA51}"/>
              </a:ext>
            </a:extLst>
          </p:cNvPr>
          <p:cNvCxnSpPr>
            <a:cxnSpLocks/>
          </p:cNvCxnSpPr>
          <p:nvPr/>
        </p:nvCxnSpPr>
        <p:spPr bwMode="auto">
          <a:xfrm>
            <a:off x="3325472" y="3494881"/>
            <a:ext cx="0" cy="664307"/>
          </a:xfrm>
          <a:prstGeom prst="line">
            <a:avLst/>
          </a:prstGeom>
          <a:noFill/>
          <a:ln w="44450" cap="flat" cmpd="sng" algn="ctr">
            <a:solidFill>
              <a:schemeClr val="accent4"/>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3436EC9C-6412-C90B-86BD-C80AE84BD3E4}"/>
              </a:ext>
            </a:extLst>
          </p:cNvPr>
          <p:cNvCxnSpPr>
            <a:cxnSpLocks/>
          </p:cNvCxnSpPr>
          <p:nvPr/>
        </p:nvCxnSpPr>
        <p:spPr bwMode="auto">
          <a:xfrm>
            <a:off x="3271822" y="3494881"/>
            <a:ext cx="0" cy="659869"/>
          </a:xfrm>
          <a:prstGeom prst="line">
            <a:avLst/>
          </a:prstGeom>
          <a:noFill/>
          <a:ln w="44450" cap="flat" cmpd="sng" algn="ctr">
            <a:solidFill>
              <a:schemeClr val="accent5"/>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35F8B46E-AB50-7ABC-E7A0-D9D42073878E}"/>
              </a:ext>
            </a:extLst>
          </p:cNvPr>
          <p:cNvCxnSpPr>
            <a:cxnSpLocks/>
          </p:cNvCxnSpPr>
          <p:nvPr/>
        </p:nvCxnSpPr>
        <p:spPr bwMode="auto">
          <a:xfrm>
            <a:off x="3218172" y="3494881"/>
            <a:ext cx="0" cy="628797"/>
          </a:xfrm>
          <a:prstGeom prst="line">
            <a:avLst/>
          </a:prstGeom>
          <a:noFill/>
          <a:ln w="44450" cap="flat" cmpd="sng" algn="ctr">
            <a:solidFill>
              <a:schemeClr val="accent3"/>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F909A640-E967-6108-E4A1-C2B2303FDABC}"/>
              </a:ext>
            </a:extLst>
          </p:cNvPr>
          <p:cNvCxnSpPr>
            <a:cxnSpLocks/>
          </p:cNvCxnSpPr>
          <p:nvPr/>
        </p:nvCxnSpPr>
        <p:spPr bwMode="auto">
          <a:xfrm>
            <a:off x="3164522" y="3494881"/>
            <a:ext cx="0" cy="615480"/>
          </a:xfrm>
          <a:prstGeom prst="line">
            <a:avLst/>
          </a:prstGeom>
          <a:noFill/>
          <a:ln w="44450" cap="flat" cmpd="sng" algn="ctr">
            <a:solidFill>
              <a:schemeClr val="accent3"/>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51E627BD-3B83-4950-3F7A-AB3E1A485469}"/>
              </a:ext>
            </a:extLst>
          </p:cNvPr>
          <p:cNvCxnSpPr>
            <a:cxnSpLocks/>
          </p:cNvCxnSpPr>
          <p:nvPr/>
        </p:nvCxnSpPr>
        <p:spPr bwMode="auto">
          <a:xfrm>
            <a:off x="3110872" y="3494881"/>
            <a:ext cx="0" cy="588847"/>
          </a:xfrm>
          <a:prstGeom prst="line">
            <a:avLst/>
          </a:prstGeom>
          <a:noFill/>
          <a:ln w="44450" cap="flat" cmpd="sng" algn="ctr">
            <a:solidFill>
              <a:schemeClr val="accent3"/>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B2091967-FAC7-E005-E415-C3C2D99AC9A8}"/>
              </a:ext>
            </a:extLst>
          </p:cNvPr>
          <p:cNvCxnSpPr>
            <a:cxnSpLocks/>
          </p:cNvCxnSpPr>
          <p:nvPr/>
        </p:nvCxnSpPr>
        <p:spPr bwMode="auto">
          <a:xfrm>
            <a:off x="3057222" y="3494881"/>
            <a:ext cx="0" cy="588847"/>
          </a:xfrm>
          <a:prstGeom prst="line">
            <a:avLst/>
          </a:prstGeom>
          <a:noFill/>
          <a:ln w="44450" cap="flat" cmpd="sng" algn="ctr">
            <a:solidFill>
              <a:schemeClr val="accent3"/>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6C0AB1D1-42D0-0C47-F2B3-10B0831FD8D8}"/>
              </a:ext>
            </a:extLst>
          </p:cNvPr>
          <p:cNvCxnSpPr>
            <a:cxnSpLocks/>
          </p:cNvCxnSpPr>
          <p:nvPr/>
        </p:nvCxnSpPr>
        <p:spPr bwMode="auto">
          <a:xfrm>
            <a:off x="3003572" y="3494881"/>
            <a:ext cx="0" cy="588847"/>
          </a:xfrm>
          <a:prstGeom prst="line">
            <a:avLst/>
          </a:prstGeom>
          <a:noFill/>
          <a:ln w="44450" cap="flat" cmpd="sng" algn="ctr">
            <a:solidFill>
              <a:schemeClr val="accent3"/>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7E9FC055-09F4-E9E3-FF13-73E7EDF55EEE}"/>
              </a:ext>
            </a:extLst>
          </p:cNvPr>
          <p:cNvCxnSpPr>
            <a:cxnSpLocks/>
          </p:cNvCxnSpPr>
          <p:nvPr/>
        </p:nvCxnSpPr>
        <p:spPr bwMode="auto">
          <a:xfrm>
            <a:off x="2949922" y="3494881"/>
            <a:ext cx="0" cy="548898"/>
          </a:xfrm>
          <a:prstGeom prst="line">
            <a:avLst/>
          </a:prstGeom>
          <a:noFill/>
          <a:ln w="44450" cap="flat" cmpd="sng" algn="ctr">
            <a:solidFill>
              <a:schemeClr val="accent3"/>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B84672ED-84F4-46A3-A9A4-A26B224A0114}"/>
              </a:ext>
            </a:extLst>
          </p:cNvPr>
          <p:cNvCxnSpPr>
            <a:cxnSpLocks/>
          </p:cNvCxnSpPr>
          <p:nvPr/>
        </p:nvCxnSpPr>
        <p:spPr bwMode="auto">
          <a:xfrm>
            <a:off x="2896272" y="3494881"/>
            <a:ext cx="0" cy="548898"/>
          </a:xfrm>
          <a:prstGeom prst="line">
            <a:avLst/>
          </a:prstGeom>
          <a:noFill/>
          <a:ln w="44450" cap="flat" cmpd="sng" algn="ctr">
            <a:solidFill>
              <a:schemeClr val="accent3"/>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3CBA6668-B98D-E222-6329-C2055E94D459}"/>
              </a:ext>
            </a:extLst>
          </p:cNvPr>
          <p:cNvCxnSpPr>
            <a:cxnSpLocks/>
          </p:cNvCxnSpPr>
          <p:nvPr/>
        </p:nvCxnSpPr>
        <p:spPr bwMode="auto">
          <a:xfrm>
            <a:off x="2842622" y="3494881"/>
            <a:ext cx="0" cy="437927"/>
          </a:xfrm>
          <a:prstGeom prst="line">
            <a:avLst/>
          </a:prstGeom>
          <a:noFill/>
          <a:ln w="44450" cap="flat" cmpd="sng" algn="ctr">
            <a:solidFill>
              <a:schemeClr val="accent3"/>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E1CA4519-5E4D-358F-ADE6-8DA7659B3C4A}"/>
              </a:ext>
            </a:extLst>
          </p:cNvPr>
          <p:cNvCxnSpPr>
            <a:cxnSpLocks/>
          </p:cNvCxnSpPr>
          <p:nvPr/>
        </p:nvCxnSpPr>
        <p:spPr bwMode="auto">
          <a:xfrm>
            <a:off x="2788972" y="3494881"/>
            <a:ext cx="0" cy="429049"/>
          </a:xfrm>
          <a:prstGeom prst="line">
            <a:avLst/>
          </a:prstGeom>
          <a:noFill/>
          <a:ln w="44450" cap="flat" cmpd="sng" algn="ctr">
            <a:solidFill>
              <a:schemeClr val="accent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6AFE34C1-EAAC-1B57-3D55-27938EE4EC23}"/>
              </a:ext>
            </a:extLst>
          </p:cNvPr>
          <p:cNvCxnSpPr>
            <a:cxnSpLocks/>
          </p:cNvCxnSpPr>
          <p:nvPr/>
        </p:nvCxnSpPr>
        <p:spPr bwMode="auto">
          <a:xfrm>
            <a:off x="2735322" y="3494881"/>
            <a:ext cx="0" cy="424610"/>
          </a:xfrm>
          <a:prstGeom prst="line">
            <a:avLst/>
          </a:prstGeom>
          <a:noFill/>
          <a:ln w="44450" cap="flat" cmpd="sng" algn="ctr">
            <a:solidFill>
              <a:schemeClr val="accent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1AC34D1A-B520-9EFF-875A-168862276627}"/>
              </a:ext>
            </a:extLst>
          </p:cNvPr>
          <p:cNvCxnSpPr>
            <a:cxnSpLocks/>
          </p:cNvCxnSpPr>
          <p:nvPr/>
        </p:nvCxnSpPr>
        <p:spPr bwMode="auto">
          <a:xfrm>
            <a:off x="2681672" y="3494881"/>
            <a:ext cx="0" cy="380222"/>
          </a:xfrm>
          <a:prstGeom prst="line">
            <a:avLst/>
          </a:prstGeom>
          <a:noFill/>
          <a:ln w="44450" cap="flat" cmpd="sng" algn="ctr">
            <a:solidFill>
              <a:schemeClr val="accent3"/>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074875A8-9DAE-AA9F-ECC0-C720AB637C29}"/>
              </a:ext>
            </a:extLst>
          </p:cNvPr>
          <p:cNvCxnSpPr>
            <a:cxnSpLocks/>
          </p:cNvCxnSpPr>
          <p:nvPr/>
        </p:nvCxnSpPr>
        <p:spPr bwMode="auto">
          <a:xfrm>
            <a:off x="2628022" y="3494881"/>
            <a:ext cx="0" cy="366905"/>
          </a:xfrm>
          <a:prstGeom prst="line">
            <a:avLst/>
          </a:prstGeom>
          <a:noFill/>
          <a:ln w="44450" cap="flat" cmpd="sng" algn="ctr">
            <a:solidFill>
              <a:schemeClr val="accent3"/>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D5EE0BD6-DF15-D4E0-110E-09BFDCD23CB3}"/>
              </a:ext>
            </a:extLst>
          </p:cNvPr>
          <p:cNvCxnSpPr>
            <a:cxnSpLocks/>
          </p:cNvCxnSpPr>
          <p:nvPr/>
        </p:nvCxnSpPr>
        <p:spPr bwMode="auto">
          <a:xfrm>
            <a:off x="2574372" y="3494881"/>
            <a:ext cx="0" cy="366905"/>
          </a:xfrm>
          <a:prstGeom prst="line">
            <a:avLst/>
          </a:prstGeom>
          <a:noFill/>
          <a:ln w="44450" cap="flat" cmpd="sng" algn="ctr">
            <a:solidFill>
              <a:schemeClr val="accent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ED962055-60BA-EF1B-36D9-7782DB1AC39E}"/>
              </a:ext>
            </a:extLst>
          </p:cNvPr>
          <p:cNvCxnSpPr>
            <a:cxnSpLocks/>
          </p:cNvCxnSpPr>
          <p:nvPr/>
        </p:nvCxnSpPr>
        <p:spPr bwMode="auto">
          <a:xfrm>
            <a:off x="2520722" y="3494881"/>
            <a:ext cx="0" cy="358028"/>
          </a:xfrm>
          <a:prstGeom prst="line">
            <a:avLst/>
          </a:prstGeom>
          <a:noFill/>
          <a:ln w="44450" cap="flat" cmpd="sng" algn="ctr">
            <a:solidFill>
              <a:schemeClr val="accent3"/>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FA03C9F6-3FE0-FC63-8C22-F706F1F48055}"/>
              </a:ext>
            </a:extLst>
          </p:cNvPr>
          <p:cNvCxnSpPr>
            <a:cxnSpLocks/>
          </p:cNvCxnSpPr>
          <p:nvPr/>
        </p:nvCxnSpPr>
        <p:spPr bwMode="auto">
          <a:xfrm>
            <a:off x="2467072" y="3494881"/>
            <a:ext cx="0" cy="326956"/>
          </a:xfrm>
          <a:prstGeom prst="line">
            <a:avLst/>
          </a:prstGeom>
          <a:noFill/>
          <a:ln w="44450" cap="flat" cmpd="sng" algn="ctr">
            <a:solidFill>
              <a:schemeClr val="accent3"/>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97292A98-5E4D-202E-3EB6-EE4C3938B840}"/>
              </a:ext>
            </a:extLst>
          </p:cNvPr>
          <p:cNvCxnSpPr>
            <a:cxnSpLocks/>
          </p:cNvCxnSpPr>
          <p:nvPr/>
        </p:nvCxnSpPr>
        <p:spPr bwMode="auto">
          <a:xfrm>
            <a:off x="2413422" y="3494881"/>
            <a:ext cx="0" cy="318078"/>
          </a:xfrm>
          <a:prstGeom prst="line">
            <a:avLst/>
          </a:prstGeom>
          <a:noFill/>
          <a:ln w="44450" cap="flat" cmpd="sng" algn="ctr">
            <a:solidFill>
              <a:schemeClr val="accent3"/>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04F2C0BA-283B-431F-BC22-186673BA6706}"/>
              </a:ext>
            </a:extLst>
          </p:cNvPr>
          <p:cNvCxnSpPr>
            <a:cxnSpLocks/>
          </p:cNvCxnSpPr>
          <p:nvPr/>
        </p:nvCxnSpPr>
        <p:spPr bwMode="auto">
          <a:xfrm>
            <a:off x="2359772" y="3494881"/>
            <a:ext cx="0" cy="278129"/>
          </a:xfrm>
          <a:prstGeom prst="line">
            <a:avLst/>
          </a:prstGeom>
          <a:noFill/>
          <a:ln w="44450" cap="flat" cmpd="sng" algn="ctr">
            <a:solidFill>
              <a:schemeClr val="accent3"/>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B3322B8A-5BAA-6736-9416-39AD39B808DE}"/>
              </a:ext>
            </a:extLst>
          </p:cNvPr>
          <p:cNvCxnSpPr>
            <a:cxnSpLocks/>
          </p:cNvCxnSpPr>
          <p:nvPr/>
        </p:nvCxnSpPr>
        <p:spPr bwMode="auto">
          <a:xfrm>
            <a:off x="2306122" y="3494881"/>
            <a:ext cx="0" cy="264812"/>
          </a:xfrm>
          <a:prstGeom prst="line">
            <a:avLst/>
          </a:prstGeom>
          <a:noFill/>
          <a:ln w="44450" cap="flat" cmpd="sng" algn="ctr">
            <a:solidFill>
              <a:schemeClr val="accent3"/>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77C99ACB-C857-DC70-315E-1FC2CF1C7BE6}"/>
              </a:ext>
            </a:extLst>
          </p:cNvPr>
          <p:cNvCxnSpPr>
            <a:cxnSpLocks/>
          </p:cNvCxnSpPr>
          <p:nvPr/>
        </p:nvCxnSpPr>
        <p:spPr bwMode="auto">
          <a:xfrm>
            <a:off x="2252472" y="3494881"/>
            <a:ext cx="0" cy="260373"/>
          </a:xfrm>
          <a:prstGeom prst="line">
            <a:avLst/>
          </a:prstGeom>
          <a:noFill/>
          <a:ln w="44450" cap="flat" cmpd="sng" algn="ctr">
            <a:solidFill>
              <a:schemeClr val="accent3"/>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EFCFFDFF-93BB-7D11-1A0C-C3123A174670}"/>
              </a:ext>
            </a:extLst>
          </p:cNvPr>
          <p:cNvCxnSpPr>
            <a:cxnSpLocks/>
          </p:cNvCxnSpPr>
          <p:nvPr/>
        </p:nvCxnSpPr>
        <p:spPr bwMode="auto">
          <a:xfrm>
            <a:off x="2198822" y="3494881"/>
            <a:ext cx="0" cy="260373"/>
          </a:xfrm>
          <a:prstGeom prst="line">
            <a:avLst/>
          </a:prstGeom>
          <a:noFill/>
          <a:ln w="44450" cap="flat" cmpd="sng" algn="ctr">
            <a:solidFill>
              <a:schemeClr val="accent3"/>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30C99E6A-94C1-4801-B735-3EB76BDEC07A}"/>
              </a:ext>
            </a:extLst>
          </p:cNvPr>
          <p:cNvCxnSpPr>
            <a:cxnSpLocks/>
          </p:cNvCxnSpPr>
          <p:nvPr/>
        </p:nvCxnSpPr>
        <p:spPr bwMode="auto">
          <a:xfrm>
            <a:off x="2145172" y="3494881"/>
            <a:ext cx="0" cy="255935"/>
          </a:xfrm>
          <a:prstGeom prst="line">
            <a:avLst/>
          </a:prstGeom>
          <a:noFill/>
          <a:ln w="44450" cap="flat" cmpd="sng" algn="ctr">
            <a:solidFill>
              <a:schemeClr val="accent3"/>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2399EAAA-9283-405A-F688-363F212A2CD1}"/>
              </a:ext>
            </a:extLst>
          </p:cNvPr>
          <p:cNvCxnSpPr>
            <a:cxnSpLocks/>
          </p:cNvCxnSpPr>
          <p:nvPr/>
        </p:nvCxnSpPr>
        <p:spPr bwMode="auto">
          <a:xfrm>
            <a:off x="2091522" y="3494881"/>
            <a:ext cx="0" cy="238179"/>
          </a:xfrm>
          <a:prstGeom prst="line">
            <a:avLst/>
          </a:prstGeom>
          <a:noFill/>
          <a:ln w="44450" cap="flat" cmpd="sng" algn="ctr">
            <a:solidFill>
              <a:schemeClr val="accent3"/>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3E7EF954-2B88-DD10-B483-A854E86A40DB}"/>
              </a:ext>
            </a:extLst>
          </p:cNvPr>
          <p:cNvCxnSpPr>
            <a:cxnSpLocks/>
          </p:cNvCxnSpPr>
          <p:nvPr/>
        </p:nvCxnSpPr>
        <p:spPr bwMode="auto">
          <a:xfrm>
            <a:off x="2037872" y="3494881"/>
            <a:ext cx="0" cy="220424"/>
          </a:xfrm>
          <a:prstGeom prst="line">
            <a:avLst/>
          </a:prstGeom>
          <a:noFill/>
          <a:ln w="44450" cap="flat" cmpd="sng" algn="ctr">
            <a:solidFill>
              <a:schemeClr val="accent3"/>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45201147-9ABF-3967-D7DA-784A690A228C}"/>
              </a:ext>
            </a:extLst>
          </p:cNvPr>
          <p:cNvCxnSpPr>
            <a:cxnSpLocks/>
          </p:cNvCxnSpPr>
          <p:nvPr/>
        </p:nvCxnSpPr>
        <p:spPr bwMode="auto">
          <a:xfrm>
            <a:off x="1984222" y="3494881"/>
            <a:ext cx="0" cy="189352"/>
          </a:xfrm>
          <a:prstGeom prst="line">
            <a:avLst/>
          </a:prstGeom>
          <a:noFill/>
          <a:ln w="44450" cap="flat" cmpd="sng" algn="ctr">
            <a:solidFill>
              <a:schemeClr val="accent3"/>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4B27188F-07B3-6FAA-A66D-B59328491E56}"/>
              </a:ext>
            </a:extLst>
          </p:cNvPr>
          <p:cNvCxnSpPr>
            <a:cxnSpLocks/>
          </p:cNvCxnSpPr>
          <p:nvPr/>
        </p:nvCxnSpPr>
        <p:spPr bwMode="auto">
          <a:xfrm>
            <a:off x="1930572" y="3494881"/>
            <a:ext cx="0" cy="131647"/>
          </a:xfrm>
          <a:prstGeom prst="line">
            <a:avLst/>
          </a:prstGeom>
          <a:noFill/>
          <a:ln w="44450" cap="flat" cmpd="sng" algn="ctr">
            <a:solidFill>
              <a:schemeClr val="accent3"/>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9BC9AAEE-291B-4E5E-0D2B-D024EDB1F3D3}"/>
              </a:ext>
            </a:extLst>
          </p:cNvPr>
          <p:cNvCxnSpPr>
            <a:cxnSpLocks/>
          </p:cNvCxnSpPr>
          <p:nvPr/>
        </p:nvCxnSpPr>
        <p:spPr bwMode="auto">
          <a:xfrm>
            <a:off x="1876922" y="3494881"/>
            <a:ext cx="0" cy="96136"/>
          </a:xfrm>
          <a:prstGeom prst="line">
            <a:avLst/>
          </a:prstGeom>
          <a:noFill/>
          <a:ln w="44450" cap="flat" cmpd="sng" algn="ctr">
            <a:solidFill>
              <a:schemeClr val="accent3"/>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7D544053-CE9F-FF88-B695-3966360302A7}"/>
              </a:ext>
            </a:extLst>
          </p:cNvPr>
          <p:cNvCxnSpPr>
            <a:cxnSpLocks/>
          </p:cNvCxnSpPr>
          <p:nvPr/>
        </p:nvCxnSpPr>
        <p:spPr bwMode="auto">
          <a:xfrm>
            <a:off x="1823272" y="3494881"/>
            <a:ext cx="0" cy="91698"/>
          </a:xfrm>
          <a:prstGeom prst="line">
            <a:avLst/>
          </a:prstGeom>
          <a:noFill/>
          <a:ln w="44450" cap="flat" cmpd="sng" algn="ctr">
            <a:solidFill>
              <a:schemeClr val="accent3"/>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F752A1C9-9FE2-DE4D-DDF3-218AFBA23FE7}"/>
              </a:ext>
            </a:extLst>
          </p:cNvPr>
          <p:cNvCxnSpPr>
            <a:cxnSpLocks/>
          </p:cNvCxnSpPr>
          <p:nvPr/>
        </p:nvCxnSpPr>
        <p:spPr bwMode="auto">
          <a:xfrm>
            <a:off x="1769622" y="3494881"/>
            <a:ext cx="0" cy="60626"/>
          </a:xfrm>
          <a:prstGeom prst="line">
            <a:avLst/>
          </a:prstGeom>
          <a:noFill/>
          <a:ln w="44450" cap="flat" cmpd="sng" algn="ctr">
            <a:solidFill>
              <a:schemeClr val="accent3"/>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0D8FB8E4-A437-7807-DEB1-866E97B92D64}"/>
              </a:ext>
            </a:extLst>
          </p:cNvPr>
          <p:cNvCxnSpPr>
            <a:cxnSpLocks/>
          </p:cNvCxnSpPr>
          <p:nvPr/>
        </p:nvCxnSpPr>
        <p:spPr bwMode="auto">
          <a:xfrm>
            <a:off x="1715972" y="3494881"/>
            <a:ext cx="0" cy="51748"/>
          </a:xfrm>
          <a:prstGeom prst="line">
            <a:avLst/>
          </a:prstGeom>
          <a:noFill/>
          <a:ln w="44450" cap="flat" cmpd="sng" algn="ctr">
            <a:solidFill>
              <a:schemeClr val="accent3"/>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13151F83-7F41-B726-BA48-21391535CE3A}"/>
              </a:ext>
            </a:extLst>
          </p:cNvPr>
          <p:cNvCxnSpPr>
            <a:cxnSpLocks/>
          </p:cNvCxnSpPr>
          <p:nvPr/>
        </p:nvCxnSpPr>
        <p:spPr bwMode="auto">
          <a:xfrm>
            <a:off x="1662322" y="3494881"/>
            <a:ext cx="0" cy="33993"/>
          </a:xfrm>
          <a:prstGeom prst="line">
            <a:avLst/>
          </a:prstGeom>
          <a:noFill/>
          <a:ln w="44450" cap="flat" cmpd="sng" algn="ctr">
            <a:solidFill>
              <a:schemeClr val="accent3"/>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81C5701C-5A2E-0EC9-C922-08442C8A57DE}"/>
              </a:ext>
            </a:extLst>
          </p:cNvPr>
          <p:cNvCxnSpPr>
            <a:cxnSpLocks/>
          </p:cNvCxnSpPr>
          <p:nvPr/>
        </p:nvCxnSpPr>
        <p:spPr bwMode="auto">
          <a:xfrm>
            <a:off x="1395992" y="3413464"/>
            <a:ext cx="0" cy="66584"/>
          </a:xfrm>
          <a:prstGeom prst="line">
            <a:avLst/>
          </a:prstGeom>
          <a:noFill/>
          <a:ln w="44450" cap="flat" cmpd="sng" algn="ctr">
            <a:solidFill>
              <a:schemeClr val="accent3"/>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B330CC26-0494-0EE4-8DE3-23E7809B383F}"/>
              </a:ext>
            </a:extLst>
          </p:cNvPr>
          <p:cNvCxnSpPr>
            <a:cxnSpLocks/>
          </p:cNvCxnSpPr>
          <p:nvPr/>
        </p:nvCxnSpPr>
        <p:spPr bwMode="auto">
          <a:xfrm>
            <a:off x="1342231" y="3406105"/>
            <a:ext cx="0" cy="87258"/>
          </a:xfrm>
          <a:prstGeom prst="line">
            <a:avLst/>
          </a:prstGeom>
          <a:noFill/>
          <a:ln w="44450" cap="flat" cmpd="sng" algn="ctr">
            <a:solidFill>
              <a:schemeClr val="accent3"/>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7FE5C746-5DB4-61A9-F1D3-E92588421378}"/>
              </a:ext>
            </a:extLst>
          </p:cNvPr>
          <p:cNvCxnSpPr>
            <a:cxnSpLocks/>
          </p:cNvCxnSpPr>
          <p:nvPr/>
        </p:nvCxnSpPr>
        <p:spPr bwMode="auto">
          <a:xfrm>
            <a:off x="1288472" y="3391270"/>
            <a:ext cx="0" cy="102093"/>
          </a:xfrm>
          <a:prstGeom prst="line">
            <a:avLst/>
          </a:prstGeom>
          <a:noFill/>
          <a:ln w="44450" cap="flat" cmpd="sng" algn="ctr">
            <a:solidFill>
              <a:schemeClr val="accent3"/>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BB3534F3-AAB6-7432-03A7-376A28C20CAA}"/>
              </a:ext>
            </a:extLst>
          </p:cNvPr>
          <p:cNvCxnSpPr>
            <a:cxnSpLocks/>
          </p:cNvCxnSpPr>
          <p:nvPr/>
        </p:nvCxnSpPr>
        <p:spPr bwMode="auto">
          <a:xfrm>
            <a:off x="1234713" y="3329126"/>
            <a:ext cx="0" cy="164237"/>
          </a:xfrm>
          <a:prstGeom prst="line">
            <a:avLst/>
          </a:prstGeom>
          <a:noFill/>
          <a:ln w="44450" cap="flat" cmpd="sng" algn="ctr">
            <a:solidFill>
              <a:schemeClr val="accent3"/>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CC536B38-5D65-69B2-6636-0E22019ADB1B}"/>
              </a:ext>
            </a:extLst>
          </p:cNvPr>
          <p:cNvCxnSpPr>
            <a:cxnSpLocks/>
          </p:cNvCxnSpPr>
          <p:nvPr/>
        </p:nvCxnSpPr>
        <p:spPr bwMode="auto">
          <a:xfrm>
            <a:off x="1180954" y="3320249"/>
            <a:ext cx="0" cy="173114"/>
          </a:xfrm>
          <a:prstGeom prst="line">
            <a:avLst/>
          </a:prstGeom>
          <a:noFill/>
          <a:ln w="44450" cap="flat" cmpd="sng" algn="ctr">
            <a:solidFill>
              <a:schemeClr val="accent3"/>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D9031852-6D40-5EA2-EA5E-5B511278AE24}"/>
              </a:ext>
            </a:extLst>
          </p:cNvPr>
          <p:cNvCxnSpPr>
            <a:cxnSpLocks/>
          </p:cNvCxnSpPr>
          <p:nvPr/>
        </p:nvCxnSpPr>
        <p:spPr bwMode="auto">
          <a:xfrm>
            <a:off x="1127195" y="3289177"/>
            <a:ext cx="0" cy="204186"/>
          </a:xfrm>
          <a:prstGeom prst="line">
            <a:avLst/>
          </a:prstGeom>
          <a:noFill/>
          <a:ln w="44450" cap="flat" cmpd="sng" algn="ctr">
            <a:solidFill>
              <a:schemeClr val="accent3"/>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03FD26B6-E333-A808-C722-718D6DECBCC2}"/>
              </a:ext>
            </a:extLst>
          </p:cNvPr>
          <p:cNvCxnSpPr>
            <a:cxnSpLocks/>
          </p:cNvCxnSpPr>
          <p:nvPr/>
        </p:nvCxnSpPr>
        <p:spPr bwMode="auto">
          <a:xfrm>
            <a:off x="1073436" y="3164889"/>
            <a:ext cx="0" cy="328474"/>
          </a:xfrm>
          <a:prstGeom prst="line">
            <a:avLst/>
          </a:prstGeom>
          <a:noFill/>
          <a:ln w="44450" cap="flat" cmpd="sng" algn="ctr">
            <a:solidFill>
              <a:schemeClr val="accent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8133522F-17EF-F28B-6243-C26C88743663}"/>
              </a:ext>
            </a:extLst>
          </p:cNvPr>
          <p:cNvCxnSpPr>
            <a:cxnSpLocks/>
          </p:cNvCxnSpPr>
          <p:nvPr/>
        </p:nvCxnSpPr>
        <p:spPr bwMode="auto">
          <a:xfrm>
            <a:off x="1019677" y="3147134"/>
            <a:ext cx="0" cy="346229"/>
          </a:xfrm>
          <a:prstGeom prst="line">
            <a:avLst/>
          </a:prstGeom>
          <a:noFill/>
          <a:ln w="44450" cap="flat" cmpd="sng" algn="ctr">
            <a:solidFill>
              <a:schemeClr val="accent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7AD19AB4-976E-0BE5-B4F3-012E5A420F12}"/>
              </a:ext>
            </a:extLst>
          </p:cNvPr>
          <p:cNvCxnSpPr>
            <a:cxnSpLocks/>
          </p:cNvCxnSpPr>
          <p:nvPr/>
        </p:nvCxnSpPr>
        <p:spPr bwMode="auto">
          <a:xfrm>
            <a:off x="912159" y="2246050"/>
            <a:ext cx="0" cy="1247313"/>
          </a:xfrm>
          <a:prstGeom prst="line">
            <a:avLst/>
          </a:prstGeom>
          <a:noFill/>
          <a:ln w="44450" cap="flat" cmpd="sng" algn="ctr">
            <a:solidFill>
              <a:schemeClr val="accent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D996A415-5F0B-5E95-3310-EE7D2B6BF4BE}"/>
              </a:ext>
            </a:extLst>
          </p:cNvPr>
          <p:cNvCxnSpPr>
            <a:cxnSpLocks/>
          </p:cNvCxnSpPr>
          <p:nvPr/>
        </p:nvCxnSpPr>
        <p:spPr bwMode="auto">
          <a:xfrm>
            <a:off x="965918" y="3102746"/>
            <a:ext cx="0" cy="390617"/>
          </a:xfrm>
          <a:prstGeom prst="line">
            <a:avLst/>
          </a:prstGeom>
          <a:noFill/>
          <a:ln w="44450" cap="flat" cmpd="sng" algn="ctr">
            <a:solidFill>
              <a:schemeClr val="accent3"/>
            </a:solidFill>
            <a:prstDash val="solid"/>
            <a:round/>
            <a:headEnd type="none" w="med" len="med"/>
            <a:tailEnd type="none" w="med" len="med"/>
          </a:ln>
          <a:effectLst/>
        </p:spPr>
      </p:cxnSp>
      <p:grpSp>
        <p:nvGrpSpPr>
          <p:cNvPr id="42" name="Group 41">
            <a:extLst>
              <a:ext uri="{FF2B5EF4-FFF2-40B4-BE49-F238E27FC236}">
                <a16:creationId xmlns:a16="http://schemas.microsoft.com/office/drawing/2014/main" id="{26C38142-35C8-00FD-E077-DC3FBE788076}"/>
              </a:ext>
            </a:extLst>
          </p:cNvPr>
          <p:cNvGrpSpPr/>
          <p:nvPr/>
        </p:nvGrpSpPr>
        <p:grpSpPr>
          <a:xfrm>
            <a:off x="793940" y="2181349"/>
            <a:ext cx="5240005" cy="3487861"/>
            <a:chOff x="688803" y="2181349"/>
            <a:chExt cx="11779251" cy="3487861"/>
          </a:xfrm>
        </p:grpSpPr>
        <p:cxnSp>
          <p:nvCxnSpPr>
            <p:cNvPr id="21" name="Straight Connector 20">
              <a:extLst>
                <a:ext uri="{FF2B5EF4-FFF2-40B4-BE49-F238E27FC236}">
                  <a16:creationId xmlns:a16="http://schemas.microsoft.com/office/drawing/2014/main" id="{C824F00C-BB7D-C18E-B869-4CD749F149FF}"/>
                </a:ext>
              </a:extLst>
            </p:cNvPr>
            <p:cNvCxnSpPr>
              <a:cxnSpLocks/>
            </p:cNvCxnSpPr>
            <p:nvPr/>
          </p:nvCxnSpPr>
          <p:spPr bwMode="auto">
            <a:xfrm>
              <a:off x="688803" y="2181349"/>
              <a:ext cx="189385"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918ACC7E-661E-FE87-910A-CF58ABC44B30}"/>
                </a:ext>
              </a:extLst>
            </p:cNvPr>
            <p:cNvCxnSpPr>
              <a:cxnSpLocks/>
            </p:cNvCxnSpPr>
            <p:nvPr/>
          </p:nvCxnSpPr>
          <p:spPr bwMode="auto">
            <a:xfrm>
              <a:off x="688803" y="2617332"/>
              <a:ext cx="189385"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63EA2EA2-D47F-D1B7-A9AE-74A13BFF0B21}"/>
                </a:ext>
              </a:extLst>
            </p:cNvPr>
            <p:cNvCxnSpPr>
              <a:cxnSpLocks/>
            </p:cNvCxnSpPr>
            <p:nvPr/>
          </p:nvCxnSpPr>
          <p:spPr bwMode="auto">
            <a:xfrm>
              <a:off x="688803" y="3053315"/>
              <a:ext cx="189385"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9D8394AA-401F-2E5C-A681-E6793B1A8482}"/>
                </a:ext>
              </a:extLst>
            </p:cNvPr>
            <p:cNvCxnSpPr>
              <a:cxnSpLocks/>
            </p:cNvCxnSpPr>
            <p:nvPr/>
          </p:nvCxnSpPr>
          <p:spPr bwMode="auto">
            <a:xfrm>
              <a:off x="688803" y="3925281"/>
              <a:ext cx="189385"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7C3A16E4-529A-E3DD-37DB-631FA2039798}"/>
                </a:ext>
              </a:extLst>
            </p:cNvPr>
            <p:cNvCxnSpPr>
              <a:cxnSpLocks/>
            </p:cNvCxnSpPr>
            <p:nvPr/>
          </p:nvCxnSpPr>
          <p:spPr bwMode="auto">
            <a:xfrm>
              <a:off x="688803" y="4361264"/>
              <a:ext cx="189385"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F6882AEE-1989-382F-7342-3D7304BBC41F}"/>
                </a:ext>
              </a:extLst>
            </p:cNvPr>
            <p:cNvCxnSpPr>
              <a:cxnSpLocks/>
            </p:cNvCxnSpPr>
            <p:nvPr/>
          </p:nvCxnSpPr>
          <p:spPr bwMode="auto">
            <a:xfrm>
              <a:off x="688803" y="4797247"/>
              <a:ext cx="189385"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7AD7B0DF-F19E-2C32-C979-18FACF1D7AA6}"/>
                </a:ext>
              </a:extLst>
            </p:cNvPr>
            <p:cNvCxnSpPr>
              <a:cxnSpLocks/>
            </p:cNvCxnSpPr>
            <p:nvPr/>
          </p:nvCxnSpPr>
          <p:spPr bwMode="auto">
            <a:xfrm>
              <a:off x="688803" y="5233230"/>
              <a:ext cx="189385"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427529D6-408D-A4CD-2076-3BE29E2DF0E7}"/>
                </a:ext>
              </a:extLst>
            </p:cNvPr>
            <p:cNvCxnSpPr>
              <a:cxnSpLocks/>
            </p:cNvCxnSpPr>
            <p:nvPr/>
          </p:nvCxnSpPr>
          <p:spPr bwMode="auto">
            <a:xfrm>
              <a:off x="688803" y="5669210"/>
              <a:ext cx="189385"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1E2C617B-1EF8-D97C-E5CE-D555A960AA59}"/>
                </a:ext>
              </a:extLst>
            </p:cNvPr>
            <p:cNvCxnSpPr>
              <a:cxnSpLocks/>
            </p:cNvCxnSpPr>
            <p:nvPr/>
          </p:nvCxnSpPr>
          <p:spPr bwMode="auto">
            <a:xfrm>
              <a:off x="688803" y="3489298"/>
              <a:ext cx="11779251" cy="0"/>
            </a:xfrm>
            <a:prstGeom prst="line">
              <a:avLst/>
            </a:prstGeom>
            <a:noFill/>
            <a:ln w="28575" cap="flat" cmpd="sng" algn="ctr">
              <a:solidFill>
                <a:schemeClr val="bg1"/>
              </a:solidFill>
              <a:prstDash val="solid"/>
              <a:round/>
              <a:headEnd type="none" w="med" len="med"/>
              <a:tailEnd type="none" w="med" len="med"/>
            </a:ln>
            <a:effectLst/>
          </p:spPr>
        </p:cxnSp>
      </p:grpSp>
      <p:cxnSp>
        <p:nvCxnSpPr>
          <p:cNvPr id="228" name="Straight Connector 227">
            <a:extLst>
              <a:ext uri="{FF2B5EF4-FFF2-40B4-BE49-F238E27FC236}">
                <a16:creationId xmlns:a16="http://schemas.microsoft.com/office/drawing/2014/main" id="{2065F65E-E0FC-67C5-5EA7-E7A320FE11CD}"/>
              </a:ext>
            </a:extLst>
          </p:cNvPr>
          <p:cNvCxnSpPr>
            <a:cxnSpLocks/>
          </p:cNvCxnSpPr>
          <p:nvPr/>
        </p:nvCxnSpPr>
        <p:spPr bwMode="auto">
          <a:xfrm>
            <a:off x="870228" y="3049833"/>
            <a:ext cx="5163717" cy="0"/>
          </a:xfrm>
          <a:prstGeom prst="line">
            <a:avLst/>
          </a:prstGeom>
          <a:noFill/>
          <a:ln w="28575" cap="flat" cmpd="sng" algn="ctr">
            <a:solidFill>
              <a:schemeClr val="bg1"/>
            </a:solidFill>
            <a:prstDash val="dash"/>
            <a:round/>
            <a:headEnd type="none" w="med" len="med"/>
            <a:tailEnd type="none" w="med" len="med"/>
          </a:ln>
          <a:effectLst/>
        </p:spPr>
      </p:cxnSp>
      <p:cxnSp>
        <p:nvCxnSpPr>
          <p:cNvPr id="230" name="Straight Connector 229">
            <a:extLst>
              <a:ext uri="{FF2B5EF4-FFF2-40B4-BE49-F238E27FC236}">
                <a16:creationId xmlns:a16="http://schemas.microsoft.com/office/drawing/2014/main" id="{AAD18D18-298C-026C-F79E-337D872EF06C}"/>
              </a:ext>
            </a:extLst>
          </p:cNvPr>
          <p:cNvCxnSpPr>
            <a:cxnSpLocks/>
          </p:cNvCxnSpPr>
          <p:nvPr/>
        </p:nvCxnSpPr>
        <p:spPr bwMode="auto">
          <a:xfrm>
            <a:off x="870228" y="4153336"/>
            <a:ext cx="5163717" cy="0"/>
          </a:xfrm>
          <a:prstGeom prst="line">
            <a:avLst/>
          </a:prstGeom>
          <a:noFill/>
          <a:ln w="28575" cap="flat" cmpd="sng" algn="ctr">
            <a:solidFill>
              <a:schemeClr val="bg1"/>
            </a:solidFill>
            <a:prstDash val="dash"/>
            <a:round/>
            <a:headEnd type="none" w="med" len="med"/>
            <a:tailEnd type="none" w="med" len="med"/>
          </a:ln>
          <a:effectLst/>
        </p:spPr>
      </p:cxnSp>
      <p:sp>
        <p:nvSpPr>
          <p:cNvPr id="231" name="TextBox 230">
            <a:extLst>
              <a:ext uri="{FF2B5EF4-FFF2-40B4-BE49-F238E27FC236}">
                <a16:creationId xmlns:a16="http://schemas.microsoft.com/office/drawing/2014/main" id="{7DEFD65E-0709-1B60-F78C-C791C348BE24}"/>
              </a:ext>
            </a:extLst>
          </p:cNvPr>
          <p:cNvSpPr txBox="1"/>
          <p:nvPr/>
        </p:nvSpPr>
        <p:spPr bwMode="auto">
          <a:xfrm rot="16200000">
            <a:off x="4920445" y="3559587"/>
            <a:ext cx="28246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BOR Change From Baseline</a:t>
            </a:r>
          </a:p>
        </p:txBody>
      </p:sp>
      <p:cxnSp>
        <p:nvCxnSpPr>
          <p:cNvPr id="233" name="Straight Connector 232">
            <a:extLst>
              <a:ext uri="{FF2B5EF4-FFF2-40B4-BE49-F238E27FC236}">
                <a16:creationId xmlns:a16="http://schemas.microsoft.com/office/drawing/2014/main" id="{4CAAFD83-6B6B-3AFA-B683-C27B4D34A4F9}"/>
              </a:ext>
            </a:extLst>
          </p:cNvPr>
          <p:cNvCxnSpPr/>
          <p:nvPr/>
        </p:nvCxnSpPr>
        <p:spPr bwMode="auto">
          <a:xfrm>
            <a:off x="6883744" y="2291548"/>
            <a:ext cx="0" cy="3486930"/>
          </a:xfrm>
          <a:prstGeom prst="line">
            <a:avLst/>
          </a:prstGeom>
          <a:noFill/>
          <a:ln w="28575" cap="flat" cmpd="sng" algn="ctr">
            <a:solidFill>
              <a:schemeClr val="bg1"/>
            </a:solidFill>
            <a:prstDash val="solid"/>
            <a:round/>
            <a:headEnd type="none" w="med" len="med"/>
            <a:tailEnd type="none" w="med" len="med"/>
          </a:ln>
          <a:effectLst/>
        </p:spPr>
      </p:cxnSp>
      <p:sp>
        <p:nvSpPr>
          <p:cNvPr id="248" name="TextBox 247">
            <a:extLst>
              <a:ext uri="{FF2B5EF4-FFF2-40B4-BE49-F238E27FC236}">
                <a16:creationId xmlns:a16="http://schemas.microsoft.com/office/drawing/2014/main" id="{387889A2-8001-3576-84E0-126968185352}"/>
              </a:ext>
            </a:extLst>
          </p:cNvPr>
          <p:cNvSpPr txBox="1"/>
          <p:nvPr/>
        </p:nvSpPr>
        <p:spPr bwMode="auto">
          <a:xfrm>
            <a:off x="6474992" y="2162635"/>
            <a:ext cx="4231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249" name="TextBox 248">
            <a:extLst>
              <a:ext uri="{FF2B5EF4-FFF2-40B4-BE49-F238E27FC236}">
                <a16:creationId xmlns:a16="http://schemas.microsoft.com/office/drawing/2014/main" id="{17AE72B1-FA3C-A01F-8BD4-5AE2D80D194A}"/>
              </a:ext>
            </a:extLst>
          </p:cNvPr>
          <p:cNvSpPr txBox="1"/>
          <p:nvPr/>
        </p:nvSpPr>
        <p:spPr bwMode="auto">
          <a:xfrm>
            <a:off x="6474992" y="2569035"/>
            <a:ext cx="4231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250" name="TextBox 249">
            <a:extLst>
              <a:ext uri="{FF2B5EF4-FFF2-40B4-BE49-F238E27FC236}">
                <a16:creationId xmlns:a16="http://schemas.microsoft.com/office/drawing/2014/main" id="{D63BB801-2641-290A-685A-C12922D7EF6D}"/>
              </a:ext>
            </a:extLst>
          </p:cNvPr>
          <p:cNvSpPr txBox="1"/>
          <p:nvPr/>
        </p:nvSpPr>
        <p:spPr bwMode="auto">
          <a:xfrm>
            <a:off x="6474992" y="3007185"/>
            <a:ext cx="4231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251" name="TextBox 250">
            <a:extLst>
              <a:ext uri="{FF2B5EF4-FFF2-40B4-BE49-F238E27FC236}">
                <a16:creationId xmlns:a16="http://schemas.microsoft.com/office/drawing/2014/main" id="{F90B2165-EBA8-2197-057F-F0CDB155F1C8}"/>
              </a:ext>
            </a:extLst>
          </p:cNvPr>
          <p:cNvSpPr txBox="1"/>
          <p:nvPr/>
        </p:nvSpPr>
        <p:spPr bwMode="auto">
          <a:xfrm>
            <a:off x="6589309" y="3413464"/>
            <a:ext cx="256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252" name="TextBox 251">
            <a:extLst>
              <a:ext uri="{FF2B5EF4-FFF2-40B4-BE49-F238E27FC236}">
                <a16:creationId xmlns:a16="http://schemas.microsoft.com/office/drawing/2014/main" id="{DC3A1623-4282-BA7F-0D62-DD98699D8F4A}"/>
              </a:ext>
            </a:extLst>
          </p:cNvPr>
          <p:cNvSpPr txBox="1"/>
          <p:nvPr/>
        </p:nvSpPr>
        <p:spPr bwMode="auto">
          <a:xfrm>
            <a:off x="6410030" y="3851735"/>
            <a:ext cx="5134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253" name="TextBox 252">
            <a:extLst>
              <a:ext uri="{FF2B5EF4-FFF2-40B4-BE49-F238E27FC236}">
                <a16:creationId xmlns:a16="http://schemas.microsoft.com/office/drawing/2014/main" id="{3FE75BCA-777D-E4BB-2FA9-68F065160334}"/>
              </a:ext>
            </a:extLst>
          </p:cNvPr>
          <p:cNvSpPr txBox="1"/>
          <p:nvPr/>
        </p:nvSpPr>
        <p:spPr bwMode="auto">
          <a:xfrm>
            <a:off x="6410030" y="4283535"/>
            <a:ext cx="5134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254" name="TextBox 253">
            <a:extLst>
              <a:ext uri="{FF2B5EF4-FFF2-40B4-BE49-F238E27FC236}">
                <a16:creationId xmlns:a16="http://schemas.microsoft.com/office/drawing/2014/main" id="{EC19D535-073E-1507-02D8-EBB1F7D472DD}"/>
              </a:ext>
            </a:extLst>
          </p:cNvPr>
          <p:cNvSpPr txBox="1"/>
          <p:nvPr/>
        </p:nvSpPr>
        <p:spPr bwMode="auto">
          <a:xfrm>
            <a:off x="6410030" y="4708985"/>
            <a:ext cx="5134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255" name="TextBox 254">
            <a:extLst>
              <a:ext uri="{FF2B5EF4-FFF2-40B4-BE49-F238E27FC236}">
                <a16:creationId xmlns:a16="http://schemas.microsoft.com/office/drawing/2014/main" id="{E56F6386-70FB-B45A-E312-03ADDF757B59}"/>
              </a:ext>
            </a:extLst>
          </p:cNvPr>
          <p:cNvSpPr txBox="1"/>
          <p:nvPr/>
        </p:nvSpPr>
        <p:spPr bwMode="auto">
          <a:xfrm>
            <a:off x="6410030" y="5147135"/>
            <a:ext cx="5134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256" name="TextBox 255">
            <a:extLst>
              <a:ext uri="{FF2B5EF4-FFF2-40B4-BE49-F238E27FC236}">
                <a16:creationId xmlns:a16="http://schemas.microsoft.com/office/drawing/2014/main" id="{0A30BCDE-5DAA-6BC0-C7B0-EA98BB9A2BA0}"/>
              </a:ext>
            </a:extLst>
          </p:cNvPr>
          <p:cNvSpPr txBox="1"/>
          <p:nvPr/>
        </p:nvSpPr>
        <p:spPr bwMode="auto">
          <a:xfrm>
            <a:off x="6286955" y="5547185"/>
            <a:ext cx="6048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257" name="Rectangle 256">
            <a:extLst>
              <a:ext uri="{FF2B5EF4-FFF2-40B4-BE49-F238E27FC236}">
                <a16:creationId xmlns:a16="http://schemas.microsoft.com/office/drawing/2014/main" id="{042B2DC8-A35C-4BDC-EC1F-F421174AA9A8}"/>
              </a:ext>
            </a:extLst>
          </p:cNvPr>
          <p:cNvSpPr/>
          <p:nvPr/>
        </p:nvSpPr>
        <p:spPr bwMode="auto">
          <a:xfrm>
            <a:off x="11843767" y="3593179"/>
            <a:ext cx="107597" cy="1389882"/>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8" name="Rectangle 257">
            <a:extLst>
              <a:ext uri="{FF2B5EF4-FFF2-40B4-BE49-F238E27FC236}">
                <a16:creationId xmlns:a16="http://schemas.microsoft.com/office/drawing/2014/main" id="{0F20B4F4-4130-7405-FB8B-620D0C2C4A02}"/>
              </a:ext>
            </a:extLst>
          </p:cNvPr>
          <p:cNvSpPr/>
          <p:nvPr/>
        </p:nvSpPr>
        <p:spPr bwMode="auto">
          <a:xfrm>
            <a:off x="11713638" y="3593179"/>
            <a:ext cx="107597" cy="1364715"/>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9" name="Rectangle 258">
            <a:extLst>
              <a:ext uri="{FF2B5EF4-FFF2-40B4-BE49-F238E27FC236}">
                <a16:creationId xmlns:a16="http://schemas.microsoft.com/office/drawing/2014/main" id="{57FE99B2-FA10-2C40-0E8E-F1810D17A0DD}"/>
              </a:ext>
            </a:extLst>
          </p:cNvPr>
          <p:cNvSpPr/>
          <p:nvPr/>
        </p:nvSpPr>
        <p:spPr bwMode="auto">
          <a:xfrm>
            <a:off x="11583505" y="3593180"/>
            <a:ext cx="107597" cy="1356326"/>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0" name="Rectangle 259">
            <a:extLst>
              <a:ext uri="{FF2B5EF4-FFF2-40B4-BE49-F238E27FC236}">
                <a16:creationId xmlns:a16="http://schemas.microsoft.com/office/drawing/2014/main" id="{A4AA2CF6-CA76-E267-E620-266649D850D2}"/>
              </a:ext>
            </a:extLst>
          </p:cNvPr>
          <p:cNvSpPr/>
          <p:nvPr/>
        </p:nvSpPr>
        <p:spPr bwMode="auto">
          <a:xfrm>
            <a:off x="11453372" y="3593180"/>
            <a:ext cx="107597" cy="1293407"/>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1" name="Rectangle 260">
            <a:extLst>
              <a:ext uri="{FF2B5EF4-FFF2-40B4-BE49-F238E27FC236}">
                <a16:creationId xmlns:a16="http://schemas.microsoft.com/office/drawing/2014/main" id="{9827376B-D9E6-7481-565B-CC9800C6A095}"/>
              </a:ext>
            </a:extLst>
          </p:cNvPr>
          <p:cNvSpPr/>
          <p:nvPr/>
        </p:nvSpPr>
        <p:spPr bwMode="auto">
          <a:xfrm>
            <a:off x="11323239" y="3593181"/>
            <a:ext cx="107597" cy="1264046"/>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2" name="Rectangle 261">
            <a:extLst>
              <a:ext uri="{FF2B5EF4-FFF2-40B4-BE49-F238E27FC236}">
                <a16:creationId xmlns:a16="http://schemas.microsoft.com/office/drawing/2014/main" id="{34462F61-D6BB-11F1-AC5F-2DB7635DEC55}"/>
              </a:ext>
            </a:extLst>
          </p:cNvPr>
          <p:cNvSpPr/>
          <p:nvPr/>
        </p:nvSpPr>
        <p:spPr bwMode="auto">
          <a:xfrm>
            <a:off x="11193106" y="3593181"/>
            <a:ext cx="107597" cy="1251461"/>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3" name="Rectangle 262">
            <a:extLst>
              <a:ext uri="{FF2B5EF4-FFF2-40B4-BE49-F238E27FC236}">
                <a16:creationId xmlns:a16="http://schemas.microsoft.com/office/drawing/2014/main" id="{A54BCCB9-01E8-EF64-9F6C-6BEF7CB709E2}"/>
              </a:ext>
            </a:extLst>
          </p:cNvPr>
          <p:cNvSpPr/>
          <p:nvPr/>
        </p:nvSpPr>
        <p:spPr bwMode="auto">
          <a:xfrm>
            <a:off x="11062973" y="3593181"/>
            <a:ext cx="107597" cy="1196933"/>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4" name="Rectangle 263">
            <a:extLst>
              <a:ext uri="{FF2B5EF4-FFF2-40B4-BE49-F238E27FC236}">
                <a16:creationId xmlns:a16="http://schemas.microsoft.com/office/drawing/2014/main" id="{7F802216-046B-4E3A-3FD5-24D3C9E9D219}"/>
              </a:ext>
            </a:extLst>
          </p:cNvPr>
          <p:cNvSpPr/>
          <p:nvPr/>
        </p:nvSpPr>
        <p:spPr bwMode="auto">
          <a:xfrm>
            <a:off x="10932840" y="3593181"/>
            <a:ext cx="107597" cy="1146599"/>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5" name="Rectangle 264">
            <a:extLst>
              <a:ext uri="{FF2B5EF4-FFF2-40B4-BE49-F238E27FC236}">
                <a16:creationId xmlns:a16="http://schemas.microsoft.com/office/drawing/2014/main" id="{114CC6A3-0121-0B02-4E70-BDF5E60C69FD}"/>
              </a:ext>
            </a:extLst>
          </p:cNvPr>
          <p:cNvSpPr/>
          <p:nvPr/>
        </p:nvSpPr>
        <p:spPr bwMode="auto">
          <a:xfrm>
            <a:off x="10802707" y="3593182"/>
            <a:ext cx="107597" cy="1121432"/>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6" name="Rectangle 265">
            <a:extLst>
              <a:ext uri="{FF2B5EF4-FFF2-40B4-BE49-F238E27FC236}">
                <a16:creationId xmlns:a16="http://schemas.microsoft.com/office/drawing/2014/main" id="{1F3C046D-208C-52D9-7F4A-89A4F1DD1915}"/>
              </a:ext>
            </a:extLst>
          </p:cNvPr>
          <p:cNvSpPr/>
          <p:nvPr/>
        </p:nvSpPr>
        <p:spPr bwMode="auto">
          <a:xfrm>
            <a:off x="10672574" y="3593182"/>
            <a:ext cx="107597" cy="1108847"/>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7" name="Rectangle 266">
            <a:extLst>
              <a:ext uri="{FF2B5EF4-FFF2-40B4-BE49-F238E27FC236}">
                <a16:creationId xmlns:a16="http://schemas.microsoft.com/office/drawing/2014/main" id="{AF02C4C0-D102-656F-2DD9-E8E59DCB4051}"/>
              </a:ext>
            </a:extLst>
          </p:cNvPr>
          <p:cNvSpPr/>
          <p:nvPr/>
        </p:nvSpPr>
        <p:spPr bwMode="auto">
          <a:xfrm>
            <a:off x="10542441" y="3593182"/>
            <a:ext cx="107597" cy="1087875"/>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8" name="Rectangle 267">
            <a:extLst>
              <a:ext uri="{FF2B5EF4-FFF2-40B4-BE49-F238E27FC236}">
                <a16:creationId xmlns:a16="http://schemas.microsoft.com/office/drawing/2014/main" id="{CBFFD725-AFC1-464D-9147-54E98C5ACE19}"/>
              </a:ext>
            </a:extLst>
          </p:cNvPr>
          <p:cNvSpPr/>
          <p:nvPr/>
        </p:nvSpPr>
        <p:spPr bwMode="auto">
          <a:xfrm>
            <a:off x="10412308" y="3593182"/>
            <a:ext cx="107597" cy="1087875"/>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9" name="Rectangle 268">
            <a:extLst>
              <a:ext uri="{FF2B5EF4-FFF2-40B4-BE49-F238E27FC236}">
                <a16:creationId xmlns:a16="http://schemas.microsoft.com/office/drawing/2014/main" id="{C5510087-EFE4-BBEA-48B0-988DFDFD58F5}"/>
              </a:ext>
            </a:extLst>
          </p:cNvPr>
          <p:cNvSpPr/>
          <p:nvPr/>
        </p:nvSpPr>
        <p:spPr bwMode="auto">
          <a:xfrm>
            <a:off x="10282175" y="3593182"/>
            <a:ext cx="107597" cy="1087875"/>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0" name="Rectangle 269">
            <a:extLst>
              <a:ext uri="{FF2B5EF4-FFF2-40B4-BE49-F238E27FC236}">
                <a16:creationId xmlns:a16="http://schemas.microsoft.com/office/drawing/2014/main" id="{8BAEEF5C-7E40-77B9-611C-0963A59A9306}"/>
              </a:ext>
            </a:extLst>
          </p:cNvPr>
          <p:cNvSpPr/>
          <p:nvPr/>
        </p:nvSpPr>
        <p:spPr bwMode="auto">
          <a:xfrm>
            <a:off x="10152042" y="3593182"/>
            <a:ext cx="107597" cy="903317"/>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1" name="Rectangle 270">
            <a:extLst>
              <a:ext uri="{FF2B5EF4-FFF2-40B4-BE49-F238E27FC236}">
                <a16:creationId xmlns:a16="http://schemas.microsoft.com/office/drawing/2014/main" id="{1239FD5C-7C1D-FA33-B9A7-31378978C5C5}"/>
              </a:ext>
            </a:extLst>
          </p:cNvPr>
          <p:cNvSpPr/>
          <p:nvPr/>
        </p:nvSpPr>
        <p:spPr bwMode="auto">
          <a:xfrm>
            <a:off x="9761643" y="3593182"/>
            <a:ext cx="107597" cy="815233"/>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2" name="Rectangle 271">
            <a:extLst>
              <a:ext uri="{FF2B5EF4-FFF2-40B4-BE49-F238E27FC236}">
                <a16:creationId xmlns:a16="http://schemas.microsoft.com/office/drawing/2014/main" id="{E9CFD8CE-9541-8B5D-AA1C-79F99F75B11C}"/>
              </a:ext>
            </a:extLst>
          </p:cNvPr>
          <p:cNvSpPr/>
          <p:nvPr/>
        </p:nvSpPr>
        <p:spPr bwMode="auto">
          <a:xfrm>
            <a:off x="9501377" y="3593183"/>
            <a:ext cx="107597" cy="760704"/>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3" name="Rectangle 272">
            <a:extLst>
              <a:ext uri="{FF2B5EF4-FFF2-40B4-BE49-F238E27FC236}">
                <a16:creationId xmlns:a16="http://schemas.microsoft.com/office/drawing/2014/main" id="{50CDC1CA-F922-AE54-9C04-A0B5F509A601}"/>
              </a:ext>
            </a:extLst>
          </p:cNvPr>
          <p:cNvSpPr/>
          <p:nvPr/>
        </p:nvSpPr>
        <p:spPr bwMode="auto">
          <a:xfrm>
            <a:off x="9371244" y="3593183"/>
            <a:ext cx="107597" cy="748120"/>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4" name="Rectangle 273">
            <a:extLst>
              <a:ext uri="{FF2B5EF4-FFF2-40B4-BE49-F238E27FC236}">
                <a16:creationId xmlns:a16="http://schemas.microsoft.com/office/drawing/2014/main" id="{6E54D19D-2B82-8059-1FF1-777312C99553}"/>
              </a:ext>
            </a:extLst>
          </p:cNvPr>
          <p:cNvSpPr/>
          <p:nvPr/>
        </p:nvSpPr>
        <p:spPr bwMode="auto">
          <a:xfrm>
            <a:off x="8980845" y="3593183"/>
            <a:ext cx="107597" cy="693591"/>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5" name="Rectangle 274">
            <a:extLst>
              <a:ext uri="{FF2B5EF4-FFF2-40B4-BE49-F238E27FC236}">
                <a16:creationId xmlns:a16="http://schemas.microsoft.com/office/drawing/2014/main" id="{CDD77BBB-DEDF-C075-6859-7AD30D7CFBF8}"/>
              </a:ext>
            </a:extLst>
          </p:cNvPr>
          <p:cNvSpPr/>
          <p:nvPr/>
        </p:nvSpPr>
        <p:spPr bwMode="auto">
          <a:xfrm>
            <a:off x="8460313" y="3593183"/>
            <a:ext cx="107597" cy="655841"/>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6" name="Rectangle 275">
            <a:extLst>
              <a:ext uri="{FF2B5EF4-FFF2-40B4-BE49-F238E27FC236}">
                <a16:creationId xmlns:a16="http://schemas.microsoft.com/office/drawing/2014/main" id="{762E9659-9A39-BE83-62CC-5F1A9340C12D}"/>
              </a:ext>
            </a:extLst>
          </p:cNvPr>
          <p:cNvSpPr/>
          <p:nvPr/>
        </p:nvSpPr>
        <p:spPr bwMode="auto">
          <a:xfrm>
            <a:off x="10021909" y="3593182"/>
            <a:ext cx="107597" cy="865567"/>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7" name="Rectangle 276">
            <a:extLst>
              <a:ext uri="{FF2B5EF4-FFF2-40B4-BE49-F238E27FC236}">
                <a16:creationId xmlns:a16="http://schemas.microsoft.com/office/drawing/2014/main" id="{A48E5774-8EA8-96AD-1E7D-1D2D692A4E64}"/>
              </a:ext>
            </a:extLst>
          </p:cNvPr>
          <p:cNvSpPr/>
          <p:nvPr/>
        </p:nvSpPr>
        <p:spPr bwMode="auto">
          <a:xfrm>
            <a:off x="9891776" y="3593182"/>
            <a:ext cx="107597" cy="836205"/>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8" name="Rectangle 277">
            <a:extLst>
              <a:ext uri="{FF2B5EF4-FFF2-40B4-BE49-F238E27FC236}">
                <a16:creationId xmlns:a16="http://schemas.microsoft.com/office/drawing/2014/main" id="{2DA0AC2E-9F14-9A6A-55AC-9236E89CEE9B}"/>
              </a:ext>
            </a:extLst>
          </p:cNvPr>
          <p:cNvSpPr/>
          <p:nvPr/>
        </p:nvSpPr>
        <p:spPr bwMode="auto">
          <a:xfrm>
            <a:off x="9631510" y="3593183"/>
            <a:ext cx="107597" cy="790066"/>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9" name="Rectangle 278">
            <a:extLst>
              <a:ext uri="{FF2B5EF4-FFF2-40B4-BE49-F238E27FC236}">
                <a16:creationId xmlns:a16="http://schemas.microsoft.com/office/drawing/2014/main" id="{2C7784D6-5302-0F02-C2E2-26F2EDF8FE65}"/>
              </a:ext>
            </a:extLst>
          </p:cNvPr>
          <p:cNvSpPr/>
          <p:nvPr/>
        </p:nvSpPr>
        <p:spPr bwMode="auto">
          <a:xfrm>
            <a:off x="9241111" y="3593183"/>
            <a:ext cx="107597" cy="714564"/>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0" name="Rectangle 279">
            <a:extLst>
              <a:ext uri="{FF2B5EF4-FFF2-40B4-BE49-F238E27FC236}">
                <a16:creationId xmlns:a16="http://schemas.microsoft.com/office/drawing/2014/main" id="{ACFBC615-40B9-545D-ED52-742848AE9C48}"/>
              </a:ext>
            </a:extLst>
          </p:cNvPr>
          <p:cNvSpPr/>
          <p:nvPr/>
        </p:nvSpPr>
        <p:spPr bwMode="auto">
          <a:xfrm>
            <a:off x="9110978" y="3593183"/>
            <a:ext cx="107597" cy="706175"/>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1" name="Rectangle 280">
            <a:extLst>
              <a:ext uri="{FF2B5EF4-FFF2-40B4-BE49-F238E27FC236}">
                <a16:creationId xmlns:a16="http://schemas.microsoft.com/office/drawing/2014/main" id="{C2F5D661-0DC7-4D27-8818-552645BB0E10}"/>
              </a:ext>
            </a:extLst>
          </p:cNvPr>
          <p:cNvSpPr/>
          <p:nvPr/>
        </p:nvSpPr>
        <p:spPr bwMode="auto">
          <a:xfrm>
            <a:off x="8850712" y="3593184"/>
            <a:ext cx="107597" cy="685202"/>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2" name="Rectangle 281">
            <a:extLst>
              <a:ext uri="{FF2B5EF4-FFF2-40B4-BE49-F238E27FC236}">
                <a16:creationId xmlns:a16="http://schemas.microsoft.com/office/drawing/2014/main" id="{47BF23DE-439F-F44E-EEA8-1338926C9BBF}"/>
              </a:ext>
            </a:extLst>
          </p:cNvPr>
          <p:cNvSpPr/>
          <p:nvPr/>
        </p:nvSpPr>
        <p:spPr bwMode="auto">
          <a:xfrm>
            <a:off x="8720579" y="3593184"/>
            <a:ext cx="107597" cy="672618"/>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3" name="Rectangle 282">
            <a:extLst>
              <a:ext uri="{FF2B5EF4-FFF2-40B4-BE49-F238E27FC236}">
                <a16:creationId xmlns:a16="http://schemas.microsoft.com/office/drawing/2014/main" id="{078DF948-7254-8FC3-47F3-13E441477E76}"/>
              </a:ext>
            </a:extLst>
          </p:cNvPr>
          <p:cNvSpPr/>
          <p:nvPr/>
        </p:nvSpPr>
        <p:spPr bwMode="auto">
          <a:xfrm>
            <a:off x="8590446" y="3593184"/>
            <a:ext cx="107597" cy="672618"/>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4" name="Rectangle 283">
            <a:extLst>
              <a:ext uri="{FF2B5EF4-FFF2-40B4-BE49-F238E27FC236}">
                <a16:creationId xmlns:a16="http://schemas.microsoft.com/office/drawing/2014/main" id="{10374794-C866-9045-874A-CC42B75104FF}"/>
              </a:ext>
            </a:extLst>
          </p:cNvPr>
          <p:cNvSpPr/>
          <p:nvPr/>
        </p:nvSpPr>
        <p:spPr bwMode="auto">
          <a:xfrm>
            <a:off x="8330180" y="3593184"/>
            <a:ext cx="107597" cy="616866"/>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5" name="Rectangle 284">
            <a:extLst>
              <a:ext uri="{FF2B5EF4-FFF2-40B4-BE49-F238E27FC236}">
                <a16:creationId xmlns:a16="http://schemas.microsoft.com/office/drawing/2014/main" id="{F0D33254-8BF4-D859-5D86-5BA43FD5E9C7}"/>
              </a:ext>
            </a:extLst>
          </p:cNvPr>
          <p:cNvSpPr/>
          <p:nvPr/>
        </p:nvSpPr>
        <p:spPr bwMode="auto">
          <a:xfrm>
            <a:off x="8200047" y="3593184"/>
            <a:ext cx="107597" cy="604166"/>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6" name="Rectangle 285">
            <a:extLst>
              <a:ext uri="{FF2B5EF4-FFF2-40B4-BE49-F238E27FC236}">
                <a16:creationId xmlns:a16="http://schemas.microsoft.com/office/drawing/2014/main" id="{C6098230-E232-E72B-C0EA-F40CCB8A8981}"/>
              </a:ext>
            </a:extLst>
          </p:cNvPr>
          <p:cNvSpPr/>
          <p:nvPr/>
        </p:nvSpPr>
        <p:spPr bwMode="auto">
          <a:xfrm>
            <a:off x="8069914" y="3593184"/>
            <a:ext cx="107597" cy="575591"/>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7" name="Rectangle 286">
            <a:extLst>
              <a:ext uri="{FF2B5EF4-FFF2-40B4-BE49-F238E27FC236}">
                <a16:creationId xmlns:a16="http://schemas.microsoft.com/office/drawing/2014/main" id="{A24BEAE0-31F4-1E0B-B30A-39AD80956C81}"/>
              </a:ext>
            </a:extLst>
          </p:cNvPr>
          <p:cNvSpPr/>
          <p:nvPr/>
        </p:nvSpPr>
        <p:spPr bwMode="auto">
          <a:xfrm>
            <a:off x="7939781" y="3593185"/>
            <a:ext cx="107597" cy="547016"/>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8" name="Rectangle 287">
            <a:extLst>
              <a:ext uri="{FF2B5EF4-FFF2-40B4-BE49-F238E27FC236}">
                <a16:creationId xmlns:a16="http://schemas.microsoft.com/office/drawing/2014/main" id="{BED147B6-C97C-565B-BC8F-7376CF79407F}"/>
              </a:ext>
            </a:extLst>
          </p:cNvPr>
          <p:cNvSpPr/>
          <p:nvPr/>
        </p:nvSpPr>
        <p:spPr bwMode="auto">
          <a:xfrm>
            <a:off x="7809648" y="3593185"/>
            <a:ext cx="107597" cy="543840"/>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9" name="Rectangle 288">
            <a:extLst>
              <a:ext uri="{FF2B5EF4-FFF2-40B4-BE49-F238E27FC236}">
                <a16:creationId xmlns:a16="http://schemas.microsoft.com/office/drawing/2014/main" id="{F32C6FD2-8204-F136-B08B-E07CA0B39D85}"/>
              </a:ext>
            </a:extLst>
          </p:cNvPr>
          <p:cNvSpPr/>
          <p:nvPr/>
        </p:nvSpPr>
        <p:spPr bwMode="auto">
          <a:xfrm>
            <a:off x="7679515" y="3593185"/>
            <a:ext cx="107597" cy="42636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0" name="Rectangle 289">
            <a:extLst>
              <a:ext uri="{FF2B5EF4-FFF2-40B4-BE49-F238E27FC236}">
                <a16:creationId xmlns:a16="http://schemas.microsoft.com/office/drawing/2014/main" id="{21376E0B-1AC9-2483-7ECC-376B2E486FB0}"/>
              </a:ext>
            </a:extLst>
          </p:cNvPr>
          <p:cNvSpPr/>
          <p:nvPr/>
        </p:nvSpPr>
        <p:spPr bwMode="auto">
          <a:xfrm>
            <a:off x="7549382" y="3593186"/>
            <a:ext cx="107597" cy="41684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1" name="Rectangle 290">
            <a:extLst>
              <a:ext uri="{FF2B5EF4-FFF2-40B4-BE49-F238E27FC236}">
                <a16:creationId xmlns:a16="http://schemas.microsoft.com/office/drawing/2014/main" id="{BC43B463-E3C8-E596-3F12-1BCED68B77CD}"/>
              </a:ext>
            </a:extLst>
          </p:cNvPr>
          <p:cNvSpPr/>
          <p:nvPr/>
        </p:nvSpPr>
        <p:spPr bwMode="auto">
          <a:xfrm>
            <a:off x="7419249" y="3593186"/>
            <a:ext cx="107597" cy="36286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2" name="Rectangle 291">
            <a:extLst>
              <a:ext uri="{FF2B5EF4-FFF2-40B4-BE49-F238E27FC236}">
                <a16:creationId xmlns:a16="http://schemas.microsoft.com/office/drawing/2014/main" id="{6E62C068-DE9C-EE3A-F857-B8BCB0692D85}"/>
              </a:ext>
            </a:extLst>
          </p:cNvPr>
          <p:cNvSpPr/>
          <p:nvPr/>
        </p:nvSpPr>
        <p:spPr bwMode="auto">
          <a:xfrm>
            <a:off x="7289116" y="3593186"/>
            <a:ext cx="107597" cy="350164"/>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3" name="Rectangle 292">
            <a:extLst>
              <a:ext uri="{FF2B5EF4-FFF2-40B4-BE49-F238E27FC236}">
                <a16:creationId xmlns:a16="http://schemas.microsoft.com/office/drawing/2014/main" id="{8BFC65E1-DD1E-B3C6-5C8C-E740DD383379}"/>
              </a:ext>
            </a:extLst>
          </p:cNvPr>
          <p:cNvSpPr/>
          <p:nvPr/>
        </p:nvSpPr>
        <p:spPr bwMode="auto">
          <a:xfrm>
            <a:off x="7158983" y="3593187"/>
            <a:ext cx="107597" cy="261264"/>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4" name="Rectangle 293">
            <a:extLst>
              <a:ext uri="{FF2B5EF4-FFF2-40B4-BE49-F238E27FC236}">
                <a16:creationId xmlns:a16="http://schemas.microsoft.com/office/drawing/2014/main" id="{570649D7-46D4-8385-F436-BD876A2EC820}"/>
              </a:ext>
            </a:extLst>
          </p:cNvPr>
          <p:cNvSpPr/>
          <p:nvPr/>
        </p:nvSpPr>
        <p:spPr bwMode="auto">
          <a:xfrm>
            <a:off x="7028850" y="3593187"/>
            <a:ext cx="107597" cy="134263"/>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5" name="Rectangle 294">
            <a:extLst>
              <a:ext uri="{FF2B5EF4-FFF2-40B4-BE49-F238E27FC236}">
                <a16:creationId xmlns:a16="http://schemas.microsoft.com/office/drawing/2014/main" id="{49F65E68-A13C-2796-BF97-DA0506F2935B}"/>
              </a:ext>
            </a:extLst>
          </p:cNvPr>
          <p:cNvSpPr/>
          <p:nvPr/>
        </p:nvSpPr>
        <p:spPr bwMode="auto">
          <a:xfrm flipV="1">
            <a:off x="6898717" y="3270250"/>
            <a:ext cx="107597" cy="32293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46" name="Group 245">
            <a:extLst>
              <a:ext uri="{FF2B5EF4-FFF2-40B4-BE49-F238E27FC236}">
                <a16:creationId xmlns:a16="http://schemas.microsoft.com/office/drawing/2014/main" id="{88D86103-1853-58A8-A79F-106CC8E24E07}"/>
              </a:ext>
            </a:extLst>
          </p:cNvPr>
          <p:cNvGrpSpPr/>
          <p:nvPr/>
        </p:nvGrpSpPr>
        <p:grpSpPr>
          <a:xfrm>
            <a:off x="6804658" y="2319211"/>
            <a:ext cx="5167632" cy="3397250"/>
            <a:chOff x="6514236" y="2319211"/>
            <a:chExt cx="19050358" cy="3397250"/>
          </a:xfrm>
        </p:grpSpPr>
        <p:cxnSp>
          <p:nvCxnSpPr>
            <p:cNvPr id="235" name="Straight Connector 234">
              <a:extLst>
                <a:ext uri="{FF2B5EF4-FFF2-40B4-BE49-F238E27FC236}">
                  <a16:creationId xmlns:a16="http://schemas.microsoft.com/office/drawing/2014/main" id="{5538E07A-21C9-AF3B-30D4-E22107B58D62}"/>
                </a:ext>
              </a:extLst>
            </p:cNvPr>
            <p:cNvCxnSpPr/>
            <p:nvPr/>
          </p:nvCxnSpPr>
          <p:spPr bwMode="auto">
            <a:xfrm>
              <a:off x="6514236" y="2319211"/>
              <a:ext cx="273050" cy="0"/>
            </a:xfrm>
            <a:prstGeom prst="line">
              <a:avLst/>
            </a:prstGeom>
            <a:noFill/>
            <a:ln w="28575" cap="flat" cmpd="sng" algn="ctr">
              <a:solidFill>
                <a:schemeClr val="bg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B29BD13F-B6D0-F187-D7E1-8A53B633B7F0}"/>
                </a:ext>
              </a:extLst>
            </p:cNvPr>
            <p:cNvCxnSpPr/>
            <p:nvPr/>
          </p:nvCxnSpPr>
          <p:spPr bwMode="auto">
            <a:xfrm>
              <a:off x="6514236" y="2743867"/>
              <a:ext cx="273050" cy="0"/>
            </a:xfrm>
            <a:prstGeom prst="line">
              <a:avLst/>
            </a:prstGeom>
            <a:noFill/>
            <a:ln w="28575" cap="flat" cmpd="sng" algn="ctr">
              <a:solidFill>
                <a:schemeClr val="bg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7063A910-922C-EA11-9B6B-08AC3DDEBE2C}"/>
                </a:ext>
              </a:extLst>
            </p:cNvPr>
            <p:cNvCxnSpPr/>
            <p:nvPr/>
          </p:nvCxnSpPr>
          <p:spPr bwMode="auto">
            <a:xfrm>
              <a:off x="6514236" y="3168523"/>
              <a:ext cx="273050" cy="0"/>
            </a:xfrm>
            <a:prstGeom prst="line">
              <a:avLst/>
            </a:prstGeom>
            <a:noFill/>
            <a:ln w="28575" cap="flat" cmpd="sng" algn="ctr">
              <a:solidFill>
                <a:schemeClr val="bg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240C74FB-B2A8-0DDD-48CD-715FF4B598EB}"/>
                </a:ext>
              </a:extLst>
            </p:cNvPr>
            <p:cNvCxnSpPr>
              <a:cxnSpLocks/>
            </p:cNvCxnSpPr>
            <p:nvPr/>
          </p:nvCxnSpPr>
          <p:spPr bwMode="auto">
            <a:xfrm>
              <a:off x="6514236" y="3593179"/>
              <a:ext cx="19050358" cy="0"/>
            </a:xfrm>
            <a:prstGeom prst="line">
              <a:avLst/>
            </a:prstGeom>
            <a:noFill/>
            <a:ln w="28575" cap="flat" cmpd="sng" algn="ctr">
              <a:solidFill>
                <a:schemeClr val="bg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3E17DF3A-AC0D-840A-341A-F9AE93763220}"/>
                </a:ext>
              </a:extLst>
            </p:cNvPr>
            <p:cNvCxnSpPr/>
            <p:nvPr/>
          </p:nvCxnSpPr>
          <p:spPr bwMode="auto">
            <a:xfrm>
              <a:off x="6514236" y="4017835"/>
              <a:ext cx="273050" cy="0"/>
            </a:xfrm>
            <a:prstGeom prst="line">
              <a:avLst/>
            </a:prstGeom>
            <a:noFill/>
            <a:ln w="28575" cap="flat" cmpd="sng" algn="ctr">
              <a:solidFill>
                <a:schemeClr val="bg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D14FECCB-2A49-288E-C49B-595A9BC053F0}"/>
                </a:ext>
              </a:extLst>
            </p:cNvPr>
            <p:cNvCxnSpPr/>
            <p:nvPr/>
          </p:nvCxnSpPr>
          <p:spPr bwMode="auto">
            <a:xfrm>
              <a:off x="6514236" y="4442491"/>
              <a:ext cx="273050" cy="0"/>
            </a:xfrm>
            <a:prstGeom prst="line">
              <a:avLst/>
            </a:prstGeom>
            <a:noFill/>
            <a:ln w="28575" cap="flat" cmpd="sng" algn="ctr">
              <a:solidFill>
                <a:schemeClr val="bg1"/>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FDF88643-E672-3FB8-74C4-5AB5E6D5AC87}"/>
                </a:ext>
              </a:extLst>
            </p:cNvPr>
            <p:cNvCxnSpPr/>
            <p:nvPr/>
          </p:nvCxnSpPr>
          <p:spPr bwMode="auto">
            <a:xfrm>
              <a:off x="6514236" y="4867147"/>
              <a:ext cx="273050" cy="0"/>
            </a:xfrm>
            <a:prstGeom prst="line">
              <a:avLst/>
            </a:prstGeom>
            <a:noFill/>
            <a:ln w="28575" cap="flat" cmpd="sng" algn="ctr">
              <a:solidFill>
                <a:schemeClr val="bg1"/>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723E525C-58A0-32BE-59EC-170EA8AF36B0}"/>
                </a:ext>
              </a:extLst>
            </p:cNvPr>
            <p:cNvCxnSpPr/>
            <p:nvPr/>
          </p:nvCxnSpPr>
          <p:spPr bwMode="auto">
            <a:xfrm>
              <a:off x="6514236" y="5291803"/>
              <a:ext cx="273050" cy="0"/>
            </a:xfrm>
            <a:prstGeom prst="line">
              <a:avLst/>
            </a:prstGeom>
            <a:noFill/>
            <a:ln w="28575" cap="flat" cmpd="sng" algn="ctr">
              <a:solidFill>
                <a:schemeClr val="bg1"/>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556CE61C-D49F-2C73-C1AB-8B08715C09F0}"/>
                </a:ext>
              </a:extLst>
            </p:cNvPr>
            <p:cNvCxnSpPr/>
            <p:nvPr/>
          </p:nvCxnSpPr>
          <p:spPr bwMode="auto">
            <a:xfrm>
              <a:off x="6514236" y="5716461"/>
              <a:ext cx="273050" cy="0"/>
            </a:xfrm>
            <a:prstGeom prst="line">
              <a:avLst/>
            </a:prstGeom>
            <a:noFill/>
            <a:ln w="28575" cap="flat" cmpd="sng" algn="ctr">
              <a:solidFill>
                <a:schemeClr val="bg1"/>
              </a:solidFill>
              <a:prstDash val="solid"/>
              <a:round/>
              <a:headEnd type="none" w="med" len="med"/>
              <a:tailEnd type="none" w="med" len="med"/>
            </a:ln>
            <a:effectLst/>
          </p:spPr>
        </p:cxnSp>
      </p:grpSp>
      <p:cxnSp>
        <p:nvCxnSpPr>
          <p:cNvPr id="297" name="Straight Connector 296">
            <a:extLst>
              <a:ext uri="{FF2B5EF4-FFF2-40B4-BE49-F238E27FC236}">
                <a16:creationId xmlns:a16="http://schemas.microsoft.com/office/drawing/2014/main" id="{5CF8F11A-CE6C-E830-DB3C-3821E5ACC3B7}"/>
              </a:ext>
            </a:extLst>
          </p:cNvPr>
          <p:cNvCxnSpPr>
            <a:cxnSpLocks/>
          </p:cNvCxnSpPr>
          <p:nvPr/>
        </p:nvCxnSpPr>
        <p:spPr bwMode="auto">
          <a:xfrm>
            <a:off x="6885122" y="3169259"/>
            <a:ext cx="5083008" cy="0"/>
          </a:xfrm>
          <a:prstGeom prst="line">
            <a:avLst/>
          </a:prstGeom>
          <a:noFill/>
          <a:ln w="28575" cap="flat" cmpd="sng" algn="ctr">
            <a:solidFill>
              <a:schemeClr val="bg1"/>
            </a:solidFill>
            <a:prstDash val="dash"/>
            <a:round/>
            <a:headEnd type="none" w="med" len="med"/>
            <a:tailEnd type="none" w="med" len="med"/>
          </a:ln>
          <a:effectLst/>
        </p:spPr>
      </p:cxnSp>
      <p:cxnSp>
        <p:nvCxnSpPr>
          <p:cNvPr id="299" name="Straight Connector 298">
            <a:extLst>
              <a:ext uri="{FF2B5EF4-FFF2-40B4-BE49-F238E27FC236}">
                <a16:creationId xmlns:a16="http://schemas.microsoft.com/office/drawing/2014/main" id="{4944C693-143B-8263-5326-F33E5DE9F128}"/>
              </a:ext>
            </a:extLst>
          </p:cNvPr>
          <p:cNvCxnSpPr>
            <a:cxnSpLocks/>
          </p:cNvCxnSpPr>
          <p:nvPr/>
        </p:nvCxnSpPr>
        <p:spPr bwMode="auto">
          <a:xfrm>
            <a:off x="6885122" y="4237149"/>
            <a:ext cx="5083008" cy="0"/>
          </a:xfrm>
          <a:prstGeom prst="line">
            <a:avLst/>
          </a:prstGeom>
          <a:noFill/>
          <a:ln w="28575" cap="flat" cmpd="sng" algn="ctr">
            <a:solidFill>
              <a:schemeClr val="bg1"/>
            </a:solidFill>
            <a:prstDash val="dash"/>
            <a:round/>
            <a:headEnd type="none" w="med" len="med"/>
            <a:tailEnd type="none" w="med" len="med"/>
          </a:ln>
          <a:effectLst/>
        </p:spPr>
      </p:cxnSp>
    </p:spTree>
    <p:extLst>
      <p:ext uri="{BB962C8B-B14F-4D97-AF65-F5344CB8AC3E}">
        <p14:creationId xmlns:p14="http://schemas.microsoft.com/office/powerpoint/2010/main" val="6803889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FF4B8-3B89-2DC1-08CB-2DCC2926377C}"/>
              </a:ext>
            </a:extLst>
          </p:cNvPr>
          <p:cNvSpPr>
            <a:spLocks noGrp="1"/>
          </p:cNvSpPr>
          <p:nvPr>
            <p:ph type="title"/>
          </p:nvPr>
        </p:nvSpPr>
        <p:spPr/>
        <p:txBody>
          <a:bodyPr/>
          <a:lstStyle/>
          <a:p>
            <a:r>
              <a:rPr lang="en-US" dirty="0"/>
              <a:t>BL-B01D1: Safety in All Tumor Types</a:t>
            </a:r>
          </a:p>
        </p:txBody>
      </p:sp>
      <p:sp>
        <p:nvSpPr>
          <p:cNvPr id="6" name="TextBox 5">
            <a:extLst>
              <a:ext uri="{FF2B5EF4-FFF2-40B4-BE49-F238E27FC236}">
                <a16:creationId xmlns:a16="http://schemas.microsoft.com/office/drawing/2014/main" id="{F856ABA5-B3DD-C0CC-0B89-C0D37895FE11}"/>
              </a:ext>
            </a:extLst>
          </p:cNvPr>
          <p:cNvSpPr txBox="1"/>
          <p:nvPr/>
        </p:nvSpPr>
        <p:spPr>
          <a:xfrm>
            <a:off x="121494" y="6367750"/>
            <a:ext cx="339436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a:ea typeface="+mn-ea"/>
                <a:cs typeface="+mn-cs"/>
              </a:rPr>
              <a:t>Zhang et al ASCO 2023</a:t>
            </a:r>
          </a:p>
        </p:txBody>
      </p:sp>
      <p:sp>
        <p:nvSpPr>
          <p:cNvPr id="3" name="Text Box 15">
            <a:extLst>
              <a:ext uri="{FF2B5EF4-FFF2-40B4-BE49-F238E27FC236}">
                <a16:creationId xmlns:a16="http://schemas.microsoft.com/office/drawing/2014/main" id="{7149126E-3090-C579-9FA3-4D7EB477CF22}"/>
              </a:ext>
            </a:extLst>
          </p:cNvPr>
          <p:cNvSpPr txBox="1">
            <a:spLocks noChangeArrowheads="1"/>
          </p:cNvSpPr>
          <p:nvPr/>
        </p:nvSpPr>
        <p:spPr bwMode="auto">
          <a:xfrm>
            <a:off x="435611" y="640034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Zhang. ESMO 2023. Abstr </a:t>
            </a:r>
            <a:r>
              <a:rPr lang="en-US" altLang="en-US" sz="1200" b="0" spc="-10" dirty="0">
                <a:solidFill>
                  <a:srgbClr val="455560"/>
                </a:solidFill>
                <a:latin typeface="Calibri" panose="020F0502020204030204" pitchFamily="34" charset="0"/>
                <a:cs typeface="Calibri" panose="020F0502020204030204" pitchFamily="34" charset="0"/>
              </a:rPr>
              <a:t>1316MO</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4" name="Group 3">
            <a:extLst>
              <a:ext uri="{FF2B5EF4-FFF2-40B4-BE49-F238E27FC236}">
                <a16:creationId xmlns:a16="http://schemas.microsoft.com/office/drawing/2014/main" id="{F2579621-A61D-1758-A188-DD4B11679CBC}"/>
              </a:ext>
            </a:extLst>
          </p:cNvPr>
          <p:cNvGraphicFramePr>
            <a:graphicFrameLocks/>
          </p:cNvGraphicFramePr>
          <p:nvPr>
            <p:extLst>
              <p:ext uri="{D42A27DB-BD31-4B8C-83A1-F6EECF244321}">
                <p14:modId xmlns:p14="http://schemas.microsoft.com/office/powerpoint/2010/main" val="2409358077"/>
              </p:ext>
            </p:extLst>
          </p:nvPr>
        </p:nvGraphicFramePr>
        <p:xfrm>
          <a:off x="696727" y="1121263"/>
          <a:ext cx="4084932" cy="3784394"/>
        </p:xfrm>
        <a:graphic>
          <a:graphicData uri="http://schemas.openxmlformats.org/drawingml/2006/table">
            <a:tbl>
              <a:tblPr/>
              <a:tblGrid>
                <a:gridCol w="2500910">
                  <a:extLst>
                    <a:ext uri="{9D8B030D-6E8A-4147-A177-3AD203B41FA5}">
                      <a16:colId xmlns:a16="http://schemas.microsoft.com/office/drawing/2014/main" val="20000"/>
                    </a:ext>
                  </a:extLst>
                </a:gridCol>
                <a:gridCol w="1584022">
                  <a:extLst>
                    <a:ext uri="{9D8B030D-6E8A-4147-A177-3AD203B41FA5}">
                      <a16:colId xmlns:a16="http://schemas.microsoft.com/office/drawing/2014/main" val="20001"/>
                    </a:ext>
                  </a:extLst>
                </a:gridCol>
              </a:tblGrid>
              <a:tr h="4219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Overall Safety Summary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kumimoji="0" lang="en-US" sz="1400" b="1" i="0" u="none" strike="noStrike" cap="none" normalizeH="0" baseline="0" dirty="0">
                          <a:ln>
                            <a:noFill/>
                          </a:ln>
                          <a:solidFill>
                            <a:schemeClr val="tx1"/>
                          </a:solidFill>
                          <a:effectLst/>
                          <a:latin typeface="Calibri" panose="020F0502020204030204" pitchFamily="34" charset="0"/>
                        </a:rPr>
                        <a:t>All Q3W</a:t>
                      </a:r>
                    </a:p>
                    <a:p>
                      <a:pPr algn="ctr"/>
                      <a:r>
                        <a:rPr kumimoji="0" lang="en-US" sz="1400" b="1" i="0" u="none" strike="noStrike" cap="none" normalizeH="0" baseline="0" dirty="0">
                          <a:ln>
                            <a:noFill/>
                          </a:ln>
                          <a:solidFill>
                            <a:schemeClr val="tx1"/>
                          </a:solidFill>
                          <a:effectLst/>
                          <a:latin typeface="Calibri" panose="020F0502020204030204" pitchFamily="34" charset="0"/>
                        </a:rPr>
                        <a:t>(N = 369)</a:t>
                      </a:r>
                      <a:endParaRPr lang="en-US" sz="1800"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011965885"/>
                  </a:ext>
                </a:extLst>
              </a:tr>
              <a:tr h="2511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follow-up (months)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3.9</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4588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TEAE, n (%)</a:t>
                      </a:r>
                    </a:p>
                    <a:p>
                      <a:pPr marL="233363" marR="0" lvl="0" indent="-17303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 Grade 3</a:t>
                      </a:r>
                    </a:p>
                    <a:p>
                      <a:pPr marL="233363" marR="0" lvl="0" indent="-17303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 Grade 4</a:t>
                      </a:r>
                    </a:p>
                    <a:p>
                      <a:pPr marL="233363" marR="0" lvl="0" indent="-17303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Serious</a:t>
                      </a:r>
                    </a:p>
                    <a:p>
                      <a:pPr marL="233363" marR="0" lvl="0" indent="-17303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Associated with death</a:t>
                      </a:r>
                    </a:p>
                    <a:p>
                      <a:pPr marL="233363" marR="0" lvl="0" indent="-17303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Associated with dc</a:t>
                      </a:r>
                    </a:p>
                    <a:p>
                      <a:pPr marL="233363" marR="0" lvl="0" indent="-17303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Associated with delay</a:t>
                      </a:r>
                    </a:p>
                    <a:p>
                      <a:pPr marL="233363" marR="0" lvl="0" indent="-17303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Associated with reduction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363 (98)</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249 (67)</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125 (34)</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142 (38)</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 (5)</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 (3)</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102 (28)</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50 (14)</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42524707"/>
                  </a:ext>
                </a:extLst>
              </a:tr>
              <a:tr h="93962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TRAE, n (%)</a:t>
                      </a:r>
                    </a:p>
                    <a:p>
                      <a:pPr marL="233363" marR="0" lvl="0" indent="-17303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 Grade 3</a:t>
                      </a:r>
                    </a:p>
                    <a:p>
                      <a:pPr marL="233363" marR="0" lvl="0" indent="-17303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 Grade 4</a:t>
                      </a:r>
                    </a:p>
                    <a:p>
                      <a:pPr marL="233363" marR="0" lvl="0" indent="-17303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Serious</a:t>
                      </a:r>
                    </a:p>
                    <a:p>
                      <a:pPr marL="233363" marR="0" lvl="0" indent="-17303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Associated with death*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351 (95)</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226 (61)</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115 (31)</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108 (29)</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 (2)</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graphicFrame>
        <p:nvGraphicFramePr>
          <p:cNvPr id="7" name="Group 3">
            <a:extLst>
              <a:ext uri="{FF2B5EF4-FFF2-40B4-BE49-F238E27FC236}">
                <a16:creationId xmlns:a16="http://schemas.microsoft.com/office/drawing/2014/main" id="{C612901F-B325-22E6-5E25-B855E09287EF}"/>
              </a:ext>
            </a:extLst>
          </p:cNvPr>
          <p:cNvGraphicFramePr>
            <a:graphicFrameLocks/>
          </p:cNvGraphicFramePr>
          <p:nvPr>
            <p:extLst>
              <p:ext uri="{D42A27DB-BD31-4B8C-83A1-F6EECF244321}">
                <p14:modId xmlns:p14="http://schemas.microsoft.com/office/powerpoint/2010/main" val="1242355529"/>
              </p:ext>
            </p:extLst>
          </p:nvPr>
        </p:nvGraphicFramePr>
        <p:xfrm>
          <a:off x="5046843" y="1121263"/>
          <a:ext cx="6438787" cy="5157756"/>
        </p:xfrm>
        <a:graphic>
          <a:graphicData uri="http://schemas.openxmlformats.org/drawingml/2006/table">
            <a:tbl>
              <a:tblPr/>
              <a:tblGrid>
                <a:gridCol w="1737685">
                  <a:extLst>
                    <a:ext uri="{9D8B030D-6E8A-4147-A177-3AD203B41FA5}">
                      <a16:colId xmlns:a16="http://schemas.microsoft.com/office/drawing/2014/main" val="20000"/>
                    </a:ext>
                  </a:extLst>
                </a:gridCol>
                <a:gridCol w="783517">
                  <a:extLst>
                    <a:ext uri="{9D8B030D-6E8A-4147-A177-3AD203B41FA5}">
                      <a16:colId xmlns:a16="http://schemas.microsoft.com/office/drawing/2014/main" val="20001"/>
                    </a:ext>
                  </a:extLst>
                </a:gridCol>
                <a:gridCol w="783517">
                  <a:extLst>
                    <a:ext uri="{9D8B030D-6E8A-4147-A177-3AD203B41FA5}">
                      <a16:colId xmlns:a16="http://schemas.microsoft.com/office/drawing/2014/main" val="1688958575"/>
                    </a:ext>
                  </a:extLst>
                </a:gridCol>
                <a:gridCol w="783517">
                  <a:extLst>
                    <a:ext uri="{9D8B030D-6E8A-4147-A177-3AD203B41FA5}">
                      <a16:colId xmlns:a16="http://schemas.microsoft.com/office/drawing/2014/main" val="2398176900"/>
                    </a:ext>
                  </a:extLst>
                </a:gridCol>
                <a:gridCol w="783517">
                  <a:extLst>
                    <a:ext uri="{9D8B030D-6E8A-4147-A177-3AD203B41FA5}">
                      <a16:colId xmlns:a16="http://schemas.microsoft.com/office/drawing/2014/main" val="2448837412"/>
                    </a:ext>
                  </a:extLst>
                </a:gridCol>
                <a:gridCol w="783517">
                  <a:extLst>
                    <a:ext uri="{9D8B030D-6E8A-4147-A177-3AD203B41FA5}">
                      <a16:colId xmlns:a16="http://schemas.microsoft.com/office/drawing/2014/main" val="3138622407"/>
                    </a:ext>
                  </a:extLst>
                </a:gridCol>
                <a:gridCol w="783517">
                  <a:extLst>
                    <a:ext uri="{9D8B030D-6E8A-4147-A177-3AD203B41FA5}">
                      <a16:colId xmlns:a16="http://schemas.microsoft.com/office/drawing/2014/main" val="2262563015"/>
                    </a:ext>
                  </a:extLst>
                </a:gridCol>
              </a:tblGrid>
              <a:tr h="401216">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mj-lt"/>
                        </a:rPr>
                        <a:t>TRAE ≥15%,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algn="ctr"/>
                      <a:r>
                        <a:rPr kumimoji="0" lang="en-US" sz="1400" b="1" i="0" u="none" strike="noStrike" cap="none" normalizeH="0" baseline="0" dirty="0">
                          <a:ln>
                            <a:noFill/>
                          </a:ln>
                          <a:solidFill>
                            <a:schemeClr val="tx1"/>
                          </a:solidFill>
                          <a:effectLst/>
                          <a:latin typeface="+mj-lt"/>
                        </a:rPr>
                        <a:t>All Q3W </a:t>
                      </a:r>
                      <a:br>
                        <a:rPr kumimoji="0" lang="en-US" sz="1400" b="1" i="0" u="none" strike="noStrike" cap="none" normalizeH="0" baseline="0" dirty="0">
                          <a:ln>
                            <a:noFill/>
                          </a:ln>
                          <a:solidFill>
                            <a:schemeClr val="tx1"/>
                          </a:solidFill>
                          <a:effectLst/>
                          <a:latin typeface="+mj-lt"/>
                        </a:rPr>
                      </a:br>
                      <a:r>
                        <a:rPr kumimoji="0" lang="en-US" sz="1400" b="1" i="0" u="none" strike="noStrike" cap="none" normalizeH="0" baseline="0" dirty="0">
                          <a:ln>
                            <a:noFill/>
                          </a:ln>
                          <a:solidFill>
                            <a:schemeClr val="tx1"/>
                          </a:solidFill>
                          <a:effectLst/>
                          <a:latin typeface="+mj-lt"/>
                        </a:rPr>
                        <a:t>(N = 369)</a:t>
                      </a:r>
                      <a:endParaRPr lang="en-US" sz="1400" dirty="0">
                        <a:latin typeface="+mj-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p>
                      <a:pPr algn="ctr"/>
                      <a:r>
                        <a:rPr lang="en-US" sz="1400" b="1" dirty="0">
                          <a:latin typeface="+mj-lt"/>
                        </a:rPr>
                        <a:t>2.5 mg/kg D1D8 Q3W (N = 278)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algn="ctr"/>
                      <a:endParaRPr lang="en-US"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algn="ctr"/>
                      <a:r>
                        <a:rPr lang="en-US" sz="1400" b="1" dirty="0">
                          <a:latin typeface="+mj-lt"/>
                        </a:rPr>
                        <a:t>4.5 mg/kg D1 Q3W (N =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algn="ctr"/>
                      <a:endParaRPr lang="en-US"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011965885"/>
                  </a:ext>
                </a:extLst>
              </a:tr>
              <a:tr h="236014">
                <a:tc vMerge="1">
                  <a:txBody>
                    <a:bodyPr/>
                    <a:lstStyle/>
                    <a:p>
                      <a:endParaRPr lang="en-US"/>
                    </a:p>
                  </a:txBody>
                  <a:tcPr/>
                </a:tc>
                <a:tc>
                  <a:txBody>
                    <a:bodyPr/>
                    <a:lstStyle/>
                    <a:p>
                      <a:pPr algn="ctr"/>
                      <a:r>
                        <a:rPr lang="en-US" sz="1400" b="1" dirty="0">
                          <a:latin typeface="+mj-lt"/>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400" b="1" dirty="0">
                          <a:latin typeface="+mj-lt"/>
                        </a:rPr>
                        <a:t>≥G3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400" b="1" dirty="0">
                          <a:latin typeface="+mj-lt"/>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400" b="1" dirty="0">
                          <a:latin typeface="+mj-lt"/>
                        </a:rPr>
                        <a:t>≥G3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400" b="1" dirty="0">
                          <a:latin typeface="+mj-lt"/>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400" b="1" dirty="0">
                          <a:latin typeface="+mj-lt"/>
                        </a:rPr>
                        <a:t>≥G3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061971903"/>
                  </a:ext>
                </a:extLst>
              </a:tr>
              <a:tr h="23973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rPr>
                        <a:t>Leukopenia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65</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32</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61</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27</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73</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33</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3973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rPr>
                        <a:t>Anemia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64</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24</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64</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22</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73</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25</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3973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rPr>
                        <a:t>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59</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36</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53</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29</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70</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45</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4"/>
                  </a:ext>
                </a:extLst>
              </a:tr>
              <a:tr h="23973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rPr>
                        <a:t>Thrombocytopenia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55</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28</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53</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27</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58</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23</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064582606"/>
                  </a:ext>
                </a:extLst>
              </a:tr>
              <a:tr h="23973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rPr>
                        <a:t>Nausea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36</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&lt;1</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33</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1</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40</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0</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999925896"/>
                  </a:ext>
                </a:extLst>
              </a:tr>
              <a:tr h="23973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rPr>
                        <a:t>Asthenia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31</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&lt;1</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28</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1</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33</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0</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784743485"/>
                  </a:ext>
                </a:extLst>
              </a:tr>
              <a:tr h="23973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rPr>
                        <a:t>Decreased appetite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29</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&lt;1</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26</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&lt;1</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38</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0</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395040772"/>
                  </a:ext>
                </a:extLst>
              </a:tr>
              <a:tr h="23973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rPr>
                        <a:t>Alopecia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25</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0</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21</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0</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43</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0</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4089145348"/>
                  </a:ext>
                </a:extLst>
              </a:tr>
              <a:tr h="23973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rPr>
                        <a:t>Stomatitis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25</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1</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22</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1</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28</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3</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166930823"/>
                  </a:ext>
                </a:extLst>
              </a:tr>
              <a:tr h="23973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rPr>
                        <a:t>Vomiting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22</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1</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20</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1</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33</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3</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4168224162"/>
                  </a:ext>
                </a:extLst>
              </a:tr>
              <a:tr h="23973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17</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&lt;1</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15</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&lt;1</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30</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0</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088087864"/>
                  </a:ext>
                </a:extLst>
              </a:tr>
              <a:tr h="23973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rPr>
                        <a:t>Skin disorders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17</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&lt;1</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14</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&lt;1</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25</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3</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929644565"/>
                  </a:ext>
                </a:extLst>
              </a:tr>
              <a:tr h="23973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rPr>
                        <a:t>Hypokalemia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15</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2</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16</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1</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5</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3</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197204413"/>
                  </a:ext>
                </a:extLst>
              </a:tr>
              <a:tr h="23973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rPr>
                        <a:t>Hypoalbuminemia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13</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0</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15</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0</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5</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j-lt"/>
                          <a:ea typeface="+mn-ea"/>
                          <a:cs typeface="+mn-cs"/>
                        </a:rPr>
                        <a:t>0</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652168733"/>
                  </a:ext>
                </a:extLst>
              </a:tr>
            </a:tbl>
          </a:graphicData>
        </a:graphic>
      </p:graphicFrame>
      <p:sp>
        <p:nvSpPr>
          <p:cNvPr id="9" name="Content Placeholder 2">
            <a:extLst>
              <a:ext uri="{FF2B5EF4-FFF2-40B4-BE49-F238E27FC236}">
                <a16:creationId xmlns:a16="http://schemas.microsoft.com/office/drawing/2014/main" id="{F70A17F0-B9E6-3EC6-1DD3-663BBFBF7AF7}"/>
              </a:ext>
            </a:extLst>
          </p:cNvPr>
          <p:cNvSpPr txBox="1">
            <a:spLocks/>
          </p:cNvSpPr>
          <p:nvPr/>
        </p:nvSpPr>
        <p:spPr>
          <a:xfrm>
            <a:off x="609759" y="5788607"/>
            <a:ext cx="4601227" cy="493543"/>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1800" b="0" kern="0" dirty="0"/>
              <a:t>One grade 2 ILD was observed</a:t>
            </a:r>
          </a:p>
        </p:txBody>
      </p:sp>
      <p:sp>
        <p:nvSpPr>
          <p:cNvPr id="5" name="TextBox 4">
            <a:extLst>
              <a:ext uri="{FF2B5EF4-FFF2-40B4-BE49-F238E27FC236}">
                <a16:creationId xmlns:a16="http://schemas.microsoft.com/office/drawing/2014/main" id="{514C44F4-5351-1C75-30F6-A608FACF4270}"/>
              </a:ext>
            </a:extLst>
          </p:cNvPr>
          <p:cNvSpPr txBox="1"/>
          <p:nvPr/>
        </p:nvSpPr>
        <p:spPr bwMode="auto">
          <a:xfrm>
            <a:off x="696726" y="4974969"/>
            <a:ext cx="401595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*Septic shock (n = 3); pneumonia (n = 2); respiratory failure, myelosuppression, gastrointestinal infection (n = 1 each).</a:t>
            </a:r>
          </a:p>
        </p:txBody>
      </p:sp>
    </p:spTree>
    <p:extLst>
      <p:ext uri="{BB962C8B-B14F-4D97-AF65-F5344CB8AC3E}">
        <p14:creationId xmlns:p14="http://schemas.microsoft.com/office/powerpoint/2010/main" val="31240046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741F6-7D2D-8292-9F11-32A6DD5F6DD0}"/>
              </a:ext>
            </a:extLst>
          </p:cNvPr>
          <p:cNvSpPr>
            <a:spLocks noGrp="1"/>
          </p:cNvSpPr>
          <p:nvPr>
            <p:ph type="title"/>
          </p:nvPr>
        </p:nvSpPr>
        <p:spPr/>
        <p:txBody>
          <a:bodyPr/>
          <a:lstStyle/>
          <a:p>
            <a:r>
              <a:rPr lang="en-US" dirty="0"/>
              <a:t>SI-B001 (Izalontamab): EGFR x HER3 Bispecific Antibody</a:t>
            </a:r>
          </a:p>
        </p:txBody>
      </p:sp>
      <p:sp>
        <p:nvSpPr>
          <p:cNvPr id="5" name="Content Placeholder 2">
            <a:extLst>
              <a:ext uri="{FF2B5EF4-FFF2-40B4-BE49-F238E27FC236}">
                <a16:creationId xmlns:a16="http://schemas.microsoft.com/office/drawing/2014/main" id="{CB65E266-E6E1-C40F-C4F1-8D3CD150C756}"/>
              </a:ext>
            </a:extLst>
          </p:cNvPr>
          <p:cNvSpPr>
            <a:spLocks noGrp="1"/>
          </p:cNvSpPr>
          <p:nvPr>
            <p:ph idx="1"/>
          </p:nvPr>
        </p:nvSpPr>
        <p:spPr/>
        <p:txBody>
          <a:bodyPr/>
          <a:lstStyle/>
          <a:p>
            <a:r>
              <a:rPr lang="en-US" sz="2000" dirty="0"/>
              <a:t>Multicenter, open-label phase II study</a:t>
            </a:r>
          </a:p>
          <a:p>
            <a:endParaRPr lang="en-US" sz="2000" dirty="0"/>
          </a:p>
          <a:p>
            <a:endParaRPr lang="en-US" sz="2000" dirty="0"/>
          </a:p>
        </p:txBody>
      </p:sp>
      <p:sp>
        <p:nvSpPr>
          <p:cNvPr id="4" name="Slide Number Placeholder 3">
            <a:extLst>
              <a:ext uri="{FF2B5EF4-FFF2-40B4-BE49-F238E27FC236}">
                <a16:creationId xmlns:a16="http://schemas.microsoft.com/office/drawing/2014/main" id="{1DA75B03-9B47-294E-5CDA-6DA57E9CBD99}"/>
              </a:ext>
            </a:extLst>
          </p:cNvPr>
          <p:cNvSpPr>
            <a:spLocks noGrp="1"/>
          </p:cNvSpPr>
          <p:nvPr>
            <p:ph type="sldNum" sz="quarter" idx="4294967295"/>
          </p:nvPr>
        </p:nvSpPr>
        <p:spPr bwMode="auto">
          <a:xfrm>
            <a:off x="0" y="6629400"/>
            <a:ext cx="2540000" cy="228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900" kern="1200">
                <a:solidFill>
                  <a:schemeClr val="tx1"/>
                </a:solidFill>
                <a:latin typeface="+mn-lt"/>
                <a:ea typeface="ＭＳ Ｐゴシック" charset="-128"/>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20617BE2-04D9-4088-AE3A-9CC7967D66BB}" type="slidenum">
              <a:rPr kumimoji="0" lang="en-US" sz="900" b="0" i="0" u="none" strike="noStrike" kern="1200" cap="none" spc="0" normalizeH="0" baseline="0" noProof="0" smtClean="0">
                <a:ln>
                  <a:noFill/>
                </a:ln>
                <a:solidFill>
                  <a:srgbClr val="FFFFFF"/>
                </a:solidFill>
                <a:effectLst/>
                <a:uLnTx/>
                <a:uFillTx/>
                <a:latin typeface="Calibri"/>
                <a:ea typeface="ＭＳ Ｐゴシック" charset="-128"/>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US" sz="900" b="0" i="0" u="none" strike="noStrike" kern="1200" cap="none" spc="0" normalizeH="0" baseline="0" noProof="0" dirty="0">
              <a:ln>
                <a:noFill/>
              </a:ln>
              <a:solidFill>
                <a:srgbClr val="FFFFFF"/>
              </a:solidFill>
              <a:effectLst/>
              <a:uLnTx/>
              <a:uFillTx/>
              <a:latin typeface="Calibri"/>
              <a:ea typeface="ＭＳ Ｐゴシック" charset="-128"/>
              <a:cs typeface="+mn-cs"/>
            </a:endParaRPr>
          </a:p>
        </p:txBody>
      </p:sp>
      <p:sp>
        <p:nvSpPr>
          <p:cNvPr id="8" name="Text Box 15">
            <a:extLst>
              <a:ext uri="{FF2B5EF4-FFF2-40B4-BE49-F238E27FC236}">
                <a16:creationId xmlns:a16="http://schemas.microsoft.com/office/drawing/2014/main" id="{2420867E-BAAC-10C3-951A-223E10DB5467}"/>
              </a:ext>
            </a:extLst>
          </p:cNvPr>
          <p:cNvSpPr txBox="1">
            <a:spLocks noChangeArrowheads="1"/>
          </p:cNvSpPr>
          <p:nvPr/>
        </p:nvSpPr>
        <p:spPr bwMode="auto">
          <a:xfrm>
            <a:off x="435611" y="640034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Zhao. ASCO 2023. Abstr 9025. NCT05020457.</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0" name="Content Placeholder 2">
            <a:extLst>
              <a:ext uri="{FF2B5EF4-FFF2-40B4-BE49-F238E27FC236}">
                <a16:creationId xmlns:a16="http://schemas.microsoft.com/office/drawing/2014/main" id="{C8B90F7D-2691-B31A-24C2-D3EFE51159E6}"/>
              </a:ext>
            </a:extLst>
          </p:cNvPr>
          <p:cNvSpPr txBox="1">
            <a:spLocks/>
          </p:cNvSpPr>
          <p:nvPr/>
        </p:nvSpPr>
        <p:spPr bwMode="auto">
          <a:xfrm>
            <a:off x="604837" y="5345928"/>
            <a:ext cx="9152773" cy="546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0"/>
              </a:spcAft>
            </a:pPr>
            <a:r>
              <a:rPr lang="en-US" sz="2000" kern="0" dirty="0"/>
              <a:t>Primary endpoint: </a:t>
            </a:r>
            <a:r>
              <a:rPr lang="en-US" sz="2000" b="0" kern="0" dirty="0"/>
              <a:t>ORR, optimal dose for combination</a:t>
            </a:r>
          </a:p>
          <a:p>
            <a:pPr>
              <a:spcAft>
                <a:spcPts val="0"/>
              </a:spcAft>
            </a:pPr>
            <a:r>
              <a:rPr lang="en-US" sz="2000" kern="0" dirty="0"/>
              <a:t>Secondary endpoints: </a:t>
            </a:r>
            <a:r>
              <a:rPr lang="pt-BR" sz="2000" b="0" kern="0" dirty="0"/>
              <a:t>PFS, DCR, DoR, safety</a:t>
            </a:r>
            <a:endParaRPr lang="en-US" sz="2000" kern="0" dirty="0"/>
          </a:p>
        </p:txBody>
      </p:sp>
      <p:sp>
        <p:nvSpPr>
          <p:cNvPr id="13" name="Text Box 45">
            <a:extLst>
              <a:ext uri="{FF2B5EF4-FFF2-40B4-BE49-F238E27FC236}">
                <a16:creationId xmlns:a16="http://schemas.microsoft.com/office/drawing/2014/main" id="{354E18EE-C8B3-61E7-9714-767F006F2E2B}"/>
              </a:ext>
            </a:extLst>
          </p:cNvPr>
          <p:cNvSpPr txBox="1">
            <a:spLocks noChangeArrowheads="1"/>
          </p:cNvSpPr>
          <p:nvPr/>
        </p:nvSpPr>
        <p:spPr bwMode="auto">
          <a:xfrm>
            <a:off x="539585" y="2032915"/>
            <a:ext cx="2579473"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0" dirty="0">
                <a:solidFill>
                  <a:schemeClr val="bg1"/>
                </a:solidFill>
                <a:latin typeface="Calibri" panose="020F0502020204030204" pitchFamily="34" charset="0"/>
              </a:rPr>
              <a:t>Patients with locally advanced or metastatic </a:t>
            </a: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EGFR/ALK</a:t>
            </a:r>
            <a:r>
              <a:rPr lang="en-US" altLang="en-US" sz="1600" b="0" i="1" dirty="0">
                <a:solidFill>
                  <a:srgbClr val="000000"/>
                </a:solidFill>
                <a:latin typeface="Calibri" panose="020F0502020204030204" pitchFamily="34" charset="0"/>
                <a:cs typeface="Calibri" panose="020F0502020204030204" pitchFamily="34" charset="0"/>
              </a:rPr>
              <a:t> </a:t>
            </a:r>
            <a:r>
              <a:rPr lang="en-US" altLang="en-US" sz="1600" b="0" dirty="0">
                <a:solidFill>
                  <a:srgbClr val="000000"/>
                </a:solidFill>
                <a:latin typeface="Calibri" panose="020F0502020204030204" pitchFamily="34" charset="0"/>
                <a:cs typeface="Calibri" panose="020F0502020204030204" pitchFamily="34" charset="0"/>
              </a:rPr>
              <a:t>wild-type NSCLC; </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prior anti–PD-1/PD-L1 therapy; no prior docetaxel; ECOG PS 0/1; ≥1 measurable lesion per RECIST v1.1; no autoimmune/inflammatory illnesses; adequate organ and marrow function; no or stable brain mets </a:t>
            </a:r>
          </a:p>
          <a:p>
            <a:pPr algn="ctr">
              <a:lnSpc>
                <a:spcPct val="100000"/>
              </a:lnSpc>
              <a:spcBef>
                <a:spcPct val="0"/>
              </a:spcBef>
              <a:spcAft>
                <a:spcPct val="0"/>
              </a:spcAft>
              <a:buClrTx/>
              <a:buFontTx/>
              <a:buNone/>
            </a:pPr>
            <a:r>
              <a:rPr lang="en-US" altLang="en-US" sz="1600" b="0" dirty="0">
                <a:solidFill>
                  <a:srgbClr val="000000"/>
                </a:solidFill>
                <a:latin typeface="Calibri" panose="020F0502020204030204" pitchFamily="34" charset="0"/>
                <a:cs typeface="Calibri" panose="020F0502020204030204" pitchFamily="34" charset="0"/>
              </a:rPr>
              <a:t>(N = 55)</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5" name="Rectangle 49">
            <a:extLst>
              <a:ext uri="{FF2B5EF4-FFF2-40B4-BE49-F238E27FC236}">
                <a16:creationId xmlns:a16="http://schemas.microsoft.com/office/drawing/2014/main" id="{FCECD457-FF20-8792-3F3D-685BF9E71683}"/>
              </a:ext>
            </a:extLst>
          </p:cNvPr>
          <p:cNvSpPr>
            <a:spLocks noChangeArrowheads="1"/>
          </p:cNvSpPr>
          <p:nvPr/>
        </p:nvSpPr>
        <p:spPr bwMode="auto">
          <a:xfrm>
            <a:off x="3597915" y="2032637"/>
            <a:ext cx="3158435" cy="927409"/>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Cohort A:</a:t>
            </a:r>
            <a:br>
              <a:rPr lang="en-US" altLang="en-US" sz="1600" dirty="0">
                <a:solidFill>
                  <a:srgbClr val="FFFFFF"/>
                </a:solidFill>
                <a:latin typeface="Calibri" panose="020F0502020204030204" pitchFamily="34" charset="0"/>
                <a:cs typeface="Calibri" panose="020F0502020204030204" pitchFamily="34" charset="0"/>
              </a:rPr>
            </a:b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SI-B001 + PBC (2L)</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After 1L anti–PD-1/PD-L1 monotherapy</a:t>
            </a:r>
            <a:endParaRPr lang="en-US" altLang="en-US" sz="1600" b="0" dirty="0">
              <a:solidFill>
                <a:schemeClr val="tx1"/>
              </a:solidFill>
              <a:latin typeface="Calibri" panose="020F0502020204030204" pitchFamily="34" charset="0"/>
            </a:endParaRPr>
          </a:p>
        </p:txBody>
      </p:sp>
      <p:sp>
        <p:nvSpPr>
          <p:cNvPr id="16" name="Line 54">
            <a:extLst>
              <a:ext uri="{FF2B5EF4-FFF2-40B4-BE49-F238E27FC236}">
                <a16:creationId xmlns:a16="http://schemas.microsoft.com/office/drawing/2014/main" id="{A2703051-E146-0BDF-E05A-144734151195}"/>
              </a:ext>
            </a:extLst>
          </p:cNvPr>
          <p:cNvSpPr>
            <a:spLocks noChangeShapeType="1"/>
          </p:cNvSpPr>
          <p:nvPr/>
        </p:nvSpPr>
        <p:spPr bwMode="auto">
          <a:xfrm flipV="1">
            <a:off x="3185616" y="2515952"/>
            <a:ext cx="329432"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3" name="Rectangle 49">
            <a:extLst>
              <a:ext uri="{FF2B5EF4-FFF2-40B4-BE49-F238E27FC236}">
                <a16:creationId xmlns:a16="http://schemas.microsoft.com/office/drawing/2014/main" id="{9559BC24-9980-E200-51CC-FABBB40B49F4}"/>
              </a:ext>
            </a:extLst>
          </p:cNvPr>
          <p:cNvSpPr>
            <a:spLocks noChangeArrowheads="1"/>
          </p:cNvSpPr>
          <p:nvPr/>
        </p:nvSpPr>
        <p:spPr bwMode="auto">
          <a:xfrm>
            <a:off x="3597915" y="3043155"/>
            <a:ext cx="3158435" cy="927409"/>
          </a:xfrm>
          <a:prstGeom prst="rect">
            <a:avLst/>
          </a:prstGeom>
          <a:solidFill>
            <a:srgbClr val="4DA1BB"/>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Cohort B:</a:t>
            </a:r>
            <a:br>
              <a:rPr lang="en-US" altLang="en-US" sz="1600" dirty="0">
                <a:solidFill>
                  <a:srgbClr val="FFFFFF"/>
                </a:solidFill>
                <a:latin typeface="Calibri" panose="020F0502020204030204" pitchFamily="34" charset="0"/>
                <a:cs typeface="Calibri" panose="020F0502020204030204" pitchFamily="34" charset="0"/>
              </a:rPr>
            </a:b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SI-B001 + docetaxel (2L)</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After 1L anti–PD-1/PD-L1 + PBC</a:t>
            </a:r>
            <a:endParaRPr lang="en-US" altLang="en-US" sz="1600" b="0" dirty="0">
              <a:solidFill>
                <a:schemeClr val="tx1"/>
              </a:solidFill>
              <a:latin typeface="Calibri" panose="020F0502020204030204" pitchFamily="34" charset="0"/>
            </a:endParaRPr>
          </a:p>
        </p:txBody>
      </p:sp>
      <p:sp>
        <p:nvSpPr>
          <p:cNvPr id="24" name="Rectangle 49">
            <a:extLst>
              <a:ext uri="{FF2B5EF4-FFF2-40B4-BE49-F238E27FC236}">
                <a16:creationId xmlns:a16="http://schemas.microsoft.com/office/drawing/2014/main" id="{C777974A-CDB0-8EAC-876C-B24F9F3262A3}"/>
              </a:ext>
            </a:extLst>
          </p:cNvPr>
          <p:cNvSpPr>
            <a:spLocks noChangeArrowheads="1"/>
          </p:cNvSpPr>
          <p:nvPr/>
        </p:nvSpPr>
        <p:spPr bwMode="auto">
          <a:xfrm>
            <a:off x="3608648" y="4069667"/>
            <a:ext cx="3137050" cy="927409"/>
          </a:xfrm>
          <a:prstGeom prst="rect">
            <a:avLst/>
          </a:prstGeom>
          <a:solidFill>
            <a:srgbClr val="377A8F"/>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Cohort C:</a:t>
            </a:r>
            <a:br>
              <a:rPr lang="en-US" altLang="en-US" sz="1600" dirty="0">
                <a:solidFill>
                  <a:srgbClr val="FFFFFF"/>
                </a:solidFill>
                <a:latin typeface="Calibri" panose="020F0502020204030204" pitchFamily="34" charset="0"/>
                <a:cs typeface="Calibri" panose="020F0502020204030204" pitchFamily="34" charset="0"/>
              </a:rPr>
            </a:b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SI-B001 + docetaxel (≥3L)</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After 1L anti–PD-1/PD-L1 + PBC</a:t>
            </a:r>
            <a:endParaRPr lang="en-US" altLang="en-US" sz="1600" b="0" dirty="0">
              <a:solidFill>
                <a:schemeClr val="tx1"/>
              </a:solidFill>
              <a:latin typeface="Calibri" panose="020F0502020204030204" pitchFamily="34" charset="0"/>
            </a:endParaRPr>
          </a:p>
        </p:txBody>
      </p:sp>
      <p:sp>
        <p:nvSpPr>
          <p:cNvPr id="25" name="Line 54">
            <a:extLst>
              <a:ext uri="{FF2B5EF4-FFF2-40B4-BE49-F238E27FC236}">
                <a16:creationId xmlns:a16="http://schemas.microsoft.com/office/drawing/2014/main" id="{C1685A30-8FFC-B47B-F6E9-8FD20C74DBE9}"/>
              </a:ext>
            </a:extLst>
          </p:cNvPr>
          <p:cNvSpPr>
            <a:spLocks noChangeShapeType="1"/>
          </p:cNvSpPr>
          <p:nvPr/>
        </p:nvSpPr>
        <p:spPr bwMode="auto">
          <a:xfrm flipV="1">
            <a:off x="3185616" y="3529198"/>
            <a:ext cx="329432"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6" name="Line 54">
            <a:extLst>
              <a:ext uri="{FF2B5EF4-FFF2-40B4-BE49-F238E27FC236}">
                <a16:creationId xmlns:a16="http://schemas.microsoft.com/office/drawing/2014/main" id="{5066ABB1-8598-3948-1059-960DEA2A32A6}"/>
              </a:ext>
            </a:extLst>
          </p:cNvPr>
          <p:cNvSpPr>
            <a:spLocks noChangeShapeType="1"/>
          </p:cNvSpPr>
          <p:nvPr/>
        </p:nvSpPr>
        <p:spPr bwMode="auto">
          <a:xfrm flipV="1">
            <a:off x="3197648" y="4522216"/>
            <a:ext cx="329432"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cxnSp>
        <p:nvCxnSpPr>
          <p:cNvPr id="28" name="Straight Connector 27">
            <a:extLst>
              <a:ext uri="{FF2B5EF4-FFF2-40B4-BE49-F238E27FC236}">
                <a16:creationId xmlns:a16="http://schemas.microsoft.com/office/drawing/2014/main" id="{89FE99F5-14A0-1108-9E7C-C094EC713C20}"/>
              </a:ext>
            </a:extLst>
          </p:cNvPr>
          <p:cNvCxnSpPr/>
          <p:nvPr/>
        </p:nvCxnSpPr>
        <p:spPr bwMode="auto">
          <a:xfrm>
            <a:off x="3195141" y="2515952"/>
            <a:ext cx="0" cy="2017419"/>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AEDBD17E-4281-93DC-E51B-2EC5DDDF8971}"/>
              </a:ext>
            </a:extLst>
          </p:cNvPr>
          <p:cNvCxnSpPr/>
          <p:nvPr/>
        </p:nvCxnSpPr>
        <p:spPr bwMode="auto">
          <a:xfrm>
            <a:off x="2971795" y="3520763"/>
            <a:ext cx="213821"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BCC11C69-13B3-65B6-744C-347D259900DF}"/>
              </a:ext>
            </a:extLst>
          </p:cNvPr>
          <p:cNvCxnSpPr>
            <a:cxnSpLocks/>
          </p:cNvCxnSpPr>
          <p:nvPr/>
        </p:nvCxnSpPr>
        <p:spPr bwMode="auto">
          <a:xfrm>
            <a:off x="6915779" y="2510011"/>
            <a:ext cx="160647"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08EBF24B-2827-935B-C833-4E8EC06A27AE}"/>
              </a:ext>
            </a:extLst>
          </p:cNvPr>
          <p:cNvCxnSpPr>
            <a:cxnSpLocks/>
          </p:cNvCxnSpPr>
          <p:nvPr/>
        </p:nvCxnSpPr>
        <p:spPr bwMode="auto">
          <a:xfrm>
            <a:off x="6896729" y="3550611"/>
            <a:ext cx="160647"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83307B54-9C03-85A6-3CF0-5084BF076D87}"/>
              </a:ext>
            </a:extLst>
          </p:cNvPr>
          <p:cNvCxnSpPr>
            <a:cxnSpLocks/>
          </p:cNvCxnSpPr>
          <p:nvPr/>
        </p:nvCxnSpPr>
        <p:spPr bwMode="auto">
          <a:xfrm>
            <a:off x="6905381" y="4525800"/>
            <a:ext cx="160647"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2DCB1190-315B-0CE7-2DCC-ED38C960FECC}"/>
              </a:ext>
            </a:extLst>
          </p:cNvPr>
          <p:cNvCxnSpPr>
            <a:cxnSpLocks/>
          </p:cNvCxnSpPr>
          <p:nvPr/>
        </p:nvCxnSpPr>
        <p:spPr bwMode="auto">
          <a:xfrm>
            <a:off x="7073761" y="2510011"/>
            <a:ext cx="0" cy="2017419"/>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68B65DB2-CBBE-D6CB-08AE-F9B1A847CCBF}"/>
              </a:ext>
            </a:extLst>
          </p:cNvPr>
          <p:cNvCxnSpPr>
            <a:cxnSpLocks/>
          </p:cNvCxnSpPr>
          <p:nvPr/>
        </p:nvCxnSpPr>
        <p:spPr bwMode="auto">
          <a:xfrm>
            <a:off x="7054334" y="3550611"/>
            <a:ext cx="120696" cy="0"/>
          </a:xfrm>
          <a:prstGeom prst="line">
            <a:avLst/>
          </a:prstGeom>
          <a:noFill/>
          <a:ln w="28575" cap="flat" cmpd="sng" algn="ctr">
            <a:solidFill>
              <a:schemeClr val="bg1"/>
            </a:solidFill>
            <a:prstDash val="solid"/>
            <a:round/>
            <a:headEnd type="none" w="med" len="med"/>
            <a:tailEnd type="none" w="med" len="med"/>
          </a:ln>
          <a:effectLst/>
        </p:spPr>
      </p:cxnSp>
      <p:sp>
        <p:nvSpPr>
          <p:cNvPr id="38" name="Line 54">
            <a:extLst>
              <a:ext uri="{FF2B5EF4-FFF2-40B4-BE49-F238E27FC236}">
                <a16:creationId xmlns:a16="http://schemas.microsoft.com/office/drawing/2014/main" id="{3BC55F46-8AFB-274B-CEDA-B4A1F47D3A6C}"/>
              </a:ext>
            </a:extLst>
          </p:cNvPr>
          <p:cNvSpPr>
            <a:spLocks noChangeShapeType="1"/>
          </p:cNvSpPr>
          <p:nvPr/>
        </p:nvSpPr>
        <p:spPr bwMode="auto">
          <a:xfrm flipV="1">
            <a:off x="7193410" y="2510011"/>
            <a:ext cx="164592"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39" name="Line 54">
            <a:extLst>
              <a:ext uri="{FF2B5EF4-FFF2-40B4-BE49-F238E27FC236}">
                <a16:creationId xmlns:a16="http://schemas.microsoft.com/office/drawing/2014/main" id="{F9C5CBBE-1A1B-A08A-8FC1-EB27869BD06A}"/>
              </a:ext>
            </a:extLst>
          </p:cNvPr>
          <p:cNvSpPr>
            <a:spLocks noChangeShapeType="1"/>
          </p:cNvSpPr>
          <p:nvPr/>
        </p:nvSpPr>
        <p:spPr bwMode="auto">
          <a:xfrm flipV="1">
            <a:off x="7183885" y="3550611"/>
            <a:ext cx="164592"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40" name="Line 54">
            <a:extLst>
              <a:ext uri="{FF2B5EF4-FFF2-40B4-BE49-F238E27FC236}">
                <a16:creationId xmlns:a16="http://schemas.microsoft.com/office/drawing/2014/main" id="{C766ED8E-28BF-1B97-B564-A545F7BB00F1}"/>
              </a:ext>
            </a:extLst>
          </p:cNvPr>
          <p:cNvSpPr>
            <a:spLocks noChangeShapeType="1"/>
          </p:cNvSpPr>
          <p:nvPr/>
        </p:nvSpPr>
        <p:spPr bwMode="auto">
          <a:xfrm flipV="1">
            <a:off x="7186392" y="4525800"/>
            <a:ext cx="164592"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cxnSp>
        <p:nvCxnSpPr>
          <p:cNvPr id="41" name="Straight Connector 40">
            <a:extLst>
              <a:ext uri="{FF2B5EF4-FFF2-40B4-BE49-F238E27FC236}">
                <a16:creationId xmlns:a16="http://schemas.microsoft.com/office/drawing/2014/main" id="{CF7BE178-E9E1-194E-4921-08760ADA0FF4}"/>
              </a:ext>
            </a:extLst>
          </p:cNvPr>
          <p:cNvCxnSpPr>
            <a:cxnSpLocks/>
          </p:cNvCxnSpPr>
          <p:nvPr/>
        </p:nvCxnSpPr>
        <p:spPr bwMode="auto">
          <a:xfrm>
            <a:off x="7193410" y="2510011"/>
            <a:ext cx="0" cy="2017419"/>
          </a:xfrm>
          <a:prstGeom prst="line">
            <a:avLst/>
          </a:prstGeom>
          <a:noFill/>
          <a:ln w="28575" cap="flat" cmpd="sng" algn="ctr">
            <a:solidFill>
              <a:schemeClr val="bg1"/>
            </a:solidFill>
            <a:prstDash val="solid"/>
            <a:round/>
            <a:headEnd type="none" w="med" len="med"/>
            <a:tailEnd type="none" w="med" len="med"/>
          </a:ln>
          <a:effectLst/>
        </p:spPr>
      </p:cxnSp>
      <p:sp>
        <p:nvSpPr>
          <p:cNvPr id="42" name="Rectangle 49">
            <a:extLst>
              <a:ext uri="{FF2B5EF4-FFF2-40B4-BE49-F238E27FC236}">
                <a16:creationId xmlns:a16="http://schemas.microsoft.com/office/drawing/2014/main" id="{DB7370B3-9C66-27EE-7EBC-56F21FDB6457}"/>
              </a:ext>
            </a:extLst>
          </p:cNvPr>
          <p:cNvSpPr>
            <a:spLocks noChangeArrowheads="1"/>
          </p:cNvSpPr>
          <p:nvPr/>
        </p:nvSpPr>
        <p:spPr bwMode="auto">
          <a:xfrm>
            <a:off x="7579664" y="2021481"/>
            <a:ext cx="1517987" cy="927409"/>
          </a:xfrm>
          <a:prstGeom prst="rect">
            <a:avLst/>
          </a:prstGeom>
          <a:solidFill>
            <a:srgbClr val="00823B"/>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Schedule 1:</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16 + 9 mg/kg QW</a:t>
            </a:r>
            <a:endParaRPr lang="en-US" altLang="en-US" sz="1600" b="0" dirty="0">
              <a:solidFill>
                <a:schemeClr val="tx1"/>
              </a:solidFill>
              <a:latin typeface="Calibri" panose="020F0502020204030204" pitchFamily="34" charset="0"/>
            </a:endParaRPr>
          </a:p>
        </p:txBody>
      </p:sp>
      <p:sp>
        <p:nvSpPr>
          <p:cNvPr id="43" name="Rectangle 49">
            <a:extLst>
              <a:ext uri="{FF2B5EF4-FFF2-40B4-BE49-F238E27FC236}">
                <a16:creationId xmlns:a16="http://schemas.microsoft.com/office/drawing/2014/main" id="{9D166150-F2D7-84EE-63C0-3A679EB04D50}"/>
              </a:ext>
            </a:extLst>
          </p:cNvPr>
          <p:cNvSpPr>
            <a:spLocks noChangeArrowheads="1"/>
          </p:cNvSpPr>
          <p:nvPr/>
        </p:nvSpPr>
        <p:spPr bwMode="auto">
          <a:xfrm>
            <a:off x="7579664" y="3031999"/>
            <a:ext cx="1517987" cy="927409"/>
          </a:xfrm>
          <a:prstGeom prst="rect">
            <a:avLst/>
          </a:prstGeom>
          <a:solidFill>
            <a:srgbClr val="93AF9A"/>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Schedule 2: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14 mg/kg </a:t>
            </a:r>
            <a:b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b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Q3W</a:t>
            </a:r>
            <a:endParaRPr lang="en-US" altLang="en-US" sz="1600" b="0" dirty="0">
              <a:solidFill>
                <a:schemeClr val="tx1"/>
              </a:solidFill>
              <a:latin typeface="Calibri" panose="020F0502020204030204" pitchFamily="34" charset="0"/>
            </a:endParaRPr>
          </a:p>
        </p:txBody>
      </p:sp>
      <p:sp>
        <p:nvSpPr>
          <p:cNvPr id="44" name="Rectangle 49">
            <a:extLst>
              <a:ext uri="{FF2B5EF4-FFF2-40B4-BE49-F238E27FC236}">
                <a16:creationId xmlns:a16="http://schemas.microsoft.com/office/drawing/2014/main" id="{6D07E136-E0BA-FE67-0F5D-EE604625C79F}"/>
              </a:ext>
            </a:extLst>
          </p:cNvPr>
          <p:cNvSpPr>
            <a:spLocks noChangeArrowheads="1"/>
          </p:cNvSpPr>
          <p:nvPr/>
        </p:nvSpPr>
        <p:spPr bwMode="auto">
          <a:xfrm>
            <a:off x="7590396" y="4058511"/>
            <a:ext cx="1507710" cy="927409"/>
          </a:xfrm>
          <a:prstGeom prst="rect">
            <a:avLst/>
          </a:prstGeom>
          <a:solidFill>
            <a:srgbClr val="62846A"/>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Schedule 3: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21 + 12 mg/kg QW</a:t>
            </a:r>
            <a:endParaRPr lang="en-US" altLang="en-US" sz="1600" b="0" dirty="0">
              <a:solidFill>
                <a:schemeClr val="tx1"/>
              </a:solidFill>
              <a:latin typeface="Calibri" panose="020F0502020204030204" pitchFamily="34" charset="0"/>
            </a:endParaRPr>
          </a:p>
        </p:txBody>
      </p:sp>
      <p:grpSp>
        <p:nvGrpSpPr>
          <p:cNvPr id="3" name="Group 2">
            <a:extLst>
              <a:ext uri="{FF2B5EF4-FFF2-40B4-BE49-F238E27FC236}">
                <a16:creationId xmlns:a16="http://schemas.microsoft.com/office/drawing/2014/main" id="{F86984EC-D3C2-F954-6E96-CE463EEBC0C2}"/>
              </a:ext>
            </a:extLst>
          </p:cNvPr>
          <p:cNvGrpSpPr/>
          <p:nvPr/>
        </p:nvGrpSpPr>
        <p:grpSpPr>
          <a:xfrm>
            <a:off x="9434373" y="2623244"/>
            <a:ext cx="1429096" cy="1767230"/>
            <a:chOff x="7016750" y="4397124"/>
            <a:chExt cx="1727264" cy="1938847"/>
          </a:xfrm>
        </p:grpSpPr>
        <p:sp>
          <p:nvSpPr>
            <p:cNvPr id="6" name="Freeform: Shape 5">
              <a:extLst>
                <a:ext uri="{FF2B5EF4-FFF2-40B4-BE49-F238E27FC236}">
                  <a16:creationId xmlns:a16="http://schemas.microsoft.com/office/drawing/2014/main" id="{CD735D71-66A4-DEBE-5542-47155C1B6453}"/>
                </a:ext>
              </a:extLst>
            </p:cNvPr>
            <p:cNvSpPr/>
            <p:nvPr/>
          </p:nvSpPr>
          <p:spPr bwMode="auto">
            <a:xfrm>
              <a:off x="7953375" y="4397124"/>
              <a:ext cx="663575" cy="555911"/>
            </a:xfrm>
            <a:custGeom>
              <a:avLst/>
              <a:gdLst>
                <a:gd name="connsiteX0" fmla="*/ 0 w 663575"/>
                <a:gd name="connsiteY0" fmla="*/ 228600 h 546135"/>
                <a:gd name="connsiteX1" fmla="*/ 88900 w 663575"/>
                <a:gd name="connsiteY1" fmla="*/ 117475 h 546135"/>
                <a:gd name="connsiteX2" fmla="*/ 200025 w 663575"/>
                <a:gd name="connsiteY2" fmla="*/ 0 h 546135"/>
                <a:gd name="connsiteX3" fmla="*/ 460375 w 663575"/>
                <a:gd name="connsiteY3" fmla="*/ 0 h 546135"/>
                <a:gd name="connsiteX4" fmla="*/ 663575 w 663575"/>
                <a:gd name="connsiteY4" fmla="*/ 184150 h 546135"/>
                <a:gd name="connsiteX5" fmla="*/ 641350 w 663575"/>
                <a:gd name="connsiteY5" fmla="*/ 212725 h 546135"/>
                <a:gd name="connsiteX6" fmla="*/ 625475 w 663575"/>
                <a:gd name="connsiteY6" fmla="*/ 231775 h 546135"/>
                <a:gd name="connsiteX7" fmla="*/ 631825 w 663575"/>
                <a:gd name="connsiteY7" fmla="*/ 244475 h 546135"/>
                <a:gd name="connsiteX8" fmla="*/ 638175 w 663575"/>
                <a:gd name="connsiteY8" fmla="*/ 254000 h 546135"/>
                <a:gd name="connsiteX9" fmla="*/ 647700 w 663575"/>
                <a:gd name="connsiteY9" fmla="*/ 269875 h 546135"/>
                <a:gd name="connsiteX10" fmla="*/ 638175 w 663575"/>
                <a:gd name="connsiteY10" fmla="*/ 288925 h 546135"/>
                <a:gd name="connsiteX11" fmla="*/ 619125 w 663575"/>
                <a:gd name="connsiteY11" fmla="*/ 317500 h 546135"/>
                <a:gd name="connsiteX12" fmla="*/ 615950 w 663575"/>
                <a:gd name="connsiteY12" fmla="*/ 361950 h 546135"/>
                <a:gd name="connsiteX13" fmla="*/ 625475 w 663575"/>
                <a:gd name="connsiteY13" fmla="*/ 396875 h 546135"/>
                <a:gd name="connsiteX14" fmla="*/ 609600 w 663575"/>
                <a:gd name="connsiteY14" fmla="*/ 409575 h 546135"/>
                <a:gd name="connsiteX15" fmla="*/ 574675 w 663575"/>
                <a:gd name="connsiteY15" fmla="*/ 444500 h 546135"/>
                <a:gd name="connsiteX16" fmla="*/ 571500 w 663575"/>
                <a:gd name="connsiteY16" fmla="*/ 460375 h 546135"/>
                <a:gd name="connsiteX17" fmla="*/ 568325 w 663575"/>
                <a:gd name="connsiteY17" fmla="*/ 469900 h 546135"/>
                <a:gd name="connsiteX18" fmla="*/ 555625 w 663575"/>
                <a:gd name="connsiteY18" fmla="*/ 476250 h 546135"/>
                <a:gd name="connsiteX19" fmla="*/ 517525 w 663575"/>
                <a:gd name="connsiteY19" fmla="*/ 498475 h 546135"/>
                <a:gd name="connsiteX20" fmla="*/ 508000 w 663575"/>
                <a:gd name="connsiteY20" fmla="*/ 501650 h 546135"/>
                <a:gd name="connsiteX21" fmla="*/ 485775 w 663575"/>
                <a:gd name="connsiteY21" fmla="*/ 536575 h 546135"/>
                <a:gd name="connsiteX22" fmla="*/ 457200 w 663575"/>
                <a:gd name="connsiteY22" fmla="*/ 542925 h 546135"/>
                <a:gd name="connsiteX23" fmla="*/ 387350 w 663575"/>
                <a:gd name="connsiteY23" fmla="*/ 546100 h 546135"/>
                <a:gd name="connsiteX24" fmla="*/ 273050 w 663575"/>
                <a:gd name="connsiteY24" fmla="*/ 387350 h 546135"/>
                <a:gd name="connsiteX25" fmla="*/ 323850 w 663575"/>
                <a:gd name="connsiteY25" fmla="*/ 377825 h 546135"/>
                <a:gd name="connsiteX26" fmla="*/ 307975 w 663575"/>
                <a:gd name="connsiteY26" fmla="*/ 352425 h 546135"/>
                <a:gd name="connsiteX27" fmla="*/ 298450 w 663575"/>
                <a:gd name="connsiteY27" fmla="*/ 349250 h 546135"/>
                <a:gd name="connsiteX28" fmla="*/ 295275 w 663575"/>
                <a:gd name="connsiteY28" fmla="*/ 339725 h 546135"/>
                <a:gd name="connsiteX29" fmla="*/ 288925 w 663575"/>
                <a:gd name="connsiteY29" fmla="*/ 327025 h 546135"/>
                <a:gd name="connsiteX30" fmla="*/ 292100 w 663575"/>
                <a:gd name="connsiteY30" fmla="*/ 314325 h 546135"/>
                <a:gd name="connsiteX31" fmla="*/ 298450 w 663575"/>
                <a:gd name="connsiteY31" fmla="*/ 288925 h 546135"/>
                <a:gd name="connsiteX32" fmla="*/ 282575 w 663575"/>
                <a:gd name="connsiteY32" fmla="*/ 285750 h 546135"/>
                <a:gd name="connsiteX33" fmla="*/ 273050 w 663575"/>
                <a:gd name="connsiteY33" fmla="*/ 288925 h 546135"/>
                <a:gd name="connsiteX34" fmla="*/ 266700 w 663575"/>
                <a:gd name="connsiteY34" fmla="*/ 298450 h 546135"/>
                <a:gd name="connsiteX35" fmla="*/ 257175 w 663575"/>
                <a:gd name="connsiteY35" fmla="*/ 304800 h 546135"/>
                <a:gd name="connsiteX36" fmla="*/ 231775 w 663575"/>
                <a:gd name="connsiteY36" fmla="*/ 317500 h 546135"/>
                <a:gd name="connsiteX37" fmla="*/ 212725 w 663575"/>
                <a:gd name="connsiteY37" fmla="*/ 333375 h 546135"/>
                <a:gd name="connsiteX38" fmla="*/ 215900 w 663575"/>
                <a:gd name="connsiteY38" fmla="*/ 346075 h 546135"/>
                <a:gd name="connsiteX39" fmla="*/ 228600 w 663575"/>
                <a:gd name="connsiteY39" fmla="*/ 349250 h 546135"/>
                <a:gd name="connsiteX40" fmla="*/ 238125 w 663575"/>
                <a:gd name="connsiteY40" fmla="*/ 355600 h 546135"/>
                <a:gd name="connsiteX41" fmla="*/ 241300 w 663575"/>
                <a:gd name="connsiteY41" fmla="*/ 368300 h 546135"/>
                <a:gd name="connsiteX42" fmla="*/ 0 w 663575"/>
                <a:gd name="connsiteY42" fmla="*/ 228600 h 546135"/>
                <a:gd name="connsiteX0" fmla="*/ 0 w 663575"/>
                <a:gd name="connsiteY0" fmla="*/ 228600 h 546135"/>
                <a:gd name="connsiteX1" fmla="*/ 88900 w 663575"/>
                <a:gd name="connsiteY1" fmla="*/ 117475 h 546135"/>
                <a:gd name="connsiteX2" fmla="*/ 200025 w 663575"/>
                <a:gd name="connsiteY2" fmla="*/ 0 h 546135"/>
                <a:gd name="connsiteX3" fmla="*/ 460375 w 663575"/>
                <a:gd name="connsiteY3" fmla="*/ 0 h 546135"/>
                <a:gd name="connsiteX4" fmla="*/ 663575 w 663575"/>
                <a:gd name="connsiteY4" fmla="*/ 184150 h 546135"/>
                <a:gd name="connsiteX5" fmla="*/ 641350 w 663575"/>
                <a:gd name="connsiteY5" fmla="*/ 212725 h 546135"/>
                <a:gd name="connsiteX6" fmla="*/ 625475 w 663575"/>
                <a:gd name="connsiteY6" fmla="*/ 231775 h 546135"/>
                <a:gd name="connsiteX7" fmla="*/ 631825 w 663575"/>
                <a:gd name="connsiteY7" fmla="*/ 244475 h 546135"/>
                <a:gd name="connsiteX8" fmla="*/ 638175 w 663575"/>
                <a:gd name="connsiteY8" fmla="*/ 254000 h 546135"/>
                <a:gd name="connsiteX9" fmla="*/ 647700 w 663575"/>
                <a:gd name="connsiteY9" fmla="*/ 269875 h 546135"/>
                <a:gd name="connsiteX10" fmla="*/ 638175 w 663575"/>
                <a:gd name="connsiteY10" fmla="*/ 288925 h 546135"/>
                <a:gd name="connsiteX11" fmla="*/ 619125 w 663575"/>
                <a:gd name="connsiteY11" fmla="*/ 317500 h 546135"/>
                <a:gd name="connsiteX12" fmla="*/ 615950 w 663575"/>
                <a:gd name="connsiteY12" fmla="*/ 361950 h 546135"/>
                <a:gd name="connsiteX13" fmla="*/ 625475 w 663575"/>
                <a:gd name="connsiteY13" fmla="*/ 396875 h 546135"/>
                <a:gd name="connsiteX14" fmla="*/ 609600 w 663575"/>
                <a:gd name="connsiteY14" fmla="*/ 409575 h 546135"/>
                <a:gd name="connsiteX15" fmla="*/ 574675 w 663575"/>
                <a:gd name="connsiteY15" fmla="*/ 444500 h 546135"/>
                <a:gd name="connsiteX16" fmla="*/ 571500 w 663575"/>
                <a:gd name="connsiteY16" fmla="*/ 460375 h 546135"/>
                <a:gd name="connsiteX17" fmla="*/ 568325 w 663575"/>
                <a:gd name="connsiteY17" fmla="*/ 469900 h 546135"/>
                <a:gd name="connsiteX18" fmla="*/ 555625 w 663575"/>
                <a:gd name="connsiteY18" fmla="*/ 476250 h 546135"/>
                <a:gd name="connsiteX19" fmla="*/ 517525 w 663575"/>
                <a:gd name="connsiteY19" fmla="*/ 498475 h 546135"/>
                <a:gd name="connsiteX20" fmla="*/ 508000 w 663575"/>
                <a:gd name="connsiteY20" fmla="*/ 501650 h 546135"/>
                <a:gd name="connsiteX21" fmla="*/ 485775 w 663575"/>
                <a:gd name="connsiteY21" fmla="*/ 536575 h 546135"/>
                <a:gd name="connsiteX22" fmla="*/ 457200 w 663575"/>
                <a:gd name="connsiteY22" fmla="*/ 542925 h 546135"/>
                <a:gd name="connsiteX23" fmla="*/ 387350 w 663575"/>
                <a:gd name="connsiteY23" fmla="*/ 546100 h 546135"/>
                <a:gd name="connsiteX24" fmla="*/ 273050 w 663575"/>
                <a:gd name="connsiteY24" fmla="*/ 387350 h 546135"/>
                <a:gd name="connsiteX25" fmla="*/ 323850 w 663575"/>
                <a:gd name="connsiteY25" fmla="*/ 377825 h 546135"/>
                <a:gd name="connsiteX26" fmla="*/ 307975 w 663575"/>
                <a:gd name="connsiteY26" fmla="*/ 352425 h 546135"/>
                <a:gd name="connsiteX27" fmla="*/ 298450 w 663575"/>
                <a:gd name="connsiteY27" fmla="*/ 349250 h 546135"/>
                <a:gd name="connsiteX28" fmla="*/ 295275 w 663575"/>
                <a:gd name="connsiteY28" fmla="*/ 339725 h 546135"/>
                <a:gd name="connsiteX29" fmla="*/ 288925 w 663575"/>
                <a:gd name="connsiteY29" fmla="*/ 327025 h 546135"/>
                <a:gd name="connsiteX30" fmla="*/ 292100 w 663575"/>
                <a:gd name="connsiteY30" fmla="*/ 314325 h 546135"/>
                <a:gd name="connsiteX31" fmla="*/ 298450 w 663575"/>
                <a:gd name="connsiteY31" fmla="*/ 288925 h 546135"/>
                <a:gd name="connsiteX32" fmla="*/ 282575 w 663575"/>
                <a:gd name="connsiteY32" fmla="*/ 285750 h 546135"/>
                <a:gd name="connsiteX33" fmla="*/ 273050 w 663575"/>
                <a:gd name="connsiteY33" fmla="*/ 288925 h 546135"/>
                <a:gd name="connsiteX34" fmla="*/ 266700 w 663575"/>
                <a:gd name="connsiteY34" fmla="*/ 298450 h 546135"/>
                <a:gd name="connsiteX35" fmla="*/ 257175 w 663575"/>
                <a:gd name="connsiteY35" fmla="*/ 304800 h 546135"/>
                <a:gd name="connsiteX36" fmla="*/ 231775 w 663575"/>
                <a:gd name="connsiteY36" fmla="*/ 317500 h 546135"/>
                <a:gd name="connsiteX37" fmla="*/ 212725 w 663575"/>
                <a:gd name="connsiteY37" fmla="*/ 333375 h 546135"/>
                <a:gd name="connsiteX38" fmla="*/ 215900 w 663575"/>
                <a:gd name="connsiteY38" fmla="*/ 346075 h 546135"/>
                <a:gd name="connsiteX39" fmla="*/ 228600 w 663575"/>
                <a:gd name="connsiteY39" fmla="*/ 349250 h 546135"/>
                <a:gd name="connsiteX40" fmla="*/ 238125 w 663575"/>
                <a:gd name="connsiteY40" fmla="*/ 355600 h 546135"/>
                <a:gd name="connsiteX41" fmla="*/ 241300 w 663575"/>
                <a:gd name="connsiteY41" fmla="*/ 368300 h 546135"/>
                <a:gd name="connsiteX42" fmla="*/ 0 w 663575"/>
                <a:gd name="connsiteY42" fmla="*/ 228600 h 546135"/>
                <a:gd name="connsiteX0" fmla="*/ 0 w 663575"/>
                <a:gd name="connsiteY0" fmla="*/ 228600 h 546135"/>
                <a:gd name="connsiteX1" fmla="*/ 88900 w 663575"/>
                <a:gd name="connsiteY1" fmla="*/ 117475 h 546135"/>
                <a:gd name="connsiteX2" fmla="*/ 200025 w 663575"/>
                <a:gd name="connsiteY2" fmla="*/ 0 h 546135"/>
                <a:gd name="connsiteX3" fmla="*/ 460375 w 663575"/>
                <a:gd name="connsiteY3" fmla="*/ 0 h 546135"/>
                <a:gd name="connsiteX4" fmla="*/ 663575 w 663575"/>
                <a:gd name="connsiteY4" fmla="*/ 184150 h 546135"/>
                <a:gd name="connsiteX5" fmla="*/ 641350 w 663575"/>
                <a:gd name="connsiteY5" fmla="*/ 212725 h 546135"/>
                <a:gd name="connsiteX6" fmla="*/ 625475 w 663575"/>
                <a:gd name="connsiteY6" fmla="*/ 231775 h 546135"/>
                <a:gd name="connsiteX7" fmla="*/ 631825 w 663575"/>
                <a:gd name="connsiteY7" fmla="*/ 244475 h 546135"/>
                <a:gd name="connsiteX8" fmla="*/ 638175 w 663575"/>
                <a:gd name="connsiteY8" fmla="*/ 254000 h 546135"/>
                <a:gd name="connsiteX9" fmla="*/ 647700 w 663575"/>
                <a:gd name="connsiteY9" fmla="*/ 269875 h 546135"/>
                <a:gd name="connsiteX10" fmla="*/ 638175 w 663575"/>
                <a:gd name="connsiteY10" fmla="*/ 288925 h 546135"/>
                <a:gd name="connsiteX11" fmla="*/ 619125 w 663575"/>
                <a:gd name="connsiteY11" fmla="*/ 317500 h 546135"/>
                <a:gd name="connsiteX12" fmla="*/ 615950 w 663575"/>
                <a:gd name="connsiteY12" fmla="*/ 361950 h 546135"/>
                <a:gd name="connsiteX13" fmla="*/ 625475 w 663575"/>
                <a:gd name="connsiteY13" fmla="*/ 396875 h 546135"/>
                <a:gd name="connsiteX14" fmla="*/ 609600 w 663575"/>
                <a:gd name="connsiteY14" fmla="*/ 409575 h 546135"/>
                <a:gd name="connsiteX15" fmla="*/ 574675 w 663575"/>
                <a:gd name="connsiteY15" fmla="*/ 444500 h 546135"/>
                <a:gd name="connsiteX16" fmla="*/ 571500 w 663575"/>
                <a:gd name="connsiteY16" fmla="*/ 460375 h 546135"/>
                <a:gd name="connsiteX17" fmla="*/ 568325 w 663575"/>
                <a:gd name="connsiteY17" fmla="*/ 469900 h 546135"/>
                <a:gd name="connsiteX18" fmla="*/ 555625 w 663575"/>
                <a:gd name="connsiteY18" fmla="*/ 476250 h 546135"/>
                <a:gd name="connsiteX19" fmla="*/ 517525 w 663575"/>
                <a:gd name="connsiteY19" fmla="*/ 498475 h 546135"/>
                <a:gd name="connsiteX20" fmla="*/ 508000 w 663575"/>
                <a:gd name="connsiteY20" fmla="*/ 501650 h 546135"/>
                <a:gd name="connsiteX21" fmla="*/ 485775 w 663575"/>
                <a:gd name="connsiteY21" fmla="*/ 536575 h 546135"/>
                <a:gd name="connsiteX22" fmla="*/ 457200 w 663575"/>
                <a:gd name="connsiteY22" fmla="*/ 542925 h 546135"/>
                <a:gd name="connsiteX23" fmla="*/ 387350 w 663575"/>
                <a:gd name="connsiteY23" fmla="*/ 546100 h 546135"/>
                <a:gd name="connsiteX24" fmla="*/ 273050 w 663575"/>
                <a:gd name="connsiteY24" fmla="*/ 387350 h 546135"/>
                <a:gd name="connsiteX25" fmla="*/ 323850 w 663575"/>
                <a:gd name="connsiteY25" fmla="*/ 377825 h 546135"/>
                <a:gd name="connsiteX26" fmla="*/ 307975 w 663575"/>
                <a:gd name="connsiteY26" fmla="*/ 352425 h 546135"/>
                <a:gd name="connsiteX27" fmla="*/ 298450 w 663575"/>
                <a:gd name="connsiteY27" fmla="*/ 349250 h 546135"/>
                <a:gd name="connsiteX28" fmla="*/ 295275 w 663575"/>
                <a:gd name="connsiteY28" fmla="*/ 339725 h 546135"/>
                <a:gd name="connsiteX29" fmla="*/ 288925 w 663575"/>
                <a:gd name="connsiteY29" fmla="*/ 327025 h 546135"/>
                <a:gd name="connsiteX30" fmla="*/ 292100 w 663575"/>
                <a:gd name="connsiteY30" fmla="*/ 314325 h 546135"/>
                <a:gd name="connsiteX31" fmla="*/ 298450 w 663575"/>
                <a:gd name="connsiteY31" fmla="*/ 288925 h 546135"/>
                <a:gd name="connsiteX32" fmla="*/ 282575 w 663575"/>
                <a:gd name="connsiteY32" fmla="*/ 285750 h 546135"/>
                <a:gd name="connsiteX33" fmla="*/ 273050 w 663575"/>
                <a:gd name="connsiteY33" fmla="*/ 288925 h 546135"/>
                <a:gd name="connsiteX34" fmla="*/ 266700 w 663575"/>
                <a:gd name="connsiteY34" fmla="*/ 298450 h 546135"/>
                <a:gd name="connsiteX35" fmla="*/ 257175 w 663575"/>
                <a:gd name="connsiteY35" fmla="*/ 304800 h 546135"/>
                <a:gd name="connsiteX36" fmla="*/ 231775 w 663575"/>
                <a:gd name="connsiteY36" fmla="*/ 317500 h 546135"/>
                <a:gd name="connsiteX37" fmla="*/ 212725 w 663575"/>
                <a:gd name="connsiteY37" fmla="*/ 333375 h 546135"/>
                <a:gd name="connsiteX38" fmla="*/ 215900 w 663575"/>
                <a:gd name="connsiteY38" fmla="*/ 346075 h 546135"/>
                <a:gd name="connsiteX39" fmla="*/ 228600 w 663575"/>
                <a:gd name="connsiteY39" fmla="*/ 349250 h 546135"/>
                <a:gd name="connsiteX40" fmla="*/ 238125 w 663575"/>
                <a:gd name="connsiteY40" fmla="*/ 355600 h 546135"/>
                <a:gd name="connsiteX41" fmla="*/ 241300 w 663575"/>
                <a:gd name="connsiteY41" fmla="*/ 368300 h 546135"/>
                <a:gd name="connsiteX42" fmla="*/ 0 w 663575"/>
                <a:gd name="connsiteY42" fmla="*/ 228600 h 546135"/>
                <a:gd name="connsiteX0" fmla="*/ 0 w 663575"/>
                <a:gd name="connsiteY0" fmla="*/ 228600 h 546135"/>
                <a:gd name="connsiteX1" fmla="*/ 88900 w 663575"/>
                <a:gd name="connsiteY1" fmla="*/ 117475 h 546135"/>
                <a:gd name="connsiteX2" fmla="*/ 200025 w 663575"/>
                <a:gd name="connsiteY2" fmla="*/ 0 h 546135"/>
                <a:gd name="connsiteX3" fmla="*/ 460375 w 663575"/>
                <a:gd name="connsiteY3" fmla="*/ 0 h 546135"/>
                <a:gd name="connsiteX4" fmla="*/ 663575 w 663575"/>
                <a:gd name="connsiteY4" fmla="*/ 184150 h 546135"/>
                <a:gd name="connsiteX5" fmla="*/ 641350 w 663575"/>
                <a:gd name="connsiteY5" fmla="*/ 212725 h 546135"/>
                <a:gd name="connsiteX6" fmla="*/ 625475 w 663575"/>
                <a:gd name="connsiteY6" fmla="*/ 231775 h 546135"/>
                <a:gd name="connsiteX7" fmla="*/ 631825 w 663575"/>
                <a:gd name="connsiteY7" fmla="*/ 244475 h 546135"/>
                <a:gd name="connsiteX8" fmla="*/ 638175 w 663575"/>
                <a:gd name="connsiteY8" fmla="*/ 254000 h 546135"/>
                <a:gd name="connsiteX9" fmla="*/ 647700 w 663575"/>
                <a:gd name="connsiteY9" fmla="*/ 269875 h 546135"/>
                <a:gd name="connsiteX10" fmla="*/ 638175 w 663575"/>
                <a:gd name="connsiteY10" fmla="*/ 288925 h 546135"/>
                <a:gd name="connsiteX11" fmla="*/ 619125 w 663575"/>
                <a:gd name="connsiteY11" fmla="*/ 317500 h 546135"/>
                <a:gd name="connsiteX12" fmla="*/ 615950 w 663575"/>
                <a:gd name="connsiteY12" fmla="*/ 361950 h 546135"/>
                <a:gd name="connsiteX13" fmla="*/ 625475 w 663575"/>
                <a:gd name="connsiteY13" fmla="*/ 396875 h 546135"/>
                <a:gd name="connsiteX14" fmla="*/ 609600 w 663575"/>
                <a:gd name="connsiteY14" fmla="*/ 409575 h 546135"/>
                <a:gd name="connsiteX15" fmla="*/ 574675 w 663575"/>
                <a:gd name="connsiteY15" fmla="*/ 444500 h 546135"/>
                <a:gd name="connsiteX16" fmla="*/ 571500 w 663575"/>
                <a:gd name="connsiteY16" fmla="*/ 460375 h 546135"/>
                <a:gd name="connsiteX17" fmla="*/ 568325 w 663575"/>
                <a:gd name="connsiteY17" fmla="*/ 469900 h 546135"/>
                <a:gd name="connsiteX18" fmla="*/ 555625 w 663575"/>
                <a:gd name="connsiteY18" fmla="*/ 476250 h 546135"/>
                <a:gd name="connsiteX19" fmla="*/ 517525 w 663575"/>
                <a:gd name="connsiteY19" fmla="*/ 498475 h 546135"/>
                <a:gd name="connsiteX20" fmla="*/ 508000 w 663575"/>
                <a:gd name="connsiteY20" fmla="*/ 501650 h 546135"/>
                <a:gd name="connsiteX21" fmla="*/ 485775 w 663575"/>
                <a:gd name="connsiteY21" fmla="*/ 536575 h 546135"/>
                <a:gd name="connsiteX22" fmla="*/ 457200 w 663575"/>
                <a:gd name="connsiteY22" fmla="*/ 542925 h 546135"/>
                <a:gd name="connsiteX23" fmla="*/ 387350 w 663575"/>
                <a:gd name="connsiteY23" fmla="*/ 546100 h 546135"/>
                <a:gd name="connsiteX24" fmla="*/ 273050 w 663575"/>
                <a:gd name="connsiteY24" fmla="*/ 387350 h 546135"/>
                <a:gd name="connsiteX25" fmla="*/ 323850 w 663575"/>
                <a:gd name="connsiteY25" fmla="*/ 377825 h 546135"/>
                <a:gd name="connsiteX26" fmla="*/ 307975 w 663575"/>
                <a:gd name="connsiteY26" fmla="*/ 352425 h 546135"/>
                <a:gd name="connsiteX27" fmla="*/ 298450 w 663575"/>
                <a:gd name="connsiteY27" fmla="*/ 349250 h 546135"/>
                <a:gd name="connsiteX28" fmla="*/ 295275 w 663575"/>
                <a:gd name="connsiteY28" fmla="*/ 339725 h 546135"/>
                <a:gd name="connsiteX29" fmla="*/ 288925 w 663575"/>
                <a:gd name="connsiteY29" fmla="*/ 327025 h 546135"/>
                <a:gd name="connsiteX30" fmla="*/ 292100 w 663575"/>
                <a:gd name="connsiteY30" fmla="*/ 314325 h 546135"/>
                <a:gd name="connsiteX31" fmla="*/ 298450 w 663575"/>
                <a:gd name="connsiteY31" fmla="*/ 288925 h 546135"/>
                <a:gd name="connsiteX32" fmla="*/ 282575 w 663575"/>
                <a:gd name="connsiteY32" fmla="*/ 285750 h 546135"/>
                <a:gd name="connsiteX33" fmla="*/ 273050 w 663575"/>
                <a:gd name="connsiteY33" fmla="*/ 288925 h 546135"/>
                <a:gd name="connsiteX34" fmla="*/ 266700 w 663575"/>
                <a:gd name="connsiteY34" fmla="*/ 298450 h 546135"/>
                <a:gd name="connsiteX35" fmla="*/ 257175 w 663575"/>
                <a:gd name="connsiteY35" fmla="*/ 304800 h 546135"/>
                <a:gd name="connsiteX36" fmla="*/ 231775 w 663575"/>
                <a:gd name="connsiteY36" fmla="*/ 317500 h 546135"/>
                <a:gd name="connsiteX37" fmla="*/ 212725 w 663575"/>
                <a:gd name="connsiteY37" fmla="*/ 333375 h 546135"/>
                <a:gd name="connsiteX38" fmla="*/ 215900 w 663575"/>
                <a:gd name="connsiteY38" fmla="*/ 346075 h 546135"/>
                <a:gd name="connsiteX39" fmla="*/ 228600 w 663575"/>
                <a:gd name="connsiteY39" fmla="*/ 349250 h 546135"/>
                <a:gd name="connsiteX40" fmla="*/ 238125 w 663575"/>
                <a:gd name="connsiteY40" fmla="*/ 355600 h 546135"/>
                <a:gd name="connsiteX41" fmla="*/ 241300 w 663575"/>
                <a:gd name="connsiteY41" fmla="*/ 368300 h 546135"/>
                <a:gd name="connsiteX42" fmla="*/ 0 w 663575"/>
                <a:gd name="connsiteY42" fmla="*/ 228600 h 546135"/>
                <a:gd name="connsiteX0" fmla="*/ 0 w 663575"/>
                <a:gd name="connsiteY0" fmla="*/ 228600 h 546135"/>
                <a:gd name="connsiteX1" fmla="*/ 88900 w 663575"/>
                <a:gd name="connsiteY1" fmla="*/ 117475 h 546135"/>
                <a:gd name="connsiteX2" fmla="*/ 200025 w 663575"/>
                <a:gd name="connsiteY2" fmla="*/ 0 h 546135"/>
                <a:gd name="connsiteX3" fmla="*/ 460375 w 663575"/>
                <a:gd name="connsiteY3" fmla="*/ 0 h 546135"/>
                <a:gd name="connsiteX4" fmla="*/ 663575 w 663575"/>
                <a:gd name="connsiteY4" fmla="*/ 184150 h 546135"/>
                <a:gd name="connsiteX5" fmla="*/ 641350 w 663575"/>
                <a:gd name="connsiteY5" fmla="*/ 212725 h 546135"/>
                <a:gd name="connsiteX6" fmla="*/ 625475 w 663575"/>
                <a:gd name="connsiteY6" fmla="*/ 231775 h 546135"/>
                <a:gd name="connsiteX7" fmla="*/ 631825 w 663575"/>
                <a:gd name="connsiteY7" fmla="*/ 244475 h 546135"/>
                <a:gd name="connsiteX8" fmla="*/ 638175 w 663575"/>
                <a:gd name="connsiteY8" fmla="*/ 254000 h 546135"/>
                <a:gd name="connsiteX9" fmla="*/ 647700 w 663575"/>
                <a:gd name="connsiteY9" fmla="*/ 269875 h 546135"/>
                <a:gd name="connsiteX10" fmla="*/ 638175 w 663575"/>
                <a:gd name="connsiteY10" fmla="*/ 288925 h 546135"/>
                <a:gd name="connsiteX11" fmla="*/ 619125 w 663575"/>
                <a:gd name="connsiteY11" fmla="*/ 317500 h 546135"/>
                <a:gd name="connsiteX12" fmla="*/ 615950 w 663575"/>
                <a:gd name="connsiteY12" fmla="*/ 361950 h 546135"/>
                <a:gd name="connsiteX13" fmla="*/ 625475 w 663575"/>
                <a:gd name="connsiteY13" fmla="*/ 396875 h 546135"/>
                <a:gd name="connsiteX14" fmla="*/ 609600 w 663575"/>
                <a:gd name="connsiteY14" fmla="*/ 409575 h 546135"/>
                <a:gd name="connsiteX15" fmla="*/ 574675 w 663575"/>
                <a:gd name="connsiteY15" fmla="*/ 444500 h 546135"/>
                <a:gd name="connsiteX16" fmla="*/ 571500 w 663575"/>
                <a:gd name="connsiteY16" fmla="*/ 460375 h 546135"/>
                <a:gd name="connsiteX17" fmla="*/ 568325 w 663575"/>
                <a:gd name="connsiteY17" fmla="*/ 469900 h 546135"/>
                <a:gd name="connsiteX18" fmla="*/ 555625 w 663575"/>
                <a:gd name="connsiteY18" fmla="*/ 476250 h 546135"/>
                <a:gd name="connsiteX19" fmla="*/ 517525 w 663575"/>
                <a:gd name="connsiteY19" fmla="*/ 498475 h 546135"/>
                <a:gd name="connsiteX20" fmla="*/ 508000 w 663575"/>
                <a:gd name="connsiteY20" fmla="*/ 501650 h 546135"/>
                <a:gd name="connsiteX21" fmla="*/ 485775 w 663575"/>
                <a:gd name="connsiteY21" fmla="*/ 536575 h 546135"/>
                <a:gd name="connsiteX22" fmla="*/ 457200 w 663575"/>
                <a:gd name="connsiteY22" fmla="*/ 542925 h 546135"/>
                <a:gd name="connsiteX23" fmla="*/ 387350 w 663575"/>
                <a:gd name="connsiteY23" fmla="*/ 546100 h 546135"/>
                <a:gd name="connsiteX24" fmla="*/ 273050 w 663575"/>
                <a:gd name="connsiteY24" fmla="*/ 387350 h 546135"/>
                <a:gd name="connsiteX25" fmla="*/ 323850 w 663575"/>
                <a:gd name="connsiteY25" fmla="*/ 377825 h 546135"/>
                <a:gd name="connsiteX26" fmla="*/ 307975 w 663575"/>
                <a:gd name="connsiteY26" fmla="*/ 352425 h 546135"/>
                <a:gd name="connsiteX27" fmla="*/ 298450 w 663575"/>
                <a:gd name="connsiteY27" fmla="*/ 349250 h 546135"/>
                <a:gd name="connsiteX28" fmla="*/ 295275 w 663575"/>
                <a:gd name="connsiteY28" fmla="*/ 339725 h 546135"/>
                <a:gd name="connsiteX29" fmla="*/ 288925 w 663575"/>
                <a:gd name="connsiteY29" fmla="*/ 327025 h 546135"/>
                <a:gd name="connsiteX30" fmla="*/ 292100 w 663575"/>
                <a:gd name="connsiteY30" fmla="*/ 314325 h 546135"/>
                <a:gd name="connsiteX31" fmla="*/ 298450 w 663575"/>
                <a:gd name="connsiteY31" fmla="*/ 288925 h 546135"/>
                <a:gd name="connsiteX32" fmla="*/ 282575 w 663575"/>
                <a:gd name="connsiteY32" fmla="*/ 285750 h 546135"/>
                <a:gd name="connsiteX33" fmla="*/ 273050 w 663575"/>
                <a:gd name="connsiteY33" fmla="*/ 288925 h 546135"/>
                <a:gd name="connsiteX34" fmla="*/ 266700 w 663575"/>
                <a:gd name="connsiteY34" fmla="*/ 298450 h 546135"/>
                <a:gd name="connsiteX35" fmla="*/ 257175 w 663575"/>
                <a:gd name="connsiteY35" fmla="*/ 304800 h 546135"/>
                <a:gd name="connsiteX36" fmla="*/ 231775 w 663575"/>
                <a:gd name="connsiteY36" fmla="*/ 317500 h 546135"/>
                <a:gd name="connsiteX37" fmla="*/ 212725 w 663575"/>
                <a:gd name="connsiteY37" fmla="*/ 333375 h 546135"/>
                <a:gd name="connsiteX38" fmla="*/ 215900 w 663575"/>
                <a:gd name="connsiteY38" fmla="*/ 346075 h 546135"/>
                <a:gd name="connsiteX39" fmla="*/ 228600 w 663575"/>
                <a:gd name="connsiteY39" fmla="*/ 349250 h 546135"/>
                <a:gd name="connsiteX40" fmla="*/ 238125 w 663575"/>
                <a:gd name="connsiteY40" fmla="*/ 355600 h 546135"/>
                <a:gd name="connsiteX41" fmla="*/ 241300 w 663575"/>
                <a:gd name="connsiteY41" fmla="*/ 368300 h 546135"/>
                <a:gd name="connsiteX42" fmla="*/ 0 w 663575"/>
                <a:gd name="connsiteY42" fmla="*/ 228600 h 546135"/>
                <a:gd name="connsiteX0" fmla="*/ 0 w 663575"/>
                <a:gd name="connsiteY0" fmla="*/ 228600 h 546135"/>
                <a:gd name="connsiteX1" fmla="*/ 88900 w 663575"/>
                <a:gd name="connsiteY1" fmla="*/ 117475 h 546135"/>
                <a:gd name="connsiteX2" fmla="*/ 200025 w 663575"/>
                <a:gd name="connsiteY2" fmla="*/ 0 h 546135"/>
                <a:gd name="connsiteX3" fmla="*/ 460375 w 663575"/>
                <a:gd name="connsiteY3" fmla="*/ 0 h 546135"/>
                <a:gd name="connsiteX4" fmla="*/ 663575 w 663575"/>
                <a:gd name="connsiteY4" fmla="*/ 184150 h 546135"/>
                <a:gd name="connsiteX5" fmla="*/ 641350 w 663575"/>
                <a:gd name="connsiteY5" fmla="*/ 212725 h 546135"/>
                <a:gd name="connsiteX6" fmla="*/ 625475 w 663575"/>
                <a:gd name="connsiteY6" fmla="*/ 231775 h 546135"/>
                <a:gd name="connsiteX7" fmla="*/ 631825 w 663575"/>
                <a:gd name="connsiteY7" fmla="*/ 244475 h 546135"/>
                <a:gd name="connsiteX8" fmla="*/ 638175 w 663575"/>
                <a:gd name="connsiteY8" fmla="*/ 254000 h 546135"/>
                <a:gd name="connsiteX9" fmla="*/ 647700 w 663575"/>
                <a:gd name="connsiteY9" fmla="*/ 269875 h 546135"/>
                <a:gd name="connsiteX10" fmla="*/ 638175 w 663575"/>
                <a:gd name="connsiteY10" fmla="*/ 288925 h 546135"/>
                <a:gd name="connsiteX11" fmla="*/ 619125 w 663575"/>
                <a:gd name="connsiteY11" fmla="*/ 317500 h 546135"/>
                <a:gd name="connsiteX12" fmla="*/ 615950 w 663575"/>
                <a:gd name="connsiteY12" fmla="*/ 361950 h 546135"/>
                <a:gd name="connsiteX13" fmla="*/ 625475 w 663575"/>
                <a:gd name="connsiteY13" fmla="*/ 396875 h 546135"/>
                <a:gd name="connsiteX14" fmla="*/ 609600 w 663575"/>
                <a:gd name="connsiteY14" fmla="*/ 409575 h 546135"/>
                <a:gd name="connsiteX15" fmla="*/ 574675 w 663575"/>
                <a:gd name="connsiteY15" fmla="*/ 444500 h 546135"/>
                <a:gd name="connsiteX16" fmla="*/ 571500 w 663575"/>
                <a:gd name="connsiteY16" fmla="*/ 460375 h 546135"/>
                <a:gd name="connsiteX17" fmla="*/ 568325 w 663575"/>
                <a:gd name="connsiteY17" fmla="*/ 469900 h 546135"/>
                <a:gd name="connsiteX18" fmla="*/ 555625 w 663575"/>
                <a:gd name="connsiteY18" fmla="*/ 476250 h 546135"/>
                <a:gd name="connsiteX19" fmla="*/ 517525 w 663575"/>
                <a:gd name="connsiteY19" fmla="*/ 498475 h 546135"/>
                <a:gd name="connsiteX20" fmla="*/ 508000 w 663575"/>
                <a:gd name="connsiteY20" fmla="*/ 501650 h 546135"/>
                <a:gd name="connsiteX21" fmla="*/ 485775 w 663575"/>
                <a:gd name="connsiteY21" fmla="*/ 536575 h 546135"/>
                <a:gd name="connsiteX22" fmla="*/ 457200 w 663575"/>
                <a:gd name="connsiteY22" fmla="*/ 542925 h 546135"/>
                <a:gd name="connsiteX23" fmla="*/ 387350 w 663575"/>
                <a:gd name="connsiteY23" fmla="*/ 546100 h 546135"/>
                <a:gd name="connsiteX24" fmla="*/ 273050 w 663575"/>
                <a:gd name="connsiteY24" fmla="*/ 387350 h 546135"/>
                <a:gd name="connsiteX25" fmla="*/ 323850 w 663575"/>
                <a:gd name="connsiteY25" fmla="*/ 377825 h 546135"/>
                <a:gd name="connsiteX26" fmla="*/ 307975 w 663575"/>
                <a:gd name="connsiteY26" fmla="*/ 352425 h 546135"/>
                <a:gd name="connsiteX27" fmla="*/ 298450 w 663575"/>
                <a:gd name="connsiteY27" fmla="*/ 349250 h 546135"/>
                <a:gd name="connsiteX28" fmla="*/ 295275 w 663575"/>
                <a:gd name="connsiteY28" fmla="*/ 339725 h 546135"/>
                <a:gd name="connsiteX29" fmla="*/ 288925 w 663575"/>
                <a:gd name="connsiteY29" fmla="*/ 327025 h 546135"/>
                <a:gd name="connsiteX30" fmla="*/ 292100 w 663575"/>
                <a:gd name="connsiteY30" fmla="*/ 314325 h 546135"/>
                <a:gd name="connsiteX31" fmla="*/ 298450 w 663575"/>
                <a:gd name="connsiteY31" fmla="*/ 288925 h 546135"/>
                <a:gd name="connsiteX32" fmla="*/ 282575 w 663575"/>
                <a:gd name="connsiteY32" fmla="*/ 285750 h 546135"/>
                <a:gd name="connsiteX33" fmla="*/ 273050 w 663575"/>
                <a:gd name="connsiteY33" fmla="*/ 288925 h 546135"/>
                <a:gd name="connsiteX34" fmla="*/ 266700 w 663575"/>
                <a:gd name="connsiteY34" fmla="*/ 298450 h 546135"/>
                <a:gd name="connsiteX35" fmla="*/ 257175 w 663575"/>
                <a:gd name="connsiteY35" fmla="*/ 304800 h 546135"/>
                <a:gd name="connsiteX36" fmla="*/ 231775 w 663575"/>
                <a:gd name="connsiteY36" fmla="*/ 317500 h 546135"/>
                <a:gd name="connsiteX37" fmla="*/ 212725 w 663575"/>
                <a:gd name="connsiteY37" fmla="*/ 333375 h 546135"/>
                <a:gd name="connsiteX38" fmla="*/ 215900 w 663575"/>
                <a:gd name="connsiteY38" fmla="*/ 346075 h 546135"/>
                <a:gd name="connsiteX39" fmla="*/ 228600 w 663575"/>
                <a:gd name="connsiteY39" fmla="*/ 349250 h 546135"/>
                <a:gd name="connsiteX40" fmla="*/ 238125 w 663575"/>
                <a:gd name="connsiteY40" fmla="*/ 355600 h 546135"/>
                <a:gd name="connsiteX41" fmla="*/ 241300 w 663575"/>
                <a:gd name="connsiteY41" fmla="*/ 368300 h 546135"/>
                <a:gd name="connsiteX42" fmla="*/ 0 w 663575"/>
                <a:gd name="connsiteY42" fmla="*/ 228600 h 546135"/>
                <a:gd name="connsiteX0" fmla="*/ 0 w 663575"/>
                <a:gd name="connsiteY0" fmla="*/ 228600 h 546135"/>
                <a:gd name="connsiteX1" fmla="*/ 73025 w 663575"/>
                <a:gd name="connsiteY1" fmla="*/ 123825 h 546135"/>
                <a:gd name="connsiteX2" fmla="*/ 200025 w 663575"/>
                <a:gd name="connsiteY2" fmla="*/ 0 h 546135"/>
                <a:gd name="connsiteX3" fmla="*/ 460375 w 663575"/>
                <a:gd name="connsiteY3" fmla="*/ 0 h 546135"/>
                <a:gd name="connsiteX4" fmla="*/ 663575 w 663575"/>
                <a:gd name="connsiteY4" fmla="*/ 184150 h 546135"/>
                <a:gd name="connsiteX5" fmla="*/ 641350 w 663575"/>
                <a:gd name="connsiteY5" fmla="*/ 212725 h 546135"/>
                <a:gd name="connsiteX6" fmla="*/ 625475 w 663575"/>
                <a:gd name="connsiteY6" fmla="*/ 231775 h 546135"/>
                <a:gd name="connsiteX7" fmla="*/ 631825 w 663575"/>
                <a:gd name="connsiteY7" fmla="*/ 244475 h 546135"/>
                <a:gd name="connsiteX8" fmla="*/ 638175 w 663575"/>
                <a:gd name="connsiteY8" fmla="*/ 254000 h 546135"/>
                <a:gd name="connsiteX9" fmla="*/ 647700 w 663575"/>
                <a:gd name="connsiteY9" fmla="*/ 269875 h 546135"/>
                <a:gd name="connsiteX10" fmla="*/ 638175 w 663575"/>
                <a:gd name="connsiteY10" fmla="*/ 288925 h 546135"/>
                <a:gd name="connsiteX11" fmla="*/ 619125 w 663575"/>
                <a:gd name="connsiteY11" fmla="*/ 317500 h 546135"/>
                <a:gd name="connsiteX12" fmla="*/ 615950 w 663575"/>
                <a:gd name="connsiteY12" fmla="*/ 361950 h 546135"/>
                <a:gd name="connsiteX13" fmla="*/ 625475 w 663575"/>
                <a:gd name="connsiteY13" fmla="*/ 396875 h 546135"/>
                <a:gd name="connsiteX14" fmla="*/ 609600 w 663575"/>
                <a:gd name="connsiteY14" fmla="*/ 409575 h 546135"/>
                <a:gd name="connsiteX15" fmla="*/ 574675 w 663575"/>
                <a:gd name="connsiteY15" fmla="*/ 444500 h 546135"/>
                <a:gd name="connsiteX16" fmla="*/ 571500 w 663575"/>
                <a:gd name="connsiteY16" fmla="*/ 460375 h 546135"/>
                <a:gd name="connsiteX17" fmla="*/ 568325 w 663575"/>
                <a:gd name="connsiteY17" fmla="*/ 469900 h 546135"/>
                <a:gd name="connsiteX18" fmla="*/ 555625 w 663575"/>
                <a:gd name="connsiteY18" fmla="*/ 476250 h 546135"/>
                <a:gd name="connsiteX19" fmla="*/ 517525 w 663575"/>
                <a:gd name="connsiteY19" fmla="*/ 498475 h 546135"/>
                <a:gd name="connsiteX20" fmla="*/ 508000 w 663575"/>
                <a:gd name="connsiteY20" fmla="*/ 501650 h 546135"/>
                <a:gd name="connsiteX21" fmla="*/ 485775 w 663575"/>
                <a:gd name="connsiteY21" fmla="*/ 536575 h 546135"/>
                <a:gd name="connsiteX22" fmla="*/ 457200 w 663575"/>
                <a:gd name="connsiteY22" fmla="*/ 542925 h 546135"/>
                <a:gd name="connsiteX23" fmla="*/ 387350 w 663575"/>
                <a:gd name="connsiteY23" fmla="*/ 546100 h 546135"/>
                <a:gd name="connsiteX24" fmla="*/ 273050 w 663575"/>
                <a:gd name="connsiteY24" fmla="*/ 387350 h 546135"/>
                <a:gd name="connsiteX25" fmla="*/ 323850 w 663575"/>
                <a:gd name="connsiteY25" fmla="*/ 377825 h 546135"/>
                <a:gd name="connsiteX26" fmla="*/ 307975 w 663575"/>
                <a:gd name="connsiteY26" fmla="*/ 352425 h 546135"/>
                <a:gd name="connsiteX27" fmla="*/ 298450 w 663575"/>
                <a:gd name="connsiteY27" fmla="*/ 349250 h 546135"/>
                <a:gd name="connsiteX28" fmla="*/ 295275 w 663575"/>
                <a:gd name="connsiteY28" fmla="*/ 339725 h 546135"/>
                <a:gd name="connsiteX29" fmla="*/ 288925 w 663575"/>
                <a:gd name="connsiteY29" fmla="*/ 327025 h 546135"/>
                <a:gd name="connsiteX30" fmla="*/ 292100 w 663575"/>
                <a:gd name="connsiteY30" fmla="*/ 314325 h 546135"/>
                <a:gd name="connsiteX31" fmla="*/ 298450 w 663575"/>
                <a:gd name="connsiteY31" fmla="*/ 288925 h 546135"/>
                <a:gd name="connsiteX32" fmla="*/ 282575 w 663575"/>
                <a:gd name="connsiteY32" fmla="*/ 285750 h 546135"/>
                <a:gd name="connsiteX33" fmla="*/ 273050 w 663575"/>
                <a:gd name="connsiteY33" fmla="*/ 288925 h 546135"/>
                <a:gd name="connsiteX34" fmla="*/ 266700 w 663575"/>
                <a:gd name="connsiteY34" fmla="*/ 298450 h 546135"/>
                <a:gd name="connsiteX35" fmla="*/ 257175 w 663575"/>
                <a:gd name="connsiteY35" fmla="*/ 304800 h 546135"/>
                <a:gd name="connsiteX36" fmla="*/ 231775 w 663575"/>
                <a:gd name="connsiteY36" fmla="*/ 317500 h 546135"/>
                <a:gd name="connsiteX37" fmla="*/ 212725 w 663575"/>
                <a:gd name="connsiteY37" fmla="*/ 333375 h 546135"/>
                <a:gd name="connsiteX38" fmla="*/ 215900 w 663575"/>
                <a:gd name="connsiteY38" fmla="*/ 346075 h 546135"/>
                <a:gd name="connsiteX39" fmla="*/ 228600 w 663575"/>
                <a:gd name="connsiteY39" fmla="*/ 349250 h 546135"/>
                <a:gd name="connsiteX40" fmla="*/ 238125 w 663575"/>
                <a:gd name="connsiteY40" fmla="*/ 355600 h 546135"/>
                <a:gd name="connsiteX41" fmla="*/ 241300 w 663575"/>
                <a:gd name="connsiteY41" fmla="*/ 368300 h 546135"/>
                <a:gd name="connsiteX42" fmla="*/ 0 w 663575"/>
                <a:gd name="connsiteY42" fmla="*/ 228600 h 546135"/>
                <a:gd name="connsiteX0" fmla="*/ 0 w 663575"/>
                <a:gd name="connsiteY0" fmla="*/ 228600 h 546135"/>
                <a:gd name="connsiteX1" fmla="*/ 73025 w 663575"/>
                <a:gd name="connsiteY1" fmla="*/ 123825 h 546135"/>
                <a:gd name="connsiteX2" fmla="*/ 200025 w 663575"/>
                <a:gd name="connsiteY2" fmla="*/ 0 h 546135"/>
                <a:gd name="connsiteX3" fmla="*/ 460375 w 663575"/>
                <a:gd name="connsiteY3" fmla="*/ 0 h 546135"/>
                <a:gd name="connsiteX4" fmla="*/ 663575 w 663575"/>
                <a:gd name="connsiteY4" fmla="*/ 184150 h 546135"/>
                <a:gd name="connsiteX5" fmla="*/ 641350 w 663575"/>
                <a:gd name="connsiteY5" fmla="*/ 212725 h 546135"/>
                <a:gd name="connsiteX6" fmla="*/ 625475 w 663575"/>
                <a:gd name="connsiteY6" fmla="*/ 231775 h 546135"/>
                <a:gd name="connsiteX7" fmla="*/ 631825 w 663575"/>
                <a:gd name="connsiteY7" fmla="*/ 244475 h 546135"/>
                <a:gd name="connsiteX8" fmla="*/ 638175 w 663575"/>
                <a:gd name="connsiteY8" fmla="*/ 254000 h 546135"/>
                <a:gd name="connsiteX9" fmla="*/ 647700 w 663575"/>
                <a:gd name="connsiteY9" fmla="*/ 269875 h 546135"/>
                <a:gd name="connsiteX10" fmla="*/ 638175 w 663575"/>
                <a:gd name="connsiteY10" fmla="*/ 288925 h 546135"/>
                <a:gd name="connsiteX11" fmla="*/ 619125 w 663575"/>
                <a:gd name="connsiteY11" fmla="*/ 317500 h 546135"/>
                <a:gd name="connsiteX12" fmla="*/ 615950 w 663575"/>
                <a:gd name="connsiteY12" fmla="*/ 361950 h 546135"/>
                <a:gd name="connsiteX13" fmla="*/ 625475 w 663575"/>
                <a:gd name="connsiteY13" fmla="*/ 396875 h 546135"/>
                <a:gd name="connsiteX14" fmla="*/ 609600 w 663575"/>
                <a:gd name="connsiteY14" fmla="*/ 409575 h 546135"/>
                <a:gd name="connsiteX15" fmla="*/ 574675 w 663575"/>
                <a:gd name="connsiteY15" fmla="*/ 444500 h 546135"/>
                <a:gd name="connsiteX16" fmla="*/ 571500 w 663575"/>
                <a:gd name="connsiteY16" fmla="*/ 460375 h 546135"/>
                <a:gd name="connsiteX17" fmla="*/ 568325 w 663575"/>
                <a:gd name="connsiteY17" fmla="*/ 469900 h 546135"/>
                <a:gd name="connsiteX18" fmla="*/ 555625 w 663575"/>
                <a:gd name="connsiteY18" fmla="*/ 476250 h 546135"/>
                <a:gd name="connsiteX19" fmla="*/ 517525 w 663575"/>
                <a:gd name="connsiteY19" fmla="*/ 498475 h 546135"/>
                <a:gd name="connsiteX20" fmla="*/ 508000 w 663575"/>
                <a:gd name="connsiteY20" fmla="*/ 501650 h 546135"/>
                <a:gd name="connsiteX21" fmla="*/ 485775 w 663575"/>
                <a:gd name="connsiteY21" fmla="*/ 536575 h 546135"/>
                <a:gd name="connsiteX22" fmla="*/ 457200 w 663575"/>
                <a:gd name="connsiteY22" fmla="*/ 542925 h 546135"/>
                <a:gd name="connsiteX23" fmla="*/ 387350 w 663575"/>
                <a:gd name="connsiteY23" fmla="*/ 546100 h 546135"/>
                <a:gd name="connsiteX24" fmla="*/ 273050 w 663575"/>
                <a:gd name="connsiteY24" fmla="*/ 387350 h 546135"/>
                <a:gd name="connsiteX25" fmla="*/ 323850 w 663575"/>
                <a:gd name="connsiteY25" fmla="*/ 377825 h 546135"/>
                <a:gd name="connsiteX26" fmla="*/ 307975 w 663575"/>
                <a:gd name="connsiteY26" fmla="*/ 352425 h 546135"/>
                <a:gd name="connsiteX27" fmla="*/ 298450 w 663575"/>
                <a:gd name="connsiteY27" fmla="*/ 349250 h 546135"/>
                <a:gd name="connsiteX28" fmla="*/ 295275 w 663575"/>
                <a:gd name="connsiteY28" fmla="*/ 339725 h 546135"/>
                <a:gd name="connsiteX29" fmla="*/ 288925 w 663575"/>
                <a:gd name="connsiteY29" fmla="*/ 327025 h 546135"/>
                <a:gd name="connsiteX30" fmla="*/ 292100 w 663575"/>
                <a:gd name="connsiteY30" fmla="*/ 314325 h 546135"/>
                <a:gd name="connsiteX31" fmla="*/ 298450 w 663575"/>
                <a:gd name="connsiteY31" fmla="*/ 288925 h 546135"/>
                <a:gd name="connsiteX32" fmla="*/ 282575 w 663575"/>
                <a:gd name="connsiteY32" fmla="*/ 285750 h 546135"/>
                <a:gd name="connsiteX33" fmla="*/ 273050 w 663575"/>
                <a:gd name="connsiteY33" fmla="*/ 288925 h 546135"/>
                <a:gd name="connsiteX34" fmla="*/ 266700 w 663575"/>
                <a:gd name="connsiteY34" fmla="*/ 298450 h 546135"/>
                <a:gd name="connsiteX35" fmla="*/ 257175 w 663575"/>
                <a:gd name="connsiteY35" fmla="*/ 304800 h 546135"/>
                <a:gd name="connsiteX36" fmla="*/ 231775 w 663575"/>
                <a:gd name="connsiteY36" fmla="*/ 317500 h 546135"/>
                <a:gd name="connsiteX37" fmla="*/ 212725 w 663575"/>
                <a:gd name="connsiteY37" fmla="*/ 333375 h 546135"/>
                <a:gd name="connsiteX38" fmla="*/ 215900 w 663575"/>
                <a:gd name="connsiteY38" fmla="*/ 346075 h 546135"/>
                <a:gd name="connsiteX39" fmla="*/ 228600 w 663575"/>
                <a:gd name="connsiteY39" fmla="*/ 349250 h 546135"/>
                <a:gd name="connsiteX40" fmla="*/ 238125 w 663575"/>
                <a:gd name="connsiteY40" fmla="*/ 355600 h 546135"/>
                <a:gd name="connsiteX41" fmla="*/ 241300 w 663575"/>
                <a:gd name="connsiteY41" fmla="*/ 368300 h 546135"/>
                <a:gd name="connsiteX42" fmla="*/ 0 w 663575"/>
                <a:gd name="connsiteY42" fmla="*/ 228600 h 546135"/>
                <a:gd name="connsiteX0" fmla="*/ 0 w 663575"/>
                <a:gd name="connsiteY0" fmla="*/ 228600 h 546135"/>
                <a:gd name="connsiteX1" fmla="*/ 73025 w 663575"/>
                <a:gd name="connsiteY1" fmla="*/ 123825 h 546135"/>
                <a:gd name="connsiteX2" fmla="*/ 200025 w 663575"/>
                <a:gd name="connsiteY2" fmla="*/ 0 h 546135"/>
                <a:gd name="connsiteX3" fmla="*/ 460375 w 663575"/>
                <a:gd name="connsiteY3" fmla="*/ 0 h 546135"/>
                <a:gd name="connsiteX4" fmla="*/ 663575 w 663575"/>
                <a:gd name="connsiteY4" fmla="*/ 184150 h 546135"/>
                <a:gd name="connsiteX5" fmla="*/ 641350 w 663575"/>
                <a:gd name="connsiteY5" fmla="*/ 212725 h 546135"/>
                <a:gd name="connsiteX6" fmla="*/ 625475 w 663575"/>
                <a:gd name="connsiteY6" fmla="*/ 231775 h 546135"/>
                <a:gd name="connsiteX7" fmla="*/ 631825 w 663575"/>
                <a:gd name="connsiteY7" fmla="*/ 244475 h 546135"/>
                <a:gd name="connsiteX8" fmla="*/ 638175 w 663575"/>
                <a:gd name="connsiteY8" fmla="*/ 254000 h 546135"/>
                <a:gd name="connsiteX9" fmla="*/ 647700 w 663575"/>
                <a:gd name="connsiteY9" fmla="*/ 269875 h 546135"/>
                <a:gd name="connsiteX10" fmla="*/ 638175 w 663575"/>
                <a:gd name="connsiteY10" fmla="*/ 288925 h 546135"/>
                <a:gd name="connsiteX11" fmla="*/ 619125 w 663575"/>
                <a:gd name="connsiteY11" fmla="*/ 317500 h 546135"/>
                <a:gd name="connsiteX12" fmla="*/ 615950 w 663575"/>
                <a:gd name="connsiteY12" fmla="*/ 361950 h 546135"/>
                <a:gd name="connsiteX13" fmla="*/ 625475 w 663575"/>
                <a:gd name="connsiteY13" fmla="*/ 396875 h 546135"/>
                <a:gd name="connsiteX14" fmla="*/ 609600 w 663575"/>
                <a:gd name="connsiteY14" fmla="*/ 409575 h 546135"/>
                <a:gd name="connsiteX15" fmla="*/ 574675 w 663575"/>
                <a:gd name="connsiteY15" fmla="*/ 444500 h 546135"/>
                <a:gd name="connsiteX16" fmla="*/ 571500 w 663575"/>
                <a:gd name="connsiteY16" fmla="*/ 460375 h 546135"/>
                <a:gd name="connsiteX17" fmla="*/ 568325 w 663575"/>
                <a:gd name="connsiteY17" fmla="*/ 469900 h 546135"/>
                <a:gd name="connsiteX18" fmla="*/ 555625 w 663575"/>
                <a:gd name="connsiteY18" fmla="*/ 476250 h 546135"/>
                <a:gd name="connsiteX19" fmla="*/ 517525 w 663575"/>
                <a:gd name="connsiteY19" fmla="*/ 498475 h 546135"/>
                <a:gd name="connsiteX20" fmla="*/ 508000 w 663575"/>
                <a:gd name="connsiteY20" fmla="*/ 501650 h 546135"/>
                <a:gd name="connsiteX21" fmla="*/ 485775 w 663575"/>
                <a:gd name="connsiteY21" fmla="*/ 536575 h 546135"/>
                <a:gd name="connsiteX22" fmla="*/ 457200 w 663575"/>
                <a:gd name="connsiteY22" fmla="*/ 542925 h 546135"/>
                <a:gd name="connsiteX23" fmla="*/ 387350 w 663575"/>
                <a:gd name="connsiteY23" fmla="*/ 546100 h 546135"/>
                <a:gd name="connsiteX24" fmla="*/ 273050 w 663575"/>
                <a:gd name="connsiteY24" fmla="*/ 387350 h 546135"/>
                <a:gd name="connsiteX25" fmla="*/ 323850 w 663575"/>
                <a:gd name="connsiteY25" fmla="*/ 377825 h 546135"/>
                <a:gd name="connsiteX26" fmla="*/ 307975 w 663575"/>
                <a:gd name="connsiteY26" fmla="*/ 352425 h 546135"/>
                <a:gd name="connsiteX27" fmla="*/ 298450 w 663575"/>
                <a:gd name="connsiteY27" fmla="*/ 349250 h 546135"/>
                <a:gd name="connsiteX28" fmla="*/ 295275 w 663575"/>
                <a:gd name="connsiteY28" fmla="*/ 339725 h 546135"/>
                <a:gd name="connsiteX29" fmla="*/ 288925 w 663575"/>
                <a:gd name="connsiteY29" fmla="*/ 327025 h 546135"/>
                <a:gd name="connsiteX30" fmla="*/ 292100 w 663575"/>
                <a:gd name="connsiteY30" fmla="*/ 314325 h 546135"/>
                <a:gd name="connsiteX31" fmla="*/ 298450 w 663575"/>
                <a:gd name="connsiteY31" fmla="*/ 288925 h 546135"/>
                <a:gd name="connsiteX32" fmla="*/ 282575 w 663575"/>
                <a:gd name="connsiteY32" fmla="*/ 285750 h 546135"/>
                <a:gd name="connsiteX33" fmla="*/ 273050 w 663575"/>
                <a:gd name="connsiteY33" fmla="*/ 288925 h 546135"/>
                <a:gd name="connsiteX34" fmla="*/ 266700 w 663575"/>
                <a:gd name="connsiteY34" fmla="*/ 298450 h 546135"/>
                <a:gd name="connsiteX35" fmla="*/ 257175 w 663575"/>
                <a:gd name="connsiteY35" fmla="*/ 304800 h 546135"/>
                <a:gd name="connsiteX36" fmla="*/ 231775 w 663575"/>
                <a:gd name="connsiteY36" fmla="*/ 317500 h 546135"/>
                <a:gd name="connsiteX37" fmla="*/ 212725 w 663575"/>
                <a:gd name="connsiteY37" fmla="*/ 333375 h 546135"/>
                <a:gd name="connsiteX38" fmla="*/ 215900 w 663575"/>
                <a:gd name="connsiteY38" fmla="*/ 346075 h 546135"/>
                <a:gd name="connsiteX39" fmla="*/ 228600 w 663575"/>
                <a:gd name="connsiteY39" fmla="*/ 349250 h 546135"/>
                <a:gd name="connsiteX40" fmla="*/ 238125 w 663575"/>
                <a:gd name="connsiteY40" fmla="*/ 355600 h 546135"/>
                <a:gd name="connsiteX41" fmla="*/ 241300 w 663575"/>
                <a:gd name="connsiteY41" fmla="*/ 368300 h 546135"/>
                <a:gd name="connsiteX42" fmla="*/ 0 w 663575"/>
                <a:gd name="connsiteY42" fmla="*/ 228600 h 546135"/>
                <a:gd name="connsiteX0" fmla="*/ 0 w 663575"/>
                <a:gd name="connsiteY0" fmla="*/ 228600 h 546135"/>
                <a:gd name="connsiteX1" fmla="*/ 73025 w 663575"/>
                <a:gd name="connsiteY1" fmla="*/ 123825 h 546135"/>
                <a:gd name="connsiteX2" fmla="*/ 263525 w 663575"/>
                <a:gd name="connsiteY2" fmla="*/ 76200 h 546135"/>
                <a:gd name="connsiteX3" fmla="*/ 460375 w 663575"/>
                <a:gd name="connsiteY3" fmla="*/ 0 h 546135"/>
                <a:gd name="connsiteX4" fmla="*/ 663575 w 663575"/>
                <a:gd name="connsiteY4" fmla="*/ 184150 h 546135"/>
                <a:gd name="connsiteX5" fmla="*/ 641350 w 663575"/>
                <a:gd name="connsiteY5" fmla="*/ 212725 h 546135"/>
                <a:gd name="connsiteX6" fmla="*/ 625475 w 663575"/>
                <a:gd name="connsiteY6" fmla="*/ 231775 h 546135"/>
                <a:gd name="connsiteX7" fmla="*/ 631825 w 663575"/>
                <a:gd name="connsiteY7" fmla="*/ 244475 h 546135"/>
                <a:gd name="connsiteX8" fmla="*/ 638175 w 663575"/>
                <a:gd name="connsiteY8" fmla="*/ 254000 h 546135"/>
                <a:gd name="connsiteX9" fmla="*/ 647700 w 663575"/>
                <a:gd name="connsiteY9" fmla="*/ 269875 h 546135"/>
                <a:gd name="connsiteX10" fmla="*/ 638175 w 663575"/>
                <a:gd name="connsiteY10" fmla="*/ 288925 h 546135"/>
                <a:gd name="connsiteX11" fmla="*/ 619125 w 663575"/>
                <a:gd name="connsiteY11" fmla="*/ 317500 h 546135"/>
                <a:gd name="connsiteX12" fmla="*/ 615950 w 663575"/>
                <a:gd name="connsiteY12" fmla="*/ 361950 h 546135"/>
                <a:gd name="connsiteX13" fmla="*/ 625475 w 663575"/>
                <a:gd name="connsiteY13" fmla="*/ 396875 h 546135"/>
                <a:gd name="connsiteX14" fmla="*/ 609600 w 663575"/>
                <a:gd name="connsiteY14" fmla="*/ 409575 h 546135"/>
                <a:gd name="connsiteX15" fmla="*/ 574675 w 663575"/>
                <a:gd name="connsiteY15" fmla="*/ 444500 h 546135"/>
                <a:gd name="connsiteX16" fmla="*/ 571500 w 663575"/>
                <a:gd name="connsiteY16" fmla="*/ 460375 h 546135"/>
                <a:gd name="connsiteX17" fmla="*/ 568325 w 663575"/>
                <a:gd name="connsiteY17" fmla="*/ 469900 h 546135"/>
                <a:gd name="connsiteX18" fmla="*/ 555625 w 663575"/>
                <a:gd name="connsiteY18" fmla="*/ 476250 h 546135"/>
                <a:gd name="connsiteX19" fmla="*/ 517525 w 663575"/>
                <a:gd name="connsiteY19" fmla="*/ 498475 h 546135"/>
                <a:gd name="connsiteX20" fmla="*/ 508000 w 663575"/>
                <a:gd name="connsiteY20" fmla="*/ 501650 h 546135"/>
                <a:gd name="connsiteX21" fmla="*/ 485775 w 663575"/>
                <a:gd name="connsiteY21" fmla="*/ 536575 h 546135"/>
                <a:gd name="connsiteX22" fmla="*/ 457200 w 663575"/>
                <a:gd name="connsiteY22" fmla="*/ 542925 h 546135"/>
                <a:gd name="connsiteX23" fmla="*/ 387350 w 663575"/>
                <a:gd name="connsiteY23" fmla="*/ 546100 h 546135"/>
                <a:gd name="connsiteX24" fmla="*/ 273050 w 663575"/>
                <a:gd name="connsiteY24" fmla="*/ 387350 h 546135"/>
                <a:gd name="connsiteX25" fmla="*/ 323850 w 663575"/>
                <a:gd name="connsiteY25" fmla="*/ 377825 h 546135"/>
                <a:gd name="connsiteX26" fmla="*/ 307975 w 663575"/>
                <a:gd name="connsiteY26" fmla="*/ 352425 h 546135"/>
                <a:gd name="connsiteX27" fmla="*/ 298450 w 663575"/>
                <a:gd name="connsiteY27" fmla="*/ 349250 h 546135"/>
                <a:gd name="connsiteX28" fmla="*/ 295275 w 663575"/>
                <a:gd name="connsiteY28" fmla="*/ 339725 h 546135"/>
                <a:gd name="connsiteX29" fmla="*/ 288925 w 663575"/>
                <a:gd name="connsiteY29" fmla="*/ 327025 h 546135"/>
                <a:gd name="connsiteX30" fmla="*/ 292100 w 663575"/>
                <a:gd name="connsiteY30" fmla="*/ 314325 h 546135"/>
                <a:gd name="connsiteX31" fmla="*/ 298450 w 663575"/>
                <a:gd name="connsiteY31" fmla="*/ 288925 h 546135"/>
                <a:gd name="connsiteX32" fmla="*/ 282575 w 663575"/>
                <a:gd name="connsiteY32" fmla="*/ 285750 h 546135"/>
                <a:gd name="connsiteX33" fmla="*/ 273050 w 663575"/>
                <a:gd name="connsiteY33" fmla="*/ 288925 h 546135"/>
                <a:gd name="connsiteX34" fmla="*/ 266700 w 663575"/>
                <a:gd name="connsiteY34" fmla="*/ 298450 h 546135"/>
                <a:gd name="connsiteX35" fmla="*/ 257175 w 663575"/>
                <a:gd name="connsiteY35" fmla="*/ 304800 h 546135"/>
                <a:gd name="connsiteX36" fmla="*/ 231775 w 663575"/>
                <a:gd name="connsiteY36" fmla="*/ 317500 h 546135"/>
                <a:gd name="connsiteX37" fmla="*/ 212725 w 663575"/>
                <a:gd name="connsiteY37" fmla="*/ 333375 h 546135"/>
                <a:gd name="connsiteX38" fmla="*/ 215900 w 663575"/>
                <a:gd name="connsiteY38" fmla="*/ 346075 h 546135"/>
                <a:gd name="connsiteX39" fmla="*/ 228600 w 663575"/>
                <a:gd name="connsiteY39" fmla="*/ 349250 h 546135"/>
                <a:gd name="connsiteX40" fmla="*/ 238125 w 663575"/>
                <a:gd name="connsiteY40" fmla="*/ 355600 h 546135"/>
                <a:gd name="connsiteX41" fmla="*/ 241300 w 663575"/>
                <a:gd name="connsiteY41" fmla="*/ 368300 h 546135"/>
                <a:gd name="connsiteX42" fmla="*/ 0 w 663575"/>
                <a:gd name="connsiteY42" fmla="*/ 228600 h 546135"/>
                <a:gd name="connsiteX0" fmla="*/ 0 w 663575"/>
                <a:gd name="connsiteY0" fmla="*/ 234950 h 552485"/>
                <a:gd name="connsiteX1" fmla="*/ 73025 w 663575"/>
                <a:gd name="connsiteY1" fmla="*/ 130175 h 552485"/>
                <a:gd name="connsiteX2" fmla="*/ 187325 w 663575"/>
                <a:gd name="connsiteY2" fmla="*/ 0 h 552485"/>
                <a:gd name="connsiteX3" fmla="*/ 460375 w 663575"/>
                <a:gd name="connsiteY3" fmla="*/ 6350 h 552485"/>
                <a:gd name="connsiteX4" fmla="*/ 663575 w 663575"/>
                <a:gd name="connsiteY4" fmla="*/ 190500 h 552485"/>
                <a:gd name="connsiteX5" fmla="*/ 641350 w 663575"/>
                <a:gd name="connsiteY5" fmla="*/ 219075 h 552485"/>
                <a:gd name="connsiteX6" fmla="*/ 625475 w 663575"/>
                <a:gd name="connsiteY6" fmla="*/ 238125 h 552485"/>
                <a:gd name="connsiteX7" fmla="*/ 631825 w 663575"/>
                <a:gd name="connsiteY7" fmla="*/ 250825 h 552485"/>
                <a:gd name="connsiteX8" fmla="*/ 638175 w 663575"/>
                <a:gd name="connsiteY8" fmla="*/ 260350 h 552485"/>
                <a:gd name="connsiteX9" fmla="*/ 647700 w 663575"/>
                <a:gd name="connsiteY9" fmla="*/ 276225 h 552485"/>
                <a:gd name="connsiteX10" fmla="*/ 638175 w 663575"/>
                <a:gd name="connsiteY10" fmla="*/ 295275 h 552485"/>
                <a:gd name="connsiteX11" fmla="*/ 619125 w 663575"/>
                <a:gd name="connsiteY11" fmla="*/ 323850 h 552485"/>
                <a:gd name="connsiteX12" fmla="*/ 615950 w 663575"/>
                <a:gd name="connsiteY12" fmla="*/ 368300 h 552485"/>
                <a:gd name="connsiteX13" fmla="*/ 625475 w 663575"/>
                <a:gd name="connsiteY13" fmla="*/ 403225 h 552485"/>
                <a:gd name="connsiteX14" fmla="*/ 609600 w 663575"/>
                <a:gd name="connsiteY14" fmla="*/ 415925 h 552485"/>
                <a:gd name="connsiteX15" fmla="*/ 574675 w 663575"/>
                <a:gd name="connsiteY15" fmla="*/ 450850 h 552485"/>
                <a:gd name="connsiteX16" fmla="*/ 571500 w 663575"/>
                <a:gd name="connsiteY16" fmla="*/ 466725 h 552485"/>
                <a:gd name="connsiteX17" fmla="*/ 568325 w 663575"/>
                <a:gd name="connsiteY17" fmla="*/ 476250 h 552485"/>
                <a:gd name="connsiteX18" fmla="*/ 555625 w 663575"/>
                <a:gd name="connsiteY18" fmla="*/ 482600 h 552485"/>
                <a:gd name="connsiteX19" fmla="*/ 517525 w 663575"/>
                <a:gd name="connsiteY19" fmla="*/ 504825 h 552485"/>
                <a:gd name="connsiteX20" fmla="*/ 508000 w 663575"/>
                <a:gd name="connsiteY20" fmla="*/ 508000 h 552485"/>
                <a:gd name="connsiteX21" fmla="*/ 485775 w 663575"/>
                <a:gd name="connsiteY21" fmla="*/ 542925 h 552485"/>
                <a:gd name="connsiteX22" fmla="*/ 457200 w 663575"/>
                <a:gd name="connsiteY22" fmla="*/ 549275 h 552485"/>
                <a:gd name="connsiteX23" fmla="*/ 387350 w 663575"/>
                <a:gd name="connsiteY23" fmla="*/ 552450 h 552485"/>
                <a:gd name="connsiteX24" fmla="*/ 273050 w 663575"/>
                <a:gd name="connsiteY24" fmla="*/ 393700 h 552485"/>
                <a:gd name="connsiteX25" fmla="*/ 323850 w 663575"/>
                <a:gd name="connsiteY25" fmla="*/ 384175 h 552485"/>
                <a:gd name="connsiteX26" fmla="*/ 307975 w 663575"/>
                <a:gd name="connsiteY26" fmla="*/ 358775 h 552485"/>
                <a:gd name="connsiteX27" fmla="*/ 298450 w 663575"/>
                <a:gd name="connsiteY27" fmla="*/ 355600 h 552485"/>
                <a:gd name="connsiteX28" fmla="*/ 295275 w 663575"/>
                <a:gd name="connsiteY28" fmla="*/ 346075 h 552485"/>
                <a:gd name="connsiteX29" fmla="*/ 288925 w 663575"/>
                <a:gd name="connsiteY29" fmla="*/ 333375 h 552485"/>
                <a:gd name="connsiteX30" fmla="*/ 292100 w 663575"/>
                <a:gd name="connsiteY30" fmla="*/ 320675 h 552485"/>
                <a:gd name="connsiteX31" fmla="*/ 298450 w 663575"/>
                <a:gd name="connsiteY31" fmla="*/ 295275 h 552485"/>
                <a:gd name="connsiteX32" fmla="*/ 282575 w 663575"/>
                <a:gd name="connsiteY32" fmla="*/ 292100 h 552485"/>
                <a:gd name="connsiteX33" fmla="*/ 273050 w 663575"/>
                <a:gd name="connsiteY33" fmla="*/ 295275 h 552485"/>
                <a:gd name="connsiteX34" fmla="*/ 266700 w 663575"/>
                <a:gd name="connsiteY34" fmla="*/ 304800 h 552485"/>
                <a:gd name="connsiteX35" fmla="*/ 257175 w 663575"/>
                <a:gd name="connsiteY35" fmla="*/ 311150 h 552485"/>
                <a:gd name="connsiteX36" fmla="*/ 231775 w 663575"/>
                <a:gd name="connsiteY36" fmla="*/ 323850 h 552485"/>
                <a:gd name="connsiteX37" fmla="*/ 212725 w 663575"/>
                <a:gd name="connsiteY37" fmla="*/ 339725 h 552485"/>
                <a:gd name="connsiteX38" fmla="*/ 215900 w 663575"/>
                <a:gd name="connsiteY38" fmla="*/ 352425 h 552485"/>
                <a:gd name="connsiteX39" fmla="*/ 228600 w 663575"/>
                <a:gd name="connsiteY39" fmla="*/ 355600 h 552485"/>
                <a:gd name="connsiteX40" fmla="*/ 238125 w 663575"/>
                <a:gd name="connsiteY40" fmla="*/ 361950 h 552485"/>
                <a:gd name="connsiteX41" fmla="*/ 241300 w 663575"/>
                <a:gd name="connsiteY41" fmla="*/ 374650 h 552485"/>
                <a:gd name="connsiteX42" fmla="*/ 0 w 663575"/>
                <a:gd name="connsiteY42" fmla="*/ 234950 h 552485"/>
                <a:gd name="connsiteX0" fmla="*/ 0 w 663575"/>
                <a:gd name="connsiteY0" fmla="*/ 228600 h 546135"/>
                <a:gd name="connsiteX1" fmla="*/ 73025 w 663575"/>
                <a:gd name="connsiteY1" fmla="*/ 123825 h 546135"/>
                <a:gd name="connsiteX2" fmla="*/ 206375 w 663575"/>
                <a:gd name="connsiteY2" fmla="*/ 9525 h 546135"/>
                <a:gd name="connsiteX3" fmla="*/ 460375 w 663575"/>
                <a:gd name="connsiteY3" fmla="*/ 0 h 546135"/>
                <a:gd name="connsiteX4" fmla="*/ 663575 w 663575"/>
                <a:gd name="connsiteY4" fmla="*/ 184150 h 546135"/>
                <a:gd name="connsiteX5" fmla="*/ 641350 w 663575"/>
                <a:gd name="connsiteY5" fmla="*/ 212725 h 546135"/>
                <a:gd name="connsiteX6" fmla="*/ 625475 w 663575"/>
                <a:gd name="connsiteY6" fmla="*/ 231775 h 546135"/>
                <a:gd name="connsiteX7" fmla="*/ 631825 w 663575"/>
                <a:gd name="connsiteY7" fmla="*/ 244475 h 546135"/>
                <a:gd name="connsiteX8" fmla="*/ 638175 w 663575"/>
                <a:gd name="connsiteY8" fmla="*/ 254000 h 546135"/>
                <a:gd name="connsiteX9" fmla="*/ 647700 w 663575"/>
                <a:gd name="connsiteY9" fmla="*/ 269875 h 546135"/>
                <a:gd name="connsiteX10" fmla="*/ 638175 w 663575"/>
                <a:gd name="connsiteY10" fmla="*/ 288925 h 546135"/>
                <a:gd name="connsiteX11" fmla="*/ 619125 w 663575"/>
                <a:gd name="connsiteY11" fmla="*/ 317500 h 546135"/>
                <a:gd name="connsiteX12" fmla="*/ 615950 w 663575"/>
                <a:gd name="connsiteY12" fmla="*/ 361950 h 546135"/>
                <a:gd name="connsiteX13" fmla="*/ 625475 w 663575"/>
                <a:gd name="connsiteY13" fmla="*/ 396875 h 546135"/>
                <a:gd name="connsiteX14" fmla="*/ 609600 w 663575"/>
                <a:gd name="connsiteY14" fmla="*/ 409575 h 546135"/>
                <a:gd name="connsiteX15" fmla="*/ 574675 w 663575"/>
                <a:gd name="connsiteY15" fmla="*/ 444500 h 546135"/>
                <a:gd name="connsiteX16" fmla="*/ 571500 w 663575"/>
                <a:gd name="connsiteY16" fmla="*/ 460375 h 546135"/>
                <a:gd name="connsiteX17" fmla="*/ 568325 w 663575"/>
                <a:gd name="connsiteY17" fmla="*/ 469900 h 546135"/>
                <a:gd name="connsiteX18" fmla="*/ 555625 w 663575"/>
                <a:gd name="connsiteY18" fmla="*/ 476250 h 546135"/>
                <a:gd name="connsiteX19" fmla="*/ 517525 w 663575"/>
                <a:gd name="connsiteY19" fmla="*/ 498475 h 546135"/>
                <a:gd name="connsiteX20" fmla="*/ 508000 w 663575"/>
                <a:gd name="connsiteY20" fmla="*/ 501650 h 546135"/>
                <a:gd name="connsiteX21" fmla="*/ 485775 w 663575"/>
                <a:gd name="connsiteY21" fmla="*/ 536575 h 546135"/>
                <a:gd name="connsiteX22" fmla="*/ 457200 w 663575"/>
                <a:gd name="connsiteY22" fmla="*/ 542925 h 546135"/>
                <a:gd name="connsiteX23" fmla="*/ 387350 w 663575"/>
                <a:gd name="connsiteY23" fmla="*/ 546100 h 546135"/>
                <a:gd name="connsiteX24" fmla="*/ 273050 w 663575"/>
                <a:gd name="connsiteY24" fmla="*/ 387350 h 546135"/>
                <a:gd name="connsiteX25" fmla="*/ 323850 w 663575"/>
                <a:gd name="connsiteY25" fmla="*/ 377825 h 546135"/>
                <a:gd name="connsiteX26" fmla="*/ 307975 w 663575"/>
                <a:gd name="connsiteY26" fmla="*/ 352425 h 546135"/>
                <a:gd name="connsiteX27" fmla="*/ 298450 w 663575"/>
                <a:gd name="connsiteY27" fmla="*/ 349250 h 546135"/>
                <a:gd name="connsiteX28" fmla="*/ 295275 w 663575"/>
                <a:gd name="connsiteY28" fmla="*/ 339725 h 546135"/>
                <a:gd name="connsiteX29" fmla="*/ 288925 w 663575"/>
                <a:gd name="connsiteY29" fmla="*/ 327025 h 546135"/>
                <a:gd name="connsiteX30" fmla="*/ 292100 w 663575"/>
                <a:gd name="connsiteY30" fmla="*/ 314325 h 546135"/>
                <a:gd name="connsiteX31" fmla="*/ 298450 w 663575"/>
                <a:gd name="connsiteY31" fmla="*/ 288925 h 546135"/>
                <a:gd name="connsiteX32" fmla="*/ 282575 w 663575"/>
                <a:gd name="connsiteY32" fmla="*/ 285750 h 546135"/>
                <a:gd name="connsiteX33" fmla="*/ 273050 w 663575"/>
                <a:gd name="connsiteY33" fmla="*/ 288925 h 546135"/>
                <a:gd name="connsiteX34" fmla="*/ 266700 w 663575"/>
                <a:gd name="connsiteY34" fmla="*/ 298450 h 546135"/>
                <a:gd name="connsiteX35" fmla="*/ 257175 w 663575"/>
                <a:gd name="connsiteY35" fmla="*/ 304800 h 546135"/>
                <a:gd name="connsiteX36" fmla="*/ 231775 w 663575"/>
                <a:gd name="connsiteY36" fmla="*/ 317500 h 546135"/>
                <a:gd name="connsiteX37" fmla="*/ 212725 w 663575"/>
                <a:gd name="connsiteY37" fmla="*/ 333375 h 546135"/>
                <a:gd name="connsiteX38" fmla="*/ 215900 w 663575"/>
                <a:gd name="connsiteY38" fmla="*/ 346075 h 546135"/>
                <a:gd name="connsiteX39" fmla="*/ 228600 w 663575"/>
                <a:gd name="connsiteY39" fmla="*/ 349250 h 546135"/>
                <a:gd name="connsiteX40" fmla="*/ 238125 w 663575"/>
                <a:gd name="connsiteY40" fmla="*/ 355600 h 546135"/>
                <a:gd name="connsiteX41" fmla="*/ 241300 w 663575"/>
                <a:gd name="connsiteY41" fmla="*/ 368300 h 546135"/>
                <a:gd name="connsiteX42" fmla="*/ 0 w 663575"/>
                <a:gd name="connsiteY42" fmla="*/ 228600 h 546135"/>
                <a:gd name="connsiteX0" fmla="*/ 0 w 663575"/>
                <a:gd name="connsiteY0" fmla="*/ 228600 h 546135"/>
                <a:gd name="connsiteX1" fmla="*/ 73025 w 663575"/>
                <a:gd name="connsiteY1" fmla="*/ 123825 h 546135"/>
                <a:gd name="connsiteX2" fmla="*/ 206375 w 663575"/>
                <a:gd name="connsiteY2" fmla="*/ 9525 h 546135"/>
                <a:gd name="connsiteX3" fmla="*/ 460375 w 663575"/>
                <a:gd name="connsiteY3" fmla="*/ 0 h 546135"/>
                <a:gd name="connsiteX4" fmla="*/ 663575 w 663575"/>
                <a:gd name="connsiteY4" fmla="*/ 184150 h 546135"/>
                <a:gd name="connsiteX5" fmla="*/ 641350 w 663575"/>
                <a:gd name="connsiteY5" fmla="*/ 212725 h 546135"/>
                <a:gd name="connsiteX6" fmla="*/ 625475 w 663575"/>
                <a:gd name="connsiteY6" fmla="*/ 231775 h 546135"/>
                <a:gd name="connsiteX7" fmla="*/ 631825 w 663575"/>
                <a:gd name="connsiteY7" fmla="*/ 244475 h 546135"/>
                <a:gd name="connsiteX8" fmla="*/ 638175 w 663575"/>
                <a:gd name="connsiteY8" fmla="*/ 254000 h 546135"/>
                <a:gd name="connsiteX9" fmla="*/ 647700 w 663575"/>
                <a:gd name="connsiteY9" fmla="*/ 269875 h 546135"/>
                <a:gd name="connsiteX10" fmla="*/ 638175 w 663575"/>
                <a:gd name="connsiteY10" fmla="*/ 288925 h 546135"/>
                <a:gd name="connsiteX11" fmla="*/ 619125 w 663575"/>
                <a:gd name="connsiteY11" fmla="*/ 317500 h 546135"/>
                <a:gd name="connsiteX12" fmla="*/ 615950 w 663575"/>
                <a:gd name="connsiteY12" fmla="*/ 361950 h 546135"/>
                <a:gd name="connsiteX13" fmla="*/ 625475 w 663575"/>
                <a:gd name="connsiteY13" fmla="*/ 396875 h 546135"/>
                <a:gd name="connsiteX14" fmla="*/ 609600 w 663575"/>
                <a:gd name="connsiteY14" fmla="*/ 409575 h 546135"/>
                <a:gd name="connsiteX15" fmla="*/ 574675 w 663575"/>
                <a:gd name="connsiteY15" fmla="*/ 444500 h 546135"/>
                <a:gd name="connsiteX16" fmla="*/ 571500 w 663575"/>
                <a:gd name="connsiteY16" fmla="*/ 460375 h 546135"/>
                <a:gd name="connsiteX17" fmla="*/ 568325 w 663575"/>
                <a:gd name="connsiteY17" fmla="*/ 469900 h 546135"/>
                <a:gd name="connsiteX18" fmla="*/ 555625 w 663575"/>
                <a:gd name="connsiteY18" fmla="*/ 476250 h 546135"/>
                <a:gd name="connsiteX19" fmla="*/ 517525 w 663575"/>
                <a:gd name="connsiteY19" fmla="*/ 498475 h 546135"/>
                <a:gd name="connsiteX20" fmla="*/ 508000 w 663575"/>
                <a:gd name="connsiteY20" fmla="*/ 501650 h 546135"/>
                <a:gd name="connsiteX21" fmla="*/ 485775 w 663575"/>
                <a:gd name="connsiteY21" fmla="*/ 536575 h 546135"/>
                <a:gd name="connsiteX22" fmla="*/ 457200 w 663575"/>
                <a:gd name="connsiteY22" fmla="*/ 542925 h 546135"/>
                <a:gd name="connsiteX23" fmla="*/ 387350 w 663575"/>
                <a:gd name="connsiteY23" fmla="*/ 546100 h 546135"/>
                <a:gd name="connsiteX24" fmla="*/ 273050 w 663575"/>
                <a:gd name="connsiteY24" fmla="*/ 387350 h 546135"/>
                <a:gd name="connsiteX25" fmla="*/ 323850 w 663575"/>
                <a:gd name="connsiteY25" fmla="*/ 377825 h 546135"/>
                <a:gd name="connsiteX26" fmla="*/ 307975 w 663575"/>
                <a:gd name="connsiteY26" fmla="*/ 352425 h 546135"/>
                <a:gd name="connsiteX27" fmla="*/ 298450 w 663575"/>
                <a:gd name="connsiteY27" fmla="*/ 349250 h 546135"/>
                <a:gd name="connsiteX28" fmla="*/ 295275 w 663575"/>
                <a:gd name="connsiteY28" fmla="*/ 339725 h 546135"/>
                <a:gd name="connsiteX29" fmla="*/ 288925 w 663575"/>
                <a:gd name="connsiteY29" fmla="*/ 327025 h 546135"/>
                <a:gd name="connsiteX30" fmla="*/ 292100 w 663575"/>
                <a:gd name="connsiteY30" fmla="*/ 314325 h 546135"/>
                <a:gd name="connsiteX31" fmla="*/ 298450 w 663575"/>
                <a:gd name="connsiteY31" fmla="*/ 288925 h 546135"/>
                <a:gd name="connsiteX32" fmla="*/ 282575 w 663575"/>
                <a:gd name="connsiteY32" fmla="*/ 285750 h 546135"/>
                <a:gd name="connsiteX33" fmla="*/ 273050 w 663575"/>
                <a:gd name="connsiteY33" fmla="*/ 288925 h 546135"/>
                <a:gd name="connsiteX34" fmla="*/ 266700 w 663575"/>
                <a:gd name="connsiteY34" fmla="*/ 298450 h 546135"/>
                <a:gd name="connsiteX35" fmla="*/ 257175 w 663575"/>
                <a:gd name="connsiteY35" fmla="*/ 304800 h 546135"/>
                <a:gd name="connsiteX36" fmla="*/ 231775 w 663575"/>
                <a:gd name="connsiteY36" fmla="*/ 317500 h 546135"/>
                <a:gd name="connsiteX37" fmla="*/ 212725 w 663575"/>
                <a:gd name="connsiteY37" fmla="*/ 333375 h 546135"/>
                <a:gd name="connsiteX38" fmla="*/ 215900 w 663575"/>
                <a:gd name="connsiteY38" fmla="*/ 346075 h 546135"/>
                <a:gd name="connsiteX39" fmla="*/ 228600 w 663575"/>
                <a:gd name="connsiteY39" fmla="*/ 349250 h 546135"/>
                <a:gd name="connsiteX40" fmla="*/ 238125 w 663575"/>
                <a:gd name="connsiteY40" fmla="*/ 355600 h 546135"/>
                <a:gd name="connsiteX41" fmla="*/ 241300 w 663575"/>
                <a:gd name="connsiteY41" fmla="*/ 368300 h 546135"/>
                <a:gd name="connsiteX42" fmla="*/ 0 w 663575"/>
                <a:gd name="connsiteY42" fmla="*/ 228600 h 546135"/>
                <a:gd name="connsiteX0" fmla="*/ 0 w 663575"/>
                <a:gd name="connsiteY0" fmla="*/ 238376 h 555911"/>
                <a:gd name="connsiteX1" fmla="*/ 73025 w 663575"/>
                <a:gd name="connsiteY1" fmla="*/ 133601 h 555911"/>
                <a:gd name="connsiteX2" fmla="*/ 206375 w 663575"/>
                <a:gd name="connsiteY2" fmla="*/ 19301 h 555911"/>
                <a:gd name="connsiteX3" fmla="*/ 460375 w 663575"/>
                <a:gd name="connsiteY3" fmla="*/ 9776 h 555911"/>
                <a:gd name="connsiteX4" fmla="*/ 663575 w 663575"/>
                <a:gd name="connsiteY4" fmla="*/ 193926 h 555911"/>
                <a:gd name="connsiteX5" fmla="*/ 641350 w 663575"/>
                <a:gd name="connsiteY5" fmla="*/ 222501 h 555911"/>
                <a:gd name="connsiteX6" fmla="*/ 625475 w 663575"/>
                <a:gd name="connsiteY6" fmla="*/ 241551 h 555911"/>
                <a:gd name="connsiteX7" fmla="*/ 631825 w 663575"/>
                <a:gd name="connsiteY7" fmla="*/ 254251 h 555911"/>
                <a:gd name="connsiteX8" fmla="*/ 638175 w 663575"/>
                <a:gd name="connsiteY8" fmla="*/ 263776 h 555911"/>
                <a:gd name="connsiteX9" fmla="*/ 647700 w 663575"/>
                <a:gd name="connsiteY9" fmla="*/ 279651 h 555911"/>
                <a:gd name="connsiteX10" fmla="*/ 638175 w 663575"/>
                <a:gd name="connsiteY10" fmla="*/ 298701 h 555911"/>
                <a:gd name="connsiteX11" fmla="*/ 619125 w 663575"/>
                <a:gd name="connsiteY11" fmla="*/ 327276 h 555911"/>
                <a:gd name="connsiteX12" fmla="*/ 615950 w 663575"/>
                <a:gd name="connsiteY12" fmla="*/ 371726 h 555911"/>
                <a:gd name="connsiteX13" fmla="*/ 625475 w 663575"/>
                <a:gd name="connsiteY13" fmla="*/ 406651 h 555911"/>
                <a:gd name="connsiteX14" fmla="*/ 609600 w 663575"/>
                <a:gd name="connsiteY14" fmla="*/ 419351 h 555911"/>
                <a:gd name="connsiteX15" fmla="*/ 574675 w 663575"/>
                <a:gd name="connsiteY15" fmla="*/ 454276 h 555911"/>
                <a:gd name="connsiteX16" fmla="*/ 571500 w 663575"/>
                <a:gd name="connsiteY16" fmla="*/ 470151 h 555911"/>
                <a:gd name="connsiteX17" fmla="*/ 568325 w 663575"/>
                <a:gd name="connsiteY17" fmla="*/ 479676 h 555911"/>
                <a:gd name="connsiteX18" fmla="*/ 555625 w 663575"/>
                <a:gd name="connsiteY18" fmla="*/ 486026 h 555911"/>
                <a:gd name="connsiteX19" fmla="*/ 517525 w 663575"/>
                <a:gd name="connsiteY19" fmla="*/ 508251 h 555911"/>
                <a:gd name="connsiteX20" fmla="*/ 508000 w 663575"/>
                <a:gd name="connsiteY20" fmla="*/ 511426 h 555911"/>
                <a:gd name="connsiteX21" fmla="*/ 485775 w 663575"/>
                <a:gd name="connsiteY21" fmla="*/ 546351 h 555911"/>
                <a:gd name="connsiteX22" fmla="*/ 457200 w 663575"/>
                <a:gd name="connsiteY22" fmla="*/ 552701 h 555911"/>
                <a:gd name="connsiteX23" fmla="*/ 387350 w 663575"/>
                <a:gd name="connsiteY23" fmla="*/ 555876 h 555911"/>
                <a:gd name="connsiteX24" fmla="*/ 273050 w 663575"/>
                <a:gd name="connsiteY24" fmla="*/ 397126 h 555911"/>
                <a:gd name="connsiteX25" fmla="*/ 323850 w 663575"/>
                <a:gd name="connsiteY25" fmla="*/ 387601 h 555911"/>
                <a:gd name="connsiteX26" fmla="*/ 307975 w 663575"/>
                <a:gd name="connsiteY26" fmla="*/ 362201 h 555911"/>
                <a:gd name="connsiteX27" fmla="*/ 298450 w 663575"/>
                <a:gd name="connsiteY27" fmla="*/ 359026 h 555911"/>
                <a:gd name="connsiteX28" fmla="*/ 295275 w 663575"/>
                <a:gd name="connsiteY28" fmla="*/ 349501 h 555911"/>
                <a:gd name="connsiteX29" fmla="*/ 288925 w 663575"/>
                <a:gd name="connsiteY29" fmla="*/ 336801 h 555911"/>
                <a:gd name="connsiteX30" fmla="*/ 292100 w 663575"/>
                <a:gd name="connsiteY30" fmla="*/ 324101 h 555911"/>
                <a:gd name="connsiteX31" fmla="*/ 298450 w 663575"/>
                <a:gd name="connsiteY31" fmla="*/ 298701 h 555911"/>
                <a:gd name="connsiteX32" fmla="*/ 282575 w 663575"/>
                <a:gd name="connsiteY32" fmla="*/ 295526 h 555911"/>
                <a:gd name="connsiteX33" fmla="*/ 273050 w 663575"/>
                <a:gd name="connsiteY33" fmla="*/ 298701 h 555911"/>
                <a:gd name="connsiteX34" fmla="*/ 266700 w 663575"/>
                <a:gd name="connsiteY34" fmla="*/ 308226 h 555911"/>
                <a:gd name="connsiteX35" fmla="*/ 257175 w 663575"/>
                <a:gd name="connsiteY35" fmla="*/ 314576 h 555911"/>
                <a:gd name="connsiteX36" fmla="*/ 231775 w 663575"/>
                <a:gd name="connsiteY36" fmla="*/ 327276 h 555911"/>
                <a:gd name="connsiteX37" fmla="*/ 212725 w 663575"/>
                <a:gd name="connsiteY37" fmla="*/ 343151 h 555911"/>
                <a:gd name="connsiteX38" fmla="*/ 215900 w 663575"/>
                <a:gd name="connsiteY38" fmla="*/ 355851 h 555911"/>
                <a:gd name="connsiteX39" fmla="*/ 228600 w 663575"/>
                <a:gd name="connsiteY39" fmla="*/ 359026 h 555911"/>
                <a:gd name="connsiteX40" fmla="*/ 238125 w 663575"/>
                <a:gd name="connsiteY40" fmla="*/ 365376 h 555911"/>
                <a:gd name="connsiteX41" fmla="*/ 241300 w 663575"/>
                <a:gd name="connsiteY41" fmla="*/ 378076 h 555911"/>
                <a:gd name="connsiteX42" fmla="*/ 0 w 663575"/>
                <a:gd name="connsiteY42" fmla="*/ 238376 h 555911"/>
                <a:gd name="connsiteX0" fmla="*/ 0 w 663575"/>
                <a:gd name="connsiteY0" fmla="*/ 238376 h 555911"/>
                <a:gd name="connsiteX1" fmla="*/ 73025 w 663575"/>
                <a:gd name="connsiteY1" fmla="*/ 133601 h 555911"/>
                <a:gd name="connsiteX2" fmla="*/ 206375 w 663575"/>
                <a:gd name="connsiteY2" fmla="*/ 19301 h 555911"/>
                <a:gd name="connsiteX3" fmla="*/ 460375 w 663575"/>
                <a:gd name="connsiteY3" fmla="*/ 9776 h 555911"/>
                <a:gd name="connsiteX4" fmla="*/ 663575 w 663575"/>
                <a:gd name="connsiteY4" fmla="*/ 193926 h 555911"/>
                <a:gd name="connsiteX5" fmla="*/ 641350 w 663575"/>
                <a:gd name="connsiteY5" fmla="*/ 222501 h 555911"/>
                <a:gd name="connsiteX6" fmla="*/ 625475 w 663575"/>
                <a:gd name="connsiteY6" fmla="*/ 241551 h 555911"/>
                <a:gd name="connsiteX7" fmla="*/ 631825 w 663575"/>
                <a:gd name="connsiteY7" fmla="*/ 254251 h 555911"/>
                <a:gd name="connsiteX8" fmla="*/ 638175 w 663575"/>
                <a:gd name="connsiteY8" fmla="*/ 263776 h 555911"/>
                <a:gd name="connsiteX9" fmla="*/ 647700 w 663575"/>
                <a:gd name="connsiteY9" fmla="*/ 279651 h 555911"/>
                <a:gd name="connsiteX10" fmla="*/ 638175 w 663575"/>
                <a:gd name="connsiteY10" fmla="*/ 298701 h 555911"/>
                <a:gd name="connsiteX11" fmla="*/ 619125 w 663575"/>
                <a:gd name="connsiteY11" fmla="*/ 327276 h 555911"/>
                <a:gd name="connsiteX12" fmla="*/ 615950 w 663575"/>
                <a:gd name="connsiteY12" fmla="*/ 371726 h 555911"/>
                <a:gd name="connsiteX13" fmla="*/ 625475 w 663575"/>
                <a:gd name="connsiteY13" fmla="*/ 406651 h 555911"/>
                <a:gd name="connsiteX14" fmla="*/ 609600 w 663575"/>
                <a:gd name="connsiteY14" fmla="*/ 419351 h 555911"/>
                <a:gd name="connsiteX15" fmla="*/ 574675 w 663575"/>
                <a:gd name="connsiteY15" fmla="*/ 454276 h 555911"/>
                <a:gd name="connsiteX16" fmla="*/ 571500 w 663575"/>
                <a:gd name="connsiteY16" fmla="*/ 470151 h 555911"/>
                <a:gd name="connsiteX17" fmla="*/ 568325 w 663575"/>
                <a:gd name="connsiteY17" fmla="*/ 479676 h 555911"/>
                <a:gd name="connsiteX18" fmla="*/ 555625 w 663575"/>
                <a:gd name="connsiteY18" fmla="*/ 486026 h 555911"/>
                <a:gd name="connsiteX19" fmla="*/ 517525 w 663575"/>
                <a:gd name="connsiteY19" fmla="*/ 508251 h 555911"/>
                <a:gd name="connsiteX20" fmla="*/ 508000 w 663575"/>
                <a:gd name="connsiteY20" fmla="*/ 511426 h 555911"/>
                <a:gd name="connsiteX21" fmla="*/ 485775 w 663575"/>
                <a:gd name="connsiteY21" fmla="*/ 546351 h 555911"/>
                <a:gd name="connsiteX22" fmla="*/ 457200 w 663575"/>
                <a:gd name="connsiteY22" fmla="*/ 552701 h 555911"/>
                <a:gd name="connsiteX23" fmla="*/ 387350 w 663575"/>
                <a:gd name="connsiteY23" fmla="*/ 555876 h 555911"/>
                <a:gd name="connsiteX24" fmla="*/ 273050 w 663575"/>
                <a:gd name="connsiteY24" fmla="*/ 397126 h 555911"/>
                <a:gd name="connsiteX25" fmla="*/ 323850 w 663575"/>
                <a:gd name="connsiteY25" fmla="*/ 387601 h 555911"/>
                <a:gd name="connsiteX26" fmla="*/ 307975 w 663575"/>
                <a:gd name="connsiteY26" fmla="*/ 362201 h 555911"/>
                <a:gd name="connsiteX27" fmla="*/ 298450 w 663575"/>
                <a:gd name="connsiteY27" fmla="*/ 359026 h 555911"/>
                <a:gd name="connsiteX28" fmla="*/ 295275 w 663575"/>
                <a:gd name="connsiteY28" fmla="*/ 349501 h 555911"/>
                <a:gd name="connsiteX29" fmla="*/ 288925 w 663575"/>
                <a:gd name="connsiteY29" fmla="*/ 336801 h 555911"/>
                <a:gd name="connsiteX30" fmla="*/ 292100 w 663575"/>
                <a:gd name="connsiteY30" fmla="*/ 324101 h 555911"/>
                <a:gd name="connsiteX31" fmla="*/ 298450 w 663575"/>
                <a:gd name="connsiteY31" fmla="*/ 298701 h 555911"/>
                <a:gd name="connsiteX32" fmla="*/ 282575 w 663575"/>
                <a:gd name="connsiteY32" fmla="*/ 295526 h 555911"/>
                <a:gd name="connsiteX33" fmla="*/ 273050 w 663575"/>
                <a:gd name="connsiteY33" fmla="*/ 298701 h 555911"/>
                <a:gd name="connsiteX34" fmla="*/ 266700 w 663575"/>
                <a:gd name="connsiteY34" fmla="*/ 308226 h 555911"/>
                <a:gd name="connsiteX35" fmla="*/ 257175 w 663575"/>
                <a:gd name="connsiteY35" fmla="*/ 314576 h 555911"/>
                <a:gd name="connsiteX36" fmla="*/ 231775 w 663575"/>
                <a:gd name="connsiteY36" fmla="*/ 327276 h 555911"/>
                <a:gd name="connsiteX37" fmla="*/ 212725 w 663575"/>
                <a:gd name="connsiteY37" fmla="*/ 343151 h 555911"/>
                <a:gd name="connsiteX38" fmla="*/ 215900 w 663575"/>
                <a:gd name="connsiteY38" fmla="*/ 355851 h 555911"/>
                <a:gd name="connsiteX39" fmla="*/ 228600 w 663575"/>
                <a:gd name="connsiteY39" fmla="*/ 359026 h 555911"/>
                <a:gd name="connsiteX40" fmla="*/ 238125 w 663575"/>
                <a:gd name="connsiteY40" fmla="*/ 365376 h 555911"/>
                <a:gd name="connsiteX41" fmla="*/ 241300 w 663575"/>
                <a:gd name="connsiteY41" fmla="*/ 378076 h 555911"/>
                <a:gd name="connsiteX42" fmla="*/ 0 w 663575"/>
                <a:gd name="connsiteY42" fmla="*/ 238376 h 555911"/>
                <a:gd name="connsiteX0" fmla="*/ 0 w 663575"/>
                <a:gd name="connsiteY0" fmla="*/ 238376 h 555911"/>
                <a:gd name="connsiteX1" fmla="*/ 73025 w 663575"/>
                <a:gd name="connsiteY1" fmla="*/ 133601 h 555911"/>
                <a:gd name="connsiteX2" fmla="*/ 206375 w 663575"/>
                <a:gd name="connsiteY2" fmla="*/ 19301 h 555911"/>
                <a:gd name="connsiteX3" fmla="*/ 460375 w 663575"/>
                <a:gd name="connsiteY3" fmla="*/ 9776 h 555911"/>
                <a:gd name="connsiteX4" fmla="*/ 663575 w 663575"/>
                <a:gd name="connsiteY4" fmla="*/ 193926 h 555911"/>
                <a:gd name="connsiteX5" fmla="*/ 641350 w 663575"/>
                <a:gd name="connsiteY5" fmla="*/ 222501 h 555911"/>
                <a:gd name="connsiteX6" fmla="*/ 625475 w 663575"/>
                <a:gd name="connsiteY6" fmla="*/ 241551 h 555911"/>
                <a:gd name="connsiteX7" fmla="*/ 631825 w 663575"/>
                <a:gd name="connsiteY7" fmla="*/ 254251 h 555911"/>
                <a:gd name="connsiteX8" fmla="*/ 638175 w 663575"/>
                <a:gd name="connsiteY8" fmla="*/ 263776 h 555911"/>
                <a:gd name="connsiteX9" fmla="*/ 647700 w 663575"/>
                <a:gd name="connsiteY9" fmla="*/ 279651 h 555911"/>
                <a:gd name="connsiteX10" fmla="*/ 638175 w 663575"/>
                <a:gd name="connsiteY10" fmla="*/ 298701 h 555911"/>
                <a:gd name="connsiteX11" fmla="*/ 619125 w 663575"/>
                <a:gd name="connsiteY11" fmla="*/ 327276 h 555911"/>
                <a:gd name="connsiteX12" fmla="*/ 615950 w 663575"/>
                <a:gd name="connsiteY12" fmla="*/ 371726 h 555911"/>
                <a:gd name="connsiteX13" fmla="*/ 625475 w 663575"/>
                <a:gd name="connsiteY13" fmla="*/ 406651 h 555911"/>
                <a:gd name="connsiteX14" fmla="*/ 609600 w 663575"/>
                <a:gd name="connsiteY14" fmla="*/ 419351 h 555911"/>
                <a:gd name="connsiteX15" fmla="*/ 574675 w 663575"/>
                <a:gd name="connsiteY15" fmla="*/ 454276 h 555911"/>
                <a:gd name="connsiteX16" fmla="*/ 571500 w 663575"/>
                <a:gd name="connsiteY16" fmla="*/ 470151 h 555911"/>
                <a:gd name="connsiteX17" fmla="*/ 568325 w 663575"/>
                <a:gd name="connsiteY17" fmla="*/ 479676 h 555911"/>
                <a:gd name="connsiteX18" fmla="*/ 555625 w 663575"/>
                <a:gd name="connsiteY18" fmla="*/ 486026 h 555911"/>
                <a:gd name="connsiteX19" fmla="*/ 517525 w 663575"/>
                <a:gd name="connsiteY19" fmla="*/ 508251 h 555911"/>
                <a:gd name="connsiteX20" fmla="*/ 508000 w 663575"/>
                <a:gd name="connsiteY20" fmla="*/ 511426 h 555911"/>
                <a:gd name="connsiteX21" fmla="*/ 485775 w 663575"/>
                <a:gd name="connsiteY21" fmla="*/ 546351 h 555911"/>
                <a:gd name="connsiteX22" fmla="*/ 457200 w 663575"/>
                <a:gd name="connsiteY22" fmla="*/ 552701 h 555911"/>
                <a:gd name="connsiteX23" fmla="*/ 387350 w 663575"/>
                <a:gd name="connsiteY23" fmla="*/ 555876 h 555911"/>
                <a:gd name="connsiteX24" fmla="*/ 273050 w 663575"/>
                <a:gd name="connsiteY24" fmla="*/ 397126 h 555911"/>
                <a:gd name="connsiteX25" fmla="*/ 323850 w 663575"/>
                <a:gd name="connsiteY25" fmla="*/ 387601 h 555911"/>
                <a:gd name="connsiteX26" fmla="*/ 307975 w 663575"/>
                <a:gd name="connsiteY26" fmla="*/ 362201 h 555911"/>
                <a:gd name="connsiteX27" fmla="*/ 298450 w 663575"/>
                <a:gd name="connsiteY27" fmla="*/ 359026 h 555911"/>
                <a:gd name="connsiteX28" fmla="*/ 295275 w 663575"/>
                <a:gd name="connsiteY28" fmla="*/ 349501 h 555911"/>
                <a:gd name="connsiteX29" fmla="*/ 288925 w 663575"/>
                <a:gd name="connsiteY29" fmla="*/ 336801 h 555911"/>
                <a:gd name="connsiteX30" fmla="*/ 292100 w 663575"/>
                <a:gd name="connsiteY30" fmla="*/ 324101 h 555911"/>
                <a:gd name="connsiteX31" fmla="*/ 298450 w 663575"/>
                <a:gd name="connsiteY31" fmla="*/ 298701 h 555911"/>
                <a:gd name="connsiteX32" fmla="*/ 282575 w 663575"/>
                <a:gd name="connsiteY32" fmla="*/ 295526 h 555911"/>
                <a:gd name="connsiteX33" fmla="*/ 273050 w 663575"/>
                <a:gd name="connsiteY33" fmla="*/ 298701 h 555911"/>
                <a:gd name="connsiteX34" fmla="*/ 266700 w 663575"/>
                <a:gd name="connsiteY34" fmla="*/ 308226 h 555911"/>
                <a:gd name="connsiteX35" fmla="*/ 257175 w 663575"/>
                <a:gd name="connsiteY35" fmla="*/ 314576 h 555911"/>
                <a:gd name="connsiteX36" fmla="*/ 231775 w 663575"/>
                <a:gd name="connsiteY36" fmla="*/ 327276 h 555911"/>
                <a:gd name="connsiteX37" fmla="*/ 212725 w 663575"/>
                <a:gd name="connsiteY37" fmla="*/ 343151 h 555911"/>
                <a:gd name="connsiteX38" fmla="*/ 215900 w 663575"/>
                <a:gd name="connsiteY38" fmla="*/ 355851 h 555911"/>
                <a:gd name="connsiteX39" fmla="*/ 228600 w 663575"/>
                <a:gd name="connsiteY39" fmla="*/ 359026 h 555911"/>
                <a:gd name="connsiteX40" fmla="*/ 238125 w 663575"/>
                <a:gd name="connsiteY40" fmla="*/ 365376 h 555911"/>
                <a:gd name="connsiteX41" fmla="*/ 241300 w 663575"/>
                <a:gd name="connsiteY41" fmla="*/ 378076 h 555911"/>
                <a:gd name="connsiteX42" fmla="*/ 0 w 663575"/>
                <a:gd name="connsiteY42" fmla="*/ 238376 h 555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63575" h="555911">
                  <a:moveTo>
                    <a:pt x="0" y="238376"/>
                  </a:moveTo>
                  <a:cubicBezTo>
                    <a:pt x="29633" y="201334"/>
                    <a:pt x="68792" y="234143"/>
                    <a:pt x="73025" y="133601"/>
                  </a:cubicBezTo>
                  <a:cubicBezTo>
                    <a:pt x="124883" y="73276"/>
                    <a:pt x="141817" y="60576"/>
                    <a:pt x="206375" y="19301"/>
                  </a:cubicBezTo>
                  <a:cubicBezTo>
                    <a:pt x="291042" y="16126"/>
                    <a:pt x="366183" y="-15624"/>
                    <a:pt x="460375" y="9776"/>
                  </a:cubicBezTo>
                  <a:cubicBezTo>
                    <a:pt x="531283" y="102909"/>
                    <a:pt x="595842" y="132543"/>
                    <a:pt x="663575" y="193926"/>
                  </a:cubicBezTo>
                  <a:cubicBezTo>
                    <a:pt x="656167" y="203451"/>
                    <a:pt x="649075" y="213231"/>
                    <a:pt x="641350" y="222501"/>
                  </a:cubicBezTo>
                  <a:cubicBezTo>
                    <a:pt x="620978" y="246947"/>
                    <a:pt x="641241" y="217902"/>
                    <a:pt x="625475" y="241551"/>
                  </a:cubicBezTo>
                  <a:cubicBezTo>
                    <a:pt x="627592" y="245784"/>
                    <a:pt x="629477" y="250142"/>
                    <a:pt x="631825" y="254251"/>
                  </a:cubicBezTo>
                  <a:cubicBezTo>
                    <a:pt x="633718" y="257564"/>
                    <a:pt x="636153" y="260540"/>
                    <a:pt x="638175" y="263776"/>
                  </a:cubicBezTo>
                  <a:cubicBezTo>
                    <a:pt x="641446" y="269009"/>
                    <a:pt x="644525" y="274359"/>
                    <a:pt x="647700" y="279651"/>
                  </a:cubicBezTo>
                  <a:cubicBezTo>
                    <a:pt x="644525" y="286001"/>
                    <a:pt x="644165" y="294889"/>
                    <a:pt x="638175" y="298701"/>
                  </a:cubicBezTo>
                  <a:cubicBezTo>
                    <a:pt x="607872" y="317985"/>
                    <a:pt x="606863" y="278229"/>
                    <a:pt x="619125" y="327276"/>
                  </a:cubicBezTo>
                  <a:cubicBezTo>
                    <a:pt x="618067" y="342093"/>
                    <a:pt x="615950" y="356872"/>
                    <a:pt x="615950" y="371726"/>
                  </a:cubicBezTo>
                  <a:cubicBezTo>
                    <a:pt x="615950" y="380701"/>
                    <a:pt x="622985" y="399180"/>
                    <a:pt x="625475" y="406651"/>
                  </a:cubicBezTo>
                  <a:cubicBezTo>
                    <a:pt x="620183" y="410884"/>
                    <a:pt x="614544" y="414716"/>
                    <a:pt x="609600" y="419351"/>
                  </a:cubicBezTo>
                  <a:cubicBezTo>
                    <a:pt x="597589" y="430611"/>
                    <a:pt x="574675" y="454276"/>
                    <a:pt x="574675" y="454276"/>
                  </a:cubicBezTo>
                  <a:cubicBezTo>
                    <a:pt x="573617" y="459568"/>
                    <a:pt x="572809" y="464916"/>
                    <a:pt x="571500" y="470151"/>
                  </a:cubicBezTo>
                  <a:cubicBezTo>
                    <a:pt x="570688" y="473398"/>
                    <a:pt x="570692" y="477309"/>
                    <a:pt x="568325" y="479676"/>
                  </a:cubicBezTo>
                  <a:cubicBezTo>
                    <a:pt x="564978" y="483023"/>
                    <a:pt x="559713" y="483641"/>
                    <a:pt x="555625" y="486026"/>
                  </a:cubicBezTo>
                  <a:cubicBezTo>
                    <a:pt x="539352" y="495519"/>
                    <a:pt x="532926" y="501651"/>
                    <a:pt x="517525" y="508251"/>
                  </a:cubicBezTo>
                  <a:cubicBezTo>
                    <a:pt x="514449" y="509569"/>
                    <a:pt x="511175" y="510368"/>
                    <a:pt x="508000" y="511426"/>
                  </a:cubicBezTo>
                  <a:cubicBezTo>
                    <a:pt x="503549" y="520327"/>
                    <a:pt x="497128" y="539864"/>
                    <a:pt x="485775" y="546351"/>
                  </a:cubicBezTo>
                  <a:cubicBezTo>
                    <a:pt x="483518" y="547641"/>
                    <a:pt x="457964" y="552621"/>
                    <a:pt x="457200" y="552701"/>
                  </a:cubicBezTo>
                  <a:cubicBezTo>
                    <a:pt x="421307" y="556479"/>
                    <a:pt x="417914" y="555876"/>
                    <a:pt x="387350" y="555876"/>
                  </a:cubicBezTo>
                  <a:cubicBezTo>
                    <a:pt x="285750" y="496609"/>
                    <a:pt x="247650" y="418293"/>
                    <a:pt x="273050" y="397126"/>
                  </a:cubicBezTo>
                  <a:lnTo>
                    <a:pt x="323850" y="387601"/>
                  </a:lnTo>
                  <a:cubicBezTo>
                    <a:pt x="318558" y="379134"/>
                    <a:pt x="314608" y="369663"/>
                    <a:pt x="307975" y="362201"/>
                  </a:cubicBezTo>
                  <a:cubicBezTo>
                    <a:pt x="305752" y="359700"/>
                    <a:pt x="300817" y="361393"/>
                    <a:pt x="298450" y="359026"/>
                  </a:cubicBezTo>
                  <a:cubicBezTo>
                    <a:pt x="296083" y="356659"/>
                    <a:pt x="296593" y="352577"/>
                    <a:pt x="295275" y="349501"/>
                  </a:cubicBezTo>
                  <a:cubicBezTo>
                    <a:pt x="293411" y="345151"/>
                    <a:pt x="291042" y="341034"/>
                    <a:pt x="288925" y="336801"/>
                  </a:cubicBezTo>
                  <a:cubicBezTo>
                    <a:pt x="289983" y="332568"/>
                    <a:pt x="289935" y="327890"/>
                    <a:pt x="292100" y="324101"/>
                  </a:cubicBezTo>
                  <a:cubicBezTo>
                    <a:pt x="296894" y="315711"/>
                    <a:pt x="312777" y="313028"/>
                    <a:pt x="298450" y="298701"/>
                  </a:cubicBezTo>
                  <a:cubicBezTo>
                    <a:pt x="294634" y="294885"/>
                    <a:pt x="287867" y="296584"/>
                    <a:pt x="282575" y="295526"/>
                  </a:cubicBezTo>
                  <a:cubicBezTo>
                    <a:pt x="279400" y="296584"/>
                    <a:pt x="275663" y="296610"/>
                    <a:pt x="273050" y="298701"/>
                  </a:cubicBezTo>
                  <a:cubicBezTo>
                    <a:pt x="270070" y="301085"/>
                    <a:pt x="269398" y="305528"/>
                    <a:pt x="266700" y="308226"/>
                  </a:cubicBezTo>
                  <a:cubicBezTo>
                    <a:pt x="264002" y="310924"/>
                    <a:pt x="260350" y="312459"/>
                    <a:pt x="257175" y="314576"/>
                  </a:cubicBezTo>
                  <a:cubicBezTo>
                    <a:pt x="250969" y="333195"/>
                    <a:pt x="258799" y="319169"/>
                    <a:pt x="231775" y="327276"/>
                  </a:cubicBezTo>
                  <a:cubicBezTo>
                    <a:pt x="225460" y="329170"/>
                    <a:pt x="216775" y="339101"/>
                    <a:pt x="212725" y="343151"/>
                  </a:cubicBezTo>
                  <a:cubicBezTo>
                    <a:pt x="213783" y="347384"/>
                    <a:pt x="212814" y="352765"/>
                    <a:pt x="215900" y="355851"/>
                  </a:cubicBezTo>
                  <a:cubicBezTo>
                    <a:pt x="218986" y="358937"/>
                    <a:pt x="224589" y="357307"/>
                    <a:pt x="228600" y="359026"/>
                  </a:cubicBezTo>
                  <a:cubicBezTo>
                    <a:pt x="232107" y="360529"/>
                    <a:pt x="234950" y="363259"/>
                    <a:pt x="238125" y="365376"/>
                  </a:cubicBezTo>
                  <a:lnTo>
                    <a:pt x="241300" y="378076"/>
                  </a:lnTo>
                  <a:cubicBezTo>
                    <a:pt x="160867" y="331509"/>
                    <a:pt x="89958" y="335743"/>
                    <a:pt x="0" y="238376"/>
                  </a:cubicBezTo>
                  <a:close/>
                </a:path>
              </a:pathLst>
            </a:cu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 name="Freeform: Shape 8">
              <a:extLst>
                <a:ext uri="{FF2B5EF4-FFF2-40B4-BE49-F238E27FC236}">
                  <a16:creationId xmlns:a16="http://schemas.microsoft.com/office/drawing/2014/main" id="{D5CF3FA1-A8FB-33DC-3494-E6F44983B09B}"/>
                </a:ext>
              </a:extLst>
            </p:cNvPr>
            <p:cNvSpPr/>
            <p:nvPr/>
          </p:nvSpPr>
          <p:spPr bwMode="auto">
            <a:xfrm>
              <a:off x="7159625" y="4410075"/>
              <a:ext cx="514350" cy="527050"/>
            </a:xfrm>
            <a:custGeom>
              <a:avLst/>
              <a:gdLst>
                <a:gd name="connsiteX0" fmla="*/ 273050 w 514350"/>
                <a:gd name="connsiteY0" fmla="*/ 361950 h 527050"/>
                <a:gd name="connsiteX1" fmla="*/ 273050 w 514350"/>
                <a:gd name="connsiteY1" fmla="*/ 361950 h 527050"/>
                <a:gd name="connsiteX2" fmla="*/ 288925 w 514350"/>
                <a:gd name="connsiteY2" fmla="*/ 384175 h 527050"/>
                <a:gd name="connsiteX3" fmla="*/ 301625 w 514350"/>
                <a:gd name="connsiteY3" fmla="*/ 403225 h 527050"/>
                <a:gd name="connsiteX4" fmla="*/ 304800 w 514350"/>
                <a:gd name="connsiteY4" fmla="*/ 412750 h 527050"/>
                <a:gd name="connsiteX5" fmla="*/ 298450 w 514350"/>
                <a:gd name="connsiteY5" fmla="*/ 441325 h 527050"/>
                <a:gd name="connsiteX6" fmla="*/ 288925 w 514350"/>
                <a:gd name="connsiteY6" fmla="*/ 444500 h 527050"/>
                <a:gd name="connsiteX7" fmla="*/ 234950 w 514350"/>
                <a:gd name="connsiteY7" fmla="*/ 457200 h 527050"/>
                <a:gd name="connsiteX8" fmla="*/ 222250 w 514350"/>
                <a:gd name="connsiteY8" fmla="*/ 473075 h 527050"/>
                <a:gd name="connsiteX9" fmla="*/ 209550 w 514350"/>
                <a:gd name="connsiteY9" fmla="*/ 488950 h 527050"/>
                <a:gd name="connsiteX10" fmla="*/ 203200 w 514350"/>
                <a:gd name="connsiteY10" fmla="*/ 501650 h 527050"/>
                <a:gd name="connsiteX11" fmla="*/ 196850 w 514350"/>
                <a:gd name="connsiteY11" fmla="*/ 511175 h 527050"/>
                <a:gd name="connsiteX12" fmla="*/ 190500 w 514350"/>
                <a:gd name="connsiteY12" fmla="*/ 523875 h 527050"/>
                <a:gd name="connsiteX13" fmla="*/ 180975 w 514350"/>
                <a:gd name="connsiteY13" fmla="*/ 527050 h 527050"/>
                <a:gd name="connsiteX14" fmla="*/ 120650 w 514350"/>
                <a:gd name="connsiteY14" fmla="*/ 520700 h 527050"/>
                <a:gd name="connsiteX15" fmla="*/ 107950 w 514350"/>
                <a:gd name="connsiteY15" fmla="*/ 523875 h 527050"/>
                <a:gd name="connsiteX16" fmla="*/ 98425 w 514350"/>
                <a:gd name="connsiteY16" fmla="*/ 520700 h 527050"/>
                <a:gd name="connsiteX17" fmla="*/ 95250 w 514350"/>
                <a:gd name="connsiteY17" fmla="*/ 511175 h 527050"/>
                <a:gd name="connsiteX18" fmla="*/ 88900 w 514350"/>
                <a:gd name="connsiteY18" fmla="*/ 498475 h 527050"/>
                <a:gd name="connsiteX19" fmla="*/ 85725 w 514350"/>
                <a:gd name="connsiteY19" fmla="*/ 488950 h 527050"/>
                <a:gd name="connsiteX20" fmla="*/ 66675 w 514350"/>
                <a:gd name="connsiteY20" fmla="*/ 476250 h 527050"/>
                <a:gd name="connsiteX21" fmla="*/ 53975 w 514350"/>
                <a:gd name="connsiteY21" fmla="*/ 450850 h 527050"/>
                <a:gd name="connsiteX22" fmla="*/ 57150 w 514350"/>
                <a:gd name="connsiteY22" fmla="*/ 425450 h 527050"/>
                <a:gd name="connsiteX23" fmla="*/ 31750 w 514350"/>
                <a:gd name="connsiteY23" fmla="*/ 381000 h 527050"/>
                <a:gd name="connsiteX24" fmla="*/ 28575 w 514350"/>
                <a:gd name="connsiteY24" fmla="*/ 368300 h 527050"/>
                <a:gd name="connsiteX25" fmla="*/ 15875 w 514350"/>
                <a:gd name="connsiteY25" fmla="*/ 355600 h 527050"/>
                <a:gd name="connsiteX26" fmla="*/ 22225 w 514350"/>
                <a:gd name="connsiteY26" fmla="*/ 333375 h 527050"/>
                <a:gd name="connsiteX27" fmla="*/ 25400 w 514350"/>
                <a:gd name="connsiteY27" fmla="*/ 320675 h 527050"/>
                <a:gd name="connsiteX28" fmla="*/ 22225 w 514350"/>
                <a:gd name="connsiteY28" fmla="*/ 298450 h 527050"/>
                <a:gd name="connsiteX29" fmla="*/ 15875 w 514350"/>
                <a:gd name="connsiteY29" fmla="*/ 276225 h 527050"/>
                <a:gd name="connsiteX30" fmla="*/ 9525 w 514350"/>
                <a:gd name="connsiteY30" fmla="*/ 250825 h 527050"/>
                <a:gd name="connsiteX31" fmla="*/ 12700 w 514350"/>
                <a:gd name="connsiteY31" fmla="*/ 219075 h 527050"/>
                <a:gd name="connsiteX32" fmla="*/ 25400 w 514350"/>
                <a:gd name="connsiteY32" fmla="*/ 203200 h 527050"/>
                <a:gd name="connsiteX33" fmla="*/ 9525 w 514350"/>
                <a:gd name="connsiteY33" fmla="*/ 190500 h 527050"/>
                <a:gd name="connsiteX34" fmla="*/ 0 w 514350"/>
                <a:gd name="connsiteY34" fmla="*/ 180975 h 527050"/>
                <a:gd name="connsiteX35" fmla="*/ 9525 w 514350"/>
                <a:gd name="connsiteY35" fmla="*/ 127000 h 527050"/>
                <a:gd name="connsiteX36" fmla="*/ 22225 w 514350"/>
                <a:gd name="connsiteY36" fmla="*/ 120650 h 527050"/>
                <a:gd name="connsiteX37" fmla="*/ 25400 w 514350"/>
                <a:gd name="connsiteY37" fmla="*/ 111125 h 527050"/>
                <a:gd name="connsiteX38" fmla="*/ 31750 w 514350"/>
                <a:gd name="connsiteY38" fmla="*/ 95250 h 527050"/>
                <a:gd name="connsiteX39" fmla="*/ 34925 w 514350"/>
                <a:gd name="connsiteY39" fmla="*/ 69850 h 527050"/>
                <a:gd name="connsiteX40" fmla="*/ 82550 w 514350"/>
                <a:gd name="connsiteY40" fmla="*/ 57150 h 527050"/>
                <a:gd name="connsiteX41" fmla="*/ 117475 w 514350"/>
                <a:gd name="connsiteY41" fmla="*/ 41275 h 527050"/>
                <a:gd name="connsiteX42" fmla="*/ 177800 w 514350"/>
                <a:gd name="connsiteY42" fmla="*/ 6350 h 527050"/>
                <a:gd name="connsiteX43" fmla="*/ 190500 w 514350"/>
                <a:gd name="connsiteY43" fmla="*/ 0 h 527050"/>
                <a:gd name="connsiteX44" fmla="*/ 212725 w 514350"/>
                <a:gd name="connsiteY44" fmla="*/ 9525 h 527050"/>
                <a:gd name="connsiteX45" fmla="*/ 228600 w 514350"/>
                <a:gd name="connsiteY45" fmla="*/ 25400 h 527050"/>
                <a:gd name="connsiteX46" fmla="*/ 288925 w 514350"/>
                <a:gd name="connsiteY46" fmla="*/ 19050 h 527050"/>
                <a:gd name="connsiteX47" fmla="*/ 342900 w 514350"/>
                <a:gd name="connsiteY47" fmla="*/ 38100 h 527050"/>
                <a:gd name="connsiteX48" fmla="*/ 390525 w 514350"/>
                <a:gd name="connsiteY48" fmla="*/ 47625 h 527050"/>
                <a:gd name="connsiteX49" fmla="*/ 403225 w 514350"/>
                <a:gd name="connsiteY49" fmla="*/ 50800 h 527050"/>
                <a:gd name="connsiteX50" fmla="*/ 425450 w 514350"/>
                <a:gd name="connsiteY50" fmla="*/ 69850 h 527050"/>
                <a:gd name="connsiteX51" fmla="*/ 431800 w 514350"/>
                <a:gd name="connsiteY51" fmla="*/ 88900 h 527050"/>
                <a:gd name="connsiteX52" fmla="*/ 450850 w 514350"/>
                <a:gd name="connsiteY52" fmla="*/ 114300 h 527050"/>
                <a:gd name="connsiteX53" fmla="*/ 454025 w 514350"/>
                <a:gd name="connsiteY53" fmla="*/ 130175 h 527050"/>
                <a:gd name="connsiteX54" fmla="*/ 469900 w 514350"/>
                <a:gd name="connsiteY54" fmla="*/ 142875 h 527050"/>
                <a:gd name="connsiteX55" fmla="*/ 482600 w 514350"/>
                <a:gd name="connsiteY55" fmla="*/ 158750 h 527050"/>
                <a:gd name="connsiteX56" fmla="*/ 492125 w 514350"/>
                <a:gd name="connsiteY56" fmla="*/ 200025 h 527050"/>
                <a:gd name="connsiteX57" fmla="*/ 495300 w 514350"/>
                <a:gd name="connsiteY57" fmla="*/ 215900 h 527050"/>
                <a:gd name="connsiteX58" fmla="*/ 498475 w 514350"/>
                <a:gd name="connsiteY58" fmla="*/ 238125 h 527050"/>
                <a:gd name="connsiteX59" fmla="*/ 514350 w 514350"/>
                <a:gd name="connsiteY59" fmla="*/ 269875 h 527050"/>
                <a:gd name="connsiteX60" fmla="*/ 501650 w 514350"/>
                <a:gd name="connsiteY60" fmla="*/ 292100 h 527050"/>
                <a:gd name="connsiteX61" fmla="*/ 441325 w 514350"/>
                <a:gd name="connsiteY61" fmla="*/ 295275 h 527050"/>
                <a:gd name="connsiteX62" fmla="*/ 387350 w 514350"/>
                <a:gd name="connsiteY62" fmla="*/ 298450 h 527050"/>
                <a:gd name="connsiteX63" fmla="*/ 377825 w 514350"/>
                <a:gd name="connsiteY63" fmla="*/ 311150 h 527050"/>
                <a:gd name="connsiteX64" fmla="*/ 349250 w 514350"/>
                <a:gd name="connsiteY64" fmla="*/ 333375 h 527050"/>
                <a:gd name="connsiteX65" fmla="*/ 317500 w 514350"/>
                <a:gd name="connsiteY65" fmla="*/ 336550 h 527050"/>
                <a:gd name="connsiteX66" fmla="*/ 295275 w 514350"/>
                <a:gd name="connsiteY66" fmla="*/ 333375 h 527050"/>
                <a:gd name="connsiteX67" fmla="*/ 282575 w 514350"/>
                <a:gd name="connsiteY67" fmla="*/ 330200 h 527050"/>
                <a:gd name="connsiteX68" fmla="*/ 276225 w 514350"/>
                <a:gd name="connsiteY68" fmla="*/ 320675 h 527050"/>
                <a:gd name="connsiteX69" fmla="*/ 260350 w 514350"/>
                <a:gd name="connsiteY69" fmla="*/ 327025 h 527050"/>
                <a:gd name="connsiteX70" fmla="*/ 269875 w 514350"/>
                <a:gd name="connsiteY70" fmla="*/ 330200 h 527050"/>
                <a:gd name="connsiteX71" fmla="*/ 273050 w 514350"/>
                <a:gd name="connsiteY71" fmla="*/ 342900 h 527050"/>
                <a:gd name="connsiteX72" fmla="*/ 279400 w 514350"/>
                <a:gd name="connsiteY72" fmla="*/ 352425 h 527050"/>
                <a:gd name="connsiteX73" fmla="*/ 282575 w 514350"/>
                <a:gd name="connsiteY73" fmla="*/ 365125 h 527050"/>
                <a:gd name="connsiteX74" fmla="*/ 273050 w 514350"/>
                <a:gd name="connsiteY74" fmla="*/ 361950 h 527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514350" h="527050">
                  <a:moveTo>
                    <a:pt x="273050" y="361950"/>
                  </a:moveTo>
                  <a:lnTo>
                    <a:pt x="273050" y="361950"/>
                  </a:lnTo>
                  <a:cubicBezTo>
                    <a:pt x="278342" y="369358"/>
                    <a:pt x="284565" y="376183"/>
                    <a:pt x="288925" y="384175"/>
                  </a:cubicBezTo>
                  <a:cubicBezTo>
                    <a:pt x="300641" y="405654"/>
                    <a:pt x="281810" y="390015"/>
                    <a:pt x="301625" y="403225"/>
                  </a:cubicBezTo>
                  <a:cubicBezTo>
                    <a:pt x="302683" y="406400"/>
                    <a:pt x="305078" y="409415"/>
                    <a:pt x="304800" y="412750"/>
                  </a:cubicBezTo>
                  <a:cubicBezTo>
                    <a:pt x="303990" y="422474"/>
                    <a:pt x="302814" y="432598"/>
                    <a:pt x="298450" y="441325"/>
                  </a:cubicBezTo>
                  <a:cubicBezTo>
                    <a:pt x="296953" y="444318"/>
                    <a:pt x="292001" y="443182"/>
                    <a:pt x="288925" y="444500"/>
                  </a:cubicBezTo>
                  <a:cubicBezTo>
                    <a:pt x="257235" y="458081"/>
                    <a:pt x="300135" y="447172"/>
                    <a:pt x="234950" y="457200"/>
                  </a:cubicBezTo>
                  <a:cubicBezTo>
                    <a:pt x="216699" y="463284"/>
                    <a:pt x="232217" y="455135"/>
                    <a:pt x="222250" y="473075"/>
                  </a:cubicBezTo>
                  <a:cubicBezTo>
                    <a:pt x="218959" y="478999"/>
                    <a:pt x="213309" y="483311"/>
                    <a:pt x="209550" y="488950"/>
                  </a:cubicBezTo>
                  <a:cubicBezTo>
                    <a:pt x="206925" y="492888"/>
                    <a:pt x="205548" y="497541"/>
                    <a:pt x="203200" y="501650"/>
                  </a:cubicBezTo>
                  <a:cubicBezTo>
                    <a:pt x="201307" y="504963"/>
                    <a:pt x="198743" y="507862"/>
                    <a:pt x="196850" y="511175"/>
                  </a:cubicBezTo>
                  <a:cubicBezTo>
                    <a:pt x="194502" y="515284"/>
                    <a:pt x="193847" y="520528"/>
                    <a:pt x="190500" y="523875"/>
                  </a:cubicBezTo>
                  <a:cubicBezTo>
                    <a:pt x="188133" y="526242"/>
                    <a:pt x="184150" y="525992"/>
                    <a:pt x="180975" y="527050"/>
                  </a:cubicBezTo>
                  <a:cubicBezTo>
                    <a:pt x="161740" y="524302"/>
                    <a:pt x="139632" y="520700"/>
                    <a:pt x="120650" y="520700"/>
                  </a:cubicBezTo>
                  <a:cubicBezTo>
                    <a:pt x="116286" y="520700"/>
                    <a:pt x="112183" y="522817"/>
                    <a:pt x="107950" y="523875"/>
                  </a:cubicBezTo>
                  <a:cubicBezTo>
                    <a:pt x="104775" y="522817"/>
                    <a:pt x="100792" y="523067"/>
                    <a:pt x="98425" y="520700"/>
                  </a:cubicBezTo>
                  <a:cubicBezTo>
                    <a:pt x="96058" y="518333"/>
                    <a:pt x="96568" y="514251"/>
                    <a:pt x="95250" y="511175"/>
                  </a:cubicBezTo>
                  <a:cubicBezTo>
                    <a:pt x="93386" y="506825"/>
                    <a:pt x="90764" y="502825"/>
                    <a:pt x="88900" y="498475"/>
                  </a:cubicBezTo>
                  <a:cubicBezTo>
                    <a:pt x="87582" y="495399"/>
                    <a:pt x="87581" y="491735"/>
                    <a:pt x="85725" y="488950"/>
                  </a:cubicBezTo>
                  <a:cubicBezTo>
                    <a:pt x="78930" y="478757"/>
                    <a:pt x="76661" y="479579"/>
                    <a:pt x="66675" y="476250"/>
                  </a:cubicBezTo>
                  <a:cubicBezTo>
                    <a:pt x="61912" y="469105"/>
                    <a:pt x="54650" y="459630"/>
                    <a:pt x="53975" y="450850"/>
                  </a:cubicBezTo>
                  <a:cubicBezTo>
                    <a:pt x="53321" y="442343"/>
                    <a:pt x="56092" y="433917"/>
                    <a:pt x="57150" y="425450"/>
                  </a:cubicBezTo>
                  <a:cubicBezTo>
                    <a:pt x="40543" y="404691"/>
                    <a:pt x="43196" y="410760"/>
                    <a:pt x="31750" y="381000"/>
                  </a:cubicBezTo>
                  <a:cubicBezTo>
                    <a:pt x="30184" y="376927"/>
                    <a:pt x="30888" y="372000"/>
                    <a:pt x="28575" y="368300"/>
                  </a:cubicBezTo>
                  <a:cubicBezTo>
                    <a:pt x="25402" y="363223"/>
                    <a:pt x="20108" y="359833"/>
                    <a:pt x="15875" y="355600"/>
                  </a:cubicBezTo>
                  <a:cubicBezTo>
                    <a:pt x="17992" y="348192"/>
                    <a:pt x="20198" y="340808"/>
                    <a:pt x="22225" y="333375"/>
                  </a:cubicBezTo>
                  <a:cubicBezTo>
                    <a:pt x="23373" y="329165"/>
                    <a:pt x="25400" y="325039"/>
                    <a:pt x="25400" y="320675"/>
                  </a:cubicBezTo>
                  <a:cubicBezTo>
                    <a:pt x="25400" y="313191"/>
                    <a:pt x="23793" y="305767"/>
                    <a:pt x="22225" y="298450"/>
                  </a:cubicBezTo>
                  <a:cubicBezTo>
                    <a:pt x="20611" y="290916"/>
                    <a:pt x="17860" y="283670"/>
                    <a:pt x="15875" y="276225"/>
                  </a:cubicBezTo>
                  <a:cubicBezTo>
                    <a:pt x="13626" y="267792"/>
                    <a:pt x="9525" y="250825"/>
                    <a:pt x="9525" y="250825"/>
                  </a:cubicBezTo>
                  <a:cubicBezTo>
                    <a:pt x="10583" y="240242"/>
                    <a:pt x="9337" y="229165"/>
                    <a:pt x="12700" y="219075"/>
                  </a:cubicBezTo>
                  <a:cubicBezTo>
                    <a:pt x="14843" y="212646"/>
                    <a:pt x="26148" y="209935"/>
                    <a:pt x="25400" y="203200"/>
                  </a:cubicBezTo>
                  <a:cubicBezTo>
                    <a:pt x="24652" y="196465"/>
                    <a:pt x="14625" y="194962"/>
                    <a:pt x="9525" y="190500"/>
                  </a:cubicBezTo>
                  <a:cubicBezTo>
                    <a:pt x="6146" y="187543"/>
                    <a:pt x="3175" y="184150"/>
                    <a:pt x="0" y="180975"/>
                  </a:cubicBezTo>
                  <a:cubicBezTo>
                    <a:pt x="3175" y="162983"/>
                    <a:pt x="3209" y="144143"/>
                    <a:pt x="9525" y="127000"/>
                  </a:cubicBezTo>
                  <a:cubicBezTo>
                    <a:pt x="11161" y="122559"/>
                    <a:pt x="18878" y="123997"/>
                    <a:pt x="22225" y="120650"/>
                  </a:cubicBezTo>
                  <a:cubicBezTo>
                    <a:pt x="24592" y="118283"/>
                    <a:pt x="24225" y="114259"/>
                    <a:pt x="25400" y="111125"/>
                  </a:cubicBezTo>
                  <a:cubicBezTo>
                    <a:pt x="27401" y="105789"/>
                    <a:pt x="29633" y="100542"/>
                    <a:pt x="31750" y="95250"/>
                  </a:cubicBezTo>
                  <a:cubicBezTo>
                    <a:pt x="32808" y="86783"/>
                    <a:pt x="31394" y="77618"/>
                    <a:pt x="34925" y="69850"/>
                  </a:cubicBezTo>
                  <a:cubicBezTo>
                    <a:pt x="41816" y="54689"/>
                    <a:pt x="75846" y="57759"/>
                    <a:pt x="82550" y="57150"/>
                  </a:cubicBezTo>
                  <a:cubicBezTo>
                    <a:pt x="111443" y="37888"/>
                    <a:pt x="60435" y="70852"/>
                    <a:pt x="117475" y="41275"/>
                  </a:cubicBezTo>
                  <a:cubicBezTo>
                    <a:pt x="138102" y="30579"/>
                    <a:pt x="157018" y="16741"/>
                    <a:pt x="177800" y="6350"/>
                  </a:cubicBezTo>
                  <a:lnTo>
                    <a:pt x="190500" y="0"/>
                  </a:lnTo>
                  <a:cubicBezTo>
                    <a:pt x="197908" y="3175"/>
                    <a:pt x="206019" y="5054"/>
                    <a:pt x="212725" y="9525"/>
                  </a:cubicBezTo>
                  <a:cubicBezTo>
                    <a:pt x="218952" y="13676"/>
                    <a:pt x="221174" y="24472"/>
                    <a:pt x="228600" y="25400"/>
                  </a:cubicBezTo>
                  <a:cubicBezTo>
                    <a:pt x="248663" y="27908"/>
                    <a:pt x="268817" y="21167"/>
                    <a:pt x="288925" y="19050"/>
                  </a:cubicBezTo>
                  <a:cubicBezTo>
                    <a:pt x="304605" y="24930"/>
                    <a:pt x="326977" y="33677"/>
                    <a:pt x="342900" y="38100"/>
                  </a:cubicBezTo>
                  <a:cubicBezTo>
                    <a:pt x="371486" y="46041"/>
                    <a:pt x="365989" y="42718"/>
                    <a:pt x="390525" y="47625"/>
                  </a:cubicBezTo>
                  <a:cubicBezTo>
                    <a:pt x="394804" y="48481"/>
                    <a:pt x="398992" y="49742"/>
                    <a:pt x="403225" y="50800"/>
                  </a:cubicBezTo>
                  <a:cubicBezTo>
                    <a:pt x="407605" y="54085"/>
                    <a:pt x="422291" y="64164"/>
                    <a:pt x="425450" y="69850"/>
                  </a:cubicBezTo>
                  <a:cubicBezTo>
                    <a:pt x="428701" y="75701"/>
                    <a:pt x="429030" y="82806"/>
                    <a:pt x="431800" y="88900"/>
                  </a:cubicBezTo>
                  <a:cubicBezTo>
                    <a:pt x="438375" y="103365"/>
                    <a:pt x="440789" y="104239"/>
                    <a:pt x="450850" y="114300"/>
                  </a:cubicBezTo>
                  <a:cubicBezTo>
                    <a:pt x="451908" y="119592"/>
                    <a:pt x="451032" y="125685"/>
                    <a:pt x="454025" y="130175"/>
                  </a:cubicBezTo>
                  <a:cubicBezTo>
                    <a:pt x="457784" y="135814"/>
                    <a:pt x="465108" y="138083"/>
                    <a:pt x="469900" y="142875"/>
                  </a:cubicBezTo>
                  <a:cubicBezTo>
                    <a:pt x="474692" y="147667"/>
                    <a:pt x="478367" y="153458"/>
                    <a:pt x="482600" y="158750"/>
                  </a:cubicBezTo>
                  <a:cubicBezTo>
                    <a:pt x="489854" y="195022"/>
                    <a:pt x="480637" y="150243"/>
                    <a:pt x="492125" y="200025"/>
                  </a:cubicBezTo>
                  <a:cubicBezTo>
                    <a:pt x="493338" y="205283"/>
                    <a:pt x="494413" y="210577"/>
                    <a:pt x="495300" y="215900"/>
                  </a:cubicBezTo>
                  <a:cubicBezTo>
                    <a:pt x="496530" y="223282"/>
                    <a:pt x="496419" y="230929"/>
                    <a:pt x="498475" y="238125"/>
                  </a:cubicBezTo>
                  <a:cubicBezTo>
                    <a:pt x="503070" y="254208"/>
                    <a:pt x="506575" y="258212"/>
                    <a:pt x="514350" y="269875"/>
                  </a:cubicBezTo>
                  <a:cubicBezTo>
                    <a:pt x="510117" y="277283"/>
                    <a:pt x="509709" y="289297"/>
                    <a:pt x="501650" y="292100"/>
                  </a:cubicBezTo>
                  <a:cubicBezTo>
                    <a:pt x="482631" y="298715"/>
                    <a:pt x="461430" y="294158"/>
                    <a:pt x="441325" y="295275"/>
                  </a:cubicBezTo>
                  <a:lnTo>
                    <a:pt x="387350" y="298450"/>
                  </a:lnTo>
                  <a:cubicBezTo>
                    <a:pt x="384175" y="302683"/>
                    <a:pt x="381365" y="307217"/>
                    <a:pt x="377825" y="311150"/>
                  </a:cubicBezTo>
                  <a:cubicBezTo>
                    <a:pt x="367973" y="322097"/>
                    <a:pt x="362985" y="331262"/>
                    <a:pt x="349250" y="333375"/>
                  </a:cubicBezTo>
                  <a:cubicBezTo>
                    <a:pt x="338738" y="334992"/>
                    <a:pt x="328083" y="335492"/>
                    <a:pt x="317500" y="336550"/>
                  </a:cubicBezTo>
                  <a:cubicBezTo>
                    <a:pt x="310092" y="335492"/>
                    <a:pt x="302638" y="334714"/>
                    <a:pt x="295275" y="333375"/>
                  </a:cubicBezTo>
                  <a:cubicBezTo>
                    <a:pt x="290982" y="332594"/>
                    <a:pt x="286206" y="332621"/>
                    <a:pt x="282575" y="330200"/>
                  </a:cubicBezTo>
                  <a:cubicBezTo>
                    <a:pt x="279400" y="328083"/>
                    <a:pt x="278342" y="323850"/>
                    <a:pt x="276225" y="320675"/>
                  </a:cubicBezTo>
                  <a:cubicBezTo>
                    <a:pt x="270933" y="322792"/>
                    <a:pt x="263511" y="322283"/>
                    <a:pt x="260350" y="327025"/>
                  </a:cubicBezTo>
                  <a:cubicBezTo>
                    <a:pt x="258494" y="329810"/>
                    <a:pt x="267784" y="327587"/>
                    <a:pt x="269875" y="330200"/>
                  </a:cubicBezTo>
                  <a:cubicBezTo>
                    <a:pt x="272601" y="333607"/>
                    <a:pt x="271331" y="338889"/>
                    <a:pt x="273050" y="342900"/>
                  </a:cubicBezTo>
                  <a:cubicBezTo>
                    <a:pt x="274553" y="346407"/>
                    <a:pt x="277283" y="349250"/>
                    <a:pt x="279400" y="352425"/>
                  </a:cubicBezTo>
                  <a:cubicBezTo>
                    <a:pt x="280458" y="356658"/>
                    <a:pt x="280456" y="361311"/>
                    <a:pt x="282575" y="365125"/>
                  </a:cubicBezTo>
                  <a:cubicBezTo>
                    <a:pt x="285866" y="371049"/>
                    <a:pt x="274637" y="362479"/>
                    <a:pt x="273050" y="361950"/>
                  </a:cubicBezTo>
                  <a:close/>
                </a:path>
              </a:pathLst>
            </a:cu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 name="Freeform: Shape 10">
              <a:extLst>
                <a:ext uri="{FF2B5EF4-FFF2-40B4-BE49-F238E27FC236}">
                  <a16:creationId xmlns:a16="http://schemas.microsoft.com/office/drawing/2014/main" id="{08755F7F-0722-D272-586C-4AFAA5CB9D3A}"/>
                </a:ext>
              </a:extLst>
            </p:cNvPr>
            <p:cNvSpPr/>
            <p:nvPr/>
          </p:nvSpPr>
          <p:spPr bwMode="auto">
            <a:xfrm>
              <a:off x="7340035" y="4702175"/>
              <a:ext cx="483298" cy="422275"/>
            </a:xfrm>
            <a:custGeom>
              <a:avLst/>
              <a:gdLst>
                <a:gd name="connsiteX0" fmla="*/ 565 w 483298"/>
                <a:gd name="connsiteY0" fmla="*/ 225425 h 422275"/>
                <a:gd name="connsiteX1" fmla="*/ 565 w 483298"/>
                <a:gd name="connsiteY1" fmla="*/ 225425 h 422275"/>
                <a:gd name="connsiteX2" fmla="*/ 19615 w 483298"/>
                <a:gd name="connsiteY2" fmla="*/ 257175 h 422275"/>
                <a:gd name="connsiteX3" fmla="*/ 22790 w 483298"/>
                <a:gd name="connsiteY3" fmla="*/ 266700 h 422275"/>
                <a:gd name="connsiteX4" fmla="*/ 29140 w 483298"/>
                <a:gd name="connsiteY4" fmla="*/ 317500 h 422275"/>
                <a:gd name="connsiteX5" fmla="*/ 38665 w 483298"/>
                <a:gd name="connsiteY5" fmla="*/ 327025 h 422275"/>
                <a:gd name="connsiteX6" fmla="*/ 54540 w 483298"/>
                <a:gd name="connsiteY6" fmla="*/ 358775 h 422275"/>
                <a:gd name="connsiteX7" fmla="*/ 57715 w 483298"/>
                <a:gd name="connsiteY7" fmla="*/ 368300 h 422275"/>
                <a:gd name="connsiteX8" fmla="*/ 98990 w 483298"/>
                <a:gd name="connsiteY8" fmla="*/ 406400 h 422275"/>
                <a:gd name="connsiteX9" fmla="*/ 108515 w 483298"/>
                <a:gd name="connsiteY9" fmla="*/ 415925 h 422275"/>
                <a:gd name="connsiteX10" fmla="*/ 127565 w 483298"/>
                <a:gd name="connsiteY10" fmla="*/ 422275 h 422275"/>
                <a:gd name="connsiteX11" fmla="*/ 168840 w 483298"/>
                <a:gd name="connsiteY11" fmla="*/ 419100 h 422275"/>
                <a:gd name="connsiteX12" fmla="*/ 235515 w 483298"/>
                <a:gd name="connsiteY12" fmla="*/ 400050 h 422275"/>
                <a:gd name="connsiteX13" fmla="*/ 260915 w 483298"/>
                <a:gd name="connsiteY13" fmla="*/ 390525 h 422275"/>
                <a:gd name="connsiteX14" fmla="*/ 270440 w 483298"/>
                <a:gd name="connsiteY14" fmla="*/ 387350 h 422275"/>
                <a:gd name="connsiteX15" fmla="*/ 279965 w 483298"/>
                <a:gd name="connsiteY15" fmla="*/ 374650 h 422275"/>
                <a:gd name="connsiteX16" fmla="*/ 318065 w 483298"/>
                <a:gd name="connsiteY16" fmla="*/ 377825 h 422275"/>
                <a:gd name="connsiteX17" fmla="*/ 327590 w 483298"/>
                <a:gd name="connsiteY17" fmla="*/ 384175 h 422275"/>
                <a:gd name="connsiteX18" fmla="*/ 330765 w 483298"/>
                <a:gd name="connsiteY18" fmla="*/ 396875 h 422275"/>
                <a:gd name="connsiteX19" fmla="*/ 346640 w 483298"/>
                <a:gd name="connsiteY19" fmla="*/ 400050 h 422275"/>
                <a:gd name="connsiteX20" fmla="*/ 387915 w 483298"/>
                <a:gd name="connsiteY20" fmla="*/ 393700 h 422275"/>
                <a:gd name="connsiteX21" fmla="*/ 445065 w 483298"/>
                <a:gd name="connsiteY21" fmla="*/ 377825 h 422275"/>
                <a:gd name="connsiteX22" fmla="*/ 448240 w 483298"/>
                <a:gd name="connsiteY22" fmla="*/ 368300 h 422275"/>
                <a:gd name="connsiteX23" fmla="*/ 467290 w 483298"/>
                <a:gd name="connsiteY23" fmla="*/ 381000 h 422275"/>
                <a:gd name="connsiteX24" fmla="*/ 470465 w 483298"/>
                <a:gd name="connsiteY24" fmla="*/ 365125 h 422275"/>
                <a:gd name="connsiteX25" fmla="*/ 445065 w 483298"/>
                <a:gd name="connsiteY25" fmla="*/ 336550 h 422275"/>
                <a:gd name="connsiteX26" fmla="*/ 429190 w 483298"/>
                <a:gd name="connsiteY26" fmla="*/ 333375 h 422275"/>
                <a:gd name="connsiteX27" fmla="*/ 426015 w 483298"/>
                <a:gd name="connsiteY27" fmla="*/ 317500 h 422275"/>
                <a:gd name="connsiteX28" fmla="*/ 432365 w 483298"/>
                <a:gd name="connsiteY28" fmla="*/ 307975 h 422275"/>
                <a:gd name="connsiteX29" fmla="*/ 451415 w 483298"/>
                <a:gd name="connsiteY29" fmla="*/ 301625 h 422275"/>
                <a:gd name="connsiteX30" fmla="*/ 479990 w 483298"/>
                <a:gd name="connsiteY30" fmla="*/ 288925 h 422275"/>
                <a:gd name="connsiteX31" fmla="*/ 479990 w 483298"/>
                <a:gd name="connsiteY31" fmla="*/ 250825 h 422275"/>
                <a:gd name="connsiteX32" fmla="*/ 483165 w 483298"/>
                <a:gd name="connsiteY32" fmla="*/ 238125 h 422275"/>
                <a:gd name="connsiteX33" fmla="*/ 479990 w 483298"/>
                <a:gd name="connsiteY33" fmla="*/ 200025 h 422275"/>
                <a:gd name="connsiteX34" fmla="*/ 441890 w 483298"/>
                <a:gd name="connsiteY34" fmla="*/ 158750 h 422275"/>
                <a:gd name="connsiteX35" fmla="*/ 432365 w 483298"/>
                <a:gd name="connsiteY35" fmla="*/ 152400 h 422275"/>
                <a:gd name="connsiteX36" fmla="*/ 422840 w 483298"/>
                <a:gd name="connsiteY36" fmla="*/ 142875 h 422275"/>
                <a:gd name="connsiteX37" fmla="*/ 410140 w 483298"/>
                <a:gd name="connsiteY37" fmla="*/ 136525 h 422275"/>
                <a:gd name="connsiteX38" fmla="*/ 400615 w 483298"/>
                <a:gd name="connsiteY38" fmla="*/ 133350 h 422275"/>
                <a:gd name="connsiteX39" fmla="*/ 337115 w 483298"/>
                <a:gd name="connsiteY39" fmla="*/ 127000 h 422275"/>
                <a:gd name="connsiteX40" fmla="*/ 333940 w 483298"/>
                <a:gd name="connsiteY40" fmla="*/ 114300 h 422275"/>
                <a:gd name="connsiteX41" fmla="*/ 346640 w 483298"/>
                <a:gd name="connsiteY41" fmla="*/ 76200 h 422275"/>
                <a:gd name="connsiteX42" fmla="*/ 343465 w 483298"/>
                <a:gd name="connsiteY42" fmla="*/ 41275 h 422275"/>
                <a:gd name="connsiteX43" fmla="*/ 337115 w 483298"/>
                <a:gd name="connsiteY43" fmla="*/ 28575 h 422275"/>
                <a:gd name="connsiteX44" fmla="*/ 333940 w 483298"/>
                <a:gd name="connsiteY44" fmla="*/ 19050 h 422275"/>
                <a:gd name="connsiteX45" fmla="*/ 324415 w 483298"/>
                <a:gd name="connsiteY45" fmla="*/ 12700 h 422275"/>
                <a:gd name="connsiteX46" fmla="*/ 311715 w 483298"/>
                <a:gd name="connsiteY46" fmla="*/ 6350 h 422275"/>
                <a:gd name="connsiteX47" fmla="*/ 295840 w 483298"/>
                <a:gd name="connsiteY47" fmla="*/ 3175 h 422275"/>
                <a:gd name="connsiteX48" fmla="*/ 286315 w 483298"/>
                <a:gd name="connsiteY48" fmla="*/ 0 h 422275"/>
                <a:gd name="connsiteX49" fmla="*/ 219640 w 483298"/>
                <a:gd name="connsiteY49" fmla="*/ 3175 h 422275"/>
                <a:gd name="connsiteX50" fmla="*/ 210115 w 483298"/>
                <a:gd name="connsiteY50" fmla="*/ 6350 h 422275"/>
                <a:gd name="connsiteX51" fmla="*/ 175190 w 483298"/>
                <a:gd name="connsiteY51" fmla="*/ 38100 h 422275"/>
                <a:gd name="connsiteX52" fmla="*/ 165665 w 483298"/>
                <a:gd name="connsiteY52" fmla="*/ 47625 h 422275"/>
                <a:gd name="connsiteX53" fmla="*/ 152965 w 483298"/>
                <a:gd name="connsiteY53" fmla="*/ 50800 h 422275"/>
                <a:gd name="connsiteX54" fmla="*/ 118040 w 483298"/>
                <a:gd name="connsiteY54" fmla="*/ 47625 h 422275"/>
                <a:gd name="connsiteX55" fmla="*/ 108515 w 483298"/>
                <a:gd name="connsiteY55" fmla="*/ 44450 h 422275"/>
                <a:gd name="connsiteX56" fmla="*/ 92640 w 483298"/>
                <a:gd name="connsiteY56" fmla="*/ 50800 h 422275"/>
                <a:gd name="connsiteX57" fmla="*/ 83115 w 483298"/>
                <a:gd name="connsiteY57" fmla="*/ 53975 h 422275"/>
                <a:gd name="connsiteX58" fmla="*/ 86290 w 483298"/>
                <a:gd name="connsiteY58" fmla="*/ 66675 h 422275"/>
                <a:gd name="connsiteX59" fmla="*/ 102165 w 483298"/>
                <a:gd name="connsiteY59" fmla="*/ 73025 h 422275"/>
                <a:gd name="connsiteX60" fmla="*/ 108515 w 483298"/>
                <a:gd name="connsiteY60" fmla="*/ 111125 h 422275"/>
                <a:gd name="connsiteX61" fmla="*/ 121215 w 483298"/>
                <a:gd name="connsiteY61" fmla="*/ 130175 h 422275"/>
                <a:gd name="connsiteX62" fmla="*/ 118040 w 483298"/>
                <a:gd name="connsiteY62" fmla="*/ 149225 h 422275"/>
                <a:gd name="connsiteX63" fmla="*/ 105340 w 483298"/>
                <a:gd name="connsiteY63" fmla="*/ 152400 h 422275"/>
                <a:gd name="connsiteX64" fmla="*/ 89465 w 483298"/>
                <a:gd name="connsiteY64" fmla="*/ 155575 h 422275"/>
                <a:gd name="connsiteX65" fmla="*/ 76765 w 483298"/>
                <a:gd name="connsiteY65" fmla="*/ 158750 h 422275"/>
                <a:gd name="connsiteX66" fmla="*/ 54540 w 483298"/>
                <a:gd name="connsiteY66" fmla="*/ 161925 h 422275"/>
                <a:gd name="connsiteX67" fmla="*/ 45015 w 483298"/>
                <a:gd name="connsiteY67" fmla="*/ 180975 h 422275"/>
                <a:gd name="connsiteX68" fmla="*/ 25965 w 483298"/>
                <a:gd name="connsiteY68" fmla="*/ 187325 h 422275"/>
                <a:gd name="connsiteX69" fmla="*/ 16440 w 483298"/>
                <a:gd name="connsiteY69" fmla="*/ 196850 h 422275"/>
                <a:gd name="connsiteX70" fmla="*/ 565 w 483298"/>
                <a:gd name="connsiteY70" fmla="*/ 225425 h 422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483298" h="422275">
                  <a:moveTo>
                    <a:pt x="565" y="225425"/>
                  </a:moveTo>
                  <a:lnTo>
                    <a:pt x="565" y="225425"/>
                  </a:lnTo>
                  <a:cubicBezTo>
                    <a:pt x="6915" y="236008"/>
                    <a:pt x="13764" y="246308"/>
                    <a:pt x="19615" y="257175"/>
                  </a:cubicBezTo>
                  <a:cubicBezTo>
                    <a:pt x="21202" y="260122"/>
                    <a:pt x="22268" y="263394"/>
                    <a:pt x="22790" y="266700"/>
                  </a:cubicBezTo>
                  <a:cubicBezTo>
                    <a:pt x="25452" y="283556"/>
                    <a:pt x="24797" y="300997"/>
                    <a:pt x="29140" y="317500"/>
                  </a:cubicBezTo>
                  <a:cubicBezTo>
                    <a:pt x="30283" y="321842"/>
                    <a:pt x="35971" y="323433"/>
                    <a:pt x="38665" y="327025"/>
                  </a:cubicBezTo>
                  <a:cubicBezTo>
                    <a:pt x="46838" y="337923"/>
                    <a:pt x="49855" y="346281"/>
                    <a:pt x="54540" y="358775"/>
                  </a:cubicBezTo>
                  <a:cubicBezTo>
                    <a:pt x="55715" y="361909"/>
                    <a:pt x="55941" y="365462"/>
                    <a:pt x="57715" y="368300"/>
                  </a:cubicBezTo>
                  <a:cubicBezTo>
                    <a:pt x="73204" y="393082"/>
                    <a:pt x="73523" y="380933"/>
                    <a:pt x="98990" y="406400"/>
                  </a:cubicBezTo>
                  <a:cubicBezTo>
                    <a:pt x="102165" y="409575"/>
                    <a:pt x="104590" y="413744"/>
                    <a:pt x="108515" y="415925"/>
                  </a:cubicBezTo>
                  <a:cubicBezTo>
                    <a:pt x="114366" y="419176"/>
                    <a:pt x="127565" y="422275"/>
                    <a:pt x="127565" y="422275"/>
                  </a:cubicBezTo>
                  <a:cubicBezTo>
                    <a:pt x="141323" y="421217"/>
                    <a:pt x="155324" y="421883"/>
                    <a:pt x="168840" y="419100"/>
                  </a:cubicBezTo>
                  <a:cubicBezTo>
                    <a:pt x="191480" y="414439"/>
                    <a:pt x="213439" y="406901"/>
                    <a:pt x="235515" y="400050"/>
                  </a:cubicBezTo>
                  <a:cubicBezTo>
                    <a:pt x="244151" y="397370"/>
                    <a:pt x="252417" y="393615"/>
                    <a:pt x="260915" y="390525"/>
                  </a:cubicBezTo>
                  <a:cubicBezTo>
                    <a:pt x="264060" y="389381"/>
                    <a:pt x="267265" y="388408"/>
                    <a:pt x="270440" y="387350"/>
                  </a:cubicBezTo>
                  <a:cubicBezTo>
                    <a:pt x="273615" y="383117"/>
                    <a:pt x="275478" y="377455"/>
                    <a:pt x="279965" y="374650"/>
                  </a:cubicBezTo>
                  <a:cubicBezTo>
                    <a:pt x="292461" y="366840"/>
                    <a:pt x="306262" y="374453"/>
                    <a:pt x="318065" y="377825"/>
                  </a:cubicBezTo>
                  <a:cubicBezTo>
                    <a:pt x="321240" y="379942"/>
                    <a:pt x="325473" y="381000"/>
                    <a:pt x="327590" y="384175"/>
                  </a:cubicBezTo>
                  <a:cubicBezTo>
                    <a:pt x="330011" y="387806"/>
                    <a:pt x="327413" y="394081"/>
                    <a:pt x="330765" y="396875"/>
                  </a:cubicBezTo>
                  <a:cubicBezTo>
                    <a:pt x="334911" y="400330"/>
                    <a:pt x="341348" y="398992"/>
                    <a:pt x="346640" y="400050"/>
                  </a:cubicBezTo>
                  <a:cubicBezTo>
                    <a:pt x="360398" y="397933"/>
                    <a:pt x="374337" y="396766"/>
                    <a:pt x="387915" y="393700"/>
                  </a:cubicBezTo>
                  <a:cubicBezTo>
                    <a:pt x="407201" y="389345"/>
                    <a:pt x="445065" y="377825"/>
                    <a:pt x="445065" y="377825"/>
                  </a:cubicBezTo>
                  <a:cubicBezTo>
                    <a:pt x="446123" y="374650"/>
                    <a:pt x="445133" y="369543"/>
                    <a:pt x="448240" y="368300"/>
                  </a:cubicBezTo>
                  <a:cubicBezTo>
                    <a:pt x="459031" y="363984"/>
                    <a:pt x="463426" y="375205"/>
                    <a:pt x="467290" y="381000"/>
                  </a:cubicBezTo>
                  <a:cubicBezTo>
                    <a:pt x="468348" y="375708"/>
                    <a:pt x="471774" y="370360"/>
                    <a:pt x="470465" y="365125"/>
                  </a:cubicBezTo>
                  <a:cubicBezTo>
                    <a:pt x="466317" y="348533"/>
                    <a:pt x="459350" y="341312"/>
                    <a:pt x="445065" y="336550"/>
                  </a:cubicBezTo>
                  <a:cubicBezTo>
                    <a:pt x="439945" y="334843"/>
                    <a:pt x="434482" y="334433"/>
                    <a:pt x="429190" y="333375"/>
                  </a:cubicBezTo>
                  <a:cubicBezTo>
                    <a:pt x="428132" y="328083"/>
                    <a:pt x="425346" y="322855"/>
                    <a:pt x="426015" y="317500"/>
                  </a:cubicBezTo>
                  <a:cubicBezTo>
                    <a:pt x="426488" y="313714"/>
                    <a:pt x="429129" y="309997"/>
                    <a:pt x="432365" y="307975"/>
                  </a:cubicBezTo>
                  <a:cubicBezTo>
                    <a:pt x="438041" y="304427"/>
                    <a:pt x="445200" y="304111"/>
                    <a:pt x="451415" y="301625"/>
                  </a:cubicBezTo>
                  <a:cubicBezTo>
                    <a:pt x="471684" y="293517"/>
                    <a:pt x="462192" y="297824"/>
                    <a:pt x="479990" y="288925"/>
                  </a:cubicBezTo>
                  <a:cubicBezTo>
                    <a:pt x="487433" y="266595"/>
                    <a:pt x="479990" y="293360"/>
                    <a:pt x="479990" y="250825"/>
                  </a:cubicBezTo>
                  <a:cubicBezTo>
                    <a:pt x="479990" y="246461"/>
                    <a:pt x="482107" y="242358"/>
                    <a:pt x="483165" y="238125"/>
                  </a:cubicBezTo>
                  <a:cubicBezTo>
                    <a:pt x="482107" y="225425"/>
                    <a:pt x="483233" y="212349"/>
                    <a:pt x="479990" y="200025"/>
                  </a:cubicBezTo>
                  <a:cubicBezTo>
                    <a:pt x="474475" y="179066"/>
                    <a:pt x="458692" y="169951"/>
                    <a:pt x="441890" y="158750"/>
                  </a:cubicBezTo>
                  <a:cubicBezTo>
                    <a:pt x="438715" y="156633"/>
                    <a:pt x="435296" y="154843"/>
                    <a:pt x="432365" y="152400"/>
                  </a:cubicBezTo>
                  <a:cubicBezTo>
                    <a:pt x="428916" y="149525"/>
                    <a:pt x="426494" y="145485"/>
                    <a:pt x="422840" y="142875"/>
                  </a:cubicBezTo>
                  <a:cubicBezTo>
                    <a:pt x="418989" y="140124"/>
                    <a:pt x="414490" y="138389"/>
                    <a:pt x="410140" y="136525"/>
                  </a:cubicBezTo>
                  <a:cubicBezTo>
                    <a:pt x="407064" y="135207"/>
                    <a:pt x="403833" y="134269"/>
                    <a:pt x="400615" y="133350"/>
                  </a:cubicBezTo>
                  <a:cubicBezTo>
                    <a:pt x="376121" y="126352"/>
                    <a:pt x="374130" y="129313"/>
                    <a:pt x="337115" y="127000"/>
                  </a:cubicBezTo>
                  <a:cubicBezTo>
                    <a:pt x="336057" y="122767"/>
                    <a:pt x="333545" y="118646"/>
                    <a:pt x="333940" y="114300"/>
                  </a:cubicBezTo>
                  <a:cubicBezTo>
                    <a:pt x="334871" y="104056"/>
                    <a:pt x="342595" y="86313"/>
                    <a:pt x="346640" y="76200"/>
                  </a:cubicBezTo>
                  <a:cubicBezTo>
                    <a:pt x="345582" y="64558"/>
                    <a:pt x="345758" y="52738"/>
                    <a:pt x="343465" y="41275"/>
                  </a:cubicBezTo>
                  <a:cubicBezTo>
                    <a:pt x="342537" y="36634"/>
                    <a:pt x="338979" y="32925"/>
                    <a:pt x="337115" y="28575"/>
                  </a:cubicBezTo>
                  <a:cubicBezTo>
                    <a:pt x="335797" y="25499"/>
                    <a:pt x="336031" y="21663"/>
                    <a:pt x="333940" y="19050"/>
                  </a:cubicBezTo>
                  <a:cubicBezTo>
                    <a:pt x="331556" y="16070"/>
                    <a:pt x="327728" y="14593"/>
                    <a:pt x="324415" y="12700"/>
                  </a:cubicBezTo>
                  <a:cubicBezTo>
                    <a:pt x="320306" y="10352"/>
                    <a:pt x="316205" y="7847"/>
                    <a:pt x="311715" y="6350"/>
                  </a:cubicBezTo>
                  <a:cubicBezTo>
                    <a:pt x="306595" y="4643"/>
                    <a:pt x="301075" y="4484"/>
                    <a:pt x="295840" y="3175"/>
                  </a:cubicBezTo>
                  <a:cubicBezTo>
                    <a:pt x="292593" y="2363"/>
                    <a:pt x="289490" y="1058"/>
                    <a:pt x="286315" y="0"/>
                  </a:cubicBezTo>
                  <a:cubicBezTo>
                    <a:pt x="264090" y="1058"/>
                    <a:pt x="241813" y="1327"/>
                    <a:pt x="219640" y="3175"/>
                  </a:cubicBezTo>
                  <a:cubicBezTo>
                    <a:pt x="216305" y="3453"/>
                    <a:pt x="213108" y="4853"/>
                    <a:pt x="210115" y="6350"/>
                  </a:cubicBezTo>
                  <a:cubicBezTo>
                    <a:pt x="197123" y="12846"/>
                    <a:pt x="182905" y="30385"/>
                    <a:pt x="175190" y="38100"/>
                  </a:cubicBezTo>
                  <a:cubicBezTo>
                    <a:pt x="172015" y="41275"/>
                    <a:pt x="170021" y="46536"/>
                    <a:pt x="165665" y="47625"/>
                  </a:cubicBezTo>
                  <a:lnTo>
                    <a:pt x="152965" y="50800"/>
                  </a:lnTo>
                  <a:cubicBezTo>
                    <a:pt x="141323" y="49742"/>
                    <a:pt x="129612" y="49278"/>
                    <a:pt x="118040" y="47625"/>
                  </a:cubicBezTo>
                  <a:cubicBezTo>
                    <a:pt x="114727" y="47152"/>
                    <a:pt x="111836" y="44035"/>
                    <a:pt x="108515" y="44450"/>
                  </a:cubicBezTo>
                  <a:cubicBezTo>
                    <a:pt x="102860" y="45157"/>
                    <a:pt x="97976" y="48799"/>
                    <a:pt x="92640" y="50800"/>
                  </a:cubicBezTo>
                  <a:cubicBezTo>
                    <a:pt x="89506" y="51975"/>
                    <a:pt x="86290" y="52917"/>
                    <a:pt x="83115" y="53975"/>
                  </a:cubicBezTo>
                  <a:cubicBezTo>
                    <a:pt x="84173" y="58208"/>
                    <a:pt x="83204" y="63589"/>
                    <a:pt x="86290" y="66675"/>
                  </a:cubicBezTo>
                  <a:cubicBezTo>
                    <a:pt x="90320" y="70705"/>
                    <a:pt x="99616" y="67927"/>
                    <a:pt x="102165" y="73025"/>
                  </a:cubicBezTo>
                  <a:cubicBezTo>
                    <a:pt x="107923" y="84541"/>
                    <a:pt x="101373" y="100412"/>
                    <a:pt x="108515" y="111125"/>
                  </a:cubicBezTo>
                  <a:lnTo>
                    <a:pt x="121215" y="130175"/>
                  </a:lnTo>
                  <a:cubicBezTo>
                    <a:pt x="120157" y="136525"/>
                    <a:pt x="121782" y="143987"/>
                    <a:pt x="118040" y="149225"/>
                  </a:cubicBezTo>
                  <a:cubicBezTo>
                    <a:pt x="115504" y="152776"/>
                    <a:pt x="109600" y="151453"/>
                    <a:pt x="105340" y="152400"/>
                  </a:cubicBezTo>
                  <a:cubicBezTo>
                    <a:pt x="100072" y="153571"/>
                    <a:pt x="94733" y="154404"/>
                    <a:pt x="89465" y="155575"/>
                  </a:cubicBezTo>
                  <a:cubicBezTo>
                    <a:pt x="85205" y="156522"/>
                    <a:pt x="81058" y="157969"/>
                    <a:pt x="76765" y="158750"/>
                  </a:cubicBezTo>
                  <a:cubicBezTo>
                    <a:pt x="69402" y="160089"/>
                    <a:pt x="61948" y="160867"/>
                    <a:pt x="54540" y="161925"/>
                  </a:cubicBezTo>
                  <a:cubicBezTo>
                    <a:pt x="52810" y="167115"/>
                    <a:pt x="50198" y="177736"/>
                    <a:pt x="45015" y="180975"/>
                  </a:cubicBezTo>
                  <a:cubicBezTo>
                    <a:pt x="39339" y="184523"/>
                    <a:pt x="25965" y="187325"/>
                    <a:pt x="25965" y="187325"/>
                  </a:cubicBezTo>
                  <a:cubicBezTo>
                    <a:pt x="22790" y="190500"/>
                    <a:pt x="19197" y="193306"/>
                    <a:pt x="16440" y="196850"/>
                  </a:cubicBezTo>
                  <a:cubicBezTo>
                    <a:pt x="-8691" y="229161"/>
                    <a:pt x="3211" y="220663"/>
                    <a:pt x="565" y="225425"/>
                  </a:cubicBezTo>
                  <a:close/>
                </a:path>
              </a:pathLst>
            </a:custGeom>
            <a:solidFill>
              <a:schemeClr val="accent3">
                <a:lumMod val="60000"/>
                <a:lumOff val="40000"/>
              </a:schemeClr>
            </a:solidFill>
            <a:ln w="0">
              <a:solidFill>
                <a:schemeClr val="accent3">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 name="Freeform: Shape 11">
              <a:extLst>
                <a:ext uri="{FF2B5EF4-FFF2-40B4-BE49-F238E27FC236}">
                  <a16:creationId xmlns:a16="http://schemas.microsoft.com/office/drawing/2014/main" id="{57FEC548-AE17-DC32-EE24-4D0103A2F43F}"/>
                </a:ext>
              </a:extLst>
            </p:cNvPr>
            <p:cNvSpPr/>
            <p:nvPr/>
          </p:nvSpPr>
          <p:spPr bwMode="auto">
            <a:xfrm>
              <a:off x="7837478" y="4625975"/>
              <a:ext cx="481053" cy="494041"/>
            </a:xfrm>
            <a:custGeom>
              <a:avLst/>
              <a:gdLst>
                <a:gd name="connsiteX0" fmla="*/ 128597 w 481053"/>
                <a:gd name="connsiteY0" fmla="*/ 0 h 494041"/>
                <a:gd name="connsiteX1" fmla="*/ 128597 w 481053"/>
                <a:gd name="connsiteY1" fmla="*/ 0 h 494041"/>
                <a:gd name="connsiteX2" fmla="*/ 119072 w 481053"/>
                <a:gd name="connsiteY2" fmla="*/ 38100 h 494041"/>
                <a:gd name="connsiteX3" fmla="*/ 125422 w 481053"/>
                <a:gd name="connsiteY3" fmla="*/ 50800 h 494041"/>
                <a:gd name="connsiteX4" fmla="*/ 115897 w 481053"/>
                <a:gd name="connsiteY4" fmla="*/ 82550 h 494041"/>
                <a:gd name="connsiteX5" fmla="*/ 103197 w 481053"/>
                <a:gd name="connsiteY5" fmla="*/ 85725 h 494041"/>
                <a:gd name="connsiteX6" fmla="*/ 93672 w 481053"/>
                <a:gd name="connsiteY6" fmla="*/ 88900 h 494041"/>
                <a:gd name="connsiteX7" fmla="*/ 77797 w 481053"/>
                <a:gd name="connsiteY7" fmla="*/ 127000 h 494041"/>
                <a:gd name="connsiteX8" fmla="*/ 74622 w 481053"/>
                <a:gd name="connsiteY8" fmla="*/ 136525 h 494041"/>
                <a:gd name="connsiteX9" fmla="*/ 65097 w 481053"/>
                <a:gd name="connsiteY9" fmla="*/ 142875 h 494041"/>
                <a:gd name="connsiteX10" fmla="*/ 58747 w 481053"/>
                <a:gd name="connsiteY10" fmla="*/ 152400 h 494041"/>
                <a:gd name="connsiteX11" fmla="*/ 42872 w 481053"/>
                <a:gd name="connsiteY11" fmla="*/ 165100 h 494041"/>
                <a:gd name="connsiteX12" fmla="*/ 46047 w 481053"/>
                <a:gd name="connsiteY12" fmla="*/ 187325 h 494041"/>
                <a:gd name="connsiteX13" fmla="*/ 23822 w 481053"/>
                <a:gd name="connsiteY13" fmla="*/ 222250 h 494041"/>
                <a:gd name="connsiteX14" fmla="*/ 17472 w 481053"/>
                <a:gd name="connsiteY14" fmla="*/ 244475 h 494041"/>
                <a:gd name="connsiteX15" fmla="*/ 23822 w 481053"/>
                <a:gd name="connsiteY15" fmla="*/ 266700 h 494041"/>
                <a:gd name="connsiteX16" fmla="*/ 26997 w 481053"/>
                <a:gd name="connsiteY16" fmla="*/ 276225 h 494041"/>
                <a:gd name="connsiteX17" fmla="*/ 36522 w 481053"/>
                <a:gd name="connsiteY17" fmla="*/ 288925 h 494041"/>
                <a:gd name="connsiteX18" fmla="*/ 39697 w 481053"/>
                <a:gd name="connsiteY18" fmla="*/ 301625 h 494041"/>
                <a:gd name="connsiteX19" fmla="*/ 55572 w 481053"/>
                <a:gd name="connsiteY19" fmla="*/ 342900 h 494041"/>
                <a:gd name="connsiteX20" fmla="*/ 61922 w 481053"/>
                <a:gd name="connsiteY20" fmla="*/ 365125 h 494041"/>
                <a:gd name="connsiteX21" fmla="*/ 68272 w 481053"/>
                <a:gd name="connsiteY21" fmla="*/ 374650 h 494041"/>
                <a:gd name="connsiteX22" fmla="*/ 46047 w 481053"/>
                <a:gd name="connsiteY22" fmla="*/ 381000 h 494041"/>
                <a:gd name="connsiteX23" fmla="*/ 23822 w 481053"/>
                <a:gd name="connsiteY23" fmla="*/ 390525 h 494041"/>
                <a:gd name="connsiteX24" fmla="*/ 4772 w 481053"/>
                <a:gd name="connsiteY24" fmla="*/ 415925 h 494041"/>
                <a:gd name="connsiteX25" fmla="*/ 1597 w 481053"/>
                <a:gd name="connsiteY25" fmla="*/ 428625 h 494041"/>
                <a:gd name="connsiteX26" fmla="*/ 17472 w 481053"/>
                <a:gd name="connsiteY26" fmla="*/ 415925 h 494041"/>
                <a:gd name="connsiteX27" fmla="*/ 26997 w 481053"/>
                <a:gd name="connsiteY27" fmla="*/ 412750 h 494041"/>
                <a:gd name="connsiteX28" fmla="*/ 93672 w 481053"/>
                <a:gd name="connsiteY28" fmla="*/ 425450 h 494041"/>
                <a:gd name="connsiteX29" fmla="*/ 100022 w 481053"/>
                <a:gd name="connsiteY29" fmla="*/ 444500 h 494041"/>
                <a:gd name="connsiteX30" fmla="*/ 112722 w 481053"/>
                <a:gd name="connsiteY30" fmla="*/ 457200 h 494041"/>
                <a:gd name="connsiteX31" fmla="*/ 179397 w 481053"/>
                <a:gd name="connsiteY31" fmla="*/ 466725 h 494041"/>
                <a:gd name="connsiteX32" fmla="*/ 201622 w 481053"/>
                <a:gd name="connsiteY32" fmla="*/ 479425 h 494041"/>
                <a:gd name="connsiteX33" fmla="*/ 211147 w 481053"/>
                <a:gd name="connsiteY33" fmla="*/ 485775 h 494041"/>
                <a:gd name="connsiteX34" fmla="*/ 236547 w 481053"/>
                <a:gd name="connsiteY34" fmla="*/ 492125 h 494041"/>
                <a:gd name="connsiteX35" fmla="*/ 312747 w 481053"/>
                <a:gd name="connsiteY35" fmla="*/ 488950 h 494041"/>
                <a:gd name="connsiteX36" fmla="*/ 319097 w 481053"/>
                <a:gd name="connsiteY36" fmla="*/ 457200 h 494041"/>
                <a:gd name="connsiteX37" fmla="*/ 350847 w 481053"/>
                <a:gd name="connsiteY37" fmla="*/ 454025 h 494041"/>
                <a:gd name="connsiteX38" fmla="*/ 344497 w 481053"/>
                <a:gd name="connsiteY38" fmla="*/ 412750 h 494041"/>
                <a:gd name="connsiteX39" fmla="*/ 347672 w 481053"/>
                <a:gd name="connsiteY39" fmla="*/ 377825 h 494041"/>
                <a:gd name="connsiteX40" fmla="*/ 350847 w 481053"/>
                <a:gd name="connsiteY40" fmla="*/ 368300 h 494041"/>
                <a:gd name="connsiteX41" fmla="*/ 395297 w 481053"/>
                <a:gd name="connsiteY41" fmla="*/ 358775 h 494041"/>
                <a:gd name="connsiteX42" fmla="*/ 430222 w 481053"/>
                <a:gd name="connsiteY42" fmla="*/ 352425 h 494041"/>
                <a:gd name="connsiteX43" fmla="*/ 442922 w 481053"/>
                <a:gd name="connsiteY43" fmla="*/ 346075 h 494041"/>
                <a:gd name="connsiteX44" fmla="*/ 471497 w 481053"/>
                <a:gd name="connsiteY44" fmla="*/ 336550 h 494041"/>
                <a:gd name="connsiteX45" fmla="*/ 481022 w 481053"/>
                <a:gd name="connsiteY45" fmla="*/ 327025 h 494041"/>
                <a:gd name="connsiteX46" fmla="*/ 468322 w 481053"/>
                <a:gd name="connsiteY46" fmla="*/ 311150 h 494041"/>
                <a:gd name="connsiteX47" fmla="*/ 439747 w 481053"/>
                <a:gd name="connsiteY47" fmla="*/ 295275 h 494041"/>
                <a:gd name="connsiteX48" fmla="*/ 430222 w 481053"/>
                <a:gd name="connsiteY48" fmla="*/ 288925 h 494041"/>
                <a:gd name="connsiteX49" fmla="*/ 417522 w 481053"/>
                <a:gd name="connsiteY49" fmla="*/ 282575 h 494041"/>
                <a:gd name="connsiteX50" fmla="*/ 407997 w 481053"/>
                <a:gd name="connsiteY50" fmla="*/ 266700 h 494041"/>
                <a:gd name="connsiteX51" fmla="*/ 388947 w 481053"/>
                <a:gd name="connsiteY51" fmla="*/ 241300 h 494041"/>
                <a:gd name="connsiteX52" fmla="*/ 385772 w 481053"/>
                <a:gd name="connsiteY52" fmla="*/ 222250 h 494041"/>
                <a:gd name="connsiteX53" fmla="*/ 379422 w 481053"/>
                <a:gd name="connsiteY53" fmla="*/ 209550 h 494041"/>
                <a:gd name="connsiteX54" fmla="*/ 385772 w 481053"/>
                <a:gd name="connsiteY54" fmla="*/ 184150 h 494041"/>
                <a:gd name="connsiteX55" fmla="*/ 388947 w 481053"/>
                <a:gd name="connsiteY55" fmla="*/ 168275 h 494041"/>
                <a:gd name="connsiteX56" fmla="*/ 376247 w 481053"/>
                <a:gd name="connsiteY56" fmla="*/ 158750 h 494041"/>
                <a:gd name="connsiteX57" fmla="*/ 363547 w 481053"/>
                <a:gd name="connsiteY57" fmla="*/ 155575 h 494041"/>
                <a:gd name="connsiteX58" fmla="*/ 354022 w 481053"/>
                <a:gd name="connsiteY58" fmla="*/ 152400 h 494041"/>
                <a:gd name="connsiteX59" fmla="*/ 347672 w 481053"/>
                <a:gd name="connsiteY59" fmla="*/ 139700 h 494041"/>
                <a:gd name="connsiteX60" fmla="*/ 328622 w 481053"/>
                <a:gd name="connsiteY60" fmla="*/ 130175 h 494041"/>
                <a:gd name="connsiteX61" fmla="*/ 303222 w 481053"/>
                <a:gd name="connsiteY61" fmla="*/ 114300 h 494041"/>
                <a:gd name="connsiteX62" fmla="*/ 284172 w 481053"/>
                <a:gd name="connsiteY62" fmla="*/ 107950 h 494041"/>
                <a:gd name="connsiteX63" fmla="*/ 271472 w 481053"/>
                <a:gd name="connsiteY63" fmla="*/ 101600 h 494041"/>
                <a:gd name="connsiteX64" fmla="*/ 255597 w 481053"/>
                <a:gd name="connsiteY64" fmla="*/ 98425 h 494041"/>
                <a:gd name="connsiteX65" fmla="*/ 220672 w 481053"/>
                <a:gd name="connsiteY65" fmla="*/ 88900 h 494041"/>
                <a:gd name="connsiteX66" fmla="*/ 211147 w 481053"/>
                <a:gd name="connsiteY66" fmla="*/ 82550 h 494041"/>
                <a:gd name="connsiteX67" fmla="*/ 195272 w 481053"/>
                <a:gd name="connsiteY67" fmla="*/ 63500 h 494041"/>
                <a:gd name="connsiteX68" fmla="*/ 192097 w 481053"/>
                <a:gd name="connsiteY68" fmla="*/ 53975 h 494041"/>
                <a:gd name="connsiteX69" fmla="*/ 179397 w 481053"/>
                <a:gd name="connsiteY69" fmla="*/ 44450 h 494041"/>
                <a:gd name="connsiteX70" fmla="*/ 169872 w 481053"/>
                <a:gd name="connsiteY70" fmla="*/ 34925 h 494041"/>
                <a:gd name="connsiteX71" fmla="*/ 150822 w 481053"/>
                <a:gd name="connsiteY71" fmla="*/ 22225 h 494041"/>
                <a:gd name="connsiteX72" fmla="*/ 138122 w 481053"/>
                <a:gd name="connsiteY72" fmla="*/ 12700 h 494041"/>
                <a:gd name="connsiteX73" fmla="*/ 128597 w 481053"/>
                <a:gd name="connsiteY73" fmla="*/ 0 h 494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481053" h="494041">
                  <a:moveTo>
                    <a:pt x="128597" y="0"/>
                  </a:moveTo>
                  <a:lnTo>
                    <a:pt x="128597" y="0"/>
                  </a:lnTo>
                  <a:cubicBezTo>
                    <a:pt x="100860" y="41605"/>
                    <a:pt x="103883" y="16835"/>
                    <a:pt x="119072" y="38100"/>
                  </a:cubicBezTo>
                  <a:cubicBezTo>
                    <a:pt x="121823" y="41951"/>
                    <a:pt x="123305" y="46567"/>
                    <a:pt x="125422" y="50800"/>
                  </a:cubicBezTo>
                  <a:cubicBezTo>
                    <a:pt x="124303" y="57512"/>
                    <a:pt x="123042" y="76596"/>
                    <a:pt x="115897" y="82550"/>
                  </a:cubicBezTo>
                  <a:cubicBezTo>
                    <a:pt x="112545" y="85344"/>
                    <a:pt x="107393" y="84526"/>
                    <a:pt x="103197" y="85725"/>
                  </a:cubicBezTo>
                  <a:cubicBezTo>
                    <a:pt x="99979" y="86644"/>
                    <a:pt x="96847" y="87842"/>
                    <a:pt x="93672" y="88900"/>
                  </a:cubicBezTo>
                  <a:cubicBezTo>
                    <a:pt x="88380" y="101600"/>
                    <a:pt x="82148" y="113948"/>
                    <a:pt x="77797" y="127000"/>
                  </a:cubicBezTo>
                  <a:cubicBezTo>
                    <a:pt x="76739" y="130175"/>
                    <a:pt x="76713" y="133912"/>
                    <a:pt x="74622" y="136525"/>
                  </a:cubicBezTo>
                  <a:cubicBezTo>
                    <a:pt x="72238" y="139505"/>
                    <a:pt x="68272" y="140758"/>
                    <a:pt x="65097" y="142875"/>
                  </a:cubicBezTo>
                  <a:cubicBezTo>
                    <a:pt x="62980" y="146050"/>
                    <a:pt x="61445" y="149702"/>
                    <a:pt x="58747" y="152400"/>
                  </a:cubicBezTo>
                  <a:cubicBezTo>
                    <a:pt x="53955" y="157192"/>
                    <a:pt x="45188" y="158731"/>
                    <a:pt x="42872" y="165100"/>
                  </a:cubicBezTo>
                  <a:cubicBezTo>
                    <a:pt x="40315" y="172133"/>
                    <a:pt x="44989" y="179917"/>
                    <a:pt x="46047" y="187325"/>
                  </a:cubicBezTo>
                  <a:cubicBezTo>
                    <a:pt x="28426" y="210819"/>
                    <a:pt x="29257" y="204134"/>
                    <a:pt x="23822" y="222250"/>
                  </a:cubicBezTo>
                  <a:cubicBezTo>
                    <a:pt x="21608" y="229630"/>
                    <a:pt x="19589" y="237067"/>
                    <a:pt x="17472" y="244475"/>
                  </a:cubicBezTo>
                  <a:cubicBezTo>
                    <a:pt x="19589" y="251883"/>
                    <a:pt x="21608" y="259320"/>
                    <a:pt x="23822" y="266700"/>
                  </a:cubicBezTo>
                  <a:cubicBezTo>
                    <a:pt x="24784" y="269906"/>
                    <a:pt x="25337" y="273319"/>
                    <a:pt x="26997" y="276225"/>
                  </a:cubicBezTo>
                  <a:cubicBezTo>
                    <a:pt x="29622" y="280819"/>
                    <a:pt x="33347" y="284692"/>
                    <a:pt x="36522" y="288925"/>
                  </a:cubicBezTo>
                  <a:cubicBezTo>
                    <a:pt x="37580" y="293158"/>
                    <a:pt x="38165" y="297539"/>
                    <a:pt x="39697" y="301625"/>
                  </a:cubicBezTo>
                  <a:cubicBezTo>
                    <a:pt x="52060" y="334594"/>
                    <a:pt x="41319" y="285888"/>
                    <a:pt x="55572" y="342900"/>
                  </a:cubicBezTo>
                  <a:cubicBezTo>
                    <a:pt x="56589" y="346969"/>
                    <a:pt x="59645" y="360570"/>
                    <a:pt x="61922" y="365125"/>
                  </a:cubicBezTo>
                  <a:cubicBezTo>
                    <a:pt x="63629" y="368538"/>
                    <a:pt x="66155" y="371475"/>
                    <a:pt x="68272" y="374650"/>
                  </a:cubicBezTo>
                  <a:cubicBezTo>
                    <a:pt x="60244" y="376657"/>
                    <a:pt x="53638" y="377963"/>
                    <a:pt x="46047" y="381000"/>
                  </a:cubicBezTo>
                  <a:cubicBezTo>
                    <a:pt x="38563" y="383993"/>
                    <a:pt x="31230" y="387350"/>
                    <a:pt x="23822" y="390525"/>
                  </a:cubicBezTo>
                  <a:cubicBezTo>
                    <a:pt x="13952" y="400395"/>
                    <a:pt x="11084" y="401723"/>
                    <a:pt x="4772" y="415925"/>
                  </a:cubicBezTo>
                  <a:cubicBezTo>
                    <a:pt x="3000" y="419913"/>
                    <a:pt x="-2767" y="428625"/>
                    <a:pt x="1597" y="428625"/>
                  </a:cubicBezTo>
                  <a:cubicBezTo>
                    <a:pt x="8374" y="428625"/>
                    <a:pt x="11725" y="419517"/>
                    <a:pt x="17472" y="415925"/>
                  </a:cubicBezTo>
                  <a:cubicBezTo>
                    <a:pt x="20310" y="414151"/>
                    <a:pt x="23822" y="413808"/>
                    <a:pt x="26997" y="412750"/>
                  </a:cubicBezTo>
                  <a:cubicBezTo>
                    <a:pt x="74722" y="420704"/>
                    <a:pt x="52528" y="416307"/>
                    <a:pt x="93672" y="425450"/>
                  </a:cubicBezTo>
                  <a:cubicBezTo>
                    <a:pt x="95789" y="431800"/>
                    <a:pt x="95289" y="439767"/>
                    <a:pt x="100022" y="444500"/>
                  </a:cubicBezTo>
                  <a:cubicBezTo>
                    <a:pt x="104255" y="448733"/>
                    <a:pt x="107286" y="454691"/>
                    <a:pt x="112722" y="457200"/>
                  </a:cubicBezTo>
                  <a:cubicBezTo>
                    <a:pt x="127784" y="464152"/>
                    <a:pt x="165471" y="465564"/>
                    <a:pt x="179397" y="466725"/>
                  </a:cubicBezTo>
                  <a:cubicBezTo>
                    <a:pt x="210106" y="489757"/>
                    <a:pt x="177380" y="467304"/>
                    <a:pt x="201622" y="479425"/>
                  </a:cubicBezTo>
                  <a:cubicBezTo>
                    <a:pt x="205035" y="481132"/>
                    <a:pt x="207561" y="484471"/>
                    <a:pt x="211147" y="485775"/>
                  </a:cubicBezTo>
                  <a:cubicBezTo>
                    <a:pt x="219349" y="488757"/>
                    <a:pt x="236547" y="492125"/>
                    <a:pt x="236547" y="492125"/>
                  </a:cubicBezTo>
                  <a:cubicBezTo>
                    <a:pt x="261947" y="491067"/>
                    <a:pt x="289334" y="498855"/>
                    <a:pt x="312747" y="488950"/>
                  </a:cubicBezTo>
                  <a:cubicBezTo>
                    <a:pt x="322687" y="484745"/>
                    <a:pt x="308358" y="458274"/>
                    <a:pt x="319097" y="457200"/>
                  </a:cubicBezTo>
                  <a:lnTo>
                    <a:pt x="350847" y="454025"/>
                  </a:lnTo>
                  <a:cubicBezTo>
                    <a:pt x="349956" y="448680"/>
                    <a:pt x="344497" y="416835"/>
                    <a:pt x="344497" y="412750"/>
                  </a:cubicBezTo>
                  <a:cubicBezTo>
                    <a:pt x="344497" y="401060"/>
                    <a:pt x="346019" y="389397"/>
                    <a:pt x="347672" y="377825"/>
                  </a:cubicBezTo>
                  <a:cubicBezTo>
                    <a:pt x="348145" y="374512"/>
                    <a:pt x="348480" y="370667"/>
                    <a:pt x="350847" y="368300"/>
                  </a:cubicBezTo>
                  <a:cubicBezTo>
                    <a:pt x="360720" y="358427"/>
                    <a:pt x="386570" y="359648"/>
                    <a:pt x="395297" y="358775"/>
                  </a:cubicBezTo>
                  <a:cubicBezTo>
                    <a:pt x="408666" y="338722"/>
                    <a:pt x="393578" y="355244"/>
                    <a:pt x="430222" y="352425"/>
                  </a:cubicBezTo>
                  <a:cubicBezTo>
                    <a:pt x="434941" y="352062"/>
                    <a:pt x="438504" y="347774"/>
                    <a:pt x="442922" y="346075"/>
                  </a:cubicBezTo>
                  <a:cubicBezTo>
                    <a:pt x="452293" y="342471"/>
                    <a:pt x="471497" y="336550"/>
                    <a:pt x="471497" y="336550"/>
                  </a:cubicBezTo>
                  <a:cubicBezTo>
                    <a:pt x="474672" y="333375"/>
                    <a:pt x="481579" y="331480"/>
                    <a:pt x="481022" y="327025"/>
                  </a:cubicBezTo>
                  <a:cubicBezTo>
                    <a:pt x="480181" y="320301"/>
                    <a:pt x="473114" y="315942"/>
                    <a:pt x="468322" y="311150"/>
                  </a:cubicBezTo>
                  <a:cubicBezTo>
                    <a:pt x="455832" y="298660"/>
                    <a:pt x="455398" y="303101"/>
                    <a:pt x="439747" y="295275"/>
                  </a:cubicBezTo>
                  <a:cubicBezTo>
                    <a:pt x="436334" y="293568"/>
                    <a:pt x="433535" y="290818"/>
                    <a:pt x="430222" y="288925"/>
                  </a:cubicBezTo>
                  <a:cubicBezTo>
                    <a:pt x="426113" y="286577"/>
                    <a:pt x="421755" y="284692"/>
                    <a:pt x="417522" y="282575"/>
                  </a:cubicBezTo>
                  <a:cubicBezTo>
                    <a:pt x="414347" y="277283"/>
                    <a:pt x="411510" y="271774"/>
                    <a:pt x="407997" y="266700"/>
                  </a:cubicBezTo>
                  <a:cubicBezTo>
                    <a:pt x="401973" y="257998"/>
                    <a:pt x="388947" y="241300"/>
                    <a:pt x="388947" y="241300"/>
                  </a:cubicBezTo>
                  <a:cubicBezTo>
                    <a:pt x="387889" y="234950"/>
                    <a:pt x="387622" y="228416"/>
                    <a:pt x="385772" y="222250"/>
                  </a:cubicBezTo>
                  <a:cubicBezTo>
                    <a:pt x="384412" y="217717"/>
                    <a:pt x="379422" y="214283"/>
                    <a:pt x="379422" y="209550"/>
                  </a:cubicBezTo>
                  <a:cubicBezTo>
                    <a:pt x="379422" y="200823"/>
                    <a:pt x="384060" y="192708"/>
                    <a:pt x="385772" y="184150"/>
                  </a:cubicBezTo>
                  <a:lnTo>
                    <a:pt x="388947" y="168275"/>
                  </a:lnTo>
                  <a:cubicBezTo>
                    <a:pt x="384714" y="165100"/>
                    <a:pt x="380980" y="161117"/>
                    <a:pt x="376247" y="158750"/>
                  </a:cubicBezTo>
                  <a:cubicBezTo>
                    <a:pt x="372344" y="156799"/>
                    <a:pt x="367743" y="156774"/>
                    <a:pt x="363547" y="155575"/>
                  </a:cubicBezTo>
                  <a:cubicBezTo>
                    <a:pt x="360329" y="154656"/>
                    <a:pt x="357197" y="153458"/>
                    <a:pt x="354022" y="152400"/>
                  </a:cubicBezTo>
                  <a:cubicBezTo>
                    <a:pt x="351905" y="148167"/>
                    <a:pt x="350702" y="143336"/>
                    <a:pt x="347672" y="139700"/>
                  </a:cubicBezTo>
                  <a:cubicBezTo>
                    <a:pt x="340535" y="131136"/>
                    <a:pt x="337230" y="134870"/>
                    <a:pt x="328622" y="130175"/>
                  </a:cubicBezTo>
                  <a:cubicBezTo>
                    <a:pt x="319857" y="125394"/>
                    <a:pt x="312694" y="117457"/>
                    <a:pt x="303222" y="114300"/>
                  </a:cubicBezTo>
                  <a:cubicBezTo>
                    <a:pt x="296872" y="112183"/>
                    <a:pt x="290159" y="110943"/>
                    <a:pt x="284172" y="107950"/>
                  </a:cubicBezTo>
                  <a:cubicBezTo>
                    <a:pt x="279939" y="105833"/>
                    <a:pt x="275962" y="103097"/>
                    <a:pt x="271472" y="101600"/>
                  </a:cubicBezTo>
                  <a:cubicBezTo>
                    <a:pt x="266352" y="99893"/>
                    <a:pt x="260766" y="99976"/>
                    <a:pt x="255597" y="98425"/>
                  </a:cubicBezTo>
                  <a:cubicBezTo>
                    <a:pt x="217356" y="86953"/>
                    <a:pt x="263856" y="96097"/>
                    <a:pt x="220672" y="88900"/>
                  </a:cubicBezTo>
                  <a:cubicBezTo>
                    <a:pt x="217497" y="86783"/>
                    <a:pt x="214078" y="84993"/>
                    <a:pt x="211147" y="82550"/>
                  </a:cubicBezTo>
                  <a:cubicBezTo>
                    <a:pt x="205128" y="77534"/>
                    <a:pt x="198840" y="70636"/>
                    <a:pt x="195272" y="63500"/>
                  </a:cubicBezTo>
                  <a:cubicBezTo>
                    <a:pt x="193775" y="60507"/>
                    <a:pt x="194240" y="56546"/>
                    <a:pt x="192097" y="53975"/>
                  </a:cubicBezTo>
                  <a:cubicBezTo>
                    <a:pt x="188709" y="49910"/>
                    <a:pt x="183415" y="47894"/>
                    <a:pt x="179397" y="44450"/>
                  </a:cubicBezTo>
                  <a:cubicBezTo>
                    <a:pt x="175988" y="41528"/>
                    <a:pt x="173416" y="37682"/>
                    <a:pt x="169872" y="34925"/>
                  </a:cubicBezTo>
                  <a:cubicBezTo>
                    <a:pt x="163848" y="30240"/>
                    <a:pt x="156927" y="26804"/>
                    <a:pt x="150822" y="22225"/>
                  </a:cubicBezTo>
                  <a:cubicBezTo>
                    <a:pt x="146589" y="19050"/>
                    <a:pt x="142958" y="14849"/>
                    <a:pt x="138122" y="12700"/>
                  </a:cubicBezTo>
                  <a:cubicBezTo>
                    <a:pt x="133191" y="10508"/>
                    <a:pt x="130185" y="2117"/>
                    <a:pt x="128597" y="0"/>
                  </a:cubicBezTo>
                  <a:close/>
                </a:path>
              </a:pathLst>
            </a:custGeom>
            <a:solidFill>
              <a:schemeClr val="accent3">
                <a:lumMod val="60000"/>
                <a:lumOff val="40000"/>
              </a:schemeClr>
            </a:solidFill>
            <a:ln w="0">
              <a:solidFill>
                <a:schemeClr val="accent3">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 name="Freeform: Shape 13">
              <a:extLst>
                <a:ext uri="{FF2B5EF4-FFF2-40B4-BE49-F238E27FC236}">
                  <a16:creationId xmlns:a16="http://schemas.microsoft.com/office/drawing/2014/main" id="{586BA155-DF28-2720-036A-61F9B5246BF9}"/>
                </a:ext>
              </a:extLst>
            </p:cNvPr>
            <p:cNvSpPr/>
            <p:nvPr/>
          </p:nvSpPr>
          <p:spPr bwMode="auto">
            <a:xfrm>
              <a:off x="7016750" y="5702286"/>
              <a:ext cx="619379" cy="546114"/>
            </a:xfrm>
            <a:custGeom>
              <a:avLst/>
              <a:gdLst>
                <a:gd name="connsiteX0" fmla="*/ 244475 w 619379"/>
                <a:gd name="connsiteY0" fmla="*/ 12714 h 546114"/>
                <a:gd name="connsiteX1" fmla="*/ 244475 w 619379"/>
                <a:gd name="connsiteY1" fmla="*/ 12714 h 546114"/>
                <a:gd name="connsiteX2" fmla="*/ 196850 w 619379"/>
                <a:gd name="connsiteY2" fmla="*/ 3189 h 546114"/>
                <a:gd name="connsiteX3" fmla="*/ 187325 w 619379"/>
                <a:gd name="connsiteY3" fmla="*/ 14 h 546114"/>
                <a:gd name="connsiteX4" fmla="*/ 152400 w 619379"/>
                <a:gd name="connsiteY4" fmla="*/ 6364 h 546114"/>
                <a:gd name="connsiteX5" fmla="*/ 142875 w 619379"/>
                <a:gd name="connsiteY5" fmla="*/ 12714 h 546114"/>
                <a:gd name="connsiteX6" fmla="*/ 133350 w 619379"/>
                <a:gd name="connsiteY6" fmla="*/ 15889 h 546114"/>
                <a:gd name="connsiteX7" fmla="*/ 120650 w 619379"/>
                <a:gd name="connsiteY7" fmla="*/ 31764 h 546114"/>
                <a:gd name="connsiteX8" fmla="*/ 111125 w 619379"/>
                <a:gd name="connsiteY8" fmla="*/ 38114 h 546114"/>
                <a:gd name="connsiteX9" fmla="*/ 92075 w 619379"/>
                <a:gd name="connsiteY9" fmla="*/ 69864 h 546114"/>
                <a:gd name="connsiteX10" fmla="*/ 88900 w 619379"/>
                <a:gd name="connsiteY10" fmla="*/ 82564 h 546114"/>
                <a:gd name="connsiteX11" fmla="*/ 73025 w 619379"/>
                <a:gd name="connsiteY11" fmla="*/ 98439 h 546114"/>
                <a:gd name="connsiteX12" fmla="*/ 47625 w 619379"/>
                <a:gd name="connsiteY12" fmla="*/ 111139 h 546114"/>
                <a:gd name="connsiteX13" fmla="*/ 31750 w 619379"/>
                <a:gd name="connsiteY13" fmla="*/ 133364 h 546114"/>
                <a:gd name="connsiteX14" fmla="*/ 22225 w 619379"/>
                <a:gd name="connsiteY14" fmla="*/ 161939 h 546114"/>
                <a:gd name="connsiteX15" fmla="*/ 15875 w 619379"/>
                <a:gd name="connsiteY15" fmla="*/ 200039 h 546114"/>
                <a:gd name="connsiteX16" fmla="*/ 12700 w 619379"/>
                <a:gd name="connsiteY16" fmla="*/ 225439 h 546114"/>
                <a:gd name="connsiteX17" fmla="*/ 6350 w 619379"/>
                <a:gd name="connsiteY17" fmla="*/ 234964 h 546114"/>
                <a:gd name="connsiteX18" fmla="*/ 0 w 619379"/>
                <a:gd name="connsiteY18" fmla="*/ 250839 h 546114"/>
                <a:gd name="connsiteX19" fmla="*/ 15875 w 619379"/>
                <a:gd name="connsiteY19" fmla="*/ 269889 h 546114"/>
                <a:gd name="connsiteX20" fmla="*/ 34925 w 619379"/>
                <a:gd name="connsiteY20" fmla="*/ 288939 h 546114"/>
                <a:gd name="connsiteX21" fmla="*/ 41275 w 619379"/>
                <a:gd name="connsiteY21" fmla="*/ 301639 h 546114"/>
                <a:gd name="connsiteX22" fmla="*/ 50800 w 619379"/>
                <a:gd name="connsiteY22" fmla="*/ 314339 h 546114"/>
                <a:gd name="connsiteX23" fmla="*/ 57150 w 619379"/>
                <a:gd name="connsiteY23" fmla="*/ 327039 h 546114"/>
                <a:gd name="connsiteX24" fmla="*/ 79375 w 619379"/>
                <a:gd name="connsiteY24" fmla="*/ 342914 h 546114"/>
                <a:gd name="connsiteX25" fmla="*/ 88900 w 619379"/>
                <a:gd name="connsiteY25" fmla="*/ 349264 h 546114"/>
                <a:gd name="connsiteX26" fmla="*/ 111125 w 619379"/>
                <a:gd name="connsiteY26" fmla="*/ 358789 h 546114"/>
                <a:gd name="connsiteX27" fmla="*/ 136525 w 619379"/>
                <a:gd name="connsiteY27" fmla="*/ 374664 h 546114"/>
                <a:gd name="connsiteX28" fmla="*/ 171450 w 619379"/>
                <a:gd name="connsiteY28" fmla="*/ 377839 h 546114"/>
                <a:gd name="connsiteX29" fmla="*/ 180975 w 619379"/>
                <a:gd name="connsiteY29" fmla="*/ 381014 h 546114"/>
                <a:gd name="connsiteX30" fmla="*/ 190500 w 619379"/>
                <a:gd name="connsiteY30" fmla="*/ 400064 h 546114"/>
                <a:gd name="connsiteX31" fmla="*/ 206375 w 619379"/>
                <a:gd name="connsiteY31" fmla="*/ 450864 h 546114"/>
                <a:gd name="connsiteX32" fmla="*/ 222250 w 619379"/>
                <a:gd name="connsiteY32" fmla="*/ 457214 h 546114"/>
                <a:gd name="connsiteX33" fmla="*/ 231775 w 619379"/>
                <a:gd name="connsiteY33" fmla="*/ 463564 h 546114"/>
                <a:gd name="connsiteX34" fmla="*/ 260350 w 619379"/>
                <a:gd name="connsiteY34" fmla="*/ 473089 h 546114"/>
                <a:gd name="connsiteX35" fmla="*/ 307975 w 619379"/>
                <a:gd name="connsiteY35" fmla="*/ 492139 h 546114"/>
                <a:gd name="connsiteX36" fmla="*/ 377825 w 619379"/>
                <a:gd name="connsiteY36" fmla="*/ 501664 h 546114"/>
                <a:gd name="connsiteX37" fmla="*/ 434975 w 619379"/>
                <a:gd name="connsiteY37" fmla="*/ 542939 h 546114"/>
                <a:gd name="connsiteX38" fmla="*/ 450850 w 619379"/>
                <a:gd name="connsiteY38" fmla="*/ 546114 h 546114"/>
                <a:gd name="connsiteX39" fmla="*/ 473075 w 619379"/>
                <a:gd name="connsiteY39" fmla="*/ 542939 h 546114"/>
                <a:gd name="connsiteX40" fmla="*/ 495300 w 619379"/>
                <a:gd name="connsiteY40" fmla="*/ 523889 h 546114"/>
                <a:gd name="connsiteX41" fmla="*/ 501650 w 619379"/>
                <a:gd name="connsiteY41" fmla="*/ 498489 h 546114"/>
                <a:gd name="connsiteX42" fmla="*/ 514350 w 619379"/>
                <a:gd name="connsiteY42" fmla="*/ 492139 h 546114"/>
                <a:gd name="connsiteX43" fmla="*/ 523875 w 619379"/>
                <a:gd name="connsiteY43" fmla="*/ 488964 h 546114"/>
                <a:gd name="connsiteX44" fmla="*/ 558800 w 619379"/>
                <a:gd name="connsiteY44" fmla="*/ 482614 h 546114"/>
                <a:gd name="connsiteX45" fmla="*/ 568325 w 619379"/>
                <a:gd name="connsiteY45" fmla="*/ 476264 h 546114"/>
                <a:gd name="connsiteX46" fmla="*/ 577850 w 619379"/>
                <a:gd name="connsiteY46" fmla="*/ 409589 h 546114"/>
                <a:gd name="connsiteX47" fmla="*/ 593725 w 619379"/>
                <a:gd name="connsiteY47" fmla="*/ 390539 h 546114"/>
                <a:gd name="connsiteX48" fmla="*/ 600075 w 619379"/>
                <a:gd name="connsiteY48" fmla="*/ 336564 h 546114"/>
                <a:gd name="connsiteX49" fmla="*/ 603250 w 619379"/>
                <a:gd name="connsiteY49" fmla="*/ 327039 h 546114"/>
                <a:gd name="connsiteX50" fmla="*/ 615950 w 619379"/>
                <a:gd name="connsiteY50" fmla="*/ 317514 h 546114"/>
                <a:gd name="connsiteX51" fmla="*/ 603250 w 619379"/>
                <a:gd name="connsiteY51" fmla="*/ 279414 h 546114"/>
                <a:gd name="connsiteX52" fmla="*/ 571500 w 619379"/>
                <a:gd name="connsiteY52" fmla="*/ 260364 h 546114"/>
                <a:gd name="connsiteX53" fmla="*/ 561975 w 619379"/>
                <a:gd name="connsiteY53" fmla="*/ 257189 h 546114"/>
                <a:gd name="connsiteX54" fmla="*/ 498475 w 619379"/>
                <a:gd name="connsiteY54" fmla="*/ 254014 h 546114"/>
                <a:gd name="connsiteX55" fmla="*/ 492125 w 619379"/>
                <a:gd name="connsiteY55" fmla="*/ 244489 h 546114"/>
                <a:gd name="connsiteX56" fmla="*/ 479425 w 619379"/>
                <a:gd name="connsiteY56" fmla="*/ 215914 h 546114"/>
                <a:gd name="connsiteX57" fmla="*/ 447675 w 619379"/>
                <a:gd name="connsiteY57" fmla="*/ 196864 h 546114"/>
                <a:gd name="connsiteX58" fmla="*/ 428625 w 619379"/>
                <a:gd name="connsiteY58" fmla="*/ 180989 h 546114"/>
                <a:gd name="connsiteX59" fmla="*/ 415925 w 619379"/>
                <a:gd name="connsiteY59" fmla="*/ 158764 h 546114"/>
                <a:gd name="connsiteX60" fmla="*/ 403225 w 619379"/>
                <a:gd name="connsiteY60" fmla="*/ 136539 h 546114"/>
                <a:gd name="connsiteX61" fmla="*/ 390525 w 619379"/>
                <a:gd name="connsiteY61" fmla="*/ 130189 h 546114"/>
                <a:gd name="connsiteX62" fmla="*/ 371475 w 619379"/>
                <a:gd name="connsiteY62" fmla="*/ 117489 h 546114"/>
                <a:gd name="connsiteX63" fmla="*/ 358775 w 619379"/>
                <a:gd name="connsiteY63" fmla="*/ 114314 h 546114"/>
                <a:gd name="connsiteX64" fmla="*/ 349250 w 619379"/>
                <a:gd name="connsiteY64" fmla="*/ 111139 h 546114"/>
                <a:gd name="connsiteX65" fmla="*/ 298450 w 619379"/>
                <a:gd name="connsiteY65" fmla="*/ 104789 h 546114"/>
                <a:gd name="connsiteX66" fmla="*/ 288925 w 619379"/>
                <a:gd name="connsiteY66" fmla="*/ 95264 h 546114"/>
                <a:gd name="connsiteX67" fmla="*/ 266700 w 619379"/>
                <a:gd name="connsiteY67" fmla="*/ 82564 h 546114"/>
                <a:gd name="connsiteX68" fmla="*/ 260350 w 619379"/>
                <a:gd name="connsiteY68" fmla="*/ 73039 h 546114"/>
                <a:gd name="connsiteX69" fmla="*/ 250825 w 619379"/>
                <a:gd name="connsiteY69" fmla="*/ 60339 h 546114"/>
                <a:gd name="connsiteX70" fmla="*/ 247650 w 619379"/>
                <a:gd name="connsiteY70" fmla="*/ 41289 h 546114"/>
                <a:gd name="connsiteX71" fmla="*/ 244475 w 619379"/>
                <a:gd name="connsiteY71" fmla="*/ 12714 h 546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619379" h="546114">
                  <a:moveTo>
                    <a:pt x="244475" y="12714"/>
                  </a:moveTo>
                  <a:lnTo>
                    <a:pt x="244475" y="12714"/>
                  </a:lnTo>
                  <a:cubicBezTo>
                    <a:pt x="228600" y="9539"/>
                    <a:pt x="212654" y="6701"/>
                    <a:pt x="196850" y="3189"/>
                  </a:cubicBezTo>
                  <a:cubicBezTo>
                    <a:pt x="193583" y="2463"/>
                    <a:pt x="190663" y="-224"/>
                    <a:pt x="187325" y="14"/>
                  </a:cubicBezTo>
                  <a:cubicBezTo>
                    <a:pt x="175523" y="857"/>
                    <a:pt x="164042" y="4247"/>
                    <a:pt x="152400" y="6364"/>
                  </a:cubicBezTo>
                  <a:cubicBezTo>
                    <a:pt x="149225" y="8481"/>
                    <a:pt x="146288" y="11007"/>
                    <a:pt x="142875" y="12714"/>
                  </a:cubicBezTo>
                  <a:cubicBezTo>
                    <a:pt x="139882" y="14211"/>
                    <a:pt x="135891" y="13711"/>
                    <a:pt x="133350" y="15889"/>
                  </a:cubicBezTo>
                  <a:cubicBezTo>
                    <a:pt x="128205" y="20299"/>
                    <a:pt x="125442" y="26972"/>
                    <a:pt x="120650" y="31764"/>
                  </a:cubicBezTo>
                  <a:cubicBezTo>
                    <a:pt x="117952" y="34462"/>
                    <a:pt x="114300" y="35997"/>
                    <a:pt x="111125" y="38114"/>
                  </a:cubicBezTo>
                  <a:cubicBezTo>
                    <a:pt x="104775" y="48697"/>
                    <a:pt x="95068" y="57890"/>
                    <a:pt x="92075" y="69864"/>
                  </a:cubicBezTo>
                  <a:cubicBezTo>
                    <a:pt x="91017" y="74097"/>
                    <a:pt x="91321" y="78933"/>
                    <a:pt x="88900" y="82564"/>
                  </a:cubicBezTo>
                  <a:cubicBezTo>
                    <a:pt x="84749" y="88791"/>
                    <a:pt x="79156" y="94147"/>
                    <a:pt x="73025" y="98439"/>
                  </a:cubicBezTo>
                  <a:cubicBezTo>
                    <a:pt x="57866" y="109050"/>
                    <a:pt x="59041" y="99723"/>
                    <a:pt x="47625" y="111139"/>
                  </a:cubicBezTo>
                  <a:cubicBezTo>
                    <a:pt x="43687" y="115077"/>
                    <a:pt x="35356" y="127956"/>
                    <a:pt x="31750" y="133364"/>
                  </a:cubicBezTo>
                  <a:cubicBezTo>
                    <a:pt x="22651" y="178860"/>
                    <a:pt x="35370" y="122504"/>
                    <a:pt x="22225" y="161939"/>
                  </a:cubicBezTo>
                  <a:cubicBezTo>
                    <a:pt x="19961" y="168730"/>
                    <a:pt x="16514" y="195245"/>
                    <a:pt x="15875" y="200039"/>
                  </a:cubicBezTo>
                  <a:cubicBezTo>
                    <a:pt x="14747" y="208497"/>
                    <a:pt x="14945" y="217207"/>
                    <a:pt x="12700" y="225439"/>
                  </a:cubicBezTo>
                  <a:cubicBezTo>
                    <a:pt x="11696" y="229120"/>
                    <a:pt x="8057" y="231551"/>
                    <a:pt x="6350" y="234964"/>
                  </a:cubicBezTo>
                  <a:cubicBezTo>
                    <a:pt x="3801" y="240062"/>
                    <a:pt x="2117" y="245547"/>
                    <a:pt x="0" y="250839"/>
                  </a:cubicBezTo>
                  <a:cubicBezTo>
                    <a:pt x="5292" y="257189"/>
                    <a:pt x="10290" y="263796"/>
                    <a:pt x="15875" y="269889"/>
                  </a:cubicBezTo>
                  <a:cubicBezTo>
                    <a:pt x="21943" y="276509"/>
                    <a:pt x="29315" y="281927"/>
                    <a:pt x="34925" y="288939"/>
                  </a:cubicBezTo>
                  <a:cubicBezTo>
                    <a:pt x="37882" y="292635"/>
                    <a:pt x="38767" y="297625"/>
                    <a:pt x="41275" y="301639"/>
                  </a:cubicBezTo>
                  <a:cubicBezTo>
                    <a:pt x="44080" y="306126"/>
                    <a:pt x="47995" y="309852"/>
                    <a:pt x="50800" y="314339"/>
                  </a:cubicBezTo>
                  <a:cubicBezTo>
                    <a:pt x="53308" y="318353"/>
                    <a:pt x="54399" y="323188"/>
                    <a:pt x="57150" y="327039"/>
                  </a:cubicBezTo>
                  <a:cubicBezTo>
                    <a:pt x="65175" y="338274"/>
                    <a:pt x="67768" y="336281"/>
                    <a:pt x="79375" y="342914"/>
                  </a:cubicBezTo>
                  <a:cubicBezTo>
                    <a:pt x="82688" y="344807"/>
                    <a:pt x="85587" y="347371"/>
                    <a:pt x="88900" y="349264"/>
                  </a:cubicBezTo>
                  <a:cubicBezTo>
                    <a:pt x="99885" y="355541"/>
                    <a:pt x="100439" y="355227"/>
                    <a:pt x="111125" y="358789"/>
                  </a:cubicBezTo>
                  <a:cubicBezTo>
                    <a:pt x="116980" y="363180"/>
                    <a:pt x="128601" y="373079"/>
                    <a:pt x="136525" y="374664"/>
                  </a:cubicBezTo>
                  <a:cubicBezTo>
                    <a:pt x="147988" y="376957"/>
                    <a:pt x="159808" y="376781"/>
                    <a:pt x="171450" y="377839"/>
                  </a:cubicBezTo>
                  <a:cubicBezTo>
                    <a:pt x="174625" y="378897"/>
                    <a:pt x="178362" y="378923"/>
                    <a:pt x="180975" y="381014"/>
                  </a:cubicBezTo>
                  <a:cubicBezTo>
                    <a:pt x="186570" y="385490"/>
                    <a:pt x="188408" y="393789"/>
                    <a:pt x="190500" y="400064"/>
                  </a:cubicBezTo>
                  <a:cubicBezTo>
                    <a:pt x="192779" y="420578"/>
                    <a:pt x="190557" y="435046"/>
                    <a:pt x="206375" y="450864"/>
                  </a:cubicBezTo>
                  <a:cubicBezTo>
                    <a:pt x="210405" y="454894"/>
                    <a:pt x="217152" y="454665"/>
                    <a:pt x="222250" y="457214"/>
                  </a:cubicBezTo>
                  <a:cubicBezTo>
                    <a:pt x="225663" y="458921"/>
                    <a:pt x="228253" y="462096"/>
                    <a:pt x="231775" y="463564"/>
                  </a:cubicBezTo>
                  <a:cubicBezTo>
                    <a:pt x="241043" y="467426"/>
                    <a:pt x="250949" y="469564"/>
                    <a:pt x="260350" y="473089"/>
                  </a:cubicBezTo>
                  <a:cubicBezTo>
                    <a:pt x="276359" y="479092"/>
                    <a:pt x="291110" y="489328"/>
                    <a:pt x="307975" y="492139"/>
                  </a:cubicBezTo>
                  <a:cubicBezTo>
                    <a:pt x="343858" y="498119"/>
                    <a:pt x="320637" y="494516"/>
                    <a:pt x="377825" y="501664"/>
                  </a:cubicBezTo>
                  <a:cubicBezTo>
                    <a:pt x="391014" y="511922"/>
                    <a:pt x="419529" y="535216"/>
                    <a:pt x="434975" y="542939"/>
                  </a:cubicBezTo>
                  <a:cubicBezTo>
                    <a:pt x="439802" y="545352"/>
                    <a:pt x="445558" y="545056"/>
                    <a:pt x="450850" y="546114"/>
                  </a:cubicBezTo>
                  <a:cubicBezTo>
                    <a:pt x="458258" y="545056"/>
                    <a:pt x="465907" y="545089"/>
                    <a:pt x="473075" y="542939"/>
                  </a:cubicBezTo>
                  <a:cubicBezTo>
                    <a:pt x="479983" y="540867"/>
                    <a:pt x="491823" y="527366"/>
                    <a:pt x="495300" y="523889"/>
                  </a:cubicBezTo>
                  <a:cubicBezTo>
                    <a:pt x="497417" y="515422"/>
                    <a:pt x="497160" y="505973"/>
                    <a:pt x="501650" y="498489"/>
                  </a:cubicBezTo>
                  <a:cubicBezTo>
                    <a:pt x="504085" y="494430"/>
                    <a:pt x="510000" y="494003"/>
                    <a:pt x="514350" y="492139"/>
                  </a:cubicBezTo>
                  <a:cubicBezTo>
                    <a:pt x="517426" y="490821"/>
                    <a:pt x="520657" y="489883"/>
                    <a:pt x="523875" y="488964"/>
                  </a:cubicBezTo>
                  <a:cubicBezTo>
                    <a:pt x="538845" y="484687"/>
                    <a:pt x="540813" y="485184"/>
                    <a:pt x="558800" y="482614"/>
                  </a:cubicBezTo>
                  <a:cubicBezTo>
                    <a:pt x="561975" y="480497"/>
                    <a:pt x="566107" y="479369"/>
                    <a:pt x="568325" y="476264"/>
                  </a:cubicBezTo>
                  <a:cubicBezTo>
                    <a:pt x="580479" y="459248"/>
                    <a:pt x="575799" y="422578"/>
                    <a:pt x="577850" y="409589"/>
                  </a:cubicBezTo>
                  <a:cubicBezTo>
                    <a:pt x="578679" y="404340"/>
                    <a:pt x="590929" y="393335"/>
                    <a:pt x="593725" y="390539"/>
                  </a:cubicBezTo>
                  <a:cubicBezTo>
                    <a:pt x="601634" y="358903"/>
                    <a:pt x="592178" y="399738"/>
                    <a:pt x="600075" y="336564"/>
                  </a:cubicBezTo>
                  <a:cubicBezTo>
                    <a:pt x="600490" y="333243"/>
                    <a:pt x="601107" y="329610"/>
                    <a:pt x="603250" y="327039"/>
                  </a:cubicBezTo>
                  <a:cubicBezTo>
                    <a:pt x="606638" y="322974"/>
                    <a:pt x="611717" y="320689"/>
                    <a:pt x="615950" y="317514"/>
                  </a:cubicBezTo>
                  <a:cubicBezTo>
                    <a:pt x="620472" y="299425"/>
                    <a:pt x="623896" y="298683"/>
                    <a:pt x="603250" y="279414"/>
                  </a:cubicBezTo>
                  <a:cubicBezTo>
                    <a:pt x="594227" y="270993"/>
                    <a:pt x="582367" y="266215"/>
                    <a:pt x="571500" y="260364"/>
                  </a:cubicBezTo>
                  <a:cubicBezTo>
                    <a:pt x="568553" y="258777"/>
                    <a:pt x="565309" y="257479"/>
                    <a:pt x="561975" y="257189"/>
                  </a:cubicBezTo>
                  <a:cubicBezTo>
                    <a:pt x="540862" y="255353"/>
                    <a:pt x="519642" y="255072"/>
                    <a:pt x="498475" y="254014"/>
                  </a:cubicBezTo>
                  <a:cubicBezTo>
                    <a:pt x="496358" y="250839"/>
                    <a:pt x="493675" y="247976"/>
                    <a:pt x="492125" y="244489"/>
                  </a:cubicBezTo>
                  <a:cubicBezTo>
                    <a:pt x="489616" y="238843"/>
                    <a:pt x="486610" y="221303"/>
                    <a:pt x="479425" y="215914"/>
                  </a:cubicBezTo>
                  <a:cubicBezTo>
                    <a:pt x="469551" y="208509"/>
                    <a:pt x="456402" y="205591"/>
                    <a:pt x="447675" y="196864"/>
                  </a:cubicBezTo>
                  <a:cubicBezTo>
                    <a:pt x="435452" y="184641"/>
                    <a:pt x="441886" y="189830"/>
                    <a:pt x="428625" y="180989"/>
                  </a:cubicBezTo>
                  <a:cubicBezTo>
                    <a:pt x="422561" y="162797"/>
                    <a:pt x="429380" y="179908"/>
                    <a:pt x="415925" y="158764"/>
                  </a:cubicBezTo>
                  <a:cubicBezTo>
                    <a:pt x="411344" y="151565"/>
                    <a:pt x="408894" y="142916"/>
                    <a:pt x="403225" y="136539"/>
                  </a:cubicBezTo>
                  <a:cubicBezTo>
                    <a:pt x="400081" y="133002"/>
                    <a:pt x="394584" y="132624"/>
                    <a:pt x="390525" y="130189"/>
                  </a:cubicBezTo>
                  <a:cubicBezTo>
                    <a:pt x="383981" y="126262"/>
                    <a:pt x="378879" y="119340"/>
                    <a:pt x="371475" y="117489"/>
                  </a:cubicBezTo>
                  <a:cubicBezTo>
                    <a:pt x="367242" y="116431"/>
                    <a:pt x="362971" y="115513"/>
                    <a:pt x="358775" y="114314"/>
                  </a:cubicBezTo>
                  <a:cubicBezTo>
                    <a:pt x="355557" y="113395"/>
                    <a:pt x="352556" y="111661"/>
                    <a:pt x="349250" y="111139"/>
                  </a:cubicBezTo>
                  <a:cubicBezTo>
                    <a:pt x="332394" y="108477"/>
                    <a:pt x="315383" y="106906"/>
                    <a:pt x="298450" y="104789"/>
                  </a:cubicBezTo>
                  <a:cubicBezTo>
                    <a:pt x="295275" y="101614"/>
                    <a:pt x="292661" y="97755"/>
                    <a:pt x="288925" y="95264"/>
                  </a:cubicBezTo>
                  <a:cubicBezTo>
                    <a:pt x="267129" y="80733"/>
                    <a:pt x="293542" y="109406"/>
                    <a:pt x="266700" y="82564"/>
                  </a:cubicBezTo>
                  <a:cubicBezTo>
                    <a:pt x="264002" y="79866"/>
                    <a:pt x="262568" y="76144"/>
                    <a:pt x="260350" y="73039"/>
                  </a:cubicBezTo>
                  <a:cubicBezTo>
                    <a:pt x="257274" y="68733"/>
                    <a:pt x="254000" y="64572"/>
                    <a:pt x="250825" y="60339"/>
                  </a:cubicBezTo>
                  <a:cubicBezTo>
                    <a:pt x="249767" y="53989"/>
                    <a:pt x="250265" y="47172"/>
                    <a:pt x="247650" y="41289"/>
                  </a:cubicBezTo>
                  <a:lnTo>
                    <a:pt x="244475" y="12714"/>
                  </a:lnTo>
                  <a:close/>
                </a:path>
              </a:pathLst>
            </a:cu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 name="Freeform: Shape 16">
              <a:extLst>
                <a:ext uri="{FF2B5EF4-FFF2-40B4-BE49-F238E27FC236}">
                  <a16:creationId xmlns:a16="http://schemas.microsoft.com/office/drawing/2014/main" id="{DEB7DE4E-3116-6809-50B5-938D3C4E0798}"/>
                </a:ext>
              </a:extLst>
            </p:cNvPr>
            <p:cNvSpPr/>
            <p:nvPr/>
          </p:nvSpPr>
          <p:spPr bwMode="auto">
            <a:xfrm>
              <a:off x="8105571" y="5752577"/>
              <a:ext cx="638443" cy="583394"/>
            </a:xfrm>
            <a:custGeom>
              <a:avLst/>
              <a:gdLst>
                <a:gd name="connsiteX0" fmla="*/ 463754 w 638443"/>
                <a:gd name="connsiteY0" fmla="*/ 16398 h 583394"/>
                <a:gd name="connsiteX1" fmla="*/ 463754 w 638443"/>
                <a:gd name="connsiteY1" fmla="*/ 16398 h 583394"/>
                <a:gd name="connsiteX2" fmla="*/ 409779 w 638443"/>
                <a:gd name="connsiteY2" fmla="*/ 54498 h 583394"/>
                <a:gd name="connsiteX3" fmla="*/ 400254 w 638443"/>
                <a:gd name="connsiteY3" fmla="*/ 114823 h 583394"/>
                <a:gd name="connsiteX4" fmla="*/ 387554 w 638443"/>
                <a:gd name="connsiteY4" fmla="*/ 117998 h 583394"/>
                <a:gd name="connsiteX5" fmla="*/ 365329 w 638443"/>
                <a:gd name="connsiteY5" fmla="*/ 124348 h 583394"/>
                <a:gd name="connsiteX6" fmla="*/ 336754 w 638443"/>
                <a:gd name="connsiteY6" fmla="*/ 111648 h 583394"/>
                <a:gd name="connsiteX7" fmla="*/ 285954 w 638443"/>
                <a:gd name="connsiteY7" fmla="*/ 108473 h 583394"/>
                <a:gd name="connsiteX8" fmla="*/ 276429 w 638443"/>
                <a:gd name="connsiteY8" fmla="*/ 105298 h 583394"/>
                <a:gd name="connsiteX9" fmla="*/ 247854 w 638443"/>
                <a:gd name="connsiteY9" fmla="*/ 124348 h 583394"/>
                <a:gd name="connsiteX10" fmla="*/ 244679 w 638443"/>
                <a:gd name="connsiteY10" fmla="*/ 133873 h 583394"/>
                <a:gd name="connsiteX11" fmla="*/ 254204 w 638443"/>
                <a:gd name="connsiteY11" fmla="*/ 156098 h 583394"/>
                <a:gd name="connsiteX12" fmla="*/ 235154 w 638443"/>
                <a:gd name="connsiteY12" fmla="*/ 159273 h 583394"/>
                <a:gd name="connsiteX13" fmla="*/ 197054 w 638443"/>
                <a:gd name="connsiteY13" fmla="*/ 162448 h 583394"/>
                <a:gd name="connsiteX14" fmla="*/ 184354 w 638443"/>
                <a:gd name="connsiteY14" fmla="*/ 171973 h 583394"/>
                <a:gd name="connsiteX15" fmla="*/ 165304 w 638443"/>
                <a:gd name="connsiteY15" fmla="*/ 197373 h 583394"/>
                <a:gd name="connsiteX16" fmla="*/ 162129 w 638443"/>
                <a:gd name="connsiteY16" fmla="*/ 210073 h 583394"/>
                <a:gd name="connsiteX17" fmla="*/ 165304 w 638443"/>
                <a:gd name="connsiteY17" fmla="*/ 244998 h 583394"/>
                <a:gd name="connsiteX18" fmla="*/ 136729 w 638443"/>
                <a:gd name="connsiteY18" fmla="*/ 264048 h 583394"/>
                <a:gd name="connsiteX19" fmla="*/ 101804 w 638443"/>
                <a:gd name="connsiteY19" fmla="*/ 257698 h 583394"/>
                <a:gd name="connsiteX20" fmla="*/ 31954 w 638443"/>
                <a:gd name="connsiteY20" fmla="*/ 276748 h 583394"/>
                <a:gd name="connsiteX21" fmla="*/ 6554 w 638443"/>
                <a:gd name="connsiteY21" fmla="*/ 295798 h 583394"/>
                <a:gd name="connsiteX22" fmla="*/ 204 w 638443"/>
                <a:gd name="connsiteY22" fmla="*/ 314848 h 583394"/>
                <a:gd name="connsiteX23" fmla="*/ 9729 w 638443"/>
                <a:gd name="connsiteY23" fmla="*/ 343423 h 583394"/>
                <a:gd name="connsiteX24" fmla="*/ 3379 w 638443"/>
                <a:gd name="connsiteY24" fmla="*/ 381523 h 583394"/>
                <a:gd name="connsiteX25" fmla="*/ 3379 w 638443"/>
                <a:gd name="connsiteY25" fmla="*/ 406923 h 583394"/>
                <a:gd name="connsiteX26" fmla="*/ 16079 w 638443"/>
                <a:gd name="connsiteY26" fmla="*/ 419623 h 583394"/>
                <a:gd name="connsiteX27" fmla="*/ 41479 w 638443"/>
                <a:gd name="connsiteY27" fmla="*/ 448198 h 583394"/>
                <a:gd name="connsiteX28" fmla="*/ 63704 w 638443"/>
                <a:gd name="connsiteY28" fmla="*/ 470423 h 583394"/>
                <a:gd name="connsiteX29" fmla="*/ 73229 w 638443"/>
                <a:gd name="connsiteY29" fmla="*/ 489473 h 583394"/>
                <a:gd name="connsiteX30" fmla="*/ 79579 w 638443"/>
                <a:gd name="connsiteY30" fmla="*/ 505348 h 583394"/>
                <a:gd name="connsiteX31" fmla="*/ 82754 w 638443"/>
                <a:gd name="connsiteY31" fmla="*/ 518048 h 583394"/>
                <a:gd name="connsiteX32" fmla="*/ 92279 w 638443"/>
                <a:gd name="connsiteY32" fmla="*/ 524398 h 583394"/>
                <a:gd name="connsiteX33" fmla="*/ 139904 w 638443"/>
                <a:gd name="connsiteY33" fmla="*/ 530748 h 583394"/>
                <a:gd name="connsiteX34" fmla="*/ 155779 w 638443"/>
                <a:gd name="connsiteY34" fmla="*/ 543448 h 583394"/>
                <a:gd name="connsiteX35" fmla="*/ 171654 w 638443"/>
                <a:gd name="connsiteY35" fmla="*/ 552973 h 583394"/>
                <a:gd name="connsiteX36" fmla="*/ 184354 w 638443"/>
                <a:gd name="connsiteY36" fmla="*/ 556148 h 583394"/>
                <a:gd name="connsiteX37" fmla="*/ 235154 w 638443"/>
                <a:gd name="connsiteY37" fmla="*/ 565673 h 583394"/>
                <a:gd name="connsiteX38" fmla="*/ 263729 w 638443"/>
                <a:gd name="connsiteY38" fmla="*/ 581548 h 583394"/>
                <a:gd name="connsiteX39" fmla="*/ 336754 w 638443"/>
                <a:gd name="connsiteY39" fmla="*/ 568848 h 583394"/>
                <a:gd name="connsiteX40" fmla="*/ 346279 w 638443"/>
                <a:gd name="connsiteY40" fmla="*/ 559323 h 583394"/>
                <a:gd name="connsiteX41" fmla="*/ 349454 w 638443"/>
                <a:gd name="connsiteY41" fmla="*/ 546623 h 583394"/>
                <a:gd name="connsiteX42" fmla="*/ 355804 w 638443"/>
                <a:gd name="connsiteY42" fmla="*/ 498998 h 583394"/>
                <a:gd name="connsiteX43" fmla="*/ 362154 w 638443"/>
                <a:gd name="connsiteY43" fmla="*/ 486298 h 583394"/>
                <a:gd name="connsiteX44" fmla="*/ 432004 w 638443"/>
                <a:gd name="connsiteY44" fmla="*/ 479948 h 583394"/>
                <a:gd name="connsiteX45" fmla="*/ 451054 w 638443"/>
                <a:gd name="connsiteY45" fmla="*/ 467248 h 583394"/>
                <a:gd name="connsiteX46" fmla="*/ 470104 w 638443"/>
                <a:gd name="connsiteY46" fmla="*/ 454548 h 583394"/>
                <a:gd name="connsiteX47" fmla="*/ 479629 w 638443"/>
                <a:gd name="connsiteY47" fmla="*/ 445023 h 583394"/>
                <a:gd name="connsiteX48" fmla="*/ 501854 w 638443"/>
                <a:gd name="connsiteY48" fmla="*/ 429148 h 583394"/>
                <a:gd name="connsiteX49" fmla="*/ 508204 w 638443"/>
                <a:gd name="connsiteY49" fmla="*/ 419623 h 583394"/>
                <a:gd name="connsiteX50" fmla="*/ 527254 w 638443"/>
                <a:gd name="connsiteY50" fmla="*/ 400573 h 583394"/>
                <a:gd name="connsiteX51" fmla="*/ 530429 w 638443"/>
                <a:gd name="connsiteY51" fmla="*/ 387873 h 583394"/>
                <a:gd name="connsiteX52" fmla="*/ 533604 w 638443"/>
                <a:gd name="connsiteY52" fmla="*/ 378348 h 583394"/>
                <a:gd name="connsiteX53" fmla="*/ 536779 w 638443"/>
                <a:gd name="connsiteY53" fmla="*/ 356123 h 583394"/>
                <a:gd name="connsiteX54" fmla="*/ 539954 w 638443"/>
                <a:gd name="connsiteY54" fmla="*/ 346598 h 583394"/>
                <a:gd name="connsiteX55" fmla="*/ 603454 w 638443"/>
                <a:gd name="connsiteY55" fmla="*/ 333898 h 583394"/>
                <a:gd name="connsiteX56" fmla="*/ 609804 w 638443"/>
                <a:gd name="connsiteY56" fmla="*/ 318023 h 583394"/>
                <a:gd name="connsiteX57" fmla="*/ 622504 w 638443"/>
                <a:gd name="connsiteY57" fmla="*/ 283098 h 583394"/>
                <a:gd name="connsiteX58" fmla="*/ 632029 w 638443"/>
                <a:gd name="connsiteY58" fmla="*/ 276748 h 583394"/>
                <a:gd name="connsiteX59" fmla="*/ 638379 w 638443"/>
                <a:gd name="connsiteY59" fmla="*/ 267223 h 583394"/>
                <a:gd name="connsiteX60" fmla="*/ 609804 w 638443"/>
                <a:gd name="connsiteY60" fmla="*/ 219598 h 583394"/>
                <a:gd name="connsiteX61" fmla="*/ 603454 w 638443"/>
                <a:gd name="connsiteY61" fmla="*/ 197373 h 583394"/>
                <a:gd name="connsiteX62" fmla="*/ 606629 w 638443"/>
                <a:gd name="connsiteY62" fmla="*/ 171973 h 583394"/>
                <a:gd name="connsiteX63" fmla="*/ 619329 w 638443"/>
                <a:gd name="connsiteY63" fmla="*/ 111648 h 583394"/>
                <a:gd name="connsiteX64" fmla="*/ 603454 w 638443"/>
                <a:gd name="connsiteY64" fmla="*/ 102123 h 583394"/>
                <a:gd name="connsiteX65" fmla="*/ 593929 w 638443"/>
                <a:gd name="connsiteY65" fmla="*/ 95773 h 583394"/>
                <a:gd name="connsiteX66" fmla="*/ 574879 w 638443"/>
                <a:gd name="connsiteY66" fmla="*/ 89423 h 583394"/>
                <a:gd name="connsiteX67" fmla="*/ 562179 w 638443"/>
                <a:gd name="connsiteY67" fmla="*/ 76723 h 583394"/>
                <a:gd name="connsiteX68" fmla="*/ 549479 w 638443"/>
                <a:gd name="connsiteY68" fmla="*/ 54498 h 583394"/>
                <a:gd name="connsiteX69" fmla="*/ 530429 w 638443"/>
                <a:gd name="connsiteY69" fmla="*/ 48148 h 583394"/>
                <a:gd name="connsiteX70" fmla="*/ 520904 w 638443"/>
                <a:gd name="connsiteY70" fmla="*/ 44973 h 583394"/>
                <a:gd name="connsiteX71" fmla="*/ 505029 w 638443"/>
                <a:gd name="connsiteY71" fmla="*/ 22748 h 583394"/>
                <a:gd name="connsiteX72" fmla="*/ 495504 w 638443"/>
                <a:gd name="connsiteY72" fmla="*/ 13223 h 583394"/>
                <a:gd name="connsiteX73" fmla="*/ 489154 w 638443"/>
                <a:gd name="connsiteY73" fmla="*/ 523 h 583394"/>
                <a:gd name="connsiteX74" fmla="*/ 463754 w 638443"/>
                <a:gd name="connsiteY74" fmla="*/ 16398 h 583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638443" h="583394">
                  <a:moveTo>
                    <a:pt x="463754" y="16398"/>
                  </a:moveTo>
                  <a:lnTo>
                    <a:pt x="463754" y="16398"/>
                  </a:lnTo>
                  <a:cubicBezTo>
                    <a:pt x="415527" y="47401"/>
                    <a:pt x="431759" y="32518"/>
                    <a:pt x="409779" y="54498"/>
                  </a:cubicBezTo>
                  <a:cubicBezTo>
                    <a:pt x="406604" y="74606"/>
                    <a:pt x="406979" y="95608"/>
                    <a:pt x="400254" y="114823"/>
                  </a:cubicBezTo>
                  <a:cubicBezTo>
                    <a:pt x="398812" y="118942"/>
                    <a:pt x="391750" y="116799"/>
                    <a:pt x="387554" y="117998"/>
                  </a:cubicBezTo>
                  <a:cubicBezTo>
                    <a:pt x="355670" y="127108"/>
                    <a:pt x="405031" y="114422"/>
                    <a:pt x="365329" y="124348"/>
                  </a:cubicBezTo>
                  <a:cubicBezTo>
                    <a:pt x="359651" y="121509"/>
                    <a:pt x="342429" y="112459"/>
                    <a:pt x="336754" y="111648"/>
                  </a:cubicBezTo>
                  <a:cubicBezTo>
                    <a:pt x="319958" y="109249"/>
                    <a:pt x="302887" y="109531"/>
                    <a:pt x="285954" y="108473"/>
                  </a:cubicBezTo>
                  <a:cubicBezTo>
                    <a:pt x="282779" y="107415"/>
                    <a:pt x="279755" y="104928"/>
                    <a:pt x="276429" y="105298"/>
                  </a:cubicBezTo>
                  <a:cubicBezTo>
                    <a:pt x="256735" y="107486"/>
                    <a:pt x="257935" y="110906"/>
                    <a:pt x="247854" y="124348"/>
                  </a:cubicBezTo>
                  <a:cubicBezTo>
                    <a:pt x="246796" y="127523"/>
                    <a:pt x="244679" y="130526"/>
                    <a:pt x="244679" y="133873"/>
                  </a:cubicBezTo>
                  <a:cubicBezTo>
                    <a:pt x="244679" y="138545"/>
                    <a:pt x="252964" y="153618"/>
                    <a:pt x="254204" y="156098"/>
                  </a:cubicBezTo>
                  <a:cubicBezTo>
                    <a:pt x="247854" y="157156"/>
                    <a:pt x="241552" y="158562"/>
                    <a:pt x="235154" y="159273"/>
                  </a:cubicBezTo>
                  <a:cubicBezTo>
                    <a:pt x="222488" y="160680"/>
                    <a:pt x="209418" y="159357"/>
                    <a:pt x="197054" y="162448"/>
                  </a:cubicBezTo>
                  <a:cubicBezTo>
                    <a:pt x="191920" y="163731"/>
                    <a:pt x="188372" y="168529"/>
                    <a:pt x="184354" y="171973"/>
                  </a:cubicBezTo>
                  <a:cubicBezTo>
                    <a:pt x="172916" y="181777"/>
                    <a:pt x="173771" y="183262"/>
                    <a:pt x="165304" y="197373"/>
                  </a:cubicBezTo>
                  <a:cubicBezTo>
                    <a:pt x="164246" y="201606"/>
                    <a:pt x="162129" y="205709"/>
                    <a:pt x="162129" y="210073"/>
                  </a:cubicBezTo>
                  <a:cubicBezTo>
                    <a:pt x="162129" y="221763"/>
                    <a:pt x="170281" y="234421"/>
                    <a:pt x="165304" y="244998"/>
                  </a:cubicBezTo>
                  <a:cubicBezTo>
                    <a:pt x="160430" y="255356"/>
                    <a:pt x="136729" y="264048"/>
                    <a:pt x="136729" y="264048"/>
                  </a:cubicBezTo>
                  <a:cubicBezTo>
                    <a:pt x="125087" y="261931"/>
                    <a:pt x="113624" y="258235"/>
                    <a:pt x="101804" y="257698"/>
                  </a:cubicBezTo>
                  <a:cubicBezTo>
                    <a:pt x="77393" y="256588"/>
                    <a:pt x="51745" y="261904"/>
                    <a:pt x="31954" y="276748"/>
                  </a:cubicBezTo>
                  <a:cubicBezTo>
                    <a:pt x="-5082" y="304525"/>
                    <a:pt x="58093" y="264875"/>
                    <a:pt x="6554" y="295798"/>
                  </a:cubicBezTo>
                  <a:cubicBezTo>
                    <a:pt x="4437" y="302148"/>
                    <a:pt x="810" y="308182"/>
                    <a:pt x="204" y="314848"/>
                  </a:cubicBezTo>
                  <a:cubicBezTo>
                    <a:pt x="-743" y="325264"/>
                    <a:pt x="5395" y="334755"/>
                    <a:pt x="9729" y="343423"/>
                  </a:cubicBezTo>
                  <a:cubicBezTo>
                    <a:pt x="7612" y="356123"/>
                    <a:pt x="5752" y="368868"/>
                    <a:pt x="3379" y="381523"/>
                  </a:cubicBezTo>
                  <a:cubicBezTo>
                    <a:pt x="1425" y="391944"/>
                    <a:pt x="-3134" y="396502"/>
                    <a:pt x="3379" y="406923"/>
                  </a:cubicBezTo>
                  <a:cubicBezTo>
                    <a:pt x="6552" y="412000"/>
                    <a:pt x="12102" y="415148"/>
                    <a:pt x="16079" y="419623"/>
                  </a:cubicBezTo>
                  <a:cubicBezTo>
                    <a:pt x="29631" y="434869"/>
                    <a:pt x="26538" y="435392"/>
                    <a:pt x="41479" y="448198"/>
                  </a:cubicBezTo>
                  <a:cubicBezTo>
                    <a:pt x="61222" y="465120"/>
                    <a:pt x="40488" y="439469"/>
                    <a:pt x="63704" y="470423"/>
                  </a:cubicBezTo>
                  <a:cubicBezTo>
                    <a:pt x="72134" y="481662"/>
                    <a:pt x="68652" y="477267"/>
                    <a:pt x="73229" y="489473"/>
                  </a:cubicBezTo>
                  <a:cubicBezTo>
                    <a:pt x="75230" y="494809"/>
                    <a:pt x="77777" y="499941"/>
                    <a:pt x="79579" y="505348"/>
                  </a:cubicBezTo>
                  <a:cubicBezTo>
                    <a:pt x="80959" y="509488"/>
                    <a:pt x="80333" y="514417"/>
                    <a:pt x="82754" y="518048"/>
                  </a:cubicBezTo>
                  <a:cubicBezTo>
                    <a:pt x="84871" y="521223"/>
                    <a:pt x="88554" y="523570"/>
                    <a:pt x="92279" y="524398"/>
                  </a:cubicBezTo>
                  <a:cubicBezTo>
                    <a:pt x="107913" y="527872"/>
                    <a:pt x="124029" y="528631"/>
                    <a:pt x="139904" y="530748"/>
                  </a:cubicBezTo>
                  <a:cubicBezTo>
                    <a:pt x="150608" y="546805"/>
                    <a:pt x="140443" y="535780"/>
                    <a:pt x="155779" y="543448"/>
                  </a:cubicBezTo>
                  <a:cubicBezTo>
                    <a:pt x="161299" y="546208"/>
                    <a:pt x="166015" y="550467"/>
                    <a:pt x="171654" y="552973"/>
                  </a:cubicBezTo>
                  <a:cubicBezTo>
                    <a:pt x="175642" y="554745"/>
                    <a:pt x="180075" y="555292"/>
                    <a:pt x="184354" y="556148"/>
                  </a:cubicBezTo>
                  <a:cubicBezTo>
                    <a:pt x="201248" y="559527"/>
                    <a:pt x="218221" y="562498"/>
                    <a:pt x="235154" y="565673"/>
                  </a:cubicBezTo>
                  <a:cubicBezTo>
                    <a:pt x="244679" y="570965"/>
                    <a:pt x="252959" y="579891"/>
                    <a:pt x="263729" y="581548"/>
                  </a:cubicBezTo>
                  <a:cubicBezTo>
                    <a:pt x="290829" y="585717"/>
                    <a:pt x="314962" y="583376"/>
                    <a:pt x="336754" y="568848"/>
                  </a:cubicBezTo>
                  <a:cubicBezTo>
                    <a:pt x="340490" y="566357"/>
                    <a:pt x="343104" y="562498"/>
                    <a:pt x="346279" y="559323"/>
                  </a:cubicBezTo>
                  <a:cubicBezTo>
                    <a:pt x="347337" y="555090"/>
                    <a:pt x="348773" y="550933"/>
                    <a:pt x="349454" y="546623"/>
                  </a:cubicBezTo>
                  <a:cubicBezTo>
                    <a:pt x="351952" y="530803"/>
                    <a:pt x="352505" y="514670"/>
                    <a:pt x="355804" y="498998"/>
                  </a:cubicBezTo>
                  <a:cubicBezTo>
                    <a:pt x="356779" y="494367"/>
                    <a:pt x="357562" y="487446"/>
                    <a:pt x="362154" y="486298"/>
                  </a:cubicBezTo>
                  <a:cubicBezTo>
                    <a:pt x="384835" y="480628"/>
                    <a:pt x="408721" y="482065"/>
                    <a:pt x="432004" y="479948"/>
                  </a:cubicBezTo>
                  <a:cubicBezTo>
                    <a:pt x="450220" y="473876"/>
                    <a:pt x="433217" y="481121"/>
                    <a:pt x="451054" y="467248"/>
                  </a:cubicBezTo>
                  <a:cubicBezTo>
                    <a:pt x="457078" y="462563"/>
                    <a:pt x="463754" y="458781"/>
                    <a:pt x="470104" y="454548"/>
                  </a:cubicBezTo>
                  <a:cubicBezTo>
                    <a:pt x="473840" y="452057"/>
                    <a:pt x="476180" y="447898"/>
                    <a:pt x="479629" y="445023"/>
                  </a:cubicBezTo>
                  <a:cubicBezTo>
                    <a:pt x="490446" y="436009"/>
                    <a:pt x="490416" y="440586"/>
                    <a:pt x="501854" y="429148"/>
                  </a:cubicBezTo>
                  <a:cubicBezTo>
                    <a:pt x="504552" y="426450"/>
                    <a:pt x="505669" y="422475"/>
                    <a:pt x="508204" y="419623"/>
                  </a:cubicBezTo>
                  <a:cubicBezTo>
                    <a:pt x="514170" y="412911"/>
                    <a:pt x="520904" y="406923"/>
                    <a:pt x="527254" y="400573"/>
                  </a:cubicBezTo>
                  <a:cubicBezTo>
                    <a:pt x="528312" y="396340"/>
                    <a:pt x="529230" y="392069"/>
                    <a:pt x="530429" y="387873"/>
                  </a:cubicBezTo>
                  <a:cubicBezTo>
                    <a:pt x="531348" y="384655"/>
                    <a:pt x="532948" y="381630"/>
                    <a:pt x="533604" y="378348"/>
                  </a:cubicBezTo>
                  <a:cubicBezTo>
                    <a:pt x="535072" y="371010"/>
                    <a:pt x="535311" y="363461"/>
                    <a:pt x="536779" y="356123"/>
                  </a:cubicBezTo>
                  <a:cubicBezTo>
                    <a:pt x="537435" y="352841"/>
                    <a:pt x="537231" y="348543"/>
                    <a:pt x="539954" y="346598"/>
                  </a:cubicBezTo>
                  <a:cubicBezTo>
                    <a:pt x="551037" y="338682"/>
                    <a:pt x="601943" y="334114"/>
                    <a:pt x="603454" y="333898"/>
                  </a:cubicBezTo>
                  <a:cubicBezTo>
                    <a:pt x="605571" y="328606"/>
                    <a:pt x="608304" y="323521"/>
                    <a:pt x="609804" y="318023"/>
                  </a:cubicBezTo>
                  <a:cubicBezTo>
                    <a:pt x="615225" y="298144"/>
                    <a:pt x="608486" y="299452"/>
                    <a:pt x="622504" y="283098"/>
                  </a:cubicBezTo>
                  <a:cubicBezTo>
                    <a:pt x="624987" y="280201"/>
                    <a:pt x="628854" y="278865"/>
                    <a:pt x="632029" y="276748"/>
                  </a:cubicBezTo>
                  <a:cubicBezTo>
                    <a:pt x="634146" y="273573"/>
                    <a:pt x="639062" y="270977"/>
                    <a:pt x="638379" y="267223"/>
                  </a:cubicBezTo>
                  <a:cubicBezTo>
                    <a:pt x="635925" y="253724"/>
                    <a:pt x="617411" y="230248"/>
                    <a:pt x="609804" y="219598"/>
                  </a:cubicBezTo>
                  <a:cubicBezTo>
                    <a:pt x="608307" y="215106"/>
                    <a:pt x="603454" y="201360"/>
                    <a:pt x="603454" y="197373"/>
                  </a:cubicBezTo>
                  <a:cubicBezTo>
                    <a:pt x="603454" y="188840"/>
                    <a:pt x="605920" y="180476"/>
                    <a:pt x="606629" y="171973"/>
                  </a:cubicBezTo>
                  <a:cubicBezTo>
                    <a:pt x="611340" y="115435"/>
                    <a:pt x="597474" y="133503"/>
                    <a:pt x="619329" y="111648"/>
                  </a:cubicBezTo>
                  <a:cubicBezTo>
                    <a:pt x="614037" y="108473"/>
                    <a:pt x="608687" y="105394"/>
                    <a:pt x="603454" y="102123"/>
                  </a:cubicBezTo>
                  <a:cubicBezTo>
                    <a:pt x="600218" y="100101"/>
                    <a:pt x="597416" y="97323"/>
                    <a:pt x="593929" y="95773"/>
                  </a:cubicBezTo>
                  <a:cubicBezTo>
                    <a:pt x="587812" y="93055"/>
                    <a:pt x="574879" y="89423"/>
                    <a:pt x="574879" y="89423"/>
                  </a:cubicBezTo>
                  <a:cubicBezTo>
                    <a:pt x="570646" y="85190"/>
                    <a:pt x="565700" y="81565"/>
                    <a:pt x="562179" y="76723"/>
                  </a:cubicBezTo>
                  <a:cubicBezTo>
                    <a:pt x="557160" y="69822"/>
                    <a:pt x="555821" y="60206"/>
                    <a:pt x="549479" y="54498"/>
                  </a:cubicBezTo>
                  <a:cubicBezTo>
                    <a:pt x="544504" y="50020"/>
                    <a:pt x="536779" y="50265"/>
                    <a:pt x="530429" y="48148"/>
                  </a:cubicBezTo>
                  <a:lnTo>
                    <a:pt x="520904" y="44973"/>
                  </a:lnTo>
                  <a:cubicBezTo>
                    <a:pt x="496139" y="20208"/>
                    <a:pt x="525924" y="52001"/>
                    <a:pt x="505029" y="22748"/>
                  </a:cubicBezTo>
                  <a:cubicBezTo>
                    <a:pt x="502419" y="19094"/>
                    <a:pt x="498114" y="16877"/>
                    <a:pt x="495504" y="13223"/>
                  </a:cubicBezTo>
                  <a:cubicBezTo>
                    <a:pt x="492753" y="9372"/>
                    <a:pt x="492790" y="3553"/>
                    <a:pt x="489154" y="523"/>
                  </a:cubicBezTo>
                  <a:cubicBezTo>
                    <a:pt x="484728" y="-3165"/>
                    <a:pt x="467987" y="13752"/>
                    <a:pt x="463754" y="16398"/>
                  </a:cubicBezTo>
                  <a:close/>
                </a:path>
              </a:pathLst>
            </a:cu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 name="Freeform: Shape 17">
              <a:extLst>
                <a:ext uri="{FF2B5EF4-FFF2-40B4-BE49-F238E27FC236}">
                  <a16:creationId xmlns:a16="http://schemas.microsoft.com/office/drawing/2014/main" id="{932E8227-427B-717A-D605-62168D942C7E}"/>
                </a:ext>
              </a:extLst>
            </p:cNvPr>
            <p:cNvSpPr/>
            <p:nvPr/>
          </p:nvSpPr>
          <p:spPr bwMode="auto">
            <a:xfrm>
              <a:off x="7203854" y="5073650"/>
              <a:ext cx="1378171" cy="873125"/>
            </a:xfrm>
            <a:custGeom>
              <a:avLst/>
              <a:gdLst>
                <a:gd name="connsiteX0" fmla="*/ 574896 w 1378171"/>
                <a:gd name="connsiteY0" fmla="*/ 355600 h 873125"/>
                <a:gd name="connsiteX1" fmla="*/ 574896 w 1378171"/>
                <a:gd name="connsiteY1" fmla="*/ 355600 h 873125"/>
                <a:gd name="connsiteX2" fmla="*/ 600296 w 1378171"/>
                <a:gd name="connsiteY2" fmla="*/ 333375 h 873125"/>
                <a:gd name="connsiteX3" fmla="*/ 609821 w 1378171"/>
                <a:gd name="connsiteY3" fmla="*/ 327025 h 873125"/>
                <a:gd name="connsiteX4" fmla="*/ 597121 w 1378171"/>
                <a:gd name="connsiteY4" fmla="*/ 317500 h 873125"/>
                <a:gd name="connsiteX5" fmla="*/ 597121 w 1378171"/>
                <a:gd name="connsiteY5" fmla="*/ 273050 h 873125"/>
                <a:gd name="connsiteX6" fmla="*/ 593946 w 1378171"/>
                <a:gd name="connsiteY6" fmla="*/ 231775 h 873125"/>
                <a:gd name="connsiteX7" fmla="*/ 559021 w 1378171"/>
                <a:gd name="connsiteY7" fmla="*/ 203200 h 873125"/>
                <a:gd name="connsiteX8" fmla="*/ 549496 w 1378171"/>
                <a:gd name="connsiteY8" fmla="*/ 187325 h 873125"/>
                <a:gd name="connsiteX9" fmla="*/ 539971 w 1378171"/>
                <a:gd name="connsiteY9" fmla="*/ 174625 h 873125"/>
                <a:gd name="connsiteX10" fmla="*/ 524096 w 1378171"/>
                <a:gd name="connsiteY10" fmla="*/ 149225 h 873125"/>
                <a:gd name="connsiteX11" fmla="*/ 511396 w 1378171"/>
                <a:gd name="connsiteY11" fmla="*/ 146050 h 873125"/>
                <a:gd name="connsiteX12" fmla="*/ 482821 w 1378171"/>
                <a:gd name="connsiteY12" fmla="*/ 139700 h 873125"/>
                <a:gd name="connsiteX13" fmla="*/ 466946 w 1378171"/>
                <a:gd name="connsiteY13" fmla="*/ 120650 h 873125"/>
                <a:gd name="connsiteX14" fmla="*/ 441546 w 1378171"/>
                <a:gd name="connsiteY14" fmla="*/ 107950 h 873125"/>
                <a:gd name="connsiteX15" fmla="*/ 435196 w 1378171"/>
                <a:gd name="connsiteY15" fmla="*/ 136525 h 873125"/>
                <a:gd name="connsiteX16" fmla="*/ 428846 w 1378171"/>
                <a:gd name="connsiteY16" fmla="*/ 155575 h 873125"/>
                <a:gd name="connsiteX17" fmla="*/ 422496 w 1378171"/>
                <a:gd name="connsiteY17" fmla="*/ 168275 h 873125"/>
                <a:gd name="connsiteX18" fmla="*/ 400271 w 1378171"/>
                <a:gd name="connsiteY18" fmla="*/ 196850 h 873125"/>
                <a:gd name="connsiteX19" fmla="*/ 384396 w 1378171"/>
                <a:gd name="connsiteY19" fmla="*/ 215900 h 873125"/>
                <a:gd name="connsiteX20" fmla="*/ 378046 w 1378171"/>
                <a:gd name="connsiteY20" fmla="*/ 241300 h 873125"/>
                <a:gd name="connsiteX21" fmla="*/ 384396 w 1378171"/>
                <a:gd name="connsiteY21" fmla="*/ 250825 h 873125"/>
                <a:gd name="connsiteX22" fmla="*/ 371696 w 1378171"/>
                <a:gd name="connsiteY22" fmla="*/ 279400 h 873125"/>
                <a:gd name="connsiteX23" fmla="*/ 378046 w 1378171"/>
                <a:gd name="connsiteY23" fmla="*/ 292100 h 873125"/>
                <a:gd name="connsiteX24" fmla="*/ 381221 w 1378171"/>
                <a:gd name="connsiteY24" fmla="*/ 301625 h 873125"/>
                <a:gd name="connsiteX25" fmla="*/ 362171 w 1378171"/>
                <a:gd name="connsiteY25" fmla="*/ 304800 h 873125"/>
                <a:gd name="connsiteX26" fmla="*/ 346296 w 1378171"/>
                <a:gd name="connsiteY26" fmla="*/ 307975 h 873125"/>
                <a:gd name="connsiteX27" fmla="*/ 327246 w 1378171"/>
                <a:gd name="connsiteY27" fmla="*/ 365125 h 873125"/>
                <a:gd name="connsiteX28" fmla="*/ 311371 w 1378171"/>
                <a:gd name="connsiteY28" fmla="*/ 371475 h 873125"/>
                <a:gd name="connsiteX29" fmla="*/ 317721 w 1378171"/>
                <a:gd name="connsiteY29" fmla="*/ 387350 h 873125"/>
                <a:gd name="connsiteX30" fmla="*/ 324071 w 1378171"/>
                <a:gd name="connsiteY30" fmla="*/ 396875 h 873125"/>
                <a:gd name="connsiteX31" fmla="*/ 330421 w 1378171"/>
                <a:gd name="connsiteY31" fmla="*/ 409575 h 873125"/>
                <a:gd name="connsiteX32" fmla="*/ 333596 w 1378171"/>
                <a:gd name="connsiteY32" fmla="*/ 425450 h 873125"/>
                <a:gd name="connsiteX33" fmla="*/ 346296 w 1378171"/>
                <a:gd name="connsiteY33" fmla="*/ 428625 h 873125"/>
                <a:gd name="connsiteX34" fmla="*/ 409796 w 1378171"/>
                <a:gd name="connsiteY34" fmla="*/ 431800 h 873125"/>
                <a:gd name="connsiteX35" fmla="*/ 419321 w 1378171"/>
                <a:gd name="connsiteY35" fmla="*/ 469900 h 873125"/>
                <a:gd name="connsiteX36" fmla="*/ 406621 w 1378171"/>
                <a:gd name="connsiteY36" fmla="*/ 476250 h 873125"/>
                <a:gd name="connsiteX37" fmla="*/ 397096 w 1378171"/>
                <a:gd name="connsiteY37" fmla="*/ 527050 h 873125"/>
                <a:gd name="connsiteX38" fmla="*/ 409796 w 1378171"/>
                <a:gd name="connsiteY38" fmla="*/ 536575 h 873125"/>
                <a:gd name="connsiteX39" fmla="*/ 403446 w 1378171"/>
                <a:gd name="connsiteY39" fmla="*/ 568325 h 873125"/>
                <a:gd name="connsiteX40" fmla="*/ 400271 w 1378171"/>
                <a:gd name="connsiteY40" fmla="*/ 577850 h 873125"/>
                <a:gd name="connsiteX41" fmla="*/ 409796 w 1378171"/>
                <a:gd name="connsiteY41" fmla="*/ 590550 h 873125"/>
                <a:gd name="connsiteX42" fmla="*/ 419321 w 1378171"/>
                <a:gd name="connsiteY42" fmla="*/ 609600 h 873125"/>
                <a:gd name="connsiteX43" fmla="*/ 422496 w 1378171"/>
                <a:gd name="connsiteY43" fmla="*/ 638175 h 873125"/>
                <a:gd name="connsiteX44" fmla="*/ 447896 w 1378171"/>
                <a:gd name="connsiteY44" fmla="*/ 628650 h 873125"/>
                <a:gd name="connsiteX45" fmla="*/ 454246 w 1378171"/>
                <a:gd name="connsiteY45" fmla="*/ 615950 h 873125"/>
                <a:gd name="connsiteX46" fmla="*/ 489171 w 1378171"/>
                <a:gd name="connsiteY46" fmla="*/ 615950 h 873125"/>
                <a:gd name="connsiteX47" fmla="*/ 495521 w 1378171"/>
                <a:gd name="connsiteY47" fmla="*/ 631825 h 873125"/>
                <a:gd name="connsiteX48" fmla="*/ 473296 w 1378171"/>
                <a:gd name="connsiteY48" fmla="*/ 650875 h 873125"/>
                <a:gd name="connsiteX49" fmla="*/ 473296 w 1378171"/>
                <a:gd name="connsiteY49" fmla="*/ 676275 h 873125"/>
                <a:gd name="connsiteX50" fmla="*/ 485996 w 1378171"/>
                <a:gd name="connsiteY50" fmla="*/ 695325 h 873125"/>
                <a:gd name="connsiteX51" fmla="*/ 485996 w 1378171"/>
                <a:gd name="connsiteY51" fmla="*/ 723900 h 873125"/>
                <a:gd name="connsiteX52" fmla="*/ 495521 w 1378171"/>
                <a:gd name="connsiteY52" fmla="*/ 727075 h 873125"/>
                <a:gd name="connsiteX53" fmla="*/ 501871 w 1378171"/>
                <a:gd name="connsiteY53" fmla="*/ 739775 h 873125"/>
                <a:gd name="connsiteX54" fmla="*/ 495521 w 1378171"/>
                <a:gd name="connsiteY54" fmla="*/ 771525 h 873125"/>
                <a:gd name="connsiteX55" fmla="*/ 489171 w 1378171"/>
                <a:gd name="connsiteY55" fmla="*/ 781050 h 873125"/>
                <a:gd name="connsiteX56" fmla="*/ 479646 w 1378171"/>
                <a:gd name="connsiteY56" fmla="*/ 793750 h 873125"/>
                <a:gd name="connsiteX57" fmla="*/ 466946 w 1378171"/>
                <a:gd name="connsiteY57" fmla="*/ 800100 h 873125"/>
                <a:gd name="connsiteX58" fmla="*/ 384396 w 1378171"/>
                <a:gd name="connsiteY58" fmla="*/ 806450 h 873125"/>
                <a:gd name="connsiteX59" fmla="*/ 371696 w 1378171"/>
                <a:gd name="connsiteY59" fmla="*/ 800100 h 873125"/>
                <a:gd name="connsiteX60" fmla="*/ 362171 w 1378171"/>
                <a:gd name="connsiteY60" fmla="*/ 796925 h 873125"/>
                <a:gd name="connsiteX61" fmla="*/ 355821 w 1378171"/>
                <a:gd name="connsiteY61" fmla="*/ 787400 h 873125"/>
                <a:gd name="connsiteX62" fmla="*/ 327246 w 1378171"/>
                <a:gd name="connsiteY62" fmla="*/ 774700 h 873125"/>
                <a:gd name="connsiteX63" fmla="*/ 292321 w 1378171"/>
                <a:gd name="connsiteY63" fmla="*/ 765175 h 873125"/>
                <a:gd name="connsiteX64" fmla="*/ 247871 w 1378171"/>
                <a:gd name="connsiteY64" fmla="*/ 762000 h 873125"/>
                <a:gd name="connsiteX65" fmla="*/ 222471 w 1378171"/>
                <a:gd name="connsiteY65" fmla="*/ 746125 h 873125"/>
                <a:gd name="connsiteX66" fmla="*/ 203421 w 1378171"/>
                <a:gd name="connsiteY66" fmla="*/ 730250 h 873125"/>
                <a:gd name="connsiteX67" fmla="*/ 193896 w 1378171"/>
                <a:gd name="connsiteY67" fmla="*/ 723900 h 873125"/>
                <a:gd name="connsiteX68" fmla="*/ 165321 w 1378171"/>
                <a:gd name="connsiteY68" fmla="*/ 714375 h 873125"/>
                <a:gd name="connsiteX69" fmla="*/ 143096 w 1378171"/>
                <a:gd name="connsiteY69" fmla="*/ 711200 h 873125"/>
                <a:gd name="connsiteX70" fmla="*/ 117696 w 1378171"/>
                <a:gd name="connsiteY70" fmla="*/ 695325 h 873125"/>
                <a:gd name="connsiteX71" fmla="*/ 111346 w 1378171"/>
                <a:gd name="connsiteY71" fmla="*/ 682625 h 873125"/>
                <a:gd name="connsiteX72" fmla="*/ 98646 w 1378171"/>
                <a:gd name="connsiteY72" fmla="*/ 676275 h 873125"/>
                <a:gd name="connsiteX73" fmla="*/ 85946 w 1378171"/>
                <a:gd name="connsiteY73" fmla="*/ 663575 h 873125"/>
                <a:gd name="connsiteX74" fmla="*/ 6571 w 1378171"/>
                <a:gd name="connsiteY74" fmla="*/ 666750 h 873125"/>
                <a:gd name="connsiteX75" fmla="*/ 221 w 1378171"/>
                <a:gd name="connsiteY75" fmla="*/ 676275 h 873125"/>
                <a:gd name="connsiteX76" fmla="*/ 16096 w 1378171"/>
                <a:gd name="connsiteY76" fmla="*/ 698500 h 873125"/>
                <a:gd name="connsiteX77" fmla="*/ 28796 w 1378171"/>
                <a:gd name="connsiteY77" fmla="*/ 704850 h 873125"/>
                <a:gd name="connsiteX78" fmla="*/ 38321 w 1378171"/>
                <a:gd name="connsiteY78" fmla="*/ 714375 h 873125"/>
                <a:gd name="connsiteX79" fmla="*/ 66896 w 1378171"/>
                <a:gd name="connsiteY79" fmla="*/ 723900 h 873125"/>
                <a:gd name="connsiteX80" fmla="*/ 98646 w 1378171"/>
                <a:gd name="connsiteY80" fmla="*/ 730250 h 873125"/>
                <a:gd name="connsiteX81" fmla="*/ 120871 w 1378171"/>
                <a:gd name="connsiteY81" fmla="*/ 746125 h 873125"/>
                <a:gd name="connsiteX82" fmla="*/ 130396 w 1378171"/>
                <a:gd name="connsiteY82" fmla="*/ 758825 h 873125"/>
                <a:gd name="connsiteX83" fmla="*/ 143096 w 1378171"/>
                <a:gd name="connsiteY83" fmla="*/ 765175 h 873125"/>
                <a:gd name="connsiteX84" fmla="*/ 162146 w 1378171"/>
                <a:gd name="connsiteY84" fmla="*/ 771525 h 873125"/>
                <a:gd name="connsiteX85" fmla="*/ 203421 w 1378171"/>
                <a:gd name="connsiteY85" fmla="*/ 777875 h 873125"/>
                <a:gd name="connsiteX86" fmla="*/ 216121 w 1378171"/>
                <a:gd name="connsiteY86" fmla="*/ 784225 h 873125"/>
                <a:gd name="connsiteX87" fmla="*/ 225646 w 1378171"/>
                <a:gd name="connsiteY87" fmla="*/ 787400 h 873125"/>
                <a:gd name="connsiteX88" fmla="*/ 251046 w 1378171"/>
                <a:gd name="connsiteY88" fmla="*/ 796925 h 873125"/>
                <a:gd name="connsiteX89" fmla="*/ 273271 w 1378171"/>
                <a:gd name="connsiteY89" fmla="*/ 809625 h 873125"/>
                <a:gd name="connsiteX90" fmla="*/ 289146 w 1378171"/>
                <a:gd name="connsiteY90" fmla="*/ 815975 h 873125"/>
                <a:gd name="connsiteX91" fmla="*/ 311371 w 1378171"/>
                <a:gd name="connsiteY91" fmla="*/ 831850 h 873125"/>
                <a:gd name="connsiteX92" fmla="*/ 324071 w 1378171"/>
                <a:gd name="connsiteY92" fmla="*/ 838200 h 873125"/>
                <a:gd name="connsiteX93" fmla="*/ 352646 w 1378171"/>
                <a:gd name="connsiteY93" fmla="*/ 854075 h 873125"/>
                <a:gd name="connsiteX94" fmla="*/ 371696 w 1378171"/>
                <a:gd name="connsiteY94" fmla="*/ 857250 h 873125"/>
                <a:gd name="connsiteX95" fmla="*/ 397096 w 1378171"/>
                <a:gd name="connsiteY95" fmla="*/ 866775 h 873125"/>
                <a:gd name="connsiteX96" fmla="*/ 432021 w 1378171"/>
                <a:gd name="connsiteY96" fmla="*/ 873125 h 873125"/>
                <a:gd name="connsiteX97" fmla="*/ 546321 w 1378171"/>
                <a:gd name="connsiteY97" fmla="*/ 869950 h 873125"/>
                <a:gd name="connsiteX98" fmla="*/ 559021 w 1378171"/>
                <a:gd name="connsiteY98" fmla="*/ 857250 h 873125"/>
                <a:gd name="connsiteX99" fmla="*/ 571721 w 1378171"/>
                <a:gd name="connsiteY99" fmla="*/ 838200 h 873125"/>
                <a:gd name="connsiteX100" fmla="*/ 581246 w 1378171"/>
                <a:gd name="connsiteY100" fmla="*/ 815975 h 873125"/>
                <a:gd name="connsiteX101" fmla="*/ 600296 w 1378171"/>
                <a:gd name="connsiteY101" fmla="*/ 777875 h 873125"/>
                <a:gd name="connsiteX102" fmla="*/ 612996 w 1378171"/>
                <a:gd name="connsiteY102" fmla="*/ 787400 h 873125"/>
                <a:gd name="connsiteX103" fmla="*/ 616171 w 1378171"/>
                <a:gd name="connsiteY103" fmla="*/ 803275 h 873125"/>
                <a:gd name="connsiteX104" fmla="*/ 625696 w 1378171"/>
                <a:gd name="connsiteY104" fmla="*/ 809625 h 873125"/>
                <a:gd name="connsiteX105" fmla="*/ 638396 w 1378171"/>
                <a:gd name="connsiteY105" fmla="*/ 812800 h 873125"/>
                <a:gd name="connsiteX106" fmla="*/ 647921 w 1378171"/>
                <a:gd name="connsiteY106" fmla="*/ 815975 h 873125"/>
                <a:gd name="connsiteX107" fmla="*/ 686021 w 1378171"/>
                <a:gd name="connsiteY107" fmla="*/ 803275 h 873125"/>
                <a:gd name="connsiteX108" fmla="*/ 692371 w 1378171"/>
                <a:gd name="connsiteY108" fmla="*/ 793750 h 873125"/>
                <a:gd name="connsiteX109" fmla="*/ 720946 w 1378171"/>
                <a:gd name="connsiteY109" fmla="*/ 774700 h 873125"/>
                <a:gd name="connsiteX110" fmla="*/ 771746 w 1378171"/>
                <a:gd name="connsiteY110" fmla="*/ 771525 h 873125"/>
                <a:gd name="connsiteX111" fmla="*/ 790796 w 1378171"/>
                <a:gd name="connsiteY111" fmla="*/ 768350 h 873125"/>
                <a:gd name="connsiteX112" fmla="*/ 797146 w 1378171"/>
                <a:gd name="connsiteY112" fmla="*/ 758825 h 873125"/>
                <a:gd name="connsiteX113" fmla="*/ 813021 w 1378171"/>
                <a:gd name="connsiteY113" fmla="*/ 755650 h 873125"/>
                <a:gd name="connsiteX114" fmla="*/ 825721 w 1378171"/>
                <a:gd name="connsiteY114" fmla="*/ 765175 h 873125"/>
                <a:gd name="connsiteX115" fmla="*/ 838421 w 1378171"/>
                <a:gd name="connsiteY115" fmla="*/ 771525 h 873125"/>
                <a:gd name="connsiteX116" fmla="*/ 851121 w 1378171"/>
                <a:gd name="connsiteY116" fmla="*/ 784225 h 873125"/>
                <a:gd name="connsiteX117" fmla="*/ 857471 w 1378171"/>
                <a:gd name="connsiteY117" fmla="*/ 796925 h 873125"/>
                <a:gd name="connsiteX118" fmla="*/ 860646 w 1378171"/>
                <a:gd name="connsiteY118" fmla="*/ 815975 h 873125"/>
                <a:gd name="connsiteX119" fmla="*/ 870171 w 1378171"/>
                <a:gd name="connsiteY119" fmla="*/ 822325 h 873125"/>
                <a:gd name="connsiteX120" fmla="*/ 892396 w 1378171"/>
                <a:gd name="connsiteY120" fmla="*/ 828675 h 873125"/>
                <a:gd name="connsiteX121" fmla="*/ 911446 w 1378171"/>
                <a:gd name="connsiteY121" fmla="*/ 825500 h 873125"/>
                <a:gd name="connsiteX122" fmla="*/ 901921 w 1378171"/>
                <a:gd name="connsiteY122" fmla="*/ 793750 h 873125"/>
                <a:gd name="connsiteX123" fmla="*/ 898746 w 1378171"/>
                <a:gd name="connsiteY123" fmla="*/ 781050 h 873125"/>
                <a:gd name="connsiteX124" fmla="*/ 933671 w 1378171"/>
                <a:gd name="connsiteY124" fmla="*/ 771525 h 873125"/>
                <a:gd name="connsiteX125" fmla="*/ 949546 w 1378171"/>
                <a:gd name="connsiteY125" fmla="*/ 755650 h 873125"/>
                <a:gd name="connsiteX126" fmla="*/ 955896 w 1378171"/>
                <a:gd name="connsiteY126" fmla="*/ 742950 h 873125"/>
                <a:gd name="connsiteX127" fmla="*/ 974946 w 1378171"/>
                <a:gd name="connsiteY127" fmla="*/ 749300 h 873125"/>
                <a:gd name="connsiteX128" fmla="*/ 984471 w 1378171"/>
                <a:gd name="connsiteY128" fmla="*/ 762000 h 873125"/>
                <a:gd name="connsiteX129" fmla="*/ 993996 w 1378171"/>
                <a:gd name="connsiteY129" fmla="*/ 768350 h 873125"/>
                <a:gd name="connsiteX130" fmla="*/ 1016221 w 1378171"/>
                <a:gd name="connsiteY130" fmla="*/ 796925 h 873125"/>
                <a:gd name="connsiteX131" fmla="*/ 1028921 w 1378171"/>
                <a:gd name="connsiteY131" fmla="*/ 815975 h 873125"/>
                <a:gd name="connsiteX132" fmla="*/ 1098771 w 1378171"/>
                <a:gd name="connsiteY132" fmla="*/ 819150 h 873125"/>
                <a:gd name="connsiteX133" fmla="*/ 1120996 w 1378171"/>
                <a:gd name="connsiteY133" fmla="*/ 803275 h 873125"/>
                <a:gd name="connsiteX134" fmla="*/ 1124171 w 1378171"/>
                <a:gd name="connsiteY134" fmla="*/ 793750 h 873125"/>
                <a:gd name="connsiteX135" fmla="*/ 1149571 w 1378171"/>
                <a:gd name="connsiteY135" fmla="*/ 765175 h 873125"/>
                <a:gd name="connsiteX136" fmla="*/ 1155921 w 1378171"/>
                <a:gd name="connsiteY136" fmla="*/ 755650 h 873125"/>
                <a:gd name="connsiteX137" fmla="*/ 1159096 w 1378171"/>
                <a:gd name="connsiteY137" fmla="*/ 742950 h 873125"/>
                <a:gd name="connsiteX138" fmla="*/ 1174971 w 1378171"/>
                <a:gd name="connsiteY138" fmla="*/ 717550 h 873125"/>
                <a:gd name="connsiteX139" fmla="*/ 1178146 w 1378171"/>
                <a:gd name="connsiteY139" fmla="*/ 708025 h 873125"/>
                <a:gd name="connsiteX140" fmla="*/ 1197196 w 1378171"/>
                <a:gd name="connsiteY140" fmla="*/ 673100 h 873125"/>
                <a:gd name="connsiteX141" fmla="*/ 1219421 w 1378171"/>
                <a:gd name="connsiteY141" fmla="*/ 650875 h 873125"/>
                <a:gd name="connsiteX142" fmla="*/ 1241646 w 1378171"/>
                <a:gd name="connsiteY142" fmla="*/ 622300 h 873125"/>
                <a:gd name="connsiteX143" fmla="*/ 1263871 w 1378171"/>
                <a:gd name="connsiteY143" fmla="*/ 635000 h 873125"/>
                <a:gd name="connsiteX144" fmla="*/ 1270221 w 1378171"/>
                <a:gd name="connsiteY144" fmla="*/ 644525 h 873125"/>
                <a:gd name="connsiteX145" fmla="*/ 1282921 w 1378171"/>
                <a:gd name="connsiteY145" fmla="*/ 669925 h 873125"/>
                <a:gd name="connsiteX146" fmla="*/ 1286096 w 1378171"/>
                <a:gd name="connsiteY146" fmla="*/ 682625 h 873125"/>
                <a:gd name="connsiteX147" fmla="*/ 1292446 w 1378171"/>
                <a:gd name="connsiteY147" fmla="*/ 701675 h 873125"/>
                <a:gd name="connsiteX148" fmla="*/ 1298796 w 1378171"/>
                <a:gd name="connsiteY148" fmla="*/ 720725 h 873125"/>
                <a:gd name="connsiteX149" fmla="*/ 1314671 w 1378171"/>
                <a:gd name="connsiteY149" fmla="*/ 739775 h 873125"/>
                <a:gd name="connsiteX150" fmla="*/ 1362296 w 1378171"/>
                <a:gd name="connsiteY150" fmla="*/ 749300 h 873125"/>
                <a:gd name="connsiteX151" fmla="*/ 1368646 w 1378171"/>
                <a:gd name="connsiteY151" fmla="*/ 739775 h 873125"/>
                <a:gd name="connsiteX152" fmla="*/ 1378171 w 1378171"/>
                <a:gd name="connsiteY152" fmla="*/ 730250 h 873125"/>
                <a:gd name="connsiteX153" fmla="*/ 1371821 w 1378171"/>
                <a:gd name="connsiteY153" fmla="*/ 695325 h 873125"/>
                <a:gd name="connsiteX154" fmla="*/ 1365471 w 1378171"/>
                <a:gd name="connsiteY154" fmla="*/ 685800 h 873125"/>
                <a:gd name="connsiteX155" fmla="*/ 1362296 w 1378171"/>
                <a:gd name="connsiteY155" fmla="*/ 673100 h 873125"/>
                <a:gd name="connsiteX156" fmla="*/ 1355946 w 1378171"/>
                <a:gd name="connsiteY156" fmla="*/ 657225 h 873125"/>
                <a:gd name="connsiteX157" fmla="*/ 1352771 w 1378171"/>
                <a:gd name="connsiteY157" fmla="*/ 647700 h 873125"/>
                <a:gd name="connsiteX158" fmla="*/ 1343246 w 1378171"/>
                <a:gd name="connsiteY158" fmla="*/ 635000 h 873125"/>
                <a:gd name="connsiteX159" fmla="*/ 1330546 w 1378171"/>
                <a:gd name="connsiteY159" fmla="*/ 612775 h 873125"/>
                <a:gd name="connsiteX160" fmla="*/ 1324196 w 1378171"/>
                <a:gd name="connsiteY160" fmla="*/ 596900 h 873125"/>
                <a:gd name="connsiteX161" fmla="*/ 1311496 w 1378171"/>
                <a:gd name="connsiteY161" fmla="*/ 577850 h 873125"/>
                <a:gd name="connsiteX162" fmla="*/ 1298796 w 1378171"/>
                <a:gd name="connsiteY162" fmla="*/ 558800 h 873125"/>
                <a:gd name="connsiteX163" fmla="*/ 1286096 w 1378171"/>
                <a:gd name="connsiteY163" fmla="*/ 549275 h 873125"/>
                <a:gd name="connsiteX164" fmla="*/ 1267046 w 1378171"/>
                <a:gd name="connsiteY164" fmla="*/ 542925 h 873125"/>
                <a:gd name="connsiteX165" fmla="*/ 1225771 w 1378171"/>
                <a:gd name="connsiteY165" fmla="*/ 546100 h 873125"/>
                <a:gd name="connsiteX166" fmla="*/ 1197196 w 1378171"/>
                <a:gd name="connsiteY166" fmla="*/ 571500 h 873125"/>
                <a:gd name="connsiteX167" fmla="*/ 1184496 w 1378171"/>
                <a:gd name="connsiteY167" fmla="*/ 577850 h 873125"/>
                <a:gd name="connsiteX168" fmla="*/ 1168621 w 1378171"/>
                <a:gd name="connsiteY168" fmla="*/ 596900 h 873125"/>
                <a:gd name="connsiteX169" fmla="*/ 1159096 w 1378171"/>
                <a:gd name="connsiteY169" fmla="*/ 609600 h 873125"/>
                <a:gd name="connsiteX170" fmla="*/ 1152746 w 1378171"/>
                <a:gd name="connsiteY170" fmla="*/ 619125 h 873125"/>
                <a:gd name="connsiteX171" fmla="*/ 1140046 w 1378171"/>
                <a:gd name="connsiteY171" fmla="*/ 631825 h 873125"/>
                <a:gd name="connsiteX172" fmla="*/ 1130521 w 1378171"/>
                <a:gd name="connsiteY172" fmla="*/ 650875 h 873125"/>
                <a:gd name="connsiteX173" fmla="*/ 1117821 w 1378171"/>
                <a:gd name="connsiteY173" fmla="*/ 666750 h 873125"/>
                <a:gd name="connsiteX174" fmla="*/ 1105121 w 1378171"/>
                <a:gd name="connsiteY174" fmla="*/ 695325 h 873125"/>
                <a:gd name="connsiteX175" fmla="*/ 1098771 w 1378171"/>
                <a:gd name="connsiteY175" fmla="*/ 720725 h 873125"/>
                <a:gd name="connsiteX176" fmla="*/ 1082896 w 1378171"/>
                <a:gd name="connsiteY176" fmla="*/ 749300 h 873125"/>
                <a:gd name="connsiteX177" fmla="*/ 1070196 w 1378171"/>
                <a:gd name="connsiteY177" fmla="*/ 752475 h 873125"/>
                <a:gd name="connsiteX178" fmla="*/ 1035271 w 1378171"/>
                <a:gd name="connsiteY178" fmla="*/ 746125 h 873125"/>
                <a:gd name="connsiteX179" fmla="*/ 1013046 w 1378171"/>
                <a:gd name="connsiteY179" fmla="*/ 730250 h 873125"/>
                <a:gd name="connsiteX180" fmla="*/ 987646 w 1378171"/>
                <a:gd name="connsiteY180" fmla="*/ 695325 h 873125"/>
                <a:gd name="connsiteX181" fmla="*/ 981296 w 1378171"/>
                <a:gd name="connsiteY181" fmla="*/ 682625 h 873125"/>
                <a:gd name="connsiteX182" fmla="*/ 987646 w 1378171"/>
                <a:gd name="connsiteY182" fmla="*/ 673100 h 873125"/>
                <a:gd name="connsiteX183" fmla="*/ 997171 w 1378171"/>
                <a:gd name="connsiteY183" fmla="*/ 663575 h 873125"/>
                <a:gd name="connsiteX184" fmla="*/ 987646 w 1378171"/>
                <a:gd name="connsiteY184" fmla="*/ 635000 h 873125"/>
                <a:gd name="connsiteX185" fmla="*/ 990821 w 1378171"/>
                <a:gd name="connsiteY185" fmla="*/ 622300 h 873125"/>
                <a:gd name="connsiteX186" fmla="*/ 1000346 w 1378171"/>
                <a:gd name="connsiteY186" fmla="*/ 600075 h 873125"/>
                <a:gd name="connsiteX187" fmla="*/ 997171 w 1378171"/>
                <a:gd name="connsiteY187" fmla="*/ 587375 h 873125"/>
                <a:gd name="connsiteX188" fmla="*/ 993996 w 1378171"/>
                <a:gd name="connsiteY188" fmla="*/ 555625 h 873125"/>
                <a:gd name="connsiteX189" fmla="*/ 1009871 w 1378171"/>
                <a:gd name="connsiteY189" fmla="*/ 552450 h 873125"/>
                <a:gd name="connsiteX190" fmla="*/ 1019396 w 1378171"/>
                <a:gd name="connsiteY190" fmla="*/ 549275 h 873125"/>
                <a:gd name="connsiteX191" fmla="*/ 1009871 w 1378171"/>
                <a:gd name="connsiteY191" fmla="*/ 482600 h 873125"/>
                <a:gd name="connsiteX192" fmla="*/ 1000346 w 1378171"/>
                <a:gd name="connsiteY192" fmla="*/ 479425 h 873125"/>
                <a:gd name="connsiteX193" fmla="*/ 987646 w 1378171"/>
                <a:gd name="connsiteY193" fmla="*/ 460375 h 873125"/>
                <a:gd name="connsiteX194" fmla="*/ 1006696 w 1378171"/>
                <a:gd name="connsiteY194" fmla="*/ 454025 h 873125"/>
                <a:gd name="connsiteX195" fmla="*/ 1022571 w 1378171"/>
                <a:gd name="connsiteY195" fmla="*/ 457200 h 873125"/>
                <a:gd name="connsiteX196" fmla="*/ 1032096 w 1378171"/>
                <a:gd name="connsiteY196" fmla="*/ 463550 h 873125"/>
                <a:gd name="connsiteX197" fmla="*/ 1044796 w 1378171"/>
                <a:gd name="connsiteY197" fmla="*/ 460375 h 873125"/>
                <a:gd name="connsiteX198" fmla="*/ 1047971 w 1378171"/>
                <a:gd name="connsiteY198" fmla="*/ 415925 h 873125"/>
                <a:gd name="connsiteX199" fmla="*/ 1035271 w 1378171"/>
                <a:gd name="connsiteY199" fmla="*/ 403225 h 873125"/>
                <a:gd name="connsiteX200" fmla="*/ 1025746 w 1378171"/>
                <a:gd name="connsiteY200" fmla="*/ 396875 h 873125"/>
                <a:gd name="connsiteX201" fmla="*/ 1022571 w 1378171"/>
                <a:gd name="connsiteY201" fmla="*/ 377825 h 873125"/>
                <a:gd name="connsiteX202" fmla="*/ 1025746 w 1378171"/>
                <a:gd name="connsiteY202" fmla="*/ 365125 h 873125"/>
                <a:gd name="connsiteX203" fmla="*/ 1060671 w 1378171"/>
                <a:gd name="connsiteY203" fmla="*/ 361950 h 873125"/>
                <a:gd name="connsiteX204" fmla="*/ 1038446 w 1378171"/>
                <a:gd name="connsiteY204" fmla="*/ 320675 h 873125"/>
                <a:gd name="connsiteX205" fmla="*/ 1028921 w 1378171"/>
                <a:gd name="connsiteY205" fmla="*/ 317500 h 873125"/>
                <a:gd name="connsiteX206" fmla="*/ 1009871 w 1378171"/>
                <a:gd name="connsiteY206" fmla="*/ 295275 h 873125"/>
                <a:gd name="connsiteX207" fmla="*/ 1016221 w 1378171"/>
                <a:gd name="connsiteY207" fmla="*/ 266700 h 873125"/>
                <a:gd name="connsiteX208" fmla="*/ 1022571 w 1378171"/>
                <a:gd name="connsiteY208" fmla="*/ 244475 h 873125"/>
                <a:gd name="connsiteX209" fmla="*/ 1038446 w 1378171"/>
                <a:gd name="connsiteY209" fmla="*/ 203200 h 873125"/>
                <a:gd name="connsiteX210" fmla="*/ 1035271 w 1378171"/>
                <a:gd name="connsiteY210" fmla="*/ 177800 h 873125"/>
                <a:gd name="connsiteX211" fmla="*/ 1022571 w 1378171"/>
                <a:gd name="connsiteY211" fmla="*/ 168275 h 873125"/>
                <a:gd name="connsiteX212" fmla="*/ 1000346 w 1378171"/>
                <a:gd name="connsiteY212" fmla="*/ 152400 h 873125"/>
                <a:gd name="connsiteX213" fmla="*/ 987646 w 1378171"/>
                <a:gd name="connsiteY213" fmla="*/ 142875 h 873125"/>
                <a:gd name="connsiteX214" fmla="*/ 971771 w 1378171"/>
                <a:gd name="connsiteY214" fmla="*/ 130175 h 873125"/>
                <a:gd name="connsiteX215" fmla="*/ 955896 w 1378171"/>
                <a:gd name="connsiteY215" fmla="*/ 142875 h 873125"/>
                <a:gd name="connsiteX216" fmla="*/ 924146 w 1378171"/>
                <a:gd name="connsiteY216" fmla="*/ 142875 h 873125"/>
                <a:gd name="connsiteX217" fmla="*/ 911446 w 1378171"/>
                <a:gd name="connsiteY217" fmla="*/ 133350 h 873125"/>
                <a:gd name="connsiteX218" fmla="*/ 901921 w 1378171"/>
                <a:gd name="connsiteY218" fmla="*/ 123825 h 873125"/>
                <a:gd name="connsiteX219" fmla="*/ 889221 w 1378171"/>
                <a:gd name="connsiteY219" fmla="*/ 117475 h 873125"/>
                <a:gd name="connsiteX220" fmla="*/ 873346 w 1378171"/>
                <a:gd name="connsiteY220" fmla="*/ 107950 h 873125"/>
                <a:gd name="connsiteX221" fmla="*/ 832071 w 1378171"/>
                <a:gd name="connsiteY221" fmla="*/ 101600 h 873125"/>
                <a:gd name="connsiteX222" fmla="*/ 793971 w 1378171"/>
                <a:gd name="connsiteY222" fmla="*/ 69850 h 873125"/>
                <a:gd name="connsiteX223" fmla="*/ 781271 w 1378171"/>
                <a:gd name="connsiteY223" fmla="*/ 53975 h 873125"/>
                <a:gd name="connsiteX224" fmla="*/ 768571 w 1378171"/>
                <a:gd name="connsiteY224" fmla="*/ 47625 h 873125"/>
                <a:gd name="connsiteX225" fmla="*/ 746346 w 1378171"/>
                <a:gd name="connsiteY225" fmla="*/ 25400 h 873125"/>
                <a:gd name="connsiteX226" fmla="*/ 724121 w 1378171"/>
                <a:gd name="connsiteY226" fmla="*/ 12700 h 873125"/>
                <a:gd name="connsiteX227" fmla="*/ 698721 w 1378171"/>
                <a:gd name="connsiteY227" fmla="*/ 19050 h 873125"/>
                <a:gd name="connsiteX228" fmla="*/ 676496 w 1378171"/>
                <a:gd name="connsiteY228" fmla="*/ 15875 h 873125"/>
                <a:gd name="connsiteX229" fmla="*/ 641571 w 1378171"/>
                <a:gd name="connsiteY229" fmla="*/ 0 h 873125"/>
                <a:gd name="connsiteX230" fmla="*/ 609821 w 1378171"/>
                <a:gd name="connsiteY230" fmla="*/ 9525 h 873125"/>
                <a:gd name="connsiteX231" fmla="*/ 597121 w 1378171"/>
                <a:gd name="connsiteY231" fmla="*/ 15875 h 873125"/>
                <a:gd name="connsiteX232" fmla="*/ 587596 w 1378171"/>
                <a:gd name="connsiteY232" fmla="*/ 19050 h 873125"/>
                <a:gd name="connsiteX233" fmla="*/ 574896 w 1378171"/>
                <a:gd name="connsiteY233" fmla="*/ 44450 h 873125"/>
                <a:gd name="connsiteX234" fmla="*/ 609821 w 1378171"/>
                <a:gd name="connsiteY234" fmla="*/ 66675 h 873125"/>
                <a:gd name="connsiteX235" fmla="*/ 628871 w 1378171"/>
                <a:gd name="connsiteY235" fmla="*/ 73025 h 873125"/>
                <a:gd name="connsiteX236" fmla="*/ 638396 w 1378171"/>
                <a:gd name="connsiteY236" fmla="*/ 85725 h 873125"/>
                <a:gd name="connsiteX237" fmla="*/ 647921 w 1378171"/>
                <a:gd name="connsiteY237" fmla="*/ 88900 h 873125"/>
                <a:gd name="connsiteX238" fmla="*/ 654271 w 1378171"/>
                <a:gd name="connsiteY238" fmla="*/ 98425 h 873125"/>
                <a:gd name="connsiteX239" fmla="*/ 670146 w 1378171"/>
                <a:gd name="connsiteY239" fmla="*/ 107950 h 873125"/>
                <a:gd name="connsiteX240" fmla="*/ 679671 w 1378171"/>
                <a:gd name="connsiteY240" fmla="*/ 130175 h 873125"/>
                <a:gd name="connsiteX241" fmla="*/ 686021 w 1378171"/>
                <a:gd name="connsiteY241" fmla="*/ 174625 h 873125"/>
                <a:gd name="connsiteX242" fmla="*/ 743171 w 1378171"/>
                <a:gd name="connsiteY242" fmla="*/ 177800 h 873125"/>
                <a:gd name="connsiteX243" fmla="*/ 749521 w 1378171"/>
                <a:gd name="connsiteY243" fmla="*/ 187325 h 873125"/>
                <a:gd name="connsiteX244" fmla="*/ 746346 w 1378171"/>
                <a:gd name="connsiteY244" fmla="*/ 225425 h 873125"/>
                <a:gd name="connsiteX245" fmla="*/ 733646 w 1378171"/>
                <a:gd name="connsiteY245" fmla="*/ 238125 h 873125"/>
                <a:gd name="connsiteX246" fmla="*/ 746346 w 1378171"/>
                <a:gd name="connsiteY246" fmla="*/ 260350 h 873125"/>
                <a:gd name="connsiteX247" fmla="*/ 771746 w 1378171"/>
                <a:gd name="connsiteY247" fmla="*/ 282575 h 873125"/>
                <a:gd name="connsiteX248" fmla="*/ 787621 w 1378171"/>
                <a:gd name="connsiteY248" fmla="*/ 311150 h 873125"/>
                <a:gd name="connsiteX249" fmla="*/ 793971 w 1378171"/>
                <a:gd name="connsiteY249" fmla="*/ 346075 h 873125"/>
                <a:gd name="connsiteX250" fmla="*/ 813021 w 1378171"/>
                <a:gd name="connsiteY250" fmla="*/ 358775 h 873125"/>
                <a:gd name="connsiteX251" fmla="*/ 819371 w 1378171"/>
                <a:gd name="connsiteY251" fmla="*/ 374650 h 873125"/>
                <a:gd name="connsiteX252" fmla="*/ 800321 w 1378171"/>
                <a:gd name="connsiteY252" fmla="*/ 390525 h 873125"/>
                <a:gd name="connsiteX253" fmla="*/ 784446 w 1378171"/>
                <a:gd name="connsiteY253" fmla="*/ 393700 h 873125"/>
                <a:gd name="connsiteX254" fmla="*/ 727296 w 1378171"/>
                <a:gd name="connsiteY254" fmla="*/ 412750 h 873125"/>
                <a:gd name="connsiteX255" fmla="*/ 720946 w 1378171"/>
                <a:gd name="connsiteY255" fmla="*/ 422275 h 873125"/>
                <a:gd name="connsiteX256" fmla="*/ 711421 w 1378171"/>
                <a:gd name="connsiteY256" fmla="*/ 431800 h 873125"/>
                <a:gd name="connsiteX257" fmla="*/ 705071 w 1378171"/>
                <a:gd name="connsiteY257" fmla="*/ 450850 h 873125"/>
                <a:gd name="connsiteX258" fmla="*/ 660621 w 1378171"/>
                <a:gd name="connsiteY258" fmla="*/ 466725 h 873125"/>
                <a:gd name="connsiteX259" fmla="*/ 565371 w 1378171"/>
                <a:gd name="connsiteY259" fmla="*/ 450850 h 873125"/>
                <a:gd name="connsiteX260" fmla="*/ 552671 w 1378171"/>
                <a:gd name="connsiteY260" fmla="*/ 431800 h 873125"/>
                <a:gd name="connsiteX261" fmla="*/ 552671 w 1378171"/>
                <a:gd name="connsiteY261" fmla="*/ 403225 h 873125"/>
                <a:gd name="connsiteX262" fmla="*/ 568546 w 1378171"/>
                <a:gd name="connsiteY262" fmla="*/ 393700 h 873125"/>
                <a:gd name="connsiteX263" fmla="*/ 574896 w 1378171"/>
                <a:gd name="connsiteY263" fmla="*/ 358775 h 873125"/>
                <a:gd name="connsiteX264" fmla="*/ 578071 w 1378171"/>
                <a:gd name="connsiteY264" fmla="*/ 349250 h 873125"/>
                <a:gd name="connsiteX265" fmla="*/ 574896 w 1378171"/>
                <a:gd name="connsiteY265" fmla="*/ 355600 h 87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Lst>
              <a:rect l="l" t="t" r="r" b="b"/>
              <a:pathLst>
                <a:path w="1378171" h="873125">
                  <a:moveTo>
                    <a:pt x="574896" y="355600"/>
                  </a:moveTo>
                  <a:lnTo>
                    <a:pt x="574896" y="355600"/>
                  </a:lnTo>
                  <a:cubicBezTo>
                    <a:pt x="583363" y="348192"/>
                    <a:pt x="591589" y="340499"/>
                    <a:pt x="600296" y="333375"/>
                  </a:cubicBezTo>
                  <a:cubicBezTo>
                    <a:pt x="603249" y="330959"/>
                    <a:pt x="610569" y="330767"/>
                    <a:pt x="609821" y="327025"/>
                  </a:cubicBezTo>
                  <a:cubicBezTo>
                    <a:pt x="608783" y="321836"/>
                    <a:pt x="601354" y="320675"/>
                    <a:pt x="597121" y="317500"/>
                  </a:cubicBezTo>
                  <a:cubicBezTo>
                    <a:pt x="583982" y="284653"/>
                    <a:pt x="594953" y="320736"/>
                    <a:pt x="597121" y="273050"/>
                  </a:cubicBezTo>
                  <a:cubicBezTo>
                    <a:pt x="597748" y="259265"/>
                    <a:pt x="599382" y="244458"/>
                    <a:pt x="593946" y="231775"/>
                  </a:cubicBezTo>
                  <a:cubicBezTo>
                    <a:pt x="584690" y="210179"/>
                    <a:pt x="574731" y="208437"/>
                    <a:pt x="559021" y="203200"/>
                  </a:cubicBezTo>
                  <a:cubicBezTo>
                    <a:pt x="555846" y="197908"/>
                    <a:pt x="552919" y="192460"/>
                    <a:pt x="549496" y="187325"/>
                  </a:cubicBezTo>
                  <a:cubicBezTo>
                    <a:pt x="546561" y="182922"/>
                    <a:pt x="542541" y="179251"/>
                    <a:pt x="539971" y="174625"/>
                  </a:cubicBezTo>
                  <a:cubicBezTo>
                    <a:pt x="533387" y="162774"/>
                    <a:pt x="536521" y="156325"/>
                    <a:pt x="524096" y="149225"/>
                  </a:cubicBezTo>
                  <a:cubicBezTo>
                    <a:pt x="520307" y="147060"/>
                    <a:pt x="515675" y="146906"/>
                    <a:pt x="511396" y="146050"/>
                  </a:cubicBezTo>
                  <a:cubicBezTo>
                    <a:pt x="483457" y="140462"/>
                    <a:pt x="501358" y="145879"/>
                    <a:pt x="482821" y="139700"/>
                  </a:cubicBezTo>
                  <a:cubicBezTo>
                    <a:pt x="477529" y="133350"/>
                    <a:pt x="472791" y="126495"/>
                    <a:pt x="466946" y="120650"/>
                  </a:cubicBezTo>
                  <a:cubicBezTo>
                    <a:pt x="460605" y="114309"/>
                    <a:pt x="449126" y="110982"/>
                    <a:pt x="441546" y="107950"/>
                  </a:cubicBezTo>
                  <a:cubicBezTo>
                    <a:pt x="439733" y="117014"/>
                    <a:pt x="437886" y="127557"/>
                    <a:pt x="435196" y="136525"/>
                  </a:cubicBezTo>
                  <a:cubicBezTo>
                    <a:pt x="433273" y="142936"/>
                    <a:pt x="431839" y="149588"/>
                    <a:pt x="428846" y="155575"/>
                  </a:cubicBezTo>
                  <a:cubicBezTo>
                    <a:pt x="426729" y="159808"/>
                    <a:pt x="425190" y="164384"/>
                    <a:pt x="422496" y="168275"/>
                  </a:cubicBezTo>
                  <a:cubicBezTo>
                    <a:pt x="415627" y="178196"/>
                    <a:pt x="400271" y="196850"/>
                    <a:pt x="400271" y="196850"/>
                  </a:cubicBezTo>
                  <a:cubicBezTo>
                    <a:pt x="427469" y="224048"/>
                    <a:pt x="406432" y="195868"/>
                    <a:pt x="384396" y="215900"/>
                  </a:cubicBezTo>
                  <a:cubicBezTo>
                    <a:pt x="377938" y="221771"/>
                    <a:pt x="378046" y="241300"/>
                    <a:pt x="378046" y="241300"/>
                  </a:cubicBezTo>
                  <a:cubicBezTo>
                    <a:pt x="380163" y="244475"/>
                    <a:pt x="383975" y="247032"/>
                    <a:pt x="384396" y="250825"/>
                  </a:cubicBezTo>
                  <a:cubicBezTo>
                    <a:pt x="386353" y="268434"/>
                    <a:pt x="381679" y="269417"/>
                    <a:pt x="371696" y="279400"/>
                  </a:cubicBezTo>
                  <a:cubicBezTo>
                    <a:pt x="373813" y="283633"/>
                    <a:pt x="376182" y="287750"/>
                    <a:pt x="378046" y="292100"/>
                  </a:cubicBezTo>
                  <a:cubicBezTo>
                    <a:pt x="379364" y="295176"/>
                    <a:pt x="383834" y="299534"/>
                    <a:pt x="381221" y="301625"/>
                  </a:cubicBezTo>
                  <a:cubicBezTo>
                    <a:pt x="376194" y="305647"/>
                    <a:pt x="368505" y="303648"/>
                    <a:pt x="362171" y="304800"/>
                  </a:cubicBezTo>
                  <a:cubicBezTo>
                    <a:pt x="356862" y="305765"/>
                    <a:pt x="351588" y="306917"/>
                    <a:pt x="346296" y="307975"/>
                  </a:cubicBezTo>
                  <a:cubicBezTo>
                    <a:pt x="339946" y="327025"/>
                    <a:pt x="336923" y="347530"/>
                    <a:pt x="327246" y="365125"/>
                  </a:cubicBezTo>
                  <a:cubicBezTo>
                    <a:pt x="324499" y="370119"/>
                    <a:pt x="313616" y="366237"/>
                    <a:pt x="311371" y="371475"/>
                  </a:cubicBezTo>
                  <a:cubicBezTo>
                    <a:pt x="309126" y="376713"/>
                    <a:pt x="315172" y="382252"/>
                    <a:pt x="317721" y="387350"/>
                  </a:cubicBezTo>
                  <a:cubicBezTo>
                    <a:pt x="319428" y="390763"/>
                    <a:pt x="322178" y="393562"/>
                    <a:pt x="324071" y="396875"/>
                  </a:cubicBezTo>
                  <a:cubicBezTo>
                    <a:pt x="326419" y="400984"/>
                    <a:pt x="328304" y="405342"/>
                    <a:pt x="330421" y="409575"/>
                  </a:cubicBezTo>
                  <a:cubicBezTo>
                    <a:pt x="331479" y="414867"/>
                    <a:pt x="330141" y="421304"/>
                    <a:pt x="333596" y="425450"/>
                  </a:cubicBezTo>
                  <a:cubicBezTo>
                    <a:pt x="336390" y="428802"/>
                    <a:pt x="341947" y="428263"/>
                    <a:pt x="346296" y="428625"/>
                  </a:cubicBezTo>
                  <a:cubicBezTo>
                    <a:pt x="367416" y="430385"/>
                    <a:pt x="388629" y="430742"/>
                    <a:pt x="409796" y="431800"/>
                  </a:cubicBezTo>
                  <a:cubicBezTo>
                    <a:pt x="423032" y="445036"/>
                    <a:pt x="431074" y="446395"/>
                    <a:pt x="419321" y="469900"/>
                  </a:cubicBezTo>
                  <a:cubicBezTo>
                    <a:pt x="417204" y="474133"/>
                    <a:pt x="410854" y="474133"/>
                    <a:pt x="406621" y="476250"/>
                  </a:cubicBezTo>
                  <a:cubicBezTo>
                    <a:pt x="393116" y="496507"/>
                    <a:pt x="386061" y="498358"/>
                    <a:pt x="397096" y="527050"/>
                  </a:cubicBezTo>
                  <a:cubicBezTo>
                    <a:pt x="398996" y="531989"/>
                    <a:pt x="405563" y="533400"/>
                    <a:pt x="409796" y="536575"/>
                  </a:cubicBezTo>
                  <a:cubicBezTo>
                    <a:pt x="407679" y="547158"/>
                    <a:pt x="405873" y="557808"/>
                    <a:pt x="403446" y="568325"/>
                  </a:cubicBezTo>
                  <a:cubicBezTo>
                    <a:pt x="402693" y="571586"/>
                    <a:pt x="399352" y="574632"/>
                    <a:pt x="400271" y="577850"/>
                  </a:cubicBezTo>
                  <a:cubicBezTo>
                    <a:pt x="401725" y="582938"/>
                    <a:pt x="407073" y="586012"/>
                    <a:pt x="409796" y="590550"/>
                  </a:cubicBezTo>
                  <a:cubicBezTo>
                    <a:pt x="413449" y="596638"/>
                    <a:pt x="416146" y="603250"/>
                    <a:pt x="419321" y="609600"/>
                  </a:cubicBezTo>
                  <a:cubicBezTo>
                    <a:pt x="420379" y="619125"/>
                    <a:pt x="416746" y="630508"/>
                    <a:pt x="422496" y="638175"/>
                  </a:cubicBezTo>
                  <a:cubicBezTo>
                    <a:pt x="427073" y="644278"/>
                    <a:pt x="444515" y="630904"/>
                    <a:pt x="447896" y="628650"/>
                  </a:cubicBezTo>
                  <a:cubicBezTo>
                    <a:pt x="450013" y="624417"/>
                    <a:pt x="451216" y="619586"/>
                    <a:pt x="454246" y="615950"/>
                  </a:cubicBezTo>
                  <a:cubicBezTo>
                    <a:pt x="464858" y="603215"/>
                    <a:pt x="474190" y="612205"/>
                    <a:pt x="489171" y="615950"/>
                  </a:cubicBezTo>
                  <a:cubicBezTo>
                    <a:pt x="491288" y="621242"/>
                    <a:pt x="496639" y="626236"/>
                    <a:pt x="495521" y="631825"/>
                  </a:cubicBezTo>
                  <a:cubicBezTo>
                    <a:pt x="492616" y="646352"/>
                    <a:pt x="483380" y="647514"/>
                    <a:pt x="473296" y="650875"/>
                  </a:cubicBezTo>
                  <a:cubicBezTo>
                    <a:pt x="464825" y="663582"/>
                    <a:pt x="463975" y="659187"/>
                    <a:pt x="473296" y="676275"/>
                  </a:cubicBezTo>
                  <a:cubicBezTo>
                    <a:pt x="476950" y="682975"/>
                    <a:pt x="485996" y="695325"/>
                    <a:pt x="485996" y="695325"/>
                  </a:cubicBezTo>
                  <a:cubicBezTo>
                    <a:pt x="483586" y="704964"/>
                    <a:pt x="479400" y="714006"/>
                    <a:pt x="485996" y="723900"/>
                  </a:cubicBezTo>
                  <a:cubicBezTo>
                    <a:pt x="487852" y="726685"/>
                    <a:pt x="492346" y="726017"/>
                    <a:pt x="495521" y="727075"/>
                  </a:cubicBezTo>
                  <a:cubicBezTo>
                    <a:pt x="497638" y="731308"/>
                    <a:pt x="501871" y="735042"/>
                    <a:pt x="501871" y="739775"/>
                  </a:cubicBezTo>
                  <a:cubicBezTo>
                    <a:pt x="501871" y="750568"/>
                    <a:pt x="498695" y="761209"/>
                    <a:pt x="495521" y="771525"/>
                  </a:cubicBezTo>
                  <a:cubicBezTo>
                    <a:pt x="494399" y="775172"/>
                    <a:pt x="491389" y="777945"/>
                    <a:pt x="489171" y="781050"/>
                  </a:cubicBezTo>
                  <a:cubicBezTo>
                    <a:pt x="486095" y="785356"/>
                    <a:pt x="483664" y="790306"/>
                    <a:pt x="479646" y="793750"/>
                  </a:cubicBezTo>
                  <a:cubicBezTo>
                    <a:pt x="476052" y="796830"/>
                    <a:pt x="471378" y="798438"/>
                    <a:pt x="466946" y="800100"/>
                  </a:cubicBezTo>
                  <a:cubicBezTo>
                    <a:pt x="445029" y="808319"/>
                    <a:pt x="387064" y="806329"/>
                    <a:pt x="384396" y="806450"/>
                  </a:cubicBezTo>
                  <a:cubicBezTo>
                    <a:pt x="380163" y="804333"/>
                    <a:pt x="376046" y="801964"/>
                    <a:pt x="371696" y="800100"/>
                  </a:cubicBezTo>
                  <a:cubicBezTo>
                    <a:pt x="368620" y="798782"/>
                    <a:pt x="364784" y="799016"/>
                    <a:pt x="362171" y="796925"/>
                  </a:cubicBezTo>
                  <a:cubicBezTo>
                    <a:pt x="359191" y="794541"/>
                    <a:pt x="358752" y="789843"/>
                    <a:pt x="355821" y="787400"/>
                  </a:cubicBezTo>
                  <a:cubicBezTo>
                    <a:pt x="351957" y="784180"/>
                    <a:pt x="330737" y="775969"/>
                    <a:pt x="327246" y="774700"/>
                  </a:cubicBezTo>
                  <a:cubicBezTo>
                    <a:pt x="316116" y="770653"/>
                    <a:pt x="304247" y="766430"/>
                    <a:pt x="292321" y="765175"/>
                  </a:cubicBezTo>
                  <a:cubicBezTo>
                    <a:pt x="277548" y="763620"/>
                    <a:pt x="262688" y="763058"/>
                    <a:pt x="247871" y="762000"/>
                  </a:cubicBezTo>
                  <a:cubicBezTo>
                    <a:pt x="211436" y="732852"/>
                    <a:pt x="247288" y="758534"/>
                    <a:pt x="222471" y="746125"/>
                  </a:cubicBezTo>
                  <a:cubicBezTo>
                    <a:pt x="210647" y="740213"/>
                    <a:pt x="213954" y="739027"/>
                    <a:pt x="203421" y="730250"/>
                  </a:cubicBezTo>
                  <a:cubicBezTo>
                    <a:pt x="200490" y="727807"/>
                    <a:pt x="197309" y="725607"/>
                    <a:pt x="193896" y="723900"/>
                  </a:cubicBezTo>
                  <a:cubicBezTo>
                    <a:pt x="185334" y="719619"/>
                    <a:pt x="174849" y="716107"/>
                    <a:pt x="165321" y="714375"/>
                  </a:cubicBezTo>
                  <a:cubicBezTo>
                    <a:pt x="157958" y="713036"/>
                    <a:pt x="150504" y="712258"/>
                    <a:pt x="143096" y="711200"/>
                  </a:cubicBezTo>
                  <a:cubicBezTo>
                    <a:pt x="134629" y="705908"/>
                    <a:pt x="125117" y="702004"/>
                    <a:pt x="117696" y="695325"/>
                  </a:cubicBezTo>
                  <a:cubicBezTo>
                    <a:pt x="114178" y="692159"/>
                    <a:pt x="114693" y="685972"/>
                    <a:pt x="111346" y="682625"/>
                  </a:cubicBezTo>
                  <a:cubicBezTo>
                    <a:pt x="107999" y="679278"/>
                    <a:pt x="102432" y="679115"/>
                    <a:pt x="98646" y="676275"/>
                  </a:cubicBezTo>
                  <a:cubicBezTo>
                    <a:pt x="93857" y="672683"/>
                    <a:pt x="90179" y="667808"/>
                    <a:pt x="85946" y="663575"/>
                  </a:cubicBezTo>
                  <a:cubicBezTo>
                    <a:pt x="59488" y="664633"/>
                    <a:pt x="32765" y="662869"/>
                    <a:pt x="6571" y="666750"/>
                  </a:cubicBezTo>
                  <a:cubicBezTo>
                    <a:pt x="2796" y="667309"/>
                    <a:pt x="761" y="672497"/>
                    <a:pt x="221" y="676275"/>
                  </a:cubicBezTo>
                  <a:cubicBezTo>
                    <a:pt x="-1534" y="688557"/>
                    <a:pt x="7439" y="693090"/>
                    <a:pt x="16096" y="698500"/>
                  </a:cubicBezTo>
                  <a:cubicBezTo>
                    <a:pt x="20110" y="701008"/>
                    <a:pt x="24945" y="702099"/>
                    <a:pt x="28796" y="704850"/>
                  </a:cubicBezTo>
                  <a:cubicBezTo>
                    <a:pt x="32450" y="707460"/>
                    <a:pt x="34513" y="711995"/>
                    <a:pt x="38321" y="714375"/>
                  </a:cubicBezTo>
                  <a:cubicBezTo>
                    <a:pt x="47539" y="720136"/>
                    <a:pt x="56866" y="721034"/>
                    <a:pt x="66896" y="723900"/>
                  </a:cubicBezTo>
                  <a:cubicBezTo>
                    <a:pt x="89062" y="730233"/>
                    <a:pt x="60717" y="724832"/>
                    <a:pt x="98646" y="730250"/>
                  </a:cubicBezTo>
                  <a:cubicBezTo>
                    <a:pt x="111970" y="736912"/>
                    <a:pt x="111217" y="734862"/>
                    <a:pt x="120871" y="746125"/>
                  </a:cubicBezTo>
                  <a:cubicBezTo>
                    <a:pt x="124315" y="750143"/>
                    <a:pt x="126378" y="755381"/>
                    <a:pt x="130396" y="758825"/>
                  </a:cubicBezTo>
                  <a:cubicBezTo>
                    <a:pt x="133990" y="761905"/>
                    <a:pt x="138702" y="763417"/>
                    <a:pt x="143096" y="765175"/>
                  </a:cubicBezTo>
                  <a:cubicBezTo>
                    <a:pt x="149311" y="767661"/>
                    <a:pt x="155504" y="770695"/>
                    <a:pt x="162146" y="771525"/>
                  </a:cubicBezTo>
                  <a:cubicBezTo>
                    <a:pt x="192901" y="775369"/>
                    <a:pt x="179179" y="773027"/>
                    <a:pt x="203421" y="777875"/>
                  </a:cubicBezTo>
                  <a:cubicBezTo>
                    <a:pt x="207654" y="779992"/>
                    <a:pt x="211771" y="782361"/>
                    <a:pt x="216121" y="784225"/>
                  </a:cubicBezTo>
                  <a:cubicBezTo>
                    <a:pt x="219197" y="785543"/>
                    <a:pt x="222501" y="786256"/>
                    <a:pt x="225646" y="787400"/>
                  </a:cubicBezTo>
                  <a:cubicBezTo>
                    <a:pt x="234144" y="790490"/>
                    <a:pt x="242852" y="793101"/>
                    <a:pt x="251046" y="796925"/>
                  </a:cubicBezTo>
                  <a:cubicBezTo>
                    <a:pt x="258778" y="800533"/>
                    <a:pt x="265639" y="805809"/>
                    <a:pt x="273271" y="809625"/>
                  </a:cubicBezTo>
                  <a:cubicBezTo>
                    <a:pt x="278369" y="812174"/>
                    <a:pt x="284223" y="813103"/>
                    <a:pt x="289146" y="815975"/>
                  </a:cubicBezTo>
                  <a:cubicBezTo>
                    <a:pt x="297010" y="820562"/>
                    <a:pt x="303690" y="826962"/>
                    <a:pt x="311371" y="831850"/>
                  </a:cubicBezTo>
                  <a:cubicBezTo>
                    <a:pt x="315364" y="834391"/>
                    <a:pt x="319934" y="835901"/>
                    <a:pt x="324071" y="838200"/>
                  </a:cubicBezTo>
                  <a:cubicBezTo>
                    <a:pt x="328880" y="840872"/>
                    <a:pt x="346026" y="852089"/>
                    <a:pt x="352646" y="854075"/>
                  </a:cubicBezTo>
                  <a:cubicBezTo>
                    <a:pt x="358812" y="855925"/>
                    <a:pt x="365346" y="856192"/>
                    <a:pt x="371696" y="857250"/>
                  </a:cubicBezTo>
                  <a:cubicBezTo>
                    <a:pt x="376552" y="859192"/>
                    <a:pt x="390460" y="865116"/>
                    <a:pt x="397096" y="866775"/>
                  </a:cubicBezTo>
                  <a:cubicBezTo>
                    <a:pt x="405971" y="868994"/>
                    <a:pt x="423529" y="871710"/>
                    <a:pt x="432021" y="873125"/>
                  </a:cubicBezTo>
                  <a:lnTo>
                    <a:pt x="546321" y="869950"/>
                  </a:lnTo>
                  <a:cubicBezTo>
                    <a:pt x="552262" y="869207"/>
                    <a:pt x="555281" y="861925"/>
                    <a:pt x="559021" y="857250"/>
                  </a:cubicBezTo>
                  <a:cubicBezTo>
                    <a:pt x="563789" y="851291"/>
                    <a:pt x="569308" y="845440"/>
                    <a:pt x="571721" y="838200"/>
                  </a:cubicBezTo>
                  <a:cubicBezTo>
                    <a:pt x="576393" y="824185"/>
                    <a:pt x="573399" y="831668"/>
                    <a:pt x="581246" y="815975"/>
                  </a:cubicBezTo>
                  <a:cubicBezTo>
                    <a:pt x="582308" y="810665"/>
                    <a:pt x="580669" y="775422"/>
                    <a:pt x="600296" y="777875"/>
                  </a:cubicBezTo>
                  <a:cubicBezTo>
                    <a:pt x="605547" y="778531"/>
                    <a:pt x="608763" y="784225"/>
                    <a:pt x="612996" y="787400"/>
                  </a:cubicBezTo>
                  <a:cubicBezTo>
                    <a:pt x="614054" y="792692"/>
                    <a:pt x="613494" y="798590"/>
                    <a:pt x="616171" y="803275"/>
                  </a:cubicBezTo>
                  <a:cubicBezTo>
                    <a:pt x="618064" y="806588"/>
                    <a:pt x="622189" y="808122"/>
                    <a:pt x="625696" y="809625"/>
                  </a:cubicBezTo>
                  <a:cubicBezTo>
                    <a:pt x="629707" y="811344"/>
                    <a:pt x="634200" y="811601"/>
                    <a:pt x="638396" y="812800"/>
                  </a:cubicBezTo>
                  <a:cubicBezTo>
                    <a:pt x="641614" y="813719"/>
                    <a:pt x="644746" y="814917"/>
                    <a:pt x="647921" y="815975"/>
                  </a:cubicBezTo>
                  <a:cubicBezTo>
                    <a:pt x="660621" y="811742"/>
                    <a:pt x="674047" y="809262"/>
                    <a:pt x="686021" y="803275"/>
                  </a:cubicBezTo>
                  <a:cubicBezTo>
                    <a:pt x="689434" y="801568"/>
                    <a:pt x="689888" y="796647"/>
                    <a:pt x="692371" y="793750"/>
                  </a:cubicBezTo>
                  <a:cubicBezTo>
                    <a:pt x="700723" y="784006"/>
                    <a:pt x="707488" y="776623"/>
                    <a:pt x="720946" y="774700"/>
                  </a:cubicBezTo>
                  <a:cubicBezTo>
                    <a:pt x="737742" y="772301"/>
                    <a:pt x="754813" y="772583"/>
                    <a:pt x="771746" y="771525"/>
                  </a:cubicBezTo>
                  <a:cubicBezTo>
                    <a:pt x="778096" y="770467"/>
                    <a:pt x="785038" y="771229"/>
                    <a:pt x="790796" y="768350"/>
                  </a:cubicBezTo>
                  <a:cubicBezTo>
                    <a:pt x="794209" y="766643"/>
                    <a:pt x="793833" y="760718"/>
                    <a:pt x="797146" y="758825"/>
                  </a:cubicBezTo>
                  <a:cubicBezTo>
                    <a:pt x="801831" y="756148"/>
                    <a:pt x="807729" y="756708"/>
                    <a:pt x="813021" y="755650"/>
                  </a:cubicBezTo>
                  <a:cubicBezTo>
                    <a:pt x="817254" y="758825"/>
                    <a:pt x="821234" y="762370"/>
                    <a:pt x="825721" y="765175"/>
                  </a:cubicBezTo>
                  <a:cubicBezTo>
                    <a:pt x="829735" y="767683"/>
                    <a:pt x="835074" y="768178"/>
                    <a:pt x="838421" y="771525"/>
                  </a:cubicBezTo>
                  <a:cubicBezTo>
                    <a:pt x="855354" y="788458"/>
                    <a:pt x="825721" y="775758"/>
                    <a:pt x="851121" y="784225"/>
                  </a:cubicBezTo>
                  <a:cubicBezTo>
                    <a:pt x="853238" y="788458"/>
                    <a:pt x="856111" y="792392"/>
                    <a:pt x="857471" y="796925"/>
                  </a:cubicBezTo>
                  <a:cubicBezTo>
                    <a:pt x="859321" y="803091"/>
                    <a:pt x="857767" y="810217"/>
                    <a:pt x="860646" y="815975"/>
                  </a:cubicBezTo>
                  <a:cubicBezTo>
                    <a:pt x="862353" y="819388"/>
                    <a:pt x="866758" y="820618"/>
                    <a:pt x="870171" y="822325"/>
                  </a:cubicBezTo>
                  <a:cubicBezTo>
                    <a:pt x="874726" y="824602"/>
                    <a:pt x="888327" y="827658"/>
                    <a:pt x="892396" y="828675"/>
                  </a:cubicBezTo>
                  <a:cubicBezTo>
                    <a:pt x="898746" y="827617"/>
                    <a:pt x="908034" y="830959"/>
                    <a:pt x="911446" y="825500"/>
                  </a:cubicBezTo>
                  <a:cubicBezTo>
                    <a:pt x="918037" y="814955"/>
                    <a:pt x="907168" y="801620"/>
                    <a:pt x="901921" y="793750"/>
                  </a:cubicBezTo>
                  <a:cubicBezTo>
                    <a:pt x="900863" y="789517"/>
                    <a:pt x="895660" y="784136"/>
                    <a:pt x="898746" y="781050"/>
                  </a:cubicBezTo>
                  <a:cubicBezTo>
                    <a:pt x="900004" y="779792"/>
                    <a:pt x="927747" y="773006"/>
                    <a:pt x="933671" y="771525"/>
                  </a:cubicBezTo>
                  <a:cubicBezTo>
                    <a:pt x="938963" y="766233"/>
                    <a:pt x="944952" y="761557"/>
                    <a:pt x="949546" y="755650"/>
                  </a:cubicBezTo>
                  <a:cubicBezTo>
                    <a:pt x="952452" y="751914"/>
                    <a:pt x="951304" y="744098"/>
                    <a:pt x="955896" y="742950"/>
                  </a:cubicBezTo>
                  <a:cubicBezTo>
                    <a:pt x="962390" y="741327"/>
                    <a:pt x="968596" y="747183"/>
                    <a:pt x="974946" y="749300"/>
                  </a:cubicBezTo>
                  <a:cubicBezTo>
                    <a:pt x="978121" y="753533"/>
                    <a:pt x="980729" y="758258"/>
                    <a:pt x="984471" y="762000"/>
                  </a:cubicBezTo>
                  <a:cubicBezTo>
                    <a:pt x="987169" y="764698"/>
                    <a:pt x="991653" y="765338"/>
                    <a:pt x="993996" y="768350"/>
                  </a:cubicBezTo>
                  <a:cubicBezTo>
                    <a:pt x="1019534" y="801185"/>
                    <a:pt x="994702" y="782579"/>
                    <a:pt x="1016221" y="796925"/>
                  </a:cubicBezTo>
                  <a:cubicBezTo>
                    <a:pt x="1020454" y="803275"/>
                    <a:pt x="1023851" y="810271"/>
                    <a:pt x="1028921" y="815975"/>
                  </a:cubicBezTo>
                  <a:cubicBezTo>
                    <a:pt x="1048450" y="837945"/>
                    <a:pt x="1067167" y="822662"/>
                    <a:pt x="1098771" y="819150"/>
                  </a:cubicBezTo>
                  <a:cubicBezTo>
                    <a:pt x="1108703" y="814184"/>
                    <a:pt x="1114560" y="812929"/>
                    <a:pt x="1120996" y="803275"/>
                  </a:cubicBezTo>
                  <a:cubicBezTo>
                    <a:pt x="1122852" y="800490"/>
                    <a:pt x="1122397" y="796588"/>
                    <a:pt x="1124171" y="793750"/>
                  </a:cubicBezTo>
                  <a:cubicBezTo>
                    <a:pt x="1134948" y="776507"/>
                    <a:pt x="1137082" y="779745"/>
                    <a:pt x="1149571" y="765175"/>
                  </a:cubicBezTo>
                  <a:cubicBezTo>
                    <a:pt x="1152054" y="762278"/>
                    <a:pt x="1153804" y="758825"/>
                    <a:pt x="1155921" y="755650"/>
                  </a:cubicBezTo>
                  <a:cubicBezTo>
                    <a:pt x="1156979" y="751417"/>
                    <a:pt x="1157324" y="746938"/>
                    <a:pt x="1159096" y="742950"/>
                  </a:cubicBezTo>
                  <a:cubicBezTo>
                    <a:pt x="1175389" y="706291"/>
                    <a:pt x="1162227" y="743038"/>
                    <a:pt x="1174971" y="717550"/>
                  </a:cubicBezTo>
                  <a:cubicBezTo>
                    <a:pt x="1176468" y="714557"/>
                    <a:pt x="1176787" y="711083"/>
                    <a:pt x="1178146" y="708025"/>
                  </a:cubicBezTo>
                  <a:cubicBezTo>
                    <a:pt x="1180768" y="702126"/>
                    <a:pt x="1192418" y="678834"/>
                    <a:pt x="1197196" y="673100"/>
                  </a:cubicBezTo>
                  <a:cubicBezTo>
                    <a:pt x="1203903" y="665051"/>
                    <a:pt x="1213609" y="659592"/>
                    <a:pt x="1219421" y="650875"/>
                  </a:cubicBezTo>
                  <a:cubicBezTo>
                    <a:pt x="1234612" y="628089"/>
                    <a:pt x="1226725" y="637221"/>
                    <a:pt x="1241646" y="622300"/>
                  </a:cubicBezTo>
                  <a:cubicBezTo>
                    <a:pt x="1246626" y="624790"/>
                    <a:pt x="1259383" y="630512"/>
                    <a:pt x="1263871" y="635000"/>
                  </a:cubicBezTo>
                  <a:cubicBezTo>
                    <a:pt x="1266569" y="637698"/>
                    <a:pt x="1268104" y="641350"/>
                    <a:pt x="1270221" y="644525"/>
                  </a:cubicBezTo>
                  <a:cubicBezTo>
                    <a:pt x="1278017" y="675710"/>
                    <a:pt x="1266730" y="637543"/>
                    <a:pt x="1282921" y="669925"/>
                  </a:cubicBezTo>
                  <a:cubicBezTo>
                    <a:pt x="1284872" y="673828"/>
                    <a:pt x="1284842" y="678445"/>
                    <a:pt x="1286096" y="682625"/>
                  </a:cubicBezTo>
                  <a:cubicBezTo>
                    <a:pt x="1288019" y="689036"/>
                    <a:pt x="1290329" y="695325"/>
                    <a:pt x="1292446" y="701675"/>
                  </a:cubicBezTo>
                  <a:cubicBezTo>
                    <a:pt x="1294563" y="708025"/>
                    <a:pt x="1294063" y="715992"/>
                    <a:pt x="1298796" y="720725"/>
                  </a:cubicBezTo>
                  <a:cubicBezTo>
                    <a:pt x="1311019" y="732948"/>
                    <a:pt x="1305830" y="726514"/>
                    <a:pt x="1314671" y="739775"/>
                  </a:cubicBezTo>
                  <a:cubicBezTo>
                    <a:pt x="1320846" y="764476"/>
                    <a:pt x="1315544" y="760988"/>
                    <a:pt x="1362296" y="749300"/>
                  </a:cubicBezTo>
                  <a:cubicBezTo>
                    <a:pt x="1365998" y="748375"/>
                    <a:pt x="1366203" y="742706"/>
                    <a:pt x="1368646" y="739775"/>
                  </a:cubicBezTo>
                  <a:cubicBezTo>
                    <a:pt x="1371521" y="736326"/>
                    <a:pt x="1374996" y="733425"/>
                    <a:pt x="1378171" y="730250"/>
                  </a:cubicBezTo>
                  <a:cubicBezTo>
                    <a:pt x="1376054" y="718608"/>
                    <a:pt x="1375072" y="706702"/>
                    <a:pt x="1371821" y="695325"/>
                  </a:cubicBezTo>
                  <a:cubicBezTo>
                    <a:pt x="1370773" y="691656"/>
                    <a:pt x="1366974" y="689307"/>
                    <a:pt x="1365471" y="685800"/>
                  </a:cubicBezTo>
                  <a:cubicBezTo>
                    <a:pt x="1363752" y="681789"/>
                    <a:pt x="1363676" y="677240"/>
                    <a:pt x="1362296" y="673100"/>
                  </a:cubicBezTo>
                  <a:cubicBezTo>
                    <a:pt x="1360494" y="667693"/>
                    <a:pt x="1357947" y="662561"/>
                    <a:pt x="1355946" y="657225"/>
                  </a:cubicBezTo>
                  <a:cubicBezTo>
                    <a:pt x="1354771" y="654091"/>
                    <a:pt x="1354431" y="650606"/>
                    <a:pt x="1352771" y="647700"/>
                  </a:cubicBezTo>
                  <a:cubicBezTo>
                    <a:pt x="1350146" y="643106"/>
                    <a:pt x="1346421" y="639233"/>
                    <a:pt x="1343246" y="635000"/>
                  </a:cubicBezTo>
                  <a:cubicBezTo>
                    <a:pt x="1335561" y="611945"/>
                    <a:pt x="1346564" y="641608"/>
                    <a:pt x="1330546" y="612775"/>
                  </a:cubicBezTo>
                  <a:cubicBezTo>
                    <a:pt x="1327778" y="607793"/>
                    <a:pt x="1326925" y="601903"/>
                    <a:pt x="1324196" y="596900"/>
                  </a:cubicBezTo>
                  <a:cubicBezTo>
                    <a:pt x="1320542" y="590200"/>
                    <a:pt x="1313909" y="585090"/>
                    <a:pt x="1311496" y="577850"/>
                  </a:cubicBezTo>
                  <a:cubicBezTo>
                    <a:pt x="1307492" y="565838"/>
                    <a:pt x="1309895" y="568313"/>
                    <a:pt x="1298796" y="558800"/>
                  </a:cubicBezTo>
                  <a:cubicBezTo>
                    <a:pt x="1294778" y="555356"/>
                    <a:pt x="1290829" y="551642"/>
                    <a:pt x="1286096" y="549275"/>
                  </a:cubicBezTo>
                  <a:cubicBezTo>
                    <a:pt x="1280109" y="546282"/>
                    <a:pt x="1267046" y="542925"/>
                    <a:pt x="1267046" y="542925"/>
                  </a:cubicBezTo>
                  <a:cubicBezTo>
                    <a:pt x="1253288" y="543983"/>
                    <a:pt x="1239116" y="542588"/>
                    <a:pt x="1225771" y="546100"/>
                  </a:cubicBezTo>
                  <a:cubicBezTo>
                    <a:pt x="1201943" y="552371"/>
                    <a:pt x="1211560" y="559188"/>
                    <a:pt x="1197196" y="571500"/>
                  </a:cubicBezTo>
                  <a:cubicBezTo>
                    <a:pt x="1193602" y="574580"/>
                    <a:pt x="1188347" y="575099"/>
                    <a:pt x="1184496" y="577850"/>
                  </a:cubicBezTo>
                  <a:cubicBezTo>
                    <a:pt x="1175849" y="584027"/>
                    <a:pt x="1174423" y="588778"/>
                    <a:pt x="1168621" y="596900"/>
                  </a:cubicBezTo>
                  <a:cubicBezTo>
                    <a:pt x="1165545" y="601206"/>
                    <a:pt x="1162172" y="605294"/>
                    <a:pt x="1159096" y="609600"/>
                  </a:cubicBezTo>
                  <a:cubicBezTo>
                    <a:pt x="1156878" y="612705"/>
                    <a:pt x="1155229" y="616228"/>
                    <a:pt x="1152746" y="619125"/>
                  </a:cubicBezTo>
                  <a:cubicBezTo>
                    <a:pt x="1148850" y="623671"/>
                    <a:pt x="1143479" y="626920"/>
                    <a:pt x="1140046" y="631825"/>
                  </a:cubicBezTo>
                  <a:cubicBezTo>
                    <a:pt x="1135975" y="637641"/>
                    <a:pt x="1134333" y="644885"/>
                    <a:pt x="1130521" y="650875"/>
                  </a:cubicBezTo>
                  <a:cubicBezTo>
                    <a:pt x="1126883" y="656592"/>
                    <a:pt x="1121580" y="661111"/>
                    <a:pt x="1117821" y="666750"/>
                  </a:cubicBezTo>
                  <a:cubicBezTo>
                    <a:pt x="1114350" y="671956"/>
                    <a:pt x="1106692" y="690218"/>
                    <a:pt x="1105121" y="695325"/>
                  </a:cubicBezTo>
                  <a:cubicBezTo>
                    <a:pt x="1102554" y="703666"/>
                    <a:pt x="1101531" y="712446"/>
                    <a:pt x="1098771" y="720725"/>
                  </a:cubicBezTo>
                  <a:cubicBezTo>
                    <a:pt x="1094752" y="732782"/>
                    <a:pt x="1094638" y="742590"/>
                    <a:pt x="1082896" y="749300"/>
                  </a:cubicBezTo>
                  <a:cubicBezTo>
                    <a:pt x="1079107" y="751465"/>
                    <a:pt x="1074429" y="751417"/>
                    <a:pt x="1070196" y="752475"/>
                  </a:cubicBezTo>
                  <a:cubicBezTo>
                    <a:pt x="1058554" y="750358"/>
                    <a:pt x="1046704" y="749174"/>
                    <a:pt x="1035271" y="746125"/>
                  </a:cubicBezTo>
                  <a:cubicBezTo>
                    <a:pt x="1025219" y="743444"/>
                    <a:pt x="1019596" y="737736"/>
                    <a:pt x="1013046" y="730250"/>
                  </a:cubicBezTo>
                  <a:cubicBezTo>
                    <a:pt x="1006287" y="722526"/>
                    <a:pt x="992045" y="704123"/>
                    <a:pt x="987646" y="695325"/>
                  </a:cubicBezTo>
                  <a:lnTo>
                    <a:pt x="981296" y="682625"/>
                  </a:lnTo>
                  <a:cubicBezTo>
                    <a:pt x="983413" y="679450"/>
                    <a:pt x="985203" y="676031"/>
                    <a:pt x="987646" y="673100"/>
                  </a:cubicBezTo>
                  <a:cubicBezTo>
                    <a:pt x="990521" y="669651"/>
                    <a:pt x="997171" y="668065"/>
                    <a:pt x="997171" y="663575"/>
                  </a:cubicBezTo>
                  <a:cubicBezTo>
                    <a:pt x="997171" y="653535"/>
                    <a:pt x="990821" y="644525"/>
                    <a:pt x="987646" y="635000"/>
                  </a:cubicBezTo>
                  <a:cubicBezTo>
                    <a:pt x="988704" y="630767"/>
                    <a:pt x="989102" y="626311"/>
                    <a:pt x="990821" y="622300"/>
                  </a:cubicBezTo>
                  <a:cubicBezTo>
                    <a:pt x="1003977" y="591603"/>
                    <a:pt x="991231" y="636536"/>
                    <a:pt x="1000346" y="600075"/>
                  </a:cubicBezTo>
                  <a:cubicBezTo>
                    <a:pt x="999288" y="595842"/>
                    <a:pt x="998703" y="591461"/>
                    <a:pt x="997171" y="587375"/>
                  </a:cubicBezTo>
                  <a:cubicBezTo>
                    <a:pt x="993212" y="576817"/>
                    <a:pt x="982875" y="568599"/>
                    <a:pt x="993996" y="555625"/>
                  </a:cubicBezTo>
                  <a:cubicBezTo>
                    <a:pt x="997508" y="551528"/>
                    <a:pt x="1004636" y="553759"/>
                    <a:pt x="1009871" y="552450"/>
                  </a:cubicBezTo>
                  <a:cubicBezTo>
                    <a:pt x="1013118" y="551638"/>
                    <a:pt x="1016221" y="550333"/>
                    <a:pt x="1019396" y="549275"/>
                  </a:cubicBezTo>
                  <a:cubicBezTo>
                    <a:pt x="1023230" y="518607"/>
                    <a:pt x="1026981" y="516821"/>
                    <a:pt x="1009871" y="482600"/>
                  </a:cubicBezTo>
                  <a:cubicBezTo>
                    <a:pt x="1008374" y="479607"/>
                    <a:pt x="1003521" y="480483"/>
                    <a:pt x="1000346" y="479425"/>
                  </a:cubicBezTo>
                  <a:cubicBezTo>
                    <a:pt x="996113" y="473075"/>
                    <a:pt x="980406" y="462788"/>
                    <a:pt x="987646" y="460375"/>
                  </a:cubicBezTo>
                  <a:lnTo>
                    <a:pt x="1006696" y="454025"/>
                  </a:lnTo>
                  <a:cubicBezTo>
                    <a:pt x="1011988" y="455083"/>
                    <a:pt x="1017518" y="455305"/>
                    <a:pt x="1022571" y="457200"/>
                  </a:cubicBezTo>
                  <a:cubicBezTo>
                    <a:pt x="1026144" y="458540"/>
                    <a:pt x="1028318" y="463010"/>
                    <a:pt x="1032096" y="463550"/>
                  </a:cubicBezTo>
                  <a:cubicBezTo>
                    <a:pt x="1036416" y="464167"/>
                    <a:pt x="1040563" y="461433"/>
                    <a:pt x="1044796" y="460375"/>
                  </a:cubicBezTo>
                  <a:cubicBezTo>
                    <a:pt x="1052178" y="438230"/>
                    <a:pt x="1060290" y="434403"/>
                    <a:pt x="1047971" y="415925"/>
                  </a:cubicBezTo>
                  <a:cubicBezTo>
                    <a:pt x="1044650" y="410944"/>
                    <a:pt x="1039817" y="407121"/>
                    <a:pt x="1035271" y="403225"/>
                  </a:cubicBezTo>
                  <a:cubicBezTo>
                    <a:pt x="1032374" y="400742"/>
                    <a:pt x="1028921" y="398992"/>
                    <a:pt x="1025746" y="396875"/>
                  </a:cubicBezTo>
                  <a:cubicBezTo>
                    <a:pt x="1024688" y="390525"/>
                    <a:pt x="1022571" y="384263"/>
                    <a:pt x="1022571" y="377825"/>
                  </a:cubicBezTo>
                  <a:cubicBezTo>
                    <a:pt x="1022571" y="373461"/>
                    <a:pt x="1021718" y="366803"/>
                    <a:pt x="1025746" y="365125"/>
                  </a:cubicBezTo>
                  <a:cubicBezTo>
                    <a:pt x="1036536" y="360629"/>
                    <a:pt x="1049029" y="363008"/>
                    <a:pt x="1060671" y="361950"/>
                  </a:cubicBezTo>
                  <a:cubicBezTo>
                    <a:pt x="1052533" y="334825"/>
                    <a:pt x="1058593" y="332187"/>
                    <a:pt x="1038446" y="320675"/>
                  </a:cubicBezTo>
                  <a:cubicBezTo>
                    <a:pt x="1035540" y="319015"/>
                    <a:pt x="1032096" y="318558"/>
                    <a:pt x="1028921" y="317500"/>
                  </a:cubicBezTo>
                  <a:cubicBezTo>
                    <a:pt x="1025734" y="314313"/>
                    <a:pt x="1010210" y="299687"/>
                    <a:pt x="1009871" y="295275"/>
                  </a:cubicBezTo>
                  <a:cubicBezTo>
                    <a:pt x="1009123" y="285546"/>
                    <a:pt x="1014027" y="276207"/>
                    <a:pt x="1016221" y="266700"/>
                  </a:cubicBezTo>
                  <a:cubicBezTo>
                    <a:pt x="1018071" y="258685"/>
                    <a:pt x="1019655" y="252056"/>
                    <a:pt x="1022571" y="244475"/>
                  </a:cubicBezTo>
                  <a:cubicBezTo>
                    <a:pt x="1040000" y="199160"/>
                    <a:pt x="1030643" y="226609"/>
                    <a:pt x="1038446" y="203200"/>
                  </a:cubicBezTo>
                  <a:cubicBezTo>
                    <a:pt x="1037388" y="194733"/>
                    <a:pt x="1038802" y="185568"/>
                    <a:pt x="1035271" y="177800"/>
                  </a:cubicBezTo>
                  <a:cubicBezTo>
                    <a:pt x="1033081" y="172983"/>
                    <a:pt x="1026553" y="171760"/>
                    <a:pt x="1022571" y="168275"/>
                  </a:cubicBezTo>
                  <a:cubicBezTo>
                    <a:pt x="1004028" y="152050"/>
                    <a:pt x="1017494" y="158116"/>
                    <a:pt x="1000346" y="152400"/>
                  </a:cubicBezTo>
                  <a:cubicBezTo>
                    <a:pt x="996113" y="149225"/>
                    <a:pt x="991388" y="146617"/>
                    <a:pt x="987646" y="142875"/>
                  </a:cubicBezTo>
                  <a:cubicBezTo>
                    <a:pt x="973285" y="128514"/>
                    <a:pt x="990314" y="136356"/>
                    <a:pt x="971771" y="130175"/>
                  </a:cubicBezTo>
                  <a:cubicBezTo>
                    <a:pt x="966479" y="134408"/>
                    <a:pt x="961957" y="139844"/>
                    <a:pt x="955896" y="142875"/>
                  </a:cubicBezTo>
                  <a:cubicBezTo>
                    <a:pt x="943801" y="148923"/>
                    <a:pt x="936241" y="145294"/>
                    <a:pt x="924146" y="142875"/>
                  </a:cubicBezTo>
                  <a:cubicBezTo>
                    <a:pt x="919913" y="139700"/>
                    <a:pt x="915464" y="136794"/>
                    <a:pt x="911446" y="133350"/>
                  </a:cubicBezTo>
                  <a:cubicBezTo>
                    <a:pt x="908037" y="130428"/>
                    <a:pt x="905575" y="126435"/>
                    <a:pt x="901921" y="123825"/>
                  </a:cubicBezTo>
                  <a:cubicBezTo>
                    <a:pt x="898070" y="121074"/>
                    <a:pt x="893358" y="119774"/>
                    <a:pt x="889221" y="117475"/>
                  </a:cubicBezTo>
                  <a:cubicBezTo>
                    <a:pt x="883826" y="114478"/>
                    <a:pt x="879292" y="109602"/>
                    <a:pt x="873346" y="107950"/>
                  </a:cubicBezTo>
                  <a:cubicBezTo>
                    <a:pt x="859934" y="104224"/>
                    <a:pt x="845829" y="103717"/>
                    <a:pt x="832071" y="101600"/>
                  </a:cubicBezTo>
                  <a:cubicBezTo>
                    <a:pt x="819371" y="91017"/>
                    <a:pt x="804298" y="82759"/>
                    <a:pt x="793971" y="69850"/>
                  </a:cubicBezTo>
                  <a:cubicBezTo>
                    <a:pt x="789738" y="64558"/>
                    <a:pt x="786371" y="58437"/>
                    <a:pt x="781271" y="53975"/>
                  </a:cubicBezTo>
                  <a:cubicBezTo>
                    <a:pt x="777709" y="50858"/>
                    <a:pt x="772234" y="50622"/>
                    <a:pt x="768571" y="47625"/>
                  </a:cubicBezTo>
                  <a:cubicBezTo>
                    <a:pt x="760462" y="40991"/>
                    <a:pt x="755717" y="30085"/>
                    <a:pt x="746346" y="25400"/>
                  </a:cubicBezTo>
                  <a:cubicBezTo>
                    <a:pt x="730233" y="17343"/>
                    <a:pt x="737584" y="21675"/>
                    <a:pt x="724121" y="12700"/>
                  </a:cubicBezTo>
                  <a:cubicBezTo>
                    <a:pt x="715654" y="14817"/>
                    <a:pt x="707429" y="18469"/>
                    <a:pt x="698721" y="19050"/>
                  </a:cubicBezTo>
                  <a:cubicBezTo>
                    <a:pt x="691254" y="19548"/>
                    <a:pt x="683692" y="17931"/>
                    <a:pt x="676496" y="15875"/>
                  </a:cubicBezTo>
                  <a:cubicBezTo>
                    <a:pt x="667638" y="13344"/>
                    <a:pt x="651076" y="4753"/>
                    <a:pt x="641571" y="0"/>
                  </a:cubicBezTo>
                  <a:cubicBezTo>
                    <a:pt x="630988" y="3175"/>
                    <a:pt x="620227" y="5809"/>
                    <a:pt x="609821" y="9525"/>
                  </a:cubicBezTo>
                  <a:cubicBezTo>
                    <a:pt x="605364" y="11117"/>
                    <a:pt x="601471" y="14011"/>
                    <a:pt x="597121" y="15875"/>
                  </a:cubicBezTo>
                  <a:cubicBezTo>
                    <a:pt x="594045" y="17193"/>
                    <a:pt x="590771" y="17992"/>
                    <a:pt x="587596" y="19050"/>
                  </a:cubicBezTo>
                  <a:cubicBezTo>
                    <a:pt x="584509" y="23681"/>
                    <a:pt x="573068" y="39424"/>
                    <a:pt x="574896" y="44450"/>
                  </a:cubicBezTo>
                  <a:cubicBezTo>
                    <a:pt x="582815" y="66226"/>
                    <a:pt x="594122" y="62394"/>
                    <a:pt x="609821" y="66675"/>
                  </a:cubicBezTo>
                  <a:cubicBezTo>
                    <a:pt x="616279" y="68436"/>
                    <a:pt x="622521" y="70908"/>
                    <a:pt x="628871" y="73025"/>
                  </a:cubicBezTo>
                  <a:cubicBezTo>
                    <a:pt x="632046" y="77258"/>
                    <a:pt x="634331" y="82337"/>
                    <a:pt x="638396" y="85725"/>
                  </a:cubicBezTo>
                  <a:cubicBezTo>
                    <a:pt x="640967" y="87868"/>
                    <a:pt x="645308" y="86809"/>
                    <a:pt x="647921" y="88900"/>
                  </a:cubicBezTo>
                  <a:cubicBezTo>
                    <a:pt x="650901" y="91284"/>
                    <a:pt x="651374" y="95942"/>
                    <a:pt x="654271" y="98425"/>
                  </a:cubicBezTo>
                  <a:cubicBezTo>
                    <a:pt x="658956" y="102441"/>
                    <a:pt x="664854" y="104775"/>
                    <a:pt x="670146" y="107950"/>
                  </a:cubicBezTo>
                  <a:cubicBezTo>
                    <a:pt x="673321" y="115358"/>
                    <a:pt x="678729" y="122170"/>
                    <a:pt x="679671" y="130175"/>
                  </a:cubicBezTo>
                  <a:cubicBezTo>
                    <a:pt x="685525" y="179931"/>
                    <a:pt x="665360" y="147078"/>
                    <a:pt x="686021" y="174625"/>
                  </a:cubicBezTo>
                  <a:cubicBezTo>
                    <a:pt x="707426" y="172679"/>
                    <a:pt x="723675" y="166969"/>
                    <a:pt x="743171" y="177800"/>
                  </a:cubicBezTo>
                  <a:cubicBezTo>
                    <a:pt x="746507" y="179653"/>
                    <a:pt x="747404" y="184150"/>
                    <a:pt x="749521" y="187325"/>
                  </a:cubicBezTo>
                  <a:cubicBezTo>
                    <a:pt x="753578" y="203553"/>
                    <a:pt x="756224" y="205669"/>
                    <a:pt x="746346" y="225425"/>
                  </a:cubicBezTo>
                  <a:cubicBezTo>
                    <a:pt x="743669" y="230780"/>
                    <a:pt x="737879" y="233892"/>
                    <a:pt x="733646" y="238125"/>
                  </a:cubicBezTo>
                  <a:cubicBezTo>
                    <a:pt x="737879" y="245533"/>
                    <a:pt x="740793" y="253872"/>
                    <a:pt x="746346" y="260350"/>
                  </a:cubicBezTo>
                  <a:cubicBezTo>
                    <a:pt x="753668" y="268892"/>
                    <a:pt x="764115" y="274308"/>
                    <a:pt x="771746" y="282575"/>
                  </a:cubicBezTo>
                  <a:cubicBezTo>
                    <a:pt x="783138" y="294916"/>
                    <a:pt x="783420" y="298548"/>
                    <a:pt x="787621" y="311150"/>
                  </a:cubicBezTo>
                  <a:cubicBezTo>
                    <a:pt x="784374" y="327387"/>
                    <a:pt x="780296" y="330881"/>
                    <a:pt x="793971" y="346075"/>
                  </a:cubicBezTo>
                  <a:cubicBezTo>
                    <a:pt x="799076" y="351748"/>
                    <a:pt x="813021" y="358775"/>
                    <a:pt x="813021" y="358775"/>
                  </a:cubicBezTo>
                  <a:cubicBezTo>
                    <a:pt x="815138" y="364067"/>
                    <a:pt x="819371" y="368951"/>
                    <a:pt x="819371" y="374650"/>
                  </a:cubicBezTo>
                  <a:cubicBezTo>
                    <a:pt x="819371" y="388887"/>
                    <a:pt x="809959" y="388383"/>
                    <a:pt x="800321" y="390525"/>
                  </a:cubicBezTo>
                  <a:cubicBezTo>
                    <a:pt x="795053" y="391696"/>
                    <a:pt x="789609" y="392129"/>
                    <a:pt x="784446" y="393700"/>
                  </a:cubicBezTo>
                  <a:cubicBezTo>
                    <a:pt x="765236" y="399547"/>
                    <a:pt x="746346" y="406400"/>
                    <a:pt x="727296" y="412750"/>
                  </a:cubicBezTo>
                  <a:cubicBezTo>
                    <a:pt x="725179" y="415925"/>
                    <a:pt x="723389" y="419344"/>
                    <a:pt x="720946" y="422275"/>
                  </a:cubicBezTo>
                  <a:cubicBezTo>
                    <a:pt x="718071" y="425724"/>
                    <a:pt x="713602" y="427875"/>
                    <a:pt x="711421" y="431800"/>
                  </a:cubicBezTo>
                  <a:cubicBezTo>
                    <a:pt x="708170" y="437651"/>
                    <a:pt x="709518" y="445847"/>
                    <a:pt x="705071" y="450850"/>
                  </a:cubicBezTo>
                  <a:cubicBezTo>
                    <a:pt x="697398" y="459482"/>
                    <a:pt x="669328" y="464548"/>
                    <a:pt x="660621" y="466725"/>
                  </a:cubicBezTo>
                  <a:cubicBezTo>
                    <a:pt x="628871" y="461433"/>
                    <a:pt x="595996" y="460758"/>
                    <a:pt x="565371" y="450850"/>
                  </a:cubicBezTo>
                  <a:cubicBezTo>
                    <a:pt x="558110" y="448501"/>
                    <a:pt x="552671" y="431800"/>
                    <a:pt x="552671" y="431800"/>
                  </a:cubicBezTo>
                  <a:cubicBezTo>
                    <a:pt x="550428" y="422828"/>
                    <a:pt x="545869" y="412294"/>
                    <a:pt x="552671" y="403225"/>
                  </a:cubicBezTo>
                  <a:cubicBezTo>
                    <a:pt x="556374" y="398288"/>
                    <a:pt x="563254" y="396875"/>
                    <a:pt x="568546" y="393700"/>
                  </a:cubicBezTo>
                  <a:cubicBezTo>
                    <a:pt x="585399" y="365611"/>
                    <a:pt x="574896" y="390895"/>
                    <a:pt x="574896" y="358775"/>
                  </a:cubicBezTo>
                  <a:cubicBezTo>
                    <a:pt x="574896" y="355428"/>
                    <a:pt x="577259" y="352497"/>
                    <a:pt x="578071" y="349250"/>
                  </a:cubicBezTo>
                  <a:cubicBezTo>
                    <a:pt x="578328" y="348223"/>
                    <a:pt x="575425" y="354542"/>
                    <a:pt x="574896" y="355600"/>
                  </a:cubicBezTo>
                  <a:close/>
                </a:path>
              </a:pathLst>
            </a:custGeom>
            <a:solidFill>
              <a:schemeClr val="accent3">
                <a:lumMod val="60000"/>
                <a:lumOff val="40000"/>
              </a:schemeClr>
            </a:solidFill>
            <a:ln w="0">
              <a:solidFill>
                <a:schemeClr val="accent3">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cxnSp>
        <p:nvCxnSpPr>
          <p:cNvPr id="19" name="Straight Arrow Connector 18">
            <a:extLst>
              <a:ext uri="{FF2B5EF4-FFF2-40B4-BE49-F238E27FC236}">
                <a16:creationId xmlns:a16="http://schemas.microsoft.com/office/drawing/2014/main" id="{3D91C8FC-F41E-48FE-7DCA-C74AD9001BEB}"/>
              </a:ext>
            </a:extLst>
          </p:cNvPr>
          <p:cNvCxnSpPr>
            <a:cxnSpLocks/>
          </p:cNvCxnSpPr>
          <p:nvPr/>
        </p:nvCxnSpPr>
        <p:spPr bwMode="auto">
          <a:xfrm flipH="1">
            <a:off x="10835750" y="3984398"/>
            <a:ext cx="182424" cy="0"/>
          </a:xfrm>
          <a:prstGeom prst="straightConnector1">
            <a:avLst/>
          </a:prstGeom>
          <a:noFill/>
          <a:ln w="28575" cap="flat" cmpd="sng" algn="ctr">
            <a:solidFill>
              <a:schemeClr val="bg1"/>
            </a:solidFill>
            <a:prstDash val="solid"/>
            <a:round/>
            <a:headEnd type="none" w="med" len="med"/>
            <a:tailEnd type="triangle"/>
          </a:ln>
          <a:effectLst/>
        </p:spPr>
      </p:cxnSp>
      <p:sp>
        <p:nvSpPr>
          <p:cNvPr id="20" name="TextBox 19">
            <a:extLst>
              <a:ext uri="{FF2B5EF4-FFF2-40B4-BE49-F238E27FC236}">
                <a16:creationId xmlns:a16="http://schemas.microsoft.com/office/drawing/2014/main" id="{4D0A39DC-29FC-372E-5690-33A68B7C67FE}"/>
              </a:ext>
            </a:extLst>
          </p:cNvPr>
          <p:cNvSpPr txBox="1"/>
          <p:nvPr/>
        </p:nvSpPr>
        <p:spPr bwMode="auto">
          <a:xfrm>
            <a:off x="10941974" y="2623442"/>
            <a:ext cx="1034066"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ɑ</a:t>
            </a:r>
            <a:r>
              <a:rPr lang="en-US" sz="1200" dirty="0">
                <a:solidFill>
                  <a:schemeClr val="accent6"/>
                </a:solidFill>
                <a:latin typeface="Calibri" panose="020F0502020204030204" pitchFamily="34" charset="0"/>
              </a:rPr>
              <a:t>EGFR</a:t>
            </a:r>
          </a:p>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Human EGFR </a:t>
            </a:r>
          </a:p>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affinity: High</a:t>
            </a:r>
          </a:p>
        </p:txBody>
      </p:sp>
      <p:sp>
        <p:nvSpPr>
          <p:cNvPr id="21" name="TextBox 20">
            <a:extLst>
              <a:ext uri="{FF2B5EF4-FFF2-40B4-BE49-F238E27FC236}">
                <a16:creationId xmlns:a16="http://schemas.microsoft.com/office/drawing/2014/main" id="{F75189FA-5BE8-2060-4EE9-9F43B7D6A6F1}"/>
              </a:ext>
            </a:extLst>
          </p:cNvPr>
          <p:cNvSpPr txBox="1"/>
          <p:nvPr/>
        </p:nvSpPr>
        <p:spPr bwMode="auto">
          <a:xfrm>
            <a:off x="10941974" y="3843745"/>
            <a:ext cx="1042273"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90000"/>
              </a:lnSpc>
              <a:spcBef>
                <a:spcPts val="0"/>
              </a:spcBef>
              <a:spcAft>
                <a:spcPct val="0"/>
              </a:spcAft>
              <a:buClrTx/>
              <a:buFontTx/>
              <a:buNone/>
            </a:pPr>
            <a:r>
              <a:rPr lang="en-US" sz="1200" dirty="0">
                <a:solidFill>
                  <a:schemeClr val="accent4"/>
                </a:solidFill>
                <a:latin typeface="Calibri" panose="020F0502020204030204" pitchFamily="34" charset="0"/>
              </a:rPr>
              <a:t>ɑHER3</a:t>
            </a:r>
          </a:p>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Human HER3 </a:t>
            </a:r>
          </a:p>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affinity: Low</a:t>
            </a:r>
          </a:p>
        </p:txBody>
      </p:sp>
      <p:sp>
        <p:nvSpPr>
          <p:cNvPr id="22" name="TextBox 21">
            <a:extLst>
              <a:ext uri="{FF2B5EF4-FFF2-40B4-BE49-F238E27FC236}">
                <a16:creationId xmlns:a16="http://schemas.microsoft.com/office/drawing/2014/main" id="{801C2F2C-9191-C81C-4E07-E0F632D63085}"/>
              </a:ext>
            </a:extLst>
          </p:cNvPr>
          <p:cNvSpPr txBox="1"/>
          <p:nvPr/>
        </p:nvSpPr>
        <p:spPr bwMode="auto">
          <a:xfrm>
            <a:off x="10941974" y="3341782"/>
            <a:ext cx="838499"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wt Fc IgG1</a:t>
            </a:r>
          </a:p>
        </p:txBody>
      </p:sp>
      <p:cxnSp>
        <p:nvCxnSpPr>
          <p:cNvPr id="27" name="Straight Arrow Connector 26">
            <a:extLst>
              <a:ext uri="{FF2B5EF4-FFF2-40B4-BE49-F238E27FC236}">
                <a16:creationId xmlns:a16="http://schemas.microsoft.com/office/drawing/2014/main" id="{EA761861-FECE-D9AB-7109-7DFCEF3D6C6A}"/>
              </a:ext>
            </a:extLst>
          </p:cNvPr>
          <p:cNvCxnSpPr>
            <a:cxnSpLocks/>
          </p:cNvCxnSpPr>
          <p:nvPr/>
        </p:nvCxnSpPr>
        <p:spPr bwMode="auto">
          <a:xfrm flipH="1">
            <a:off x="10835750" y="3471048"/>
            <a:ext cx="182424" cy="0"/>
          </a:xfrm>
          <a:prstGeom prst="straightConnector1">
            <a:avLst/>
          </a:prstGeom>
          <a:noFill/>
          <a:ln w="28575" cap="flat" cmpd="sng" algn="ctr">
            <a:solidFill>
              <a:schemeClr val="bg1"/>
            </a:solidFill>
            <a:prstDash val="solid"/>
            <a:round/>
            <a:headEnd type="none" w="med" len="med"/>
            <a:tailEnd type="triangle"/>
          </a:ln>
          <a:effectLst/>
        </p:spPr>
      </p:cxnSp>
      <p:cxnSp>
        <p:nvCxnSpPr>
          <p:cNvPr id="29" name="Straight Arrow Connector 28">
            <a:extLst>
              <a:ext uri="{FF2B5EF4-FFF2-40B4-BE49-F238E27FC236}">
                <a16:creationId xmlns:a16="http://schemas.microsoft.com/office/drawing/2014/main" id="{9F564CCB-9651-6797-09D2-59DFDCB6B6B3}"/>
              </a:ext>
            </a:extLst>
          </p:cNvPr>
          <p:cNvCxnSpPr>
            <a:cxnSpLocks/>
          </p:cNvCxnSpPr>
          <p:nvPr/>
        </p:nvCxnSpPr>
        <p:spPr bwMode="auto">
          <a:xfrm flipH="1">
            <a:off x="10835750" y="2755331"/>
            <a:ext cx="182424" cy="0"/>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23351549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741F6-7D2D-8292-9F11-32A6DD5F6DD0}"/>
              </a:ext>
            </a:extLst>
          </p:cNvPr>
          <p:cNvSpPr>
            <a:spLocks noGrp="1"/>
          </p:cNvSpPr>
          <p:nvPr>
            <p:ph type="title"/>
          </p:nvPr>
        </p:nvSpPr>
        <p:spPr/>
        <p:txBody>
          <a:bodyPr/>
          <a:lstStyle/>
          <a:p>
            <a:r>
              <a:rPr lang="en-US" dirty="0"/>
              <a:t>SI-B001 (Izalontamab): Outcomes in </a:t>
            </a:r>
            <a:r>
              <a:rPr lang="en-US" i="1" dirty="0"/>
              <a:t>EGFR/ALK </a:t>
            </a:r>
            <a:r>
              <a:rPr lang="en-US" dirty="0"/>
              <a:t>Wild-Type NSCLC</a:t>
            </a:r>
          </a:p>
        </p:txBody>
      </p:sp>
      <p:sp>
        <p:nvSpPr>
          <p:cNvPr id="3" name="Content Placeholder 2">
            <a:extLst>
              <a:ext uri="{FF2B5EF4-FFF2-40B4-BE49-F238E27FC236}">
                <a16:creationId xmlns:a16="http://schemas.microsoft.com/office/drawing/2014/main" id="{AD4AA616-4CE7-5762-DD81-E026A1CA94C9}"/>
              </a:ext>
            </a:extLst>
          </p:cNvPr>
          <p:cNvSpPr>
            <a:spLocks noGrp="1"/>
          </p:cNvSpPr>
          <p:nvPr>
            <p:ph idx="4294967295"/>
          </p:nvPr>
        </p:nvSpPr>
        <p:spPr>
          <a:xfrm>
            <a:off x="603250" y="5904194"/>
            <a:ext cx="10877550" cy="358775"/>
          </a:xfrm>
        </p:spPr>
        <p:txBody>
          <a:bodyPr/>
          <a:lstStyle/>
          <a:p>
            <a:r>
              <a:rPr lang="en-US" sz="1800" dirty="0"/>
              <a:t>The most frequent grade ≥3 TRAEs were neutropenia (15%), myelosuppression (13%), and leukopenia (9%)</a:t>
            </a:r>
          </a:p>
        </p:txBody>
      </p:sp>
      <p:sp>
        <p:nvSpPr>
          <p:cNvPr id="8" name="Text Box 15">
            <a:extLst>
              <a:ext uri="{FF2B5EF4-FFF2-40B4-BE49-F238E27FC236}">
                <a16:creationId xmlns:a16="http://schemas.microsoft.com/office/drawing/2014/main" id="{2420867E-BAAC-10C3-951A-223E10DB5467}"/>
              </a:ext>
            </a:extLst>
          </p:cNvPr>
          <p:cNvSpPr txBox="1">
            <a:spLocks noChangeArrowheads="1"/>
          </p:cNvSpPr>
          <p:nvPr/>
        </p:nvSpPr>
        <p:spPr bwMode="auto">
          <a:xfrm>
            <a:off x="435611" y="640034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Zhao. ASCO 2023. Abstr 9025.</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5" name="Group 3">
            <a:extLst>
              <a:ext uri="{FF2B5EF4-FFF2-40B4-BE49-F238E27FC236}">
                <a16:creationId xmlns:a16="http://schemas.microsoft.com/office/drawing/2014/main" id="{FD09AD42-00BE-7EEF-6FB1-47D7EEB64903}"/>
              </a:ext>
            </a:extLst>
          </p:cNvPr>
          <p:cNvGraphicFramePr>
            <a:graphicFrameLocks/>
          </p:cNvGraphicFramePr>
          <p:nvPr>
            <p:extLst>
              <p:ext uri="{D42A27DB-BD31-4B8C-83A1-F6EECF244321}">
                <p14:modId xmlns:p14="http://schemas.microsoft.com/office/powerpoint/2010/main" val="141150737"/>
              </p:ext>
            </p:extLst>
          </p:nvPr>
        </p:nvGraphicFramePr>
        <p:xfrm>
          <a:off x="714404" y="1598732"/>
          <a:ext cx="10735056" cy="4203019"/>
        </p:xfrm>
        <a:graphic>
          <a:graphicData uri="http://schemas.openxmlformats.org/drawingml/2006/table">
            <a:tbl>
              <a:tblPr/>
              <a:tblGrid>
                <a:gridCol w="2240971">
                  <a:extLst>
                    <a:ext uri="{9D8B030D-6E8A-4147-A177-3AD203B41FA5}">
                      <a16:colId xmlns:a16="http://schemas.microsoft.com/office/drawing/2014/main" val="20000"/>
                    </a:ext>
                  </a:extLst>
                </a:gridCol>
                <a:gridCol w="1698817">
                  <a:extLst>
                    <a:ext uri="{9D8B030D-6E8A-4147-A177-3AD203B41FA5}">
                      <a16:colId xmlns:a16="http://schemas.microsoft.com/office/drawing/2014/main" val="20001"/>
                    </a:ext>
                  </a:extLst>
                </a:gridCol>
                <a:gridCol w="1698817">
                  <a:extLst>
                    <a:ext uri="{9D8B030D-6E8A-4147-A177-3AD203B41FA5}">
                      <a16:colId xmlns:a16="http://schemas.microsoft.com/office/drawing/2014/main" val="2062527398"/>
                    </a:ext>
                  </a:extLst>
                </a:gridCol>
                <a:gridCol w="1698817">
                  <a:extLst>
                    <a:ext uri="{9D8B030D-6E8A-4147-A177-3AD203B41FA5}">
                      <a16:colId xmlns:a16="http://schemas.microsoft.com/office/drawing/2014/main" val="2109046217"/>
                    </a:ext>
                  </a:extLst>
                </a:gridCol>
                <a:gridCol w="1698817">
                  <a:extLst>
                    <a:ext uri="{9D8B030D-6E8A-4147-A177-3AD203B41FA5}">
                      <a16:colId xmlns:a16="http://schemas.microsoft.com/office/drawing/2014/main" val="1491685728"/>
                    </a:ext>
                  </a:extLst>
                </a:gridCol>
                <a:gridCol w="1698817">
                  <a:extLst>
                    <a:ext uri="{9D8B030D-6E8A-4147-A177-3AD203B41FA5}">
                      <a16:colId xmlns:a16="http://schemas.microsoft.com/office/drawing/2014/main" val="1570081630"/>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mn-lt"/>
                        </a:rPr>
                        <a:t>Efficacy Outcome </a:t>
                      </a:r>
                      <a:br>
                        <a:rPr kumimoji="0" lang="en-GB" sz="1400" b="1" i="0" u="none" strike="noStrike" cap="none" normalizeH="0" baseline="0" dirty="0">
                          <a:ln>
                            <a:noFill/>
                          </a:ln>
                          <a:solidFill>
                            <a:schemeClr val="tx1"/>
                          </a:solidFill>
                          <a:effectLst/>
                          <a:latin typeface="+mn-lt"/>
                        </a:rPr>
                      </a:br>
                      <a:r>
                        <a:rPr kumimoji="0" lang="en-GB" sz="1400" b="1" i="0" u="none" strike="noStrike" cap="none" normalizeH="0" baseline="0" dirty="0">
                          <a:ln>
                            <a:noFill/>
                          </a:ln>
                          <a:solidFill>
                            <a:schemeClr val="tx1"/>
                          </a:solidFill>
                          <a:effectLst/>
                          <a:latin typeface="+mn-lt"/>
                        </a:rPr>
                        <a:t>(All Dose Levels)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kumimoji="0" lang="en-US" sz="1400" b="1" i="0" u="none" strike="noStrike" cap="none" normalizeH="0" baseline="0" dirty="0">
                          <a:ln>
                            <a:noFill/>
                          </a:ln>
                          <a:solidFill>
                            <a:schemeClr val="tx1"/>
                          </a:solidFill>
                          <a:effectLst/>
                          <a:latin typeface="+mn-lt"/>
                        </a:rPr>
                        <a:t>Cohort A: </a:t>
                      </a:r>
                      <a:br>
                        <a:rPr kumimoji="0" lang="en-US" sz="1400" b="1" i="0" u="none" strike="noStrike" cap="none" normalizeH="0" baseline="0" dirty="0">
                          <a:ln>
                            <a:noFill/>
                          </a:ln>
                          <a:solidFill>
                            <a:schemeClr val="tx1"/>
                          </a:solidFill>
                          <a:effectLst/>
                          <a:latin typeface="+mn-lt"/>
                        </a:rPr>
                      </a:br>
                      <a:r>
                        <a:rPr kumimoji="0" lang="en-US" sz="1400" b="1" i="0" u="none" strike="noStrike" cap="none" normalizeH="0" baseline="0" dirty="0">
                          <a:ln>
                            <a:noFill/>
                          </a:ln>
                          <a:solidFill>
                            <a:schemeClr val="tx1"/>
                          </a:solidFill>
                          <a:effectLst/>
                          <a:latin typeface="+mn-lt"/>
                        </a:rPr>
                        <a:t>2L With PBC </a:t>
                      </a:r>
                    </a:p>
                    <a:p>
                      <a:pPr algn="ctr"/>
                      <a:r>
                        <a:rPr kumimoji="0" lang="en-US" sz="1400" b="1" i="0" u="none" strike="noStrike" cap="none" normalizeH="0" baseline="0" dirty="0">
                          <a:ln>
                            <a:noFill/>
                          </a:ln>
                          <a:solidFill>
                            <a:schemeClr val="tx1"/>
                          </a:solidFill>
                          <a:effectLst/>
                          <a:latin typeface="+mn-lt"/>
                        </a:rPr>
                        <a:t>(n = 1)</a:t>
                      </a:r>
                      <a:endParaRPr lang="en-US" sz="1800" dirty="0">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Cohort 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2L With Docetaxel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(n = 42)</a:t>
                      </a:r>
                      <a:endParaRPr lang="en-US" sz="1800" dirty="0">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1" dirty="0">
                          <a:latin typeface="+mn-lt"/>
                        </a:rPr>
                        <a:t>Cohort C:</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1" dirty="0">
                          <a:latin typeface="+mn-lt"/>
                        </a:rPr>
                        <a:t>≥3L With Docetaxel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1" dirty="0">
                          <a:latin typeface="+mn-lt"/>
                        </a:rPr>
                        <a:t>(n =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1" dirty="0">
                          <a:latin typeface="+mn-lt"/>
                        </a:rPr>
                        <a:t>Other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1" dirty="0">
                          <a:latin typeface="+mn-lt"/>
                        </a:rPr>
                        <a:t>(n =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1" dirty="0">
                          <a:latin typeface="+mn-lt"/>
                        </a:rPr>
                        <a:t>Total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1" dirty="0">
                          <a:latin typeface="+mn-lt"/>
                        </a:rPr>
                        <a:t>(n = 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01196588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Best overall response,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mn-lt"/>
                        <a:ea typeface="+mn-ea"/>
                        <a:cs typeface="+mn-cs"/>
                      </a:endParaRP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mn-lt"/>
                        <a:ea typeface="+mn-ea"/>
                        <a:cs typeface="+mn-cs"/>
                      </a:endParaRP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mn-lt"/>
                        <a:ea typeface="+mn-ea"/>
                        <a:cs typeface="+mn-cs"/>
                      </a:endParaRP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mn-lt"/>
                        <a:ea typeface="+mn-ea"/>
                        <a:cs typeface="+mn-cs"/>
                      </a:endParaRP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mn-lt"/>
                        <a:ea typeface="+mn-ea"/>
                        <a:cs typeface="+mn-cs"/>
                      </a:endParaRP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3"/>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rPr>
                        <a:t>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0</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0</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0</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0</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0</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659222071"/>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rPr>
                        <a:t>PR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1</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13</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1</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0</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15</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66325427"/>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rPr>
                        <a:t>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0</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17</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7</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0</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24</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852680624"/>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rPr>
                        <a:t>PD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0</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9</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0</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1</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10</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034436765"/>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rPr>
                        <a:t>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0</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3</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0</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0</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3</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05252270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ORR, %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100</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31.0</a:t>
                      </a:r>
                    </a:p>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(17.6-47.1)</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12.5</a:t>
                      </a:r>
                    </a:p>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(0.3-52.7)</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0</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28.9</a:t>
                      </a:r>
                    </a:p>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(17.1-43.1)</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DCR,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100</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71.4</a:t>
                      </a:r>
                    </a:p>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(55.4-84.3)</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100</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0</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75.0</a:t>
                      </a:r>
                    </a:p>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(61.1-86.0)</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06458260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DOR,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5.5</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4.2</a:t>
                      </a:r>
                    </a:p>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(0.2-13.1+)</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4.1</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4.2</a:t>
                      </a:r>
                    </a:p>
                    <a:p>
                      <a:pPr marL="0" marR="0" algn="ctr">
                        <a:lnSpc>
                          <a:spcPct val="107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(0.2-13.1+)</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430700172"/>
                  </a:ext>
                </a:extLst>
              </a:tr>
            </a:tbl>
          </a:graphicData>
        </a:graphic>
      </p:graphicFrame>
    </p:spTree>
    <p:extLst>
      <p:ext uri="{BB962C8B-B14F-4D97-AF65-F5344CB8AC3E}">
        <p14:creationId xmlns:p14="http://schemas.microsoft.com/office/powerpoint/2010/main" val="29760509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741F6-7D2D-8292-9F11-32A6DD5F6DD0}"/>
              </a:ext>
            </a:extLst>
          </p:cNvPr>
          <p:cNvSpPr>
            <a:spLocks noGrp="1"/>
          </p:cNvSpPr>
          <p:nvPr>
            <p:ph type="title"/>
          </p:nvPr>
        </p:nvSpPr>
        <p:spPr/>
        <p:txBody>
          <a:bodyPr/>
          <a:lstStyle/>
          <a:p>
            <a:r>
              <a:rPr lang="en-US" dirty="0"/>
              <a:t>Ongoing Study of SI-B001 (Izalontamab) With Osimertinib for Recurrent Metastatic NSCLC</a:t>
            </a:r>
          </a:p>
        </p:txBody>
      </p:sp>
      <p:sp>
        <p:nvSpPr>
          <p:cNvPr id="5" name="Content Placeholder 2">
            <a:extLst>
              <a:ext uri="{FF2B5EF4-FFF2-40B4-BE49-F238E27FC236}">
                <a16:creationId xmlns:a16="http://schemas.microsoft.com/office/drawing/2014/main" id="{CB65E266-E6E1-C40F-C4F1-8D3CD150C756}"/>
              </a:ext>
            </a:extLst>
          </p:cNvPr>
          <p:cNvSpPr>
            <a:spLocks noGrp="1"/>
          </p:cNvSpPr>
          <p:nvPr>
            <p:ph idx="1"/>
          </p:nvPr>
        </p:nvSpPr>
        <p:spPr/>
        <p:txBody>
          <a:bodyPr/>
          <a:lstStyle/>
          <a:p>
            <a:r>
              <a:rPr lang="en-US" sz="2000" dirty="0"/>
              <a:t>Multicenter, open-label phase II/III study</a:t>
            </a:r>
          </a:p>
          <a:p>
            <a:endParaRPr lang="en-US" sz="2000" dirty="0"/>
          </a:p>
          <a:p>
            <a:endParaRPr lang="en-US" sz="2000" dirty="0"/>
          </a:p>
        </p:txBody>
      </p:sp>
      <p:sp>
        <p:nvSpPr>
          <p:cNvPr id="8" name="Text Box 15">
            <a:extLst>
              <a:ext uri="{FF2B5EF4-FFF2-40B4-BE49-F238E27FC236}">
                <a16:creationId xmlns:a16="http://schemas.microsoft.com/office/drawing/2014/main" id="{2420867E-BAAC-10C3-951A-223E10DB5467}"/>
              </a:ext>
            </a:extLst>
          </p:cNvPr>
          <p:cNvSpPr txBox="1">
            <a:spLocks noChangeArrowheads="1"/>
          </p:cNvSpPr>
          <p:nvPr/>
        </p:nvSpPr>
        <p:spPr bwMode="auto">
          <a:xfrm>
            <a:off x="435611" y="640034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NCT05020769.</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0" name="Content Placeholder 2">
            <a:extLst>
              <a:ext uri="{FF2B5EF4-FFF2-40B4-BE49-F238E27FC236}">
                <a16:creationId xmlns:a16="http://schemas.microsoft.com/office/drawing/2014/main" id="{C8B90F7D-2691-B31A-24C2-D3EFE51159E6}"/>
              </a:ext>
            </a:extLst>
          </p:cNvPr>
          <p:cNvSpPr txBox="1">
            <a:spLocks/>
          </p:cNvSpPr>
          <p:nvPr/>
        </p:nvSpPr>
        <p:spPr bwMode="auto">
          <a:xfrm>
            <a:off x="604837" y="5345928"/>
            <a:ext cx="9152773" cy="546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0"/>
              </a:spcAft>
            </a:pPr>
            <a:r>
              <a:rPr lang="en-US" sz="2000" kern="0" dirty="0"/>
              <a:t>Primary endpoint: </a:t>
            </a:r>
            <a:r>
              <a:rPr lang="en-US" sz="2000" b="0" kern="0" dirty="0"/>
              <a:t>ORR, optimal combination dose</a:t>
            </a:r>
          </a:p>
          <a:p>
            <a:pPr>
              <a:spcAft>
                <a:spcPts val="0"/>
              </a:spcAft>
            </a:pPr>
            <a:r>
              <a:rPr lang="en-US" sz="2000" kern="0" dirty="0"/>
              <a:t>Key Secondary endpoints: </a:t>
            </a:r>
            <a:r>
              <a:rPr lang="pt-BR" sz="2000" b="0" kern="0" dirty="0"/>
              <a:t>PFS, DCR, DoR, safety</a:t>
            </a:r>
            <a:endParaRPr lang="en-US" sz="2000" kern="0" dirty="0"/>
          </a:p>
        </p:txBody>
      </p:sp>
      <p:sp>
        <p:nvSpPr>
          <p:cNvPr id="13" name="Text Box 45">
            <a:extLst>
              <a:ext uri="{FF2B5EF4-FFF2-40B4-BE49-F238E27FC236}">
                <a16:creationId xmlns:a16="http://schemas.microsoft.com/office/drawing/2014/main" id="{354E18EE-C8B3-61E7-9714-767F006F2E2B}"/>
              </a:ext>
            </a:extLst>
          </p:cNvPr>
          <p:cNvSpPr txBox="1">
            <a:spLocks noChangeArrowheads="1"/>
          </p:cNvSpPr>
          <p:nvPr/>
        </p:nvSpPr>
        <p:spPr bwMode="auto">
          <a:xfrm>
            <a:off x="802758" y="2778496"/>
            <a:ext cx="2579473"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0" dirty="0">
                <a:solidFill>
                  <a:schemeClr val="bg1"/>
                </a:solidFill>
                <a:latin typeface="Calibri" panose="020F0502020204030204" pitchFamily="34" charset="0"/>
              </a:rPr>
              <a:t>Patients ≥ </a:t>
            </a:r>
            <a:r>
              <a:rPr lang="en-US" altLang="en-US" sz="1600" b="0">
                <a:solidFill>
                  <a:schemeClr val="bg1"/>
                </a:solidFill>
                <a:latin typeface="Calibri" panose="020F0502020204030204" pitchFamily="34" charset="0"/>
              </a:rPr>
              <a:t>18 yr of age </a:t>
            </a:r>
            <a:r>
              <a:rPr lang="en-US" altLang="en-US" sz="1600" b="0" dirty="0">
                <a:solidFill>
                  <a:schemeClr val="bg1"/>
                </a:solidFill>
                <a:latin typeface="Calibri" panose="020F0502020204030204" pitchFamily="34" charset="0"/>
              </a:rPr>
              <a:t>with locally advanced or metastatic </a:t>
            </a:r>
            <a:r>
              <a:rPr lang="en-US" altLang="en-US" sz="1600" b="0" dirty="0">
                <a:solidFill>
                  <a:srgbClr val="000000"/>
                </a:solidFill>
                <a:latin typeface="Calibri" panose="020F0502020204030204" pitchFamily="34" charset="0"/>
                <a:cs typeface="Calibri" panose="020F0502020204030204" pitchFamily="34" charset="0"/>
              </a:rPr>
              <a:t>NSCLC; with </a:t>
            </a:r>
            <a:br>
              <a:rPr lang="en-US" altLang="en-US" sz="1600" b="0" dirty="0">
                <a:solidFill>
                  <a:srgbClr val="000000"/>
                </a:solidFill>
                <a:latin typeface="Calibri" panose="020F0502020204030204" pitchFamily="34" charset="0"/>
                <a:cs typeface="Calibri" panose="020F0502020204030204" pitchFamily="34" charset="0"/>
              </a:rPr>
            </a:br>
            <a:r>
              <a:rPr lang="en-US" altLang="en-US" sz="1600" b="0" i="1" dirty="0">
                <a:solidFill>
                  <a:srgbClr val="000000"/>
                </a:solidFill>
                <a:latin typeface="Calibri" panose="020F0502020204030204" pitchFamily="34" charset="0"/>
                <a:cs typeface="Calibri" panose="020F0502020204030204" pitchFamily="34" charset="0"/>
              </a:rPr>
              <a:t>EGFR</a:t>
            </a:r>
            <a:r>
              <a:rPr lang="en-US" altLang="en-US" sz="1600" b="0" dirty="0">
                <a:solidFill>
                  <a:srgbClr val="000000"/>
                </a:solidFill>
                <a:latin typeface="Calibri" panose="020F0502020204030204" pitchFamily="34" charset="0"/>
                <a:cs typeface="Calibri" panose="020F0502020204030204" pitchFamily="34" charset="0"/>
              </a:rPr>
              <a:t> mutation per cohort; </a:t>
            </a:r>
            <a:br>
              <a:rPr lang="en-US" altLang="en-US" sz="1600" b="0" dirty="0">
                <a:solidFill>
                  <a:srgbClr val="000000"/>
                </a:solidFill>
                <a:latin typeface="Calibri" panose="020F0502020204030204" pitchFamily="34" charset="0"/>
                <a:cs typeface="Calibri" panose="020F0502020204030204" pitchFamily="34" charset="0"/>
              </a:rPr>
            </a:br>
            <a:r>
              <a:rPr lang="en-US" altLang="en-US" sz="1600" b="0" dirty="0">
                <a:solidFill>
                  <a:schemeClr val="bg1"/>
                </a:solidFill>
                <a:latin typeface="Calibri" panose="020F0502020204030204" pitchFamily="34" charset="0"/>
              </a:rPr>
              <a:t>≥1 measurable lesion by RECIST v1.1; ECOG PS 0/1</a:t>
            </a:r>
          </a:p>
          <a:p>
            <a:pPr algn="ctr">
              <a:lnSpc>
                <a:spcPct val="100000"/>
              </a:lnSpc>
              <a:spcBef>
                <a:spcPct val="0"/>
              </a:spcBef>
              <a:spcAft>
                <a:spcPct val="0"/>
              </a:spcAft>
              <a:buClrTx/>
              <a:buFontTx/>
              <a:buNone/>
            </a:pPr>
            <a:r>
              <a:rPr kumimoji="0" lang="en-US" altLang="en-US" sz="16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(N = 14)</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5" name="Rectangle 49">
            <a:extLst>
              <a:ext uri="{FF2B5EF4-FFF2-40B4-BE49-F238E27FC236}">
                <a16:creationId xmlns:a16="http://schemas.microsoft.com/office/drawing/2014/main" id="{FCECD457-FF20-8792-3F3D-685BF9E71683}"/>
              </a:ext>
            </a:extLst>
          </p:cNvPr>
          <p:cNvSpPr>
            <a:spLocks noChangeArrowheads="1"/>
          </p:cNvSpPr>
          <p:nvPr/>
        </p:nvSpPr>
        <p:spPr bwMode="auto">
          <a:xfrm>
            <a:off x="4091218" y="2032637"/>
            <a:ext cx="6929715" cy="927409"/>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Cohort A: SI-B001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RP2D</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IV QW </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Osimertinib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80 mg daily</a:t>
            </a:r>
          </a:p>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600" b="0" dirty="0">
                <a:solidFill>
                  <a:schemeClr val="tx1"/>
                </a:solidFill>
                <a:latin typeface="Calibri" panose="020F0502020204030204" pitchFamily="34" charset="0"/>
              </a:rPr>
              <a:t>Patients progressed on third-generation EGFR-TKI</a:t>
            </a:r>
          </a:p>
        </p:txBody>
      </p:sp>
      <p:sp>
        <p:nvSpPr>
          <p:cNvPr id="16" name="Line 54">
            <a:extLst>
              <a:ext uri="{FF2B5EF4-FFF2-40B4-BE49-F238E27FC236}">
                <a16:creationId xmlns:a16="http://schemas.microsoft.com/office/drawing/2014/main" id="{A2703051-E146-0BDF-E05A-144734151195}"/>
              </a:ext>
            </a:extLst>
          </p:cNvPr>
          <p:cNvSpPr>
            <a:spLocks noChangeShapeType="1"/>
          </p:cNvSpPr>
          <p:nvPr/>
        </p:nvSpPr>
        <p:spPr bwMode="auto">
          <a:xfrm flipV="1">
            <a:off x="3678919" y="2515952"/>
            <a:ext cx="329432"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3" name="Rectangle 49">
            <a:extLst>
              <a:ext uri="{FF2B5EF4-FFF2-40B4-BE49-F238E27FC236}">
                <a16:creationId xmlns:a16="http://schemas.microsoft.com/office/drawing/2014/main" id="{9559BC24-9980-E200-51CC-FABBB40B49F4}"/>
              </a:ext>
            </a:extLst>
          </p:cNvPr>
          <p:cNvSpPr>
            <a:spLocks noChangeArrowheads="1"/>
          </p:cNvSpPr>
          <p:nvPr/>
        </p:nvSpPr>
        <p:spPr bwMode="auto">
          <a:xfrm>
            <a:off x="4091218" y="3043155"/>
            <a:ext cx="6929715" cy="927409"/>
          </a:xfrm>
          <a:prstGeom prst="rect">
            <a:avLst/>
          </a:prstGeom>
          <a:solidFill>
            <a:srgbClr val="4DA1BB"/>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Cohort B: SI-B001</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RP2D IV QW</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 Osimertinib</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80 mg daily</a:t>
            </a:r>
            <a:endPar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Patients progressed on EGFR-TKI, negative for </a:t>
            </a:r>
            <a:r>
              <a:rPr kumimoji="0" lang="en-US" altLang="en-US" sz="1600" b="0" i="1"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EGFR</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 T790M mutation</a:t>
            </a:r>
            <a:endParaRPr lang="en-US" altLang="en-US" sz="1600" b="0" dirty="0">
              <a:solidFill>
                <a:schemeClr val="tx1"/>
              </a:solidFill>
              <a:latin typeface="Calibri" panose="020F0502020204030204" pitchFamily="34" charset="0"/>
            </a:endParaRPr>
          </a:p>
        </p:txBody>
      </p:sp>
      <p:sp>
        <p:nvSpPr>
          <p:cNvPr id="24" name="Rectangle 49">
            <a:extLst>
              <a:ext uri="{FF2B5EF4-FFF2-40B4-BE49-F238E27FC236}">
                <a16:creationId xmlns:a16="http://schemas.microsoft.com/office/drawing/2014/main" id="{C777974A-CDB0-8EAC-876C-B24F9F3262A3}"/>
              </a:ext>
            </a:extLst>
          </p:cNvPr>
          <p:cNvSpPr>
            <a:spLocks noChangeArrowheads="1"/>
          </p:cNvSpPr>
          <p:nvPr/>
        </p:nvSpPr>
        <p:spPr bwMode="auto">
          <a:xfrm>
            <a:off x="4101950" y="4069667"/>
            <a:ext cx="6882794" cy="927409"/>
          </a:xfrm>
          <a:prstGeom prst="rect">
            <a:avLst/>
          </a:prstGeom>
          <a:solidFill>
            <a:srgbClr val="377A8F"/>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Cohort C: SI-B001</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RP2D</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IV QW </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Osimertinib</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80 mg daily</a:t>
            </a:r>
            <a:endPar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Patients with </a:t>
            </a:r>
            <a:r>
              <a:rPr kumimoji="0" lang="en-US" altLang="en-US" sz="1600" b="0" i="1"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EGFR</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 exon20ins mutation</a:t>
            </a:r>
            <a:endParaRPr lang="en-US" altLang="en-US" sz="1600" b="0" dirty="0">
              <a:solidFill>
                <a:schemeClr val="tx1"/>
              </a:solidFill>
              <a:latin typeface="Calibri" panose="020F0502020204030204" pitchFamily="34" charset="0"/>
            </a:endParaRPr>
          </a:p>
        </p:txBody>
      </p:sp>
      <p:sp>
        <p:nvSpPr>
          <p:cNvPr id="25" name="Line 54">
            <a:extLst>
              <a:ext uri="{FF2B5EF4-FFF2-40B4-BE49-F238E27FC236}">
                <a16:creationId xmlns:a16="http://schemas.microsoft.com/office/drawing/2014/main" id="{C1685A30-8FFC-B47B-F6E9-8FD20C74DBE9}"/>
              </a:ext>
            </a:extLst>
          </p:cNvPr>
          <p:cNvSpPr>
            <a:spLocks noChangeShapeType="1"/>
          </p:cNvSpPr>
          <p:nvPr/>
        </p:nvSpPr>
        <p:spPr bwMode="auto">
          <a:xfrm flipV="1">
            <a:off x="3678919" y="3529198"/>
            <a:ext cx="329432"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6" name="Line 54">
            <a:extLst>
              <a:ext uri="{FF2B5EF4-FFF2-40B4-BE49-F238E27FC236}">
                <a16:creationId xmlns:a16="http://schemas.microsoft.com/office/drawing/2014/main" id="{5066ABB1-8598-3948-1059-960DEA2A32A6}"/>
              </a:ext>
            </a:extLst>
          </p:cNvPr>
          <p:cNvSpPr>
            <a:spLocks noChangeShapeType="1"/>
          </p:cNvSpPr>
          <p:nvPr/>
        </p:nvSpPr>
        <p:spPr bwMode="auto">
          <a:xfrm flipV="1">
            <a:off x="3690951" y="4522216"/>
            <a:ext cx="329432"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cxnSp>
        <p:nvCxnSpPr>
          <p:cNvPr id="28" name="Straight Connector 27">
            <a:extLst>
              <a:ext uri="{FF2B5EF4-FFF2-40B4-BE49-F238E27FC236}">
                <a16:creationId xmlns:a16="http://schemas.microsoft.com/office/drawing/2014/main" id="{89FE99F5-14A0-1108-9E7C-C094EC713C20}"/>
              </a:ext>
            </a:extLst>
          </p:cNvPr>
          <p:cNvCxnSpPr/>
          <p:nvPr/>
        </p:nvCxnSpPr>
        <p:spPr bwMode="auto">
          <a:xfrm>
            <a:off x="3688444" y="2515952"/>
            <a:ext cx="0" cy="2017419"/>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AEDBD17E-4281-93DC-E51B-2EC5DDDF8971}"/>
              </a:ext>
            </a:extLst>
          </p:cNvPr>
          <p:cNvCxnSpPr/>
          <p:nvPr/>
        </p:nvCxnSpPr>
        <p:spPr bwMode="auto">
          <a:xfrm>
            <a:off x="3465098" y="3521496"/>
            <a:ext cx="213821" cy="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7216619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Zenocutuzumab: HER2 x HER3 Bispecific Antibody</a:t>
            </a:r>
          </a:p>
        </p:txBody>
      </p:sp>
      <p:sp>
        <p:nvSpPr>
          <p:cNvPr id="2" name="Content Placeholder 1">
            <a:extLst>
              <a:ext uri="{FF2B5EF4-FFF2-40B4-BE49-F238E27FC236}">
                <a16:creationId xmlns:a16="http://schemas.microsoft.com/office/drawing/2014/main" id="{266C06BF-EAAF-08E1-7C66-5C30E89D6CF2}"/>
              </a:ext>
            </a:extLst>
          </p:cNvPr>
          <p:cNvSpPr>
            <a:spLocks noGrp="1"/>
          </p:cNvSpPr>
          <p:nvPr>
            <p:ph idx="1"/>
          </p:nvPr>
        </p:nvSpPr>
        <p:spPr>
          <a:xfrm>
            <a:off x="604676" y="1513047"/>
            <a:ext cx="5125124" cy="4650686"/>
          </a:xfrm>
        </p:spPr>
        <p:txBody>
          <a:bodyPr/>
          <a:lstStyle/>
          <a:p>
            <a:pPr>
              <a:spcAft>
                <a:spcPts val="0"/>
              </a:spcAft>
            </a:pPr>
            <a:r>
              <a:rPr lang="en-US" sz="2000" b="0" i="1" kern="0" dirty="0"/>
              <a:t>NRG1</a:t>
            </a:r>
            <a:r>
              <a:rPr lang="en-US" sz="2000" b="0" kern="0" dirty="0"/>
              <a:t> fusions are actionable oncogenic drivers</a:t>
            </a:r>
          </a:p>
          <a:p>
            <a:pPr>
              <a:spcAft>
                <a:spcPts val="0"/>
              </a:spcAft>
            </a:pPr>
            <a:r>
              <a:rPr lang="en-US" sz="2000" dirty="0"/>
              <a:t>Zenocutuzumab blocks NRG1 and prevents HER2-HER3 dimerization</a:t>
            </a:r>
            <a:endParaRPr lang="en-US" sz="2000" b="0" kern="0" dirty="0"/>
          </a:p>
          <a:p>
            <a:endParaRPr lang="en-US" sz="2000" dirty="0"/>
          </a:p>
        </p:txBody>
      </p:sp>
      <p:sp>
        <p:nvSpPr>
          <p:cNvPr id="3" name="Content Placeholder 2">
            <a:extLst>
              <a:ext uri="{FF2B5EF4-FFF2-40B4-BE49-F238E27FC236}">
                <a16:creationId xmlns:a16="http://schemas.microsoft.com/office/drawing/2014/main" id="{EB39894C-BE74-1EB4-8712-5BAF5BFECD71}"/>
              </a:ext>
            </a:extLst>
          </p:cNvPr>
          <p:cNvSpPr>
            <a:spLocks noGrp="1"/>
          </p:cNvSpPr>
          <p:nvPr>
            <p:ph sz="half" idx="4294967295"/>
          </p:nvPr>
        </p:nvSpPr>
        <p:spPr>
          <a:xfrm>
            <a:off x="6273072" y="1514475"/>
            <a:ext cx="5229225" cy="547688"/>
          </a:xfrm>
        </p:spPr>
        <p:txBody>
          <a:bodyPr/>
          <a:lstStyle/>
          <a:p>
            <a:r>
              <a:rPr lang="en-US" sz="2000" b="0" kern="0" dirty="0"/>
              <a:t>Zenocutuzumab inhibits </a:t>
            </a:r>
            <a:r>
              <a:rPr lang="en-US" sz="2000" b="0" i="1" kern="0" dirty="0"/>
              <a:t>NRG</a:t>
            </a:r>
            <a:r>
              <a:rPr lang="en-US" sz="2000" b="0" kern="0" dirty="0"/>
              <a:t>+ tumor growth</a:t>
            </a:r>
          </a:p>
          <a:p>
            <a:endParaRPr lang="en-US" sz="20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9980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Fernandez-Cuesta. Cancer Discov. 2014;4:415. Schram. ASCO 2022. Abstr 105. Schram. Cancer Discov. 2022;12:1233.</a:t>
            </a:r>
          </a:p>
        </p:txBody>
      </p:sp>
      <p:pic>
        <p:nvPicPr>
          <p:cNvPr id="9" name="Picture 8">
            <a:extLst>
              <a:ext uri="{FF2B5EF4-FFF2-40B4-BE49-F238E27FC236}">
                <a16:creationId xmlns:a16="http://schemas.microsoft.com/office/drawing/2014/main" id="{D56A2940-3B67-3A41-34EC-5A19DABD5731}"/>
              </a:ext>
            </a:extLst>
          </p:cNvPr>
          <p:cNvPicPr>
            <a:picLocks noChangeAspect="1"/>
          </p:cNvPicPr>
          <p:nvPr/>
        </p:nvPicPr>
        <p:blipFill>
          <a:blip r:embed="rId3"/>
          <a:stretch>
            <a:fillRect/>
          </a:stretch>
        </p:blipFill>
        <p:spPr>
          <a:xfrm>
            <a:off x="6252634" y="4189571"/>
            <a:ext cx="5435879" cy="2101958"/>
          </a:xfrm>
          <a:prstGeom prst="rect">
            <a:avLst/>
          </a:prstGeom>
        </p:spPr>
      </p:pic>
      <p:grpSp>
        <p:nvGrpSpPr>
          <p:cNvPr id="14" name="Group 13">
            <a:extLst>
              <a:ext uri="{FF2B5EF4-FFF2-40B4-BE49-F238E27FC236}">
                <a16:creationId xmlns:a16="http://schemas.microsoft.com/office/drawing/2014/main" id="{4EBC3774-A4BE-4E71-432E-88BE7ACCFF64}"/>
              </a:ext>
            </a:extLst>
          </p:cNvPr>
          <p:cNvGrpSpPr/>
          <p:nvPr/>
        </p:nvGrpSpPr>
        <p:grpSpPr>
          <a:xfrm>
            <a:off x="5911098" y="1935647"/>
            <a:ext cx="5903947" cy="2276551"/>
            <a:chOff x="5911098" y="1935647"/>
            <a:chExt cx="5903947" cy="2276551"/>
          </a:xfrm>
        </p:grpSpPr>
        <p:pic>
          <p:nvPicPr>
            <p:cNvPr id="7" name="Picture 6">
              <a:extLst>
                <a:ext uri="{FF2B5EF4-FFF2-40B4-BE49-F238E27FC236}">
                  <a16:creationId xmlns:a16="http://schemas.microsoft.com/office/drawing/2014/main" id="{EAE5DEEE-5A91-87E0-2B2D-BD717FFA9811}"/>
                </a:ext>
              </a:extLst>
            </p:cNvPr>
            <p:cNvPicPr>
              <a:picLocks noChangeAspect="1"/>
            </p:cNvPicPr>
            <p:nvPr/>
          </p:nvPicPr>
          <p:blipFill>
            <a:blip r:embed="rId4"/>
            <a:stretch>
              <a:fillRect/>
            </a:stretch>
          </p:blipFill>
          <p:spPr>
            <a:xfrm>
              <a:off x="5911098" y="1935647"/>
              <a:ext cx="5903947" cy="2276551"/>
            </a:xfrm>
            <a:prstGeom prst="rect">
              <a:avLst/>
            </a:prstGeom>
          </p:spPr>
        </p:pic>
        <p:sp>
          <p:nvSpPr>
            <p:cNvPr id="12" name="Rectangle 11">
              <a:extLst>
                <a:ext uri="{FF2B5EF4-FFF2-40B4-BE49-F238E27FC236}">
                  <a16:creationId xmlns:a16="http://schemas.microsoft.com/office/drawing/2014/main" id="{BC022B81-80FB-8E54-26BD-F4D8F4635098}"/>
                </a:ext>
              </a:extLst>
            </p:cNvPr>
            <p:cNvSpPr/>
            <p:nvPr/>
          </p:nvSpPr>
          <p:spPr bwMode="auto">
            <a:xfrm>
              <a:off x="5911098" y="2094134"/>
              <a:ext cx="184902" cy="238100"/>
            </a:xfrm>
            <a:prstGeom prst="rect">
              <a:avLst/>
            </a:prstGeom>
            <a:solidFill>
              <a:schemeClr val="tx1"/>
            </a:solid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6" name="Group 5">
            <a:extLst>
              <a:ext uri="{FF2B5EF4-FFF2-40B4-BE49-F238E27FC236}">
                <a16:creationId xmlns:a16="http://schemas.microsoft.com/office/drawing/2014/main" id="{9FF875AB-3A6E-270A-27A0-02F1FB6F0368}"/>
              </a:ext>
            </a:extLst>
          </p:cNvPr>
          <p:cNvGrpSpPr/>
          <p:nvPr/>
        </p:nvGrpSpPr>
        <p:grpSpPr>
          <a:xfrm>
            <a:off x="3255797" y="4549087"/>
            <a:ext cx="2655301" cy="225088"/>
            <a:chOff x="3133877" y="4414360"/>
            <a:chExt cx="2655301" cy="225088"/>
          </a:xfrm>
        </p:grpSpPr>
        <p:grpSp>
          <p:nvGrpSpPr>
            <p:cNvPr id="8" name="Group 7">
              <a:extLst>
                <a:ext uri="{FF2B5EF4-FFF2-40B4-BE49-F238E27FC236}">
                  <a16:creationId xmlns:a16="http://schemas.microsoft.com/office/drawing/2014/main" id="{D2C6158B-CC6C-7547-BADA-9CE2DF87D9E0}"/>
                </a:ext>
              </a:extLst>
            </p:cNvPr>
            <p:cNvGrpSpPr/>
            <p:nvPr/>
          </p:nvGrpSpPr>
          <p:grpSpPr>
            <a:xfrm>
              <a:off x="3133877" y="4417194"/>
              <a:ext cx="884911" cy="222254"/>
              <a:chOff x="-1300037" y="4322714"/>
              <a:chExt cx="884911" cy="222254"/>
            </a:xfrm>
          </p:grpSpPr>
          <p:grpSp>
            <p:nvGrpSpPr>
              <p:cNvPr id="9328" name="Group 9327">
                <a:extLst>
                  <a:ext uri="{FF2B5EF4-FFF2-40B4-BE49-F238E27FC236}">
                    <a16:creationId xmlns:a16="http://schemas.microsoft.com/office/drawing/2014/main" id="{E9973AD7-0C0C-4EC7-FC2F-E27575A1CB87}"/>
                  </a:ext>
                </a:extLst>
              </p:cNvPr>
              <p:cNvGrpSpPr/>
              <p:nvPr/>
            </p:nvGrpSpPr>
            <p:grpSpPr>
              <a:xfrm>
                <a:off x="-1282657" y="4349121"/>
                <a:ext cx="850150" cy="182503"/>
                <a:chOff x="-1282657" y="4362570"/>
                <a:chExt cx="850150" cy="142542"/>
              </a:xfrm>
            </p:grpSpPr>
            <p:cxnSp>
              <p:nvCxnSpPr>
                <p:cNvPr id="9355" name="Straight Connector 9354">
                  <a:extLst>
                    <a:ext uri="{FF2B5EF4-FFF2-40B4-BE49-F238E27FC236}">
                      <a16:creationId xmlns:a16="http://schemas.microsoft.com/office/drawing/2014/main" id="{71E5433D-CD8B-2938-581F-82F0D268B4FF}"/>
                    </a:ext>
                  </a:extLst>
                </p:cNvPr>
                <p:cNvCxnSpPr>
                  <a:cxnSpLocks/>
                </p:cNvCxnSpPr>
                <p:nvPr/>
              </p:nvCxnSpPr>
              <p:spPr bwMode="auto">
                <a:xfrm rot="21587916">
                  <a:off x="-1282657" y="4380666"/>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56" name="Straight Connector 9355">
                  <a:extLst>
                    <a:ext uri="{FF2B5EF4-FFF2-40B4-BE49-F238E27FC236}">
                      <a16:creationId xmlns:a16="http://schemas.microsoft.com/office/drawing/2014/main" id="{5097B831-DC46-1BB5-C4D8-908F63664CF6}"/>
                    </a:ext>
                  </a:extLst>
                </p:cNvPr>
                <p:cNvCxnSpPr>
                  <a:cxnSpLocks/>
                </p:cNvCxnSpPr>
                <p:nvPr/>
              </p:nvCxnSpPr>
              <p:spPr bwMode="auto">
                <a:xfrm rot="21587916">
                  <a:off x="-1260316" y="4380588"/>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57" name="Straight Connector 9356">
                  <a:extLst>
                    <a:ext uri="{FF2B5EF4-FFF2-40B4-BE49-F238E27FC236}">
                      <a16:creationId xmlns:a16="http://schemas.microsoft.com/office/drawing/2014/main" id="{0E2968FF-EC76-1B1E-9114-EAAD0F90CD7F}"/>
                    </a:ext>
                  </a:extLst>
                </p:cNvPr>
                <p:cNvCxnSpPr>
                  <a:cxnSpLocks/>
                </p:cNvCxnSpPr>
                <p:nvPr/>
              </p:nvCxnSpPr>
              <p:spPr bwMode="auto">
                <a:xfrm rot="10787916">
                  <a:off x="-1256133" y="4445717"/>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58" name="Straight Connector 9357">
                  <a:extLst>
                    <a:ext uri="{FF2B5EF4-FFF2-40B4-BE49-F238E27FC236}">
                      <a16:creationId xmlns:a16="http://schemas.microsoft.com/office/drawing/2014/main" id="{23B3DF35-59EC-C1F6-25DD-355F33DF90CB}"/>
                    </a:ext>
                  </a:extLst>
                </p:cNvPr>
                <p:cNvCxnSpPr>
                  <a:cxnSpLocks/>
                </p:cNvCxnSpPr>
                <p:nvPr/>
              </p:nvCxnSpPr>
              <p:spPr bwMode="auto">
                <a:xfrm rot="10787916">
                  <a:off x="-1278474" y="4445795"/>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59" name="Straight Connector 9358">
                  <a:extLst>
                    <a:ext uri="{FF2B5EF4-FFF2-40B4-BE49-F238E27FC236}">
                      <a16:creationId xmlns:a16="http://schemas.microsoft.com/office/drawing/2014/main" id="{A9469D48-8DF6-82F9-32B4-973443A85365}"/>
                    </a:ext>
                  </a:extLst>
                </p:cNvPr>
                <p:cNvCxnSpPr>
                  <a:cxnSpLocks/>
                </p:cNvCxnSpPr>
                <p:nvPr/>
              </p:nvCxnSpPr>
              <p:spPr bwMode="auto">
                <a:xfrm rot="21587916">
                  <a:off x="-1214006" y="4377707"/>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60" name="Straight Connector 9359">
                  <a:extLst>
                    <a:ext uri="{FF2B5EF4-FFF2-40B4-BE49-F238E27FC236}">
                      <a16:creationId xmlns:a16="http://schemas.microsoft.com/office/drawing/2014/main" id="{93515EFC-1519-8879-7425-481CEEF920FE}"/>
                    </a:ext>
                  </a:extLst>
                </p:cNvPr>
                <p:cNvCxnSpPr>
                  <a:cxnSpLocks/>
                </p:cNvCxnSpPr>
                <p:nvPr/>
              </p:nvCxnSpPr>
              <p:spPr bwMode="auto">
                <a:xfrm rot="21587916">
                  <a:off x="-1191665" y="4377629"/>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61" name="Straight Connector 9360">
                  <a:extLst>
                    <a:ext uri="{FF2B5EF4-FFF2-40B4-BE49-F238E27FC236}">
                      <a16:creationId xmlns:a16="http://schemas.microsoft.com/office/drawing/2014/main" id="{6178CDCF-2E61-6B2F-7AB0-97EA88A108DE}"/>
                    </a:ext>
                  </a:extLst>
                </p:cNvPr>
                <p:cNvCxnSpPr>
                  <a:cxnSpLocks/>
                </p:cNvCxnSpPr>
                <p:nvPr/>
              </p:nvCxnSpPr>
              <p:spPr bwMode="auto">
                <a:xfrm rot="10787916">
                  <a:off x="-1187482" y="4442758"/>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62" name="Straight Connector 9361">
                  <a:extLst>
                    <a:ext uri="{FF2B5EF4-FFF2-40B4-BE49-F238E27FC236}">
                      <a16:creationId xmlns:a16="http://schemas.microsoft.com/office/drawing/2014/main" id="{71B8C60F-BB85-FE60-74C2-7DBDEF619425}"/>
                    </a:ext>
                  </a:extLst>
                </p:cNvPr>
                <p:cNvCxnSpPr>
                  <a:cxnSpLocks/>
                </p:cNvCxnSpPr>
                <p:nvPr/>
              </p:nvCxnSpPr>
              <p:spPr bwMode="auto">
                <a:xfrm rot="10787916">
                  <a:off x="-1209823" y="4442836"/>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63" name="Straight Connector 9362">
                  <a:extLst>
                    <a:ext uri="{FF2B5EF4-FFF2-40B4-BE49-F238E27FC236}">
                      <a16:creationId xmlns:a16="http://schemas.microsoft.com/office/drawing/2014/main" id="{FBCA7437-B9FD-747F-DBF1-6BBE2D80BA1A}"/>
                    </a:ext>
                  </a:extLst>
                </p:cNvPr>
                <p:cNvCxnSpPr>
                  <a:cxnSpLocks/>
                </p:cNvCxnSpPr>
                <p:nvPr/>
              </p:nvCxnSpPr>
              <p:spPr bwMode="auto">
                <a:xfrm rot="21587916">
                  <a:off x="-1145376" y="4376691"/>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64" name="Straight Connector 9363">
                  <a:extLst>
                    <a:ext uri="{FF2B5EF4-FFF2-40B4-BE49-F238E27FC236}">
                      <a16:creationId xmlns:a16="http://schemas.microsoft.com/office/drawing/2014/main" id="{238BD9B9-6292-F3E7-583D-4629DC36E426}"/>
                    </a:ext>
                  </a:extLst>
                </p:cNvPr>
                <p:cNvCxnSpPr>
                  <a:cxnSpLocks/>
                </p:cNvCxnSpPr>
                <p:nvPr/>
              </p:nvCxnSpPr>
              <p:spPr bwMode="auto">
                <a:xfrm rot="21587916">
                  <a:off x="-1123035" y="4376613"/>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65" name="Straight Connector 9364">
                  <a:extLst>
                    <a:ext uri="{FF2B5EF4-FFF2-40B4-BE49-F238E27FC236}">
                      <a16:creationId xmlns:a16="http://schemas.microsoft.com/office/drawing/2014/main" id="{6B4A8DDD-76FE-EBEF-58DB-D5D9C42C37B2}"/>
                    </a:ext>
                  </a:extLst>
                </p:cNvPr>
                <p:cNvCxnSpPr>
                  <a:cxnSpLocks/>
                </p:cNvCxnSpPr>
                <p:nvPr/>
              </p:nvCxnSpPr>
              <p:spPr bwMode="auto">
                <a:xfrm rot="10787916">
                  <a:off x="-1118852" y="4441743"/>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66" name="Straight Connector 9365">
                  <a:extLst>
                    <a:ext uri="{FF2B5EF4-FFF2-40B4-BE49-F238E27FC236}">
                      <a16:creationId xmlns:a16="http://schemas.microsoft.com/office/drawing/2014/main" id="{779A5307-60E1-D170-1E7F-6483F2F0A186}"/>
                    </a:ext>
                  </a:extLst>
                </p:cNvPr>
                <p:cNvCxnSpPr>
                  <a:cxnSpLocks/>
                </p:cNvCxnSpPr>
                <p:nvPr/>
              </p:nvCxnSpPr>
              <p:spPr bwMode="auto">
                <a:xfrm rot="10787916">
                  <a:off x="-1141193" y="4441821"/>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67" name="Straight Connector 9366">
                  <a:extLst>
                    <a:ext uri="{FF2B5EF4-FFF2-40B4-BE49-F238E27FC236}">
                      <a16:creationId xmlns:a16="http://schemas.microsoft.com/office/drawing/2014/main" id="{04E342EA-A7C8-3A52-CCCF-B3D00264D710}"/>
                    </a:ext>
                  </a:extLst>
                </p:cNvPr>
                <p:cNvCxnSpPr>
                  <a:cxnSpLocks/>
                </p:cNvCxnSpPr>
                <p:nvPr/>
              </p:nvCxnSpPr>
              <p:spPr bwMode="auto">
                <a:xfrm rot="21587916">
                  <a:off x="-1076746" y="4375676"/>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68" name="Straight Connector 9367">
                  <a:extLst>
                    <a:ext uri="{FF2B5EF4-FFF2-40B4-BE49-F238E27FC236}">
                      <a16:creationId xmlns:a16="http://schemas.microsoft.com/office/drawing/2014/main" id="{1F454389-5DE1-96C8-5787-0CA59D4A6C81}"/>
                    </a:ext>
                  </a:extLst>
                </p:cNvPr>
                <p:cNvCxnSpPr>
                  <a:cxnSpLocks/>
                </p:cNvCxnSpPr>
                <p:nvPr/>
              </p:nvCxnSpPr>
              <p:spPr bwMode="auto">
                <a:xfrm rot="21587916">
                  <a:off x="-1054405" y="4375598"/>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69" name="Straight Connector 9368">
                  <a:extLst>
                    <a:ext uri="{FF2B5EF4-FFF2-40B4-BE49-F238E27FC236}">
                      <a16:creationId xmlns:a16="http://schemas.microsoft.com/office/drawing/2014/main" id="{1E482DB6-35BF-F127-A346-A6D6F197AC3B}"/>
                    </a:ext>
                  </a:extLst>
                </p:cNvPr>
                <p:cNvCxnSpPr>
                  <a:cxnSpLocks/>
                </p:cNvCxnSpPr>
                <p:nvPr/>
              </p:nvCxnSpPr>
              <p:spPr bwMode="auto">
                <a:xfrm rot="10787916">
                  <a:off x="-1050222" y="4440728"/>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70" name="Straight Connector 9369">
                  <a:extLst>
                    <a:ext uri="{FF2B5EF4-FFF2-40B4-BE49-F238E27FC236}">
                      <a16:creationId xmlns:a16="http://schemas.microsoft.com/office/drawing/2014/main" id="{6557A744-7B5D-C46E-6815-F055D566BBC9}"/>
                    </a:ext>
                  </a:extLst>
                </p:cNvPr>
                <p:cNvCxnSpPr>
                  <a:cxnSpLocks/>
                </p:cNvCxnSpPr>
                <p:nvPr/>
              </p:nvCxnSpPr>
              <p:spPr bwMode="auto">
                <a:xfrm rot="10787916">
                  <a:off x="-1072563" y="4440806"/>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71" name="Straight Connector 9370">
                  <a:extLst>
                    <a:ext uri="{FF2B5EF4-FFF2-40B4-BE49-F238E27FC236}">
                      <a16:creationId xmlns:a16="http://schemas.microsoft.com/office/drawing/2014/main" id="{158DEA7A-1AF4-0B5E-DBCD-8E412CDEEF6F}"/>
                    </a:ext>
                  </a:extLst>
                </p:cNvPr>
                <p:cNvCxnSpPr>
                  <a:cxnSpLocks/>
                </p:cNvCxnSpPr>
                <p:nvPr/>
              </p:nvCxnSpPr>
              <p:spPr bwMode="auto">
                <a:xfrm rot="21587916">
                  <a:off x="-1008114" y="4374660"/>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72" name="Straight Connector 9371">
                  <a:extLst>
                    <a:ext uri="{FF2B5EF4-FFF2-40B4-BE49-F238E27FC236}">
                      <a16:creationId xmlns:a16="http://schemas.microsoft.com/office/drawing/2014/main" id="{CAAC8E49-145A-BBBA-4161-448C0FF6C1CA}"/>
                    </a:ext>
                  </a:extLst>
                </p:cNvPr>
                <p:cNvCxnSpPr>
                  <a:cxnSpLocks/>
                </p:cNvCxnSpPr>
                <p:nvPr/>
              </p:nvCxnSpPr>
              <p:spPr bwMode="auto">
                <a:xfrm rot="21587916">
                  <a:off x="-985773" y="4374582"/>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73" name="Straight Connector 9372">
                  <a:extLst>
                    <a:ext uri="{FF2B5EF4-FFF2-40B4-BE49-F238E27FC236}">
                      <a16:creationId xmlns:a16="http://schemas.microsoft.com/office/drawing/2014/main" id="{B1DBADF0-484F-1578-5F4C-04EE9326823E}"/>
                    </a:ext>
                  </a:extLst>
                </p:cNvPr>
                <p:cNvCxnSpPr>
                  <a:cxnSpLocks/>
                </p:cNvCxnSpPr>
                <p:nvPr/>
              </p:nvCxnSpPr>
              <p:spPr bwMode="auto">
                <a:xfrm rot="10787916">
                  <a:off x="-981590" y="4439711"/>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74" name="Straight Connector 9373">
                  <a:extLst>
                    <a:ext uri="{FF2B5EF4-FFF2-40B4-BE49-F238E27FC236}">
                      <a16:creationId xmlns:a16="http://schemas.microsoft.com/office/drawing/2014/main" id="{7CB9EF06-D6C6-D4DD-029C-3CC66BB3A8F8}"/>
                    </a:ext>
                  </a:extLst>
                </p:cNvPr>
                <p:cNvCxnSpPr>
                  <a:cxnSpLocks/>
                </p:cNvCxnSpPr>
                <p:nvPr/>
              </p:nvCxnSpPr>
              <p:spPr bwMode="auto">
                <a:xfrm rot="10787916">
                  <a:off x="-1003931" y="4439789"/>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75" name="Straight Connector 9374">
                  <a:extLst>
                    <a:ext uri="{FF2B5EF4-FFF2-40B4-BE49-F238E27FC236}">
                      <a16:creationId xmlns:a16="http://schemas.microsoft.com/office/drawing/2014/main" id="{83C82160-628D-0B70-05B7-7F8DC870DB50}"/>
                    </a:ext>
                  </a:extLst>
                </p:cNvPr>
                <p:cNvCxnSpPr>
                  <a:cxnSpLocks/>
                </p:cNvCxnSpPr>
                <p:nvPr/>
              </p:nvCxnSpPr>
              <p:spPr bwMode="auto">
                <a:xfrm rot="21587916">
                  <a:off x="-939463" y="4371700"/>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76" name="Straight Connector 9375">
                  <a:extLst>
                    <a:ext uri="{FF2B5EF4-FFF2-40B4-BE49-F238E27FC236}">
                      <a16:creationId xmlns:a16="http://schemas.microsoft.com/office/drawing/2014/main" id="{EE141915-03C8-985D-BD46-233BB9C455B5}"/>
                    </a:ext>
                  </a:extLst>
                </p:cNvPr>
                <p:cNvCxnSpPr>
                  <a:cxnSpLocks/>
                </p:cNvCxnSpPr>
                <p:nvPr/>
              </p:nvCxnSpPr>
              <p:spPr bwMode="auto">
                <a:xfrm rot="21587916">
                  <a:off x="-917122" y="4371622"/>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77" name="Straight Connector 9376">
                  <a:extLst>
                    <a:ext uri="{FF2B5EF4-FFF2-40B4-BE49-F238E27FC236}">
                      <a16:creationId xmlns:a16="http://schemas.microsoft.com/office/drawing/2014/main" id="{1A07CD30-5B50-6F29-AD49-0A637D23DD2A}"/>
                    </a:ext>
                  </a:extLst>
                </p:cNvPr>
                <p:cNvCxnSpPr>
                  <a:cxnSpLocks/>
                </p:cNvCxnSpPr>
                <p:nvPr/>
              </p:nvCxnSpPr>
              <p:spPr bwMode="auto">
                <a:xfrm rot="10787916">
                  <a:off x="-912939" y="4436751"/>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78" name="Straight Connector 9377">
                  <a:extLst>
                    <a:ext uri="{FF2B5EF4-FFF2-40B4-BE49-F238E27FC236}">
                      <a16:creationId xmlns:a16="http://schemas.microsoft.com/office/drawing/2014/main" id="{60ECF748-63B4-694C-8509-313C08E25D9C}"/>
                    </a:ext>
                  </a:extLst>
                </p:cNvPr>
                <p:cNvCxnSpPr>
                  <a:cxnSpLocks/>
                </p:cNvCxnSpPr>
                <p:nvPr/>
              </p:nvCxnSpPr>
              <p:spPr bwMode="auto">
                <a:xfrm rot="10787916">
                  <a:off x="-935280" y="4436829"/>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79" name="Straight Connector 9378">
                  <a:extLst>
                    <a:ext uri="{FF2B5EF4-FFF2-40B4-BE49-F238E27FC236}">
                      <a16:creationId xmlns:a16="http://schemas.microsoft.com/office/drawing/2014/main" id="{EEF3C2C6-DF77-8EB3-F447-586F78C16826}"/>
                    </a:ext>
                  </a:extLst>
                </p:cNvPr>
                <p:cNvCxnSpPr>
                  <a:cxnSpLocks/>
                </p:cNvCxnSpPr>
                <p:nvPr/>
              </p:nvCxnSpPr>
              <p:spPr bwMode="auto">
                <a:xfrm rot="21587916">
                  <a:off x="-870833" y="4370684"/>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80" name="Straight Connector 9379">
                  <a:extLst>
                    <a:ext uri="{FF2B5EF4-FFF2-40B4-BE49-F238E27FC236}">
                      <a16:creationId xmlns:a16="http://schemas.microsoft.com/office/drawing/2014/main" id="{75FA8E6A-BDB4-4F6C-1E4F-C6A9662D169C}"/>
                    </a:ext>
                  </a:extLst>
                </p:cNvPr>
                <p:cNvCxnSpPr>
                  <a:cxnSpLocks/>
                </p:cNvCxnSpPr>
                <p:nvPr/>
              </p:nvCxnSpPr>
              <p:spPr bwMode="auto">
                <a:xfrm rot="21587916">
                  <a:off x="-848492" y="4370606"/>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81" name="Straight Connector 9380">
                  <a:extLst>
                    <a:ext uri="{FF2B5EF4-FFF2-40B4-BE49-F238E27FC236}">
                      <a16:creationId xmlns:a16="http://schemas.microsoft.com/office/drawing/2014/main" id="{2A2BEC7C-164D-184A-E4C6-EC8CFDF4610D}"/>
                    </a:ext>
                  </a:extLst>
                </p:cNvPr>
                <p:cNvCxnSpPr>
                  <a:cxnSpLocks/>
                </p:cNvCxnSpPr>
                <p:nvPr/>
              </p:nvCxnSpPr>
              <p:spPr bwMode="auto">
                <a:xfrm rot="10787916">
                  <a:off x="-844309" y="4435736"/>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82" name="Straight Connector 9381">
                  <a:extLst>
                    <a:ext uri="{FF2B5EF4-FFF2-40B4-BE49-F238E27FC236}">
                      <a16:creationId xmlns:a16="http://schemas.microsoft.com/office/drawing/2014/main" id="{9EDAAB65-4780-F769-6F5D-C2803FF372ED}"/>
                    </a:ext>
                  </a:extLst>
                </p:cNvPr>
                <p:cNvCxnSpPr>
                  <a:cxnSpLocks/>
                </p:cNvCxnSpPr>
                <p:nvPr/>
              </p:nvCxnSpPr>
              <p:spPr bwMode="auto">
                <a:xfrm rot="10787916">
                  <a:off x="-866650" y="4435814"/>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83" name="Straight Connector 9382">
                  <a:extLst>
                    <a:ext uri="{FF2B5EF4-FFF2-40B4-BE49-F238E27FC236}">
                      <a16:creationId xmlns:a16="http://schemas.microsoft.com/office/drawing/2014/main" id="{A33750A6-1DD0-FD5C-20E1-E59BFC575E42}"/>
                    </a:ext>
                  </a:extLst>
                </p:cNvPr>
                <p:cNvCxnSpPr>
                  <a:cxnSpLocks/>
                </p:cNvCxnSpPr>
                <p:nvPr/>
              </p:nvCxnSpPr>
              <p:spPr bwMode="auto">
                <a:xfrm rot="21587916">
                  <a:off x="-802203" y="4369669"/>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84" name="Straight Connector 9383">
                  <a:extLst>
                    <a:ext uri="{FF2B5EF4-FFF2-40B4-BE49-F238E27FC236}">
                      <a16:creationId xmlns:a16="http://schemas.microsoft.com/office/drawing/2014/main" id="{A5370752-99F1-52AB-8993-18184FCEDB44}"/>
                    </a:ext>
                  </a:extLst>
                </p:cNvPr>
                <p:cNvCxnSpPr>
                  <a:cxnSpLocks/>
                </p:cNvCxnSpPr>
                <p:nvPr/>
              </p:nvCxnSpPr>
              <p:spPr bwMode="auto">
                <a:xfrm rot="21587916">
                  <a:off x="-779862" y="4369591"/>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85" name="Straight Connector 9384">
                  <a:extLst>
                    <a:ext uri="{FF2B5EF4-FFF2-40B4-BE49-F238E27FC236}">
                      <a16:creationId xmlns:a16="http://schemas.microsoft.com/office/drawing/2014/main" id="{0B7B608D-8BBB-0B81-BE41-4792EDCC82E6}"/>
                    </a:ext>
                  </a:extLst>
                </p:cNvPr>
                <p:cNvCxnSpPr>
                  <a:cxnSpLocks/>
                </p:cNvCxnSpPr>
                <p:nvPr/>
              </p:nvCxnSpPr>
              <p:spPr bwMode="auto">
                <a:xfrm rot="10787916">
                  <a:off x="-775679" y="4434721"/>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86" name="Straight Connector 9385">
                  <a:extLst>
                    <a:ext uri="{FF2B5EF4-FFF2-40B4-BE49-F238E27FC236}">
                      <a16:creationId xmlns:a16="http://schemas.microsoft.com/office/drawing/2014/main" id="{E0FA822E-49B7-27E8-AC37-BCF257DC1015}"/>
                    </a:ext>
                  </a:extLst>
                </p:cNvPr>
                <p:cNvCxnSpPr>
                  <a:cxnSpLocks/>
                </p:cNvCxnSpPr>
                <p:nvPr/>
              </p:nvCxnSpPr>
              <p:spPr bwMode="auto">
                <a:xfrm rot="10787916">
                  <a:off x="-798020" y="4434799"/>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87" name="Straight Connector 9386">
                  <a:extLst>
                    <a:ext uri="{FF2B5EF4-FFF2-40B4-BE49-F238E27FC236}">
                      <a16:creationId xmlns:a16="http://schemas.microsoft.com/office/drawing/2014/main" id="{C3345ADD-BCBE-8F21-8341-3F6811B53017}"/>
                    </a:ext>
                  </a:extLst>
                </p:cNvPr>
                <p:cNvCxnSpPr>
                  <a:cxnSpLocks/>
                </p:cNvCxnSpPr>
                <p:nvPr/>
              </p:nvCxnSpPr>
              <p:spPr bwMode="auto">
                <a:xfrm rot="21587916">
                  <a:off x="-733572" y="4368654"/>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88" name="Straight Connector 9387">
                  <a:extLst>
                    <a:ext uri="{FF2B5EF4-FFF2-40B4-BE49-F238E27FC236}">
                      <a16:creationId xmlns:a16="http://schemas.microsoft.com/office/drawing/2014/main" id="{33294916-C467-C7AB-B68A-93598A53A90A}"/>
                    </a:ext>
                  </a:extLst>
                </p:cNvPr>
                <p:cNvCxnSpPr>
                  <a:cxnSpLocks/>
                </p:cNvCxnSpPr>
                <p:nvPr/>
              </p:nvCxnSpPr>
              <p:spPr bwMode="auto">
                <a:xfrm rot="21587916">
                  <a:off x="-711231" y="4368576"/>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89" name="Straight Connector 9388">
                  <a:extLst>
                    <a:ext uri="{FF2B5EF4-FFF2-40B4-BE49-F238E27FC236}">
                      <a16:creationId xmlns:a16="http://schemas.microsoft.com/office/drawing/2014/main" id="{69DAE2AB-A5D9-F0EF-0050-3E1D8B110878}"/>
                    </a:ext>
                  </a:extLst>
                </p:cNvPr>
                <p:cNvCxnSpPr>
                  <a:cxnSpLocks/>
                </p:cNvCxnSpPr>
                <p:nvPr/>
              </p:nvCxnSpPr>
              <p:spPr bwMode="auto">
                <a:xfrm rot="10787916">
                  <a:off x="-707049" y="4433705"/>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90" name="Straight Connector 9389">
                  <a:extLst>
                    <a:ext uri="{FF2B5EF4-FFF2-40B4-BE49-F238E27FC236}">
                      <a16:creationId xmlns:a16="http://schemas.microsoft.com/office/drawing/2014/main" id="{E891925C-C0E3-BB75-43A2-4244CF41D827}"/>
                    </a:ext>
                  </a:extLst>
                </p:cNvPr>
                <p:cNvCxnSpPr>
                  <a:cxnSpLocks/>
                </p:cNvCxnSpPr>
                <p:nvPr/>
              </p:nvCxnSpPr>
              <p:spPr bwMode="auto">
                <a:xfrm rot="10787916">
                  <a:off x="-729390" y="4433783"/>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91" name="Straight Connector 9390">
                  <a:extLst>
                    <a:ext uri="{FF2B5EF4-FFF2-40B4-BE49-F238E27FC236}">
                      <a16:creationId xmlns:a16="http://schemas.microsoft.com/office/drawing/2014/main" id="{5EE39357-EC6E-7843-3A47-0D649CC3280E}"/>
                    </a:ext>
                  </a:extLst>
                </p:cNvPr>
                <p:cNvCxnSpPr>
                  <a:cxnSpLocks/>
                </p:cNvCxnSpPr>
                <p:nvPr/>
              </p:nvCxnSpPr>
              <p:spPr bwMode="auto">
                <a:xfrm rot="21587916">
                  <a:off x="-664921" y="4365695"/>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92" name="Straight Connector 9391">
                  <a:extLst>
                    <a:ext uri="{FF2B5EF4-FFF2-40B4-BE49-F238E27FC236}">
                      <a16:creationId xmlns:a16="http://schemas.microsoft.com/office/drawing/2014/main" id="{87607DFC-5325-AA52-468A-3FAD71C6ECBE}"/>
                    </a:ext>
                  </a:extLst>
                </p:cNvPr>
                <p:cNvCxnSpPr>
                  <a:cxnSpLocks/>
                </p:cNvCxnSpPr>
                <p:nvPr/>
              </p:nvCxnSpPr>
              <p:spPr bwMode="auto">
                <a:xfrm rot="21587916">
                  <a:off x="-642580" y="4365617"/>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93" name="Straight Connector 9392">
                  <a:extLst>
                    <a:ext uri="{FF2B5EF4-FFF2-40B4-BE49-F238E27FC236}">
                      <a16:creationId xmlns:a16="http://schemas.microsoft.com/office/drawing/2014/main" id="{0A3C0C89-6668-8CA1-6EEC-9040607B4956}"/>
                    </a:ext>
                  </a:extLst>
                </p:cNvPr>
                <p:cNvCxnSpPr>
                  <a:cxnSpLocks/>
                </p:cNvCxnSpPr>
                <p:nvPr/>
              </p:nvCxnSpPr>
              <p:spPr bwMode="auto">
                <a:xfrm rot="10787916">
                  <a:off x="-638398" y="4430746"/>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94" name="Straight Connector 9393">
                  <a:extLst>
                    <a:ext uri="{FF2B5EF4-FFF2-40B4-BE49-F238E27FC236}">
                      <a16:creationId xmlns:a16="http://schemas.microsoft.com/office/drawing/2014/main" id="{9296E6B7-98C4-8BC3-2A4D-D430AABE8265}"/>
                    </a:ext>
                  </a:extLst>
                </p:cNvPr>
                <p:cNvCxnSpPr>
                  <a:cxnSpLocks/>
                </p:cNvCxnSpPr>
                <p:nvPr/>
              </p:nvCxnSpPr>
              <p:spPr bwMode="auto">
                <a:xfrm rot="10787916">
                  <a:off x="-660739" y="4430824"/>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95" name="Straight Connector 9394">
                  <a:extLst>
                    <a:ext uri="{FF2B5EF4-FFF2-40B4-BE49-F238E27FC236}">
                      <a16:creationId xmlns:a16="http://schemas.microsoft.com/office/drawing/2014/main" id="{A1239396-D014-CE55-3D4B-C021561C0DE8}"/>
                    </a:ext>
                  </a:extLst>
                </p:cNvPr>
                <p:cNvCxnSpPr>
                  <a:cxnSpLocks/>
                </p:cNvCxnSpPr>
                <p:nvPr/>
              </p:nvCxnSpPr>
              <p:spPr bwMode="auto">
                <a:xfrm rot="21587916">
                  <a:off x="-596291" y="4364680"/>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96" name="Straight Connector 9395">
                  <a:extLst>
                    <a:ext uri="{FF2B5EF4-FFF2-40B4-BE49-F238E27FC236}">
                      <a16:creationId xmlns:a16="http://schemas.microsoft.com/office/drawing/2014/main" id="{28DE4E61-AC94-5CB3-AA03-D52DF58BE2F7}"/>
                    </a:ext>
                  </a:extLst>
                </p:cNvPr>
                <p:cNvCxnSpPr>
                  <a:cxnSpLocks/>
                </p:cNvCxnSpPr>
                <p:nvPr/>
              </p:nvCxnSpPr>
              <p:spPr bwMode="auto">
                <a:xfrm rot="21587916">
                  <a:off x="-573950" y="4364602"/>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97" name="Straight Connector 9396">
                  <a:extLst>
                    <a:ext uri="{FF2B5EF4-FFF2-40B4-BE49-F238E27FC236}">
                      <a16:creationId xmlns:a16="http://schemas.microsoft.com/office/drawing/2014/main" id="{CA1375AA-C15E-790C-2EA6-43A29AD3BC66}"/>
                    </a:ext>
                  </a:extLst>
                </p:cNvPr>
                <p:cNvCxnSpPr>
                  <a:cxnSpLocks/>
                </p:cNvCxnSpPr>
                <p:nvPr/>
              </p:nvCxnSpPr>
              <p:spPr bwMode="auto">
                <a:xfrm rot="10787916">
                  <a:off x="-569768" y="4429731"/>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98" name="Straight Connector 9397">
                  <a:extLst>
                    <a:ext uri="{FF2B5EF4-FFF2-40B4-BE49-F238E27FC236}">
                      <a16:creationId xmlns:a16="http://schemas.microsoft.com/office/drawing/2014/main" id="{49BC17EC-55B8-DC7F-67AC-7431D4B6C2E2}"/>
                    </a:ext>
                  </a:extLst>
                </p:cNvPr>
                <p:cNvCxnSpPr>
                  <a:cxnSpLocks/>
                </p:cNvCxnSpPr>
                <p:nvPr/>
              </p:nvCxnSpPr>
              <p:spPr bwMode="auto">
                <a:xfrm rot="10787916">
                  <a:off x="-592109" y="4429809"/>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99" name="Straight Connector 9398">
                  <a:extLst>
                    <a:ext uri="{FF2B5EF4-FFF2-40B4-BE49-F238E27FC236}">
                      <a16:creationId xmlns:a16="http://schemas.microsoft.com/office/drawing/2014/main" id="{A014034C-64D6-3BA8-10EC-51FE228FA5FA}"/>
                    </a:ext>
                  </a:extLst>
                </p:cNvPr>
                <p:cNvCxnSpPr>
                  <a:cxnSpLocks/>
                </p:cNvCxnSpPr>
                <p:nvPr/>
              </p:nvCxnSpPr>
              <p:spPr bwMode="auto">
                <a:xfrm rot="21587916">
                  <a:off x="-527661" y="4363665"/>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400" name="Straight Connector 9399">
                  <a:extLst>
                    <a:ext uri="{FF2B5EF4-FFF2-40B4-BE49-F238E27FC236}">
                      <a16:creationId xmlns:a16="http://schemas.microsoft.com/office/drawing/2014/main" id="{7205AE76-98DE-BFB9-94F7-25C8D401CEA4}"/>
                    </a:ext>
                  </a:extLst>
                </p:cNvPr>
                <p:cNvCxnSpPr>
                  <a:cxnSpLocks/>
                </p:cNvCxnSpPr>
                <p:nvPr/>
              </p:nvCxnSpPr>
              <p:spPr bwMode="auto">
                <a:xfrm rot="21587916">
                  <a:off x="-505320" y="4363587"/>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401" name="Straight Connector 9400">
                  <a:extLst>
                    <a:ext uri="{FF2B5EF4-FFF2-40B4-BE49-F238E27FC236}">
                      <a16:creationId xmlns:a16="http://schemas.microsoft.com/office/drawing/2014/main" id="{BFDE4347-0CB5-1411-C821-3C74ACD10029}"/>
                    </a:ext>
                  </a:extLst>
                </p:cNvPr>
                <p:cNvCxnSpPr>
                  <a:cxnSpLocks/>
                </p:cNvCxnSpPr>
                <p:nvPr/>
              </p:nvCxnSpPr>
              <p:spPr bwMode="auto">
                <a:xfrm rot="10787916">
                  <a:off x="-501138" y="4428716"/>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402" name="Straight Connector 9401">
                  <a:extLst>
                    <a:ext uri="{FF2B5EF4-FFF2-40B4-BE49-F238E27FC236}">
                      <a16:creationId xmlns:a16="http://schemas.microsoft.com/office/drawing/2014/main" id="{220808D9-9553-D583-3C9A-E11046300A9D}"/>
                    </a:ext>
                  </a:extLst>
                </p:cNvPr>
                <p:cNvCxnSpPr>
                  <a:cxnSpLocks/>
                </p:cNvCxnSpPr>
                <p:nvPr/>
              </p:nvCxnSpPr>
              <p:spPr bwMode="auto">
                <a:xfrm rot="10787916">
                  <a:off x="-523479" y="4428794"/>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403" name="Straight Connector 9402">
                  <a:extLst>
                    <a:ext uri="{FF2B5EF4-FFF2-40B4-BE49-F238E27FC236}">
                      <a16:creationId xmlns:a16="http://schemas.microsoft.com/office/drawing/2014/main" id="{83FEE579-A093-AFCB-3BAE-64F61CBDDED6}"/>
                    </a:ext>
                  </a:extLst>
                </p:cNvPr>
                <p:cNvCxnSpPr>
                  <a:cxnSpLocks/>
                </p:cNvCxnSpPr>
                <p:nvPr/>
              </p:nvCxnSpPr>
              <p:spPr bwMode="auto">
                <a:xfrm rot="21587916">
                  <a:off x="-459030" y="4362648"/>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404" name="Straight Connector 9403">
                  <a:extLst>
                    <a:ext uri="{FF2B5EF4-FFF2-40B4-BE49-F238E27FC236}">
                      <a16:creationId xmlns:a16="http://schemas.microsoft.com/office/drawing/2014/main" id="{F10C47A0-C33F-303E-6BAF-2FA80D958B22}"/>
                    </a:ext>
                  </a:extLst>
                </p:cNvPr>
                <p:cNvCxnSpPr>
                  <a:cxnSpLocks/>
                </p:cNvCxnSpPr>
                <p:nvPr/>
              </p:nvCxnSpPr>
              <p:spPr bwMode="auto">
                <a:xfrm rot="21587916">
                  <a:off x="-436689" y="4362570"/>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405" name="Straight Connector 9404">
                  <a:extLst>
                    <a:ext uri="{FF2B5EF4-FFF2-40B4-BE49-F238E27FC236}">
                      <a16:creationId xmlns:a16="http://schemas.microsoft.com/office/drawing/2014/main" id="{E29117D2-63E5-2158-C782-F79A9A8D77FC}"/>
                    </a:ext>
                  </a:extLst>
                </p:cNvPr>
                <p:cNvCxnSpPr>
                  <a:cxnSpLocks/>
                </p:cNvCxnSpPr>
                <p:nvPr/>
              </p:nvCxnSpPr>
              <p:spPr bwMode="auto">
                <a:xfrm rot="10787916">
                  <a:off x="-432507" y="4427700"/>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406" name="Straight Connector 9405">
                  <a:extLst>
                    <a:ext uri="{FF2B5EF4-FFF2-40B4-BE49-F238E27FC236}">
                      <a16:creationId xmlns:a16="http://schemas.microsoft.com/office/drawing/2014/main" id="{787ED6C2-C0D6-B756-6EDE-4E9AB46D8792}"/>
                    </a:ext>
                  </a:extLst>
                </p:cNvPr>
                <p:cNvCxnSpPr>
                  <a:cxnSpLocks/>
                </p:cNvCxnSpPr>
                <p:nvPr/>
              </p:nvCxnSpPr>
              <p:spPr bwMode="auto">
                <a:xfrm rot="10787916">
                  <a:off x="-454848" y="4427778"/>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grpSp>
          <p:sp>
            <p:nvSpPr>
              <p:cNvPr id="9329" name="Oval 9328">
                <a:extLst>
                  <a:ext uri="{FF2B5EF4-FFF2-40B4-BE49-F238E27FC236}">
                    <a16:creationId xmlns:a16="http://schemas.microsoft.com/office/drawing/2014/main" id="{6A4ABE14-79E7-172C-FC3A-9B20235F4461}"/>
                  </a:ext>
                </a:extLst>
              </p:cNvPr>
              <p:cNvSpPr/>
              <p:nvPr/>
            </p:nvSpPr>
            <p:spPr bwMode="auto">
              <a:xfrm rot="21587916">
                <a:off x="-1298326" y="43227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330" name="Oval 9329">
                <a:extLst>
                  <a:ext uri="{FF2B5EF4-FFF2-40B4-BE49-F238E27FC236}">
                    <a16:creationId xmlns:a16="http://schemas.microsoft.com/office/drawing/2014/main" id="{C36DCAE2-B6E1-3009-3E11-732B4D8CE4FF}"/>
                  </a:ext>
                </a:extLst>
              </p:cNvPr>
              <p:cNvSpPr/>
              <p:nvPr/>
            </p:nvSpPr>
            <p:spPr bwMode="auto">
              <a:xfrm rot="21587916">
                <a:off x="-1229675" y="43227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331" name="Oval 9330">
                <a:extLst>
                  <a:ext uri="{FF2B5EF4-FFF2-40B4-BE49-F238E27FC236}">
                    <a16:creationId xmlns:a16="http://schemas.microsoft.com/office/drawing/2014/main" id="{260A0B58-2559-7E27-9879-0A5348C8BF38}"/>
                  </a:ext>
                </a:extLst>
              </p:cNvPr>
              <p:cNvSpPr/>
              <p:nvPr/>
            </p:nvSpPr>
            <p:spPr bwMode="auto">
              <a:xfrm rot="21587916">
                <a:off x="-1161045" y="43227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332" name="Oval 9331">
                <a:extLst>
                  <a:ext uri="{FF2B5EF4-FFF2-40B4-BE49-F238E27FC236}">
                    <a16:creationId xmlns:a16="http://schemas.microsoft.com/office/drawing/2014/main" id="{6CCB2187-E9E5-345E-A6E8-52989FEA01D7}"/>
                  </a:ext>
                </a:extLst>
              </p:cNvPr>
              <p:cNvSpPr/>
              <p:nvPr/>
            </p:nvSpPr>
            <p:spPr bwMode="auto">
              <a:xfrm rot="21587916">
                <a:off x="-1092415" y="43227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333" name="Oval 9332">
                <a:extLst>
                  <a:ext uri="{FF2B5EF4-FFF2-40B4-BE49-F238E27FC236}">
                    <a16:creationId xmlns:a16="http://schemas.microsoft.com/office/drawing/2014/main" id="{F27FB4DE-A5DD-BACE-50D3-0D54550DB20F}"/>
                  </a:ext>
                </a:extLst>
              </p:cNvPr>
              <p:cNvSpPr/>
              <p:nvPr/>
            </p:nvSpPr>
            <p:spPr bwMode="auto">
              <a:xfrm rot="21587916">
                <a:off x="-1023783" y="43227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334" name="Oval 9333">
                <a:extLst>
                  <a:ext uri="{FF2B5EF4-FFF2-40B4-BE49-F238E27FC236}">
                    <a16:creationId xmlns:a16="http://schemas.microsoft.com/office/drawing/2014/main" id="{D03182F3-6585-D57D-645F-CB7DD4EAF5D0}"/>
                  </a:ext>
                </a:extLst>
              </p:cNvPr>
              <p:cNvSpPr/>
              <p:nvPr/>
            </p:nvSpPr>
            <p:spPr bwMode="auto">
              <a:xfrm rot="21587916">
                <a:off x="-955132" y="43227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335" name="Oval 9334">
                <a:extLst>
                  <a:ext uri="{FF2B5EF4-FFF2-40B4-BE49-F238E27FC236}">
                    <a16:creationId xmlns:a16="http://schemas.microsoft.com/office/drawing/2014/main" id="{1B9130B3-85E1-6833-F65A-96B717AD632E}"/>
                  </a:ext>
                </a:extLst>
              </p:cNvPr>
              <p:cNvSpPr/>
              <p:nvPr/>
            </p:nvSpPr>
            <p:spPr bwMode="auto">
              <a:xfrm rot="21587916">
                <a:off x="-886502" y="43227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336" name="Oval 9335">
                <a:extLst>
                  <a:ext uri="{FF2B5EF4-FFF2-40B4-BE49-F238E27FC236}">
                    <a16:creationId xmlns:a16="http://schemas.microsoft.com/office/drawing/2014/main" id="{C0D266A3-B5CA-23E8-8EB9-DA0CCFB5EFFF}"/>
                  </a:ext>
                </a:extLst>
              </p:cNvPr>
              <p:cNvSpPr/>
              <p:nvPr/>
            </p:nvSpPr>
            <p:spPr bwMode="auto">
              <a:xfrm rot="21587916">
                <a:off x="-817872" y="43227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337" name="Oval 9336">
                <a:extLst>
                  <a:ext uri="{FF2B5EF4-FFF2-40B4-BE49-F238E27FC236}">
                    <a16:creationId xmlns:a16="http://schemas.microsoft.com/office/drawing/2014/main" id="{768800A8-C34C-8C8D-A8B1-1DA10ECF7B93}"/>
                  </a:ext>
                </a:extLst>
              </p:cNvPr>
              <p:cNvSpPr/>
              <p:nvPr/>
            </p:nvSpPr>
            <p:spPr bwMode="auto">
              <a:xfrm rot="21587916">
                <a:off x="-749242" y="43227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338" name="Oval 9337">
                <a:extLst>
                  <a:ext uri="{FF2B5EF4-FFF2-40B4-BE49-F238E27FC236}">
                    <a16:creationId xmlns:a16="http://schemas.microsoft.com/office/drawing/2014/main" id="{8C32787E-72C8-D1BD-1EC0-969D63589FFA}"/>
                  </a:ext>
                </a:extLst>
              </p:cNvPr>
              <p:cNvSpPr/>
              <p:nvPr/>
            </p:nvSpPr>
            <p:spPr bwMode="auto">
              <a:xfrm rot="21587916">
                <a:off x="-680590" y="43227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339" name="Oval 9338">
                <a:extLst>
                  <a:ext uri="{FF2B5EF4-FFF2-40B4-BE49-F238E27FC236}">
                    <a16:creationId xmlns:a16="http://schemas.microsoft.com/office/drawing/2014/main" id="{455B8297-E88B-75EB-52B3-87DB44271B73}"/>
                  </a:ext>
                </a:extLst>
              </p:cNvPr>
              <p:cNvSpPr/>
              <p:nvPr/>
            </p:nvSpPr>
            <p:spPr bwMode="auto">
              <a:xfrm rot="21587916">
                <a:off x="-611961" y="43227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340" name="Oval 9339">
                <a:extLst>
                  <a:ext uri="{FF2B5EF4-FFF2-40B4-BE49-F238E27FC236}">
                    <a16:creationId xmlns:a16="http://schemas.microsoft.com/office/drawing/2014/main" id="{31634758-8BF6-6235-95C4-F48EC11508AA}"/>
                  </a:ext>
                </a:extLst>
              </p:cNvPr>
              <p:cNvSpPr/>
              <p:nvPr/>
            </p:nvSpPr>
            <p:spPr bwMode="auto">
              <a:xfrm rot="21587916">
                <a:off x="-543330" y="43227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341" name="Oval 9340">
                <a:extLst>
                  <a:ext uri="{FF2B5EF4-FFF2-40B4-BE49-F238E27FC236}">
                    <a16:creationId xmlns:a16="http://schemas.microsoft.com/office/drawing/2014/main" id="{59D20666-333A-1D4C-EFDC-6F3668978DE8}"/>
                  </a:ext>
                </a:extLst>
              </p:cNvPr>
              <p:cNvSpPr/>
              <p:nvPr/>
            </p:nvSpPr>
            <p:spPr bwMode="auto">
              <a:xfrm rot="21587916">
                <a:off x="-474699" y="43227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342" name="Oval 9341">
                <a:extLst>
                  <a:ext uri="{FF2B5EF4-FFF2-40B4-BE49-F238E27FC236}">
                    <a16:creationId xmlns:a16="http://schemas.microsoft.com/office/drawing/2014/main" id="{ABD26039-B61F-EFAB-F7B4-9802BFF45655}"/>
                  </a:ext>
                </a:extLst>
              </p:cNvPr>
              <p:cNvSpPr/>
              <p:nvPr/>
            </p:nvSpPr>
            <p:spPr bwMode="auto">
              <a:xfrm rot="10787916">
                <a:off x="-1300037" y="44983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343" name="Oval 9342">
                <a:extLst>
                  <a:ext uri="{FF2B5EF4-FFF2-40B4-BE49-F238E27FC236}">
                    <a16:creationId xmlns:a16="http://schemas.microsoft.com/office/drawing/2014/main" id="{B17DDEF3-9C1A-9DA1-6AC4-2FED99244C20}"/>
                  </a:ext>
                </a:extLst>
              </p:cNvPr>
              <p:cNvSpPr/>
              <p:nvPr/>
            </p:nvSpPr>
            <p:spPr bwMode="auto">
              <a:xfrm rot="10787916">
                <a:off x="-1231386" y="44983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344" name="Oval 9343">
                <a:extLst>
                  <a:ext uri="{FF2B5EF4-FFF2-40B4-BE49-F238E27FC236}">
                    <a16:creationId xmlns:a16="http://schemas.microsoft.com/office/drawing/2014/main" id="{DE0CF26B-5126-A093-C1D8-EEC6EFF79B99}"/>
                  </a:ext>
                </a:extLst>
              </p:cNvPr>
              <p:cNvSpPr/>
              <p:nvPr/>
            </p:nvSpPr>
            <p:spPr bwMode="auto">
              <a:xfrm rot="10787916">
                <a:off x="-1162756" y="44983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345" name="Oval 9344">
                <a:extLst>
                  <a:ext uri="{FF2B5EF4-FFF2-40B4-BE49-F238E27FC236}">
                    <a16:creationId xmlns:a16="http://schemas.microsoft.com/office/drawing/2014/main" id="{056AD539-D3FB-0703-0AF3-B1302A1D9FE2}"/>
                  </a:ext>
                </a:extLst>
              </p:cNvPr>
              <p:cNvSpPr/>
              <p:nvPr/>
            </p:nvSpPr>
            <p:spPr bwMode="auto">
              <a:xfrm rot="10787916">
                <a:off x="-1094126" y="44983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346" name="Oval 9345">
                <a:extLst>
                  <a:ext uri="{FF2B5EF4-FFF2-40B4-BE49-F238E27FC236}">
                    <a16:creationId xmlns:a16="http://schemas.microsoft.com/office/drawing/2014/main" id="{3F2AC59F-87FE-B174-9CF6-17F493A331A7}"/>
                  </a:ext>
                </a:extLst>
              </p:cNvPr>
              <p:cNvSpPr/>
              <p:nvPr/>
            </p:nvSpPr>
            <p:spPr bwMode="auto">
              <a:xfrm rot="10787916">
                <a:off x="-1025495" y="44983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347" name="Oval 9346">
                <a:extLst>
                  <a:ext uri="{FF2B5EF4-FFF2-40B4-BE49-F238E27FC236}">
                    <a16:creationId xmlns:a16="http://schemas.microsoft.com/office/drawing/2014/main" id="{F55356AA-7514-D42A-E3E9-02278718A533}"/>
                  </a:ext>
                </a:extLst>
              </p:cNvPr>
              <p:cNvSpPr/>
              <p:nvPr/>
            </p:nvSpPr>
            <p:spPr bwMode="auto">
              <a:xfrm rot="10787916">
                <a:off x="-956844" y="44983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348" name="Oval 9347">
                <a:extLst>
                  <a:ext uri="{FF2B5EF4-FFF2-40B4-BE49-F238E27FC236}">
                    <a16:creationId xmlns:a16="http://schemas.microsoft.com/office/drawing/2014/main" id="{7F3D3E00-7E06-2215-9A42-31BC19D972E7}"/>
                  </a:ext>
                </a:extLst>
              </p:cNvPr>
              <p:cNvSpPr/>
              <p:nvPr/>
            </p:nvSpPr>
            <p:spPr bwMode="auto">
              <a:xfrm rot="10787916">
                <a:off x="-888214" y="44983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349" name="Oval 9348">
                <a:extLst>
                  <a:ext uri="{FF2B5EF4-FFF2-40B4-BE49-F238E27FC236}">
                    <a16:creationId xmlns:a16="http://schemas.microsoft.com/office/drawing/2014/main" id="{8E520431-3676-71B6-3F9B-9ACB19DFD833}"/>
                  </a:ext>
                </a:extLst>
              </p:cNvPr>
              <p:cNvSpPr/>
              <p:nvPr/>
            </p:nvSpPr>
            <p:spPr bwMode="auto">
              <a:xfrm rot="10787916">
                <a:off x="-819584" y="44983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350" name="Oval 9349">
                <a:extLst>
                  <a:ext uri="{FF2B5EF4-FFF2-40B4-BE49-F238E27FC236}">
                    <a16:creationId xmlns:a16="http://schemas.microsoft.com/office/drawing/2014/main" id="{E3BD9166-F74C-76E1-0924-3ADB4F7DA9B7}"/>
                  </a:ext>
                </a:extLst>
              </p:cNvPr>
              <p:cNvSpPr/>
              <p:nvPr/>
            </p:nvSpPr>
            <p:spPr bwMode="auto">
              <a:xfrm rot="10787916">
                <a:off x="-750954" y="44983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351" name="Oval 9350">
                <a:extLst>
                  <a:ext uri="{FF2B5EF4-FFF2-40B4-BE49-F238E27FC236}">
                    <a16:creationId xmlns:a16="http://schemas.microsoft.com/office/drawing/2014/main" id="{65A36910-30DC-5DCA-1C4C-0BEDC1765F10}"/>
                  </a:ext>
                </a:extLst>
              </p:cNvPr>
              <p:cNvSpPr/>
              <p:nvPr/>
            </p:nvSpPr>
            <p:spPr bwMode="auto">
              <a:xfrm rot="10787916">
                <a:off x="-682302" y="44983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352" name="Oval 9351">
                <a:extLst>
                  <a:ext uri="{FF2B5EF4-FFF2-40B4-BE49-F238E27FC236}">
                    <a16:creationId xmlns:a16="http://schemas.microsoft.com/office/drawing/2014/main" id="{AF8861E6-64A9-9067-8FCC-0C40C5C78799}"/>
                  </a:ext>
                </a:extLst>
              </p:cNvPr>
              <p:cNvSpPr/>
              <p:nvPr/>
            </p:nvSpPr>
            <p:spPr bwMode="auto">
              <a:xfrm rot="10787916">
                <a:off x="-613673" y="44983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353" name="Oval 9352">
                <a:extLst>
                  <a:ext uri="{FF2B5EF4-FFF2-40B4-BE49-F238E27FC236}">
                    <a16:creationId xmlns:a16="http://schemas.microsoft.com/office/drawing/2014/main" id="{E395C3B1-7B86-6B83-F68F-38A26F1ECC1B}"/>
                  </a:ext>
                </a:extLst>
              </p:cNvPr>
              <p:cNvSpPr/>
              <p:nvPr/>
            </p:nvSpPr>
            <p:spPr bwMode="auto">
              <a:xfrm rot="10787916">
                <a:off x="-545042" y="44983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354" name="Oval 9353">
                <a:extLst>
                  <a:ext uri="{FF2B5EF4-FFF2-40B4-BE49-F238E27FC236}">
                    <a16:creationId xmlns:a16="http://schemas.microsoft.com/office/drawing/2014/main" id="{3F876D2A-3AF0-3F4E-F204-D44A715082D4}"/>
                  </a:ext>
                </a:extLst>
              </p:cNvPr>
              <p:cNvSpPr/>
              <p:nvPr/>
            </p:nvSpPr>
            <p:spPr bwMode="auto">
              <a:xfrm rot="10787916">
                <a:off x="-476411" y="44983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grpSp>
        <p:grpSp>
          <p:nvGrpSpPr>
            <p:cNvPr id="13" name="Group 12">
              <a:extLst>
                <a:ext uri="{FF2B5EF4-FFF2-40B4-BE49-F238E27FC236}">
                  <a16:creationId xmlns:a16="http://schemas.microsoft.com/office/drawing/2014/main" id="{55C61D27-AEF1-1AF8-A251-1F06CAFFC940}"/>
                </a:ext>
              </a:extLst>
            </p:cNvPr>
            <p:cNvGrpSpPr/>
            <p:nvPr/>
          </p:nvGrpSpPr>
          <p:grpSpPr>
            <a:xfrm>
              <a:off x="4018945" y="4417194"/>
              <a:ext cx="884911" cy="222254"/>
              <a:chOff x="-1300037" y="4322714"/>
              <a:chExt cx="884911" cy="222254"/>
            </a:xfrm>
          </p:grpSpPr>
          <p:grpSp>
            <p:nvGrpSpPr>
              <p:cNvPr id="9249" name="Group 9248">
                <a:extLst>
                  <a:ext uri="{FF2B5EF4-FFF2-40B4-BE49-F238E27FC236}">
                    <a16:creationId xmlns:a16="http://schemas.microsoft.com/office/drawing/2014/main" id="{72561106-B0CF-F29D-6CB2-798F8C702418}"/>
                  </a:ext>
                </a:extLst>
              </p:cNvPr>
              <p:cNvGrpSpPr/>
              <p:nvPr/>
            </p:nvGrpSpPr>
            <p:grpSpPr>
              <a:xfrm>
                <a:off x="-1282657" y="4349121"/>
                <a:ext cx="850150" cy="182503"/>
                <a:chOff x="-1282657" y="4362570"/>
                <a:chExt cx="850150" cy="142542"/>
              </a:xfrm>
            </p:grpSpPr>
            <p:cxnSp>
              <p:nvCxnSpPr>
                <p:cNvPr id="9276" name="Straight Connector 9275">
                  <a:extLst>
                    <a:ext uri="{FF2B5EF4-FFF2-40B4-BE49-F238E27FC236}">
                      <a16:creationId xmlns:a16="http://schemas.microsoft.com/office/drawing/2014/main" id="{FFF63BE1-AEA6-A2BD-8013-D1AB4D97425F}"/>
                    </a:ext>
                  </a:extLst>
                </p:cNvPr>
                <p:cNvCxnSpPr>
                  <a:cxnSpLocks/>
                </p:cNvCxnSpPr>
                <p:nvPr/>
              </p:nvCxnSpPr>
              <p:spPr bwMode="auto">
                <a:xfrm rot="21587916">
                  <a:off x="-1282657" y="4380666"/>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277" name="Straight Connector 9276">
                  <a:extLst>
                    <a:ext uri="{FF2B5EF4-FFF2-40B4-BE49-F238E27FC236}">
                      <a16:creationId xmlns:a16="http://schemas.microsoft.com/office/drawing/2014/main" id="{7415D7FF-932B-21A7-3D32-131289C344F2}"/>
                    </a:ext>
                  </a:extLst>
                </p:cNvPr>
                <p:cNvCxnSpPr>
                  <a:cxnSpLocks/>
                </p:cNvCxnSpPr>
                <p:nvPr/>
              </p:nvCxnSpPr>
              <p:spPr bwMode="auto">
                <a:xfrm rot="21587916">
                  <a:off x="-1260316" y="4380588"/>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278" name="Straight Connector 9277">
                  <a:extLst>
                    <a:ext uri="{FF2B5EF4-FFF2-40B4-BE49-F238E27FC236}">
                      <a16:creationId xmlns:a16="http://schemas.microsoft.com/office/drawing/2014/main" id="{F26E6E49-6128-DD45-814C-EB9E405094C9}"/>
                    </a:ext>
                  </a:extLst>
                </p:cNvPr>
                <p:cNvCxnSpPr>
                  <a:cxnSpLocks/>
                </p:cNvCxnSpPr>
                <p:nvPr/>
              </p:nvCxnSpPr>
              <p:spPr bwMode="auto">
                <a:xfrm rot="10787916">
                  <a:off x="-1256133" y="4445717"/>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279" name="Straight Connector 9278">
                  <a:extLst>
                    <a:ext uri="{FF2B5EF4-FFF2-40B4-BE49-F238E27FC236}">
                      <a16:creationId xmlns:a16="http://schemas.microsoft.com/office/drawing/2014/main" id="{42AFEF51-92E0-70A7-A361-FC779621062E}"/>
                    </a:ext>
                  </a:extLst>
                </p:cNvPr>
                <p:cNvCxnSpPr>
                  <a:cxnSpLocks/>
                </p:cNvCxnSpPr>
                <p:nvPr/>
              </p:nvCxnSpPr>
              <p:spPr bwMode="auto">
                <a:xfrm rot="10787916">
                  <a:off x="-1278474" y="4445795"/>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280" name="Straight Connector 9279">
                  <a:extLst>
                    <a:ext uri="{FF2B5EF4-FFF2-40B4-BE49-F238E27FC236}">
                      <a16:creationId xmlns:a16="http://schemas.microsoft.com/office/drawing/2014/main" id="{1D2C305A-67FC-A028-7A19-B343A859032A}"/>
                    </a:ext>
                  </a:extLst>
                </p:cNvPr>
                <p:cNvCxnSpPr>
                  <a:cxnSpLocks/>
                </p:cNvCxnSpPr>
                <p:nvPr/>
              </p:nvCxnSpPr>
              <p:spPr bwMode="auto">
                <a:xfrm rot="21587916">
                  <a:off x="-1214006" y="4377707"/>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281" name="Straight Connector 9280">
                  <a:extLst>
                    <a:ext uri="{FF2B5EF4-FFF2-40B4-BE49-F238E27FC236}">
                      <a16:creationId xmlns:a16="http://schemas.microsoft.com/office/drawing/2014/main" id="{3654E752-66C5-179B-C290-D6614F875810}"/>
                    </a:ext>
                  </a:extLst>
                </p:cNvPr>
                <p:cNvCxnSpPr>
                  <a:cxnSpLocks/>
                </p:cNvCxnSpPr>
                <p:nvPr/>
              </p:nvCxnSpPr>
              <p:spPr bwMode="auto">
                <a:xfrm rot="21587916">
                  <a:off x="-1191665" y="4377629"/>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282" name="Straight Connector 9281">
                  <a:extLst>
                    <a:ext uri="{FF2B5EF4-FFF2-40B4-BE49-F238E27FC236}">
                      <a16:creationId xmlns:a16="http://schemas.microsoft.com/office/drawing/2014/main" id="{13A95D82-43F4-D422-86C2-39A78D678D2F}"/>
                    </a:ext>
                  </a:extLst>
                </p:cNvPr>
                <p:cNvCxnSpPr>
                  <a:cxnSpLocks/>
                </p:cNvCxnSpPr>
                <p:nvPr/>
              </p:nvCxnSpPr>
              <p:spPr bwMode="auto">
                <a:xfrm rot="10787916">
                  <a:off x="-1187482" y="4442758"/>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283" name="Straight Connector 9282">
                  <a:extLst>
                    <a:ext uri="{FF2B5EF4-FFF2-40B4-BE49-F238E27FC236}">
                      <a16:creationId xmlns:a16="http://schemas.microsoft.com/office/drawing/2014/main" id="{06342B84-465F-B0A5-E614-04C0F91A1495}"/>
                    </a:ext>
                  </a:extLst>
                </p:cNvPr>
                <p:cNvCxnSpPr>
                  <a:cxnSpLocks/>
                </p:cNvCxnSpPr>
                <p:nvPr/>
              </p:nvCxnSpPr>
              <p:spPr bwMode="auto">
                <a:xfrm rot="10787916">
                  <a:off x="-1209823" y="4442836"/>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284" name="Straight Connector 9283">
                  <a:extLst>
                    <a:ext uri="{FF2B5EF4-FFF2-40B4-BE49-F238E27FC236}">
                      <a16:creationId xmlns:a16="http://schemas.microsoft.com/office/drawing/2014/main" id="{ACFF99B6-2B70-E82D-D4E1-A37C6CACDC45}"/>
                    </a:ext>
                  </a:extLst>
                </p:cNvPr>
                <p:cNvCxnSpPr>
                  <a:cxnSpLocks/>
                </p:cNvCxnSpPr>
                <p:nvPr/>
              </p:nvCxnSpPr>
              <p:spPr bwMode="auto">
                <a:xfrm rot="21587916">
                  <a:off x="-1145376" y="4376691"/>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285" name="Straight Connector 9284">
                  <a:extLst>
                    <a:ext uri="{FF2B5EF4-FFF2-40B4-BE49-F238E27FC236}">
                      <a16:creationId xmlns:a16="http://schemas.microsoft.com/office/drawing/2014/main" id="{0B2A4EFF-5256-A29B-283A-3DA9435BC166}"/>
                    </a:ext>
                  </a:extLst>
                </p:cNvPr>
                <p:cNvCxnSpPr>
                  <a:cxnSpLocks/>
                </p:cNvCxnSpPr>
                <p:nvPr/>
              </p:nvCxnSpPr>
              <p:spPr bwMode="auto">
                <a:xfrm rot="21587916">
                  <a:off x="-1123035" y="4376613"/>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286" name="Straight Connector 9285">
                  <a:extLst>
                    <a:ext uri="{FF2B5EF4-FFF2-40B4-BE49-F238E27FC236}">
                      <a16:creationId xmlns:a16="http://schemas.microsoft.com/office/drawing/2014/main" id="{CB29A51C-1EB7-5C62-D5A7-FABD933C677F}"/>
                    </a:ext>
                  </a:extLst>
                </p:cNvPr>
                <p:cNvCxnSpPr>
                  <a:cxnSpLocks/>
                </p:cNvCxnSpPr>
                <p:nvPr/>
              </p:nvCxnSpPr>
              <p:spPr bwMode="auto">
                <a:xfrm rot="10787916">
                  <a:off x="-1118852" y="4441743"/>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287" name="Straight Connector 9286">
                  <a:extLst>
                    <a:ext uri="{FF2B5EF4-FFF2-40B4-BE49-F238E27FC236}">
                      <a16:creationId xmlns:a16="http://schemas.microsoft.com/office/drawing/2014/main" id="{AB00EA4B-2D1F-7F35-41FA-C2DA67A255EB}"/>
                    </a:ext>
                  </a:extLst>
                </p:cNvPr>
                <p:cNvCxnSpPr>
                  <a:cxnSpLocks/>
                </p:cNvCxnSpPr>
                <p:nvPr/>
              </p:nvCxnSpPr>
              <p:spPr bwMode="auto">
                <a:xfrm rot="10787916">
                  <a:off x="-1141193" y="4441821"/>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288" name="Straight Connector 9287">
                  <a:extLst>
                    <a:ext uri="{FF2B5EF4-FFF2-40B4-BE49-F238E27FC236}">
                      <a16:creationId xmlns:a16="http://schemas.microsoft.com/office/drawing/2014/main" id="{6D01A37C-8E70-67D7-3EBD-2FCE6DA85B25}"/>
                    </a:ext>
                  </a:extLst>
                </p:cNvPr>
                <p:cNvCxnSpPr>
                  <a:cxnSpLocks/>
                </p:cNvCxnSpPr>
                <p:nvPr/>
              </p:nvCxnSpPr>
              <p:spPr bwMode="auto">
                <a:xfrm rot="21587916">
                  <a:off x="-1076746" y="4375676"/>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289" name="Straight Connector 9288">
                  <a:extLst>
                    <a:ext uri="{FF2B5EF4-FFF2-40B4-BE49-F238E27FC236}">
                      <a16:creationId xmlns:a16="http://schemas.microsoft.com/office/drawing/2014/main" id="{F7B72071-2452-D40D-ACD0-91744F156CDD}"/>
                    </a:ext>
                  </a:extLst>
                </p:cNvPr>
                <p:cNvCxnSpPr>
                  <a:cxnSpLocks/>
                </p:cNvCxnSpPr>
                <p:nvPr/>
              </p:nvCxnSpPr>
              <p:spPr bwMode="auto">
                <a:xfrm rot="21587916">
                  <a:off x="-1054405" y="4375598"/>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290" name="Straight Connector 9289">
                  <a:extLst>
                    <a:ext uri="{FF2B5EF4-FFF2-40B4-BE49-F238E27FC236}">
                      <a16:creationId xmlns:a16="http://schemas.microsoft.com/office/drawing/2014/main" id="{93CD7C1E-2661-9AB3-DA30-F274E965813D}"/>
                    </a:ext>
                  </a:extLst>
                </p:cNvPr>
                <p:cNvCxnSpPr>
                  <a:cxnSpLocks/>
                </p:cNvCxnSpPr>
                <p:nvPr/>
              </p:nvCxnSpPr>
              <p:spPr bwMode="auto">
                <a:xfrm rot="10787916">
                  <a:off x="-1050222" y="4440728"/>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291" name="Straight Connector 9290">
                  <a:extLst>
                    <a:ext uri="{FF2B5EF4-FFF2-40B4-BE49-F238E27FC236}">
                      <a16:creationId xmlns:a16="http://schemas.microsoft.com/office/drawing/2014/main" id="{5770DE40-6022-6BBC-B0C9-A681E0FC4B49}"/>
                    </a:ext>
                  </a:extLst>
                </p:cNvPr>
                <p:cNvCxnSpPr>
                  <a:cxnSpLocks/>
                </p:cNvCxnSpPr>
                <p:nvPr/>
              </p:nvCxnSpPr>
              <p:spPr bwMode="auto">
                <a:xfrm rot="10787916">
                  <a:off x="-1072563" y="4440806"/>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292" name="Straight Connector 9291">
                  <a:extLst>
                    <a:ext uri="{FF2B5EF4-FFF2-40B4-BE49-F238E27FC236}">
                      <a16:creationId xmlns:a16="http://schemas.microsoft.com/office/drawing/2014/main" id="{5AD6F24F-63E9-9352-C465-D901E5E140DB}"/>
                    </a:ext>
                  </a:extLst>
                </p:cNvPr>
                <p:cNvCxnSpPr>
                  <a:cxnSpLocks/>
                </p:cNvCxnSpPr>
                <p:nvPr/>
              </p:nvCxnSpPr>
              <p:spPr bwMode="auto">
                <a:xfrm rot="21587916">
                  <a:off x="-1008114" y="4374660"/>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293" name="Straight Connector 9292">
                  <a:extLst>
                    <a:ext uri="{FF2B5EF4-FFF2-40B4-BE49-F238E27FC236}">
                      <a16:creationId xmlns:a16="http://schemas.microsoft.com/office/drawing/2014/main" id="{84DA1704-37EB-BF86-B458-5DD0E5116CB0}"/>
                    </a:ext>
                  </a:extLst>
                </p:cNvPr>
                <p:cNvCxnSpPr>
                  <a:cxnSpLocks/>
                </p:cNvCxnSpPr>
                <p:nvPr/>
              </p:nvCxnSpPr>
              <p:spPr bwMode="auto">
                <a:xfrm rot="21587916">
                  <a:off x="-985773" y="4374582"/>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294" name="Straight Connector 9293">
                  <a:extLst>
                    <a:ext uri="{FF2B5EF4-FFF2-40B4-BE49-F238E27FC236}">
                      <a16:creationId xmlns:a16="http://schemas.microsoft.com/office/drawing/2014/main" id="{3997BDF1-3242-0D42-1E35-43772FA1E56D}"/>
                    </a:ext>
                  </a:extLst>
                </p:cNvPr>
                <p:cNvCxnSpPr>
                  <a:cxnSpLocks/>
                </p:cNvCxnSpPr>
                <p:nvPr/>
              </p:nvCxnSpPr>
              <p:spPr bwMode="auto">
                <a:xfrm rot="10787916">
                  <a:off x="-981590" y="4439711"/>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295" name="Straight Connector 9294">
                  <a:extLst>
                    <a:ext uri="{FF2B5EF4-FFF2-40B4-BE49-F238E27FC236}">
                      <a16:creationId xmlns:a16="http://schemas.microsoft.com/office/drawing/2014/main" id="{6E7D615B-C29A-5B66-F89E-0B09FABEB56D}"/>
                    </a:ext>
                  </a:extLst>
                </p:cNvPr>
                <p:cNvCxnSpPr>
                  <a:cxnSpLocks/>
                </p:cNvCxnSpPr>
                <p:nvPr/>
              </p:nvCxnSpPr>
              <p:spPr bwMode="auto">
                <a:xfrm rot="10787916">
                  <a:off x="-1003931" y="4439789"/>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296" name="Straight Connector 9295">
                  <a:extLst>
                    <a:ext uri="{FF2B5EF4-FFF2-40B4-BE49-F238E27FC236}">
                      <a16:creationId xmlns:a16="http://schemas.microsoft.com/office/drawing/2014/main" id="{E9A33EFC-C8DA-1E49-E84A-B6ED30EF2A9D}"/>
                    </a:ext>
                  </a:extLst>
                </p:cNvPr>
                <p:cNvCxnSpPr>
                  <a:cxnSpLocks/>
                </p:cNvCxnSpPr>
                <p:nvPr/>
              </p:nvCxnSpPr>
              <p:spPr bwMode="auto">
                <a:xfrm rot="21587916">
                  <a:off x="-939463" y="4371700"/>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297" name="Straight Connector 9296">
                  <a:extLst>
                    <a:ext uri="{FF2B5EF4-FFF2-40B4-BE49-F238E27FC236}">
                      <a16:creationId xmlns:a16="http://schemas.microsoft.com/office/drawing/2014/main" id="{B7A40F0E-2587-6164-996E-D9E98FB92DEC}"/>
                    </a:ext>
                  </a:extLst>
                </p:cNvPr>
                <p:cNvCxnSpPr>
                  <a:cxnSpLocks/>
                </p:cNvCxnSpPr>
                <p:nvPr/>
              </p:nvCxnSpPr>
              <p:spPr bwMode="auto">
                <a:xfrm rot="21587916">
                  <a:off x="-917122" y="4371622"/>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298" name="Straight Connector 9297">
                  <a:extLst>
                    <a:ext uri="{FF2B5EF4-FFF2-40B4-BE49-F238E27FC236}">
                      <a16:creationId xmlns:a16="http://schemas.microsoft.com/office/drawing/2014/main" id="{33CCA47B-61B1-5EA9-F085-75C9AF308F00}"/>
                    </a:ext>
                  </a:extLst>
                </p:cNvPr>
                <p:cNvCxnSpPr>
                  <a:cxnSpLocks/>
                </p:cNvCxnSpPr>
                <p:nvPr/>
              </p:nvCxnSpPr>
              <p:spPr bwMode="auto">
                <a:xfrm rot="10787916">
                  <a:off x="-912939" y="4436751"/>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299" name="Straight Connector 9298">
                  <a:extLst>
                    <a:ext uri="{FF2B5EF4-FFF2-40B4-BE49-F238E27FC236}">
                      <a16:creationId xmlns:a16="http://schemas.microsoft.com/office/drawing/2014/main" id="{BB0302A5-A91F-7F7E-904D-708074A961BA}"/>
                    </a:ext>
                  </a:extLst>
                </p:cNvPr>
                <p:cNvCxnSpPr>
                  <a:cxnSpLocks/>
                </p:cNvCxnSpPr>
                <p:nvPr/>
              </p:nvCxnSpPr>
              <p:spPr bwMode="auto">
                <a:xfrm rot="10787916">
                  <a:off x="-935280" y="4436829"/>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00" name="Straight Connector 9299">
                  <a:extLst>
                    <a:ext uri="{FF2B5EF4-FFF2-40B4-BE49-F238E27FC236}">
                      <a16:creationId xmlns:a16="http://schemas.microsoft.com/office/drawing/2014/main" id="{BB55DD11-1300-650D-1A29-F6A2D46EECC3}"/>
                    </a:ext>
                  </a:extLst>
                </p:cNvPr>
                <p:cNvCxnSpPr>
                  <a:cxnSpLocks/>
                </p:cNvCxnSpPr>
                <p:nvPr/>
              </p:nvCxnSpPr>
              <p:spPr bwMode="auto">
                <a:xfrm rot="21587916">
                  <a:off x="-870833" y="4370684"/>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01" name="Straight Connector 9300">
                  <a:extLst>
                    <a:ext uri="{FF2B5EF4-FFF2-40B4-BE49-F238E27FC236}">
                      <a16:creationId xmlns:a16="http://schemas.microsoft.com/office/drawing/2014/main" id="{16A6D929-D2EE-94C3-DE0B-2150AF735E40}"/>
                    </a:ext>
                  </a:extLst>
                </p:cNvPr>
                <p:cNvCxnSpPr>
                  <a:cxnSpLocks/>
                </p:cNvCxnSpPr>
                <p:nvPr/>
              </p:nvCxnSpPr>
              <p:spPr bwMode="auto">
                <a:xfrm rot="21587916">
                  <a:off x="-848492" y="4370606"/>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02" name="Straight Connector 9301">
                  <a:extLst>
                    <a:ext uri="{FF2B5EF4-FFF2-40B4-BE49-F238E27FC236}">
                      <a16:creationId xmlns:a16="http://schemas.microsoft.com/office/drawing/2014/main" id="{51703A7E-CFCD-0C44-4D4E-8F78E1B634A2}"/>
                    </a:ext>
                  </a:extLst>
                </p:cNvPr>
                <p:cNvCxnSpPr>
                  <a:cxnSpLocks/>
                </p:cNvCxnSpPr>
                <p:nvPr/>
              </p:nvCxnSpPr>
              <p:spPr bwMode="auto">
                <a:xfrm rot="10787916">
                  <a:off x="-844309" y="4435736"/>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03" name="Straight Connector 9302">
                  <a:extLst>
                    <a:ext uri="{FF2B5EF4-FFF2-40B4-BE49-F238E27FC236}">
                      <a16:creationId xmlns:a16="http://schemas.microsoft.com/office/drawing/2014/main" id="{DEBDD916-8AA1-6E2B-0A4F-39C296549EC8}"/>
                    </a:ext>
                  </a:extLst>
                </p:cNvPr>
                <p:cNvCxnSpPr>
                  <a:cxnSpLocks/>
                </p:cNvCxnSpPr>
                <p:nvPr/>
              </p:nvCxnSpPr>
              <p:spPr bwMode="auto">
                <a:xfrm rot="10787916">
                  <a:off x="-866650" y="4435814"/>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04" name="Straight Connector 9303">
                  <a:extLst>
                    <a:ext uri="{FF2B5EF4-FFF2-40B4-BE49-F238E27FC236}">
                      <a16:creationId xmlns:a16="http://schemas.microsoft.com/office/drawing/2014/main" id="{948D1456-C2D9-4F30-1941-22AE19C13800}"/>
                    </a:ext>
                  </a:extLst>
                </p:cNvPr>
                <p:cNvCxnSpPr>
                  <a:cxnSpLocks/>
                </p:cNvCxnSpPr>
                <p:nvPr/>
              </p:nvCxnSpPr>
              <p:spPr bwMode="auto">
                <a:xfrm rot="21587916">
                  <a:off x="-802203" y="4369669"/>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05" name="Straight Connector 9304">
                  <a:extLst>
                    <a:ext uri="{FF2B5EF4-FFF2-40B4-BE49-F238E27FC236}">
                      <a16:creationId xmlns:a16="http://schemas.microsoft.com/office/drawing/2014/main" id="{86F25A93-2A9E-8932-338A-1BDE5B695147}"/>
                    </a:ext>
                  </a:extLst>
                </p:cNvPr>
                <p:cNvCxnSpPr>
                  <a:cxnSpLocks/>
                </p:cNvCxnSpPr>
                <p:nvPr/>
              </p:nvCxnSpPr>
              <p:spPr bwMode="auto">
                <a:xfrm rot="21587916">
                  <a:off x="-779862" y="4369591"/>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06" name="Straight Connector 9305">
                  <a:extLst>
                    <a:ext uri="{FF2B5EF4-FFF2-40B4-BE49-F238E27FC236}">
                      <a16:creationId xmlns:a16="http://schemas.microsoft.com/office/drawing/2014/main" id="{7B7B4CAE-7B6A-C6ED-DDC6-4E8C9A6DADA7}"/>
                    </a:ext>
                  </a:extLst>
                </p:cNvPr>
                <p:cNvCxnSpPr>
                  <a:cxnSpLocks/>
                </p:cNvCxnSpPr>
                <p:nvPr/>
              </p:nvCxnSpPr>
              <p:spPr bwMode="auto">
                <a:xfrm rot="10787916">
                  <a:off x="-775679" y="4434721"/>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07" name="Straight Connector 9306">
                  <a:extLst>
                    <a:ext uri="{FF2B5EF4-FFF2-40B4-BE49-F238E27FC236}">
                      <a16:creationId xmlns:a16="http://schemas.microsoft.com/office/drawing/2014/main" id="{666F791E-433B-4DAD-F22F-96391C15A83A}"/>
                    </a:ext>
                  </a:extLst>
                </p:cNvPr>
                <p:cNvCxnSpPr>
                  <a:cxnSpLocks/>
                </p:cNvCxnSpPr>
                <p:nvPr/>
              </p:nvCxnSpPr>
              <p:spPr bwMode="auto">
                <a:xfrm rot="10787916">
                  <a:off x="-798020" y="4434799"/>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08" name="Straight Connector 9307">
                  <a:extLst>
                    <a:ext uri="{FF2B5EF4-FFF2-40B4-BE49-F238E27FC236}">
                      <a16:creationId xmlns:a16="http://schemas.microsoft.com/office/drawing/2014/main" id="{864ECE39-FC2A-8367-0126-C8CC06ECE286}"/>
                    </a:ext>
                  </a:extLst>
                </p:cNvPr>
                <p:cNvCxnSpPr>
                  <a:cxnSpLocks/>
                </p:cNvCxnSpPr>
                <p:nvPr/>
              </p:nvCxnSpPr>
              <p:spPr bwMode="auto">
                <a:xfrm rot="21587916">
                  <a:off x="-733572" y="4368654"/>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09" name="Straight Connector 9308">
                  <a:extLst>
                    <a:ext uri="{FF2B5EF4-FFF2-40B4-BE49-F238E27FC236}">
                      <a16:creationId xmlns:a16="http://schemas.microsoft.com/office/drawing/2014/main" id="{4B513E70-6CD7-4316-D7E0-6A79CF624427}"/>
                    </a:ext>
                  </a:extLst>
                </p:cNvPr>
                <p:cNvCxnSpPr>
                  <a:cxnSpLocks/>
                </p:cNvCxnSpPr>
                <p:nvPr/>
              </p:nvCxnSpPr>
              <p:spPr bwMode="auto">
                <a:xfrm rot="21587916">
                  <a:off x="-711231" y="4368576"/>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10" name="Straight Connector 9309">
                  <a:extLst>
                    <a:ext uri="{FF2B5EF4-FFF2-40B4-BE49-F238E27FC236}">
                      <a16:creationId xmlns:a16="http://schemas.microsoft.com/office/drawing/2014/main" id="{70FE941C-D9B4-DD03-286B-625137FAD7DA}"/>
                    </a:ext>
                  </a:extLst>
                </p:cNvPr>
                <p:cNvCxnSpPr>
                  <a:cxnSpLocks/>
                </p:cNvCxnSpPr>
                <p:nvPr/>
              </p:nvCxnSpPr>
              <p:spPr bwMode="auto">
                <a:xfrm rot="10787916">
                  <a:off x="-707049" y="4433705"/>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11" name="Straight Connector 9310">
                  <a:extLst>
                    <a:ext uri="{FF2B5EF4-FFF2-40B4-BE49-F238E27FC236}">
                      <a16:creationId xmlns:a16="http://schemas.microsoft.com/office/drawing/2014/main" id="{0B0D98EB-263C-E56C-08C2-5F4A0678BDE3}"/>
                    </a:ext>
                  </a:extLst>
                </p:cNvPr>
                <p:cNvCxnSpPr>
                  <a:cxnSpLocks/>
                </p:cNvCxnSpPr>
                <p:nvPr/>
              </p:nvCxnSpPr>
              <p:spPr bwMode="auto">
                <a:xfrm rot="10787916">
                  <a:off x="-729390" y="4433783"/>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12" name="Straight Connector 9311">
                  <a:extLst>
                    <a:ext uri="{FF2B5EF4-FFF2-40B4-BE49-F238E27FC236}">
                      <a16:creationId xmlns:a16="http://schemas.microsoft.com/office/drawing/2014/main" id="{B523C999-BBE5-CA2D-2CC2-099536772973}"/>
                    </a:ext>
                  </a:extLst>
                </p:cNvPr>
                <p:cNvCxnSpPr>
                  <a:cxnSpLocks/>
                </p:cNvCxnSpPr>
                <p:nvPr/>
              </p:nvCxnSpPr>
              <p:spPr bwMode="auto">
                <a:xfrm rot="21587916">
                  <a:off x="-664921" y="4365695"/>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13" name="Straight Connector 9312">
                  <a:extLst>
                    <a:ext uri="{FF2B5EF4-FFF2-40B4-BE49-F238E27FC236}">
                      <a16:creationId xmlns:a16="http://schemas.microsoft.com/office/drawing/2014/main" id="{83374F36-7B78-C86B-9711-36E51F06EC1D}"/>
                    </a:ext>
                  </a:extLst>
                </p:cNvPr>
                <p:cNvCxnSpPr>
                  <a:cxnSpLocks/>
                </p:cNvCxnSpPr>
                <p:nvPr/>
              </p:nvCxnSpPr>
              <p:spPr bwMode="auto">
                <a:xfrm rot="21587916">
                  <a:off x="-642580" y="4365617"/>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14" name="Straight Connector 9313">
                  <a:extLst>
                    <a:ext uri="{FF2B5EF4-FFF2-40B4-BE49-F238E27FC236}">
                      <a16:creationId xmlns:a16="http://schemas.microsoft.com/office/drawing/2014/main" id="{C0126935-EF51-821B-BF8A-3A8C7BCB5AB2}"/>
                    </a:ext>
                  </a:extLst>
                </p:cNvPr>
                <p:cNvCxnSpPr>
                  <a:cxnSpLocks/>
                </p:cNvCxnSpPr>
                <p:nvPr/>
              </p:nvCxnSpPr>
              <p:spPr bwMode="auto">
                <a:xfrm rot="10787916">
                  <a:off x="-638398" y="4430746"/>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15" name="Straight Connector 9314">
                  <a:extLst>
                    <a:ext uri="{FF2B5EF4-FFF2-40B4-BE49-F238E27FC236}">
                      <a16:creationId xmlns:a16="http://schemas.microsoft.com/office/drawing/2014/main" id="{021E3DDD-094F-E077-DF64-B5D90946EBBC}"/>
                    </a:ext>
                  </a:extLst>
                </p:cNvPr>
                <p:cNvCxnSpPr>
                  <a:cxnSpLocks/>
                </p:cNvCxnSpPr>
                <p:nvPr/>
              </p:nvCxnSpPr>
              <p:spPr bwMode="auto">
                <a:xfrm rot="10787916">
                  <a:off x="-660739" y="4430824"/>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16" name="Straight Connector 9315">
                  <a:extLst>
                    <a:ext uri="{FF2B5EF4-FFF2-40B4-BE49-F238E27FC236}">
                      <a16:creationId xmlns:a16="http://schemas.microsoft.com/office/drawing/2014/main" id="{EEBEBD80-998C-186D-8E25-64DB712F324B}"/>
                    </a:ext>
                  </a:extLst>
                </p:cNvPr>
                <p:cNvCxnSpPr>
                  <a:cxnSpLocks/>
                </p:cNvCxnSpPr>
                <p:nvPr/>
              </p:nvCxnSpPr>
              <p:spPr bwMode="auto">
                <a:xfrm rot="21587916">
                  <a:off x="-596291" y="4364680"/>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17" name="Straight Connector 9316">
                  <a:extLst>
                    <a:ext uri="{FF2B5EF4-FFF2-40B4-BE49-F238E27FC236}">
                      <a16:creationId xmlns:a16="http://schemas.microsoft.com/office/drawing/2014/main" id="{1E9CF521-C518-919E-04B8-5FAF3F649623}"/>
                    </a:ext>
                  </a:extLst>
                </p:cNvPr>
                <p:cNvCxnSpPr>
                  <a:cxnSpLocks/>
                </p:cNvCxnSpPr>
                <p:nvPr/>
              </p:nvCxnSpPr>
              <p:spPr bwMode="auto">
                <a:xfrm rot="21587916">
                  <a:off x="-573950" y="4364602"/>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18" name="Straight Connector 9317">
                  <a:extLst>
                    <a:ext uri="{FF2B5EF4-FFF2-40B4-BE49-F238E27FC236}">
                      <a16:creationId xmlns:a16="http://schemas.microsoft.com/office/drawing/2014/main" id="{D576F479-C4D9-7EC9-A25A-86DCFCEBF22A}"/>
                    </a:ext>
                  </a:extLst>
                </p:cNvPr>
                <p:cNvCxnSpPr>
                  <a:cxnSpLocks/>
                </p:cNvCxnSpPr>
                <p:nvPr/>
              </p:nvCxnSpPr>
              <p:spPr bwMode="auto">
                <a:xfrm rot="10787916">
                  <a:off x="-569768" y="4429731"/>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19" name="Straight Connector 9318">
                  <a:extLst>
                    <a:ext uri="{FF2B5EF4-FFF2-40B4-BE49-F238E27FC236}">
                      <a16:creationId xmlns:a16="http://schemas.microsoft.com/office/drawing/2014/main" id="{EF63C1C9-4AB3-400B-5F2B-95894C67AAA2}"/>
                    </a:ext>
                  </a:extLst>
                </p:cNvPr>
                <p:cNvCxnSpPr>
                  <a:cxnSpLocks/>
                </p:cNvCxnSpPr>
                <p:nvPr/>
              </p:nvCxnSpPr>
              <p:spPr bwMode="auto">
                <a:xfrm rot="10787916">
                  <a:off x="-592109" y="4429809"/>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20" name="Straight Connector 9319">
                  <a:extLst>
                    <a:ext uri="{FF2B5EF4-FFF2-40B4-BE49-F238E27FC236}">
                      <a16:creationId xmlns:a16="http://schemas.microsoft.com/office/drawing/2014/main" id="{A40A0A25-AA57-485D-72DB-AB7AF180D0DD}"/>
                    </a:ext>
                  </a:extLst>
                </p:cNvPr>
                <p:cNvCxnSpPr>
                  <a:cxnSpLocks/>
                </p:cNvCxnSpPr>
                <p:nvPr/>
              </p:nvCxnSpPr>
              <p:spPr bwMode="auto">
                <a:xfrm rot="21587916">
                  <a:off x="-527661" y="4363665"/>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21" name="Straight Connector 9320">
                  <a:extLst>
                    <a:ext uri="{FF2B5EF4-FFF2-40B4-BE49-F238E27FC236}">
                      <a16:creationId xmlns:a16="http://schemas.microsoft.com/office/drawing/2014/main" id="{A6737B51-6003-FC82-CA76-3D43FD7B39E1}"/>
                    </a:ext>
                  </a:extLst>
                </p:cNvPr>
                <p:cNvCxnSpPr>
                  <a:cxnSpLocks/>
                </p:cNvCxnSpPr>
                <p:nvPr/>
              </p:nvCxnSpPr>
              <p:spPr bwMode="auto">
                <a:xfrm rot="21587916">
                  <a:off x="-505320" y="4363587"/>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22" name="Straight Connector 9321">
                  <a:extLst>
                    <a:ext uri="{FF2B5EF4-FFF2-40B4-BE49-F238E27FC236}">
                      <a16:creationId xmlns:a16="http://schemas.microsoft.com/office/drawing/2014/main" id="{352DFBA1-1AF5-D57F-9722-D9CAB0CFE659}"/>
                    </a:ext>
                  </a:extLst>
                </p:cNvPr>
                <p:cNvCxnSpPr>
                  <a:cxnSpLocks/>
                </p:cNvCxnSpPr>
                <p:nvPr/>
              </p:nvCxnSpPr>
              <p:spPr bwMode="auto">
                <a:xfrm rot="10787916">
                  <a:off x="-501138" y="4428716"/>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23" name="Straight Connector 9322">
                  <a:extLst>
                    <a:ext uri="{FF2B5EF4-FFF2-40B4-BE49-F238E27FC236}">
                      <a16:creationId xmlns:a16="http://schemas.microsoft.com/office/drawing/2014/main" id="{669FA40A-C8C7-35D0-DC45-CA17E6C96AE7}"/>
                    </a:ext>
                  </a:extLst>
                </p:cNvPr>
                <p:cNvCxnSpPr>
                  <a:cxnSpLocks/>
                </p:cNvCxnSpPr>
                <p:nvPr/>
              </p:nvCxnSpPr>
              <p:spPr bwMode="auto">
                <a:xfrm rot="10787916">
                  <a:off x="-523479" y="4428794"/>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24" name="Straight Connector 9323">
                  <a:extLst>
                    <a:ext uri="{FF2B5EF4-FFF2-40B4-BE49-F238E27FC236}">
                      <a16:creationId xmlns:a16="http://schemas.microsoft.com/office/drawing/2014/main" id="{D00BBB43-6EE7-4725-DB5F-CAB28639547F}"/>
                    </a:ext>
                  </a:extLst>
                </p:cNvPr>
                <p:cNvCxnSpPr>
                  <a:cxnSpLocks/>
                </p:cNvCxnSpPr>
                <p:nvPr/>
              </p:nvCxnSpPr>
              <p:spPr bwMode="auto">
                <a:xfrm rot="21587916">
                  <a:off x="-459030" y="4362648"/>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25" name="Straight Connector 9324">
                  <a:extLst>
                    <a:ext uri="{FF2B5EF4-FFF2-40B4-BE49-F238E27FC236}">
                      <a16:creationId xmlns:a16="http://schemas.microsoft.com/office/drawing/2014/main" id="{C842EC33-B140-F3D7-0FDC-41B40F760A51}"/>
                    </a:ext>
                  </a:extLst>
                </p:cNvPr>
                <p:cNvCxnSpPr>
                  <a:cxnSpLocks/>
                </p:cNvCxnSpPr>
                <p:nvPr/>
              </p:nvCxnSpPr>
              <p:spPr bwMode="auto">
                <a:xfrm rot="21587916">
                  <a:off x="-436689" y="4362570"/>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26" name="Straight Connector 9325">
                  <a:extLst>
                    <a:ext uri="{FF2B5EF4-FFF2-40B4-BE49-F238E27FC236}">
                      <a16:creationId xmlns:a16="http://schemas.microsoft.com/office/drawing/2014/main" id="{5C67E772-17C7-C450-987B-77A1368DA2EA}"/>
                    </a:ext>
                  </a:extLst>
                </p:cNvPr>
                <p:cNvCxnSpPr>
                  <a:cxnSpLocks/>
                </p:cNvCxnSpPr>
                <p:nvPr/>
              </p:nvCxnSpPr>
              <p:spPr bwMode="auto">
                <a:xfrm rot="10787916">
                  <a:off x="-432507" y="4427700"/>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327" name="Straight Connector 9326">
                  <a:extLst>
                    <a:ext uri="{FF2B5EF4-FFF2-40B4-BE49-F238E27FC236}">
                      <a16:creationId xmlns:a16="http://schemas.microsoft.com/office/drawing/2014/main" id="{0AF2E094-49B5-A63A-8B16-4586F402B926}"/>
                    </a:ext>
                  </a:extLst>
                </p:cNvPr>
                <p:cNvCxnSpPr>
                  <a:cxnSpLocks/>
                </p:cNvCxnSpPr>
                <p:nvPr/>
              </p:nvCxnSpPr>
              <p:spPr bwMode="auto">
                <a:xfrm rot="10787916">
                  <a:off x="-454848" y="4427778"/>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grpSp>
          <p:sp>
            <p:nvSpPr>
              <p:cNvPr id="9250" name="Oval 9249">
                <a:extLst>
                  <a:ext uri="{FF2B5EF4-FFF2-40B4-BE49-F238E27FC236}">
                    <a16:creationId xmlns:a16="http://schemas.microsoft.com/office/drawing/2014/main" id="{FCBDF61A-CDEC-A37F-4DF5-C083079CACAA}"/>
                  </a:ext>
                </a:extLst>
              </p:cNvPr>
              <p:cNvSpPr/>
              <p:nvPr/>
            </p:nvSpPr>
            <p:spPr bwMode="auto">
              <a:xfrm rot="21587916">
                <a:off x="-1298326" y="43227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251" name="Oval 9250">
                <a:extLst>
                  <a:ext uri="{FF2B5EF4-FFF2-40B4-BE49-F238E27FC236}">
                    <a16:creationId xmlns:a16="http://schemas.microsoft.com/office/drawing/2014/main" id="{D7F3C791-FD37-76EB-6425-5E723F4754CF}"/>
                  </a:ext>
                </a:extLst>
              </p:cNvPr>
              <p:cNvSpPr/>
              <p:nvPr/>
            </p:nvSpPr>
            <p:spPr bwMode="auto">
              <a:xfrm rot="21587916">
                <a:off x="-1229675" y="43227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252" name="Oval 9251">
                <a:extLst>
                  <a:ext uri="{FF2B5EF4-FFF2-40B4-BE49-F238E27FC236}">
                    <a16:creationId xmlns:a16="http://schemas.microsoft.com/office/drawing/2014/main" id="{A80E5DFC-6440-AB04-2886-247CA0F2CB09}"/>
                  </a:ext>
                </a:extLst>
              </p:cNvPr>
              <p:cNvSpPr/>
              <p:nvPr/>
            </p:nvSpPr>
            <p:spPr bwMode="auto">
              <a:xfrm rot="21587916">
                <a:off x="-1161045" y="43227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253" name="Oval 9252">
                <a:extLst>
                  <a:ext uri="{FF2B5EF4-FFF2-40B4-BE49-F238E27FC236}">
                    <a16:creationId xmlns:a16="http://schemas.microsoft.com/office/drawing/2014/main" id="{7D12A746-E993-7330-B776-F213B6695418}"/>
                  </a:ext>
                </a:extLst>
              </p:cNvPr>
              <p:cNvSpPr/>
              <p:nvPr/>
            </p:nvSpPr>
            <p:spPr bwMode="auto">
              <a:xfrm rot="21587916">
                <a:off x="-1092415" y="43227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254" name="Oval 9253">
                <a:extLst>
                  <a:ext uri="{FF2B5EF4-FFF2-40B4-BE49-F238E27FC236}">
                    <a16:creationId xmlns:a16="http://schemas.microsoft.com/office/drawing/2014/main" id="{385502D0-F1A4-D19B-A2CE-F51AA93B6946}"/>
                  </a:ext>
                </a:extLst>
              </p:cNvPr>
              <p:cNvSpPr/>
              <p:nvPr/>
            </p:nvSpPr>
            <p:spPr bwMode="auto">
              <a:xfrm rot="21587916">
                <a:off x="-1023783" y="43227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255" name="Oval 9254">
                <a:extLst>
                  <a:ext uri="{FF2B5EF4-FFF2-40B4-BE49-F238E27FC236}">
                    <a16:creationId xmlns:a16="http://schemas.microsoft.com/office/drawing/2014/main" id="{C31E5C29-0E54-36B6-367B-C25650F95C5D}"/>
                  </a:ext>
                </a:extLst>
              </p:cNvPr>
              <p:cNvSpPr/>
              <p:nvPr/>
            </p:nvSpPr>
            <p:spPr bwMode="auto">
              <a:xfrm rot="21587916">
                <a:off x="-955132" y="43227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256" name="Oval 9255">
                <a:extLst>
                  <a:ext uri="{FF2B5EF4-FFF2-40B4-BE49-F238E27FC236}">
                    <a16:creationId xmlns:a16="http://schemas.microsoft.com/office/drawing/2014/main" id="{69D47D44-F180-C402-6431-D35DB7C1F54F}"/>
                  </a:ext>
                </a:extLst>
              </p:cNvPr>
              <p:cNvSpPr/>
              <p:nvPr/>
            </p:nvSpPr>
            <p:spPr bwMode="auto">
              <a:xfrm rot="21587916">
                <a:off x="-886502" y="43227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257" name="Oval 9256">
                <a:extLst>
                  <a:ext uri="{FF2B5EF4-FFF2-40B4-BE49-F238E27FC236}">
                    <a16:creationId xmlns:a16="http://schemas.microsoft.com/office/drawing/2014/main" id="{19A52363-4D4D-09C0-F197-58CD40339EC4}"/>
                  </a:ext>
                </a:extLst>
              </p:cNvPr>
              <p:cNvSpPr/>
              <p:nvPr/>
            </p:nvSpPr>
            <p:spPr bwMode="auto">
              <a:xfrm rot="21587916">
                <a:off x="-817872" y="43227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258" name="Oval 9257">
                <a:extLst>
                  <a:ext uri="{FF2B5EF4-FFF2-40B4-BE49-F238E27FC236}">
                    <a16:creationId xmlns:a16="http://schemas.microsoft.com/office/drawing/2014/main" id="{BB159D0D-ABBB-B204-E3DC-6D74CBF93912}"/>
                  </a:ext>
                </a:extLst>
              </p:cNvPr>
              <p:cNvSpPr/>
              <p:nvPr/>
            </p:nvSpPr>
            <p:spPr bwMode="auto">
              <a:xfrm rot="21587916">
                <a:off x="-749242" y="43227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259" name="Oval 9258">
                <a:extLst>
                  <a:ext uri="{FF2B5EF4-FFF2-40B4-BE49-F238E27FC236}">
                    <a16:creationId xmlns:a16="http://schemas.microsoft.com/office/drawing/2014/main" id="{F8AF3018-9549-009A-DFCB-305619B339E3}"/>
                  </a:ext>
                </a:extLst>
              </p:cNvPr>
              <p:cNvSpPr/>
              <p:nvPr/>
            </p:nvSpPr>
            <p:spPr bwMode="auto">
              <a:xfrm rot="21587916">
                <a:off x="-680590" y="43227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260" name="Oval 9259">
                <a:extLst>
                  <a:ext uri="{FF2B5EF4-FFF2-40B4-BE49-F238E27FC236}">
                    <a16:creationId xmlns:a16="http://schemas.microsoft.com/office/drawing/2014/main" id="{0A4AD69E-5A41-8E38-CC5A-DE8FAE19FA20}"/>
                  </a:ext>
                </a:extLst>
              </p:cNvPr>
              <p:cNvSpPr/>
              <p:nvPr/>
            </p:nvSpPr>
            <p:spPr bwMode="auto">
              <a:xfrm rot="21587916">
                <a:off x="-611961" y="43227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261" name="Oval 9260">
                <a:extLst>
                  <a:ext uri="{FF2B5EF4-FFF2-40B4-BE49-F238E27FC236}">
                    <a16:creationId xmlns:a16="http://schemas.microsoft.com/office/drawing/2014/main" id="{95B6523A-B32D-5E62-01CC-9ADB1A5B200A}"/>
                  </a:ext>
                </a:extLst>
              </p:cNvPr>
              <p:cNvSpPr/>
              <p:nvPr/>
            </p:nvSpPr>
            <p:spPr bwMode="auto">
              <a:xfrm rot="21587916">
                <a:off x="-543330" y="43227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262" name="Oval 9261">
                <a:extLst>
                  <a:ext uri="{FF2B5EF4-FFF2-40B4-BE49-F238E27FC236}">
                    <a16:creationId xmlns:a16="http://schemas.microsoft.com/office/drawing/2014/main" id="{D7BFF997-C963-3A81-C5E5-E83AC89E23A0}"/>
                  </a:ext>
                </a:extLst>
              </p:cNvPr>
              <p:cNvSpPr/>
              <p:nvPr/>
            </p:nvSpPr>
            <p:spPr bwMode="auto">
              <a:xfrm rot="21587916">
                <a:off x="-474699" y="43227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263" name="Oval 9262">
                <a:extLst>
                  <a:ext uri="{FF2B5EF4-FFF2-40B4-BE49-F238E27FC236}">
                    <a16:creationId xmlns:a16="http://schemas.microsoft.com/office/drawing/2014/main" id="{0111BBC8-1EF4-E962-8335-E23AFA74EC91}"/>
                  </a:ext>
                </a:extLst>
              </p:cNvPr>
              <p:cNvSpPr/>
              <p:nvPr/>
            </p:nvSpPr>
            <p:spPr bwMode="auto">
              <a:xfrm rot="10787916">
                <a:off x="-1300037" y="44983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264" name="Oval 9263">
                <a:extLst>
                  <a:ext uri="{FF2B5EF4-FFF2-40B4-BE49-F238E27FC236}">
                    <a16:creationId xmlns:a16="http://schemas.microsoft.com/office/drawing/2014/main" id="{032226B6-384F-E8AD-DE3B-F9C2FBD643FA}"/>
                  </a:ext>
                </a:extLst>
              </p:cNvPr>
              <p:cNvSpPr/>
              <p:nvPr/>
            </p:nvSpPr>
            <p:spPr bwMode="auto">
              <a:xfrm rot="10787916">
                <a:off x="-1231386" y="44983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265" name="Oval 9264">
                <a:extLst>
                  <a:ext uri="{FF2B5EF4-FFF2-40B4-BE49-F238E27FC236}">
                    <a16:creationId xmlns:a16="http://schemas.microsoft.com/office/drawing/2014/main" id="{E6CB2A82-D48F-E1C7-5E77-7D897CE1CA95}"/>
                  </a:ext>
                </a:extLst>
              </p:cNvPr>
              <p:cNvSpPr/>
              <p:nvPr/>
            </p:nvSpPr>
            <p:spPr bwMode="auto">
              <a:xfrm rot="10787916">
                <a:off x="-1162756" y="44983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266" name="Oval 9265">
                <a:extLst>
                  <a:ext uri="{FF2B5EF4-FFF2-40B4-BE49-F238E27FC236}">
                    <a16:creationId xmlns:a16="http://schemas.microsoft.com/office/drawing/2014/main" id="{5A07BDE1-8031-7034-27CF-7567578BE08A}"/>
                  </a:ext>
                </a:extLst>
              </p:cNvPr>
              <p:cNvSpPr/>
              <p:nvPr/>
            </p:nvSpPr>
            <p:spPr bwMode="auto">
              <a:xfrm rot="10787916">
                <a:off x="-1094126" y="44983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267" name="Oval 9266">
                <a:extLst>
                  <a:ext uri="{FF2B5EF4-FFF2-40B4-BE49-F238E27FC236}">
                    <a16:creationId xmlns:a16="http://schemas.microsoft.com/office/drawing/2014/main" id="{812CA5EB-6142-6F10-F748-5688540426D9}"/>
                  </a:ext>
                </a:extLst>
              </p:cNvPr>
              <p:cNvSpPr/>
              <p:nvPr/>
            </p:nvSpPr>
            <p:spPr bwMode="auto">
              <a:xfrm rot="10787916">
                <a:off x="-1025495" y="44983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268" name="Oval 9267">
                <a:extLst>
                  <a:ext uri="{FF2B5EF4-FFF2-40B4-BE49-F238E27FC236}">
                    <a16:creationId xmlns:a16="http://schemas.microsoft.com/office/drawing/2014/main" id="{164856F5-AD60-4AF9-5674-AC06A8FE80C9}"/>
                  </a:ext>
                </a:extLst>
              </p:cNvPr>
              <p:cNvSpPr/>
              <p:nvPr/>
            </p:nvSpPr>
            <p:spPr bwMode="auto">
              <a:xfrm rot="10787916">
                <a:off x="-956844" y="44983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269" name="Oval 9268">
                <a:extLst>
                  <a:ext uri="{FF2B5EF4-FFF2-40B4-BE49-F238E27FC236}">
                    <a16:creationId xmlns:a16="http://schemas.microsoft.com/office/drawing/2014/main" id="{224617F5-4766-0EBA-D390-C5C3BD5115C2}"/>
                  </a:ext>
                </a:extLst>
              </p:cNvPr>
              <p:cNvSpPr/>
              <p:nvPr/>
            </p:nvSpPr>
            <p:spPr bwMode="auto">
              <a:xfrm rot="10787916">
                <a:off x="-888214" y="44983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270" name="Oval 9269">
                <a:extLst>
                  <a:ext uri="{FF2B5EF4-FFF2-40B4-BE49-F238E27FC236}">
                    <a16:creationId xmlns:a16="http://schemas.microsoft.com/office/drawing/2014/main" id="{06A18D29-F462-8397-319C-1A966731255A}"/>
                  </a:ext>
                </a:extLst>
              </p:cNvPr>
              <p:cNvSpPr/>
              <p:nvPr/>
            </p:nvSpPr>
            <p:spPr bwMode="auto">
              <a:xfrm rot="10787916">
                <a:off x="-819584" y="44983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271" name="Oval 9270">
                <a:extLst>
                  <a:ext uri="{FF2B5EF4-FFF2-40B4-BE49-F238E27FC236}">
                    <a16:creationId xmlns:a16="http://schemas.microsoft.com/office/drawing/2014/main" id="{8E2E07DD-D25E-F593-4627-40DD58E6735F}"/>
                  </a:ext>
                </a:extLst>
              </p:cNvPr>
              <p:cNvSpPr/>
              <p:nvPr/>
            </p:nvSpPr>
            <p:spPr bwMode="auto">
              <a:xfrm rot="10787916">
                <a:off x="-750954" y="44983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272" name="Oval 9271">
                <a:extLst>
                  <a:ext uri="{FF2B5EF4-FFF2-40B4-BE49-F238E27FC236}">
                    <a16:creationId xmlns:a16="http://schemas.microsoft.com/office/drawing/2014/main" id="{9A762065-EE59-24E5-B39E-83B293A48B13}"/>
                  </a:ext>
                </a:extLst>
              </p:cNvPr>
              <p:cNvSpPr/>
              <p:nvPr/>
            </p:nvSpPr>
            <p:spPr bwMode="auto">
              <a:xfrm rot="10787916">
                <a:off x="-682302" y="44983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273" name="Oval 9272">
                <a:extLst>
                  <a:ext uri="{FF2B5EF4-FFF2-40B4-BE49-F238E27FC236}">
                    <a16:creationId xmlns:a16="http://schemas.microsoft.com/office/drawing/2014/main" id="{46934DB6-5BA8-0DA3-8857-8AA26DDB7F2A}"/>
                  </a:ext>
                </a:extLst>
              </p:cNvPr>
              <p:cNvSpPr/>
              <p:nvPr/>
            </p:nvSpPr>
            <p:spPr bwMode="auto">
              <a:xfrm rot="10787916">
                <a:off x="-613673" y="44983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274" name="Oval 9273">
                <a:extLst>
                  <a:ext uri="{FF2B5EF4-FFF2-40B4-BE49-F238E27FC236}">
                    <a16:creationId xmlns:a16="http://schemas.microsoft.com/office/drawing/2014/main" id="{0E0B5F17-3AA4-D6B8-A4F0-778800D8747E}"/>
                  </a:ext>
                </a:extLst>
              </p:cNvPr>
              <p:cNvSpPr/>
              <p:nvPr/>
            </p:nvSpPr>
            <p:spPr bwMode="auto">
              <a:xfrm rot="10787916">
                <a:off x="-545042" y="44983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275" name="Oval 9274">
                <a:extLst>
                  <a:ext uri="{FF2B5EF4-FFF2-40B4-BE49-F238E27FC236}">
                    <a16:creationId xmlns:a16="http://schemas.microsoft.com/office/drawing/2014/main" id="{97DE7213-4269-D58B-C90F-921497263050}"/>
                  </a:ext>
                </a:extLst>
              </p:cNvPr>
              <p:cNvSpPr/>
              <p:nvPr/>
            </p:nvSpPr>
            <p:spPr bwMode="auto">
              <a:xfrm rot="10787916">
                <a:off x="-476411" y="44983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grpSp>
        <p:grpSp>
          <p:nvGrpSpPr>
            <p:cNvPr id="15" name="Group 14">
              <a:extLst>
                <a:ext uri="{FF2B5EF4-FFF2-40B4-BE49-F238E27FC236}">
                  <a16:creationId xmlns:a16="http://schemas.microsoft.com/office/drawing/2014/main" id="{71752A4C-0BFD-CBEB-74CD-25376109EC30}"/>
                </a:ext>
              </a:extLst>
            </p:cNvPr>
            <p:cNvGrpSpPr/>
            <p:nvPr/>
          </p:nvGrpSpPr>
          <p:grpSpPr>
            <a:xfrm>
              <a:off x="4904267" y="4414360"/>
              <a:ext cx="884911" cy="222254"/>
              <a:chOff x="-1300037" y="4322714"/>
              <a:chExt cx="884911" cy="222254"/>
            </a:xfrm>
          </p:grpSpPr>
          <p:grpSp>
            <p:nvGrpSpPr>
              <p:cNvPr id="16" name="Group 15">
                <a:extLst>
                  <a:ext uri="{FF2B5EF4-FFF2-40B4-BE49-F238E27FC236}">
                    <a16:creationId xmlns:a16="http://schemas.microsoft.com/office/drawing/2014/main" id="{6B85F0D7-7B17-AB43-8026-8426C1AFA42A}"/>
                  </a:ext>
                </a:extLst>
              </p:cNvPr>
              <p:cNvGrpSpPr/>
              <p:nvPr/>
            </p:nvGrpSpPr>
            <p:grpSpPr>
              <a:xfrm>
                <a:off x="-1282657" y="4349121"/>
                <a:ext cx="850150" cy="182503"/>
                <a:chOff x="-1282657" y="4362570"/>
                <a:chExt cx="850150" cy="142542"/>
              </a:xfrm>
            </p:grpSpPr>
            <p:cxnSp>
              <p:nvCxnSpPr>
                <p:cNvPr id="43" name="Straight Connector 42">
                  <a:extLst>
                    <a:ext uri="{FF2B5EF4-FFF2-40B4-BE49-F238E27FC236}">
                      <a16:creationId xmlns:a16="http://schemas.microsoft.com/office/drawing/2014/main" id="{A4272A31-82B7-A9E9-2E8B-82565934E98C}"/>
                    </a:ext>
                  </a:extLst>
                </p:cNvPr>
                <p:cNvCxnSpPr>
                  <a:cxnSpLocks/>
                </p:cNvCxnSpPr>
                <p:nvPr/>
              </p:nvCxnSpPr>
              <p:spPr bwMode="auto">
                <a:xfrm rot="21587916">
                  <a:off x="-1282657" y="4380666"/>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403AF728-2F98-C5FD-B191-4F2535555524}"/>
                    </a:ext>
                  </a:extLst>
                </p:cNvPr>
                <p:cNvCxnSpPr>
                  <a:cxnSpLocks/>
                </p:cNvCxnSpPr>
                <p:nvPr/>
              </p:nvCxnSpPr>
              <p:spPr bwMode="auto">
                <a:xfrm rot="21587916">
                  <a:off x="-1260316" y="4380588"/>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A559215E-F3F5-56D0-596C-D923D9F4BD3F}"/>
                    </a:ext>
                  </a:extLst>
                </p:cNvPr>
                <p:cNvCxnSpPr>
                  <a:cxnSpLocks/>
                </p:cNvCxnSpPr>
                <p:nvPr/>
              </p:nvCxnSpPr>
              <p:spPr bwMode="auto">
                <a:xfrm rot="10787916">
                  <a:off x="-1256133" y="4445717"/>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C7B1DBEF-6421-EA7E-68AE-5E9E6C0339BF}"/>
                    </a:ext>
                  </a:extLst>
                </p:cNvPr>
                <p:cNvCxnSpPr>
                  <a:cxnSpLocks/>
                </p:cNvCxnSpPr>
                <p:nvPr/>
              </p:nvCxnSpPr>
              <p:spPr bwMode="auto">
                <a:xfrm rot="10787916">
                  <a:off x="-1278474" y="4445795"/>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23E9BA8F-2376-0652-65BF-4D746FE2A0AF}"/>
                    </a:ext>
                  </a:extLst>
                </p:cNvPr>
                <p:cNvCxnSpPr>
                  <a:cxnSpLocks/>
                </p:cNvCxnSpPr>
                <p:nvPr/>
              </p:nvCxnSpPr>
              <p:spPr bwMode="auto">
                <a:xfrm rot="21587916">
                  <a:off x="-1214006" y="4377707"/>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7CB834BF-C2F7-32B0-E399-54568F5B2600}"/>
                    </a:ext>
                  </a:extLst>
                </p:cNvPr>
                <p:cNvCxnSpPr>
                  <a:cxnSpLocks/>
                </p:cNvCxnSpPr>
                <p:nvPr/>
              </p:nvCxnSpPr>
              <p:spPr bwMode="auto">
                <a:xfrm rot="21587916">
                  <a:off x="-1191665" y="4377629"/>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938A6C30-C0FE-8087-0C3F-328A599D876B}"/>
                    </a:ext>
                  </a:extLst>
                </p:cNvPr>
                <p:cNvCxnSpPr>
                  <a:cxnSpLocks/>
                </p:cNvCxnSpPr>
                <p:nvPr/>
              </p:nvCxnSpPr>
              <p:spPr bwMode="auto">
                <a:xfrm rot="10787916">
                  <a:off x="-1187482" y="4442758"/>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D2005EB1-9657-9113-75DF-21D19ADAFAFE}"/>
                    </a:ext>
                  </a:extLst>
                </p:cNvPr>
                <p:cNvCxnSpPr>
                  <a:cxnSpLocks/>
                </p:cNvCxnSpPr>
                <p:nvPr/>
              </p:nvCxnSpPr>
              <p:spPr bwMode="auto">
                <a:xfrm rot="10787916">
                  <a:off x="-1209823" y="4442836"/>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8EBF5804-F795-AEB7-3232-7F99C54371CF}"/>
                    </a:ext>
                  </a:extLst>
                </p:cNvPr>
                <p:cNvCxnSpPr>
                  <a:cxnSpLocks/>
                </p:cNvCxnSpPr>
                <p:nvPr/>
              </p:nvCxnSpPr>
              <p:spPr bwMode="auto">
                <a:xfrm rot="21587916">
                  <a:off x="-1145376" y="4376691"/>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C9D0DE91-FED1-4758-5CA6-7F1A99DFD707}"/>
                    </a:ext>
                  </a:extLst>
                </p:cNvPr>
                <p:cNvCxnSpPr>
                  <a:cxnSpLocks/>
                </p:cNvCxnSpPr>
                <p:nvPr/>
              </p:nvCxnSpPr>
              <p:spPr bwMode="auto">
                <a:xfrm rot="21587916">
                  <a:off x="-1123035" y="4376613"/>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2809DA3E-9F91-CABB-B230-DF4EE187B82D}"/>
                    </a:ext>
                  </a:extLst>
                </p:cNvPr>
                <p:cNvCxnSpPr>
                  <a:cxnSpLocks/>
                </p:cNvCxnSpPr>
                <p:nvPr/>
              </p:nvCxnSpPr>
              <p:spPr bwMode="auto">
                <a:xfrm rot="10787916">
                  <a:off x="-1118852" y="4441743"/>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040D7416-7F34-C5BE-131A-CB2C77D2BA6E}"/>
                    </a:ext>
                  </a:extLst>
                </p:cNvPr>
                <p:cNvCxnSpPr>
                  <a:cxnSpLocks/>
                </p:cNvCxnSpPr>
                <p:nvPr/>
              </p:nvCxnSpPr>
              <p:spPr bwMode="auto">
                <a:xfrm rot="10787916">
                  <a:off x="-1141193" y="4441821"/>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12CD3FC1-2776-6729-1579-E59B4E5824E3}"/>
                    </a:ext>
                  </a:extLst>
                </p:cNvPr>
                <p:cNvCxnSpPr>
                  <a:cxnSpLocks/>
                </p:cNvCxnSpPr>
                <p:nvPr/>
              </p:nvCxnSpPr>
              <p:spPr bwMode="auto">
                <a:xfrm rot="21587916">
                  <a:off x="-1076746" y="4375676"/>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4B6C3E20-A621-80FB-EA19-39BE887EED69}"/>
                    </a:ext>
                  </a:extLst>
                </p:cNvPr>
                <p:cNvCxnSpPr>
                  <a:cxnSpLocks/>
                </p:cNvCxnSpPr>
                <p:nvPr/>
              </p:nvCxnSpPr>
              <p:spPr bwMode="auto">
                <a:xfrm rot="21587916">
                  <a:off x="-1054405" y="4375598"/>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BEA5F8FB-B806-F99F-0759-CDF348C65FEF}"/>
                    </a:ext>
                  </a:extLst>
                </p:cNvPr>
                <p:cNvCxnSpPr>
                  <a:cxnSpLocks/>
                </p:cNvCxnSpPr>
                <p:nvPr/>
              </p:nvCxnSpPr>
              <p:spPr bwMode="auto">
                <a:xfrm rot="10787916">
                  <a:off x="-1050222" y="4440728"/>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9EF6F112-6935-5D32-0266-688AF9AA1A31}"/>
                    </a:ext>
                  </a:extLst>
                </p:cNvPr>
                <p:cNvCxnSpPr>
                  <a:cxnSpLocks/>
                </p:cNvCxnSpPr>
                <p:nvPr/>
              </p:nvCxnSpPr>
              <p:spPr bwMode="auto">
                <a:xfrm rot="10787916">
                  <a:off x="-1072563" y="4440806"/>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C2EB102B-1E43-57A1-9794-68CF49F353F7}"/>
                    </a:ext>
                  </a:extLst>
                </p:cNvPr>
                <p:cNvCxnSpPr>
                  <a:cxnSpLocks/>
                </p:cNvCxnSpPr>
                <p:nvPr/>
              </p:nvCxnSpPr>
              <p:spPr bwMode="auto">
                <a:xfrm rot="21587916">
                  <a:off x="-1008114" y="4374660"/>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66D04D7F-89DE-E8F3-C8C5-D0526A2EEB4E}"/>
                    </a:ext>
                  </a:extLst>
                </p:cNvPr>
                <p:cNvCxnSpPr>
                  <a:cxnSpLocks/>
                </p:cNvCxnSpPr>
                <p:nvPr/>
              </p:nvCxnSpPr>
              <p:spPr bwMode="auto">
                <a:xfrm rot="21587916">
                  <a:off x="-985773" y="4374582"/>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11488E19-CA95-4939-E4AC-728B1174375E}"/>
                    </a:ext>
                  </a:extLst>
                </p:cNvPr>
                <p:cNvCxnSpPr>
                  <a:cxnSpLocks/>
                </p:cNvCxnSpPr>
                <p:nvPr/>
              </p:nvCxnSpPr>
              <p:spPr bwMode="auto">
                <a:xfrm rot="10787916">
                  <a:off x="-981590" y="4439711"/>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BC8AD211-B8E2-5701-BA4E-9A13A9FB8E54}"/>
                    </a:ext>
                  </a:extLst>
                </p:cNvPr>
                <p:cNvCxnSpPr>
                  <a:cxnSpLocks/>
                </p:cNvCxnSpPr>
                <p:nvPr/>
              </p:nvCxnSpPr>
              <p:spPr bwMode="auto">
                <a:xfrm rot="10787916">
                  <a:off x="-1003931" y="4439789"/>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E86CD32E-0C1C-E70F-3804-3869C6416196}"/>
                    </a:ext>
                  </a:extLst>
                </p:cNvPr>
                <p:cNvCxnSpPr>
                  <a:cxnSpLocks/>
                </p:cNvCxnSpPr>
                <p:nvPr/>
              </p:nvCxnSpPr>
              <p:spPr bwMode="auto">
                <a:xfrm rot="21587916">
                  <a:off x="-939463" y="4371700"/>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216" name="Straight Connector 9215">
                  <a:extLst>
                    <a:ext uri="{FF2B5EF4-FFF2-40B4-BE49-F238E27FC236}">
                      <a16:creationId xmlns:a16="http://schemas.microsoft.com/office/drawing/2014/main" id="{8D9F1D18-FA3E-F6A9-0C0A-66A2937EACBE}"/>
                    </a:ext>
                  </a:extLst>
                </p:cNvPr>
                <p:cNvCxnSpPr>
                  <a:cxnSpLocks/>
                </p:cNvCxnSpPr>
                <p:nvPr/>
              </p:nvCxnSpPr>
              <p:spPr bwMode="auto">
                <a:xfrm rot="21587916">
                  <a:off x="-917122" y="4371622"/>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217" name="Straight Connector 9216">
                  <a:extLst>
                    <a:ext uri="{FF2B5EF4-FFF2-40B4-BE49-F238E27FC236}">
                      <a16:creationId xmlns:a16="http://schemas.microsoft.com/office/drawing/2014/main" id="{D599DCC2-8565-D2F6-C9EE-73D8EDD3F62A}"/>
                    </a:ext>
                  </a:extLst>
                </p:cNvPr>
                <p:cNvCxnSpPr>
                  <a:cxnSpLocks/>
                </p:cNvCxnSpPr>
                <p:nvPr/>
              </p:nvCxnSpPr>
              <p:spPr bwMode="auto">
                <a:xfrm rot="10787916">
                  <a:off x="-912939" y="4436751"/>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219" name="Straight Connector 9218">
                  <a:extLst>
                    <a:ext uri="{FF2B5EF4-FFF2-40B4-BE49-F238E27FC236}">
                      <a16:creationId xmlns:a16="http://schemas.microsoft.com/office/drawing/2014/main" id="{675DF192-E28F-6D34-6C7B-6D6488942145}"/>
                    </a:ext>
                  </a:extLst>
                </p:cNvPr>
                <p:cNvCxnSpPr>
                  <a:cxnSpLocks/>
                </p:cNvCxnSpPr>
                <p:nvPr/>
              </p:nvCxnSpPr>
              <p:spPr bwMode="auto">
                <a:xfrm rot="10787916">
                  <a:off x="-935280" y="4436829"/>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220" name="Straight Connector 9219">
                  <a:extLst>
                    <a:ext uri="{FF2B5EF4-FFF2-40B4-BE49-F238E27FC236}">
                      <a16:creationId xmlns:a16="http://schemas.microsoft.com/office/drawing/2014/main" id="{22CCB01A-6142-B7E9-BCBF-23E0069CC131}"/>
                    </a:ext>
                  </a:extLst>
                </p:cNvPr>
                <p:cNvCxnSpPr>
                  <a:cxnSpLocks/>
                </p:cNvCxnSpPr>
                <p:nvPr/>
              </p:nvCxnSpPr>
              <p:spPr bwMode="auto">
                <a:xfrm rot="21587916">
                  <a:off x="-870833" y="4370684"/>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222" name="Straight Connector 9221">
                  <a:extLst>
                    <a:ext uri="{FF2B5EF4-FFF2-40B4-BE49-F238E27FC236}">
                      <a16:creationId xmlns:a16="http://schemas.microsoft.com/office/drawing/2014/main" id="{FFC6A903-4FDA-374C-5DAA-3B928D094B13}"/>
                    </a:ext>
                  </a:extLst>
                </p:cNvPr>
                <p:cNvCxnSpPr>
                  <a:cxnSpLocks/>
                </p:cNvCxnSpPr>
                <p:nvPr/>
              </p:nvCxnSpPr>
              <p:spPr bwMode="auto">
                <a:xfrm rot="21587916">
                  <a:off x="-848492" y="4370606"/>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223" name="Straight Connector 9222">
                  <a:extLst>
                    <a:ext uri="{FF2B5EF4-FFF2-40B4-BE49-F238E27FC236}">
                      <a16:creationId xmlns:a16="http://schemas.microsoft.com/office/drawing/2014/main" id="{4A612BBF-4A0B-32D3-F007-4F88F9B4AB07}"/>
                    </a:ext>
                  </a:extLst>
                </p:cNvPr>
                <p:cNvCxnSpPr>
                  <a:cxnSpLocks/>
                </p:cNvCxnSpPr>
                <p:nvPr/>
              </p:nvCxnSpPr>
              <p:spPr bwMode="auto">
                <a:xfrm rot="10787916">
                  <a:off x="-844309" y="4435736"/>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224" name="Straight Connector 9223">
                  <a:extLst>
                    <a:ext uri="{FF2B5EF4-FFF2-40B4-BE49-F238E27FC236}">
                      <a16:creationId xmlns:a16="http://schemas.microsoft.com/office/drawing/2014/main" id="{F297587A-FF28-1749-66D5-245B0968C918}"/>
                    </a:ext>
                  </a:extLst>
                </p:cNvPr>
                <p:cNvCxnSpPr>
                  <a:cxnSpLocks/>
                </p:cNvCxnSpPr>
                <p:nvPr/>
              </p:nvCxnSpPr>
              <p:spPr bwMode="auto">
                <a:xfrm rot="10787916">
                  <a:off x="-866650" y="4435814"/>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225" name="Straight Connector 9224">
                  <a:extLst>
                    <a:ext uri="{FF2B5EF4-FFF2-40B4-BE49-F238E27FC236}">
                      <a16:creationId xmlns:a16="http://schemas.microsoft.com/office/drawing/2014/main" id="{694A3E88-1D94-EBBC-E685-D9F9ABF6F706}"/>
                    </a:ext>
                  </a:extLst>
                </p:cNvPr>
                <p:cNvCxnSpPr>
                  <a:cxnSpLocks/>
                </p:cNvCxnSpPr>
                <p:nvPr/>
              </p:nvCxnSpPr>
              <p:spPr bwMode="auto">
                <a:xfrm rot="21587916">
                  <a:off x="-802203" y="4369669"/>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226" name="Straight Connector 9225">
                  <a:extLst>
                    <a:ext uri="{FF2B5EF4-FFF2-40B4-BE49-F238E27FC236}">
                      <a16:creationId xmlns:a16="http://schemas.microsoft.com/office/drawing/2014/main" id="{C331BAF7-24D5-0397-6E35-D531885D602E}"/>
                    </a:ext>
                  </a:extLst>
                </p:cNvPr>
                <p:cNvCxnSpPr>
                  <a:cxnSpLocks/>
                </p:cNvCxnSpPr>
                <p:nvPr/>
              </p:nvCxnSpPr>
              <p:spPr bwMode="auto">
                <a:xfrm rot="21587916">
                  <a:off x="-779862" y="4369591"/>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227" name="Straight Connector 9226">
                  <a:extLst>
                    <a:ext uri="{FF2B5EF4-FFF2-40B4-BE49-F238E27FC236}">
                      <a16:creationId xmlns:a16="http://schemas.microsoft.com/office/drawing/2014/main" id="{B76E8AE5-AC30-86A7-858D-FFD45415D440}"/>
                    </a:ext>
                  </a:extLst>
                </p:cNvPr>
                <p:cNvCxnSpPr>
                  <a:cxnSpLocks/>
                </p:cNvCxnSpPr>
                <p:nvPr/>
              </p:nvCxnSpPr>
              <p:spPr bwMode="auto">
                <a:xfrm rot="10787916">
                  <a:off x="-775679" y="4434721"/>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228" name="Straight Connector 9227">
                  <a:extLst>
                    <a:ext uri="{FF2B5EF4-FFF2-40B4-BE49-F238E27FC236}">
                      <a16:creationId xmlns:a16="http://schemas.microsoft.com/office/drawing/2014/main" id="{23DDDF13-2BC8-05A1-687A-8DC72084CCD1}"/>
                    </a:ext>
                  </a:extLst>
                </p:cNvPr>
                <p:cNvCxnSpPr>
                  <a:cxnSpLocks/>
                </p:cNvCxnSpPr>
                <p:nvPr/>
              </p:nvCxnSpPr>
              <p:spPr bwMode="auto">
                <a:xfrm rot="10787916">
                  <a:off x="-798020" y="4434799"/>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229" name="Straight Connector 9228">
                  <a:extLst>
                    <a:ext uri="{FF2B5EF4-FFF2-40B4-BE49-F238E27FC236}">
                      <a16:creationId xmlns:a16="http://schemas.microsoft.com/office/drawing/2014/main" id="{7A557272-0974-5A15-CE21-E58D5E92333C}"/>
                    </a:ext>
                  </a:extLst>
                </p:cNvPr>
                <p:cNvCxnSpPr>
                  <a:cxnSpLocks/>
                </p:cNvCxnSpPr>
                <p:nvPr/>
              </p:nvCxnSpPr>
              <p:spPr bwMode="auto">
                <a:xfrm rot="21587916">
                  <a:off x="-733572" y="4368654"/>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230" name="Straight Connector 9229">
                  <a:extLst>
                    <a:ext uri="{FF2B5EF4-FFF2-40B4-BE49-F238E27FC236}">
                      <a16:creationId xmlns:a16="http://schemas.microsoft.com/office/drawing/2014/main" id="{51D77CCA-7632-95BE-947E-878E18BAFBD2}"/>
                    </a:ext>
                  </a:extLst>
                </p:cNvPr>
                <p:cNvCxnSpPr>
                  <a:cxnSpLocks/>
                </p:cNvCxnSpPr>
                <p:nvPr/>
              </p:nvCxnSpPr>
              <p:spPr bwMode="auto">
                <a:xfrm rot="21587916">
                  <a:off x="-711231" y="4368576"/>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231" name="Straight Connector 9230">
                  <a:extLst>
                    <a:ext uri="{FF2B5EF4-FFF2-40B4-BE49-F238E27FC236}">
                      <a16:creationId xmlns:a16="http://schemas.microsoft.com/office/drawing/2014/main" id="{ECCB9257-E95C-6196-C6BF-753F17D907BD}"/>
                    </a:ext>
                  </a:extLst>
                </p:cNvPr>
                <p:cNvCxnSpPr>
                  <a:cxnSpLocks/>
                </p:cNvCxnSpPr>
                <p:nvPr/>
              </p:nvCxnSpPr>
              <p:spPr bwMode="auto">
                <a:xfrm rot="10787916">
                  <a:off x="-707049" y="4433705"/>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232" name="Straight Connector 9231">
                  <a:extLst>
                    <a:ext uri="{FF2B5EF4-FFF2-40B4-BE49-F238E27FC236}">
                      <a16:creationId xmlns:a16="http://schemas.microsoft.com/office/drawing/2014/main" id="{23406998-4A62-7F97-107A-E575B048E98F}"/>
                    </a:ext>
                  </a:extLst>
                </p:cNvPr>
                <p:cNvCxnSpPr>
                  <a:cxnSpLocks/>
                </p:cNvCxnSpPr>
                <p:nvPr/>
              </p:nvCxnSpPr>
              <p:spPr bwMode="auto">
                <a:xfrm rot="10787916">
                  <a:off x="-729390" y="4433783"/>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233" name="Straight Connector 9232">
                  <a:extLst>
                    <a:ext uri="{FF2B5EF4-FFF2-40B4-BE49-F238E27FC236}">
                      <a16:creationId xmlns:a16="http://schemas.microsoft.com/office/drawing/2014/main" id="{06BAC0F2-5394-CFF4-A9CE-7ECC8FC2644B}"/>
                    </a:ext>
                  </a:extLst>
                </p:cNvPr>
                <p:cNvCxnSpPr>
                  <a:cxnSpLocks/>
                </p:cNvCxnSpPr>
                <p:nvPr/>
              </p:nvCxnSpPr>
              <p:spPr bwMode="auto">
                <a:xfrm rot="21587916">
                  <a:off x="-664921" y="4365695"/>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234" name="Straight Connector 9233">
                  <a:extLst>
                    <a:ext uri="{FF2B5EF4-FFF2-40B4-BE49-F238E27FC236}">
                      <a16:creationId xmlns:a16="http://schemas.microsoft.com/office/drawing/2014/main" id="{66E76D5D-AA18-0042-971C-692CF6D460AB}"/>
                    </a:ext>
                  </a:extLst>
                </p:cNvPr>
                <p:cNvCxnSpPr>
                  <a:cxnSpLocks/>
                </p:cNvCxnSpPr>
                <p:nvPr/>
              </p:nvCxnSpPr>
              <p:spPr bwMode="auto">
                <a:xfrm rot="21587916">
                  <a:off x="-642580" y="4365617"/>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235" name="Straight Connector 9234">
                  <a:extLst>
                    <a:ext uri="{FF2B5EF4-FFF2-40B4-BE49-F238E27FC236}">
                      <a16:creationId xmlns:a16="http://schemas.microsoft.com/office/drawing/2014/main" id="{2E263588-FA78-1E0A-AC5B-9932A3FC4AC0}"/>
                    </a:ext>
                  </a:extLst>
                </p:cNvPr>
                <p:cNvCxnSpPr>
                  <a:cxnSpLocks/>
                </p:cNvCxnSpPr>
                <p:nvPr/>
              </p:nvCxnSpPr>
              <p:spPr bwMode="auto">
                <a:xfrm rot="10787916">
                  <a:off x="-638398" y="4430746"/>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236" name="Straight Connector 9235">
                  <a:extLst>
                    <a:ext uri="{FF2B5EF4-FFF2-40B4-BE49-F238E27FC236}">
                      <a16:creationId xmlns:a16="http://schemas.microsoft.com/office/drawing/2014/main" id="{DB6452BF-F6A5-4B94-A46B-93530DF0907F}"/>
                    </a:ext>
                  </a:extLst>
                </p:cNvPr>
                <p:cNvCxnSpPr>
                  <a:cxnSpLocks/>
                </p:cNvCxnSpPr>
                <p:nvPr/>
              </p:nvCxnSpPr>
              <p:spPr bwMode="auto">
                <a:xfrm rot="10787916">
                  <a:off x="-660739" y="4430824"/>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237" name="Straight Connector 9236">
                  <a:extLst>
                    <a:ext uri="{FF2B5EF4-FFF2-40B4-BE49-F238E27FC236}">
                      <a16:creationId xmlns:a16="http://schemas.microsoft.com/office/drawing/2014/main" id="{F8796CD5-98FA-B8FD-DB40-5D56DE3A50FC}"/>
                    </a:ext>
                  </a:extLst>
                </p:cNvPr>
                <p:cNvCxnSpPr>
                  <a:cxnSpLocks/>
                </p:cNvCxnSpPr>
                <p:nvPr/>
              </p:nvCxnSpPr>
              <p:spPr bwMode="auto">
                <a:xfrm rot="21587916">
                  <a:off x="-596291" y="4364680"/>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238" name="Straight Connector 9237">
                  <a:extLst>
                    <a:ext uri="{FF2B5EF4-FFF2-40B4-BE49-F238E27FC236}">
                      <a16:creationId xmlns:a16="http://schemas.microsoft.com/office/drawing/2014/main" id="{7A7705DD-C97D-6D39-051D-49498FAEEABE}"/>
                    </a:ext>
                  </a:extLst>
                </p:cNvPr>
                <p:cNvCxnSpPr>
                  <a:cxnSpLocks/>
                </p:cNvCxnSpPr>
                <p:nvPr/>
              </p:nvCxnSpPr>
              <p:spPr bwMode="auto">
                <a:xfrm rot="21587916">
                  <a:off x="-573950" y="4364602"/>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239" name="Straight Connector 9238">
                  <a:extLst>
                    <a:ext uri="{FF2B5EF4-FFF2-40B4-BE49-F238E27FC236}">
                      <a16:creationId xmlns:a16="http://schemas.microsoft.com/office/drawing/2014/main" id="{16AFA1A1-0AC7-37C2-8DF8-7AB7084759CD}"/>
                    </a:ext>
                  </a:extLst>
                </p:cNvPr>
                <p:cNvCxnSpPr>
                  <a:cxnSpLocks/>
                </p:cNvCxnSpPr>
                <p:nvPr/>
              </p:nvCxnSpPr>
              <p:spPr bwMode="auto">
                <a:xfrm rot="10787916">
                  <a:off x="-569768" y="4429731"/>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240" name="Straight Connector 9239">
                  <a:extLst>
                    <a:ext uri="{FF2B5EF4-FFF2-40B4-BE49-F238E27FC236}">
                      <a16:creationId xmlns:a16="http://schemas.microsoft.com/office/drawing/2014/main" id="{E4E32B9C-A2FC-695C-5379-402276A06E70}"/>
                    </a:ext>
                  </a:extLst>
                </p:cNvPr>
                <p:cNvCxnSpPr>
                  <a:cxnSpLocks/>
                </p:cNvCxnSpPr>
                <p:nvPr/>
              </p:nvCxnSpPr>
              <p:spPr bwMode="auto">
                <a:xfrm rot="10787916">
                  <a:off x="-592109" y="4429809"/>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241" name="Straight Connector 9240">
                  <a:extLst>
                    <a:ext uri="{FF2B5EF4-FFF2-40B4-BE49-F238E27FC236}">
                      <a16:creationId xmlns:a16="http://schemas.microsoft.com/office/drawing/2014/main" id="{3E8A22B2-7911-F0B0-9684-75ED1D91CFD2}"/>
                    </a:ext>
                  </a:extLst>
                </p:cNvPr>
                <p:cNvCxnSpPr>
                  <a:cxnSpLocks/>
                </p:cNvCxnSpPr>
                <p:nvPr/>
              </p:nvCxnSpPr>
              <p:spPr bwMode="auto">
                <a:xfrm rot="21587916">
                  <a:off x="-527661" y="4363665"/>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242" name="Straight Connector 9241">
                  <a:extLst>
                    <a:ext uri="{FF2B5EF4-FFF2-40B4-BE49-F238E27FC236}">
                      <a16:creationId xmlns:a16="http://schemas.microsoft.com/office/drawing/2014/main" id="{94352C89-59C8-CF76-99FB-59115F48E514}"/>
                    </a:ext>
                  </a:extLst>
                </p:cNvPr>
                <p:cNvCxnSpPr>
                  <a:cxnSpLocks/>
                </p:cNvCxnSpPr>
                <p:nvPr/>
              </p:nvCxnSpPr>
              <p:spPr bwMode="auto">
                <a:xfrm rot="21587916">
                  <a:off x="-505320" y="4363587"/>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243" name="Straight Connector 9242">
                  <a:extLst>
                    <a:ext uri="{FF2B5EF4-FFF2-40B4-BE49-F238E27FC236}">
                      <a16:creationId xmlns:a16="http://schemas.microsoft.com/office/drawing/2014/main" id="{1D243A72-486D-BD45-E57B-17A05BC836A0}"/>
                    </a:ext>
                  </a:extLst>
                </p:cNvPr>
                <p:cNvCxnSpPr>
                  <a:cxnSpLocks/>
                </p:cNvCxnSpPr>
                <p:nvPr/>
              </p:nvCxnSpPr>
              <p:spPr bwMode="auto">
                <a:xfrm rot="10787916">
                  <a:off x="-501138" y="4428716"/>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244" name="Straight Connector 9243">
                  <a:extLst>
                    <a:ext uri="{FF2B5EF4-FFF2-40B4-BE49-F238E27FC236}">
                      <a16:creationId xmlns:a16="http://schemas.microsoft.com/office/drawing/2014/main" id="{AB77539B-33B9-030B-1387-CE224D3C7A8A}"/>
                    </a:ext>
                  </a:extLst>
                </p:cNvPr>
                <p:cNvCxnSpPr>
                  <a:cxnSpLocks/>
                </p:cNvCxnSpPr>
                <p:nvPr/>
              </p:nvCxnSpPr>
              <p:spPr bwMode="auto">
                <a:xfrm rot="10787916">
                  <a:off x="-523479" y="4428794"/>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245" name="Straight Connector 9244">
                  <a:extLst>
                    <a:ext uri="{FF2B5EF4-FFF2-40B4-BE49-F238E27FC236}">
                      <a16:creationId xmlns:a16="http://schemas.microsoft.com/office/drawing/2014/main" id="{7CFF3F99-D77F-7B06-DA33-4C1F7BC3F899}"/>
                    </a:ext>
                  </a:extLst>
                </p:cNvPr>
                <p:cNvCxnSpPr>
                  <a:cxnSpLocks/>
                </p:cNvCxnSpPr>
                <p:nvPr/>
              </p:nvCxnSpPr>
              <p:spPr bwMode="auto">
                <a:xfrm rot="21587916">
                  <a:off x="-459030" y="4362648"/>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246" name="Straight Connector 9245">
                  <a:extLst>
                    <a:ext uri="{FF2B5EF4-FFF2-40B4-BE49-F238E27FC236}">
                      <a16:creationId xmlns:a16="http://schemas.microsoft.com/office/drawing/2014/main" id="{A38F5FB8-FF29-74A0-A2E0-183098ED0E11}"/>
                    </a:ext>
                  </a:extLst>
                </p:cNvPr>
                <p:cNvCxnSpPr>
                  <a:cxnSpLocks/>
                </p:cNvCxnSpPr>
                <p:nvPr/>
              </p:nvCxnSpPr>
              <p:spPr bwMode="auto">
                <a:xfrm rot="21587916">
                  <a:off x="-436689" y="4362570"/>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247" name="Straight Connector 9246">
                  <a:extLst>
                    <a:ext uri="{FF2B5EF4-FFF2-40B4-BE49-F238E27FC236}">
                      <a16:creationId xmlns:a16="http://schemas.microsoft.com/office/drawing/2014/main" id="{234D9207-3CA7-683B-589F-8893638A2360}"/>
                    </a:ext>
                  </a:extLst>
                </p:cNvPr>
                <p:cNvCxnSpPr>
                  <a:cxnSpLocks/>
                </p:cNvCxnSpPr>
                <p:nvPr/>
              </p:nvCxnSpPr>
              <p:spPr bwMode="auto">
                <a:xfrm rot="10787916">
                  <a:off x="-432507" y="4427700"/>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248" name="Straight Connector 9247">
                  <a:extLst>
                    <a:ext uri="{FF2B5EF4-FFF2-40B4-BE49-F238E27FC236}">
                      <a16:creationId xmlns:a16="http://schemas.microsoft.com/office/drawing/2014/main" id="{2E3F2986-3757-DFFE-2D38-1E1609B9B6E3}"/>
                    </a:ext>
                  </a:extLst>
                </p:cNvPr>
                <p:cNvCxnSpPr>
                  <a:cxnSpLocks/>
                </p:cNvCxnSpPr>
                <p:nvPr/>
              </p:nvCxnSpPr>
              <p:spPr bwMode="auto">
                <a:xfrm rot="10787916">
                  <a:off x="-454848" y="4427778"/>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grpSp>
          <p:sp>
            <p:nvSpPr>
              <p:cNvPr id="17" name="Oval 16">
                <a:extLst>
                  <a:ext uri="{FF2B5EF4-FFF2-40B4-BE49-F238E27FC236}">
                    <a16:creationId xmlns:a16="http://schemas.microsoft.com/office/drawing/2014/main" id="{A648378E-BF0D-CDB8-71BD-A145F8B59807}"/>
                  </a:ext>
                </a:extLst>
              </p:cNvPr>
              <p:cNvSpPr/>
              <p:nvPr/>
            </p:nvSpPr>
            <p:spPr bwMode="auto">
              <a:xfrm rot="21587916">
                <a:off x="-1298326" y="43227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18" name="Oval 17">
                <a:extLst>
                  <a:ext uri="{FF2B5EF4-FFF2-40B4-BE49-F238E27FC236}">
                    <a16:creationId xmlns:a16="http://schemas.microsoft.com/office/drawing/2014/main" id="{78268DEA-E7BA-BCB6-7810-C82B5C18B336}"/>
                  </a:ext>
                </a:extLst>
              </p:cNvPr>
              <p:cNvSpPr/>
              <p:nvPr/>
            </p:nvSpPr>
            <p:spPr bwMode="auto">
              <a:xfrm rot="21587916">
                <a:off x="-1229675" y="43227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19" name="Oval 18">
                <a:extLst>
                  <a:ext uri="{FF2B5EF4-FFF2-40B4-BE49-F238E27FC236}">
                    <a16:creationId xmlns:a16="http://schemas.microsoft.com/office/drawing/2014/main" id="{05560FEC-A6AA-B77A-3924-F8ED52F76222}"/>
                  </a:ext>
                </a:extLst>
              </p:cNvPr>
              <p:cNvSpPr/>
              <p:nvPr/>
            </p:nvSpPr>
            <p:spPr bwMode="auto">
              <a:xfrm rot="21587916">
                <a:off x="-1161045" y="43227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20" name="Oval 19">
                <a:extLst>
                  <a:ext uri="{FF2B5EF4-FFF2-40B4-BE49-F238E27FC236}">
                    <a16:creationId xmlns:a16="http://schemas.microsoft.com/office/drawing/2014/main" id="{5E97AD55-A2CB-C7D3-C02C-C983941C3C37}"/>
                  </a:ext>
                </a:extLst>
              </p:cNvPr>
              <p:cNvSpPr/>
              <p:nvPr/>
            </p:nvSpPr>
            <p:spPr bwMode="auto">
              <a:xfrm rot="21587916">
                <a:off x="-1092415" y="43227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21" name="Oval 20">
                <a:extLst>
                  <a:ext uri="{FF2B5EF4-FFF2-40B4-BE49-F238E27FC236}">
                    <a16:creationId xmlns:a16="http://schemas.microsoft.com/office/drawing/2014/main" id="{2EEA9E05-1120-AF6A-5BA4-9491244E507F}"/>
                  </a:ext>
                </a:extLst>
              </p:cNvPr>
              <p:cNvSpPr/>
              <p:nvPr/>
            </p:nvSpPr>
            <p:spPr bwMode="auto">
              <a:xfrm rot="21587916">
                <a:off x="-1023783" y="43227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22" name="Oval 21">
                <a:extLst>
                  <a:ext uri="{FF2B5EF4-FFF2-40B4-BE49-F238E27FC236}">
                    <a16:creationId xmlns:a16="http://schemas.microsoft.com/office/drawing/2014/main" id="{B9B96B98-A0F7-BCC1-E8A3-2C2E4A3D272B}"/>
                  </a:ext>
                </a:extLst>
              </p:cNvPr>
              <p:cNvSpPr/>
              <p:nvPr/>
            </p:nvSpPr>
            <p:spPr bwMode="auto">
              <a:xfrm rot="21587916">
                <a:off x="-955132" y="43227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23" name="Oval 22">
                <a:extLst>
                  <a:ext uri="{FF2B5EF4-FFF2-40B4-BE49-F238E27FC236}">
                    <a16:creationId xmlns:a16="http://schemas.microsoft.com/office/drawing/2014/main" id="{C9C24364-5EB5-5098-DA9A-475B2CC08CEF}"/>
                  </a:ext>
                </a:extLst>
              </p:cNvPr>
              <p:cNvSpPr/>
              <p:nvPr/>
            </p:nvSpPr>
            <p:spPr bwMode="auto">
              <a:xfrm rot="21587916">
                <a:off x="-886502" y="43227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24" name="Oval 23">
                <a:extLst>
                  <a:ext uri="{FF2B5EF4-FFF2-40B4-BE49-F238E27FC236}">
                    <a16:creationId xmlns:a16="http://schemas.microsoft.com/office/drawing/2014/main" id="{AAFB95AC-2808-00A2-6119-99AEF15A6C33}"/>
                  </a:ext>
                </a:extLst>
              </p:cNvPr>
              <p:cNvSpPr/>
              <p:nvPr/>
            </p:nvSpPr>
            <p:spPr bwMode="auto">
              <a:xfrm rot="21587916">
                <a:off x="-817872" y="43227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25" name="Oval 24">
                <a:extLst>
                  <a:ext uri="{FF2B5EF4-FFF2-40B4-BE49-F238E27FC236}">
                    <a16:creationId xmlns:a16="http://schemas.microsoft.com/office/drawing/2014/main" id="{D4FB2A3F-3239-B0AF-7B8C-745C870D9304}"/>
                  </a:ext>
                </a:extLst>
              </p:cNvPr>
              <p:cNvSpPr/>
              <p:nvPr/>
            </p:nvSpPr>
            <p:spPr bwMode="auto">
              <a:xfrm rot="21587916">
                <a:off x="-749242" y="43227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26" name="Oval 25">
                <a:extLst>
                  <a:ext uri="{FF2B5EF4-FFF2-40B4-BE49-F238E27FC236}">
                    <a16:creationId xmlns:a16="http://schemas.microsoft.com/office/drawing/2014/main" id="{3E6462F1-39C1-F46F-6DF8-F844E3487DE6}"/>
                  </a:ext>
                </a:extLst>
              </p:cNvPr>
              <p:cNvSpPr/>
              <p:nvPr/>
            </p:nvSpPr>
            <p:spPr bwMode="auto">
              <a:xfrm rot="21587916">
                <a:off x="-680590" y="43227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27" name="Oval 26">
                <a:extLst>
                  <a:ext uri="{FF2B5EF4-FFF2-40B4-BE49-F238E27FC236}">
                    <a16:creationId xmlns:a16="http://schemas.microsoft.com/office/drawing/2014/main" id="{88DA3800-FDA3-A49A-B062-883006B57FA3}"/>
                  </a:ext>
                </a:extLst>
              </p:cNvPr>
              <p:cNvSpPr/>
              <p:nvPr/>
            </p:nvSpPr>
            <p:spPr bwMode="auto">
              <a:xfrm rot="21587916">
                <a:off x="-611961" y="43227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28" name="Oval 27">
                <a:extLst>
                  <a:ext uri="{FF2B5EF4-FFF2-40B4-BE49-F238E27FC236}">
                    <a16:creationId xmlns:a16="http://schemas.microsoft.com/office/drawing/2014/main" id="{CE0305B2-6A29-62A5-838F-BBDD357DACA0}"/>
                  </a:ext>
                </a:extLst>
              </p:cNvPr>
              <p:cNvSpPr/>
              <p:nvPr/>
            </p:nvSpPr>
            <p:spPr bwMode="auto">
              <a:xfrm rot="21587916">
                <a:off x="-543330" y="43227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29" name="Oval 28">
                <a:extLst>
                  <a:ext uri="{FF2B5EF4-FFF2-40B4-BE49-F238E27FC236}">
                    <a16:creationId xmlns:a16="http://schemas.microsoft.com/office/drawing/2014/main" id="{19AAB07B-7268-DDF6-F47B-E85E5CF459FB}"/>
                  </a:ext>
                </a:extLst>
              </p:cNvPr>
              <p:cNvSpPr/>
              <p:nvPr/>
            </p:nvSpPr>
            <p:spPr bwMode="auto">
              <a:xfrm rot="21587916">
                <a:off x="-474699" y="43227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30" name="Oval 29">
                <a:extLst>
                  <a:ext uri="{FF2B5EF4-FFF2-40B4-BE49-F238E27FC236}">
                    <a16:creationId xmlns:a16="http://schemas.microsoft.com/office/drawing/2014/main" id="{8F0FF4CF-94B2-5E95-9228-390766B1E92A}"/>
                  </a:ext>
                </a:extLst>
              </p:cNvPr>
              <p:cNvSpPr/>
              <p:nvPr/>
            </p:nvSpPr>
            <p:spPr bwMode="auto">
              <a:xfrm rot="10787916">
                <a:off x="-1300037" y="44983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31" name="Oval 30">
                <a:extLst>
                  <a:ext uri="{FF2B5EF4-FFF2-40B4-BE49-F238E27FC236}">
                    <a16:creationId xmlns:a16="http://schemas.microsoft.com/office/drawing/2014/main" id="{E59B9415-75D8-DEAE-2BF7-0AF23B124896}"/>
                  </a:ext>
                </a:extLst>
              </p:cNvPr>
              <p:cNvSpPr/>
              <p:nvPr/>
            </p:nvSpPr>
            <p:spPr bwMode="auto">
              <a:xfrm rot="10787916">
                <a:off x="-1231386" y="44983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32" name="Oval 31">
                <a:extLst>
                  <a:ext uri="{FF2B5EF4-FFF2-40B4-BE49-F238E27FC236}">
                    <a16:creationId xmlns:a16="http://schemas.microsoft.com/office/drawing/2014/main" id="{B197EB27-5473-3288-5A89-D3F5C8623BD8}"/>
                  </a:ext>
                </a:extLst>
              </p:cNvPr>
              <p:cNvSpPr/>
              <p:nvPr/>
            </p:nvSpPr>
            <p:spPr bwMode="auto">
              <a:xfrm rot="10787916">
                <a:off x="-1162756" y="44983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33" name="Oval 32">
                <a:extLst>
                  <a:ext uri="{FF2B5EF4-FFF2-40B4-BE49-F238E27FC236}">
                    <a16:creationId xmlns:a16="http://schemas.microsoft.com/office/drawing/2014/main" id="{C4CD56C4-E4FF-2554-D7E4-857AD2354386}"/>
                  </a:ext>
                </a:extLst>
              </p:cNvPr>
              <p:cNvSpPr/>
              <p:nvPr/>
            </p:nvSpPr>
            <p:spPr bwMode="auto">
              <a:xfrm rot="10787916">
                <a:off x="-1094126" y="44983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34" name="Oval 33">
                <a:extLst>
                  <a:ext uri="{FF2B5EF4-FFF2-40B4-BE49-F238E27FC236}">
                    <a16:creationId xmlns:a16="http://schemas.microsoft.com/office/drawing/2014/main" id="{EEADF30F-7F3D-C7AC-9840-3CC45BF82836}"/>
                  </a:ext>
                </a:extLst>
              </p:cNvPr>
              <p:cNvSpPr/>
              <p:nvPr/>
            </p:nvSpPr>
            <p:spPr bwMode="auto">
              <a:xfrm rot="10787916">
                <a:off x="-1025495" y="44983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35" name="Oval 34">
                <a:extLst>
                  <a:ext uri="{FF2B5EF4-FFF2-40B4-BE49-F238E27FC236}">
                    <a16:creationId xmlns:a16="http://schemas.microsoft.com/office/drawing/2014/main" id="{774AE7D5-F70D-0449-5204-B2F5EC747C31}"/>
                  </a:ext>
                </a:extLst>
              </p:cNvPr>
              <p:cNvSpPr/>
              <p:nvPr/>
            </p:nvSpPr>
            <p:spPr bwMode="auto">
              <a:xfrm rot="10787916">
                <a:off x="-956844" y="44983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36" name="Oval 35">
                <a:extLst>
                  <a:ext uri="{FF2B5EF4-FFF2-40B4-BE49-F238E27FC236}">
                    <a16:creationId xmlns:a16="http://schemas.microsoft.com/office/drawing/2014/main" id="{5746970B-97E0-138C-BA87-026B75A41E9F}"/>
                  </a:ext>
                </a:extLst>
              </p:cNvPr>
              <p:cNvSpPr/>
              <p:nvPr/>
            </p:nvSpPr>
            <p:spPr bwMode="auto">
              <a:xfrm rot="10787916">
                <a:off x="-888214" y="44983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37" name="Oval 36">
                <a:extLst>
                  <a:ext uri="{FF2B5EF4-FFF2-40B4-BE49-F238E27FC236}">
                    <a16:creationId xmlns:a16="http://schemas.microsoft.com/office/drawing/2014/main" id="{DAFF1994-8FDE-C8B0-E633-8A1CEDF5D1F8}"/>
                  </a:ext>
                </a:extLst>
              </p:cNvPr>
              <p:cNvSpPr/>
              <p:nvPr/>
            </p:nvSpPr>
            <p:spPr bwMode="auto">
              <a:xfrm rot="10787916">
                <a:off x="-819584" y="44983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38" name="Oval 37">
                <a:extLst>
                  <a:ext uri="{FF2B5EF4-FFF2-40B4-BE49-F238E27FC236}">
                    <a16:creationId xmlns:a16="http://schemas.microsoft.com/office/drawing/2014/main" id="{41FB3506-F761-EE99-AE82-0F1F065C5A05}"/>
                  </a:ext>
                </a:extLst>
              </p:cNvPr>
              <p:cNvSpPr/>
              <p:nvPr/>
            </p:nvSpPr>
            <p:spPr bwMode="auto">
              <a:xfrm rot="10787916">
                <a:off x="-750954" y="44983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39" name="Oval 38">
                <a:extLst>
                  <a:ext uri="{FF2B5EF4-FFF2-40B4-BE49-F238E27FC236}">
                    <a16:creationId xmlns:a16="http://schemas.microsoft.com/office/drawing/2014/main" id="{46DFCC76-5037-9A2C-9E81-B39B3191B80B}"/>
                  </a:ext>
                </a:extLst>
              </p:cNvPr>
              <p:cNvSpPr/>
              <p:nvPr/>
            </p:nvSpPr>
            <p:spPr bwMode="auto">
              <a:xfrm rot="10787916">
                <a:off x="-682302" y="44983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40" name="Oval 39">
                <a:extLst>
                  <a:ext uri="{FF2B5EF4-FFF2-40B4-BE49-F238E27FC236}">
                    <a16:creationId xmlns:a16="http://schemas.microsoft.com/office/drawing/2014/main" id="{0488F8F0-DB6A-9E20-C52C-8997699761B0}"/>
                  </a:ext>
                </a:extLst>
              </p:cNvPr>
              <p:cNvSpPr/>
              <p:nvPr/>
            </p:nvSpPr>
            <p:spPr bwMode="auto">
              <a:xfrm rot="10787916">
                <a:off x="-613673" y="44983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41" name="Oval 40">
                <a:extLst>
                  <a:ext uri="{FF2B5EF4-FFF2-40B4-BE49-F238E27FC236}">
                    <a16:creationId xmlns:a16="http://schemas.microsoft.com/office/drawing/2014/main" id="{E06A87A1-15AC-48E8-D499-08AA59D0D77F}"/>
                  </a:ext>
                </a:extLst>
              </p:cNvPr>
              <p:cNvSpPr/>
              <p:nvPr/>
            </p:nvSpPr>
            <p:spPr bwMode="auto">
              <a:xfrm rot="10787916">
                <a:off x="-545042" y="44983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42" name="Oval 41">
                <a:extLst>
                  <a:ext uri="{FF2B5EF4-FFF2-40B4-BE49-F238E27FC236}">
                    <a16:creationId xmlns:a16="http://schemas.microsoft.com/office/drawing/2014/main" id="{E199D41B-3A86-B3C2-DB92-9DD22E96F949}"/>
                  </a:ext>
                </a:extLst>
              </p:cNvPr>
              <p:cNvSpPr/>
              <p:nvPr/>
            </p:nvSpPr>
            <p:spPr bwMode="auto">
              <a:xfrm rot="10787916">
                <a:off x="-476411" y="44983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grpSp>
      </p:grpSp>
      <p:grpSp>
        <p:nvGrpSpPr>
          <p:cNvPr id="9407" name="Group 9406">
            <a:extLst>
              <a:ext uri="{FF2B5EF4-FFF2-40B4-BE49-F238E27FC236}">
                <a16:creationId xmlns:a16="http://schemas.microsoft.com/office/drawing/2014/main" id="{1D9E51DB-2E35-66DF-2F54-4D0439739F5D}"/>
              </a:ext>
            </a:extLst>
          </p:cNvPr>
          <p:cNvGrpSpPr/>
          <p:nvPr/>
        </p:nvGrpSpPr>
        <p:grpSpPr>
          <a:xfrm>
            <a:off x="521706" y="4551921"/>
            <a:ext cx="1769979" cy="222254"/>
            <a:chOff x="-1353308" y="4369890"/>
            <a:chExt cx="1769979" cy="222254"/>
          </a:xfrm>
        </p:grpSpPr>
        <p:grpSp>
          <p:nvGrpSpPr>
            <p:cNvPr id="9408" name="Group 9407">
              <a:extLst>
                <a:ext uri="{FF2B5EF4-FFF2-40B4-BE49-F238E27FC236}">
                  <a16:creationId xmlns:a16="http://schemas.microsoft.com/office/drawing/2014/main" id="{2E413C0F-5C8D-7704-C20A-35CBFA2A2CFF}"/>
                </a:ext>
              </a:extLst>
            </p:cNvPr>
            <p:cNvGrpSpPr/>
            <p:nvPr/>
          </p:nvGrpSpPr>
          <p:grpSpPr>
            <a:xfrm>
              <a:off x="-1353308" y="4369890"/>
              <a:ext cx="884911" cy="222254"/>
              <a:chOff x="-1300037" y="4322714"/>
              <a:chExt cx="884911" cy="222254"/>
            </a:xfrm>
          </p:grpSpPr>
          <p:grpSp>
            <p:nvGrpSpPr>
              <p:cNvPr id="9489" name="Group 9488">
                <a:extLst>
                  <a:ext uri="{FF2B5EF4-FFF2-40B4-BE49-F238E27FC236}">
                    <a16:creationId xmlns:a16="http://schemas.microsoft.com/office/drawing/2014/main" id="{2784CC30-0F92-E284-CB91-A8DFCADBAC1C}"/>
                  </a:ext>
                </a:extLst>
              </p:cNvPr>
              <p:cNvGrpSpPr/>
              <p:nvPr/>
            </p:nvGrpSpPr>
            <p:grpSpPr>
              <a:xfrm>
                <a:off x="-1282657" y="4349121"/>
                <a:ext cx="850150" cy="182503"/>
                <a:chOff x="-1282657" y="4362570"/>
                <a:chExt cx="850150" cy="142542"/>
              </a:xfrm>
            </p:grpSpPr>
            <p:cxnSp>
              <p:nvCxnSpPr>
                <p:cNvPr id="9516" name="Straight Connector 9515">
                  <a:extLst>
                    <a:ext uri="{FF2B5EF4-FFF2-40B4-BE49-F238E27FC236}">
                      <a16:creationId xmlns:a16="http://schemas.microsoft.com/office/drawing/2014/main" id="{8B6147A8-D783-5E22-EF54-8C7641F3CEDC}"/>
                    </a:ext>
                  </a:extLst>
                </p:cNvPr>
                <p:cNvCxnSpPr>
                  <a:cxnSpLocks/>
                </p:cNvCxnSpPr>
                <p:nvPr/>
              </p:nvCxnSpPr>
              <p:spPr bwMode="auto">
                <a:xfrm rot="21587916">
                  <a:off x="-1282657" y="4380666"/>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517" name="Straight Connector 9516">
                  <a:extLst>
                    <a:ext uri="{FF2B5EF4-FFF2-40B4-BE49-F238E27FC236}">
                      <a16:creationId xmlns:a16="http://schemas.microsoft.com/office/drawing/2014/main" id="{836A0EBA-DFAD-D94F-5F93-64277D2385F3}"/>
                    </a:ext>
                  </a:extLst>
                </p:cNvPr>
                <p:cNvCxnSpPr>
                  <a:cxnSpLocks/>
                </p:cNvCxnSpPr>
                <p:nvPr/>
              </p:nvCxnSpPr>
              <p:spPr bwMode="auto">
                <a:xfrm rot="21587916">
                  <a:off x="-1260316" y="4380588"/>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518" name="Straight Connector 9517">
                  <a:extLst>
                    <a:ext uri="{FF2B5EF4-FFF2-40B4-BE49-F238E27FC236}">
                      <a16:creationId xmlns:a16="http://schemas.microsoft.com/office/drawing/2014/main" id="{6D310542-68EC-E52F-4A5E-B4C80BCACAF3}"/>
                    </a:ext>
                  </a:extLst>
                </p:cNvPr>
                <p:cNvCxnSpPr>
                  <a:cxnSpLocks/>
                </p:cNvCxnSpPr>
                <p:nvPr/>
              </p:nvCxnSpPr>
              <p:spPr bwMode="auto">
                <a:xfrm rot="10787916">
                  <a:off x="-1256133" y="4445717"/>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519" name="Straight Connector 9518">
                  <a:extLst>
                    <a:ext uri="{FF2B5EF4-FFF2-40B4-BE49-F238E27FC236}">
                      <a16:creationId xmlns:a16="http://schemas.microsoft.com/office/drawing/2014/main" id="{A746D2CD-3BD5-8596-9389-ADB6DCB04E92}"/>
                    </a:ext>
                  </a:extLst>
                </p:cNvPr>
                <p:cNvCxnSpPr>
                  <a:cxnSpLocks/>
                </p:cNvCxnSpPr>
                <p:nvPr/>
              </p:nvCxnSpPr>
              <p:spPr bwMode="auto">
                <a:xfrm rot="10787916">
                  <a:off x="-1278474" y="4445795"/>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520" name="Straight Connector 9519">
                  <a:extLst>
                    <a:ext uri="{FF2B5EF4-FFF2-40B4-BE49-F238E27FC236}">
                      <a16:creationId xmlns:a16="http://schemas.microsoft.com/office/drawing/2014/main" id="{1A4A8CD4-E566-8B58-DB60-E113F7499A02}"/>
                    </a:ext>
                  </a:extLst>
                </p:cNvPr>
                <p:cNvCxnSpPr>
                  <a:cxnSpLocks/>
                </p:cNvCxnSpPr>
                <p:nvPr/>
              </p:nvCxnSpPr>
              <p:spPr bwMode="auto">
                <a:xfrm rot="21587916">
                  <a:off x="-1214006" y="4377707"/>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521" name="Straight Connector 9520">
                  <a:extLst>
                    <a:ext uri="{FF2B5EF4-FFF2-40B4-BE49-F238E27FC236}">
                      <a16:creationId xmlns:a16="http://schemas.microsoft.com/office/drawing/2014/main" id="{5010C960-5738-DCBA-BC4C-B91E8752A34B}"/>
                    </a:ext>
                  </a:extLst>
                </p:cNvPr>
                <p:cNvCxnSpPr>
                  <a:cxnSpLocks/>
                </p:cNvCxnSpPr>
                <p:nvPr/>
              </p:nvCxnSpPr>
              <p:spPr bwMode="auto">
                <a:xfrm rot="21587916">
                  <a:off x="-1191665" y="4377629"/>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522" name="Straight Connector 9521">
                  <a:extLst>
                    <a:ext uri="{FF2B5EF4-FFF2-40B4-BE49-F238E27FC236}">
                      <a16:creationId xmlns:a16="http://schemas.microsoft.com/office/drawing/2014/main" id="{731DD92D-33D3-AFD3-1E8B-592487F766F3}"/>
                    </a:ext>
                  </a:extLst>
                </p:cNvPr>
                <p:cNvCxnSpPr>
                  <a:cxnSpLocks/>
                </p:cNvCxnSpPr>
                <p:nvPr/>
              </p:nvCxnSpPr>
              <p:spPr bwMode="auto">
                <a:xfrm rot="10787916">
                  <a:off x="-1187482" y="4442758"/>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523" name="Straight Connector 9522">
                  <a:extLst>
                    <a:ext uri="{FF2B5EF4-FFF2-40B4-BE49-F238E27FC236}">
                      <a16:creationId xmlns:a16="http://schemas.microsoft.com/office/drawing/2014/main" id="{FBCBE970-6319-DA07-0235-390C773AFF45}"/>
                    </a:ext>
                  </a:extLst>
                </p:cNvPr>
                <p:cNvCxnSpPr>
                  <a:cxnSpLocks/>
                </p:cNvCxnSpPr>
                <p:nvPr/>
              </p:nvCxnSpPr>
              <p:spPr bwMode="auto">
                <a:xfrm rot="10787916">
                  <a:off x="-1209823" y="4442836"/>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524" name="Straight Connector 9523">
                  <a:extLst>
                    <a:ext uri="{FF2B5EF4-FFF2-40B4-BE49-F238E27FC236}">
                      <a16:creationId xmlns:a16="http://schemas.microsoft.com/office/drawing/2014/main" id="{08249EE5-690F-F7F5-1A84-449FE3C694B2}"/>
                    </a:ext>
                  </a:extLst>
                </p:cNvPr>
                <p:cNvCxnSpPr>
                  <a:cxnSpLocks/>
                </p:cNvCxnSpPr>
                <p:nvPr/>
              </p:nvCxnSpPr>
              <p:spPr bwMode="auto">
                <a:xfrm rot="21587916">
                  <a:off x="-1145376" y="4376691"/>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525" name="Straight Connector 9524">
                  <a:extLst>
                    <a:ext uri="{FF2B5EF4-FFF2-40B4-BE49-F238E27FC236}">
                      <a16:creationId xmlns:a16="http://schemas.microsoft.com/office/drawing/2014/main" id="{EB6CD9D3-D904-791C-E034-B18D2FE4E2EE}"/>
                    </a:ext>
                  </a:extLst>
                </p:cNvPr>
                <p:cNvCxnSpPr>
                  <a:cxnSpLocks/>
                </p:cNvCxnSpPr>
                <p:nvPr/>
              </p:nvCxnSpPr>
              <p:spPr bwMode="auto">
                <a:xfrm rot="21587916">
                  <a:off x="-1123035" y="4376613"/>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526" name="Straight Connector 9525">
                  <a:extLst>
                    <a:ext uri="{FF2B5EF4-FFF2-40B4-BE49-F238E27FC236}">
                      <a16:creationId xmlns:a16="http://schemas.microsoft.com/office/drawing/2014/main" id="{C8E32995-8833-6BAB-81CC-76FA85C5C209}"/>
                    </a:ext>
                  </a:extLst>
                </p:cNvPr>
                <p:cNvCxnSpPr>
                  <a:cxnSpLocks/>
                </p:cNvCxnSpPr>
                <p:nvPr/>
              </p:nvCxnSpPr>
              <p:spPr bwMode="auto">
                <a:xfrm rot="10787916">
                  <a:off x="-1118852" y="4441743"/>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527" name="Straight Connector 9526">
                  <a:extLst>
                    <a:ext uri="{FF2B5EF4-FFF2-40B4-BE49-F238E27FC236}">
                      <a16:creationId xmlns:a16="http://schemas.microsoft.com/office/drawing/2014/main" id="{1F2FA665-FF43-CEFB-D347-B8209893B747}"/>
                    </a:ext>
                  </a:extLst>
                </p:cNvPr>
                <p:cNvCxnSpPr>
                  <a:cxnSpLocks/>
                </p:cNvCxnSpPr>
                <p:nvPr/>
              </p:nvCxnSpPr>
              <p:spPr bwMode="auto">
                <a:xfrm rot="10787916">
                  <a:off x="-1141193" y="4441821"/>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528" name="Straight Connector 9527">
                  <a:extLst>
                    <a:ext uri="{FF2B5EF4-FFF2-40B4-BE49-F238E27FC236}">
                      <a16:creationId xmlns:a16="http://schemas.microsoft.com/office/drawing/2014/main" id="{A4CF0F83-9075-67C1-B313-DB72B3EAFBE1}"/>
                    </a:ext>
                  </a:extLst>
                </p:cNvPr>
                <p:cNvCxnSpPr>
                  <a:cxnSpLocks/>
                </p:cNvCxnSpPr>
                <p:nvPr/>
              </p:nvCxnSpPr>
              <p:spPr bwMode="auto">
                <a:xfrm rot="21587916">
                  <a:off x="-1076746" y="4375676"/>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529" name="Straight Connector 9528">
                  <a:extLst>
                    <a:ext uri="{FF2B5EF4-FFF2-40B4-BE49-F238E27FC236}">
                      <a16:creationId xmlns:a16="http://schemas.microsoft.com/office/drawing/2014/main" id="{8AA6BA8B-87BB-D33A-A3C1-B4BC6BA88E6C}"/>
                    </a:ext>
                  </a:extLst>
                </p:cNvPr>
                <p:cNvCxnSpPr>
                  <a:cxnSpLocks/>
                </p:cNvCxnSpPr>
                <p:nvPr/>
              </p:nvCxnSpPr>
              <p:spPr bwMode="auto">
                <a:xfrm rot="21587916">
                  <a:off x="-1054405" y="4375598"/>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530" name="Straight Connector 9529">
                  <a:extLst>
                    <a:ext uri="{FF2B5EF4-FFF2-40B4-BE49-F238E27FC236}">
                      <a16:creationId xmlns:a16="http://schemas.microsoft.com/office/drawing/2014/main" id="{03A6FFD2-5D82-5ECD-288C-C6B0849F0EC0}"/>
                    </a:ext>
                  </a:extLst>
                </p:cNvPr>
                <p:cNvCxnSpPr>
                  <a:cxnSpLocks/>
                </p:cNvCxnSpPr>
                <p:nvPr/>
              </p:nvCxnSpPr>
              <p:spPr bwMode="auto">
                <a:xfrm rot="10787916">
                  <a:off x="-1050222" y="4440728"/>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531" name="Straight Connector 9530">
                  <a:extLst>
                    <a:ext uri="{FF2B5EF4-FFF2-40B4-BE49-F238E27FC236}">
                      <a16:creationId xmlns:a16="http://schemas.microsoft.com/office/drawing/2014/main" id="{D9BCB780-7DA6-C98B-FB86-BE3AA3EEE176}"/>
                    </a:ext>
                  </a:extLst>
                </p:cNvPr>
                <p:cNvCxnSpPr>
                  <a:cxnSpLocks/>
                </p:cNvCxnSpPr>
                <p:nvPr/>
              </p:nvCxnSpPr>
              <p:spPr bwMode="auto">
                <a:xfrm rot="10787916">
                  <a:off x="-1072563" y="4440806"/>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532" name="Straight Connector 9531">
                  <a:extLst>
                    <a:ext uri="{FF2B5EF4-FFF2-40B4-BE49-F238E27FC236}">
                      <a16:creationId xmlns:a16="http://schemas.microsoft.com/office/drawing/2014/main" id="{813DDE23-2F8F-7107-FF46-BFFCB475BA45}"/>
                    </a:ext>
                  </a:extLst>
                </p:cNvPr>
                <p:cNvCxnSpPr>
                  <a:cxnSpLocks/>
                </p:cNvCxnSpPr>
                <p:nvPr/>
              </p:nvCxnSpPr>
              <p:spPr bwMode="auto">
                <a:xfrm rot="21587916">
                  <a:off x="-1008114" y="4374660"/>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533" name="Straight Connector 9532">
                  <a:extLst>
                    <a:ext uri="{FF2B5EF4-FFF2-40B4-BE49-F238E27FC236}">
                      <a16:creationId xmlns:a16="http://schemas.microsoft.com/office/drawing/2014/main" id="{0692F9E8-CC18-9EED-4B72-45680E459B89}"/>
                    </a:ext>
                  </a:extLst>
                </p:cNvPr>
                <p:cNvCxnSpPr>
                  <a:cxnSpLocks/>
                </p:cNvCxnSpPr>
                <p:nvPr/>
              </p:nvCxnSpPr>
              <p:spPr bwMode="auto">
                <a:xfrm rot="21587916">
                  <a:off x="-985773" y="4374582"/>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534" name="Straight Connector 9533">
                  <a:extLst>
                    <a:ext uri="{FF2B5EF4-FFF2-40B4-BE49-F238E27FC236}">
                      <a16:creationId xmlns:a16="http://schemas.microsoft.com/office/drawing/2014/main" id="{0B9EDC0C-9665-3A28-51C3-B20CB45BA522}"/>
                    </a:ext>
                  </a:extLst>
                </p:cNvPr>
                <p:cNvCxnSpPr>
                  <a:cxnSpLocks/>
                </p:cNvCxnSpPr>
                <p:nvPr/>
              </p:nvCxnSpPr>
              <p:spPr bwMode="auto">
                <a:xfrm rot="10787916">
                  <a:off x="-981590" y="4439711"/>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535" name="Straight Connector 9534">
                  <a:extLst>
                    <a:ext uri="{FF2B5EF4-FFF2-40B4-BE49-F238E27FC236}">
                      <a16:creationId xmlns:a16="http://schemas.microsoft.com/office/drawing/2014/main" id="{BCBEAA43-401B-295C-BF86-DC3E3C55C021}"/>
                    </a:ext>
                  </a:extLst>
                </p:cNvPr>
                <p:cNvCxnSpPr>
                  <a:cxnSpLocks/>
                </p:cNvCxnSpPr>
                <p:nvPr/>
              </p:nvCxnSpPr>
              <p:spPr bwMode="auto">
                <a:xfrm rot="10787916">
                  <a:off x="-1003931" y="4439789"/>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536" name="Straight Connector 9535">
                  <a:extLst>
                    <a:ext uri="{FF2B5EF4-FFF2-40B4-BE49-F238E27FC236}">
                      <a16:creationId xmlns:a16="http://schemas.microsoft.com/office/drawing/2014/main" id="{EEFEB5AE-2A7D-E3E7-F10C-7F428326E025}"/>
                    </a:ext>
                  </a:extLst>
                </p:cNvPr>
                <p:cNvCxnSpPr>
                  <a:cxnSpLocks/>
                </p:cNvCxnSpPr>
                <p:nvPr/>
              </p:nvCxnSpPr>
              <p:spPr bwMode="auto">
                <a:xfrm rot="21587916">
                  <a:off x="-939463" y="4371700"/>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537" name="Straight Connector 9536">
                  <a:extLst>
                    <a:ext uri="{FF2B5EF4-FFF2-40B4-BE49-F238E27FC236}">
                      <a16:creationId xmlns:a16="http://schemas.microsoft.com/office/drawing/2014/main" id="{E842ADFB-1F96-EB93-8669-135B5A6F3376}"/>
                    </a:ext>
                  </a:extLst>
                </p:cNvPr>
                <p:cNvCxnSpPr>
                  <a:cxnSpLocks/>
                </p:cNvCxnSpPr>
                <p:nvPr/>
              </p:nvCxnSpPr>
              <p:spPr bwMode="auto">
                <a:xfrm rot="21587916">
                  <a:off x="-917122" y="4371622"/>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538" name="Straight Connector 9537">
                  <a:extLst>
                    <a:ext uri="{FF2B5EF4-FFF2-40B4-BE49-F238E27FC236}">
                      <a16:creationId xmlns:a16="http://schemas.microsoft.com/office/drawing/2014/main" id="{CF66B05C-89C6-622B-0565-E6C087857990}"/>
                    </a:ext>
                  </a:extLst>
                </p:cNvPr>
                <p:cNvCxnSpPr>
                  <a:cxnSpLocks/>
                </p:cNvCxnSpPr>
                <p:nvPr/>
              </p:nvCxnSpPr>
              <p:spPr bwMode="auto">
                <a:xfrm rot="10787916">
                  <a:off x="-912939" y="4436751"/>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539" name="Straight Connector 9538">
                  <a:extLst>
                    <a:ext uri="{FF2B5EF4-FFF2-40B4-BE49-F238E27FC236}">
                      <a16:creationId xmlns:a16="http://schemas.microsoft.com/office/drawing/2014/main" id="{5704C18F-D424-B094-77FF-07A24D4EF1F1}"/>
                    </a:ext>
                  </a:extLst>
                </p:cNvPr>
                <p:cNvCxnSpPr>
                  <a:cxnSpLocks/>
                </p:cNvCxnSpPr>
                <p:nvPr/>
              </p:nvCxnSpPr>
              <p:spPr bwMode="auto">
                <a:xfrm rot="10787916">
                  <a:off x="-935280" y="4436829"/>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540" name="Straight Connector 9539">
                  <a:extLst>
                    <a:ext uri="{FF2B5EF4-FFF2-40B4-BE49-F238E27FC236}">
                      <a16:creationId xmlns:a16="http://schemas.microsoft.com/office/drawing/2014/main" id="{B576CA9B-C79C-DD2A-EE0B-365A960AA530}"/>
                    </a:ext>
                  </a:extLst>
                </p:cNvPr>
                <p:cNvCxnSpPr>
                  <a:cxnSpLocks/>
                </p:cNvCxnSpPr>
                <p:nvPr/>
              </p:nvCxnSpPr>
              <p:spPr bwMode="auto">
                <a:xfrm rot="21587916">
                  <a:off x="-870833" y="4370684"/>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541" name="Straight Connector 9540">
                  <a:extLst>
                    <a:ext uri="{FF2B5EF4-FFF2-40B4-BE49-F238E27FC236}">
                      <a16:creationId xmlns:a16="http://schemas.microsoft.com/office/drawing/2014/main" id="{371B0DBE-DCE2-1F6A-121C-2DE328C95E06}"/>
                    </a:ext>
                  </a:extLst>
                </p:cNvPr>
                <p:cNvCxnSpPr>
                  <a:cxnSpLocks/>
                </p:cNvCxnSpPr>
                <p:nvPr/>
              </p:nvCxnSpPr>
              <p:spPr bwMode="auto">
                <a:xfrm rot="21587916">
                  <a:off x="-848492" y="4370606"/>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542" name="Straight Connector 9541">
                  <a:extLst>
                    <a:ext uri="{FF2B5EF4-FFF2-40B4-BE49-F238E27FC236}">
                      <a16:creationId xmlns:a16="http://schemas.microsoft.com/office/drawing/2014/main" id="{DEA2ED57-7169-F25C-436A-9BCDBC65176C}"/>
                    </a:ext>
                  </a:extLst>
                </p:cNvPr>
                <p:cNvCxnSpPr>
                  <a:cxnSpLocks/>
                </p:cNvCxnSpPr>
                <p:nvPr/>
              </p:nvCxnSpPr>
              <p:spPr bwMode="auto">
                <a:xfrm rot="10787916">
                  <a:off x="-844309" y="4435736"/>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543" name="Straight Connector 9542">
                  <a:extLst>
                    <a:ext uri="{FF2B5EF4-FFF2-40B4-BE49-F238E27FC236}">
                      <a16:creationId xmlns:a16="http://schemas.microsoft.com/office/drawing/2014/main" id="{A933C3B4-B846-EED1-1B56-238FFC3AAC7D}"/>
                    </a:ext>
                  </a:extLst>
                </p:cNvPr>
                <p:cNvCxnSpPr>
                  <a:cxnSpLocks/>
                </p:cNvCxnSpPr>
                <p:nvPr/>
              </p:nvCxnSpPr>
              <p:spPr bwMode="auto">
                <a:xfrm rot="10787916">
                  <a:off x="-866650" y="4435814"/>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544" name="Straight Connector 9543">
                  <a:extLst>
                    <a:ext uri="{FF2B5EF4-FFF2-40B4-BE49-F238E27FC236}">
                      <a16:creationId xmlns:a16="http://schemas.microsoft.com/office/drawing/2014/main" id="{7298E8D8-8860-2D65-C60B-737948DE0EAA}"/>
                    </a:ext>
                  </a:extLst>
                </p:cNvPr>
                <p:cNvCxnSpPr>
                  <a:cxnSpLocks/>
                </p:cNvCxnSpPr>
                <p:nvPr/>
              </p:nvCxnSpPr>
              <p:spPr bwMode="auto">
                <a:xfrm rot="21587916">
                  <a:off x="-802203" y="4369669"/>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545" name="Straight Connector 9544">
                  <a:extLst>
                    <a:ext uri="{FF2B5EF4-FFF2-40B4-BE49-F238E27FC236}">
                      <a16:creationId xmlns:a16="http://schemas.microsoft.com/office/drawing/2014/main" id="{9B4F0F4E-FE19-F2D1-312C-001D15E34E34}"/>
                    </a:ext>
                  </a:extLst>
                </p:cNvPr>
                <p:cNvCxnSpPr>
                  <a:cxnSpLocks/>
                </p:cNvCxnSpPr>
                <p:nvPr/>
              </p:nvCxnSpPr>
              <p:spPr bwMode="auto">
                <a:xfrm rot="21587916">
                  <a:off x="-779862" y="4369591"/>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546" name="Straight Connector 9545">
                  <a:extLst>
                    <a:ext uri="{FF2B5EF4-FFF2-40B4-BE49-F238E27FC236}">
                      <a16:creationId xmlns:a16="http://schemas.microsoft.com/office/drawing/2014/main" id="{44488E6F-EB8D-2FC7-49A5-753AF910FAE7}"/>
                    </a:ext>
                  </a:extLst>
                </p:cNvPr>
                <p:cNvCxnSpPr>
                  <a:cxnSpLocks/>
                </p:cNvCxnSpPr>
                <p:nvPr/>
              </p:nvCxnSpPr>
              <p:spPr bwMode="auto">
                <a:xfrm rot="10787916">
                  <a:off x="-775679" y="4434721"/>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547" name="Straight Connector 9546">
                  <a:extLst>
                    <a:ext uri="{FF2B5EF4-FFF2-40B4-BE49-F238E27FC236}">
                      <a16:creationId xmlns:a16="http://schemas.microsoft.com/office/drawing/2014/main" id="{468C6A1B-3A0F-FDBC-0B54-F829171F48DF}"/>
                    </a:ext>
                  </a:extLst>
                </p:cNvPr>
                <p:cNvCxnSpPr>
                  <a:cxnSpLocks/>
                </p:cNvCxnSpPr>
                <p:nvPr/>
              </p:nvCxnSpPr>
              <p:spPr bwMode="auto">
                <a:xfrm rot="10787916">
                  <a:off x="-798020" y="4434799"/>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548" name="Straight Connector 9547">
                  <a:extLst>
                    <a:ext uri="{FF2B5EF4-FFF2-40B4-BE49-F238E27FC236}">
                      <a16:creationId xmlns:a16="http://schemas.microsoft.com/office/drawing/2014/main" id="{CB60F1C5-9FD8-A4A7-3ADB-F1439582BF88}"/>
                    </a:ext>
                  </a:extLst>
                </p:cNvPr>
                <p:cNvCxnSpPr>
                  <a:cxnSpLocks/>
                </p:cNvCxnSpPr>
                <p:nvPr/>
              </p:nvCxnSpPr>
              <p:spPr bwMode="auto">
                <a:xfrm rot="21587916">
                  <a:off x="-733572" y="4368654"/>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549" name="Straight Connector 9548">
                  <a:extLst>
                    <a:ext uri="{FF2B5EF4-FFF2-40B4-BE49-F238E27FC236}">
                      <a16:creationId xmlns:a16="http://schemas.microsoft.com/office/drawing/2014/main" id="{C21528E5-81B4-C155-D7B9-0DF29D7508EE}"/>
                    </a:ext>
                  </a:extLst>
                </p:cNvPr>
                <p:cNvCxnSpPr>
                  <a:cxnSpLocks/>
                </p:cNvCxnSpPr>
                <p:nvPr/>
              </p:nvCxnSpPr>
              <p:spPr bwMode="auto">
                <a:xfrm rot="21587916">
                  <a:off x="-711231" y="4368576"/>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550" name="Straight Connector 9549">
                  <a:extLst>
                    <a:ext uri="{FF2B5EF4-FFF2-40B4-BE49-F238E27FC236}">
                      <a16:creationId xmlns:a16="http://schemas.microsoft.com/office/drawing/2014/main" id="{99E7EBCD-8EEC-E51F-B5B3-0B5A91E341A5}"/>
                    </a:ext>
                  </a:extLst>
                </p:cNvPr>
                <p:cNvCxnSpPr>
                  <a:cxnSpLocks/>
                </p:cNvCxnSpPr>
                <p:nvPr/>
              </p:nvCxnSpPr>
              <p:spPr bwMode="auto">
                <a:xfrm rot="10787916">
                  <a:off x="-707049" y="4433705"/>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551" name="Straight Connector 9550">
                  <a:extLst>
                    <a:ext uri="{FF2B5EF4-FFF2-40B4-BE49-F238E27FC236}">
                      <a16:creationId xmlns:a16="http://schemas.microsoft.com/office/drawing/2014/main" id="{08638BDB-7902-23C3-D810-73EE9B8AD120}"/>
                    </a:ext>
                  </a:extLst>
                </p:cNvPr>
                <p:cNvCxnSpPr>
                  <a:cxnSpLocks/>
                </p:cNvCxnSpPr>
                <p:nvPr/>
              </p:nvCxnSpPr>
              <p:spPr bwMode="auto">
                <a:xfrm rot="10787916">
                  <a:off x="-729390" y="4433783"/>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552" name="Straight Connector 9551">
                  <a:extLst>
                    <a:ext uri="{FF2B5EF4-FFF2-40B4-BE49-F238E27FC236}">
                      <a16:creationId xmlns:a16="http://schemas.microsoft.com/office/drawing/2014/main" id="{BA14E1C4-9188-FAFB-E00F-33FB65F4DFBE}"/>
                    </a:ext>
                  </a:extLst>
                </p:cNvPr>
                <p:cNvCxnSpPr>
                  <a:cxnSpLocks/>
                </p:cNvCxnSpPr>
                <p:nvPr/>
              </p:nvCxnSpPr>
              <p:spPr bwMode="auto">
                <a:xfrm rot="21587916">
                  <a:off x="-664921" y="4365695"/>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553" name="Straight Connector 9552">
                  <a:extLst>
                    <a:ext uri="{FF2B5EF4-FFF2-40B4-BE49-F238E27FC236}">
                      <a16:creationId xmlns:a16="http://schemas.microsoft.com/office/drawing/2014/main" id="{0BC2942E-F0BF-46EA-EBF5-E38C40515B5A}"/>
                    </a:ext>
                  </a:extLst>
                </p:cNvPr>
                <p:cNvCxnSpPr>
                  <a:cxnSpLocks/>
                </p:cNvCxnSpPr>
                <p:nvPr/>
              </p:nvCxnSpPr>
              <p:spPr bwMode="auto">
                <a:xfrm rot="21587916">
                  <a:off x="-642580" y="4365617"/>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554" name="Straight Connector 9553">
                  <a:extLst>
                    <a:ext uri="{FF2B5EF4-FFF2-40B4-BE49-F238E27FC236}">
                      <a16:creationId xmlns:a16="http://schemas.microsoft.com/office/drawing/2014/main" id="{79C61860-8E64-F15F-AD87-E0F07603C7FB}"/>
                    </a:ext>
                  </a:extLst>
                </p:cNvPr>
                <p:cNvCxnSpPr>
                  <a:cxnSpLocks/>
                </p:cNvCxnSpPr>
                <p:nvPr/>
              </p:nvCxnSpPr>
              <p:spPr bwMode="auto">
                <a:xfrm rot="10787916">
                  <a:off x="-638398" y="4430746"/>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555" name="Straight Connector 9554">
                  <a:extLst>
                    <a:ext uri="{FF2B5EF4-FFF2-40B4-BE49-F238E27FC236}">
                      <a16:creationId xmlns:a16="http://schemas.microsoft.com/office/drawing/2014/main" id="{D58CF491-2B94-9F5A-4F35-C5D5AAA97A48}"/>
                    </a:ext>
                  </a:extLst>
                </p:cNvPr>
                <p:cNvCxnSpPr>
                  <a:cxnSpLocks/>
                </p:cNvCxnSpPr>
                <p:nvPr/>
              </p:nvCxnSpPr>
              <p:spPr bwMode="auto">
                <a:xfrm rot="10787916">
                  <a:off x="-660739" y="4430824"/>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556" name="Straight Connector 9555">
                  <a:extLst>
                    <a:ext uri="{FF2B5EF4-FFF2-40B4-BE49-F238E27FC236}">
                      <a16:creationId xmlns:a16="http://schemas.microsoft.com/office/drawing/2014/main" id="{00DAF1D8-D667-8FEF-7FD3-FF6EEB20AA20}"/>
                    </a:ext>
                  </a:extLst>
                </p:cNvPr>
                <p:cNvCxnSpPr>
                  <a:cxnSpLocks/>
                </p:cNvCxnSpPr>
                <p:nvPr/>
              </p:nvCxnSpPr>
              <p:spPr bwMode="auto">
                <a:xfrm rot="21587916">
                  <a:off x="-596291" y="4364680"/>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557" name="Straight Connector 9556">
                  <a:extLst>
                    <a:ext uri="{FF2B5EF4-FFF2-40B4-BE49-F238E27FC236}">
                      <a16:creationId xmlns:a16="http://schemas.microsoft.com/office/drawing/2014/main" id="{49058B15-2B98-E253-D0D7-722355BC027A}"/>
                    </a:ext>
                  </a:extLst>
                </p:cNvPr>
                <p:cNvCxnSpPr>
                  <a:cxnSpLocks/>
                </p:cNvCxnSpPr>
                <p:nvPr/>
              </p:nvCxnSpPr>
              <p:spPr bwMode="auto">
                <a:xfrm rot="21587916">
                  <a:off x="-573950" y="4364602"/>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558" name="Straight Connector 9557">
                  <a:extLst>
                    <a:ext uri="{FF2B5EF4-FFF2-40B4-BE49-F238E27FC236}">
                      <a16:creationId xmlns:a16="http://schemas.microsoft.com/office/drawing/2014/main" id="{766B71DC-EEB2-708A-F0C9-6AD5DAC485D2}"/>
                    </a:ext>
                  </a:extLst>
                </p:cNvPr>
                <p:cNvCxnSpPr>
                  <a:cxnSpLocks/>
                </p:cNvCxnSpPr>
                <p:nvPr/>
              </p:nvCxnSpPr>
              <p:spPr bwMode="auto">
                <a:xfrm rot="10787916">
                  <a:off x="-569768" y="4429731"/>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559" name="Straight Connector 9558">
                  <a:extLst>
                    <a:ext uri="{FF2B5EF4-FFF2-40B4-BE49-F238E27FC236}">
                      <a16:creationId xmlns:a16="http://schemas.microsoft.com/office/drawing/2014/main" id="{33A57CD5-4EF2-C0D3-31E1-40EF2ADEC266}"/>
                    </a:ext>
                  </a:extLst>
                </p:cNvPr>
                <p:cNvCxnSpPr>
                  <a:cxnSpLocks/>
                </p:cNvCxnSpPr>
                <p:nvPr/>
              </p:nvCxnSpPr>
              <p:spPr bwMode="auto">
                <a:xfrm rot="10787916">
                  <a:off x="-592109" y="4429809"/>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560" name="Straight Connector 9559">
                  <a:extLst>
                    <a:ext uri="{FF2B5EF4-FFF2-40B4-BE49-F238E27FC236}">
                      <a16:creationId xmlns:a16="http://schemas.microsoft.com/office/drawing/2014/main" id="{B009096E-E1F1-BF3C-E6EA-F087FB56BACF}"/>
                    </a:ext>
                  </a:extLst>
                </p:cNvPr>
                <p:cNvCxnSpPr>
                  <a:cxnSpLocks/>
                </p:cNvCxnSpPr>
                <p:nvPr/>
              </p:nvCxnSpPr>
              <p:spPr bwMode="auto">
                <a:xfrm rot="21587916">
                  <a:off x="-527661" y="4363665"/>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561" name="Straight Connector 9560">
                  <a:extLst>
                    <a:ext uri="{FF2B5EF4-FFF2-40B4-BE49-F238E27FC236}">
                      <a16:creationId xmlns:a16="http://schemas.microsoft.com/office/drawing/2014/main" id="{5F5159C8-E8A3-35EE-89F3-4B65F4E24269}"/>
                    </a:ext>
                  </a:extLst>
                </p:cNvPr>
                <p:cNvCxnSpPr>
                  <a:cxnSpLocks/>
                </p:cNvCxnSpPr>
                <p:nvPr/>
              </p:nvCxnSpPr>
              <p:spPr bwMode="auto">
                <a:xfrm rot="21587916">
                  <a:off x="-505320" y="4363587"/>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562" name="Straight Connector 9561">
                  <a:extLst>
                    <a:ext uri="{FF2B5EF4-FFF2-40B4-BE49-F238E27FC236}">
                      <a16:creationId xmlns:a16="http://schemas.microsoft.com/office/drawing/2014/main" id="{EBD49545-13BA-401C-F971-7C9BC5E44554}"/>
                    </a:ext>
                  </a:extLst>
                </p:cNvPr>
                <p:cNvCxnSpPr>
                  <a:cxnSpLocks/>
                </p:cNvCxnSpPr>
                <p:nvPr/>
              </p:nvCxnSpPr>
              <p:spPr bwMode="auto">
                <a:xfrm rot="10787916">
                  <a:off x="-501138" y="4428716"/>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563" name="Straight Connector 9562">
                  <a:extLst>
                    <a:ext uri="{FF2B5EF4-FFF2-40B4-BE49-F238E27FC236}">
                      <a16:creationId xmlns:a16="http://schemas.microsoft.com/office/drawing/2014/main" id="{9BD6371F-7C8A-DD68-72EF-C8746E810ABA}"/>
                    </a:ext>
                  </a:extLst>
                </p:cNvPr>
                <p:cNvCxnSpPr>
                  <a:cxnSpLocks/>
                </p:cNvCxnSpPr>
                <p:nvPr/>
              </p:nvCxnSpPr>
              <p:spPr bwMode="auto">
                <a:xfrm rot="10787916">
                  <a:off x="-523479" y="4428794"/>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564" name="Straight Connector 9563">
                  <a:extLst>
                    <a:ext uri="{FF2B5EF4-FFF2-40B4-BE49-F238E27FC236}">
                      <a16:creationId xmlns:a16="http://schemas.microsoft.com/office/drawing/2014/main" id="{5F400172-8797-E6FA-10FF-6A34C314A1DA}"/>
                    </a:ext>
                  </a:extLst>
                </p:cNvPr>
                <p:cNvCxnSpPr>
                  <a:cxnSpLocks/>
                </p:cNvCxnSpPr>
                <p:nvPr/>
              </p:nvCxnSpPr>
              <p:spPr bwMode="auto">
                <a:xfrm rot="21587916">
                  <a:off x="-459030" y="4362648"/>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565" name="Straight Connector 9564">
                  <a:extLst>
                    <a:ext uri="{FF2B5EF4-FFF2-40B4-BE49-F238E27FC236}">
                      <a16:creationId xmlns:a16="http://schemas.microsoft.com/office/drawing/2014/main" id="{7C38694F-FB93-B648-1305-12AC72CC66FD}"/>
                    </a:ext>
                  </a:extLst>
                </p:cNvPr>
                <p:cNvCxnSpPr>
                  <a:cxnSpLocks/>
                </p:cNvCxnSpPr>
                <p:nvPr/>
              </p:nvCxnSpPr>
              <p:spPr bwMode="auto">
                <a:xfrm rot="21587916">
                  <a:off x="-436689" y="4362570"/>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566" name="Straight Connector 9565">
                  <a:extLst>
                    <a:ext uri="{FF2B5EF4-FFF2-40B4-BE49-F238E27FC236}">
                      <a16:creationId xmlns:a16="http://schemas.microsoft.com/office/drawing/2014/main" id="{8266E242-4C5B-90AE-C8A1-0C45CA52E6BE}"/>
                    </a:ext>
                  </a:extLst>
                </p:cNvPr>
                <p:cNvCxnSpPr>
                  <a:cxnSpLocks/>
                </p:cNvCxnSpPr>
                <p:nvPr/>
              </p:nvCxnSpPr>
              <p:spPr bwMode="auto">
                <a:xfrm rot="10787916">
                  <a:off x="-432507" y="4427700"/>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567" name="Straight Connector 9566">
                  <a:extLst>
                    <a:ext uri="{FF2B5EF4-FFF2-40B4-BE49-F238E27FC236}">
                      <a16:creationId xmlns:a16="http://schemas.microsoft.com/office/drawing/2014/main" id="{D2F8D2A7-B3B1-A56B-E2CC-8DC07842DAF2}"/>
                    </a:ext>
                  </a:extLst>
                </p:cNvPr>
                <p:cNvCxnSpPr>
                  <a:cxnSpLocks/>
                </p:cNvCxnSpPr>
                <p:nvPr/>
              </p:nvCxnSpPr>
              <p:spPr bwMode="auto">
                <a:xfrm rot="10787916">
                  <a:off x="-454848" y="4427778"/>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grpSp>
          <p:sp>
            <p:nvSpPr>
              <p:cNvPr id="9490" name="Oval 9489">
                <a:extLst>
                  <a:ext uri="{FF2B5EF4-FFF2-40B4-BE49-F238E27FC236}">
                    <a16:creationId xmlns:a16="http://schemas.microsoft.com/office/drawing/2014/main" id="{9AAEF0B1-01F9-6A6E-0B08-AC9E8C91A9EB}"/>
                  </a:ext>
                </a:extLst>
              </p:cNvPr>
              <p:cNvSpPr/>
              <p:nvPr/>
            </p:nvSpPr>
            <p:spPr bwMode="auto">
              <a:xfrm rot="21587916">
                <a:off x="-1298326" y="43227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491" name="Oval 9490">
                <a:extLst>
                  <a:ext uri="{FF2B5EF4-FFF2-40B4-BE49-F238E27FC236}">
                    <a16:creationId xmlns:a16="http://schemas.microsoft.com/office/drawing/2014/main" id="{C27A3A7C-2A3D-53A2-1E7E-5CAD178943CB}"/>
                  </a:ext>
                </a:extLst>
              </p:cNvPr>
              <p:cNvSpPr/>
              <p:nvPr/>
            </p:nvSpPr>
            <p:spPr bwMode="auto">
              <a:xfrm rot="21587916">
                <a:off x="-1229675" y="43227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492" name="Oval 9491">
                <a:extLst>
                  <a:ext uri="{FF2B5EF4-FFF2-40B4-BE49-F238E27FC236}">
                    <a16:creationId xmlns:a16="http://schemas.microsoft.com/office/drawing/2014/main" id="{75D80ED1-24E9-FF6D-41D7-C6F54DC92CAA}"/>
                  </a:ext>
                </a:extLst>
              </p:cNvPr>
              <p:cNvSpPr/>
              <p:nvPr/>
            </p:nvSpPr>
            <p:spPr bwMode="auto">
              <a:xfrm rot="21587916">
                <a:off x="-1161045" y="43227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493" name="Oval 9492">
                <a:extLst>
                  <a:ext uri="{FF2B5EF4-FFF2-40B4-BE49-F238E27FC236}">
                    <a16:creationId xmlns:a16="http://schemas.microsoft.com/office/drawing/2014/main" id="{563DFF7C-BFA8-80E2-E97C-A2317CB46988}"/>
                  </a:ext>
                </a:extLst>
              </p:cNvPr>
              <p:cNvSpPr/>
              <p:nvPr/>
            </p:nvSpPr>
            <p:spPr bwMode="auto">
              <a:xfrm rot="21587916">
                <a:off x="-1092415" y="43227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494" name="Oval 9493">
                <a:extLst>
                  <a:ext uri="{FF2B5EF4-FFF2-40B4-BE49-F238E27FC236}">
                    <a16:creationId xmlns:a16="http://schemas.microsoft.com/office/drawing/2014/main" id="{C3C6B0A3-901F-9A57-6DE6-66D7CD9ADDCE}"/>
                  </a:ext>
                </a:extLst>
              </p:cNvPr>
              <p:cNvSpPr/>
              <p:nvPr/>
            </p:nvSpPr>
            <p:spPr bwMode="auto">
              <a:xfrm rot="21587916">
                <a:off x="-1023783" y="43227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495" name="Oval 9494">
                <a:extLst>
                  <a:ext uri="{FF2B5EF4-FFF2-40B4-BE49-F238E27FC236}">
                    <a16:creationId xmlns:a16="http://schemas.microsoft.com/office/drawing/2014/main" id="{6336F5F7-4B87-E5C6-0E59-C9F29C5DF8B5}"/>
                  </a:ext>
                </a:extLst>
              </p:cNvPr>
              <p:cNvSpPr/>
              <p:nvPr/>
            </p:nvSpPr>
            <p:spPr bwMode="auto">
              <a:xfrm rot="21587916">
                <a:off x="-955132" y="43227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496" name="Oval 9495">
                <a:extLst>
                  <a:ext uri="{FF2B5EF4-FFF2-40B4-BE49-F238E27FC236}">
                    <a16:creationId xmlns:a16="http://schemas.microsoft.com/office/drawing/2014/main" id="{DD4325A8-734A-EC4F-8BD9-E3D54BFBF6C7}"/>
                  </a:ext>
                </a:extLst>
              </p:cNvPr>
              <p:cNvSpPr/>
              <p:nvPr/>
            </p:nvSpPr>
            <p:spPr bwMode="auto">
              <a:xfrm rot="21587916">
                <a:off x="-886502" y="43227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497" name="Oval 9496">
                <a:extLst>
                  <a:ext uri="{FF2B5EF4-FFF2-40B4-BE49-F238E27FC236}">
                    <a16:creationId xmlns:a16="http://schemas.microsoft.com/office/drawing/2014/main" id="{C0BBE7AA-4992-100F-F931-16AECD87290B}"/>
                  </a:ext>
                </a:extLst>
              </p:cNvPr>
              <p:cNvSpPr/>
              <p:nvPr/>
            </p:nvSpPr>
            <p:spPr bwMode="auto">
              <a:xfrm rot="21587916">
                <a:off x="-817872" y="43227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498" name="Oval 9497">
                <a:extLst>
                  <a:ext uri="{FF2B5EF4-FFF2-40B4-BE49-F238E27FC236}">
                    <a16:creationId xmlns:a16="http://schemas.microsoft.com/office/drawing/2014/main" id="{E38CAD9A-47B4-CE9D-D4E6-334AAD9F3A64}"/>
                  </a:ext>
                </a:extLst>
              </p:cNvPr>
              <p:cNvSpPr/>
              <p:nvPr/>
            </p:nvSpPr>
            <p:spPr bwMode="auto">
              <a:xfrm rot="21587916">
                <a:off x="-749242" y="43227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499" name="Oval 9498">
                <a:extLst>
                  <a:ext uri="{FF2B5EF4-FFF2-40B4-BE49-F238E27FC236}">
                    <a16:creationId xmlns:a16="http://schemas.microsoft.com/office/drawing/2014/main" id="{F8322D1D-8BF5-B630-2EF7-C795121FFD77}"/>
                  </a:ext>
                </a:extLst>
              </p:cNvPr>
              <p:cNvSpPr/>
              <p:nvPr/>
            </p:nvSpPr>
            <p:spPr bwMode="auto">
              <a:xfrm rot="21587916">
                <a:off x="-680590" y="43227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500" name="Oval 9499">
                <a:extLst>
                  <a:ext uri="{FF2B5EF4-FFF2-40B4-BE49-F238E27FC236}">
                    <a16:creationId xmlns:a16="http://schemas.microsoft.com/office/drawing/2014/main" id="{80DC7952-54C4-B926-6A83-82D4E09AA28A}"/>
                  </a:ext>
                </a:extLst>
              </p:cNvPr>
              <p:cNvSpPr/>
              <p:nvPr/>
            </p:nvSpPr>
            <p:spPr bwMode="auto">
              <a:xfrm rot="21587916">
                <a:off x="-611961" y="43227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501" name="Oval 9500">
                <a:extLst>
                  <a:ext uri="{FF2B5EF4-FFF2-40B4-BE49-F238E27FC236}">
                    <a16:creationId xmlns:a16="http://schemas.microsoft.com/office/drawing/2014/main" id="{2AFA78A0-FCA7-C6F8-C17A-B17EF67F2948}"/>
                  </a:ext>
                </a:extLst>
              </p:cNvPr>
              <p:cNvSpPr/>
              <p:nvPr/>
            </p:nvSpPr>
            <p:spPr bwMode="auto">
              <a:xfrm rot="21587916">
                <a:off x="-543330" y="43227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502" name="Oval 9501">
                <a:extLst>
                  <a:ext uri="{FF2B5EF4-FFF2-40B4-BE49-F238E27FC236}">
                    <a16:creationId xmlns:a16="http://schemas.microsoft.com/office/drawing/2014/main" id="{27305C89-CF64-C0CF-860E-4390159CAA18}"/>
                  </a:ext>
                </a:extLst>
              </p:cNvPr>
              <p:cNvSpPr/>
              <p:nvPr/>
            </p:nvSpPr>
            <p:spPr bwMode="auto">
              <a:xfrm rot="21587916">
                <a:off x="-474699" y="43227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503" name="Oval 9502">
                <a:extLst>
                  <a:ext uri="{FF2B5EF4-FFF2-40B4-BE49-F238E27FC236}">
                    <a16:creationId xmlns:a16="http://schemas.microsoft.com/office/drawing/2014/main" id="{FBD5224B-A26A-CCF8-178A-56054DE9CF04}"/>
                  </a:ext>
                </a:extLst>
              </p:cNvPr>
              <p:cNvSpPr/>
              <p:nvPr/>
            </p:nvSpPr>
            <p:spPr bwMode="auto">
              <a:xfrm rot="10787916">
                <a:off x="-1300037" y="44983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504" name="Oval 9503">
                <a:extLst>
                  <a:ext uri="{FF2B5EF4-FFF2-40B4-BE49-F238E27FC236}">
                    <a16:creationId xmlns:a16="http://schemas.microsoft.com/office/drawing/2014/main" id="{7C3E9F2B-980A-ABE4-12BF-196E045B8C8E}"/>
                  </a:ext>
                </a:extLst>
              </p:cNvPr>
              <p:cNvSpPr/>
              <p:nvPr/>
            </p:nvSpPr>
            <p:spPr bwMode="auto">
              <a:xfrm rot="10787916">
                <a:off x="-1231386" y="44983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505" name="Oval 9504">
                <a:extLst>
                  <a:ext uri="{FF2B5EF4-FFF2-40B4-BE49-F238E27FC236}">
                    <a16:creationId xmlns:a16="http://schemas.microsoft.com/office/drawing/2014/main" id="{1D645456-E657-AA68-77DB-F7B1428E0B0B}"/>
                  </a:ext>
                </a:extLst>
              </p:cNvPr>
              <p:cNvSpPr/>
              <p:nvPr/>
            </p:nvSpPr>
            <p:spPr bwMode="auto">
              <a:xfrm rot="10787916">
                <a:off x="-1162756" y="44983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506" name="Oval 9505">
                <a:extLst>
                  <a:ext uri="{FF2B5EF4-FFF2-40B4-BE49-F238E27FC236}">
                    <a16:creationId xmlns:a16="http://schemas.microsoft.com/office/drawing/2014/main" id="{7F0735E6-F270-AE37-3071-7A51D9334EEA}"/>
                  </a:ext>
                </a:extLst>
              </p:cNvPr>
              <p:cNvSpPr/>
              <p:nvPr/>
            </p:nvSpPr>
            <p:spPr bwMode="auto">
              <a:xfrm rot="10787916">
                <a:off x="-1094126" y="44983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507" name="Oval 9506">
                <a:extLst>
                  <a:ext uri="{FF2B5EF4-FFF2-40B4-BE49-F238E27FC236}">
                    <a16:creationId xmlns:a16="http://schemas.microsoft.com/office/drawing/2014/main" id="{E2575A17-7343-BF3F-A10C-9578F8271F52}"/>
                  </a:ext>
                </a:extLst>
              </p:cNvPr>
              <p:cNvSpPr/>
              <p:nvPr/>
            </p:nvSpPr>
            <p:spPr bwMode="auto">
              <a:xfrm rot="10787916">
                <a:off x="-1025495" y="44983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508" name="Oval 9507">
                <a:extLst>
                  <a:ext uri="{FF2B5EF4-FFF2-40B4-BE49-F238E27FC236}">
                    <a16:creationId xmlns:a16="http://schemas.microsoft.com/office/drawing/2014/main" id="{A129F6F2-84B5-1DCA-3ED2-B8743FAC19F6}"/>
                  </a:ext>
                </a:extLst>
              </p:cNvPr>
              <p:cNvSpPr/>
              <p:nvPr/>
            </p:nvSpPr>
            <p:spPr bwMode="auto">
              <a:xfrm rot="10787916">
                <a:off x="-956844" y="44983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509" name="Oval 9508">
                <a:extLst>
                  <a:ext uri="{FF2B5EF4-FFF2-40B4-BE49-F238E27FC236}">
                    <a16:creationId xmlns:a16="http://schemas.microsoft.com/office/drawing/2014/main" id="{DCF6D2D2-40AB-46AA-0430-E62AEC1139A3}"/>
                  </a:ext>
                </a:extLst>
              </p:cNvPr>
              <p:cNvSpPr/>
              <p:nvPr/>
            </p:nvSpPr>
            <p:spPr bwMode="auto">
              <a:xfrm rot="10787916">
                <a:off x="-888214" y="44983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510" name="Oval 9509">
                <a:extLst>
                  <a:ext uri="{FF2B5EF4-FFF2-40B4-BE49-F238E27FC236}">
                    <a16:creationId xmlns:a16="http://schemas.microsoft.com/office/drawing/2014/main" id="{B24D1FB6-38B7-063C-E246-91D8EE178FEC}"/>
                  </a:ext>
                </a:extLst>
              </p:cNvPr>
              <p:cNvSpPr/>
              <p:nvPr/>
            </p:nvSpPr>
            <p:spPr bwMode="auto">
              <a:xfrm rot="10787916">
                <a:off x="-819584" y="44983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511" name="Oval 9510">
                <a:extLst>
                  <a:ext uri="{FF2B5EF4-FFF2-40B4-BE49-F238E27FC236}">
                    <a16:creationId xmlns:a16="http://schemas.microsoft.com/office/drawing/2014/main" id="{C2411689-AB7E-37E7-A4EC-895F4F490B14}"/>
                  </a:ext>
                </a:extLst>
              </p:cNvPr>
              <p:cNvSpPr/>
              <p:nvPr/>
            </p:nvSpPr>
            <p:spPr bwMode="auto">
              <a:xfrm rot="10787916">
                <a:off x="-750954" y="44983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512" name="Oval 9511">
                <a:extLst>
                  <a:ext uri="{FF2B5EF4-FFF2-40B4-BE49-F238E27FC236}">
                    <a16:creationId xmlns:a16="http://schemas.microsoft.com/office/drawing/2014/main" id="{57DA08E8-D39F-242B-74A2-1C59727846E6}"/>
                  </a:ext>
                </a:extLst>
              </p:cNvPr>
              <p:cNvSpPr/>
              <p:nvPr/>
            </p:nvSpPr>
            <p:spPr bwMode="auto">
              <a:xfrm rot="10787916">
                <a:off x="-682302" y="44983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513" name="Oval 9512">
                <a:extLst>
                  <a:ext uri="{FF2B5EF4-FFF2-40B4-BE49-F238E27FC236}">
                    <a16:creationId xmlns:a16="http://schemas.microsoft.com/office/drawing/2014/main" id="{FE9F21D3-3742-5BEB-8F98-F42EA6131019}"/>
                  </a:ext>
                </a:extLst>
              </p:cNvPr>
              <p:cNvSpPr/>
              <p:nvPr/>
            </p:nvSpPr>
            <p:spPr bwMode="auto">
              <a:xfrm rot="10787916">
                <a:off x="-613673" y="44983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514" name="Oval 9513">
                <a:extLst>
                  <a:ext uri="{FF2B5EF4-FFF2-40B4-BE49-F238E27FC236}">
                    <a16:creationId xmlns:a16="http://schemas.microsoft.com/office/drawing/2014/main" id="{F22CEFC6-2D03-75B1-140C-46F309B2C19D}"/>
                  </a:ext>
                </a:extLst>
              </p:cNvPr>
              <p:cNvSpPr/>
              <p:nvPr/>
            </p:nvSpPr>
            <p:spPr bwMode="auto">
              <a:xfrm rot="10787916">
                <a:off x="-545042" y="44983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515" name="Oval 9514">
                <a:extLst>
                  <a:ext uri="{FF2B5EF4-FFF2-40B4-BE49-F238E27FC236}">
                    <a16:creationId xmlns:a16="http://schemas.microsoft.com/office/drawing/2014/main" id="{0A67F7A1-CE08-8DB2-280B-84F5BBDC26DE}"/>
                  </a:ext>
                </a:extLst>
              </p:cNvPr>
              <p:cNvSpPr/>
              <p:nvPr/>
            </p:nvSpPr>
            <p:spPr bwMode="auto">
              <a:xfrm rot="10787916">
                <a:off x="-476411" y="44983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grpSp>
        <p:grpSp>
          <p:nvGrpSpPr>
            <p:cNvPr id="9409" name="Group 9408">
              <a:extLst>
                <a:ext uri="{FF2B5EF4-FFF2-40B4-BE49-F238E27FC236}">
                  <a16:creationId xmlns:a16="http://schemas.microsoft.com/office/drawing/2014/main" id="{21854E12-5122-4E92-CAA7-65AFCD9D200C}"/>
                </a:ext>
              </a:extLst>
            </p:cNvPr>
            <p:cNvGrpSpPr/>
            <p:nvPr/>
          </p:nvGrpSpPr>
          <p:grpSpPr>
            <a:xfrm>
              <a:off x="-468240" y="4369890"/>
              <a:ext cx="884911" cy="222254"/>
              <a:chOff x="-1300037" y="4322714"/>
              <a:chExt cx="884911" cy="222254"/>
            </a:xfrm>
          </p:grpSpPr>
          <p:grpSp>
            <p:nvGrpSpPr>
              <p:cNvPr id="9410" name="Group 9409">
                <a:extLst>
                  <a:ext uri="{FF2B5EF4-FFF2-40B4-BE49-F238E27FC236}">
                    <a16:creationId xmlns:a16="http://schemas.microsoft.com/office/drawing/2014/main" id="{6381F08D-1B5A-8B33-C977-411DBEF63343}"/>
                  </a:ext>
                </a:extLst>
              </p:cNvPr>
              <p:cNvGrpSpPr/>
              <p:nvPr/>
            </p:nvGrpSpPr>
            <p:grpSpPr>
              <a:xfrm>
                <a:off x="-1282657" y="4349121"/>
                <a:ext cx="850150" cy="182503"/>
                <a:chOff x="-1282657" y="4362570"/>
                <a:chExt cx="850150" cy="142542"/>
              </a:xfrm>
            </p:grpSpPr>
            <p:cxnSp>
              <p:nvCxnSpPr>
                <p:cNvPr id="9437" name="Straight Connector 9436">
                  <a:extLst>
                    <a:ext uri="{FF2B5EF4-FFF2-40B4-BE49-F238E27FC236}">
                      <a16:creationId xmlns:a16="http://schemas.microsoft.com/office/drawing/2014/main" id="{1D732873-3B04-30D5-24E1-A54D50FA20AE}"/>
                    </a:ext>
                  </a:extLst>
                </p:cNvPr>
                <p:cNvCxnSpPr>
                  <a:cxnSpLocks/>
                </p:cNvCxnSpPr>
                <p:nvPr/>
              </p:nvCxnSpPr>
              <p:spPr bwMode="auto">
                <a:xfrm rot="21587916">
                  <a:off x="-1282657" y="4380666"/>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438" name="Straight Connector 9437">
                  <a:extLst>
                    <a:ext uri="{FF2B5EF4-FFF2-40B4-BE49-F238E27FC236}">
                      <a16:creationId xmlns:a16="http://schemas.microsoft.com/office/drawing/2014/main" id="{5ECFF4DD-25A6-A649-76C2-C868E98C11CC}"/>
                    </a:ext>
                  </a:extLst>
                </p:cNvPr>
                <p:cNvCxnSpPr>
                  <a:cxnSpLocks/>
                </p:cNvCxnSpPr>
                <p:nvPr/>
              </p:nvCxnSpPr>
              <p:spPr bwMode="auto">
                <a:xfrm rot="21587916">
                  <a:off x="-1260316" y="4380588"/>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439" name="Straight Connector 9438">
                  <a:extLst>
                    <a:ext uri="{FF2B5EF4-FFF2-40B4-BE49-F238E27FC236}">
                      <a16:creationId xmlns:a16="http://schemas.microsoft.com/office/drawing/2014/main" id="{BC75624D-D236-6F77-A9BC-5ABD3BBB72E9}"/>
                    </a:ext>
                  </a:extLst>
                </p:cNvPr>
                <p:cNvCxnSpPr>
                  <a:cxnSpLocks/>
                </p:cNvCxnSpPr>
                <p:nvPr/>
              </p:nvCxnSpPr>
              <p:spPr bwMode="auto">
                <a:xfrm rot="10787916">
                  <a:off x="-1256133" y="4445717"/>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440" name="Straight Connector 9439">
                  <a:extLst>
                    <a:ext uri="{FF2B5EF4-FFF2-40B4-BE49-F238E27FC236}">
                      <a16:creationId xmlns:a16="http://schemas.microsoft.com/office/drawing/2014/main" id="{2B091434-CFF6-AD0D-4108-7D1E03F1E763}"/>
                    </a:ext>
                  </a:extLst>
                </p:cNvPr>
                <p:cNvCxnSpPr>
                  <a:cxnSpLocks/>
                </p:cNvCxnSpPr>
                <p:nvPr/>
              </p:nvCxnSpPr>
              <p:spPr bwMode="auto">
                <a:xfrm rot="10787916">
                  <a:off x="-1278474" y="4445795"/>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441" name="Straight Connector 9440">
                  <a:extLst>
                    <a:ext uri="{FF2B5EF4-FFF2-40B4-BE49-F238E27FC236}">
                      <a16:creationId xmlns:a16="http://schemas.microsoft.com/office/drawing/2014/main" id="{6F13B193-3BEE-933C-0881-0352D07C9035}"/>
                    </a:ext>
                  </a:extLst>
                </p:cNvPr>
                <p:cNvCxnSpPr>
                  <a:cxnSpLocks/>
                </p:cNvCxnSpPr>
                <p:nvPr/>
              </p:nvCxnSpPr>
              <p:spPr bwMode="auto">
                <a:xfrm rot="21587916">
                  <a:off x="-1214006" y="4377707"/>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442" name="Straight Connector 9441">
                  <a:extLst>
                    <a:ext uri="{FF2B5EF4-FFF2-40B4-BE49-F238E27FC236}">
                      <a16:creationId xmlns:a16="http://schemas.microsoft.com/office/drawing/2014/main" id="{769C0A49-1F49-5C2C-30CA-D4F23757F80F}"/>
                    </a:ext>
                  </a:extLst>
                </p:cNvPr>
                <p:cNvCxnSpPr>
                  <a:cxnSpLocks/>
                </p:cNvCxnSpPr>
                <p:nvPr/>
              </p:nvCxnSpPr>
              <p:spPr bwMode="auto">
                <a:xfrm rot="21587916">
                  <a:off x="-1191665" y="4377629"/>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443" name="Straight Connector 9442">
                  <a:extLst>
                    <a:ext uri="{FF2B5EF4-FFF2-40B4-BE49-F238E27FC236}">
                      <a16:creationId xmlns:a16="http://schemas.microsoft.com/office/drawing/2014/main" id="{A47F1E06-C391-1A98-1173-0FB2FEA61A6A}"/>
                    </a:ext>
                  </a:extLst>
                </p:cNvPr>
                <p:cNvCxnSpPr>
                  <a:cxnSpLocks/>
                </p:cNvCxnSpPr>
                <p:nvPr/>
              </p:nvCxnSpPr>
              <p:spPr bwMode="auto">
                <a:xfrm rot="10787916">
                  <a:off x="-1187482" y="4442758"/>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444" name="Straight Connector 9443">
                  <a:extLst>
                    <a:ext uri="{FF2B5EF4-FFF2-40B4-BE49-F238E27FC236}">
                      <a16:creationId xmlns:a16="http://schemas.microsoft.com/office/drawing/2014/main" id="{46109BBC-E841-7D99-AA97-FB8145AFA165}"/>
                    </a:ext>
                  </a:extLst>
                </p:cNvPr>
                <p:cNvCxnSpPr>
                  <a:cxnSpLocks/>
                </p:cNvCxnSpPr>
                <p:nvPr/>
              </p:nvCxnSpPr>
              <p:spPr bwMode="auto">
                <a:xfrm rot="10787916">
                  <a:off x="-1209823" y="4442836"/>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445" name="Straight Connector 9444">
                  <a:extLst>
                    <a:ext uri="{FF2B5EF4-FFF2-40B4-BE49-F238E27FC236}">
                      <a16:creationId xmlns:a16="http://schemas.microsoft.com/office/drawing/2014/main" id="{A208C0C7-EF19-3C79-4C1A-197D7FBC6DB4}"/>
                    </a:ext>
                  </a:extLst>
                </p:cNvPr>
                <p:cNvCxnSpPr>
                  <a:cxnSpLocks/>
                </p:cNvCxnSpPr>
                <p:nvPr/>
              </p:nvCxnSpPr>
              <p:spPr bwMode="auto">
                <a:xfrm rot="21587916">
                  <a:off x="-1145376" y="4376691"/>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446" name="Straight Connector 9445">
                  <a:extLst>
                    <a:ext uri="{FF2B5EF4-FFF2-40B4-BE49-F238E27FC236}">
                      <a16:creationId xmlns:a16="http://schemas.microsoft.com/office/drawing/2014/main" id="{B4021E69-B1B1-0E0D-14E3-CBFBD5F5C1DF}"/>
                    </a:ext>
                  </a:extLst>
                </p:cNvPr>
                <p:cNvCxnSpPr>
                  <a:cxnSpLocks/>
                </p:cNvCxnSpPr>
                <p:nvPr/>
              </p:nvCxnSpPr>
              <p:spPr bwMode="auto">
                <a:xfrm rot="21587916">
                  <a:off x="-1123035" y="4376613"/>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447" name="Straight Connector 9446">
                  <a:extLst>
                    <a:ext uri="{FF2B5EF4-FFF2-40B4-BE49-F238E27FC236}">
                      <a16:creationId xmlns:a16="http://schemas.microsoft.com/office/drawing/2014/main" id="{AAF6B9BE-A50D-8E3B-DDBF-EFD49E7CF8D7}"/>
                    </a:ext>
                  </a:extLst>
                </p:cNvPr>
                <p:cNvCxnSpPr>
                  <a:cxnSpLocks/>
                </p:cNvCxnSpPr>
                <p:nvPr/>
              </p:nvCxnSpPr>
              <p:spPr bwMode="auto">
                <a:xfrm rot="10787916">
                  <a:off x="-1118852" y="4441743"/>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448" name="Straight Connector 9447">
                  <a:extLst>
                    <a:ext uri="{FF2B5EF4-FFF2-40B4-BE49-F238E27FC236}">
                      <a16:creationId xmlns:a16="http://schemas.microsoft.com/office/drawing/2014/main" id="{437038CE-8521-7DAF-576A-4F1D4A67C3C8}"/>
                    </a:ext>
                  </a:extLst>
                </p:cNvPr>
                <p:cNvCxnSpPr>
                  <a:cxnSpLocks/>
                </p:cNvCxnSpPr>
                <p:nvPr/>
              </p:nvCxnSpPr>
              <p:spPr bwMode="auto">
                <a:xfrm rot="10787916">
                  <a:off x="-1141193" y="4441821"/>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449" name="Straight Connector 9448">
                  <a:extLst>
                    <a:ext uri="{FF2B5EF4-FFF2-40B4-BE49-F238E27FC236}">
                      <a16:creationId xmlns:a16="http://schemas.microsoft.com/office/drawing/2014/main" id="{7BF985B4-CEB3-962F-D3E9-053D1023030C}"/>
                    </a:ext>
                  </a:extLst>
                </p:cNvPr>
                <p:cNvCxnSpPr>
                  <a:cxnSpLocks/>
                </p:cNvCxnSpPr>
                <p:nvPr/>
              </p:nvCxnSpPr>
              <p:spPr bwMode="auto">
                <a:xfrm rot="21587916">
                  <a:off x="-1076746" y="4375676"/>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450" name="Straight Connector 9449">
                  <a:extLst>
                    <a:ext uri="{FF2B5EF4-FFF2-40B4-BE49-F238E27FC236}">
                      <a16:creationId xmlns:a16="http://schemas.microsoft.com/office/drawing/2014/main" id="{038AA918-4E3D-5C65-F31F-539C36F50E50}"/>
                    </a:ext>
                  </a:extLst>
                </p:cNvPr>
                <p:cNvCxnSpPr>
                  <a:cxnSpLocks/>
                </p:cNvCxnSpPr>
                <p:nvPr/>
              </p:nvCxnSpPr>
              <p:spPr bwMode="auto">
                <a:xfrm rot="21587916">
                  <a:off x="-1054405" y="4375598"/>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451" name="Straight Connector 9450">
                  <a:extLst>
                    <a:ext uri="{FF2B5EF4-FFF2-40B4-BE49-F238E27FC236}">
                      <a16:creationId xmlns:a16="http://schemas.microsoft.com/office/drawing/2014/main" id="{B8C80C3A-48F0-E096-07A9-C8536B4D54A7}"/>
                    </a:ext>
                  </a:extLst>
                </p:cNvPr>
                <p:cNvCxnSpPr>
                  <a:cxnSpLocks/>
                </p:cNvCxnSpPr>
                <p:nvPr/>
              </p:nvCxnSpPr>
              <p:spPr bwMode="auto">
                <a:xfrm rot="10787916">
                  <a:off x="-1050222" y="4440728"/>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452" name="Straight Connector 9451">
                  <a:extLst>
                    <a:ext uri="{FF2B5EF4-FFF2-40B4-BE49-F238E27FC236}">
                      <a16:creationId xmlns:a16="http://schemas.microsoft.com/office/drawing/2014/main" id="{49EF176E-F325-28BD-9142-97359CB2FA13}"/>
                    </a:ext>
                  </a:extLst>
                </p:cNvPr>
                <p:cNvCxnSpPr>
                  <a:cxnSpLocks/>
                </p:cNvCxnSpPr>
                <p:nvPr/>
              </p:nvCxnSpPr>
              <p:spPr bwMode="auto">
                <a:xfrm rot="10787916">
                  <a:off x="-1072563" y="4440806"/>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453" name="Straight Connector 9452">
                  <a:extLst>
                    <a:ext uri="{FF2B5EF4-FFF2-40B4-BE49-F238E27FC236}">
                      <a16:creationId xmlns:a16="http://schemas.microsoft.com/office/drawing/2014/main" id="{0808B06A-26DB-B1D3-9308-C3781F81AA6F}"/>
                    </a:ext>
                  </a:extLst>
                </p:cNvPr>
                <p:cNvCxnSpPr>
                  <a:cxnSpLocks/>
                </p:cNvCxnSpPr>
                <p:nvPr/>
              </p:nvCxnSpPr>
              <p:spPr bwMode="auto">
                <a:xfrm rot="21587916">
                  <a:off x="-1008114" y="4374660"/>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454" name="Straight Connector 9453">
                  <a:extLst>
                    <a:ext uri="{FF2B5EF4-FFF2-40B4-BE49-F238E27FC236}">
                      <a16:creationId xmlns:a16="http://schemas.microsoft.com/office/drawing/2014/main" id="{9CCBE12C-6508-05C5-A66F-548BD4BEC713}"/>
                    </a:ext>
                  </a:extLst>
                </p:cNvPr>
                <p:cNvCxnSpPr>
                  <a:cxnSpLocks/>
                </p:cNvCxnSpPr>
                <p:nvPr/>
              </p:nvCxnSpPr>
              <p:spPr bwMode="auto">
                <a:xfrm rot="21587916">
                  <a:off x="-985773" y="4374582"/>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455" name="Straight Connector 9454">
                  <a:extLst>
                    <a:ext uri="{FF2B5EF4-FFF2-40B4-BE49-F238E27FC236}">
                      <a16:creationId xmlns:a16="http://schemas.microsoft.com/office/drawing/2014/main" id="{3E544D60-A7DF-4C68-12C8-7851994C9E05}"/>
                    </a:ext>
                  </a:extLst>
                </p:cNvPr>
                <p:cNvCxnSpPr>
                  <a:cxnSpLocks/>
                </p:cNvCxnSpPr>
                <p:nvPr/>
              </p:nvCxnSpPr>
              <p:spPr bwMode="auto">
                <a:xfrm rot="10787916">
                  <a:off x="-981590" y="4439711"/>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456" name="Straight Connector 9455">
                  <a:extLst>
                    <a:ext uri="{FF2B5EF4-FFF2-40B4-BE49-F238E27FC236}">
                      <a16:creationId xmlns:a16="http://schemas.microsoft.com/office/drawing/2014/main" id="{6360CCA8-6F88-1326-92D1-37D042A7A49E}"/>
                    </a:ext>
                  </a:extLst>
                </p:cNvPr>
                <p:cNvCxnSpPr>
                  <a:cxnSpLocks/>
                </p:cNvCxnSpPr>
                <p:nvPr/>
              </p:nvCxnSpPr>
              <p:spPr bwMode="auto">
                <a:xfrm rot="10787916">
                  <a:off x="-1003931" y="4439789"/>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457" name="Straight Connector 9456">
                  <a:extLst>
                    <a:ext uri="{FF2B5EF4-FFF2-40B4-BE49-F238E27FC236}">
                      <a16:creationId xmlns:a16="http://schemas.microsoft.com/office/drawing/2014/main" id="{A87F3A15-1F2C-D6A0-7DB3-3383BE094001}"/>
                    </a:ext>
                  </a:extLst>
                </p:cNvPr>
                <p:cNvCxnSpPr>
                  <a:cxnSpLocks/>
                </p:cNvCxnSpPr>
                <p:nvPr/>
              </p:nvCxnSpPr>
              <p:spPr bwMode="auto">
                <a:xfrm rot="21587916">
                  <a:off x="-939463" y="4371700"/>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458" name="Straight Connector 9457">
                  <a:extLst>
                    <a:ext uri="{FF2B5EF4-FFF2-40B4-BE49-F238E27FC236}">
                      <a16:creationId xmlns:a16="http://schemas.microsoft.com/office/drawing/2014/main" id="{12206A3E-E1B2-720D-7F39-9977607CF1D5}"/>
                    </a:ext>
                  </a:extLst>
                </p:cNvPr>
                <p:cNvCxnSpPr>
                  <a:cxnSpLocks/>
                </p:cNvCxnSpPr>
                <p:nvPr/>
              </p:nvCxnSpPr>
              <p:spPr bwMode="auto">
                <a:xfrm rot="21587916">
                  <a:off x="-917122" y="4371622"/>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459" name="Straight Connector 9458">
                  <a:extLst>
                    <a:ext uri="{FF2B5EF4-FFF2-40B4-BE49-F238E27FC236}">
                      <a16:creationId xmlns:a16="http://schemas.microsoft.com/office/drawing/2014/main" id="{B205E6FB-DECA-0341-CCAE-42AA10CF58E7}"/>
                    </a:ext>
                  </a:extLst>
                </p:cNvPr>
                <p:cNvCxnSpPr>
                  <a:cxnSpLocks/>
                </p:cNvCxnSpPr>
                <p:nvPr/>
              </p:nvCxnSpPr>
              <p:spPr bwMode="auto">
                <a:xfrm rot="10787916">
                  <a:off x="-912939" y="4436751"/>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460" name="Straight Connector 9459">
                  <a:extLst>
                    <a:ext uri="{FF2B5EF4-FFF2-40B4-BE49-F238E27FC236}">
                      <a16:creationId xmlns:a16="http://schemas.microsoft.com/office/drawing/2014/main" id="{DB6AF72E-AFE6-930D-524B-DF81789C6020}"/>
                    </a:ext>
                  </a:extLst>
                </p:cNvPr>
                <p:cNvCxnSpPr>
                  <a:cxnSpLocks/>
                </p:cNvCxnSpPr>
                <p:nvPr/>
              </p:nvCxnSpPr>
              <p:spPr bwMode="auto">
                <a:xfrm rot="10787916">
                  <a:off x="-935280" y="4436829"/>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461" name="Straight Connector 9460">
                  <a:extLst>
                    <a:ext uri="{FF2B5EF4-FFF2-40B4-BE49-F238E27FC236}">
                      <a16:creationId xmlns:a16="http://schemas.microsoft.com/office/drawing/2014/main" id="{DD2E1E0A-551E-6BD9-4B39-4EFC8B628691}"/>
                    </a:ext>
                  </a:extLst>
                </p:cNvPr>
                <p:cNvCxnSpPr>
                  <a:cxnSpLocks/>
                </p:cNvCxnSpPr>
                <p:nvPr/>
              </p:nvCxnSpPr>
              <p:spPr bwMode="auto">
                <a:xfrm rot="21587916">
                  <a:off x="-870833" y="4370684"/>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462" name="Straight Connector 9461">
                  <a:extLst>
                    <a:ext uri="{FF2B5EF4-FFF2-40B4-BE49-F238E27FC236}">
                      <a16:creationId xmlns:a16="http://schemas.microsoft.com/office/drawing/2014/main" id="{06532905-6C54-7D4B-0409-5EA7851DA2AC}"/>
                    </a:ext>
                  </a:extLst>
                </p:cNvPr>
                <p:cNvCxnSpPr>
                  <a:cxnSpLocks/>
                </p:cNvCxnSpPr>
                <p:nvPr/>
              </p:nvCxnSpPr>
              <p:spPr bwMode="auto">
                <a:xfrm rot="21587916">
                  <a:off x="-848492" y="4370606"/>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463" name="Straight Connector 9462">
                  <a:extLst>
                    <a:ext uri="{FF2B5EF4-FFF2-40B4-BE49-F238E27FC236}">
                      <a16:creationId xmlns:a16="http://schemas.microsoft.com/office/drawing/2014/main" id="{C8C71B09-3402-E0C5-9C1C-E371A4181D6A}"/>
                    </a:ext>
                  </a:extLst>
                </p:cNvPr>
                <p:cNvCxnSpPr>
                  <a:cxnSpLocks/>
                </p:cNvCxnSpPr>
                <p:nvPr/>
              </p:nvCxnSpPr>
              <p:spPr bwMode="auto">
                <a:xfrm rot="10787916">
                  <a:off x="-844309" y="4435736"/>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464" name="Straight Connector 9463">
                  <a:extLst>
                    <a:ext uri="{FF2B5EF4-FFF2-40B4-BE49-F238E27FC236}">
                      <a16:creationId xmlns:a16="http://schemas.microsoft.com/office/drawing/2014/main" id="{A7E51C27-AA36-1080-28DB-887E3A9F82A9}"/>
                    </a:ext>
                  </a:extLst>
                </p:cNvPr>
                <p:cNvCxnSpPr>
                  <a:cxnSpLocks/>
                </p:cNvCxnSpPr>
                <p:nvPr/>
              </p:nvCxnSpPr>
              <p:spPr bwMode="auto">
                <a:xfrm rot="10787916">
                  <a:off x="-866650" y="4435814"/>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465" name="Straight Connector 9464">
                  <a:extLst>
                    <a:ext uri="{FF2B5EF4-FFF2-40B4-BE49-F238E27FC236}">
                      <a16:creationId xmlns:a16="http://schemas.microsoft.com/office/drawing/2014/main" id="{5774991E-CB67-FAF2-6FE2-CAAEEB3C9CDF}"/>
                    </a:ext>
                  </a:extLst>
                </p:cNvPr>
                <p:cNvCxnSpPr>
                  <a:cxnSpLocks/>
                </p:cNvCxnSpPr>
                <p:nvPr/>
              </p:nvCxnSpPr>
              <p:spPr bwMode="auto">
                <a:xfrm rot="21587916">
                  <a:off x="-802203" y="4369669"/>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466" name="Straight Connector 9465">
                  <a:extLst>
                    <a:ext uri="{FF2B5EF4-FFF2-40B4-BE49-F238E27FC236}">
                      <a16:creationId xmlns:a16="http://schemas.microsoft.com/office/drawing/2014/main" id="{5C7D193C-312E-E64D-E26F-CC050E0E4A6D}"/>
                    </a:ext>
                  </a:extLst>
                </p:cNvPr>
                <p:cNvCxnSpPr>
                  <a:cxnSpLocks/>
                </p:cNvCxnSpPr>
                <p:nvPr/>
              </p:nvCxnSpPr>
              <p:spPr bwMode="auto">
                <a:xfrm rot="21587916">
                  <a:off x="-779862" y="4369591"/>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467" name="Straight Connector 9466">
                  <a:extLst>
                    <a:ext uri="{FF2B5EF4-FFF2-40B4-BE49-F238E27FC236}">
                      <a16:creationId xmlns:a16="http://schemas.microsoft.com/office/drawing/2014/main" id="{C49E8088-DB97-E3A4-0463-1BA8B01C6C4B}"/>
                    </a:ext>
                  </a:extLst>
                </p:cNvPr>
                <p:cNvCxnSpPr>
                  <a:cxnSpLocks/>
                </p:cNvCxnSpPr>
                <p:nvPr/>
              </p:nvCxnSpPr>
              <p:spPr bwMode="auto">
                <a:xfrm rot="10787916">
                  <a:off x="-775679" y="4434721"/>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468" name="Straight Connector 9467">
                  <a:extLst>
                    <a:ext uri="{FF2B5EF4-FFF2-40B4-BE49-F238E27FC236}">
                      <a16:creationId xmlns:a16="http://schemas.microsoft.com/office/drawing/2014/main" id="{D8A76971-36F2-04C1-6AC8-24164025FADA}"/>
                    </a:ext>
                  </a:extLst>
                </p:cNvPr>
                <p:cNvCxnSpPr>
                  <a:cxnSpLocks/>
                </p:cNvCxnSpPr>
                <p:nvPr/>
              </p:nvCxnSpPr>
              <p:spPr bwMode="auto">
                <a:xfrm rot="10787916">
                  <a:off x="-798020" y="4434799"/>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469" name="Straight Connector 9468">
                  <a:extLst>
                    <a:ext uri="{FF2B5EF4-FFF2-40B4-BE49-F238E27FC236}">
                      <a16:creationId xmlns:a16="http://schemas.microsoft.com/office/drawing/2014/main" id="{31ED67F0-7FCA-5C89-64A2-9EC6FAF1D527}"/>
                    </a:ext>
                  </a:extLst>
                </p:cNvPr>
                <p:cNvCxnSpPr>
                  <a:cxnSpLocks/>
                </p:cNvCxnSpPr>
                <p:nvPr/>
              </p:nvCxnSpPr>
              <p:spPr bwMode="auto">
                <a:xfrm rot="21587916">
                  <a:off x="-733572" y="4368654"/>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470" name="Straight Connector 9469">
                  <a:extLst>
                    <a:ext uri="{FF2B5EF4-FFF2-40B4-BE49-F238E27FC236}">
                      <a16:creationId xmlns:a16="http://schemas.microsoft.com/office/drawing/2014/main" id="{2F834415-3B8D-568B-C0E0-371C98D1E5E7}"/>
                    </a:ext>
                  </a:extLst>
                </p:cNvPr>
                <p:cNvCxnSpPr>
                  <a:cxnSpLocks/>
                </p:cNvCxnSpPr>
                <p:nvPr/>
              </p:nvCxnSpPr>
              <p:spPr bwMode="auto">
                <a:xfrm rot="21587916">
                  <a:off x="-711231" y="4368576"/>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471" name="Straight Connector 9470">
                  <a:extLst>
                    <a:ext uri="{FF2B5EF4-FFF2-40B4-BE49-F238E27FC236}">
                      <a16:creationId xmlns:a16="http://schemas.microsoft.com/office/drawing/2014/main" id="{84B2C25A-AF85-0028-BDFD-3D6EA8F1E0CD}"/>
                    </a:ext>
                  </a:extLst>
                </p:cNvPr>
                <p:cNvCxnSpPr>
                  <a:cxnSpLocks/>
                </p:cNvCxnSpPr>
                <p:nvPr/>
              </p:nvCxnSpPr>
              <p:spPr bwMode="auto">
                <a:xfrm rot="10787916">
                  <a:off x="-707049" y="4433705"/>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472" name="Straight Connector 9471">
                  <a:extLst>
                    <a:ext uri="{FF2B5EF4-FFF2-40B4-BE49-F238E27FC236}">
                      <a16:creationId xmlns:a16="http://schemas.microsoft.com/office/drawing/2014/main" id="{27CC4B72-7C8A-D151-F2B3-7C2A8AADEBCC}"/>
                    </a:ext>
                  </a:extLst>
                </p:cNvPr>
                <p:cNvCxnSpPr>
                  <a:cxnSpLocks/>
                </p:cNvCxnSpPr>
                <p:nvPr/>
              </p:nvCxnSpPr>
              <p:spPr bwMode="auto">
                <a:xfrm rot="10787916">
                  <a:off x="-729390" y="4433783"/>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473" name="Straight Connector 9472">
                  <a:extLst>
                    <a:ext uri="{FF2B5EF4-FFF2-40B4-BE49-F238E27FC236}">
                      <a16:creationId xmlns:a16="http://schemas.microsoft.com/office/drawing/2014/main" id="{6520E9DB-62AD-9207-83BB-994F53D5EF6F}"/>
                    </a:ext>
                  </a:extLst>
                </p:cNvPr>
                <p:cNvCxnSpPr>
                  <a:cxnSpLocks/>
                </p:cNvCxnSpPr>
                <p:nvPr/>
              </p:nvCxnSpPr>
              <p:spPr bwMode="auto">
                <a:xfrm rot="21587916">
                  <a:off x="-664921" y="4365695"/>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474" name="Straight Connector 9473">
                  <a:extLst>
                    <a:ext uri="{FF2B5EF4-FFF2-40B4-BE49-F238E27FC236}">
                      <a16:creationId xmlns:a16="http://schemas.microsoft.com/office/drawing/2014/main" id="{A03E8EF0-4CF2-A28F-CF28-18796D136396}"/>
                    </a:ext>
                  </a:extLst>
                </p:cNvPr>
                <p:cNvCxnSpPr>
                  <a:cxnSpLocks/>
                </p:cNvCxnSpPr>
                <p:nvPr/>
              </p:nvCxnSpPr>
              <p:spPr bwMode="auto">
                <a:xfrm rot="21587916">
                  <a:off x="-642580" y="4365617"/>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475" name="Straight Connector 9474">
                  <a:extLst>
                    <a:ext uri="{FF2B5EF4-FFF2-40B4-BE49-F238E27FC236}">
                      <a16:creationId xmlns:a16="http://schemas.microsoft.com/office/drawing/2014/main" id="{B0CD17FC-4884-074E-F79E-FC1F8B9ED2FE}"/>
                    </a:ext>
                  </a:extLst>
                </p:cNvPr>
                <p:cNvCxnSpPr>
                  <a:cxnSpLocks/>
                </p:cNvCxnSpPr>
                <p:nvPr/>
              </p:nvCxnSpPr>
              <p:spPr bwMode="auto">
                <a:xfrm rot="10787916">
                  <a:off x="-638398" y="4430746"/>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476" name="Straight Connector 9475">
                  <a:extLst>
                    <a:ext uri="{FF2B5EF4-FFF2-40B4-BE49-F238E27FC236}">
                      <a16:creationId xmlns:a16="http://schemas.microsoft.com/office/drawing/2014/main" id="{29AA9600-64F6-FF25-60B8-E1ECECC7AAC5}"/>
                    </a:ext>
                  </a:extLst>
                </p:cNvPr>
                <p:cNvCxnSpPr>
                  <a:cxnSpLocks/>
                </p:cNvCxnSpPr>
                <p:nvPr/>
              </p:nvCxnSpPr>
              <p:spPr bwMode="auto">
                <a:xfrm rot="10787916">
                  <a:off x="-660739" y="4430824"/>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477" name="Straight Connector 9476">
                  <a:extLst>
                    <a:ext uri="{FF2B5EF4-FFF2-40B4-BE49-F238E27FC236}">
                      <a16:creationId xmlns:a16="http://schemas.microsoft.com/office/drawing/2014/main" id="{0BDA68DC-F689-3B34-16DC-FF103FDF5FAA}"/>
                    </a:ext>
                  </a:extLst>
                </p:cNvPr>
                <p:cNvCxnSpPr>
                  <a:cxnSpLocks/>
                </p:cNvCxnSpPr>
                <p:nvPr/>
              </p:nvCxnSpPr>
              <p:spPr bwMode="auto">
                <a:xfrm rot="21587916">
                  <a:off x="-596291" y="4364680"/>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478" name="Straight Connector 9477">
                  <a:extLst>
                    <a:ext uri="{FF2B5EF4-FFF2-40B4-BE49-F238E27FC236}">
                      <a16:creationId xmlns:a16="http://schemas.microsoft.com/office/drawing/2014/main" id="{B49FA1C0-09C6-1E25-2EA4-720AD9EC03E4}"/>
                    </a:ext>
                  </a:extLst>
                </p:cNvPr>
                <p:cNvCxnSpPr>
                  <a:cxnSpLocks/>
                </p:cNvCxnSpPr>
                <p:nvPr/>
              </p:nvCxnSpPr>
              <p:spPr bwMode="auto">
                <a:xfrm rot="21587916">
                  <a:off x="-573950" y="4364602"/>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479" name="Straight Connector 9478">
                  <a:extLst>
                    <a:ext uri="{FF2B5EF4-FFF2-40B4-BE49-F238E27FC236}">
                      <a16:creationId xmlns:a16="http://schemas.microsoft.com/office/drawing/2014/main" id="{CEB05816-9238-F497-C8D1-2839FCBFCBBB}"/>
                    </a:ext>
                  </a:extLst>
                </p:cNvPr>
                <p:cNvCxnSpPr>
                  <a:cxnSpLocks/>
                </p:cNvCxnSpPr>
                <p:nvPr/>
              </p:nvCxnSpPr>
              <p:spPr bwMode="auto">
                <a:xfrm rot="10787916">
                  <a:off x="-569768" y="4429731"/>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480" name="Straight Connector 9479">
                  <a:extLst>
                    <a:ext uri="{FF2B5EF4-FFF2-40B4-BE49-F238E27FC236}">
                      <a16:creationId xmlns:a16="http://schemas.microsoft.com/office/drawing/2014/main" id="{B3F060BD-E9E3-5522-FDB9-61D60F3DB59F}"/>
                    </a:ext>
                  </a:extLst>
                </p:cNvPr>
                <p:cNvCxnSpPr>
                  <a:cxnSpLocks/>
                </p:cNvCxnSpPr>
                <p:nvPr/>
              </p:nvCxnSpPr>
              <p:spPr bwMode="auto">
                <a:xfrm rot="10787916">
                  <a:off x="-592109" y="4429809"/>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481" name="Straight Connector 9480">
                  <a:extLst>
                    <a:ext uri="{FF2B5EF4-FFF2-40B4-BE49-F238E27FC236}">
                      <a16:creationId xmlns:a16="http://schemas.microsoft.com/office/drawing/2014/main" id="{FAAE7499-C9FE-8BFE-803D-AAFE96184CF7}"/>
                    </a:ext>
                  </a:extLst>
                </p:cNvPr>
                <p:cNvCxnSpPr>
                  <a:cxnSpLocks/>
                </p:cNvCxnSpPr>
                <p:nvPr/>
              </p:nvCxnSpPr>
              <p:spPr bwMode="auto">
                <a:xfrm rot="21587916">
                  <a:off x="-527661" y="4363665"/>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482" name="Straight Connector 9481">
                  <a:extLst>
                    <a:ext uri="{FF2B5EF4-FFF2-40B4-BE49-F238E27FC236}">
                      <a16:creationId xmlns:a16="http://schemas.microsoft.com/office/drawing/2014/main" id="{C638B58B-BACC-28F6-D67E-6F0ACF8E6FE9}"/>
                    </a:ext>
                  </a:extLst>
                </p:cNvPr>
                <p:cNvCxnSpPr>
                  <a:cxnSpLocks/>
                </p:cNvCxnSpPr>
                <p:nvPr/>
              </p:nvCxnSpPr>
              <p:spPr bwMode="auto">
                <a:xfrm rot="21587916">
                  <a:off x="-505320" y="4363587"/>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483" name="Straight Connector 9482">
                  <a:extLst>
                    <a:ext uri="{FF2B5EF4-FFF2-40B4-BE49-F238E27FC236}">
                      <a16:creationId xmlns:a16="http://schemas.microsoft.com/office/drawing/2014/main" id="{093E5318-C0FF-E99D-BC19-C519C0D39917}"/>
                    </a:ext>
                  </a:extLst>
                </p:cNvPr>
                <p:cNvCxnSpPr>
                  <a:cxnSpLocks/>
                </p:cNvCxnSpPr>
                <p:nvPr/>
              </p:nvCxnSpPr>
              <p:spPr bwMode="auto">
                <a:xfrm rot="10787916">
                  <a:off x="-501138" y="4428716"/>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484" name="Straight Connector 9483">
                  <a:extLst>
                    <a:ext uri="{FF2B5EF4-FFF2-40B4-BE49-F238E27FC236}">
                      <a16:creationId xmlns:a16="http://schemas.microsoft.com/office/drawing/2014/main" id="{3FAB815A-A86B-EB74-C3B9-EB9B2FA2183F}"/>
                    </a:ext>
                  </a:extLst>
                </p:cNvPr>
                <p:cNvCxnSpPr>
                  <a:cxnSpLocks/>
                </p:cNvCxnSpPr>
                <p:nvPr/>
              </p:nvCxnSpPr>
              <p:spPr bwMode="auto">
                <a:xfrm rot="10787916">
                  <a:off x="-523479" y="4428794"/>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485" name="Straight Connector 9484">
                  <a:extLst>
                    <a:ext uri="{FF2B5EF4-FFF2-40B4-BE49-F238E27FC236}">
                      <a16:creationId xmlns:a16="http://schemas.microsoft.com/office/drawing/2014/main" id="{7A1637C2-FE29-463B-310F-23B9F329057E}"/>
                    </a:ext>
                  </a:extLst>
                </p:cNvPr>
                <p:cNvCxnSpPr>
                  <a:cxnSpLocks/>
                </p:cNvCxnSpPr>
                <p:nvPr/>
              </p:nvCxnSpPr>
              <p:spPr bwMode="auto">
                <a:xfrm rot="21587916">
                  <a:off x="-459030" y="4362648"/>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486" name="Straight Connector 9485">
                  <a:extLst>
                    <a:ext uri="{FF2B5EF4-FFF2-40B4-BE49-F238E27FC236}">
                      <a16:creationId xmlns:a16="http://schemas.microsoft.com/office/drawing/2014/main" id="{017252B0-D679-1502-EC76-16F20C41402B}"/>
                    </a:ext>
                  </a:extLst>
                </p:cNvPr>
                <p:cNvCxnSpPr>
                  <a:cxnSpLocks/>
                </p:cNvCxnSpPr>
                <p:nvPr/>
              </p:nvCxnSpPr>
              <p:spPr bwMode="auto">
                <a:xfrm rot="21587916">
                  <a:off x="-436689" y="4362570"/>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487" name="Straight Connector 9486">
                  <a:extLst>
                    <a:ext uri="{FF2B5EF4-FFF2-40B4-BE49-F238E27FC236}">
                      <a16:creationId xmlns:a16="http://schemas.microsoft.com/office/drawing/2014/main" id="{4CC419CA-6BC7-FEDB-7640-21FE30045E6C}"/>
                    </a:ext>
                  </a:extLst>
                </p:cNvPr>
                <p:cNvCxnSpPr>
                  <a:cxnSpLocks/>
                </p:cNvCxnSpPr>
                <p:nvPr/>
              </p:nvCxnSpPr>
              <p:spPr bwMode="auto">
                <a:xfrm rot="10787916">
                  <a:off x="-432507" y="4427700"/>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cxnSp>
              <p:nvCxnSpPr>
                <p:cNvPr id="9488" name="Straight Connector 9487">
                  <a:extLst>
                    <a:ext uri="{FF2B5EF4-FFF2-40B4-BE49-F238E27FC236}">
                      <a16:creationId xmlns:a16="http://schemas.microsoft.com/office/drawing/2014/main" id="{09274B87-EA23-5AB9-7946-69A4DFBFE515}"/>
                    </a:ext>
                  </a:extLst>
                </p:cNvPr>
                <p:cNvCxnSpPr>
                  <a:cxnSpLocks/>
                </p:cNvCxnSpPr>
                <p:nvPr/>
              </p:nvCxnSpPr>
              <p:spPr bwMode="auto">
                <a:xfrm rot="10787916">
                  <a:off x="-454848" y="4427778"/>
                  <a:ext cx="0" cy="59317"/>
                </a:xfrm>
                <a:prstGeom prst="line">
                  <a:avLst/>
                </a:prstGeom>
                <a:solidFill>
                  <a:schemeClr val="bg2">
                    <a:lumMod val="50000"/>
                    <a:alpha val="64000"/>
                  </a:schemeClr>
                </a:solidFill>
                <a:ln w="12700" cap="flat" cmpd="sng" algn="ctr">
                  <a:solidFill>
                    <a:schemeClr val="bg2">
                      <a:lumMod val="50000"/>
                      <a:alpha val="64000"/>
                    </a:schemeClr>
                  </a:solidFill>
                  <a:prstDash val="solid"/>
                  <a:round/>
                  <a:headEnd type="none" w="med" len="med"/>
                  <a:tailEnd type="none" w="med" len="med"/>
                </a:ln>
                <a:effectLst/>
              </p:spPr>
            </p:cxnSp>
          </p:grpSp>
          <p:sp>
            <p:nvSpPr>
              <p:cNvPr id="9411" name="Oval 9410">
                <a:extLst>
                  <a:ext uri="{FF2B5EF4-FFF2-40B4-BE49-F238E27FC236}">
                    <a16:creationId xmlns:a16="http://schemas.microsoft.com/office/drawing/2014/main" id="{36051D77-580A-A74D-38A2-9FA8181D7208}"/>
                  </a:ext>
                </a:extLst>
              </p:cNvPr>
              <p:cNvSpPr/>
              <p:nvPr/>
            </p:nvSpPr>
            <p:spPr bwMode="auto">
              <a:xfrm rot="21587916">
                <a:off x="-1298326" y="43227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412" name="Oval 9411">
                <a:extLst>
                  <a:ext uri="{FF2B5EF4-FFF2-40B4-BE49-F238E27FC236}">
                    <a16:creationId xmlns:a16="http://schemas.microsoft.com/office/drawing/2014/main" id="{363FB25E-6E73-2531-4ADF-F2C063240813}"/>
                  </a:ext>
                </a:extLst>
              </p:cNvPr>
              <p:cNvSpPr/>
              <p:nvPr/>
            </p:nvSpPr>
            <p:spPr bwMode="auto">
              <a:xfrm rot="21587916">
                <a:off x="-1229675" y="43227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413" name="Oval 9412">
                <a:extLst>
                  <a:ext uri="{FF2B5EF4-FFF2-40B4-BE49-F238E27FC236}">
                    <a16:creationId xmlns:a16="http://schemas.microsoft.com/office/drawing/2014/main" id="{EEB1A29F-7ECE-F70B-6824-C5B53249AC75}"/>
                  </a:ext>
                </a:extLst>
              </p:cNvPr>
              <p:cNvSpPr/>
              <p:nvPr/>
            </p:nvSpPr>
            <p:spPr bwMode="auto">
              <a:xfrm rot="21587916">
                <a:off x="-1161045" y="43227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414" name="Oval 9413">
                <a:extLst>
                  <a:ext uri="{FF2B5EF4-FFF2-40B4-BE49-F238E27FC236}">
                    <a16:creationId xmlns:a16="http://schemas.microsoft.com/office/drawing/2014/main" id="{972AC699-3DEA-28BA-1ACA-C5A870EED02D}"/>
                  </a:ext>
                </a:extLst>
              </p:cNvPr>
              <p:cNvSpPr/>
              <p:nvPr/>
            </p:nvSpPr>
            <p:spPr bwMode="auto">
              <a:xfrm rot="21587916">
                <a:off x="-1092415" y="43227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415" name="Oval 9414">
                <a:extLst>
                  <a:ext uri="{FF2B5EF4-FFF2-40B4-BE49-F238E27FC236}">
                    <a16:creationId xmlns:a16="http://schemas.microsoft.com/office/drawing/2014/main" id="{C1227DAD-F953-16AC-70CF-F6D26A1AAFD0}"/>
                  </a:ext>
                </a:extLst>
              </p:cNvPr>
              <p:cNvSpPr/>
              <p:nvPr/>
            </p:nvSpPr>
            <p:spPr bwMode="auto">
              <a:xfrm rot="21587916">
                <a:off x="-1023783" y="43227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416" name="Oval 9415">
                <a:extLst>
                  <a:ext uri="{FF2B5EF4-FFF2-40B4-BE49-F238E27FC236}">
                    <a16:creationId xmlns:a16="http://schemas.microsoft.com/office/drawing/2014/main" id="{C0600E34-2D67-91B4-3C1A-767E3A86EC02}"/>
                  </a:ext>
                </a:extLst>
              </p:cNvPr>
              <p:cNvSpPr/>
              <p:nvPr/>
            </p:nvSpPr>
            <p:spPr bwMode="auto">
              <a:xfrm rot="21587916">
                <a:off x="-955132" y="43227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417" name="Oval 9416">
                <a:extLst>
                  <a:ext uri="{FF2B5EF4-FFF2-40B4-BE49-F238E27FC236}">
                    <a16:creationId xmlns:a16="http://schemas.microsoft.com/office/drawing/2014/main" id="{15EB5ED5-FF61-49B4-AB1E-DE6B9FE6762F}"/>
                  </a:ext>
                </a:extLst>
              </p:cNvPr>
              <p:cNvSpPr/>
              <p:nvPr/>
            </p:nvSpPr>
            <p:spPr bwMode="auto">
              <a:xfrm rot="21587916">
                <a:off x="-886502" y="43227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418" name="Oval 9417">
                <a:extLst>
                  <a:ext uri="{FF2B5EF4-FFF2-40B4-BE49-F238E27FC236}">
                    <a16:creationId xmlns:a16="http://schemas.microsoft.com/office/drawing/2014/main" id="{2A9EFA4C-6306-6F18-2D1E-64FD0225D3F7}"/>
                  </a:ext>
                </a:extLst>
              </p:cNvPr>
              <p:cNvSpPr/>
              <p:nvPr/>
            </p:nvSpPr>
            <p:spPr bwMode="auto">
              <a:xfrm rot="21587916">
                <a:off x="-817872" y="43227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419" name="Oval 9418">
                <a:extLst>
                  <a:ext uri="{FF2B5EF4-FFF2-40B4-BE49-F238E27FC236}">
                    <a16:creationId xmlns:a16="http://schemas.microsoft.com/office/drawing/2014/main" id="{8C6FC09B-7C7E-9F62-C273-96D8BE616DDC}"/>
                  </a:ext>
                </a:extLst>
              </p:cNvPr>
              <p:cNvSpPr/>
              <p:nvPr/>
            </p:nvSpPr>
            <p:spPr bwMode="auto">
              <a:xfrm rot="21587916">
                <a:off x="-749242" y="43227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420" name="Oval 9419">
                <a:extLst>
                  <a:ext uri="{FF2B5EF4-FFF2-40B4-BE49-F238E27FC236}">
                    <a16:creationId xmlns:a16="http://schemas.microsoft.com/office/drawing/2014/main" id="{12A25DB9-889C-663F-0C24-D12D12A1D611}"/>
                  </a:ext>
                </a:extLst>
              </p:cNvPr>
              <p:cNvSpPr/>
              <p:nvPr/>
            </p:nvSpPr>
            <p:spPr bwMode="auto">
              <a:xfrm rot="21587916">
                <a:off x="-680590" y="43227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421" name="Oval 9420">
                <a:extLst>
                  <a:ext uri="{FF2B5EF4-FFF2-40B4-BE49-F238E27FC236}">
                    <a16:creationId xmlns:a16="http://schemas.microsoft.com/office/drawing/2014/main" id="{36868557-E3E1-68D0-EBB2-560932963928}"/>
                  </a:ext>
                </a:extLst>
              </p:cNvPr>
              <p:cNvSpPr/>
              <p:nvPr/>
            </p:nvSpPr>
            <p:spPr bwMode="auto">
              <a:xfrm rot="21587916">
                <a:off x="-611961" y="43227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422" name="Oval 9421">
                <a:extLst>
                  <a:ext uri="{FF2B5EF4-FFF2-40B4-BE49-F238E27FC236}">
                    <a16:creationId xmlns:a16="http://schemas.microsoft.com/office/drawing/2014/main" id="{E57FF591-1F52-4399-3524-149111BE2CE0}"/>
                  </a:ext>
                </a:extLst>
              </p:cNvPr>
              <p:cNvSpPr/>
              <p:nvPr/>
            </p:nvSpPr>
            <p:spPr bwMode="auto">
              <a:xfrm rot="21587916">
                <a:off x="-543330" y="43227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423" name="Oval 9422">
                <a:extLst>
                  <a:ext uri="{FF2B5EF4-FFF2-40B4-BE49-F238E27FC236}">
                    <a16:creationId xmlns:a16="http://schemas.microsoft.com/office/drawing/2014/main" id="{348C6DC9-7C78-76FE-2D49-A4E8899A897A}"/>
                  </a:ext>
                </a:extLst>
              </p:cNvPr>
              <p:cNvSpPr/>
              <p:nvPr/>
            </p:nvSpPr>
            <p:spPr bwMode="auto">
              <a:xfrm rot="21587916">
                <a:off x="-474699" y="43227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424" name="Oval 9423">
                <a:extLst>
                  <a:ext uri="{FF2B5EF4-FFF2-40B4-BE49-F238E27FC236}">
                    <a16:creationId xmlns:a16="http://schemas.microsoft.com/office/drawing/2014/main" id="{1215E567-27F1-B213-CCAC-7EDF2E8925E6}"/>
                  </a:ext>
                </a:extLst>
              </p:cNvPr>
              <p:cNvSpPr/>
              <p:nvPr/>
            </p:nvSpPr>
            <p:spPr bwMode="auto">
              <a:xfrm rot="10787916">
                <a:off x="-1300037" y="44983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425" name="Oval 9424">
                <a:extLst>
                  <a:ext uri="{FF2B5EF4-FFF2-40B4-BE49-F238E27FC236}">
                    <a16:creationId xmlns:a16="http://schemas.microsoft.com/office/drawing/2014/main" id="{4AAF2CDD-71CD-DDC5-8DF4-08A5D14244D1}"/>
                  </a:ext>
                </a:extLst>
              </p:cNvPr>
              <p:cNvSpPr/>
              <p:nvPr/>
            </p:nvSpPr>
            <p:spPr bwMode="auto">
              <a:xfrm rot="10787916">
                <a:off x="-1231386" y="44983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426" name="Oval 9425">
                <a:extLst>
                  <a:ext uri="{FF2B5EF4-FFF2-40B4-BE49-F238E27FC236}">
                    <a16:creationId xmlns:a16="http://schemas.microsoft.com/office/drawing/2014/main" id="{D20C582B-40DB-F206-8DC0-CDC2FD8B1BC0}"/>
                  </a:ext>
                </a:extLst>
              </p:cNvPr>
              <p:cNvSpPr/>
              <p:nvPr/>
            </p:nvSpPr>
            <p:spPr bwMode="auto">
              <a:xfrm rot="10787916">
                <a:off x="-1162756" y="44983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427" name="Oval 9426">
                <a:extLst>
                  <a:ext uri="{FF2B5EF4-FFF2-40B4-BE49-F238E27FC236}">
                    <a16:creationId xmlns:a16="http://schemas.microsoft.com/office/drawing/2014/main" id="{E3EBB4E6-76EF-CFEB-7340-7FCD014B1F03}"/>
                  </a:ext>
                </a:extLst>
              </p:cNvPr>
              <p:cNvSpPr/>
              <p:nvPr/>
            </p:nvSpPr>
            <p:spPr bwMode="auto">
              <a:xfrm rot="10787916">
                <a:off x="-1094126" y="44983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428" name="Oval 9427">
                <a:extLst>
                  <a:ext uri="{FF2B5EF4-FFF2-40B4-BE49-F238E27FC236}">
                    <a16:creationId xmlns:a16="http://schemas.microsoft.com/office/drawing/2014/main" id="{B15F70BB-A68F-109B-57CB-15FFDCFECE27}"/>
                  </a:ext>
                </a:extLst>
              </p:cNvPr>
              <p:cNvSpPr/>
              <p:nvPr/>
            </p:nvSpPr>
            <p:spPr bwMode="auto">
              <a:xfrm rot="10787916">
                <a:off x="-1025495" y="44983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429" name="Oval 9428">
                <a:extLst>
                  <a:ext uri="{FF2B5EF4-FFF2-40B4-BE49-F238E27FC236}">
                    <a16:creationId xmlns:a16="http://schemas.microsoft.com/office/drawing/2014/main" id="{3C0A0B1A-EB05-10F7-3555-F0AABA6F7EA5}"/>
                  </a:ext>
                </a:extLst>
              </p:cNvPr>
              <p:cNvSpPr/>
              <p:nvPr/>
            </p:nvSpPr>
            <p:spPr bwMode="auto">
              <a:xfrm rot="10787916">
                <a:off x="-956844" y="44983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430" name="Oval 9429">
                <a:extLst>
                  <a:ext uri="{FF2B5EF4-FFF2-40B4-BE49-F238E27FC236}">
                    <a16:creationId xmlns:a16="http://schemas.microsoft.com/office/drawing/2014/main" id="{1A70E950-310E-946F-9E6E-8388B650F857}"/>
                  </a:ext>
                </a:extLst>
              </p:cNvPr>
              <p:cNvSpPr/>
              <p:nvPr/>
            </p:nvSpPr>
            <p:spPr bwMode="auto">
              <a:xfrm rot="10787916">
                <a:off x="-888214" y="44983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431" name="Oval 9430">
                <a:extLst>
                  <a:ext uri="{FF2B5EF4-FFF2-40B4-BE49-F238E27FC236}">
                    <a16:creationId xmlns:a16="http://schemas.microsoft.com/office/drawing/2014/main" id="{377361E5-34FE-8FA4-1BB2-B3278205C616}"/>
                  </a:ext>
                </a:extLst>
              </p:cNvPr>
              <p:cNvSpPr/>
              <p:nvPr/>
            </p:nvSpPr>
            <p:spPr bwMode="auto">
              <a:xfrm rot="10787916">
                <a:off x="-819584" y="44983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432" name="Oval 9431">
                <a:extLst>
                  <a:ext uri="{FF2B5EF4-FFF2-40B4-BE49-F238E27FC236}">
                    <a16:creationId xmlns:a16="http://schemas.microsoft.com/office/drawing/2014/main" id="{D12531AE-5E9D-04BD-2C41-113D9F400995}"/>
                  </a:ext>
                </a:extLst>
              </p:cNvPr>
              <p:cNvSpPr/>
              <p:nvPr/>
            </p:nvSpPr>
            <p:spPr bwMode="auto">
              <a:xfrm rot="10787916">
                <a:off x="-750954" y="44983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433" name="Oval 9432">
                <a:extLst>
                  <a:ext uri="{FF2B5EF4-FFF2-40B4-BE49-F238E27FC236}">
                    <a16:creationId xmlns:a16="http://schemas.microsoft.com/office/drawing/2014/main" id="{2E87D8B6-94F7-D232-2717-3251B5D9AEDD}"/>
                  </a:ext>
                </a:extLst>
              </p:cNvPr>
              <p:cNvSpPr/>
              <p:nvPr/>
            </p:nvSpPr>
            <p:spPr bwMode="auto">
              <a:xfrm rot="10787916">
                <a:off x="-682302" y="44983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434" name="Oval 9433">
                <a:extLst>
                  <a:ext uri="{FF2B5EF4-FFF2-40B4-BE49-F238E27FC236}">
                    <a16:creationId xmlns:a16="http://schemas.microsoft.com/office/drawing/2014/main" id="{5266C881-EA4F-7B94-1F2A-7D93DAC65ECE}"/>
                  </a:ext>
                </a:extLst>
              </p:cNvPr>
              <p:cNvSpPr/>
              <p:nvPr/>
            </p:nvSpPr>
            <p:spPr bwMode="auto">
              <a:xfrm rot="10787916">
                <a:off x="-613673" y="44983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435" name="Oval 9434">
                <a:extLst>
                  <a:ext uri="{FF2B5EF4-FFF2-40B4-BE49-F238E27FC236}">
                    <a16:creationId xmlns:a16="http://schemas.microsoft.com/office/drawing/2014/main" id="{5100B6D6-589D-912C-0478-BB67B30D8E6D}"/>
                  </a:ext>
                </a:extLst>
              </p:cNvPr>
              <p:cNvSpPr/>
              <p:nvPr/>
            </p:nvSpPr>
            <p:spPr bwMode="auto">
              <a:xfrm rot="10787916">
                <a:off x="-545042" y="44983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9436" name="Oval 9435">
                <a:extLst>
                  <a:ext uri="{FF2B5EF4-FFF2-40B4-BE49-F238E27FC236}">
                    <a16:creationId xmlns:a16="http://schemas.microsoft.com/office/drawing/2014/main" id="{838CF055-03DD-2950-1396-C88BFE327133}"/>
                  </a:ext>
                </a:extLst>
              </p:cNvPr>
              <p:cNvSpPr/>
              <p:nvPr/>
            </p:nvSpPr>
            <p:spPr bwMode="auto">
              <a:xfrm rot="10787916">
                <a:off x="-476411" y="4498314"/>
                <a:ext cx="59573" cy="46654"/>
              </a:xfrm>
              <a:prstGeom prst="ellipse">
                <a:avLst/>
              </a:prstGeom>
              <a:solidFill>
                <a:srgbClr val="455560"/>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grpSp>
      </p:grpSp>
      <p:cxnSp>
        <p:nvCxnSpPr>
          <p:cNvPr id="9568" name="Straight Connector 9567">
            <a:extLst>
              <a:ext uri="{FF2B5EF4-FFF2-40B4-BE49-F238E27FC236}">
                <a16:creationId xmlns:a16="http://schemas.microsoft.com/office/drawing/2014/main" id="{DF72B5C6-2B5C-C7CE-42B5-15145C948D7F}"/>
              </a:ext>
            </a:extLst>
          </p:cNvPr>
          <p:cNvCxnSpPr>
            <a:cxnSpLocks/>
          </p:cNvCxnSpPr>
          <p:nvPr/>
        </p:nvCxnSpPr>
        <p:spPr bwMode="auto">
          <a:xfrm flipH="1">
            <a:off x="1037451" y="4478837"/>
            <a:ext cx="0" cy="365760"/>
          </a:xfrm>
          <a:prstGeom prst="line">
            <a:avLst/>
          </a:prstGeom>
          <a:noFill/>
          <a:ln w="76200" cap="flat" cmpd="sng" algn="ctr">
            <a:solidFill>
              <a:schemeClr val="bg1"/>
            </a:solidFill>
            <a:prstDash val="solid"/>
            <a:round/>
            <a:headEnd type="none" w="med" len="med"/>
            <a:tailEnd type="none" w="med" len="med"/>
          </a:ln>
          <a:effectLst/>
        </p:spPr>
      </p:cxnSp>
      <p:cxnSp>
        <p:nvCxnSpPr>
          <p:cNvPr id="9569" name="Straight Connector 9568">
            <a:extLst>
              <a:ext uri="{FF2B5EF4-FFF2-40B4-BE49-F238E27FC236}">
                <a16:creationId xmlns:a16="http://schemas.microsoft.com/office/drawing/2014/main" id="{C34D20BD-E655-F242-C8E2-DCF27B1A7549}"/>
              </a:ext>
            </a:extLst>
          </p:cNvPr>
          <p:cNvCxnSpPr>
            <a:cxnSpLocks/>
          </p:cNvCxnSpPr>
          <p:nvPr/>
        </p:nvCxnSpPr>
        <p:spPr bwMode="auto">
          <a:xfrm flipH="1">
            <a:off x="1364663" y="4476474"/>
            <a:ext cx="0" cy="365760"/>
          </a:xfrm>
          <a:prstGeom prst="line">
            <a:avLst/>
          </a:prstGeom>
          <a:noFill/>
          <a:ln w="76200" cap="flat" cmpd="sng" algn="ctr">
            <a:solidFill>
              <a:schemeClr val="bg1"/>
            </a:solidFill>
            <a:prstDash val="solid"/>
            <a:round/>
            <a:headEnd type="none" w="med" len="med"/>
            <a:tailEnd type="none" w="med" len="med"/>
          </a:ln>
          <a:effectLst/>
        </p:spPr>
      </p:cxnSp>
      <p:sp>
        <p:nvSpPr>
          <p:cNvPr id="9570" name="Oval 9569">
            <a:extLst>
              <a:ext uri="{FF2B5EF4-FFF2-40B4-BE49-F238E27FC236}">
                <a16:creationId xmlns:a16="http://schemas.microsoft.com/office/drawing/2014/main" id="{1772218F-B473-2C61-8CC8-1371BACF854D}"/>
              </a:ext>
            </a:extLst>
          </p:cNvPr>
          <p:cNvSpPr/>
          <p:nvPr/>
        </p:nvSpPr>
        <p:spPr bwMode="auto">
          <a:xfrm>
            <a:off x="1915344" y="3137277"/>
            <a:ext cx="105800" cy="81836"/>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71" name="Oval 9570">
            <a:extLst>
              <a:ext uri="{FF2B5EF4-FFF2-40B4-BE49-F238E27FC236}">
                <a16:creationId xmlns:a16="http://schemas.microsoft.com/office/drawing/2014/main" id="{A821D73B-86B9-1B6E-1EFF-61DD56793284}"/>
              </a:ext>
            </a:extLst>
          </p:cNvPr>
          <p:cNvSpPr/>
          <p:nvPr/>
        </p:nvSpPr>
        <p:spPr bwMode="auto">
          <a:xfrm>
            <a:off x="1693378" y="3177442"/>
            <a:ext cx="105800" cy="81836"/>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72" name="Oval 9571">
            <a:extLst>
              <a:ext uri="{FF2B5EF4-FFF2-40B4-BE49-F238E27FC236}">
                <a16:creationId xmlns:a16="http://schemas.microsoft.com/office/drawing/2014/main" id="{E1B65812-0BB8-173B-ECF0-229483AD9460}"/>
              </a:ext>
            </a:extLst>
          </p:cNvPr>
          <p:cNvSpPr/>
          <p:nvPr/>
        </p:nvSpPr>
        <p:spPr bwMode="auto">
          <a:xfrm>
            <a:off x="1746278" y="3359902"/>
            <a:ext cx="105800" cy="81836"/>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9573" name="Straight Connector 9572">
            <a:extLst>
              <a:ext uri="{FF2B5EF4-FFF2-40B4-BE49-F238E27FC236}">
                <a16:creationId xmlns:a16="http://schemas.microsoft.com/office/drawing/2014/main" id="{8A115165-E50C-BBEE-0351-85872CA35492}"/>
              </a:ext>
            </a:extLst>
          </p:cNvPr>
          <p:cNvCxnSpPr>
            <a:cxnSpLocks/>
          </p:cNvCxnSpPr>
          <p:nvPr/>
        </p:nvCxnSpPr>
        <p:spPr bwMode="auto">
          <a:xfrm>
            <a:off x="2002249" y="3786006"/>
            <a:ext cx="0" cy="1147431"/>
          </a:xfrm>
          <a:prstGeom prst="line">
            <a:avLst/>
          </a:prstGeom>
          <a:noFill/>
          <a:ln w="28575" cap="flat" cmpd="sng" algn="ctr">
            <a:solidFill>
              <a:schemeClr val="bg1"/>
            </a:solidFill>
            <a:prstDash val="solid"/>
            <a:round/>
            <a:headEnd type="none" w="med" len="med"/>
            <a:tailEnd type="none" w="med" len="med"/>
          </a:ln>
          <a:effectLst/>
        </p:spPr>
      </p:cxnSp>
      <p:sp>
        <p:nvSpPr>
          <p:cNvPr id="9574" name="Freeform 21">
            <a:extLst>
              <a:ext uri="{FF2B5EF4-FFF2-40B4-BE49-F238E27FC236}">
                <a16:creationId xmlns:a16="http://schemas.microsoft.com/office/drawing/2014/main" id="{0CE7126F-5621-8CDE-D499-932E60B2E27F}"/>
              </a:ext>
            </a:extLst>
          </p:cNvPr>
          <p:cNvSpPr/>
          <p:nvPr/>
        </p:nvSpPr>
        <p:spPr bwMode="auto">
          <a:xfrm>
            <a:off x="1956909" y="3724314"/>
            <a:ext cx="333549" cy="254839"/>
          </a:xfrm>
          <a:custGeom>
            <a:avLst/>
            <a:gdLst>
              <a:gd name="connsiteX0" fmla="*/ 0 w 219154"/>
              <a:gd name="connsiteY0" fmla="*/ 253160 h 253160"/>
              <a:gd name="connsiteX1" fmla="*/ 219154 w 219154"/>
              <a:gd name="connsiteY1" fmla="*/ 253160 h 253160"/>
              <a:gd name="connsiteX2" fmla="*/ 219154 w 219154"/>
              <a:gd name="connsiteY2" fmla="*/ 0 h 253160"/>
              <a:gd name="connsiteX0" fmla="*/ 0 w 314876"/>
              <a:gd name="connsiteY0" fmla="*/ 253160 h 253160"/>
              <a:gd name="connsiteX1" fmla="*/ 219154 w 314876"/>
              <a:gd name="connsiteY1" fmla="*/ 253160 h 253160"/>
              <a:gd name="connsiteX2" fmla="*/ 219154 w 314876"/>
              <a:gd name="connsiteY2" fmla="*/ 0 h 253160"/>
              <a:gd name="connsiteX0" fmla="*/ 0 w 342917"/>
              <a:gd name="connsiteY0" fmla="*/ 253160 h 253160"/>
              <a:gd name="connsiteX1" fmla="*/ 219154 w 342917"/>
              <a:gd name="connsiteY1" fmla="*/ 253160 h 253160"/>
              <a:gd name="connsiteX2" fmla="*/ 219154 w 342917"/>
              <a:gd name="connsiteY2" fmla="*/ 0 h 253160"/>
              <a:gd name="connsiteX0" fmla="*/ 0 w 333971"/>
              <a:gd name="connsiteY0" fmla="*/ 253160 h 253160"/>
              <a:gd name="connsiteX1" fmla="*/ 219154 w 333971"/>
              <a:gd name="connsiteY1" fmla="*/ 253160 h 253160"/>
              <a:gd name="connsiteX2" fmla="*/ 219154 w 333971"/>
              <a:gd name="connsiteY2" fmla="*/ 0 h 253160"/>
              <a:gd name="connsiteX0" fmla="*/ 0 w 351879"/>
              <a:gd name="connsiteY0" fmla="*/ 253160 h 256939"/>
              <a:gd name="connsiteX1" fmla="*/ 245604 w 351879"/>
              <a:gd name="connsiteY1" fmla="*/ 256939 h 256939"/>
              <a:gd name="connsiteX2" fmla="*/ 219154 w 351879"/>
              <a:gd name="connsiteY2" fmla="*/ 0 h 256939"/>
              <a:gd name="connsiteX0" fmla="*/ 0 w 349251"/>
              <a:gd name="connsiteY0" fmla="*/ 253160 h 253160"/>
              <a:gd name="connsiteX1" fmla="*/ 241826 w 349251"/>
              <a:gd name="connsiteY1" fmla="*/ 249382 h 253160"/>
              <a:gd name="connsiteX2" fmla="*/ 219154 w 349251"/>
              <a:gd name="connsiteY2" fmla="*/ 0 h 253160"/>
              <a:gd name="connsiteX0" fmla="*/ 0 w 330961"/>
              <a:gd name="connsiteY0" fmla="*/ 253160 h 253160"/>
              <a:gd name="connsiteX1" fmla="*/ 241826 w 330961"/>
              <a:gd name="connsiteY1" fmla="*/ 249382 h 253160"/>
              <a:gd name="connsiteX2" fmla="*/ 219154 w 330961"/>
              <a:gd name="connsiteY2" fmla="*/ 0 h 253160"/>
              <a:gd name="connsiteX0" fmla="*/ 0 w 333549"/>
              <a:gd name="connsiteY0" fmla="*/ 253160 h 253160"/>
              <a:gd name="connsiteX1" fmla="*/ 245604 w 333549"/>
              <a:gd name="connsiteY1" fmla="*/ 253160 h 253160"/>
              <a:gd name="connsiteX2" fmla="*/ 219154 w 333549"/>
              <a:gd name="connsiteY2" fmla="*/ 0 h 253160"/>
              <a:gd name="connsiteX0" fmla="*/ 0 w 333549"/>
              <a:gd name="connsiteY0" fmla="*/ 253160 h 254839"/>
              <a:gd name="connsiteX1" fmla="*/ 245604 w 333549"/>
              <a:gd name="connsiteY1" fmla="*/ 253160 h 254839"/>
              <a:gd name="connsiteX2" fmla="*/ 219154 w 333549"/>
              <a:gd name="connsiteY2" fmla="*/ 0 h 254839"/>
            </a:gdLst>
            <a:ahLst/>
            <a:cxnLst>
              <a:cxn ang="0">
                <a:pos x="connsiteX0" y="connsiteY0"/>
              </a:cxn>
              <a:cxn ang="0">
                <a:pos x="connsiteX1" y="connsiteY1"/>
              </a:cxn>
              <a:cxn ang="0">
                <a:pos x="connsiteX2" y="connsiteY2"/>
              </a:cxn>
            </a:cxnLst>
            <a:rect l="l" t="t" r="r" b="b"/>
            <a:pathLst>
              <a:path w="333549" h="254839">
                <a:moveTo>
                  <a:pt x="0" y="253160"/>
                </a:moveTo>
                <a:cubicBezTo>
                  <a:pt x="81868" y="253160"/>
                  <a:pt x="103280" y="256939"/>
                  <a:pt x="245604" y="253160"/>
                </a:cubicBezTo>
                <a:cubicBezTo>
                  <a:pt x="419416" y="149880"/>
                  <a:pt x="294724" y="8817"/>
                  <a:pt x="219154" y="0"/>
                </a:cubicBezTo>
              </a:path>
            </a:pathLst>
          </a:custGeom>
          <a:noFill/>
          <a:ln w="28575">
            <a:solidFill>
              <a:schemeClr val="bg1"/>
            </a:solidFill>
            <a:prstDash val="sysDot"/>
            <a:miter lim="800000"/>
            <a:headEnd type="none" w="med" len="med"/>
            <a:tailEnd type="triangle" w="med" len="me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9575" name="Oval 9574">
            <a:extLst>
              <a:ext uri="{FF2B5EF4-FFF2-40B4-BE49-F238E27FC236}">
                <a16:creationId xmlns:a16="http://schemas.microsoft.com/office/drawing/2014/main" id="{D529605C-899B-777E-E663-6042DA6C6531}"/>
              </a:ext>
            </a:extLst>
          </p:cNvPr>
          <p:cNvSpPr/>
          <p:nvPr/>
        </p:nvSpPr>
        <p:spPr bwMode="auto">
          <a:xfrm>
            <a:off x="1949349" y="3763332"/>
            <a:ext cx="105800" cy="81836"/>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76" name="Down Arrow 25">
            <a:extLst>
              <a:ext uri="{FF2B5EF4-FFF2-40B4-BE49-F238E27FC236}">
                <a16:creationId xmlns:a16="http://schemas.microsoft.com/office/drawing/2014/main" id="{D3CF40D0-9AEA-B47D-B2E0-3586DF4EBC01}"/>
              </a:ext>
            </a:extLst>
          </p:cNvPr>
          <p:cNvSpPr/>
          <p:nvPr/>
        </p:nvSpPr>
        <p:spPr bwMode="auto">
          <a:xfrm>
            <a:off x="1057623" y="5190376"/>
            <a:ext cx="302281" cy="434529"/>
          </a:xfrm>
          <a:prstGeom prst="downArrow">
            <a:avLst>
              <a:gd name="adj1" fmla="val 50000"/>
              <a:gd name="adj2" fmla="val 57500"/>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9577" name="Group 9576">
            <a:extLst>
              <a:ext uri="{FF2B5EF4-FFF2-40B4-BE49-F238E27FC236}">
                <a16:creationId xmlns:a16="http://schemas.microsoft.com/office/drawing/2014/main" id="{A7903584-4C48-D01A-6931-9B4B46475DE6}"/>
              </a:ext>
            </a:extLst>
          </p:cNvPr>
          <p:cNvGrpSpPr/>
          <p:nvPr/>
        </p:nvGrpSpPr>
        <p:grpSpPr>
          <a:xfrm>
            <a:off x="1367462" y="4753922"/>
            <a:ext cx="277770" cy="215444"/>
            <a:chOff x="1577607" y="4739663"/>
            <a:chExt cx="277770" cy="215444"/>
          </a:xfrm>
        </p:grpSpPr>
        <p:sp>
          <p:nvSpPr>
            <p:cNvPr id="9578" name="Hexagon 9577">
              <a:extLst>
                <a:ext uri="{FF2B5EF4-FFF2-40B4-BE49-F238E27FC236}">
                  <a16:creationId xmlns:a16="http://schemas.microsoft.com/office/drawing/2014/main" id="{6BBE7DEB-9E88-AFF3-05AE-22BBD0983471}"/>
                </a:ext>
              </a:extLst>
            </p:cNvPr>
            <p:cNvSpPr/>
            <p:nvPr/>
          </p:nvSpPr>
          <p:spPr bwMode="auto">
            <a:xfrm>
              <a:off x="1654429" y="4795185"/>
              <a:ext cx="115895" cy="104400"/>
            </a:xfrm>
            <a:prstGeom prst="hexagon">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79" name="TextBox 9578">
              <a:extLst>
                <a:ext uri="{FF2B5EF4-FFF2-40B4-BE49-F238E27FC236}">
                  <a16:creationId xmlns:a16="http://schemas.microsoft.com/office/drawing/2014/main" id="{A065E11B-D222-A6FB-9DC1-C8793718E742}"/>
                </a:ext>
              </a:extLst>
            </p:cNvPr>
            <p:cNvSpPr txBox="1"/>
            <p:nvPr/>
          </p:nvSpPr>
          <p:spPr bwMode="auto">
            <a:xfrm>
              <a:off x="1577607" y="4739663"/>
              <a:ext cx="2777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
              </a:r>
            </a:p>
          </p:txBody>
        </p:sp>
      </p:grpSp>
      <p:grpSp>
        <p:nvGrpSpPr>
          <p:cNvPr id="9580" name="Group 9579">
            <a:extLst>
              <a:ext uri="{FF2B5EF4-FFF2-40B4-BE49-F238E27FC236}">
                <a16:creationId xmlns:a16="http://schemas.microsoft.com/office/drawing/2014/main" id="{0912B636-9726-F0F9-A52A-6C400D6DA30F}"/>
              </a:ext>
            </a:extLst>
          </p:cNvPr>
          <p:cNvGrpSpPr/>
          <p:nvPr/>
        </p:nvGrpSpPr>
        <p:grpSpPr>
          <a:xfrm>
            <a:off x="1365289" y="4861644"/>
            <a:ext cx="277770" cy="215444"/>
            <a:chOff x="1577607" y="4739663"/>
            <a:chExt cx="277770" cy="215444"/>
          </a:xfrm>
        </p:grpSpPr>
        <p:sp>
          <p:nvSpPr>
            <p:cNvPr id="9581" name="Hexagon 9580">
              <a:extLst>
                <a:ext uri="{FF2B5EF4-FFF2-40B4-BE49-F238E27FC236}">
                  <a16:creationId xmlns:a16="http://schemas.microsoft.com/office/drawing/2014/main" id="{AE83E760-1A3A-914A-E7B2-87CE7D730502}"/>
                </a:ext>
              </a:extLst>
            </p:cNvPr>
            <p:cNvSpPr/>
            <p:nvPr/>
          </p:nvSpPr>
          <p:spPr bwMode="auto">
            <a:xfrm>
              <a:off x="1654429" y="4795185"/>
              <a:ext cx="115895" cy="104400"/>
            </a:xfrm>
            <a:prstGeom prst="hexagon">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82" name="TextBox 9581">
              <a:extLst>
                <a:ext uri="{FF2B5EF4-FFF2-40B4-BE49-F238E27FC236}">
                  <a16:creationId xmlns:a16="http://schemas.microsoft.com/office/drawing/2014/main" id="{B8D0375E-6E9E-DB23-0B0F-CC6B846433A6}"/>
                </a:ext>
              </a:extLst>
            </p:cNvPr>
            <p:cNvSpPr txBox="1"/>
            <p:nvPr/>
          </p:nvSpPr>
          <p:spPr bwMode="auto">
            <a:xfrm>
              <a:off x="1577607" y="4739663"/>
              <a:ext cx="2777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
              </a:r>
            </a:p>
          </p:txBody>
        </p:sp>
      </p:grpSp>
      <p:grpSp>
        <p:nvGrpSpPr>
          <p:cNvPr id="9583" name="Group 9582">
            <a:extLst>
              <a:ext uri="{FF2B5EF4-FFF2-40B4-BE49-F238E27FC236}">
                <a16:creationId xmlns:a16="http://schemas.microsoft.com/office/drawing/2014/main" id="{5C90CA5E-5481-5242-7C8A-86C7459A5A8A}"/>
              </a:ext>
            </a:extLst>
          </p:cNvPr>
          <p:cNvGrpSpPr/>
          <p:nvPr/>
        </p:nvGrpSpPr>
        <p:grpSpPr>
          <a:xfrm>
            <a:off x="1365617" y="4969366"/>
            <a:ext cx="277770" cy="215444"/>
            <a:chOff x="1577607" y="4739663"/>
            <a:chExt cx="277770" cy="215444"/>
          </a:xfrm>
        </p:grpSpPr>
        <p:sp>
          <p:nvSpPr>
            <p:cNvPr id="9584" name="Hexagon 9583">
              <a:extLst>
                <a:ext uri="{FF2B5EF4-FFF2-40B4-BE49-F238E27FC236}">
                  <a16:creationId xmlns:a16="http://schemas.microsoft.com/office/drawing/2014/main" id="{14614DE5-1A28-7876-2D8C-D4F9A27D4A81}"/>
                </a:ext>
              </a:extLst>
            </p:cNvPr>
            <p:cNvSpPr/>
            <p:nvPr/>
          </p:nvSpPr>
          <p:spPr bwMode="auto">
            <a:xfrm>
              <a:off x="1654429" y="4795185"/>
              <a:ext cx="115895" cy="104400"/>
            </a:xfrm>
            <a:prstGeom prst="hexagon">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85" name="TextBox 9584">
              <a:extLst>
                <a:ext uri="{FF2B5EF4-FFF2-40B4-BE49-F238E27FC236}">
                  <a16:creationId xmlns:a16="http://schemas.microsoft.com/office/drawing/2014/main" id="{37F940D3-E915-D43B-3F13-95EB2F97D356}"/>
                </a:ext>
              </a:extLst>
            </p:cNvPr>
            <p:cNvSpPr txBox="1"/>
            <p:nvPr/>
          </p:nvSpPr>
          <p:spPr bwMode="auto">
            <a:xfrm>
              <a:off x="1577607" y="4739663"/>
              <a:ext cx="2777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
              </a:r>
            </a:p>
          </p:txBody>
        </p:sp>
      </p:grpSp>
      <p:sp>
        <p:nvSpPr>
          <p:cNvPr id="9586" name="Rounded Rectangle 38">
            <a:extLst>
              <a:ext uri="{FF2B5EF4-FFF2-40B4-BE49-F238E27FC236}">
                <a16:creationId xmlns:a16="http://schemas.microsoft.com/office/drawing/2014/main" id="{87060E12-A07B-F0B8-BEEF-A3114F654FAC}"/>
              </a:ext>
            </a:extLst>
          </p:cNvPr>
          <p:cNvSpPr/>
          <p:nvPr/>
        </p:nvSpPr>
        <p:spPr bwMode="auto">
          <a:xfrm>
            <a:off x="917821" y="4753922"/>
            <a:ext cx="239260" cy="384964"/>
          </a:xfrm>
          <a:prstGeom prst="roundRect">
            <a:avLst>
              <a:gd name="adj" fmla="val 29558"/>
            </a:avLst>
          </a:prstGeom>
          <a:solidFill>
            <a:schemeClr val="accent3">
              <a:lumMod val="20000"/>
              <a:lumOff val="80000"/>
            </a:scheme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87" name="Rounded Rectangle 39">
            <a:extLst>
              <a:ext uri="{FF2B5EF4-FFF2-40B4-BE49-F238E27FC236}">
                <a16:creationId xmlns:a16="http://schemas.microsoft.com/office/drawing/2014/main" id="{4C2D91AC-5B0C-2E7E-2AD3-2488523A33E5}"/>
              </a:ext>
            </a:extLst>
          </p:cNvPr>
          <p:cNvSpPr/>
          <p:nvPr/>
        </p:nvSpPr>
        <p:spPr bwMode="auto">
          <a:xfrm>
            <a:off x="1280564" y="4753922"/>
            <a:ext cx="162210" cy="384964"/>
          </a:xfrm>
          <a:prstGeom prst="roundRect">
            <a:avLst>
              <a:gd name="adj" fmla="val 29558"/>
            </a:avLst>
          </a:prstGeom>
          <a:solidFill>
            <a:schemeClr val="accent5">
              <a:lumMod val="60000"/>
              <a:lumOff val="40000"/>
            </a:scheme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9588" name="Group 9587">
            <a:extLst>
              <a:ext uri="{FF2B5EF4-FFF2-40B4-BE49-F238E27FC236}">
                <a16:creationId xmlns:a16="http://schemas.microsoft.com/office/drawing/2014/main" id="{02601909-86C3-899C-089A-91BD7C1D47FD}"/>
              </a:ext>
            </a:extLst>
          </p:cNvPr>
          <p:cNvGrpSpPr/>
          <p:nvPr/>
        </p:nvGrpSpPr>
        <p:grpSpPr>
          <a:xfrm>
            <a:off x="736433" y="3839974"/>
            <a:ext cx="426140" cy="726271"/>
            <a:chOff x="748129" y="3705247"/>
            <a:chExt cx="426140" cy="726271"/>
          </a:xfrm>
        </p:grpSpPr>
        <p:sp>
          <p:nvSpPr>
            <p:cNvPr id="9589" name="Rounded Rectangle 41">
              <a:extLst>
                <a:ext uri="{FF2B5EF4-FFF2-40B4-BE49-F238E27FC236}">
                  <a16:creationId xmlns:a16="http://schemas.microsoft.com/office/drawing/2014/main" id="{33E22627-9AB7-CC2D-3B69-F675C458E303}"/>
                </a:ext>
              </a:extLst>
            </p:cNvPr>
            <p:cNvSpPr/>
            <p:nvPr/>
          </p:nvSpPr>
          <p:spPr bwMode="auto">
            <a:xfrm rot="16200000">
              <a:off x="838820" y="3614556"/>
              <a:ext cx="239260" cy="420642"/>
            </a:xfrm>
            <a:prstGeom prst="roundRect">
              <a:avLst>
                <a:gd name="adj" fmla="val 29558"/>
              </a:avLst>
            </a:prstGeom>
            <a:solidFill>
              <a:schemeClr val="accent3">
                <a:lumMod val="20000"/>
                <a:lumOff val="80000"/>
              </a:scheme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90" name="Rounded Rectangle 42">
              <a:extLst>
                <a:ext uri="{FF2B5EF4-FFF2-40B4-BE49-F238E27FC236}">
                  <a16:creationId xmlns:a16="http://schemas.microsoft.com/office/drawing/2014/main" id="{C425F82E-0F34-FF90-291E-7D16F7B540B6}"/>
                </a:ext>
              </a:extLst>
            </p:cNvPr>
            <p:cNvSpPr/>
            <p:nvPr/>
          </p:nvSpPr>
          <p:spPr bwMode="auto">
            <a:xfrm rot="16200000">
              <a:off x="844318" y="3908058"/>
              <a:ext cx="239260" cy="420642"/>
            </a:xfrm>
            <a:prstGeom prst="roundRect">
              <a:avLst>
                <a:gd name="adj" fmla="val 29558"/>
              </a:avLst>
            </a:prstGeom>
            <a:solidFill>
              <a:schemeClr val="accent3">
                <a:lumMod val="20000"/>
                <a:lumOff val="80000"/>
              </a:scheme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91" name="Rounded Rectangle 43">
              <a:extLst>
                <a:ext uri="{FF2B5EF4-FFF2-40B4-BE49-F238E27FC236}">
                  <a16:creationId xmlns:a16="http://schemas.microsoft.com/office/drawing/2014/main" id="{E7D92919-A12D-49F8-D525-C0EC7A06E86C}"/>
                </a:ext>
              </a:extLst>
            </p:cNvPr>
            <p:cNvSpPr/>
            <p:nvPr/>
          </p:nvSpPr>
          <p:spPr bwMode="auto">
            <a:xfrm>
              <a:off x="1001306" y="3739752"/>
              <a:ext cx="167941" cy="420642"/>
            </a:xfrm>
            <a:prstGeom prst="roundRect">
              <a:avLst>
                <a:gd name="adj" fmla="val 29558"/>
              </a:avLst>
            </a:prstGeom>
            <a:solidFill>
              <a:schemeClr val="accent3">
                <a:lumMod val="20000"/>
                <a:lumOff val="80000"/>
              </a:scheme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92" name="Rounded Rectangle 44">
              <a:extLst>
                <a:ext uri="{FF2B5EF4-FFF2-40B4-BE49-F238E27FC236}">
                  <a16:creationId xmlns:a16="http://schemas.microsoft.com/office/drawing/2014/main" id="{6F7219C7-4077-74BA-3E28-45BA1353DC58}"/>
                </a:ext>
              </a:extLst>
            </p:cNvPr>
            <p:cNvSpPr/>
            <p:nvPr/>
          </p:nvSpPr>
          <p:spPr bwMode="auto">
            <a:xfrm rot="20080953">
              <a:off x="918264" y="4116308"/>
              <a:ext cx="150830" cy="315210"/>
            </a:xfrm>
            <a:prstGeom prst="roundRect">
              <a:avLst>
                <a:gd name="adj" fmla="val 29558"/>
              </a:avLst>
            </a:prstGeom>
            <a:solidFill>
              <a:schemeClr val="accent3">
                <a:lumMod val="20000"/>
                <a:lumOff val="80000"/>
              </a:scheme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593" name="Group 9592">
            <a:extLst>
              <a:ext uri="{FF2B5EF4-FFF2-40B4-BE49-F238E27FC236}">
                <a16:creationId xmlns:a16="http://schemas.microsoft.com/office/drawing/2014/main" id="{10417B1E-5615-8010-0D6F-E9C1B880B2ED}"/>
              </a:ext>
            </a:extLst>
          </p:cNvPr>
          <p:cNvGrpSpPr/>
          <p:nvPr/>
        </p:nvGrpSpPr>
        <p:grpSpPr>
          <a:xfrm>
            <a:off x="1150804" y="3842786"/>
            <a:ext cx="503108" cy="722491"/>
            <a:chOff x="1162500" y="3708059"/>
            <a:chExt cx="503108" cy="722491"/>
          </a:xfrm>
          <a:solidFill>
            <a:schemeClr val="accent5">
              <a:lumMod val="60000"/>
              <a:lumOff val="40000"/>
            </a:schemeClr>
          </a:solidFill>
        </p:grpSpPr>
        <p:grpSp>
          <p:nvGrpSpPr>
            <p:cNvPr id="9594" name="Group 9593">
              <a:extLst>
                <a:ext uri="{FF2B5EF4-FFF2-40B4-BE49-F238E27FC236}">
                  <a16:creationId xmlns:a16="http://schemas.microsoft.com/office/drawing/2014/main" id="{15E283E5-B36E-D773-EA9D-C90BEB612628}"/>
                </a:ext>
              </a:extLst>
            </p:cNvPr>
            <p:cNvGrpSpPr/>
            <p:nvPr/>
          </p:nvGrpSpPr>
          <p:grpSpPr>
            <a:xfrm>
              <a:off x="1239468" y="3708059"/>
              <a:ext cx="426140" cy="722491"/>
              <a:chOff x="748129" y="3705247"/>
              <a:chExt cx="426140" cy="722491"/>
            </a:xfrm>
            <a:grpFill/>
          </p:grpSpPr>
          <p:sp>
            <p:nvSpPr>
              <p:cNvPr id="9596" name="Rounded Rectangle 47">
                <a:extLst>
                  <a:ext uri="{FF2B5EF4-FFF2-40B4-BE49-F238E27FC236}">
                    <a16:creationId xmlns:a16="http://schemas.microsoft.com/office/drawing/2014/main" id="{BE34E7C7-0E92-1F8D-180B-127F9A2C1F79}"/>
                  </a:ext>
                </a:extLst>
              </p:cNvPr>
              <p:cNvSpPr/>
              <p:nvPr/>
            </p:nvSpPr>
            <p:spPr bwMode="auto">
              <a:xfrm rot="16200000">
                <a:off x="838820" y="3614556"/>
                <a:ext cx="239260" cy="420642"/>
              </a:xfrm>
              <a:prstGeom prst="roundRect">
                <a:avLst>
                  <a:gd name="adj" fmla="val 29558"/>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97" name="Rounded Rectangle 48">
                <a:extLst>
                  <a:ext uri="{FF2B5EF4-FFF2-40B4-BE49-F238E27FC236}">
                    <a16:creationId xmlns:a16="http://schemas.microsoft.com/office/drawing/2014/main" id="{96796CC9-1D5C-2C8A-1CB5-D90E3AB33CC7}"/>
                  </a:ext>
                </a:extLst>
              </p:cNvPr>
              <p:cNvSpPr/>
              <p:nvPr/>
            </p:nvSpPr>
            <p:spPr bwMode="auto">
              <a:xfrm rot="16200000">
                <a:off x="844318" y="3908058"/>
                <a:ext cx="239260" cy="420642"/>
              </a:xfrm>
              <a:prstGeom prst="roundRect">
                <a:avLst>
                  <a:gd name="adj" fmla="val 29558"/>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98" name="Rounded Rectangle 49">
                <a:extLst>
                  <a:ext uri="{FF2B5EF4-FFF2-40B4-BE49-F238E27FC236}">
                    <a16:creationId xmlns:a16="http://schemas.microsoft.com/office/drawing/2014/main" id="{0FFEA6FF-4104-CB84-CEC8-3EF5CE5BD00C}"/>
                  </a:ext>
                </a:extLst>
              </p:cNvPr>
              <p:cNvSpPr/>
              <p:nvPr/>
            </p:nvSpPr>
            <p:spPr bwMode="auto">
              <a:xfrm>
                <a:off x="748129" y="3739752"/>
                <a:ext cx="167941" cy="420642"/>
              </a:xfrm>
              <a:prstGeom prst="roundRect">
                <a:avLst>
                  <a:gd name="adj" fmla="val 29558"/>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99" name="Rounded Rectangle 50">
                <a:extLst>
                  <a:ext uri="{FF2B5EF4-FFF2-40B4-BE49-F238E27FC236}">
                    <a16:creationId xmlns:a16="http://schemas.microsoft.com/office/drawing/2014/main" id="{4E36CC26-144B-1A91-B16B-BC723D7B23CA}"/>
                  </a:ext>
                </a:extLst>
              </p:cNvPr>
              <p:cNvSpPr/>
              <p:nvPr/>
            </p:nvSpPr>
            <p:spPr bwMode="auto">
              <a:xfrm rot="1324824">
                <a:off x="850003" y="4112528"/>
                <a:ext cx="150830" cy="315210"/>
              </a:xfrm>
              <a:prstGeom prst="roundRect">
                <a:avLst>
                  <a:gd name="adj" fmla="val 29558"/>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9595" name="Rounded Rectangle 51">
              <a:extLst>
                <a:ext uri="{FF2B5EF4-FFF2-40B4-BE49-F238E27FC236}">
                  <a16:creationId xmlns:a16="http://schemas.microsoft.com/office/drawing/2014/main" id="{13483B4C-10D7-2067-FBB5-6FD01F292421}"/>
                </a:ext>
              </a:extLst>
            </p:cNvPr>
            <p:cNvSpPr/>
            <p:nvPr/>
          </p:nvSpPr>
          <p:spPr bwMode="auto">
            <a:xfrm rot="5400000">
              <a:off x="1221625" y="3852555"/>
              <a:ext cx="90849" cy="209100"/>
            </a:xfrm>
            <a:prstGeom prst="roundRect">
              <a:avLst>
                <a:gd name="adj" fmla="val 29558"/>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9600" name="Freeform 19">
            <a:extLst>
              <a:ext uri="{FF2B5EF4-FFF2-40B4-BE49-F238E27FC236}">
                <a16:creationId xmlns:a16="http://schemas.microsoft.com/office/drawing/2014/main" id="{DDC7FD88-08C4-7BFD-D0C1-292A366400BB}"/>
              </a:ext>
            </a:extLst>
          </p:cNvPr>
          <p:cNvSpPr/>
          <p:nvPr/>
        </p:nvSpPr>
        <p:spPr bwMode="auto">
          <a:xfrm>
            <a:off x="1560165" y="4019013"/>
            <a:ext cx="423391" cy="215399"/>
          </a:xfrm>
          <a:custGeom>
            <a:avLst/>
            <a:gdLst>
              <a:gd name="connsiteX0" fmla="*/ 400522 w 410702"/>
              <a:gd name="connsiteY0" fmla="*/ 204692 h 204692"/>
              <a:gd name="connsiteX1" fmla="*/ 400522 w 410702"/>
              <a:gd name="connsiteY1" fmla="*/ 87559 h 204692"/>
              <a:gd name="connsiteX2" fmla="*/ 294724 w 410702"/>
              <a:gd name="connsiteY2" fmla="*/ 653 h 204692"/>
              <a:gd name="connsiteX3" fmla="*/ 83127 w 410702"/>
              <a:gd name="connsiteY3" fmla="*/ 49773 h 204692"/>
              <a:gd name="connsiteX4" fmla="*/ 0 w 410702"/>
              <a:gd name="connsiteY4" fmla="*/ 87559 h 204692"/>
              <a:gd name="connsiteX0" fmla="*/ 400522 w 400522"/>
              <a:gd name="connsiteY0" fmla="*/ 204692 h 204692"/>
              <a:gd name="connsiteX1" fmla="*/ 294724 w 400522"/>
              <a:gd name="connsiteY1" fmla="*/ 653 h 204692"/>
              <a:gd name="connsiteX2" fmla="*/ 83127 w 400522"/>
              <a:gd name="connsiteY2" fmla="*/ 49773 h 204692"/>
              <a:gd name="connsiteX3" fmla="*/ 0 w 400522"/>
              <a:gd name="connsiteY3" fmla="*/ 87559 h 204692"/>
              <a:gd name="connsiteX0" fmla="*/ 400522 w 413064"/>
              <a:gd name="connsiteY0" fmla="*/ 210377 h 210377"/>
              <a:gd name="connsiteX1" fmla="*/ 294724 w 413064"/>
              <a:gd name="connsiteY1" fmla="*/ 6338 h 210377"/>
              <a:gd name="connsiteX2" fmla="*/ 83127 w 413064"/>
              <a:gd name="connsiteY2" fmla="*/ 55458 h 210377"/>
              <a:gd name="connsiteX3" fmla="*/ 0 w 413064"/>
              <a:gd name="connsiteY3" fmla="*/ 93244 h 210377"/>
              <a:gd name="connsiteX0" fmla="*/ 400522 w 400522"/>
              <a:gd name="connsiteY0" fmla="*/ 204039 h 204039"/>
              <a:gd name="connsiteX1" fmla="*/ 294724 w 400522"/>
              <a:gd name="connsiteY1" fmla="*/ 0 h 204039"/>
              <a:gd name="connsiteX2" fmla="*/ 0 w 400522"/>
              <a:gd name="connsiteY2" fmla="*/ 86906 h 204039"/>
              <a:gd name="connsiteX0" fmla="*/ 400522 w 408334"/>
              <a:gd name="connsiteY0" fmla="*/ 207154 h 207154"/>
              <a:gd name="connsiteX1" fmla="*/ 294724 w 408334"/>
              <a:gd name="connsiteY1" fmla="*/ 3115 h 207154"/>
              <a:gd name="connsiteX2" fmla="*/ 0 w 408334"/>
              <a:gd name="connsiteY2" fmla="*/ 90021 h 207154"/>
              <a:gd name="connsiteX0" fmla="*/ 400522 w 400522"/>
              <a:gd name="connsiteY0" fmla="*/ 204247 h 204247"/>
              <a:gd name="connsiteX1" fmla="*/ 294724 w 400522"/>
              <a:gd name="connsiteY1" fmla="*/ 208 h 204247"/>
              <a:gd name="connsiteX2" fmla="*/ 0 w 400522"/>
              <a:gd name="connsiteY2" fmla="*/ 87114 h 204247"/>
              <a:gd name="connsiteX0" fmla="*/ 423193 w 423193"/>
              <a:gd name="connsiteY0" fmla="*/ 215374 h 215374"/>
              <a:gd name="connsiteX1" fmla="*/ 294724 w 423193"/>
              <a:gd name="connsiteY1" fmla="*/ 0 h 215374"/>
              <a:gd name="connsiteX2" fmla="*/ 0 w 423193"/>
              <a:gd name="connsiteY2" fmla="*/ 86906 h 215374"/>
              <a:gd name="connsiteX0" fmla="*/ 423193 w 423193"/>
              <a:gd name="connsiteY0" fmla="*/ 218008 h 218008"/>
              <a:gd name="connsiteX1" fmla="*/ 294724 w 423193"/>
              <a:gd name="connsiteY1" fmla="*/ 2634 h 218008"/>
              <a:gd name="connsiteX2" fmla="*/ 0 w 423193"/>
              <a:gd name="connsiteY2" fmla="*/ 89540 h 218008"/>
              <a:gd name="connsiteX0" fmla="*/ 423193 w 423193"/>
              <a:gd name="connsiteY0" fmla="*/ 215685 h 215685"/>
              <a:gd name="connsiteX1" fmla="*/ 294724 w 423193"/>
              <a:gd name="connsiteY1" fmla="*/ 311 h 215685"/>
              <a:gd name="connsiteX2" fmla="*/ 0 w 423193"/>
              <a:gd name="connsiteY2" fmla="*/ 87217 h 215685"/>
              <a:gd name="connsiteX0" fmla="*/ 423193 w 423193"/>
              <a:gd name="connsiteY0" fmla="*/ 215685 h 215685"/>
              <a:gd name="connsiteX1" fmla="*/ 294724 w 423193"/>
              <a:gd name="connsiteY1" fmla="*/ 311 h 215685"/>
              <a:gd name="connsiteX2" fmla="*/ 0 w 423193"/>
              <a:gd name="connsiteY2" fmla="*/ 87217 h 215685"/>
              <a:gd name="connsiteX0" fmla="*/ 423193 w 423193"/>
              <a:gd name="connsiteY0" fmla="*/ 216275 h 216275"/>
              <a:gd name="connsiteX1" fmla="*/ 294724 w 423193"/>
              <a:gd name="connsiteY1" fmla="*/ 901 h 216275"/>
              <a:gd name="connsiteX2" fmla="*/ 0 w 423193"/>
              <a:gd name="connsiteY2" fmla="*/ 87807 h 216275"/>
              <a:gd name="connsiteX0" fmla="*/ 423193 w 423193"/>
              <a:gd name="connsiteY0" fmla="*/ 215381 h 215381"/>
              <a:gd name="connsiteX1" fmla="*/ 294724 w 423193"/>
              <a:gd name="connsiteY1" fmla="*/ 7 h 215381"/>
              <a:gd name="connsiteX2" fmla="*/ 0 w 423193"/>
              <a:gd name="connsiteY2" fmla="*/ 86913 h 215381"/>
              <a:gd name="connsiteX0" fmla="*/ 423193 w 423391"/>
              <a:gd name="connsiteY0" fmla="*/ 215399 h 215399"/>
              <a:gd name="connsiteX1" fmla="*/ 294724 w 423391"/>
              <a:gd name="connsiteY1" fmla="*/ 25 h 215399"/>
              <a:gd name="connsiteX2" fmla="*/ 0 w 423391"/>
              <a:gd name="connsiteY2" fmla="*/ 86931 h 215399"/>
            </a:gdLst>
            <a:ahLst/>
            <a:cxnLst>
              <a:cxn ang="0">
                <a:pos x="connsiteX0" y="connsiteY0"/>
              </a:cxn>
              <a:cxn ang="0">
                <a:pos x="connsiteX1" y="connsiteY1"/>
              </a:cxn>
              <a:cxn ang="0">
                <a:pos x="connsiteX2" y="connsiteY2"/>
              </a:cxn>
            </a:cxnLst>
            <a:rect l="l" t="t" r="r" b="b"/>
            <a:pathLst>
              <a:path w="423391" h="215399">
                <a:moveTo>
                  <a:pt x="423193" y="215399"/>
                </a:moveTo>
                <a:cubicBezTo>
                  <a:pt x="427602" y="44421"/>
                  <a:pt x="357700" y="-1236"/>
                  <a:pt x="294724" y="25"/>
                </a:cubicBezTo>
                <a:cubicBezTo>
                  <a:pt x="231748" y="1286"/>
                  <a:pt x="143583" y="20177"/>
                  <a:pt x="0" y="86931"/>
                </a:cubicBez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9601" name="Oval 9600">
            <a:extLst>
              <a:ext uri="{FF2B5EF4-FFF2-40B4-BE49-F238E27FC236}">
                <a16:creationId xmlns:a16="http://schemas.microsoft.com/office/drawing/2014/main" id="{CD9957AB-A59F-A5B9-6B2B-275A43BA9E33}"/>
              </a:ext>
            </a:extLst>
          </p:cNvPr>
          <p:cNvSpPr/>
          <p:nvPr/>
        </p:nvSpPr>
        <p:spPr bwMode="auto">
          <a:xfrm>
            <a:off x="1509490" y="4079079"/>
            <a:ext cx="105800" cy="81836"/>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602" name="Rounded Rectangle 22">
            <a:extLst>
              <a:ext uri="{FF2B5EF4-FFF2-40B4-BE49-F238E27FC236}">
                <a16:creationId xmlns:a16="http://schemas.microsoft.com/office/drawing/2014/main" id="{788C9CFB-88ED-4A73-5672-07A9D2DE3466}"/>
              </a:ext>
            </a:extLst>
          </p:cNvPr>
          <p:cNvSpPr/>
          <p:nvPr/>
        </p:nvSpPr>
        <p:spPr bwMode="auto">
          <a:xfrm>
            <a:off x="1899057" y="4136919"/>
            <a:ext cx="182541" cy="215399"/>
          </a:xfrm>
          <a:prstGeom prst="roundRect">
            <a:avLst>
              <a:gd name="adj" fmla="val 29558"/>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603" name="Rounded Rectangle 23">
            <a:extLst>
              <a:ext uri="{FF2B5EF4-FFF2-40B4-BE49-F238E27FC236}">
                <a16:creationId xmlns:a16="http://schemas.microsoft.com/office/drawing/2014/main" id="{771733EB-4AC2-6DCD-C193-915753EE88FB}"/>
              </a:ext>
            </a:extLst>
          </p:cNvPr>
          <p:cNvSpPr/>
          <p:nvPr/>
        </p:nvSpPr>
        <p:spPr bwMode="auto">
          <a:xfrm>
            <a:off x="1899056" y="4392178"/>
            <a:ext cx="182541" cy="484582"/>
          </a:xfrm>
          <a:prstGeom prst="roundRect">
            <a:avLst>
              <a:gd name="adj" fmla="val 29558"/>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604" name="TextBox 9603">
            <a:extLst>
              <a:ext uri="{FF2B5EF4-FFF2-40B4-BE49-F238E27FC236}">
                <a16:creationId xmlns:a16="http://schemas.microsoft.com/office/drawing/2014/main" id="{9491DC16-A3CC-963A-3B2B-D32E2622C7E1}"/>
              </a:ext>
            </a:extLst>
          </p:cNvPr>
          <p:cNvSpPr txBox="1"/>
          <p:nvPr/>
        </p:nvSpPr>
        <p:spPr bwMode="auto">
          <a:xfrm>
            <a:off x="593293" y="3566410"/>
            <a:ext cx="71791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HER2</a:t>
            </a:r>
          </a:p>
        </p:txBody>
      </p:sp>
      <p:sp>
        <p:nvSpPr>
          <p:cNvPr id="9605" name="TextBox 9604">
            <a:extLst>
              <a:ext uri="{FF2B5EF4-FFF2-40B4-BE49-F238E27FC236}">
                <a16:creationId xmlns:a16="http://schemas.microsoft.com/office/drawing/2014/main" id="{3FAEC032-9E0C-B6D4-BC19-12EC9BAC52C7}"/>
              </a:ext>
            </a:extLst>
          </p:cNvPr>
          <p:cNvSpPr txBox="1"/>
          <p:nvPr/>
        </p:nvSpPr>
        <p:spPr bwMode="auto">
          <a:xfrm>
            <a:off x="1088963" y="3574348"/>
            <a:ext cx="71791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HER3</a:t>
            </a:r>
          </a:p>
        </p:txBody>
      </p:sp>
      <p:sp>
        <p:nvSpPr>
          <p:cNvPr id="9606" name="TextBox 9605">
            <a:extLst>
              <a:ext uri="{FF2B5EF4-FFF2-40B4-BE49-F238E27FC236}">
                <a16:creationId xmlns:a16="http://schemas.microsoft.com/office/drawing/2014/main" id="{E5A15C4F-88BB-240A-2A55-D462B2E7ED3A}"/>
              </a:ext>
            </a:extLst>
          </p:cNvPr>
          <p:cNvSpPr txBox="1"/>
          <p:nvPr/>
        </p:nvSpPr>
        <p:spPr bwMode="auto">
          <a:xfrm>
            <a:off x="1806880" y="3201611"/>
            <a:ext cx="71791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NRG1</a:t>
            </a:r>
          </a:p>
        </p:txBody>
      </p:sp>
      <p:sp>
        <p:nvSpPr>
          <p:cNvPr id="9607" name="TextBox 9606">
            <a:extLst>
              <a:ext uri="{FF2B5EF4-FFF2-40B4-BE49-F238E27FC236}">
                <a16:creationId xmlns:a16="http://schemas.microsoft.com/office/drawing/2014/main" id="{5772A6C7-A195-2E05-59A0-4E6F3B9E3BDE}"/>
              </a:ext>
            </a:extLst>
          </p:cNvPr>
          <p:cNvSpPr txBox="1"/>
          <p:nvPr/>
        </p:nvSpPr>
        <p:spPr bwMode="auto">
          <a:xfrm>
            <a:off x="1962224" y="4321858"/>
            <a:ext cx="11448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NRG1 fusion</a:t>
            </a:r>
          </a:p>
        </p:txBody>
      </p:sp>
      <p:sp>
        <p:nvSpPr>
          <p:cNvPr id="9608" name="TextBox 9607">
            <a:extLst>
              <a:ext uri="{FF2B5EF4-FFF2-40B4-BE49-F238E27FC236}">
                <a16:creationId xmlns:a16="http://schemas.microsoft.com/office/drawing/2014/main" id="{C2B74915-81A5-BB3C-8C2D-255760558958}"/>
              </a:ext>
            </a:extLst>
          </p:cNvPr>
          <p:cNvSpPr txBox="1"/>
          <p:nvPr/>
        </p:nvSpPr>
        <p:spPr bwMode="auto">
          <a:xfrm>
            <a:off x="2076573" y="3536934"/>
            <a:ext cx="114489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EGF-like domain</a:t>
            </a:r>
          </a:p>
        </p:txBody>
      </p:sp>
      <p:sp>
        <p:nvSpPr>
          <p:cNvPr id="9609" name="TextBox 9608">
            <a:extLst>
              <a:ext uri="{FF2B5EF4-FFF2-40B4-BE49-F238E27FC236}">
                <a16:creationId xmlns:a16="http://schemas.microsoft.com/office/drawing/2014/main" id="{52F41EBF-E8FB-2597-8F8D-39DAE4C0C909}"/>
              </a:ext>
            </a:extLst>
          </p:cNvPr>
          <p:cNvSpPr txBox="1"/>
          <p:nvPr/>
        </p:nvSpPr>
        <p:spPr bwMode="auto">
          <a:xfrm>
            <a:off x="61404" y="5600199"/>
            <a:ext cx="229471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PI3K/AKT</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(cell proliferation/survival)</a:t>
            </a:r>
          </a:p>
        </p:txBody>
      </p:sp>
      <p:grpSp>
        <p:nvGrpSpPr>
          <p:cNvPr id="9610" name="Group 9609">
            <a:extLst>
              <a:ext uri="{FF2B5EF4-FFF2-40B4-BE49-F238E27FC236}">
                <a16:creationId xmlns:a16="http://schemas.microsoft.com/office/drawing/2014/main" id="{3DD114BF-63D1-BF4E-2BB7-1F967C247413}"/>
              </a:ext>
            </a:extLst>
          </p:cNvPr>
          <p:cNvGrpSpPr/>
          <p:nvPr/>
        </p:nvGrpSpPr>
        <p:grpSpPr>
          <a:xfrm>
            <a:off x="741442" y="4978964"/>
            <a:ext cx="277770" cy="215444"/>
            <a:chOff x="1577607" y="4739663"/>
            <a:chExt cx="277770" cy="215444"/>
          </a:xfrm>
        </p:grpSpPr>
        <p:sp>
          <p:nvSpPr>
            <p:cNvPr id="9611" name="Hexagon 9610">
              <a:extLst>
                <a:ext uri="{FF2B5EF4-FFF2-40B4-BE49-F238E27FC236}">
                  <a16:creationId xmlns:a16="http://schemas.microsoft.com/office/drawing/2014/main" id="{A3D8F98A-C153-648B-FE29-976B490F0050}"/>
                </a:ext>
              </a:extLst>
            </p:cNvPr>
            <p:cNvSpPr/>
            <p:nvPr/>
          </p:nvSpPr>
          <p:spPr bwMode="auto">
            <a:xfrm>
              <a:off x="1654429" y="4795185"/>
              <a:ext cx="115895" cy="104400"/>
            </a:xfrm>
            <a:prstGeom prst="hexagon">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612" name="TextBox 9611">
              <a:extLst>
                <a:ext uri="{FF2B5EF4-FFF2-40B4-BE49-F238E27FC236}">
                  <a16:creationId xmlns:a16="http://schemas.microsoft.com/office/drawing/2014/main" id="{1B3F4FBB-1ED6-BE0D-C8D6-09C410446E8A}"/>
                </a:ext>
              </a:extLst>
            </p:cNvPr>
            <p:cNvSpPr txBox="1"/>
            <p:nvPr/>
          </p:nvSpPr>
          <p:spPr bwMode="auto">
            <a:xfrm>
              <a:off x="1577607" y="4739663"/>
              <a:ext cx="2777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
              </a:r>
            </a:p>
          </p:txBody>
        </p:sp>
      </p:grpSp>
      <p:cxnSp>
        <p:nvCxnSpPr>
          <p:cNvPr id="9613" name="Straight Connector 9612">
            <a:extLst>
              <a:ext uri="{FF2B5EF4-FFF2-40B4-BE49-F238E27FC236}">
                <a16:creationId xmlns:a16="http://schemas.microsoft.com/office/drawing/2014/main" id="{DCACD844-3072-0709-5788-85DEE1EA7E84}"/>
              </a:ext>
            </a:extLst>
          </p:cNvPr>
          <p:cNvCxnSpPr>
            <a:cxnSpLocks/>
          </p:cNvCxnSpPr>
          <p:nvPr/>
        </p:nvCxnSpPr>
        <p:spPr bwMode="auto">
          <a:xfrm flipH="1">
            <a:off x="3771542" y="4478837"/>
            <a:ext cx="0" cy="365760"/>
          </a:xfrm>
          <a:prstGeom prst="line">
            <a:avLst/>
          </a:prstGeom>
          <a:noFill/>
          <a:ln w="76200" cap="flat" cmpd="sng" algn="ctr">
            <a:solidFill>
              <a:schemeClr val="bg1"/>
            </a:solidFill>
            <a:prstDash val="solid"/>
            <a:round/>
            <a:headEnd type="none" w="med" len="med"/>
            <a:tailEnd type="none" w="med" len="med"/>
          </a:ln>
          <a:effectLst/>
        </p:spPr>
      </p:cxnSp>
      <p:cxnSp>
        <p:nvCxnSpPr>
          <p:cNvPr id="9614" name="Straight Connector 9613">
            <a:extLst>
              <a:ext uri="{FF2B5EF4-FFF2-40B4-BE49-F238E27FC236}">
                <a16:creationId xmlns:a16="http://schemas.microsoft.com/office/drawing/2014/main" id="{E859999C-50EA-B19A-AAEF-9A25DEF64F9C}"/>
              </a:ext>
            </a:extLst>
          </p:cNvPr>
          <p:cNvCxnSpPr>
            <a:cxnSpLocks/>
          </p:cNvCxnSpPr>
          <p:nvPr/>
        </p:nvCxnSpPr>
        <p:spPr bwMode="auto">
          <a:xfrm flipH="1">
            <a:off x="4455040" y="4476474"/>
            <a:ext cx="0" cy="365760"/>
          </a:xfrm>
          <a:prstGeom prst="line">
            <a:avLst/>
          </a:prstGeom>
          <a:noFill/>
          <a:ln w="76200" cap="flat" cmpd="sng" algn="ctr">
            <a:solidFill>
              <a:schemeClr val="bg1"/>
            </a:solidFill>
            <a:prstDash val="solid"/>
            <a:round/>
            <a:headEnd type="none" w="med" len="med"/>
            <a:tailEnd type="none" w="med" len="med"/>
          </a:ln>
          <a:effectLst/>
        </p:spPr>
      </p:cxnSp>
      <p:sp>
        <p:nvSpPr>
          <p:cNvPr id="9615" name="Oval 9614">
            <a:extLst>
              <a:ext uri="{FF2B5EF4-FFF2-40B4-BE49-F238E27FC236}">
                <a16:creationId xmlns:a16="http://schemas.microsoft.com/office/drawing/2014/main" id="{36F8B102-8428-AC6C-B747-73FB90CE19CE}"/>
              </a:ext>
            </a:extLst>
          </p:cNvPr>
          <p:cNvSpPr/>
          <p:nvPr/>
        </p:nvSpPr>
        <p:spPr bwMode="auto">
          <a:xfrm>
            <a:off x="5081904" y="3178005"/>
            <a:ext cx="105800" cy="81836"/>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616" name="Oval 9615">
            <a:extLst>
              <a:ext uri="{FF2B5EF4-FFF2-40B4-BE49-F238E27FC236}">
                <a16:creationId xmlns:a16="http://schemas.microsoft.com/office/drawing/2014/main" id="{C95D155B-A148-DCC8-2301-7E95EDB7ABDC}"/>
              </a:ext>
            </a:extLst>
          </p:cNvPr>
          <p:cNvSpPr/>
          <p:nvPr/>
        </p:nvSpPr>
        <p:spPr bwMode="auto">
          <a:xfrm>
            <a:off x="4859938" y="3218170"/>
            <a:ext cx="105800" cy="81836"/>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617" name="Oval 9616">
            <a:extLst>
              <a:ext uri="{FF2B5EF4-FFF2-40B4-BE49-F238E27FC236}">
                <a16:creationId xmlns:a16="http://schemas.microsoft.com/office/drawing/2014/main" id="{DDC89D04-7EE0-B6F7-740D-10B6830B00B4}"/>
              </a:ext>
            </a:extLst>
          </p:cNvPr>
          <p:cNvSpPr/>
          <p:nvPr/>
        </p:nvSpPr>
        <p:spPr bwMode="auto">
          <a:xfrm>
            <a:off x="4912838" y="3400630"/>
            <a:ext cx="105800" cy="81836"/>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9618" name="Straight Connector 9617">
            <a:extLst>
              <a:ext uri="{FF2B5EF4-FFF2-40B4-BE49-F238E27FC236}">
                <a16:creationId xmlns:a16="http://schemas.microsoft.com/office/drawing/2014/main" id="{7DFD287B-6E78-58D3-44B5-B4187EF2EC46}"/>
              </a:ext>
            </a:extLst>
          </p:cNvPr>
          <p:cNvCxnSpPr>
            <a:cxnSpLocks/>
          </p:cNvCxnSpPr>
          <p:nvPr/>
        </p:nvCxnSpPr>
        <p:spPr bwMode="auto">
          <a:xfrm>
            <a:off x="5220204" y="3786006"/>
            <a:ext cx="0" cy="1147431"/>
          </a:xfrm>
          <a:prstGeom prst="line">
            <a:avLst/>
          </a:prstGeom>
          <a:noFill/>
          <a:ln w="28575" cap="flat" cmpd="sng" algn="ctr">
            <a:solidFill>
              <a:schemeClr val="bg1"/>
            </a:solidFill>
            <a:prstDash val="solid"/>
            <a:round/>
            <a:headEnd type="none" w="med" len="med"/>
            <a:tailEnd type="none" w="med" len="med"/>
          </a:ln>
          <a:effectLst/>
        </p:spPr>
      </p:cxnSp>
      <p:sp>
        <p:nvSpPr>
          <p:cNvPr id="9619" name="Freeform 10170">
            <a:extLst>
              <a:ext uri="{FF2B5EF4-FFF2-40B4-BE49-F238E27FC236}">
                <a16:creationId xmlns:a16="http://schemas.microsoft.com/office/drawing/2014/main" id="{BDBA4822-1EB4-BF69-68CE-3EBFDC1569FD}"/>
              </a:ext>
            </a:extLst>
          </p:cNvPr>
          <p:cNvSpPr/>
          <p:nvPr/>
        </p:nvSpPr>
        <p:spPr bwMode="auto">
          <a:xfrm>
            <a:off x="5167304" y="3765101"/>
            <a:ext cx="333549" cy="254839"/>
          </a:xfrm>
          <a:custGeom>
            <a:avLst/>
            <a:gdLst>
              <a:gd name="connsiteX0" fmla="*/ 0 w 219154"/>
              <a:gd name="connsiteY0" fmla="*/ 253160 h 253160"/>
              <a:gd name="connsiteX1" fmla="*/ 219154 w 219154"/>
              <a:gd name="connsiteY1" fmla="*/ 253160 h 253160"/>
              <a:gd name="connsiteX2" fmla="*/ 219154 w 219154"/>
              <a:gd name="connsiteY2" fmla="*/ 0 h 253160"/>
              <a:gd name="connsiteX0" fmla="*/ 0 w 314876"/>
              <a:gd name="connsiteY0" fmla="*/ 253160 h 253160"/>
              <a:gd name="connsiteX1" fmla="*/ 219154 w 314876"/>
              <a:gd name="connsiteY1" fmla="*/ 253160 h 253160"/>
              <a:gd name="connsiteX2" fmla="*/ 219154 w 314876"/>
              <a:gd name="connsiteY2" fmla="*/ 0 h 253160"/>
              <a:gd name="connsiteX0" fmla="*/ 0 w 342917"/>
              <a:gd name="connsiteY0" fmla="*/ 253160 h 253160"/>
              <a:gd name="connsiteX1" fmla="*/ 219154 w 342917"/>
              <a:gd name="connsiteY1" fmla="*/ 253160 h 253160"/>
              <a:gd name="connsiteX2" fmla="*/ 219154 w 342917"/>
              <a:gd name="connsiteY2" fmla="*/ 0 h 253160"/>
              <a:gd name="connsiteX0" fmla="*/ 0 w 333971"/>
              <a:gd name="connsiteY0" fmla="*/ 253160 h 253160"/>
              <a:gd name="connsiteX1" fmla="*/ 219154 w 333971"/>
              <a:gd name="connsiteY1" fmla="*/ 253160 h 253160"/>
              <a:gd name="connsiteX2" fmla="*/ 219154 w 333971"/>
              <a:gd name="connsiteY2" fmla="*/ 0 h 253160"/>
              <a:gd name="connsiteX0" fmla="*/ 0 w 351879"/>
              <a:gd name="connsiteY0" fmla="*/ 253160 h 256939"/>
              <a:gd name="connsiteX1" fmla="*/ 245604 w 351879"/>
              <a:gd name="connsiteY1" fmla="*/ 256939 h 256939"/>
              <a:gd name="connsiteX2" fmla="*/ 219154 w 351879"/>
              <a:gd name="connsiteY2" fmla="*/ 0 h 256939"/>
              <a:gd name="connsiteX0" fmla="*/ 0 w 349251"/>
              <a:gd name="connsiteY0" fmla="*/ 253160 h 253160"/>
              <a:gd name="connsiteX1" fmla="*/ 241826 w 349251"/>
              <a:gd name="connsiteY1" fmla="*/ 249382 h 253160"/>
              <a:gd name="connsiteX2" fmla="*/ 219154 w 349251"/>
              <a:gd name="connsiteY2" fmla="*/ 0 h 253160"/>
              <a:gd name="connsiteX0" fmla="*/ 0 w 330961"/>
              <a:gd name="connsiteY0" fmla="*/ 253160 h 253160"/>
              <a:gd name="connsiteX1" fmla="*/ 241826 w 330961"/>
              <a:gd name="connsiteY1" fmla="*/ 249382 h 253160"/>
              <a:gd name="connsiteX2" fmla="*/ 219154 w 330961"/>
              <a:gd name="connsiteY2" fmla="*/ 0 h 253160"/>
              <a:gd name="connsiteX0" fmla="*/ 0 w 333549"/>
              <a:gd name="connsiteY0" fmla="*/ 253160 h 253160"/>
              <a:gd name="connsiteX1" fmla="*/ 245604 w 333549"/>
              <a:gd name="connsiteY1" fmla="*/ 253160 h 253160"/>
              <a:gd name="connsiteX2" fmla="*/ 219154 w 333549"/>
              <a:gd name="connsiteY2" fmla="*/ 0 h 253160"/>
              <a:gd name="connsiteX0" fmla="*/ 0 w 333549"/>
              <a:gd name="connsiteY0" fmla="*/ 253160 h 254839"/>
              <a:gd name="connsiteX1" fmla="*/ 245604 w 333549"/>
              <a:gd name="connsiteY1" fmla="*/ 253160 h 254839"/>
              <a:gd name="connsiteX2" fmla="*/ 219154 w 333549"/>
              <a:gd name="connsiteY2" fmla="*/ 0 h 254839"/>
            </a:gdLst>
            <a:ahLst/>
            <a:cxnLst>
              <a:cxn ang="0">
                <a:pos x="connsiteX0" y="connsiteY0"/>
              </a:cxn>
              <a:cxn ang="0">
                <a:pos x="connsiteX1" y="connsiteY1"/>
              </a:cxn>
              <a:cxn ang="0">
                <a:pos x="connsiteX2" y="connsiteY2"/>
              </a:cxn>
            </a:cxnLst>
            <a:rect l="l" t="t" r="r" b="b"/>
            <a:pathLst>
              <a:path w="333549" h="254839">
                <a:moveTo>
                  <a:pt x="0" y="253160"/>
                </a:moveTo>
                <a:cubicBezTo>
                  <a:pt x="81868" y="253160"/>
                  <a:pt x="103280" y="256939"/>
                  <a:pt x="245604" y="253160"/>
                </a:cubicBezTo>
                <a:cubicBezTo>
                  <a:pt x="419416" y="149880"/>
                  <a:pt x="294724" y="8817"/>
                  <a:pt x="219154" y="0"/>
                </a:cubicBezTo>
              </a:path>
            </a:pathLst>
          </a:custGeom>
          <a:noFill/>
          <a:ln w="28575">
            <a:solidFill>
              <a:schemeClr val="bg1"/>
            </a:solidFill>
            <a:prstDash val="sysDot"/>
            <a:miter lim="800000"/>
            <a:headEnd type="none" w="med" len="med"/>
            <a:tailEnd type="triangle" w="med" len="me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9620" name="Oval 9619">
            <a:extLst>
              <a:ext uri="{FF2B5EF4-FFF2-40B4-BE49-F238E27FC236}">
                <a16:creationId xmlns:a16="http://schemas.microsoft.com/office/drawing/2014/main" id="{5C28CDFC-10AA-1F02-E313-FF61B7FEF31D}"/>
              </a:ext>
            </a:extLst>
          </p:cNvPr>
          <p:cNvSpPr/>
          <p:nvPr/>
        </p:nvSpPr>
        <p:spPr bwMode="auto">
          <a:xfrm>
            <a:off x="5167304" y="3770055"/>
            <a:ext cx="105800" cy="81836"/>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621" name="Down Arrow 10172">
            <a:extLst>
              <a:ext uri="{FF2B5EF4-FFF2-40B4-BE49-F238E27FC236}">
                <a16:creationId xmlns:a16="http://schemas.microsoft.com/office/drawing/2014/main" id="{A269B19C-F414-0935-9D48-CB4D767E9B87}"/>
              </a:ext>
            </a:extLst>
          </p:cNvPr>
          <p:cNvSpPr/>
          <p:nvPr/>
        </p:nvSpPr>
        <p:spPr bwMode="auto">
          <a:xfrm>
            <a:off x="3791714" y="5190376"/>
            <a:ext cx="302281" cy="434529"/>
          </a:xfrm>
          <a:prstGeom prst="downArrow">
            <a:avLst>
              <a:gd name="adj1" fmla="val 50000"/>
              <a:gd name="adj2" fmla="val 57500"/>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622" name="Rounded Rectangle 10182">
            <a:extLst>
              <a:ext uri="{FF2B5EF4-FFF2-40B4-BE49-F238E27FC236}">
                <a16:creationId xmlns:a16="http://schemas.microsoft.com/office/drawing/2014/main" id="{B27F2B3B-F16C-38F2-781C-FB40C7CC6D54}"/>
              </a:ext>
            </a:extLst>
          </p:cNvPr>
          <p:cNvSpPr/>
          <p:nvPr/>
        </p:nvSpPr>
        <p:spPr bwMode="auto">
          <a:xfrm>
            <a:off x="3651912" y="4753922"/>
            <a:ext cx="239260" cy="384964"/>
          </a:xfrm>
          <a:prstGeom prst="roundRect">
            <a:avLst>
              <a:gd name="adj" fmla="val 29558"/>
            </a:avLst>
          </a:prstGeom>
          <a:solidFill>
            <a:schemeClr val="accent3">
              <a:lumMod val="20000"/>
              <a:lumOff val="80000"/>
            </a:scheme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623" name="Rounded Rectangle 10183">
            <a:extLst>
              <a:ext uri="{FF2B5EF4-FFF2-40B4-BE49-F238E27FC236}">
                <a16:creationId xmlns:a16="http://schemas.microsoft.com/office/drawing/2014/main" id="{0EF11DA2-EA12-1F0C-F9CD-057EBE815F8B}"/>
              </a:ext>
            </a:extLst>
          </p:cNvPr>
          <p:cNvSpPr/>
          <p:nvPr/>
        </p:nvSpPr>
        <p:spPr bwMode="auto">
          <a:xfrm>
            <a:off x="4370941" y="4753922"/>
            <a:ext cx="162210" cy="384964"/>
          </a:xfrm>
          <a:prstGeom prst="roundRect">
            <a:avLst>
              <a:gd name="adj" fmla="val 29558"/>
            </a:avLst>
          </a:prstGeom>
          <a:solidFill>
            <a:schemeClr val="accent5">
              <a:lumMod val="60000"/>
              <a:lumOff val="40000"/>
            </a:scheme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624" name="Rounded Rectangle 10198">
            <a:extLst>
              <a:ext uri="{FF2B5EF4-FFF2-40B4-BE49-F238E27FC236}">
                <a16:creationId xmlns:a16="http://schemas.microsoft.com/office/drawing/2014/main" id="{3182B42C-1F00-34D4-DBFF-8629D730C769}"/>
              </a:ext>
            </a:extLst>
          </p:cNvPr>
          <p:cNvSpPr/>
          <p:nvPr/>
        </p:nvSpPr>
        <p:spPr bwMode="auto">
          <a:xfrm>
            <a:off x="5117012" y="4136919"/>
            <a:ext cx="182541" cy="215399"/>
          </a:xfrm>
          <a:prstGeom prst="roundRect">
            <a:avLst>
              <a:gd name="adj" fmla="val 29558"/>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625" name="Rounded Rectangle 10199">
            <a:extLst>
              <a:ext uri="{FF2B5EF4-FFF2-40B4-BE49-F238E27FC236}">
                <a16:creationId xmlns:a16="http://schemas.microsoft.com/office/drawing/2014/main" id="{B1017CB7-83E2-396B-3DBA-6F30C2DCAAAA}"/>
              </a:ext>
            </a:extLst>
          </p:cNvPr>
          <p:cNvSpPr/>
          <p:nvPr/>
        </p:nvSpPr>
        <p:spPr bwMode="auto">
          <a:xfrm>
            <a:off x="5117011" y="4392178"/>
            <a:ext cx="182541" cy="484582"/>
          </a:xfrm>
          <a:prstGeom prst="roundRect">
            <a:avLst>
              <a:gd name="adj" fmla="val 29558"/>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626" name="TextBox 9625">
            <a:extLst>
              <a:ext uri="{FF2B5EF4-FFF2-40B4-BE49-F238E27FC236}">
                <a16:creationId xmlns:a16="http://schemas.microsoft.com/office/drawing/2014/main" id="{C77AEBE3-CBEB-DCB2-52EA-BE530099208D}"/>
              </a:ext>
            </a:extLst>
          </p:cNvPr>
          <p:cNvSpPr txBox="1"/>
          <p:nvPr/>
        </p:nvSpPr>
        <p:spPr bwMode="auto">
          <a:xfrm>
            <a:off x="2956701" y="4321858"/>
            <a:ext cx="71791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HER2</a:t>
            </a:r>
          </a:p>
        </p:txBody>
      </p:sp>
      <p:sp>
        <p:nvSpPr>
          <p:cNvPr id="9627" name="TextBox 9626">
            <a:extLst>
              <a:ext uri="{FF2B5EF4-FFF2-40B4-BE49-F238E27FC236}">
                <a16:creationId xmlns:a16="http://schemas.microsoft.com/office/drawing/2014/main" id="{C53AB067-9F2A-29EB-2134-061789DC7D07}"/>
              </a:ext>
            </a:extLst>
          </p:cNvPr>
          <p:cNvSpPr txBox="1"/>
          <p:nvPr/>
        </p:nvSpPr>
        <p:spPr bwMode="auto">
          <a:xfrm>
            <a:off x="4561742" y="4321858"/>
            <a:ext cx="71791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HER3</a:t>
            </a:r>
          </a:p>
        </p:txBody>
      </p:sp>
      <p:sp>
        <p:nvSpPr>
          <p:cNvPr id="9628" name="TextBox 9627">
            <a:extLst>
              <a:ext uri="{FF2B5EF4-FFF2-40B4-BE49-F238E27FC236}">
                <a16:creationId xmlns:a16="http://schemas.microsoft.com/office/drawing/2014/main" id="{6EE47E31-78C9-5C25-254B-209CBCC79E1F}"/>
              </a:ext>
            </a:extLst>
          </p:cNvPr>
          <p:cNvSpPr txBox="1"/>
          <p:nvPr/>
        </p:nvSpPr>
        <p:spPr bwMode="auto">
          <a:xfrm>
            <a:off x="4973440" y="3242339"/>
            <a:ext cx="71791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NRG1</a:t>
            </a:r>
          </a:p>
        </p:txBody>
      </p:sp>
      <p:sp>
        <p:nvSpPr>
          <p:cNvPr id="9629" name="TextBox 9628">
            <a:extLst>
              <a:ext uri="{FF2B5EF4-FFF2-40B4-BE49-F238E27FC236}">
                <a16:creationId xmlns:a16="http://schemas.microsoft.com/office/drawing/2014/main" id="{E5EFD87E-E3D7-49E0-96BD-247240C894C4}"/>
              </a:ext>
            </a:extLst>
          </p:cNvPr>
          <p:cNvSpPr txBox="1"/>
          <p:nvPr/>
        </p:nvSpPr>
        <p:spPr bwMode="auto">
          <a:xfrm>
            <a:off x="2795495" y="5600199"/>
            <a:ext cx="229471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PI3K/AKT</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(cell proliferation/survival)</a:t>
            </a:r>
          </a:p>
        </p:txBody>
      </p:sp>
      <p:sp>
        <p:nvSpPr>
          <p:cNvPr id="9630" name="Cross 9629">
            <a:extLst>
              <a:ext uri="{FF2B5EF4-FFF2-40B4-BE49-F238E27FC236}">
                <a16:creationId xmlns:a16="http://schemas.microsoft.com/office/drawing/2014/main" id="{1D3A9766-EB4A-7F25-2109-EE5FF7DEBE87}"/>
              </a:ext>
            </a:extLst>
          </p:cNvPr>
          <p:cNvSpPr/>
          <p:nvPr/>
        </p:nvSpPr>
        <p:spPr bwMode="auto">
          <a:xfrm rot="18900000">
            <a:off x="3291947" y="5405443"/>
            <a:ext cx="1056769" cy="1056769"/>
          </a:xfrm>
          <a:prstGeom prst="plus">
            <a:avLst>
              <a:gd name="adj" fmla="val 42680"/>
            </a:avLst>
          </a:prstGeom>
          <a:solidFill>
            <a:srgbClr val="455560"/>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631" name="TextBox 9630">
            <a:extLst>
              <a:ext uri="{FF2B5EF4-FFF2-40B4-BE49-F238E27FC236}">
                <a16:creationId xmlns:a16="http://schemas.microsoft.com/office/drawing/2014/main" id="{CB4F4065-3415-FB44-91BC-02E8DB178D6A}"/>
              </a:ext>
            </a:extLst>
          </p:cNvPr>
          <p:cNvSpPr txBox="1"/>
          <p:nvPr/>
        </p:nvSpPr>
        <p:spPr bwMode="auto">
          <a:xfrm>
            <a:off x="3946314" y="2647087"/>
            <a:ext cx="1137440" cy="276999"/>
          </a:xfrm>
          <a:prstGeom prst="rect">
            <a:avLst/>
          </a:prstGeom>
          <a:noFill/>
          <a:ln>
            <a:noFill/>
          </a:ln>
        </p:spPr>
        <p:txBody>
          <a:bodyPr wrap="square" lIns="0" r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Zenocutuzumab</a:t>
            </a:r>
          </a:p>
        </p:txBody>
      </p:sp>
      <p:grpSp>
        <p:nvGrpSpPr>
          <p:cNvPr id="9632" name="Group 9631">
            <a:extLst>
              <a:ext uri="{FF2B5EF4-FFF2-40B4-BE49-F238E27FC236}">
                <a16:creationId xmlns:a16="http://schemas.microsoft.com/office/drawing/2014/main" id="{1891DE80-F9EE-767E-58CF-DDEE63CEB926}"/>
              </a:ext>
            </a:extLst>
          </p:cNvPr>
          <p:cNvGrpSpPr/>
          <p:nvPr/>
        </p:nvGrpSpPr>
        <p:grpSpPr>
          <a:xfrm>
            <a:off x="3470524" y="3839974"/>
            <a:ext cx="482436" cy="726271"/>
            <a:chOff x="3522564" y="3705247"/>
            <a:chExt cx="482436" cy="726271"/>
          </a:xfrm>
        </p:grpSpPr>
        <p:grpSp>
          <p:nvGrpSpPr>
            <p:cNvPr id="9633" name="Group 9632">
              <a:extLst>
                <a:ext uri="{FF2B5EF4-FFF2-40B4-BE49-F238E27FC236}">
                  <a16:creationId xmlns:a16="http://schemas.microsoft.com/office/drawing/2014/main" id="{01675B5F-B0F3-FF7B-0BBA-E6D8B03DCD89}"/>
                </a:ext>
              </a:extLst>
            </p:cNvPr>
            <p:cNvGrpSpPr/>
            <p:nvPr/>
          </p:nvGrpSpPr>
          <p:grpSpPr>
            <a:xfrm>
              <a:off x="3522564" y="3705247"/>
              <a:ext cx="427177" cy="726271"/>
              <a:chOff x="748129" y="3705247"/>
              <a:chExt cx="427177" cy="726271"/>
            </a:xfrm>
          </p:grpSpPr>
          <p:sp>
            <p:nvSpPr>
              <p:cNvPr id="9635" name="Rounded Rectangle 10185">
                <a:extLst>
                  <a:ext uri="{FF2B5EF4-FFF2-40B4-BE49-F238E27FC236}">
                    <a16:creationId xmlns:a16="http://schemas.microsoft.com/office/drawing/2014/main" id="{E489E12B-D746-8283-280C-3EA3F013F247}"/>
                  </a:ext>
                </a:extLst>
              </p:cNvPr>
              <p:cNvSpPr/>
              <p:nvPr/>
            </p:nvSpPr>
            <p:spPr bwMode="auto">
              <a:xfrm rot="16200000">
                <a:off x="838820" y="3614556"/>
                <a:ext cx="239260" cy="420642"/>
              </a:xfrm>
              <a:prstGeom prst="roundRect">
                <a:avLst>
                  <a:gd name="adj" fmla="val 29558"/>
                </a:avLst>
              </a:prstGeom>
              <a:solidFill>
                <a:schemeClr val="accent3">
                  <a:lumMod val="20000"/>
                  <a:lumOff val="80000"/>
                </a:scheme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636" name="Rounded Rectangle 10186">
                <a:extLst>
                  <a:ext uri="{FF2B5EF4-FFF2-40B4-BE49-F238E27FC236}">
                    <a16:creationId xmlns:a16="http://schemas.microsoft.com/office/drawing/2014/main" id="{B588AA9D-C3F8-7301-D009-5201565C9CD6}"/>
                  </a:ext>
                </a:extLst>
              </p:cNvPr>
              <p:cNvSpPr/>
              <p:nvPr/>
            </p:nvSpPr>
            <p:spPr bwMode="auto">
              <a:xfrm rot="16200000">
                <a:off x="844318" y="3908058"/>
                <a:ext cx="239260" cy="420642"/>
              </a:xfrm>
              <a:prstGeom prst="roundRect">
                <a:avLst>
                  <a:gd name="adj" fmla="val 29558"/>
                </a:avLst>
              </a:prstGeom>
              <a:solidFill>
                <a:schemeClr val="accent3">
                  <a:lumMod val="20000"/>
                  <a:lumOff val="80000"/>
                </a:scheme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637" name="Rounded Rectangle 10187">
                <a:extLst>
                  <a:ext uri="{FF2B5EF4-FFF2-40B4-BE49-F238E27FC236}">
                    <a16:creationId xmlns:a16="http://schemas.microsoft.com/office/drawing/2014/main" id="{FEB70A42-3C04-6CEF-216F-09B2DCA9E8B5}"/>
                  </a:ext>
                </a:extLst>
              </p:cNvPr>
              <p:cNvSpPr/>
              <p:nvPr/>
            </p:nvSpPr>
            <p:spPr bwMode="auto">
              <a:xfrm>
                <a:off x="1001306" y="3739752"/>
                <a:ext cx="174000" cy="420642"/>
              </a:xfrm>
              <a:prstGeom prst="roundRect">
                <a:avLst>
                  <a:gd name="adj" fmla="val 29558"/>
                </a:avLst>
              </a:prstGeom>
              <a:solidFill>
                <a:schemeClr val="accent3">
                  <a:lumMod val="20000"/>
                  <a:lumOff val="80000"/>
                </a:scheme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638" name="Rounded Rectangle 10188">
                <a:extLst>
                  <a:ext uri="{FF2B5EF4-FFF2-40B4-BE49-F238E27FC236}">
                    <a16:creationId xmlns:a16="http://schemas.microsoft.com/office/drawing/2014/main" id="{B7A560A1-A806-8571-BEFD-30FEFABBBB93}"/>
                  </a:ext>
                </a:extLst>
              </p:cNvPr>
              <p:cNvSpPr/>
              <p:nvPr/>
            </p:nvSpPr>
            <p:spPr bwMode="auto">
              <a:xfrm rot="20080953">
                <a:off x="918264" y="4116308"/>
                <a:ext cx="150830" cy="315210"/>
              </a:xfrm>
              <a:prstGeom prst="roundRect">
                <a:avLst>
                  <a:gd name="adj" fmla="val 29558"/>
                </a:avLst>
              </a:prstGeom>
              <a:solidFill>
                <a:schemeClr val="accent3">
                  <a:lumMod val="20000"/>
                  <a:lumOff val="80000"/>
                </a:scheme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9634" name="Rounded Rectangle 10211">
              <a:extLst>
                <a:ext uri="{FF2B5EF4-FFF2-40B4-BE49-F238E27FC236}">
                  <a16:creationId xmlns:a16="http://schemas.microsoft.com/office/drawing/2014/main" id="{0ED84FE6-22D6-04CF-34A1-9D1CB901A3CF}"/>
                </a:ext>
              </a:extLst>
            </p:cNvPr>
            <p:cNvSpPr/>
            <p:nvPr/>
          </p:nvSpPr>
          <p:spPr bwMode="auto">
            <a:xfrm rot="5400000">
              <a:off x="3855025" y="3852556"/>
              <a:ext cx="90849" cy="209100"/>
            </a:xfrm>
            <a:prstGeom prst="roundRect">
              <a:avLst>
                <a:gd name="adj" fmla="val 29558"/>
              </a:avLst>
            </a:prstGeom>
            <a:solidFill>
              <a:schemeClr val="accent3">
                <a:lumMod val="20000"/>
                <a:lumOff val="80000"/>
              </a:scheme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639" name="Group 9638">
            <a:extLst>
              <a:ext uri="{FF2B5EF4-FFF2-40B4-BE49-F238E27FC236}">
                <a16:creationId xmlns:a16="http://schemas.microsoft.com/office/drawing/2014/main" id="{0537A503-463A-7B49-EE7D-89E56F765168}"/>
              </a:ext>
            </a:extLst>
          </p:cNvPr>
          <p:cNvGrpSpPr/>
          <p:nvPr/>
        </p:nvGrpSpPr>
        <p:grpSpPr>
          <a:xfrm>
            <a:off x="3338648" y="3560192"/>
            <a:ext cx="338377" cy="327721"/>
            <a:chOff x="3436542" y="3507285"/>
            <a:chExt cx="289973" cy="280841"/>
          </a:xfrm>
        </p:grpSpPr>
        <p:sp>
          <p:nvSpPr>
            <p:cNvPr id="9640" name="Oval 9639">
              <a:extLst>
                <a:ext uri="{FF2B5EF4-FFF2-40B4-BE49-F238E27FC236}">
                  <a16:creationId xmlns:a16="http://schemas.microsoft.com/office/drawing/2014/main" id="{8A3C257D-8ABC-6EFF-4D1D-9A0ADFD9BA92}"/>
                </a:ext>
              </a:extLst>
            </p:cNvPr>
            <p:cNvSpPr/>
            <p:nvPr/>
          </p:nvSpPr>
          <p:spPr bwMode="auto">
            <a:xfrm rot="16200000">
              <a:off x="3375940" y="3567887"/>
              <a:ext cx="280841" cy="159638"/>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641" name="Oval 9640">
              <a:extLst>
                <a:ext uri="{FF2B5EF4-FFF2-40B4-BE49-F238E27FC236}">
                  <a16:creationId xmlns:a16="http://schemas.microsoft.com/office/drawing/2014/main" id="{A7B80E39-6623-9121-94E8-7D9E1C36AA51}"/>
                </a:ext>
              </a:extLst>
            </p:cNvPr>
            <p:cNvSpPr/>
            <p:nvPr/>
          </p:nvSpPr>
          <p:spPr bwMode="auto">
            <a:xfrm rot="19800403">
              <a:off x="3445674" y="3612215"/>
              <a:ext cx="280841" cy="159638"/>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642" name="Group 9641">
            <a:extLst>
              <a:ext uri="{FF2B5EF4-FFF2-40B4-BE49-F238E27FC236}">
                <a16:creationId xmlns:a16="http://schemas.microsoft.com/office/drawing/2014/main" id="{E7EC4974-150B-3934-5E4B-EC68CA754960}"/>
              </a:ext>
            </a:extLst>
          </p:cNvPr>
          <p:cNvGrpSpPr/>
          <p:nvPr/>
        </p:nvGrpSpPr>
        <p:grpSpPr>
          <a:xfrm>
            <a:off x="3438491" y="2825864"/>
            <a:ext cx="814630" cy="883170"/>
            <a:chOff x="3437603" y="2684413"/>
            <a:chExt cx="814630" cy="883170"/>
          </a:xfrm>
        </p:grpSpPr>
        <p:sp>
          <p:nvSpPr>
            <p:cNvPr id="9643" name="Freeform 10231">
              <a:extLst>
                <a:ext uri="{FF2B5EF4-FFF2-40B4-BE49-F238E27FC236}">
                  <a16:creationId xmlns:a16="http://schemas.microsoft.com/office/drawing/2014/main" id="{48F7DC49-3CA0-70DB-7BA7-2D3356383B7F}"/>
                </a:ext>
              </a:extLst>
            </p:cNvPr>
            <p:cNvSpPr/>
            <p:nvPr/>
          </p:nvSpPr>
          <p:spPr bwMode="auto">
            <a:xfrm>
              <a:off x="3665952" y="3139998"/>
              <a:ext cx="179261" cy="174812"/>
            </a:xfrm>
            <a:custGeom>
              <a:avLst/>
              <a:gdLst>
                <a:gd name="connsiteX0" fmla="*/ 0 w 179261"/>
                <a:gd name="connsiteY0" fmla="*/ 174812 h 174812"/>
                <a:gd name="connsiteX1" fmla="*/ 161365 w 179261"/>
                <a:gd name="connsiteY1" fmla="*/ 134471 h 174812"/>
                <a:gd name="connsiteX2" fmla="*/ 168088 w 179261"/>
                <a:gd name="connsiteY2" fmla="*/ 0 h 174812"/>
              </a:gdLst>
              <a:ahLst/>
              <a:cxnLst>
                <a:cxn ang="0">
                  <a:pos x="connsiteX0" y="connsiteY0"/>
                </a:cxn>
                <a:cxn ang="0">
                  <a:pos x="connsiteX1" y="connsiteY1"/>
                </a:cxn>
                <a:cxn ang="0">
                  <a:pos x="connsiteX2" y="connsiteY2"/>
                </a:cxn>
              </a:cxnLst>
              <a:rect l="l" t="t" r="r" b="b"/>
              <a:pathLst>
                <a:path w="179261" h="174812">
                  <a:moveTo>
                    <a:pt x="0" y="174812"/>
                  </a:moveTo>
                  <a:cubicBezTo>
                    <a:pt x="66675" y="169209"/>
                    <a:pt x="133350" y="163606"/>
                    <a:pt x="161365" y="134471"/>
                  </a:cubicBezTo>
                  <a:cubicBezTo>
                    <a:pt x="189380" y="105336"/>
                    <a:pt x="178734" y="52668"/>
                    <a:pt x="168088" y="0"/>
                  </a:cubicBezTo>
                </a:path>
              </a:pathLst>
            </a:custGeom>
            <a:no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9644" name="Freeform 10232">
              <a:extLst>
                <a:ext uri="{FF2B5EF4-FFF2-40B4-BE49-F238E27FC236}">
                  <a16:creationId xmlns:a16="http://schemas.microsoft.com/office/drawing/2014/main" id="{6F8E9A35-8851-6649-99DF-D3EF056F9A7D}"/>
                </a:ext>
              </a:extLst>
            </p:cNvPr>
            <p:cNvSpPr/>
            <p:nvPr/>
          </p:nvSpPr>
          <p:spPr bwMode="auto">
            <a:xfrm flipH="1">
              <a:off x="3818456" y="3144017"/>
              <a:ext cx="179261" cy="174812"/>
            </a:xfrm>
            <a:custGeom>
              <a:avLst/>
              <a:gdLst>
                <a:gd name="connsiteX0" fmla="*/ 0 w 179261"/>
                <a:gd name="connsiteY0" fmla="*/ 174812 h 174812"/>
                <a:gd name="connsiteX1" fmla="*/ 161365 w 179261"/>
                <a:gd name="connsiteY1" fmla="*/ 134471 h 174812"/>
                <a:gd name="connsiteX2" fmla="*/ 168088 w 179261"/>
                <a:gd name="connsiteY2" fmla="*/ 0 h 174812"/>
              </a:gdLst>
              <a:ahLst/>
              <a:cxnLst>
                <a:cxn ang="0">
                  <a:pos x="connsiteX0" y="connsiteY0"/>
                </a:cxn>
                <a:cxn ang="0">
                  <a:pos x="connsiteX1" y="connsiteY1"/>
                </a:cxn>
                <a:cxn ang="0">
                  <a:pos x="connsiteX2" y="connsiteY2"/>
                </a:cxn>
              </a:cxnLst>
              <a:rect l="l" t="t" r="r" b="b"/>
              <a:pathLst>
                <a:path w="179261" h="174812">
                  <a:moveTo>
                    <a:pt x="0" y="174812"/>
                  </a:moveTo>
                  <a:cubicBezTo>
                    <a:pt x="66675" y="169209"/>
                    <a:pt x="133350" y="163606"/>
                    <a:pt x="161365" y="134471"/>
                  </a:cubicBezTo>
                  <a:cubicBezTo>
                    <a:pt x="189380" y="105336"/>
                    <a:pt x="178734" y="52668"/>
                    <a:pt x="168088" y="0"/>
                  </a:cubicBezTo>
                </a:path>
              </a:pathLst>
            </a:custGeom>
            <a:noFill/>
            <a:ln w="952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9645" name="Group 9644">
              <a:extLst>
                <a:ext uri="{FF2B5EF4-FFF2-40B4-BE49-F238E27FC236}">
                  <a16:creationId xmlns:a16="http://schemas.microsoft.com/office/drawing/2014/main" id="{F448D36E-2793-C13E-C21D-DFB486E996BD}"/>
                </a:ext>
              </a:extLst>
            </p:cNvPr>
            <p:cNvGrpSpPr/>
            <p:nvPr/>
          </p:nvGrpSpPr>
          <p:grpSpPr>
            <a:xfrm rot="10800000">
              <a:off x="3437603" y="3241956"/>
              <a:ext cx="324457" cy="314239"/>
              <a:chOff x="3436542" y="3507285"/>
              <a:chExt cx="289973" cy="280841"/>
            </a:xfrm>
            <a:solidFill>
              <a:schemeClr val="tx2"/>
            </a:solidFill>
          </p:grpSpPr>
          <p:sp>
            <p:nvSpPr>
              <p:cNvPr id="9655" name="Oval 9654">
                <a:extLst>
                  <a:ext uri="{FF2B5EF4-FFF2-40B4-BE49-F238E27FC236}">
                    <a16:creationId xmlns:a16="http://schemas.microsoft.com/office/drawing/2014/main" id="{FFD997BB-51EA-712E-C95F-32170C81989B}"/>
                  </a:ext>
                </a:extLst>
              </p:cNvPr>
              <p:cNvSpPr/>
              <p:nvPr/>
            </p:nvSpPr>
            <p:spPr bwMode="auto">
              <a:xfrm rot="16200000">
                <a:off x="3375940" y="3567887"/>
                <a:ext cx="280841" cy="159638"/>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656" name="Oval 9655">
                <a:extLst>
                  <a:ext uri="{FF2B5EF4-FFF2-40B4-BE49-F238E27FC236}">
                    <a16:creationId xmlns:a16="http://schemas.microsoft.com/office/drawing/2014/main" id="{18571595-85A9-D977-E38B-D20CD230B8C8}"/>
                  </a:ext>
                </a:extLst>
              </p:cNvPr>
              <p:cNvSpPr/>
              <p:nvPr/>
            </p:nvSpPr>
            <p:spPr bwMode="auto">
              <a:xfrm rot="19800403">
                <a:off x="3445674" y="3612215"/>
                <a:ext cx="280841" cy="159638"/>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646" name="Group 9645">
              <a:extLst>
                <a:ext uri="{FF2B5EF4-FFF2-40B4-BE49-F238E27FC236}">
                  <a16:creationId xmlns:a16="http://schemas.microsoft.com/office/drawing/2014/main" id="{7C1B3D12-900F-6164-D01D-CF2C374D2082}"/>
                </a:ext>
              </a:extLst>
            </p:cNvPr>
            <p:cNvGrpSpPr/>
            <p:nvPr/>
          </p:nvGrpSpPr>
          <p:grpSpPr>
            <a:xfrm rot="10800000" flipH="1">
              <a:off x="3927775" y="3253344"/>
              <a:ext cx="324458" cy="314239"/>
              <a:chOff x="3485917" y="3507284"/>
              <a:chExt cx="289974" cy="280841"/>
            </a:xfrm>
            <a:solidFill>
              <a:schemeClr val="tx2"/>
            </a:solidFill>
          </p:grpSpPr>
          <p:sp>
            <p:nvSpPr>
              <p:cNvPr id="9653" name="Oval 9652">
                <a:extLst>
                  <a:ext uri="{FF2B5EF4-FFF2-40B4-BE49-F238E27FC236}">
                    <a16:creationId xmlns:a16="http://schemas.microsoft.com/office/drawing/2014/main" id="{00D82B36-3435-065E-CB04-48AFA413FCE4}"/>
                  </a:ext>
                </a:extLst>
              </p:cNvPr>
              <p:cNvSpPr/>
              <p:nvPr/>
            </p:nvSpPr>
            <p:spPr bwMode="auto">
              <a:xfrm rot="16200000">
                <a:off x="3425315" y="3567886"/>
                <a:ext cx="280841" cy="159638"/>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654" name="Oval 9653">
                <a:extLst>
                  <a:ext uri="{FF2B5EF4-FFF2-40B4-BE49-F238E27FC236}">
                    <a16:creationId xmlns:a16="http://schemas.microsoft.com/office/drawing/2014/main" id="{5DB8AFBF-0BD1-B537-A23D-A4EC3696E42D}"/>
                  </a:ext>
                </a:extLst>
              </p:cNvPr>
              <p:cNvSpPr/>
              <p:nvPr/>
            </p:nvSpPr>
            <p:spPr bwMode="auto">
              <a:xfrm rot="19800403">
                <a:off x="3495050" y="3612215"/>
                <a:ext cx="280841" cy="159638"/>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647" name="Group 9646">
              <a:extLst>
                <a:ext uri="{FF2B5EF4-FFF2-40B4-BE49-F238E27FC236}">
                  <a16:creationId xmlns:a16="http://schemas.microsoft.com/office/drawing/2014/main" id="{E15FF147-8766-8FB9-3BB0-1911CAF2643D}"/>
                </a:ext>
              </a:extLst>
            </p:cNvPr>
            <p:cNvGrpSpPr/>
            <p:nvPr/>
          </p:nvGrpSpPr>
          <p:grpSpPr>
            <a:xfrm rot="1800000" flipH="1">
              <a:off x="3645850" y="2879680"/>
              <a:ext cx="341923" cy="331154"/>
              <a:chOff x="3412059" y="3493149"/>
              <a:chExt cx="289974" cy="280841"/>
            </a:xfrm>
            <a:solidFill>
              <a:schemeClr val="tx2"/>
            </a:solidFill>
          </p:grpSpPr>
          <p:sp>
            <p:nvSpPr>
              <p:cNvPr id="9651" name="Oval 9650">
                <a:extLst>
                  <a:ext uri="{FF2B5EF4-FFF2-40B4-BE49-F238E27FC236}">
                    <a16:creationId xmlns:a16="http://schemas.microsoft.com/office/drawing/2014/main" id="{CE2A6FC9-372D-1ACC-FA02-A455FAA3118E}"/>
                  </a:ext>
                </a:extLst>
              </p:cNvPr>
              <p:cNvSpPr/>
              <p:nvPr/>
            </p:nvSpPr>
            <p:spPr bwMode="auto">
              <a:xfrm rot="16200000">
                <a:off x="3351457" y="3553751"/>
                <a:ext cx="280841" cy="159638"/>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652" name="Oval 9651">
                <a:extLst>
                  <a:ext uri="{FF2B5EF4-FFF2-40B4-BE49-F238E27FC236}">
                    <a16:creationId xmlns:a16="http://schemas.microsoft.com/office/drawing/2014/main" id="{4AAECF6F-AF6D-0527-45D8-1431301A5BDA}"/>
                  </a:ext>
                </a:extLst>
              </p:cNvPr>
              <p:cNvSpPr/>
              <p:nvPr/>
            </p:nvSpPr>
            <p:spPr bwMode="auto">
              <a:xfrm rot="19800403">
                <a:off x="3421192" y="3598081"/>
                <a:ext cx="280841" cy="159638"/>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648" name="Group 9647">
              <a:extLst>
                <a:ext uri="{FF2B5EF4-FFF2-40B4-BE49-F238E27FC236}">
                  <a16:creationId xmlns:a16="http://schemas.microsoft.com/office/drawing/2014/main" id="{D89C16FC-C38A-EF3D-98C9-8DB53AAA40B1}"/>
                </a:ext>
              </a:extLst>
            </p:cNvPr>
            <p:cNvGrpSpPr/>
            <p:nvPr/>
          </p:nvGrpSpPr>
          <p:grpSpPr>
            <a:xfrm rot="12600000" flipH="1">
              <a:off x="3689811" y="2684413"/>
              <a:ext cx="341922" cy="331154"/>
              <a:chOff x="3461025" y="3521421"/>
              <a:chExt cx="289973" cy="280841"/>
            </a:xfrm>
            <a:solidFill>
              <a:schemeClr val="tx2"/>
            </a:solidFill>
          </p:grpSpPr>
          <p:sp>
            <p:nvSpPr>
              <p:cNvPr id="9649" name="Oval 9648">
                <a:extLst>
                  <a:ext uri="{FF2B5EF4-FFF2-40B4-BE49-F238E27FC236}">
                    <a16:creationId xmlns:a16="http://schemas.microsoft.com/office/drawing/2014/main" id="{0E1FBDC7-0A1E-3057-5CE5-0DD26B813059}"/>
                  </a:ext>
                </a:extLst>
              </p:cNvPr>
              <p:cNvSpPr/>
              <p:nvPr/>
            </p:nvSpPr>
            <p:spPr bwMode="auto">
              <a:xfrm rot="16200000">
                <a:off x="3400423" y="3582023"/>
                <a:ext cx="280841" cy="159638"/>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650" name="Oval 9649">
                <a:extLst>
                  <a:ext uri="{FF2B5EF4-FFF2-40B4-BE49-F238E27FC236}">
                    <a16:creationId xmlns:a16="http://schemas.microsoft.com/office/drawing/2014/main" id="{E49E1A9F-225C-6C8F-39F0-2980EBDC2F09}"/>
                  </a:ext>
                </a:extLst>
              </p:cNvPr>
              <p:cNvSpPr/>
              <p:nvPr/>
            </p:nvSpPr>
            <p:spPr bwMode="auto">
              <a:xfrm rot="19800403">
                <a:off x="3470157" y="3626351"/>
                <a:ext cx="280841" cy="159638"/>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sp>
        <p:nvSpPr>
          <p:cNvPr id="9657" name="Freeform 10233">
            <a:extLst>
              <a:ext uri="{FF2B5EF4-FFF2-40B4-BE49-F238E27FC236}">
                <a16:creationId xmlns:a16="http://schemas.microsoft.com/office/drawing/2014/main" id="{1F465D8E-7A22-3F66-B2D0-5BECC63B0060}"/>
              </a:ext>
            </a:extLst>
          </p:cNvPr>
          <p:cNvSpPr/>
          <p:nvPr/>
        </p:nvSpPr>
        <p:spPr bwMode="auto">
          <a:xfrm>
            <a:off x="4788042" y="3821756"/>
            <a:ext cx="416859" cy="373983"/>
          </a:xfrm>
          <a:custGeom>
            <a:avLst/>
            <a:gdLst>
              <a:gd name="connsiteX0" fmla="*/ 423582 w 423582"/>
              <a:gd name="connsiteY0" fmla="*/ 389965 h 389965"/>
              <a:gd name="connsiteX1" fmla="*/ 282388 w 423582"/>
              <a:gd name="connsiteY1" fmla="*/ 80682 h 389965"/>
              <a:gd name="connsiteX2" fmla="*/ 0 w 423582"/>
              <a:gd name="connsiteY2" fmla="*/ 0 h 389965"/>
              <a:gd name="connsiteX0" fmla="*/ 416859 w 416859"/>
              <a:gd name="connsiteY0" fmla="*/ 376186 h 376186"/>
              <a:gd name="connsiteX1" fmla="*/ 275665 w 416859"/>
              <a:gd name="connsiteY1" fmla="*/ 66903 h 376186"/>
              <a:gd name="connsiteX2" fmla="*/ 0 w 416859"/>
              <a:gd name="connsiteY2" fmla="*/ 0 h 376186"/>
              <a:gd name="connsiteX0" fmla="*/ 416859 w 416859"/>
              <a:gd name="connsiteY0" fmla="*/ 383210 h 383210"/>
              <a:gd name="connsiteX1" fmla="*/ 275665 w 416859"/>
              <a:gd name="connsiteY1" fmla="*/ 73927 h 383210"/>
              <a:gd name="connsiteX2" fmla="*/ 0 w 416859"/>
              <a:gd name="connsiteY2" fmla="*/ 7024 h 383210"/>
            </a:gdLst>
            <a:ahLst/>
            <a:cxnLst>
              <a:cxn ang="0">
                <a:pos x="connsiteX0" y="connsiteY0"/>
              </a:cxn>
              <a:cxn ang="0">
                <a:pos x="connsiteX1" y="connsiteY1"/>
              </a:cxn>
              <a:cxn ang="0">
                <a:pos x="connsiteX2" y="connsiteY2"/>
              </a:cxn>
            </a:cxnLst>
            <a:rect l="l" t="t" r="r" b="b"/>
            <a:pathLst>
              <a:path w="416859" h="383210">
                <a:moveTo>
                  <a:pt x="416859" y="383210"/>
                </a:moveTo>
                <a:cubicBezTo>
                  <a:pt x="381560" y="261065"/>
                  <a:pt x="346262" y="138921"/>
                  <a:pt x="275665" y="73927"/>
                </a:cubicBezTo>
                <a:cubicBezTo>
                  <a:pt x="205068" y="8933"/>
                  <a:pt x="99172" y="-12690"/>
                  <a:pt x="0" y="7024"/>
                </a:cubicBez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9658" name="Oval 9657">
            <a:extLst>
              <a:ext uri="{FF2B5EF4-FFF2-40B4-BE49-F238E27FC236}">
                <a16:creationId xmlns:a16="http://schemas.microsoft.com/office/drawing/2014/main" id="{CAE7D319-0D75-583A-A874-97F8E436E0CE}"/>
              </a:ext>
            </a:extLst>
          </p:cNvPr>
          <p:cNvSpPr/>
          <p:nvPr/>
        </p:nvSpPr>
        <p:spPr bwMode="auto">
          <a:xfrm>
            <a:off x="4720721" y="3790506"/>
            <a:ext cx="105800" cy="81836"/>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9659" name="Group 9658">
            <a:extLst>
              <a:ext uri="{FF2B5EF4-FFF2-40B4-BE49-F238E27FC236}">
                <a16:creationId xmlns:a16="http://schemas.microsoft.com/office/drawing/2014/main" id="{BDCBA589-9F4E-C0E8-FB23-388F2BC1060F}"/>
              </a:ext>
            </a:extLst>
          </p:cNvPr>
          <p:cNvGrpSpPr/>
          <p:nvPr/>
        </p:nvGrpSpPr>
        <p:grpSpPr>
          <a:xfrm>
            <a:off x="4044381" y="3918369"/>
            <a:ext cx="775719" cy="676748"/>
            <a:chOff x="4023321" y="3783642"/>
            <a:chExt cx="775719" cy="676748"/>
          </a:xfrm>
        </p:grpSpPr>
        <p:sp>
          <p:nvSpPr>
            <p:cNvPr id="9660" name="Rounded Rectangle 10234">
              <a:extLst>
                <a:ext uri="{FF2B5EF4-FFF2-40B4-BE49-F238E27FC236}">
                  <a16:creationId xmlns:a16="http://schemas.microsoft.com/office/drawing/2014/main" id="{9E7A710D-CB2E-7023-6CA4-AECF575754D1}"/>
                </a:ext>
              </a:extLst>
            </p:cNvPr>
            <p:cNvSpPr/>
            <p:nvPr/>
          </p:nvSpPr>
          <p:spPr bwMode="auto">
            <a:xfrm rot="13312263">
              <a:off x="4524847" y="3923274"/>
              <a:ext cx="274193" cy="347689"/>
            </a:xfrm>
            <a:prstGeom prst="roundRect">
              <a:avLst>
                <a:gd name="adj" fmla="val 29558"/>
              </a:avLst>
            </a:prstGeom>
            <a:solidFill>
              <a:schemeClr val="accent5">
                <a:lumMod val="60000"/>
                <a:lumOff val="40000"/>
              </a:scheme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661" name="Rounded Rectangle 10235">
              <a:extLst>
                <a:ext uri="{FF2B5EF4-FFF2-40B4-BE49-F238E27FC236}">
                  <a16:creationId xmlns:a16="http://schemas.microsoft.com/office/drawing/2014/main" id="{ADC09CFA-9153-E046-2B1D-AF8DFEE0F5F2}"/>
                </a:ext>
              </a:extLst>
            </p:cNvPr>
            <p:cNvSpPr/>
            <p:nvPr/>
          </p:nvSpPr>
          <p:spPr bwMode="auto">
            <a:xfrm rot="13163861">
              <a:off x="4446107" y="4058901"/>
              <a:ext cx="90849" cy="209100"/>
            </a:xfrm>
            <a:prstGeom prst="roundRect">
              <a:avLst>
                <a:gd name="adj" fmla="val 29558"/>
              </a:avLst>
            </a:prstGeom>
            <a:solidFill>
              <a:schemeClr val="accent5">
                <a:lumMod val="60000"/>
                <a:lumOff val="40000"/>
              </a:scheme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662" name="Rounded Rectangle 10236">
              <a:extLst>
                <a:ext uri="{FF2B5EF4-FFF2-40B4-BE49-F238E27FC236}">
                  <a16:creationId xmlns:a16="http://schemas.microsoft.com/office/drawing/2014/main" id="{3F5C38A5-2D3C-5A7E-6D5D-FB1C676509BC}"/>
                </a:ext>
              </a:extLst>
            </p:cNvPr>
            <p:cNvSpPr/>
            <p:nvPr/>
          </p:nvSpPr>
          <p:spPr bwMode="auto">
            <a:xfrm rot="8263021">
              <a:off x="4226139" y="3967264"/>
              <a:ext cx="142066" cy="493126"/>
            </a:xfrm>
            <a:prstGeom prst="roundRect">
              <a:avLst>
                <a:gd name="adj" fmla="val 29558"/>
              </a:avLst>
            </a:prstGeom>
            <a:solidFill>
              <a:schemeClr val="accent5">
                <a:lumMod val="60000"/>
                <a:lumOff val="40000"/>
              </a:scheme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663" name="Rounded Rectangle 10237">
              <a:extLst>
                <a:ext uri="{FF2B5EF4-FFF2-40B4-BE49-F238E27FC236}">
                  <a16:creationId xmlns:a16="http://schemas.microsoft.com/office/drawing/2014/main" id="{0EFC2492-DCCA-9818-2E4B-6D8DF03F47A3}"/>
                </a:ext>
              </a:extLst>
            </p:cNvPr>
            <p:cNvSpPr/>
            <p:nvPr/>
          </p:nvSpPr>
          <p:spPr bwMode="auto">
            <a:xfrm rot="7895153">
              <a:off x="4357454" y="3880285"/>
              <a:ext cx="136085" cy="335379"/>
            </a:xfrm>
            <a:prstGeom prst="roundRect">
              <a:avLst>
                <a:gd name="adj" fmla="val 29558"/>
              </a:avLst>
            </a:prstGeom>
            <a:solidFill>
              <a:schemeClr val="accent5">
                <a:lumMod val="60000"/>
                <a:lumOff val="40000"/>
              </a:scheme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664" name="Rounded Rectangle 10238">
              <a:extLst>
                <a:ext uri="{FF2B5EF4-FFF2-40B4-BE49-F238E27FC236}">
                  <a16:creationId xmlns:a16="http://schemas.microsoft.com/office/drawing/2014/main" id="{4431D87D-05C7-FA57-EC73-34C916C1D0E6}"/>
                </a:ext>
              </a:extLst>
            </p:cNvPr>
            <p:cNvSpPr/>
            <p:nvPr/>
          </p:nvSpPr>
          <p:spPr bwMode="auto">
            <a:xfrm rot="14718716">
              <a:off x="4059915" y="3759509"/>
              <a:ext cx="295995" cy="369183"/>
            </a:xfrm>
            <a:prstGeom prst="roundRect">
              <a:avLst>
                <a:gd name="adj" fmla="val 43026"/>
              </a:avLst>
            </a:prstGeom>
            <a:solidFill>
              <a:schemeClr val="accent5">
                <a:lumMod val="60000"/>
                <a:lumOff val="40000"/>
              </a:scheme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665" name="Oval 9664">
              <a:extLst>
                <a:ext uri="{FF2B5EF4-FFF2-40B4-BE49-F238E27FC236}">
                  <a16:creationId xmlns:a16="http://schemas.microsoft.com/office/drawing/2014/main" id="{890F1991-C4D5-314E-91BE-4DBBB09D6DD7}"/>
                </a:ext>
              </a:extLst>
            </p:cNvPr>
            <p:cNvSpPr/>
            <p:nvPr/>
          </p:nvSpPr>
          <p:spPr bwMode="auto">
            <a:xfrm>
              <a:off x="4059425" y="3783642"/>
              <a:ext cx="124788" cy="124788"/>
            </a:xfrm>
            <a:prstGeom prst="ellipse">
              <a:avLst/>
            </a:prstGeom>
            <a:solidFill>
              <a:schemeClr val="tx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666" name="Group 9665">
            <a:extLst>
              <a:ext uri="{FF2B5EF4-FFF2-40B4-BE49-F238E27FC236}">
                <a16:creationId xmlns:a16="http://schemas.microsoft.com/office/drawing/2014/main" id="{C1972E1E-6EC5-09D0-778F-D54E28AD4D84}"/>
              </a:ext>
            </a:extLst>
          </p:cNvPr>
          <p:cNvGrpSpPr/>
          <p:nvPr/>
        </p:nvGrpSpPr>
        <p:grpSpPr>
          <a:xfrm flipH="1">
            <a:off x="3988445" y="3599721"/>
            <a:ext cx="335938" cy="325358"/>
            <a:chOff x="3436542" y="3507285"/>
            <a:chExt cx="289973" cy="280841"/>
          </a:xfrm>
        </p:grpSpPr>
        <p:sp>
          <p:nvSpPr>
            <p:cNvPr id="9667" name="Oval 9666">
              <a:extLst>
                <a:ext uri="{FF2B5EF4-FFF2-40B4-BE49-F238E27FC236}">
                  <a16:creationId xmlns:a16="http://schemas.microsoft.com/office/drawing/2014/main" id="{84EF942D-E521-4210-E290-F233928E0160}"/>
                </a:ext>
              </a:extLst>
            </p:cNvPr>
            <p:cNvSpPr/>
            <p:nvPr/>
          </p:nvSpPr>
          <p:spPr bwMode="auto">
            <a:xfrm rot="16200000">
              <a:off x="3375940" y="3567887"/>
              <a:ext cx="280841" cy="159638"/>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668" name="Oval 9667">
              <a:extLst>
                <a:ext uri="{FF2B5EF4-FFF2-40B4-BE49-F238E27FC236}">
                  <a16:creationId xmlns:a16="http://schemas.microsoft.com/office/drawing/2014/main" id="{9915E2B3-5204-1FB4-6134-140D7C0B1F6F}"/>
                </a:ext>
              </a:extLst>
            </p:cNvPr>
            <p:cNvSpPr/>
            <p:nvPr/>
          </p:nvSpPr>
          <p:spPr bwMode="auto">
            <a:xfrm rot="19800403">
              <a:off x="3445674" y="3612215"/>
              <a:ext cx="280841" cy="15963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29584749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eNRGy: Phase I/II Study of Zenocutuzumab in </a:t>
            </a:r>
            <a:br>
              <a:rPr lang="en-US" altLang="en-US" dirty="0"/>
            </a:br>
            <a:r>
              <a:rPr lang="en-US" altLang="en-US" i="1" dirty="0"/>
              <a:t>NRG</a:t>
            </a:r>
            <a:r>
              <a:rPr lang="en-US" altLang="en-US" dirty="0"/>
              <a:t>+ Solid Tumors</a:t>
            </a:r>
          </a:p>
        </p:txBody>
      </p:sp>
      <p:sp>
        <p:nvSpPr>
          <p:cNvPr id="2" name="Content Placeholder 2">
            <a:extLst>
              <a:ext uri="{FF2B5EF4-FFF2-40B4-BE49-F238E27FC236}">
                <a16:creationId xmlns:a16="http://schemas.microsoft.com/office/drawing/2014/main" id="{C9A14558-EA00-066B-B81C-688E04A3CDAB}"/>
              </a:ext>
            </a:extLst>
          </p:cNvPr>
          <p:cNvSpPr>
            <a:spLocks noGrp="1"/>
          </p:cNvSpPr>
          <p:nvPr>
            <p:ph idx="1"/>
          </p:nvPr>
        </p:nvSpPr>
        <p:spPr/>
        <p:txBody>
          <a:bodyPr/>
          <a:lstStyle/>
          <a:p>
            <a:r>
              <a:rPr lang="en-US" sz="2000" dirty="0"/>
              <a:t>Ongoing multicenter, open-label, single-arm phase I/II study and early access program</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Schram. ESMO 2023. Abstr </a:t>
            </a:r>
            <a:r>
              <a:rPr lang="en-US" altLang="en-US" sz="1200" b="0" dirty="0">
                <a:solidFill>
                  <a:srgbClr val="455560"/>
                </a:solidFill>
                <a:latin typeface="Calibri" panose="020F0502020204030204" pitchFamily="34" charset="0"/>
                <a:cs typeface="+mn-cs"/>
              </a:rPr>
              <a:t>1315MO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 NCT02912949.</a:t>
            </a:r>
          </a:p>
        </p:txBody>
      </p:sp>
      <p:sp>
        <p:nvSpPr>
          <p:cNvPr id="6" name="Text Box 45">
            <a:extLst>
              <a:ext uri="{FF2B5EF4-FFF2-40B4-BE49-F238E27FC236}">
                <a16:creationId xmlns:a16="http://schemas.microsoft.com/office/drawing/2014/main" id="{EDD7C6D7-2DEE-6BA7-8FCF-7A5ABA8980E8}"/>
              </a:ext>
            </a:extLst>
          </p:cNvPr>
          <p:cNvSpPr txBox="1">
            <a:spLocks noChangeArrowheads="1"/>
          </p:cNvSpPr>
          <p:nvPr/>
        </p:nvSpPr>
        <p:spPr bwMode="auto">
          <a:xfrm>
            <a:off x="408429" y="2421442"/>
            <a:ext cx="2687334"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with locally advanced/metastatic solid tumors with </a:t>
            </a: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NRG1</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gene fusion; previously treated or ineligible for SoC; ECOG PS ≤2</a:t>
            </a:r>
            <a:b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(Safety cohort: N = 189; NSCLC cohort: N = 105)</a:t>
            </a:r>
          </a:p>
        </p:txBody>
      </p:sp>
      <p:sp>
        <p:nvSpPr>
          <p:cNvPr id="9" name="Rectangle 49">
            <a:extLst>
              <a:ext uri="{FF2B5EF4-FFF2-40B4-BE49-F238E27FC236}">
                <a16:creationId xmlns:a16="http://schemas.microsoft.com/office/drawing/2014/main" id="{D4722665-8030-1FA2-DDCF-2D86C3E79BE8}"/>
              </a:ext>
            </a:extLst>
          </p:cNvPr>
          <p:cNvSpPr>
            <a:spLocks noChangeArrowheads="1"/>
          </p:cNvSpPr>
          <p:nvPr/>
        </p:nvSpPr>
        <p:spPr bwMode="auto">
          <a:xfrm>
            <a:off x="3932535" y="2595620"/>
            <a:ext cx="2687334" cy="1221304"/>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Zenocutuzumab</a:t>
            </a: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750 mg IV Q2W</a:t>
            </a:r>
          </a:p>
        </p:txBody>
      </p:sp>
      <p:sp>
        <p:nvSpPr>
          <p:cNvPr id="10" name="Line 54">
            <a:extLst>
              <a:ext uri="{FF2B5EF4-FFF2-40B4-BE49-F238E27FC236}">
                <a16:creationId xmlns:a16="http://schemas.microsoft.com/office/drawing/2014/main" id="{475D2416-D239-860D-903C-89F711302500}"/>
              </a:ext>
            </a:extLst>
          </p:cNvPr>
          <p:cNvSpPr>
            <a:spLocks noChangeShapeType="1"/>
          </p:cNvSpPr>
          <p:nvPr/>
        </p:nvSpPr>
        <p:spPr bwMode="auto">
          <a:xfrm flipV="1">
            <a:off x="3002355" y="3172104"/>
            <a:ext cx="59809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4" name="Text Box 45">
            <a:extLst>
              <a:ext uri="{FF2B5EF4-FFF2-40B4-BE49-F238E27FC236}">
                <a16:creationId xmlns:a16="http://schemas.microsoft.com/office/drawing/2014/main" id="{3CEEBA08-9135-2809-96D1-9093EBEC3B1F}"/>
              </a:ext>
            </a:extLst>
          </p:cNvPr>
          <p:cNvSpPr txBox="1">
            <a:spLocks noChangeArrowheads="1"/>
          </p:cNvSpPr>
          <p:nvPr/>
        </p:nvSpPr>
        <p:spPr bwMode="auto">
          <a:xfrm>
            <a:off x="7297092" y="2879716"/>
            <a:ext cx="145093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Disease progression</a:t>
            </a:r>
          </a:p>
        </p:txBody>
      </p:sp>
      <p:sp>
        <p:nvSpPr>
          <p:cNvPr id="15" name="Line 53">
            <a:extLst>
              <a:ext uri="{FF2B5EF4-FFF2-40B4-BE49-F238E27FC236}">
                <a16:creationId xmlns:a16="http://schemas.microsoft.com/office/drawing/2014/main" id="{68B78AAC-D23A-4C36-8F94-28214A80CCBB}"/>
              </a:ext>
            </a:extLst>
          </p:cNvPr>
          <p:cNvSpPr>
            <a:spLocks noChangeShapeType="1"/>
          </p:cNvSpPr>
          <p:nvPr/>
        </p:nvSpPr>
        <p:spPr bwMode="auto">
          <a:xfrm flipV="1">
            <a:off x="6828402" y="3185941"/>
            <a:ext cx="4843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 name="Line 53">
            <a:extLst>
              <a:ext uri="{FF2B5EF4-FFF2-40B4-BE49-F238E27FC236}">
                <a16:creationId xmlns:a16="http://schemas.microsoft.com/office/drawing/2014/main" id="{04A81726-03C2-2D09-571D-4065879E96F7}"/>
              </a:ext>
            </a:extLst>
          </p:cNvPr>
          <p:cNvSpPr>
            <a:spLocks noChangeShapeType="1"/>
          </p:cNvSpPr>
          <p:nvPr/>
        </p:nvSpPr>
        <p:spPr bwMode="auto">
          <a:xfrm flipV="1">
            <a:off x="8894401" y="3211060"/>
            <a:ext cx="4843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 name="Text Box 45">
            <a:extLst>
              <a:ext uri="{FF2B5EF4-FFF2-40B4-BE49-F238E27FC236}">
                <a16:creationId xmlns:a16="http://schemas.microsoft.com/office/drawing/2014/main" id="{CA1249F1-9FFE-FCAF-EE13-B664046AC792}"/>
              </a:ext>
            </a:extLst>
          </p:cNvPr>
          <p:cNvSpPr txBox="1">
            <a:spLocks noChangeArrowheads="1"/>
          </p:cNvSpPr>
          <p:nvPr/>
        </p:nvSpPr>
        <p:spPr bwMode="auto">
          <a:xfrm>
            <a:off x="9670158" y="2918672"/>
            <a:ext cx="166223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Survival follow-up 2 yr</a:t>
            </a:r>
          </a:p>
        </p:txBody>
      </p:sp>
      <p:sp>
        <p:nvSpPr>
          <p:cNvPr id="18" name="Content Placeholder 2">
            <a:extLst>
              <a:ext uri="{FF2B5EF4-FFF2-40B4-BE49-F238E27FC236}">
                <a16:creationId xmlns:a16="http://schemas.microsoft.com/office/drawing/2014/main" id="{4A8CA26E-3881-2C4E-D468-307803EC1040}"/>
              </a:ext>
            </a:extLst>
          </p:cNvPr>
          <p:cNvSpPr txBox="1">
            <a:spLocks/>
          </p:cNvSpPr>
          <p:nvPr/>
        </p:nvSpPr>
        <p:spPr bwMode="auto">
          <a:xfrm>
            <a:off x="604653" y="4612064"/>
            <a:ext cx="10877550" cy="493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 ORR by investigator (RECIST v1.1)</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 DoR, ORR by central review, safety</a:t>
            </a:r>
          </a:p>
        </p:txBody>
      </p:sp>
    </p:spTree>
    <p:extLst>
      <p:ext uri="{BB962C8B-B14F-4D97-AF65-F5344CB8AC3E}">
        <p14:creationId xmlns:p14="http://schemas.microsoft.com/office/powerpoint/2010/main" val="17559898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Zenocutuzumab: Tumor Response in </a:t>
            </a:r>
            <a:r>
              <a:rPr lang="en-US" altLang="en-US" i="1" dirty="0"/>
              <a:t>NRG1</a:t>
            </a:r>
            <a:r>
              <a:rPr lang="en-US" altLang="en-US" dirty="0"/>
              <a:t>+ NSCLC</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Schram. ESMO 2023. Abstr </a:t>
            </a:r>
            <a:r>
              <a:rPr lang="en-US" altLang="en-US" sz="1200" b="0" dirty="0">
                <a:solidFill>
                  <a:srgbClr val="455560"/>
                </a:solidFill>
                <a:latin typeface="Calibri" panose="020F0502020204030204" pitchFamily="34" charset="0"/>
                <a:cs typeface="+mn-cs"/>
              </a:rPr>
              <a:t>1315MO.</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3" name="TextBox 12">
            <a:extLst>
              <a:ext uri="{FF2B5EF4-FFF2-40B4-BE49-F238E27FC236}">
                <a16:creationId xmlns:a16="http://schemas.microsoft.com/office/drawing/2014/main" id="{E4EDB5D0-0DCB-7C59-F5CD-F0812B2FA7A3}"/>
              </a:ext>
            </a:extLst>
          </p:cNvPr>
          <p:cNvSpPr txBox="1"/>
          <p:nvPr/>
        </p:nvSpPr>
        <p:spPr bwMode="auto">
          <a:xfrm rot="16200000">
            <a:off x="-1052556" y="3678924"/>
            <a:ext cx="39829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Best % Change</a:t>
            </a:r>
          </a:p>
        </p:txBody>
      </p:sp>
      <p:graphicFrame>
        <p:nvGraphicFramePr>
          <p:cNvPr id="2" name="Table 1">
            <a:extLst>
              <a:ext uri="{FF2B5EF4-FFF2-40B4-BE49-F238E27FC236}">
                <a16:creationId xmlns:a16="http://schemas.microsoft.com/office/drawing/2014/main" id="{162D7982-1522-90AB-EDF4-0462D3B322A1}"/>
              </a:ext>
            </a:extLst>
          </p:cNvPr>
          <p:cNvGraphicFramePr>
            <a:graphicFrameLocks noGrp="1"/>
          </p:cNvGraphicFramePr>
          <p:nvPr/>
        </p:nvGraphicFramePr>
        <p:xfrm>
          <a:off x="6096000" y="1358567"/>
          <a:ext cx="4715868" cy="2164080"/>
        </p:xfrm>
        <a:graphic>
          <a:graphicData uri="http://schemas.openxmlformats.org/drawingml/2006/table">
            <a:tbl>
              <a:tblPr firstRow="1" bandRow="1">
                <a:tableStyleId>{93296810-A885-4BE3-A3E7-6D5BEEA58F35}</a:tableStyleId>
              </a:tblPr>
              <a:tblGrid>
                <a:gridCol w="2539967">
                  <a:extLst>
                    <a:ext uri="{9D8B030D-6E8A-4147-A177-3AD203B41FA5}">
                      <a16:colId xmlns:a16="http://schemas.microsoft.com/office/drawing/2014/main" val="4082470997"/>
                    </a:ext>
                  </a:extLst>
                </a:gridCol>
                <a:gridCol w="2175901">
                  <a:extLst>
                    <a:ext uri="{9D8B030D-6E8A-4147-A177-3AD203B41FA5}">
                      <a16:colId xmlns:a16="http://schemas.microsoft.com/office/drawing/2014/main" val="1515480845"/>
                    </a:ext>
                  </a:extLst>
                </a:gridCol>
              </a:tblGrid>
              <a:tr h="258722">
                <a:tc>
                  <a:txBody>
                    <a:bodyPr/>
                    <a:lstStyle/>
                    <a:p>
                      <a:endParaRPr lang="en-US" sz="1600" dirty="0">
                        <a:latin typeface="+mj-lt"/>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i="1" dirty="0">
                          <a:latin typeface="+mj-lt"/>
                        </a:rPr>
                        <a:t>NRG1</a:t>
                      </a:r>
                      <a:r>
                        <a:rPr lang="en-US" sz="1600" dirty="0">
                          <a:latin typeface="+mj-lt"/>
                        </a:rPr>
                        <a:t>+ NSCLC (N=78)</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4224788915"/>
                  </a:ext>
                </a:extLst>
              </a:tr>
              <a:tr h="258722">
                <a:tc>
                  <a:txBody>
                    <a:bodyPr/>
                    <a:lstStyle/>
                    <a:p>
                      <a:r>
                        <a:rPr lang="en-US" sz="1600" dirty="0">
                          <a:solidFill>
                            <a:schemeClr val="bg1"/>
                          </a:solidFill>
                          <a:latin typeface="+mj-lt"/>
                        </a:rPr>
                        <a:t>ORR, % (95% CI)</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kumimoji="0" lang="en-US" sz="1600" b="0" i="0" u="none" strike="noStrike" kern="1200" cap="none" spc="0" normalizeH="0" baseline="0" noProof="0" dirty="0">
                          <a:ln>
                            <a:noFill/>
                          </a:ln>
                          <a:solidFill>
                            <a:schemeClr val="bg1"/>
                          </a:solidFill>
                          <a:effectLst/>
                          <a:uLnTx/>
                          <a:uFillTx/>
                          <a:latin typeface="+mj-lt"/>
                          <a:ea typeface="+mn-ea"/>
                          <a:cs typeface="+mn-cs"/>
                        </a:rPr>
                        <a:t>37.2 (26.5-48.9)</a:t>
                      </a:r>
                      <a:endParaRPr lang="en-US" sz="1600" dirty="0">
                        <a:solidFill>
                          <a:schemeClr val="bg1"/>
                        </a:solidFill>
                        <a:latin typeface="+mj-lt"/>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930089574"/>
                  </a:ext>
                </a:extLst>
              </a:tr>
              <a:tr h="258722">
                <a:tc>
                  <a:txBody>
                    <a:bodyPr/>
                    <a:lstStyle/>
                    <a:p>
                      <a:r>
                        <a:rPr lang="en-US" sz="1600" dirty="0">
                          <a:solidFill>
                            <a:schemeClr val="bg1"/>
                          </a:solidFill>
                          <a:latin typeface="+mj-lt"/>
                        </a:rPr>
                        <a:t>CBR, % (95% CI)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mj-lt"/>
                        </a:rPr>
                        <a:t>61.5 (49.8-72.3)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693285976"/>
                  </a:ext>
                </a:extLst>
              </a:tr>
              <a:tr h="635044">
                <a:tc>
                  <a:txBody>
                    <a:bodyPr/>
                    <a:lstStyle/>
                    <a:p>
                      <a:r>
                        <a:rPr lang="en-US" sz="1600" dirty="0">
                          <a:solidFill>
                            <a:schemeClr val="bg1"/>
                          </a:solidFill>
                          <a:latin typeface="+mj-lt"/>
                        </a:rPr>
                        <a:t>Median DoR, mo (range)</a:t>
                      </a:r>
                    </a:p>
                    <a:p>
                      <a:pPr marL="285750" indent="-285750">
                        <a:buFont typeface="Wingdings" panose="05000000000000000000" pitchFamily="2" charset="2"/>
                        <a:buChar char="§"/>
                      </a:pPr>
                      <a:r>
                        <a:rPr lang="en-US" sz="1600" dirty="0">
                          <a:solidFill>
                            <a:schemeClr val="bg1"/>
                          </a:solidFill>
                          <a:latin typeface="+mj-lt"/>
                        </a:rPr>
                        <a:t>6-mo DoR, % (95% CI)</a:t>
                      </a:r>
                    </a:p>
                    <a:p>
                      <a:pPr marL="285750" indent="-285750">
                        <a:buFont typeface="Wingdings" panose="05000000000000000000" pitchFamily="2" charset="2"/>
                        <a:buChar char="§"/>
                      </a:pPr>
                      <a:r>
                        <a:rPr lang="en-US" sz="1600" dirty="0">
                          <a:solidFill>
                            <a:schemeClr val="bg1"/>
                          </a:solidFill>
                          <a:latin typeface="+mj-lt"/>
                        </a:rPr>
                        <a:t>12-mo DoR, % (95% CI)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mj-lt"/>
                        </a:rPr>
                        <a:t>14.9 (7.4-20.4)</a:t>
                      </a:r>
                    </a:p>
                    <a:p>
                      <a:pPr algn="ctr"/>
                      <a:r>
                        <a:rPr lang="en-US" sz="1600" dirty="0">
                          <a:solidFill>
                            <a:schemeClr val="bg1"/>
                          </a:solidFill>
                          <a:latin typeface="+mj-lt"/>
                        </a:rPr>
                        <a:t>81 (60-92)</a:t>
                      </a:r>
                    </a:p>
                    <a:p>
                      <a:pPr algn="ctr"/>
                      <a:r>
                        <a:rPr lang="en-US" sz="1600" dirty="0">
                          <a:solidFill>
                            <a:schemeClr val="bg1"/>
                          </a:solidFill>
                          <a:latin typeface="+mj-lt"/>
                        </a:rPr>
                        <a:t>57 (34-75)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080231524"/>
                  </a:ext>
                </a:extLst>
              </a:tr>
              <a:tr h="258722">
                <a:tc>
                  <a:txBody>
                    <a:bodyPr/>
                    <a:lstStyle/>
                    <a:p>
                      <a:r>
                        <a:rPr lang="en-US" sz="1600" dirty="0">
                          <a:solidFill>
                            <a:schemeClr val="bg1"/>
                          </a:solidFill>
                          <a:latin typeface="+mj-lt"/>
                        </a:rPr>
                        <a:t>Median TTR, mo (range)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mj-lt"/>
                        </a:rPr>
                        <a:t>1.8 (1.5-13.0)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475363666"/>
                  </a:ext>
                </a:extLst>
              </a:tr>
            </a:tbl>
          </a:graphicData>
        </a:graphic>
      </p:graphicFrame>
      <p:grpSp>
        <p:nvGrpSpPr>
          <p:cNvPr id="20" name="Group 19">
            <a:extLst>
              <a:ext uri="{FF2B5EF4-FFF2-40B4-BE49-F238E27FC236}">
                <a16:creationId xmlns:a16="http://schemas.microsoft.com/office/drawing/2014/main" id="{2A8BE0BF-9246-7B34-D613-B94230C00130}"/>
              </a:ext>
            </a:extLst>
          </p:cNvPr>
          <p:cNvGrpSpPr/>
          <p:nvPr/>
        </p:nvGrpSpPr>
        <p:grpSpPr>
          <a:xfrm>
            <a:off x="9708156" y="4406427"/>
            <a:ext cx="704292" cy="810902"/>
            <a:chOff x="3679386" y="4622976"/>
            <a:chExt cx="704292" cy="810902"/>
          </a:xfrm>
        </p:grpSpPr>
        <p:sp>
          <p:nvSpPr>
            <p:cNvPr id="21" name="Rectangle 20">
              <a:extLst>
                <a:ext uri="{FF2B5EF4-FFF2-40B4-BE49-F238E27FC236}">
                  <a16:creationId xmlns:a16="http://schemas.microsoft.com/office/drawing/2014/main" id="{054F16D3-55F6-DDC9-57B9-8A364186406F}"/>
                </a:ext>
              </a:extLst>
            </p:cNvPr>
            <p:cNvSpPr/>
            <p:nvPr/>
          </p:nvSpPr>
          <p:spPr bwMode="auto">
            <a:xfrm>
              <a:off x="3679386" y="5190166"/>
              <a:ext cx="140303" cy="14397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2" name="Rectangle 21">
              <a:extLst>
                <a:ext uri="{FF2B5EF4-FFF2-40B4-BE49-F238E27FC236}">
                  <a16:creationId xmlns:a16="http://schemas.microsoft.com/office/drawing/2014/main" id="{8911784A-B8BE-374E-AB69-A53C38672AF5}"/>
                </a:ext>
              </a:extLst>
            </p:cNvPr>
            <p:cNvSpPr/>
            <p:nvPr/>
          </p:nvSpPr>
          <p:spPr bwMode="auto">
            <a:xfrm>
              <a:off x="3679386" y="4944465"/>
              <a:ext cx="140303" cy="14397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 name="Rectangle 22">
              <a:extLst>
                <a:ext uri="{FF2B5EF4-FFF2-40B4-BE49-F238E27FC236}">
                  <a16:creationId xmlns:a16="http://schemas.microsoft.com/office/drawing/2014/main" id="{5E69ED8A-D473-99ED-D793-3411E82C78D4}"/>
                </a:ext>
              </a:extLst>
            </p:cNvPr>
            <p:cNvSpPr/>
            <p:nvPr/>
          </p:nvSpPr>
          <p:spPr bwMode="auto">
            <a:xfrm>
              <a:off x="3679386" y="4698765"/>
              <a:ext cx="140303" cy="143971"/>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 name="TextBox 25">
              <a:extLst>
                <a:ext uri="{FF2B5EF4-FFF2-40B4-BE49-F238E27FC236}">
                  <a16:creationId xmlns:a16="http://schemas.microsoft.com/office/drawing/2014/main" id="{26A899F6-72EB-3735-D5D7-80BDEF5F8AF8}"/>
                </a:ext>
              </a:extLst>
            </p:cNvPr>
            <p:cNvSpPr txBox="1"/>
            <p:nvPr/>
          </p:nvSpPr>
          <p:spPr bwMode="auto">
            <a:xfrm>
              <a:off x="3872678" y="4622976"/>
              <a:ext cx="375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a:t>
              </a:r>
            </a:p>
          </p:txBody>
        </p:sp>
        <p:sp>
          <p:nvSpPr>
            <p:cNvPr id="27" name="TextBox 26">
              <a:extLst>
                <a:ext uri="{FF2B5EF4-FFF2-40B4-BE49-F238E27FC236}">
                  <a16:creationId xmlns:a16="http://schemas.microsoft.com/office/drawing/2014/main" id="{A8CBDCEB-9EE0-D554-1102-31C73C98E73C}"/>
                </a:ext>
              </a:extLst>
            </p:cNvPr>
            <p:cNvSpPr txBox="1"/>
            <p:nvPr/>
          </p:nvSpPr>
          <p:spPr bwMode="auto">
            <a:xfrm>
              <a:off x="3872678" y="4874538"/>
              <a:ext cx="511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p>
          </p:txBody>
        </p:sp>
        <p:sp>
          <p:nvSpPr>
            <p:cNvPr id="28" name="TextBox 27">
              <a:extLst>
                <a:ext uri="{FF2B5EF4-FFF2-40B4-BE49-F238E27FC236}">
                  <a16:creationId xmlns:a16="http://schemas.microsoft.com/office/drawing/2014/main" id="{05410238-DD85-5440-7294-9BE5A84AB694}"/>
                </a:ext>
              </a:extLst>
            </p:cNvPr>
            <p:cNvSpPr txBox="1"/>
            <p:nvPr/>
          </p:nvSpPr>
          <p:spPr bwMode="auto">
            <a:xfrm>
              <a:off x="3872678" y="5126101"/>
              <a:ext cx="3882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PD</a:t>
              </a:r>
            </a:p>
          </p:txBody>
        </p:sp>
      </p:grpSp>
      <p:cxnSp>
        <p:nvCxnSpPr>
          <p:cNvPr id="5" name="Straight Connector 4">
            <a:extLst>
              <a:ext uri="{FF2B5EF4-FFF2-40B4-BE49-F238E27FC236}">
                <a16:creationId xmlns:a16="http://schemas.microsoft.com/office/drawing/2014/main" id="{85A80BFA-C849-2DE5-9398-04967568FDDC}"/>
              </a:ext>
            </a:extLst>
          </p:cNvPr>
          <p:cNvCxnSpPr/>
          <p:nvPr/>
        </p:nvCxnSpPr>
        <p:spPr bwMode="auto">
          <a:xfrm>
            <a:off x="1616099" y="1443789"/>
            <a:ext cx="0" cy="4706754"/>
          </a:xfrm>
          <a:prstGeom prst="line">
            <a:avLst/>
          </a:prstGeom>
          <a:noFill/>
          <a:ln w="28575" cap="flat" cmpd="sng" algn="ctr">
            <a:solidFill>
              <a:schemeClr val="bg1"/>
            </a:solidFill>
            <a:prstDash val="solid"/>
            <a:round/>
            <a:headEnd type="none" w="med" len="med"/>
            <a:tailEnd type="none" w="med" len="med"/>
          </a:ln>
          <a:effectLst/>
        </p:spPr>
      </p:cxnSp>
      <p:sp>
        <p:nvSpPr>
          <p:cNvPr id="31" name="TextBox 30">
            <a:extLst>
              <a:ext uri="{FF2B5EF4-FFF2-40B4-BE49-F238E27FC236}">
                <a16:creationId xmlns:a16="http://schemas.microsoft.com/office/drawing/2014/main" id="{EBA8A7BE-B4D3-BF1E-D728-C16C128DD320}"/>
              </a:ext>
            </a:extLst>
          </p:cNvPr>
          <p:cNvSpPr txBox="1"/>
          <p:nvPr/>
        </p:nvSpPr>
        <p:spPr bwMode="auto">
          <a:xfrm>
            <a:off x="1032750" y="1336127"/>
            <a:ext cx="5613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33" name="TextBox 32">
            <a:extLst>
              <a:ext uri="{FF2B5EF4-FFF2-40B4-BE49-F238E27FC236}">
                <a16:creationId xmlns:a16="http://schemas.microsoft.com/office/drawing/2014/main" id="{002AEC01-029A-CE0B-0382-681B117419D9}"/>
              </a:ext>
            </a:extLst>
          </p:cNvPr>
          <p:cNvSpPr txBox="1"/>
          <p:nvPr/>
        </p:nvSpPr>
        <p:spPr bwMode="auto">
          <a:xfrm>
            <a:off x="1032750" y="1775039"/>
            <a:ext cx="5613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34" name="TextBox 33">
            <a:extLst>
              <a:ext uri="{FF2B5EF4-FFF2-40B4-BE49-F238E27FC236}">
                <a16:creationId xmlns:a16="http://schemas.microsoft.com/office/drawing/2014/main" id="{293D862B-0A1C-DA38-6F3E-5EDB056B109C}"/>
              </a:ext>
            </a:extLst>
          </p:cNvPr>
          <p:cNvSpPr txBox="1"/>
          <p:nvPr/>
        </p:nvSpPr>
        <p:spPr bwMode="auto">
          <a:xfrm>
            <a:off x="1032750" y="2250527"/>
            <a:ext cx="5613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5" name="TextBox 34">
            <a:extLst>
              <a:ext uri="{FF2B5EF4-FFF2-40B4-BE49-F238E27FC236}">
                <a16:creationId xmlns:a16="http://schemas.microsoft.com/office/drawing/2014/main" id="{040EC769-96A9-F16B-6238-B652203F1941}"/>
              </a:ext>
            </a:extLst>
          </p:cNvPr>
          <p:cNvSpPr txBox="1"/>
          <p:nvPr/>
        </p:nvSpPr>
        <p:spPr bwMode="auto">
          <a:xfrm>
            <a:off x="1032750" y="2704069"/>
            <a:ext cx="5613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6" name="TextBox 35">
            <a:extLst>
              <a:ext uri="{FF2B5EF4-FFF2-40B4-BE49-F238E27FC236}">
                <a16:creationId xmlns:a16="http://schemas.microsoft.com/office/drawing/2014/main" id="{E7E3CAC0-ADD2-D815-695A-CBBF933E64EC}"/>
              </a:ext>
            </a:extLst>
          </p:cNvPr>
          <p:cNvSpPr txBox="1"/>
          <p:nvPr/>
        </p:nvSpPr>
        <p:spPr bwMode="auto">
          <a:xfrm>
            <a:off x="1032750" y="3157612"/>
            <a:ext cx="5613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7" name="TextBox 36">
            <a:extLst>
              <a:ext uri="{FF2B5EF4-FFF2-40B4-BE49-F238E27FC236}">
                <a16:creationId xmlns:a16="http://schemas.microsoft.com/office/drawing/2014/main" id="{C07CA3E3-0E5C-8C68-D2CD-F0B43803F9BD}"/>
              </a:ext>
            </a:extLst>
          </p:cNvPr>
          <p:cNvSpPr txBox="1"/>
          <p:nvPr/>
        </p:nvSpPr>
        <p:spPr bwMode="auto">
          <a:xfrm>
            <a:off x="1032750" y="3611154"/>
            <a:ext cx="5613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8" name="TextBox 37">
            <a:extLst>
              <a:ext uri="{FF2B5EF4-FFF2-40B4-BE49-F238E27FC236}">
                <a16:creationId xmlns:a16="http://schemas.microsoft.com/office/drawing/2014/main" id="{57FA1B5B-D883-A081-6EFF-C222BD9FA548}"/>
              </a:ext>
            </a:extLst>
          </p:cNvPr>
          <p:cNvSpPr txBox="1"/>
          <p:nvPr/>
        </p:nvSpPr>
        <p:spPr bwMode="auto">
          <a:xfrm>
            <a:off x="1032750" y="4072011"/>
            <a:ext cx="5613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9" name="TextBox 38">
            <a:extLst>
              <a:ext uri="{FF2B5EF4-FFF2-40B4-BE49-F238E27FC236}">
                <a16:creationId xmlns:a16="http://schemas.microsoft.com/office/drawing/2014/main" id="{C1B760D2-8BAA-90B2-104C-B6AA56279D34}"/>
              </a:ext>
            </a:extLst>
          </p:cNvPr>
          <p:cNvSpPr txBox="1"/>
          <p:nvPr/>
        </p:nvSpPr>
        <p:spPr bwMode="auto">
          <a:xfrm>
            <a:off x="1032750" y="4518238"/>
            <a:ext cx="5613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40" name="TextBox 39">
            <a:extLst>
              <a:ext uri="{FF2B5EF4-FFF2-40B4-BE49-F238E27FC236}">
                <a16:creationId xmlns:a16="http://schemas.microsoft.com/office/drawing/2014/main" id="{BDE0778D-60D7-76F2-0DE6-5630B308429A}"/>
              </a:ext>
            </a:extLst>
          </p:cNvPr>
          <p:cNvSpPr txBox="1"/>
          <p:nvPr/>
        </p:nvSpPr>
        <p:spPr bwMode="auto">
          <a:xfrm>
            <a:off x="1032750" y="4986411"/>
            <a:ext cx="5613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41" name="TextBox 40">
            <a:extLst>
              <a:ext uri="{FF2B5EF4-FFF2-40B4-BE49-F238E27FC236}">
                <a16:creationId xmlns:a16="http://schemas.microsoft.com/office/drawing/2014/main" id="{90D155A1-A5AC-1113-C0D8-DD89ADC68670}"/>
              </a:ext>
            </a:extLst>
          </p:cNvPr>
          <p:cNvSpPr txBox="1"/>
          <p:nvPr/>
        </p:nvSpPr>
        <p:spPr bwMode="auto">
          <a:xfrm>
            <a:off x="1032750" y="5447269"/>
            <a:ext cx="5613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42" name="TextBox 41">
            <a:extLst>
              <a:ext uri="{FF2B5EF4-FFF2-40B4-BE49-F238E27FC236}">
                <a16:creationId xmlns:a16="http://schemas.microsoft.com/office/drawing/2014/main" id="{454AF99C-FFB5-71D0-8ADC-A050704B43E3}"/>
              </a:ext>
            </a:extLst>
          </p:cNvPr>
          <p:cNvSpPr txBox="1"/>
          <p:nvPr/>
        </p:nvSpPr>
        <p:spPr bwMode="auto">
          <a:xfrm>
            <a:off x="883329" y="5893497"/>
            <a:ext cx="7108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43" name="Rectangle 42">
            <a:extLst>
              <a:ext uri="{FF2B5EF4-FFF2-40B4-BE49-F238E27FC236}">
                <a16:creationId xmlns:a16="http://schemas.microsoft.com/office/drawing/2014/main" id="{0D48187A-91B9-6A52-32DA-CF9CA91AF9D1}"/>
              </a:ext>
            </a:extLst>
          </p:cNvPr>
          <p:cNvSpPr/>
          <p:nvPr/>
        </p:nvSpPr>
        <p:spPr bwMode="auto">
          <a:xfrm>
            <a:off x="1672465" y="1763017"/>
            <a:ext cx="92098" cy="203280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Rectangle 45">
            <a:extLst>
              <a:ext uri="{FF2B5EF4-FFF2-40B4-BE49-F238E27FC236}">
                <a16:creationId xmlns:a16="http://schemas.microsoft.com/office/drawing/2014/main" id="{081E2C18-D1AC-EB12-BDB4-29AF096C80E2}"/>
              </a:ext>
            </a:extLst>
          </p:cNvPr>
          <p:cNvSpPr/>
          <p:nvPr/>
        </p:nvSpPr>
        <p:spPr bwMode="auto">
          <a:xfrm>
            <a:off x="1776623" y="2131407"/>
            <a:ext cx="92098" cy="166441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Rectangle 46">
            <a:extLst>
              <a:ext uri="{FF2B5EF4-FFF2-40B4-BE49-F238E27FC236}">
                <a16:creationId xmlns:a16="http://schemas.microsoft.com/office/drawing/2014/main" id="{E5273E66-C24D-A548-C7B3-C36D43076C85}"/>
              </a:ext>
            </a:extLst>
          </p:cNvPr>
          <p:cNvSpPr/>
          <p:nvPr/>
        </p:nvSpPr>
        <p:spPr bwMode="auto">
          <a:xfrm>
            <a:off x="1880781" y="2835297"/>
            <a:ext cx="92098" cy="96052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Rectangle 47">
            <a:extLst>
              <a:ext uri="{FF2B5EF4-FFF2-40B4-BE49-F238E27FC236}">
                <a16:creationId xmlns:a16="http://schemas.microsoft.com/office/drawing/2014/main" id="{D69E0A5F-D71D-25D1-9786-BFC6DA79D2B3}"/>
              </a:ext>
            </a:extLst>
          </p:cNvPr>
          <p:cNvSpPr/>
          <p:nvPr/>
        </p:nvSpPr>
        <p:spPr bwMode="auto">
          <a:xfrm>
            <a:off x="1984939" y="2887925"/>
            <a:ext cx="92098" cy="90789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A5ED960C-551B-0C25-C057-005B1024E5BB}"/>
              </a:ext>
            </a:extLst>
          </p:cNvPr>
          <p:cNvSpPr/>
          <p:nvPr/>
        </p:nvSpPr>
        <p:spPr bwMode="auto">
          <a:xfrm>
            <a:off x="2089097" y="3151062"/>
            <a:ext cx="92098" cy="64475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Rectangle 49">
            <a:extLst>
              <a:ext uri="{FF2B5EF4-FFF2-40B4-BE49-F238E27FC236}">
                <a16:creationId xmlns:a16="http://schemas.microsoft.com/office/drawing/2014/main" id="{3BC6443E-FDEA-5FE4-BBDB-E9DA82B3B928}"/>
              </a:ext>
            </a:extLst>
          </p:cNvPr>
          <p:cNvSpPr/>
          <p:nvPr/>
        </p:nvSpPr>
        <p:spPr bwMode="auto">
          <a:xfrm>
            <a:off x="2193255" y="3269472"/>
            <a:ext cx="92098" cy="52634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Rectangle 50">
            <a:extLst>
              <a:ext uri="{FF2B5EF4-FFF2-40B4-BE49-F238E27FC236}">
                <a16:creationId xmlns:a16="http://schemas.microsoft.com/office/drawing/2014/main" id="{71ADAEE0-25CC-C97F-5B75-C7402E8C8BBF}"/>
              </a:ext>
            </a:extLst>
          </p:cNvPr>
          <p:cNvSpPr/>
          <p:nvPr/>
        </p:nvSpPr>
        <p:spPr bwMode="auto">
          <a:xfrm>
            <a:off x="2297413" y="3378017"/>
            <a:ext cx="92098" cy="41780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C8AE1A67-E716-19DC-1F1F-973ECC6C052E}"/>
              </a:ext>
            </a:extLst>
          </p:cNvPr>
          <p:cNvSpPr/>
          <p:nvPr/>
        </p:nvSpPr>
        <p:spPr bwMode="auto">
          <a:xfrm>
            <a:off x="2401571" y="3558925"/>
            <a:ext cx="92098" cy="23689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477903B4-7C1C-A932-A811-D8D11C298E42}"/>
              </a:ext>
            </a:extLst>
          </p:cNvPr>
          <p:cNvSpPr/>
          <p:nvPr/>
        </p:nvSpPr>
        <p:spPr bwMode="auto">
          <a:xfrm>
            <a:off x="2505729" y="3743119"/>
            <a:ext cx="92098" cy="527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Freeform 56">
            <a:extLst>
              <a:ext uri="{FF2B5EF4-FFF2-40B4-BE49-F238E27FC236}">
                <a16:creationId xmlns:a16="http://schemas.microsoft.com/office/drawing/2014/main" id="{E0DC023C-0293-47DE-6034-B75F399916B2}"/>
              </a:ext>
            </a:extLst>
          </p:cNvPr>
          <p:cNvSpPr/>
          <p:nvPr/>
        </p:nvSpPr>
        <p:spPr bwMode="auto">
          <a:xfrm>
            <a:off x="2609889" y="3782989"/>
            <a:ext cx="92098" cy="26314"/>
          </a:xfrm>
          <a:custGeom>
            <a:avLst/>
            <a:gdLst>
              <a:gd name="connsiteX0" fmla="*/ 0 w 92098"/>
              <a:gd name="connsiteY0" fmla="*/ 0 h 26314"/>
              <a:gd name="connsiteX1" fmla="*/ 92098 w 92098"/>
              <a:gd name="connsiteY1" fmla="*/ 0 h 26314"/>
              <a:gd name="connsiteX2" fmla="*/ 92098 w 92098"/>
              <a:gd name="connsiteY2" fmla="*/ 26314 h 26314"/>
              <a:gd name="connsiteX3" fmla="*/ 0 w 92098"/>
              <a:gd name="connsiteY3" fmla="*/ 26314 h 26314"/>
              <a:gd name="connsiteX4" fmla="*/ 0 w 92098"/>
              <a:gd name="connsiteY4" fmla="*/ 0 h 26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098" h="26314">
                <a:moveTo>
                  <a:pt x="0" y="0"/>
                </a:moveTo>
                <a:lnTo>
                  <a:pt x="92098" y="0"/>
                </a:lnTo>
                <a:lnTo>
                  <a:pt x="92098" y="26314"/>
                </a:lnTo>
                <a:lnTo>
                  <a:pt x="0" y="26314"/>
                </a:lnTo>
                <a:lnTo>
                  <a:pt x="0" y="0"/>
                </a:ln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385E95BB-B479-8FC2-743A-5F826F3A1598}"/>
              </a:ext>
            </a:extLst>
          </p:cNvPr>
          <p:cNvSpPr/>
          <p:nvPr/>
        </p:nvSpPr>
        <p:spPr bwMode="auto">
          <a:xfrm>
            <a:off x="2922365" y="3812191"/>
            <a:ext cx="92098" cy="6578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18BEECDD-BBC7-2813-87B6-20B1E1FC322E}"/>
              </a:ext>
            </a:extLst>
          </p:cNvPr>
          <p:cNvSpPr/>
          <p:nvPr/>
        </p:nvSpPr>
        <p:spPr bwMode="auto">
          <a:xfrm>
            <a:off x="3026811" y="3812191"/>
            <a:ext cx="92098" cy="6907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00098342-55D8-A3CB-2A14-D2526C079AF1}"/>
              </a:ext>
            </a:extLst>
          </p:cNvPr>
          <p:cNvSpPr/>
          <p:nvPr/>
        </p:nvSpPr>
        <p:spPr bwMode="auto">
          <a:xfrm>
            <a:off x="3131257" y="3812191"/>
            <a:ext cx="92098" cy="7236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166FD814-BD06-D6B6-C4A4-5C59468D80A2}"/>
              </a:ext>
            </a:extLst>
          </p:cNvPr>
          <p:cNvSpPr/>
          <p:nvPr/>
        </p:nvSpPr>
        <p:spPr bwMode="auto">
          <a:xfrm>
            <a:off x="3235703" y="3812191"/>
            <a:ext cx="92098" cy="8223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7B9C0EAE-6DEC-F8BB-4302-F3A2F9EFAC2B}"/>
              </a:ext>
            </a:extLst>
          </p:cNvPr>
          <p:cNvSpPr/>
          <p:nvPr/>
        </p:nvSpPr>
        <p:spPr bwMode="auto">
          <a:xfrm>
            <a:off x="3340149" y="3812191"/>
            <a:ext cx="92098" cy="921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BB69E8BA-779C-85DD-EF75-FF57200F265D}"/>
              </a:ext>
            </a:extLst>
          </p:cNvPr>
          <p:cNvSpPr/>
          <p:nvPr/>
        </p:nvSpPr>
        <p:spPr bwMode="auto">
          <a:xfrm>
            <a:off x="3444595" y="3812191"/>
            <a:ext cx="92098" cy="921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16" name="Rectangle 9215">
            <a:extLst>
              <a:ext uri="{FF2B5EF4-FFF2-40B4-BE49-F238E27FC236}">
                <a16:creationId xmlns:a16="http://schemas.microsoft.com/office/drawing/2014/main" id="{70836EBF-381C-A458-0393-6DB78E736D6E}"/>
              </a:ext>
            </a:extLst>
          </p:cNvPr>
          <p:cNvSpPr/>
          <p:nvPr/>
        </p:nvSpPr>
        <p:spPr bwMode="auto">
          <a:xfrm>
            <a:off x="3549041" y="3812191"/>
            <a:ext cx="92098" cy="13157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17" name="Rectangle 9216">
            <a:extLst>
              <a:ext uri="{FF2B5EF4-FFF2-40B4-BE49-F238E27FC236}">
                <a16:creationId xmlns:a16="http://schemas.microsoft.com/office/drawing/2014/main" id="{17B1E0FD-CBC8-5091-0FD1-CA2231A90C0F}"/>
              </a:ext>
            </a:extLst>
          </p:cNvPr>
          <p:cNvSpPr/>
          <p:nvPr/>
        </p:nvSpPr>
        <p:spPr bwMode="auto">
          <a:xfrm>
            <a:off x="3653487" y="3812191"/>
            <a:ext cx="92098" cy="16446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19" name="Rectangle 9218">
            <a:extLst>
              <a:ext uri="{FF2B5EF4-FFF2-40B4-BE49-F238E27FC236}">
                <a16:creationId xmlns:a16="http://schemas.microsoft.com/office/drawing/2014/main" id="{019E7663-E94A-BF84-7CC7-6719A88EA0BE}"/>
              </a:ext>
            </a:extLst>
          </p:cNvPr>
          <p:cNvSpPr/>
          <p:nvPr/>
        </p:nvSpPr>
        <p:spPr bwMode="auto">
          <a:xfrm>
            <a:off x="3757933" y="3812191"/>
            <a:ext cx="92098" cy="17433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0" name="Rectangle 9219">
            <a:extLst>
              <a:ext uri="{FF2B5EF4-FFF2-40B4-BE49-F238E27FC236}">
                <a16:creationId xmlns:a16="http://schemas.microsoft.com/office/drawing/2014/main" id="{D9E4CC04-A435-7291-9032-8529DB48C63B}"/>
              </a:ext>
            </a:extLst>
          </p:cNvPr>
          <p:cNvSpPr/>
          <p:nvPr/>
        </p:nvSpPr>
        <p:spPr bwMode="auto">
          <a:xfrm>
            <a:off x="3862379" y="3812191"/>
            <a:ext cx="92098" cy="19735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2" name="Rectangle 9221">
            <a:extLst>
              <a:ext uri="{FF2B5EF4-FFF2-40B4-BE49-F238E27FC236}">
                <a16:creationId xmlns:a16="http://schemas.microsoft.com/office/drawing/2014/main" id="{1A8957A7-3010-4E32-B408-1260B2DA96EE}"/>
              </a:ext>
            </a:extLst>
          </p:cNvPr>
          <p:cNvSpPr/>
          <p:nvPr/>
        </p:nvSpPr>
        <p:spPr bwMode="auto">
          <a:xfrm>
            <a:off x="3966825" y="3812191"/>
            <a:ext cx="92098" cy="19735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3" name="Rectangle 9222">
            <a:extLst>
              <a:ext uri="{FF2B5EF4-FFF2-40B4-BE49-F238E27FC236}">
                <a16:creationId xmlns:a16="http://schemas.microsoft.com/office/drawing/2014/main" id="{5820D0F3-6E59-6C39-8454-75915C0C17C9}"/>
              </a:ext>
            </a:extLst>
          </p:cNvPr>
          <p:cNvSpPr/>
          <p:nvPr/>
        </p:nvSpPr>
        <p:spPr bwMode="auto">
          <a:xfrm>
            <a:off x="4071271" y="3812191"/>
            <a:ext cx="92098" cy="26642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4" name="Rectangle 9223">
            <a:extLst>
              <a:ext uri="{FF2B5EF4-FFF2-40B4-BE49-F238E27FC236}">
                <a16:creationId xmlns:a16="http://schemas.microsoft.com/office/drawing/2014/main" id="{780DF300-9A0C-0542-2B49-580CFC4DD68E}"/>
              </a:ext>
            </a:extLst>
          </p:cNvPr>
          <p:cNvSpPr/>
          <p:nvPr/>
        </p:nvSpPr>
        <p:spPr bwMode="auto">
          <a:xfrm>
            <a:off x="4175717" y="3812190"/>
            <a:ext cx="92098" cy="29274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5" name="Rectangle 9224">
            <a:extLst>
              <a:ext uri="{FF2B5EF4-FFF2-40B4-BE49-F238E27FC236}">
                <a16:creationId xmlns:a16="http://schemas.microsoft.com/office/drawing/2014/main" id="{04D1D2D4-DFFB-EE03-B945-FB825022D386}"/>
              </a:ext>
            </a:extLst>
          </p:cNvPr>
          <p:cNvSpPr/>
          <p:nvPr/>
        </p:nvSpPr>
        <p:spPr bwMode="auto">
          <a:xfrm>
            <a:off x="4280163" y="3812190"/>
            <a:ext cx="92098" cy="34537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6" name="Rectangle 9225">
            <a:extLst>
              <a:ext uri="{FF2B5EF4-FFF2-40B4-BE49-F238E27FC236}">
                <a16:creationId xmlns:a16="http://schemas.microsoft.com/office/drawing/2014/main" id="{9BFE0B32-1900-F30D-5AD4-087E7177E9EA}"/>
              </a:ext>
            </a:extLst>
          </p:cNvPr>
          <p:cNvSpPr/>
          <p:nvPr/>
        </p:nvSpPr>
        <p:spPr bwMode="auto">
          <a:xfrm>
            <a:off x="4384609" y="3812190"/>
            <a:ext cx="92098" cy="38484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7" name="Rectangle 9226">
            <a:extLst>
              <a:ext uri="{FF2B5EF4-FFF2-40B4-BE49-F238E27FC236}">
                <a16:creationId xmlns:a16="http://schemas.microsoft.com/office/drawing/2014/main" id="{FACA32B4-C2EB-F749-42FC-4CAEDBF59987}"/>
              </a:ext>
            </a:extLst>
          </p:cNvPr>
          <p:cNvSpPr/>
          <p:nvPr/>
        </p:nvSpPr>
        <p:spPr bwMode="auto">
          <a:xfrm>
            <a:off x="4489055" y="3812189"/>
            <a:ext cx="92098" cy="40786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8" name="Rectangle 9227">
            <a:extLst>
              <a:ext uri="{FF2B5EF4-FFF2-40B4-BE49-F238E27FC236}">
                <a16:creationId xmlns:a16="http://schemas.microsoft.com/office/drawing/2014/main" id="{49B4F649-032E-ED6F-A535-194B19079975}"/>
              </a:ext>
            </a:extLst>
          </p:cNvPr>
          <p:cNvSpPr/>
          <p:nvPr/>
        </p:nvSpPr>
        <p:spPr bwMode="auto">
          <a:xfrm>
            <a:off x="4593501" y="3812189"/>
            <a:ext cx="92098" cy="40786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9" name="Rectangle 9228">
            <a:extLst>
              <a:ext uri="{FF2B5EF4-FFF2-40B4-BE49-F238E27FC236}">
                <a16:creationId xmlns:a16="http://schemas.microsoft.com/office/drawing/2014/main" id="{99C61349-5215-EC2D-6536-192B18AB3C34}"/>
              </a:ext>
            </a:extLst>
          </p:cNvPr>
          <p:cNvSpPr/>
          <p:nvPr/>
        </p:nvSpPr>
        <p:spPr bwMode="auto">
          <a:xfrm>
            <a:off x="4697947" y="3812189"/>
            <a:ext cx="92098" cy="45062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0" name="Rectangle 9229">
            <a:extLst>
              <a:ext uri="{FF2B5EF4-FFF2-40B4-BE49-F238E27FC236}">
                <a16:creationId xmlns:a16="http://schemas.microsoft.com/office/drawing/2014/main" id="{BA3B16A5-979D-2E16-3217-BB43F363C0C8}"/>
              </a:ext>
            </a:extLst>
          </p:cNvPr>
          <p:cNvSpPr/>
          <p:nvPr/>
        </p:nvSpPr>
        <p:spPr bwMode="auto">
          <a:xfrm>
            <a:off x="4802393" y="3812189"/>
            <a:ext cx="92098" cy="49009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1" name="Rectangle 9230">
            <a:extLst>
              <a:ext uri="{FF2B5EF4-FFF2-40B4-BE49-F238E27FC236}">
                <a16:creationId xmlns:a16="http://schemas.microsoft.com/office/drawing/2014/main" id="{D184EA70-C178-CFA4-B811-0EF3F0E1B208}"/>
              </a:ext>
            </a:extLst>
          </p:cNvPr>
          <p:cNvSpPr/>
          <p:nvPr/>
        </p:nvSpPr>
        <p:spPr bwMode="auto">
          <a:xfrm>
            <a:off x="4906839" y="3812189"/>
            <a:ext cx="92098" cy="50654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2" name="Rectangle 9231">
            <a:extLst>
              <a:ext uri="{FF2B5EF4-FFF2-40B4-BE49-F238E27FC236}">
                <a16:creationId xmlns:a16="http://schemas.microsoft.com/office/drawing/2014/main" id="{400C35E9-03DE-9B2D-64A5-7A20E4384EDF}"/>
              </a:ext>
            </a:extLst>
          </p:cNvPr>
          <p:cNvSpPr/>
          <p:nvPr/>
        </p:nvSpPr>
        <p:spPr bwMode="auto">
          <a:xfrm>
            <a:off x="5011285" y="3812189"/>
            <a:ext cx="92098" cy="52956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3" name="Rectangle 9232">
            <a:extLst>
              <a:ext uri="{FF2B5EF4-FFF2-40B4-BE49-F238E27FC236}">
                <a16:creationId xmlns:a16="http://schemas.microsoft.com/office/drawing/2014/main" id="{E13220A8-871C-8DEA-42AF-B7F1BEE3D003}"/>
              </a:ext>
            </a:extLst>
          </p:cNvPr>
          <p:cNvSpPr/>
          <p:nvPr/>
        </p:nvSpPr>
        <p:spPr bwMode="auto">
          <a:xfrm>
            <a:off x="5115731" y="3812188"/>
            <a:ext cx="92098" cy="59535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4" name="Rectangle 9233">
            <a:extLst>
              <a:ext uri="{FF2B5EF4-FFF2-40B4-BE49-F238E27FC236}">
                <a16:creationId xmlns:a16="http://schemas.microsoft.com/office/drawing/2014/main" id="{34496581-AA6A-A449-6A97-4B4F0308C249}"/>
              </a:ext>
            </a:extLst>
          </p:cNvPr>
          <p:cNvSpPr/>
          <p:nvPr/>
        </p:nvSpPr>
        <p:spPr bwMode="auto">
          <a:xfrm>
            <a:off x="5220177" y="3812188"/>
            <a:ext cx="92098" cy="60521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5" name="Rectangle 9234">
            <a:extLst>
              <a:ext uri="{FF2B5EF4-FFF2-40B4-BE49-F238E27FC236}">
                <a16:creationId xmlns:a16="http://schemas.microsoft.com/office/drawing/2014/main" id="{7FD69E7B-EE53-657D-CA1C-3FDE970AEA74}"/>
              </a:ext>
            </a:extLst>
          </p:cNvPr>
          <p:cNvSpPr/>
          <p:nvPr/>
        </p:nvSpPr>
        <p:spPr bwMode="auto">
          <a:xfrm>
            <a:off x="5324623" y="3812188"/>
            <a:ext cx="92098" cy="61837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6" name="Rectangle 9235">
            <a:extLst>
              <a:ext uri="{FF2B5EF4-FFF2-40B4-BE49-F238E27FC236}">
                <a16:creationId xmlns:a16="http://schemas.microsoft.com/office/drawing/2014/main" id="{35BCD2E2-23A4-5BCD-2A0D-85FD937B4223}"/>
              </a:ext>
            </a:extLst>
          </p:cNvPr>
          <p:cNvSpPr/>
          <p:nvPr/>
        </p:nvSpPr>
        <p:spPr bwMode="auto">
          <a:xfrm>
            <a:off x="5429069" y="3812188"/>
            <a:ext cx="92098" cy="63482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7" name="Rectangle 9236">
            <a:extLst>
              <a:ext uri="{FF2B5EF4-FFF2-40B4-BE49-F238E27FC236}">
                <a16:creationId xmlns:a16="http://schemas.microsoft.com/office/drawing/2014/main" id="{43E86CC5-AE7F-4C46-05AB-A2E4903A42EE}"/>
              </a:ext>
            </a:extLst>
          </p:cNvPr>
          <p:cNvSpPr/>
          <p:nvPr/>
        </p:nvSpPr>
        <p:spPr bwMode="auto">
          <a:xfrm>
            <a:off x="5533515" y="3812187"/>
            <a:ext cx="92098" cy="64797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8" name="Rectangle 9237">
            <a:extLst>
              <a:ext uri="{FF2B5EF4-FFF2-40B4-BE49-F238E27FC236}">
                <a16:creationId xmlns:a16="http://schemas.microsoft.com/office/drawing/2014/main" id="{CA5BBE61-F81A-6A81-D4DD-82C029B3F617}"/>
              </a:ext>
            </a:extLst>
          </p:cNvPr>
          <p:cNvSpPr/>
          <p:nvPr/>
        </p:nvSpPr>
        <p:spPr bwMode="auto">
          <a:xfrm>
            <a:off x="5637961" y="3812187"/>
            <a:ext cx="92098" cy="680872"/>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9" name="Rectangle 9238">
            <a:extLst>
              <a:ext uri="{FF2B5EF4-FFF2-40B4-BE49-F238E27FC236}">
                <a16:creationId xmlns:a16="http://schemas.microsoft.com/office/drawing/2014/main" id="{FB4DC79D-8F2C-18D4-4406-576337144F03}"/>
              </a:ext>
            </a:extLst>
          </p:cNvPr>
          <p:cNvSpPr/>
          <p:nvPr/>
        </p:nvSpPr>
        <p:spPr bwMode="auto">
          <a:xfrm>
            <a:off x="5742407" y="3812187"/>
            <a:ext cx="92098" cy="68087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0" name="Rectangle 9239">
            <a:extLst>
              <a:ext uri="{FF2B5EF4-FFF2-40B4-BE49-F238E27FC236}">
                <a16:creationId xmlns:a16="http://schemas.microsoft.com/office/drawing/2014/main" id="{5CFA9F38-C269-A8C7-F2D1-32813219FB11}"/>
              </a:ext>
            </a:extLst>
          </p:cNvPr>
          <p:cNvSpPr/>
          <p:nvPr/>
        </p:nvSpPr>
        <p:spPr bwMode="auto">
          <a:xfrm>
            <a:off x="5846853" y="3812186"/>
            <a:ext cx="92098" cy="72692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1" name="Rectangle 9240">
            <a:extLst>
              <a:ext uri="{FF2B5EF4-FFF2-40B4-BE49-F238E27FC236}">
                <a16:creationId xmlns:a16="http://schemas.microsoft.com/office/drawing/2014/main" id="{45CBBAF5-F5E9-7DFC-B516-DAE4502E7F48}"/>
              </a:ext>
            </a:extLst>
          </p:cNvPr>
          <p:cNvSpPr/>
          <p:nvPr/>
        </p:nvSpPr>
        <p:spPr bwMode="auto">
          <a:xfrm>
            <a:off x="5951299" y="3812186"/>
            <a:ext cx="92098" cy="726921"/>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2" name="Rectangle 9241">
            <a:extLst>
              <a:ext uri="{FF2B5EF4-FFF2-40B4-BE49-F238E27FC236}">
                <a16:creationId xmlns:a16="http://schemas.microsoft.com/office/drawing/2014/main" id="{4CA85C11-7887-C6DC-4429-C17D73EAD801}"/>
              </a:ext>
            </a:extLst>
          </p:cNvPr>
          <p:cNvSpPr/>
          <p:nvPr/>
        </p:nvSpPr>
        <p:spPr bwMode="auto">
          <a:xfrm>
            <a:off x="6055745" y="3812186"/>
            <a:ext cx="92098" cy="809152"/>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3" name="Rectangle 9242">
            <a:extLst>
              <a:ext uri="{FF2B5EF4-FFF2-40B4-BE49-F238E27FC236}">
                <a16:creationId xmlns:a16="http://schemas.microsoft.com/office/drawing/2014/main" id="{8A0EEBF7-7D6E-D3B6-AF27-ADFB1E4A7B37}"/>
              </a:ext>
            </a:extLst>
          </p:cNvPr>
          <p:cNvSpPr/>
          <p:nvPr/>
        </p:nvSpPr>
        <p:spPr bwMode="auto">
          <a:xfrm>
            <a:off x="6160191" y="3812186"/>
            <a:ext cx="92098" cy="81902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4" name="Rectangle 9243">
            <a:extLst>
              <a:ext uri="{FF2B5EF4-FFF2-40B4-BE49-F238E27FC236}">
                <a16:creationId xmlns:a16="http://schemas.microsoft.com/office/drawing/2014/main" id="{FBB32B2C-37A4-E013-A698-373F1D3EF071}"/>
              </a:ext>
            </a:extLst>
          </p:cNvPr>
          <p:cNvSpPr/>
          <p:nvPr/>
        </p:nvSpPr>
        <p:spPr bwMode="auto">
          <a:xfrm>
            <a:off x="6264637" y="3812186"/>
            <a:ext cx="92098" cy="85849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5" name="Rectangle 9244">
            <a:extLst>
              <a:ext uri="{FF2B5EF4-FFF2-40B4-BE49-F238E27FC236}">
                <a16:creationId xmlns:a16="http://schemas.microsoft.com/office/drawing/2014/main" id="{15AAB39C-ADE0-3B0F-127D-7AB0020550DB}"/>
              </a:ext>
            </a:extLst>
          </p:cNvPr>
          <p:cNvSpPr/>
          <p:nvPr/>
        </p:nvSpPr>
        <p:spPr bwMode="auto">
          <a:xfrm>
            <a:off x="6369083" y="3812185"/>
            <a:ext cx="92098" cy="861779"/>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6" name="Rectangle 9245">
            <a:extLst>
              <a:ext uri="{FF2B5EF4-FFF2-40B4-BE49-F238E27FC236}">
                <a16:creationId xmlns:a16="http://schemas.microsoft.com/office/drawing/2014/main" id="{9449A1BE-D6AC-A07D-5E37-9E6BE475DA67}"/>
              </a:ext>
            </a:extLst>
          </p:cNvPr>
          <p:cNvSpPr/>
          <p:nvPr/>
        </p:nvSpPr>
        <p:spPr bwMode="auto">
          <a:xfrm>
            <a:off x="6473529" y="3812185"/>
            <a:ext cx="92098" cy="86835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7" name="Rectangle 9246">
            <a:extLst>
              <a:ext uri="{FF2B5EF4-FFF2-40B4-BE49-F238E27FC236}">
                <a16:creationId xmlns:a16="http://schemas.microsoft.com/office/drawing/2014/main" id="{5D0E3AD3-386D-1984-C1D1-11A09ADD2B24}"/>
              </a:ext>
            </a:extLst>
          </p:cNvPr>
          <p:cNvSpPr/>
          <p:nvPr/>
        </p:nvSpPr>
        <p:spPr bwMode="auto">
          <a:xfrm>
            <a:off x="6577975" y="3812185"/>
            <a:ext cx="92098" cy="881516"/>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8" name="Rectangle 9247">
            <a:extLst>
              <a:ext uri="{FF2B5EF4-FFF2-40B4-BE49-F238E27FC236}">
                <a16:creationId xmlns:a16="http://schemas.microsoft.com/office/drawing/2014/main" id="{FE7CB2B8-1C60-2D0A-0387-14FC346752B3}"/>
              </a:ext>
            </a:extLst>
          </p:cNvPr>
          <p:cNvSpPr/>
          <p:nvPr/>
        </p:nvSpPr>
        <p:spPr bwMode="auto">
          <a:xfrm>
            <a:off x="6682421" y="3812184"/>
            <a:ext cx="92098" cy="891383"/>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9" name="Rectangle 9248">
            <a:extLst>
              <a:ext uri="{FF2B5EF4-FFF2-40B4-BE49-F238E27FC236}">
                <a16:creationId xmlns:a16="http://schemas.microsoft.com/office/drawing/2014/main" id="{D89EE430-C8AB-EC20-37DC-22DA002FF7F3}"/>
              </a:ext>
            </a:extLst>
          </p:cNvPr>
          <p:cNvSpPr/>
          <p:nvPr/>
        </p:nvSpPr>
        <p:spPr bwMode="auto">
          <a:xfrm>
            <a:off x="6786867" y="3812184"/>
            <a:ext cx="92098" cy="917698"/>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0" name="Rectangle 9249">
            <a:extLst>
              <a:ext uri="{FF2B5EF4-FFF2-40B4-BE49-F238E27FC236}">
                <a16:creationId xmlns:a16="http://schemas.microsoft.com/office/drawing/2014/main" id="{E3E40FC1-7B9A-2BE8-5C1C-597721023D75}"/>
              </a:ext>
            </a:extLst>
          </p:cNvPr>
          <p:cNvSpPr/>
          <p:nvPr/>
        </p:nvSpPr>
        <p:spPr bwMode="auto">
          <a:xfrm>
            <a:off x="6891313" y="3812184"/>
            <a:ext cx="92098" cy="924276"/>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1" name="Rectangle 9250">
            <a:extLst>
              <a:ext uri="{FF2B5EF4-FFF2-40B4-BE49-F238E27FC236}">
                <a16:creationId xmlns:a16="http://schemas.microsoft.com/office/drawing/2014/main" id="{BF4F3CBE-4F44-3B59-70AC-689019927FDD}"/>
              </a:ext>
            </a:extLst>
          </p:cNvPr>
          <p:cNvSpPr/>
          <p:nvPr/>
        </p:nvSpPr>
        <p:spPr bwMode="auto">
          <a:xfrm>
            <a:off x="6995759" y="3812183"/>
            <a:ext cx="92098" cy="93085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2" name="Rectangle 9251">
            <a:extLst>
              <a:ext uri="{FF2B5EF4-FFF2-40B4-BE49-F238E27FC236}">
                <a16:creationId xmlns:a16="http://schemas.microsoft.com/office/drawing/2014/main" id="{9DB2119F-79BB-B56C-12E0-A0575A8575A3}"/>
              </a:ext>
            </a:extLst>
          </p:cNvPr>
          <p:cNvSpPr/>
          <p:nvPr/>
        </p:nvSpPr>
        <p:spPr bwMode="auto">
          <a:xfrm>
            <a:off x="7100205" y="3812183"/>
            <a:ext cx="92098" cy="963748"/>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3" name="Rectangle 9252">
            <a:extLst>
              <a:ext uri="{FF2B5EF4-FFF2-40B4-BE49-F238E27FC236}">
                <a16:creationId xmlns:a16="http://schemas.microsoft.com/office/drawing/2014/main" id="{AA85C202-6250-93FB-6210-88C51DC5AF9B}"/>
              </a:ext>
            </a:extLst>
          </p:cNvPr>
          <p:cNvSpPr/>
          <p:nvPr/>
        </p:nvSpPr>
        <p:spPr bwMode="auto">
          <a:xfrm>
            <a:off x="7204651" y="3812183"/>
            <a:ext cx="92098" cy="96374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4" name="Rectangle 9253">
            <a:extLst>
              <a:ext uri="{FF2B5EF4-FFF2-40B4-BE49-F238E27FC236}">
                <a16:creationId xmlns:a16="http://schemas.microsoft.com/office/drawing/2014/main" id="{999A139F-A303-2AFE-4476-9ECA083E22D3}"/>
              </a:ext>
            </a:extLst>
          </p:cNvPr>
          <p:cNvSpPr/>
          <p:nvPr/>
        </p:nvSpPr>
        <p:spPr bwMode="auto">
          <a:xfrm>
            <a:off x="7309097" y="3812183"/>
            <a:ext cx="92098" cy="1003218"/>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5" name="Rectangle 9254">
            <a:extLst>
              <a:ext uri="{FF2B5EF4-FFF2-40B4-BE49-F238E27FC236}">
                <a16:creationId xmlns:a16="http://schemas.microsoft.com/office/drawing/2014/main" id="{C9BA2FC5-4DBB-5D47-E4A2-644A3FEE9765}"/>
              </a:ext>
            </a:extLst>
          </p:cNvPr>
          <p:cNvSpPr/>
          <p:nvPr/>
        </p:nvSpPr>
        <p:spPr bwMode="auto">
          <a:xfrm>
            <a:off x="7413543" y="3812182"/>
            <a:ext cx="92098" cy="1026243"/>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6" name="Rectangle 9255">
            <a:extLst>
              <a:ext uri="{FF2B5EF4-FFF2-40B4-BE49-F238E27FC236}">
                <a16:creationId xmlns:a16="http://schemas.microsoft.com/office/drawing/2014/main" id="{86961A70-A472-0549-FB3B-A933A98B289C}"/>
              </a:ext>
            </a:extLst>
          </p:cNvPr>
          <p:cNvSpPr/>
          <p:nvPr/>
        </p:nvSpPr>
        <p:spPr bwMode="auto">
          <a:xfrm>
            <a:off x="7517989" y="3812182"/>
            <a:ext cx="92098" cy="1029533"/>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7" name="Rectangle 9256">
            <a:extLst>
              <a:ext uri="{FF2B5EF4-FFF2-40B4-BE49-F238E27FC236}">
                <a16:creationId xmlns:a16="http://schemas.microsoft.com/office/drawing/2014/main" id="{861CD85B-E68D-C397-7131-F810D78A16BB}"/>
              </a:ext>
            </a:extLst>
          </p:cNvPr>
          <p:cNvSpPr/>
          <p:nvPr/>
        </p:nvSpPr>
        <p:spPr bwMode="auto">
          <a:xfrm>
            <a:off x="7622435" y="3812182"/>
            <a:ext cx="92098" cy="1032822"/>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8" name="Rectangle 9257">
            <a:extLst>
              <a:ext uri="{FF2B5EF4-FFF2-40B4-BE49-F238E27FC236}">
                <a16:creationId xmlns:a16="http://schemas.microsoft.com/office/drawing/2014/main" id="{0DC7BE85-FBD2-7979-D97F-E752DE158369}"/>
              </a:ext>
            </a:extLst>
          </p:cNvPr>
          <p:cNvSpPr/>
          <p:nvPr/>
        </p:nvSpPr>
        <p:spPr bwMode="auto">
          <a:xfrm>
            <a:off x="7726881" y="3812182"/>
            <a:ext cx="92098" cy="1049268"/>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9" name="Rectangle 9258">
            <a:extLst>
              <a:ext uri="{FF2B5EF4-FFF2-40B4-BE49-F238E27FC236}">
                <a16:creationId xmlns:a16="http://schemas.microsoft.com/office/drawing/2014/main" id="{E73F08FA-113C-00D4-D85F-6E0ACF74A9A8}"/>
              </a:ext>
            </a:extLst>
          </p:cNvPr>
          <p:cNvSpPr/>
          <p:nvPr/>
        </p:nvSpPr>
        <p:spPr bwMode="auto">
          <a:xfrm>
            <a:off x="7831327" y="3812181"/>
            <a:ext cx="92098" cy="1111763"/>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0" name="Rectangle 9259">
            <a:extLst>
              <a:ext uri="{FF2B5EF4-FFF2-40B4-BE49-F238E27FC236}">
                <a16:creationId xmlns:a16="http://schemas.microsoft.com/office/drawing/2014/main" id="{23C1152E-2C72-8434-0B94-8865CE6AA38F}"/>
              </a:ext>
            </a:extLst>
          </p:cNvPr>
          <p:cNvSpPr/>
          <p:nvPr/>
        </p:nvSpPr>
        <p:spPr bwMode="auto">
          <a:xfrm>
            <a:off x="7935773" y="3812181"/>
            <a:ext cx="92098" cy="1144656"/>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1" name="Rectangle 9260">
            <a:extLst>
              <a:ext uri="{FF2B5EF4-FFF2-40B4-BE49-F238E27FC236}">
                <a16:creationId xmlns:a16="http://schemas.microsoft.com/office/drawing/2014/main" id="{651DFBBE-19E9-038F-0875-522B5C2175B0}"/>
              </a:ext>
            </a:extLst>
          </p:cNvPr>
          <p:cNvSpPr/>
          <p:nvPr/>
        </p:nvSpPr>
        <p:spPr bwMode="auto">
          <a:xfrm>
            <a:off x="8040219" y="3812181"/>
            <a:ext cx="92098" cy="1203862"/>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2" name="Rectangle 9261">
            <a:extLst>
              <a:ext uri="{FF2B5EF4-FFF2-40B4-BE49-F238E27FC236}">
                <a16:creationId xmlns:a16="http://schemas.microsoft.com/office/drawing/2014/main" id="{31923F8E-EE07-DB9D-6CF2-0DD14F50620D}"/>
              </a:ext>
            </a:extLst>
          </p:cNvPr>
          <p:cNvSpPr/>
          <p:nvPr/>
        </p:nvSpPr>
        <p:spPr bwMode="auto">
          <a:xfrm>
            <a:off x="8144665" y="3812180"/>
            <a:ext cx="92098" cy="1207151"/>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3" name="Rectangle 9262">
            <a:extLst>
              <a:ext uri="{FF2B5EF4-FFF2-40B4-BE49-F238E27FC236}">
                <a16:creationId xmlns:a16="http://schemas.microsoft.com/office/drawing/2014/main" id="{5CDDFAEA-E3C9-5D66-1A06-8D36191DF65F}"/>
              </a:ext>
            </a:extLst>
          </p:cNvPr>
          <p:cNvSpPr/>
          <p:nvPr/>
        </p:nvSpPr>
        <p:spPr bwMode="auto">
          <a:xfrm>
            <a:off x="8249111" y="3812180"/>
            <a:ext cx="92098" cy="1233466"/>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4" name="Rectangle 9263">
            <a:extLst>
              <a:ext uri="{FF2B5EF4-FFF2-40B4-BE49-F238E27FC236}">
                <a16:creationId xmlns:a16="http://schemas.microsoft.com/office/drawing/2014/main" id="{211B4767-197C-0413-D41F-E0121595D4CE}"/>
              </a:ext>
            </a:extLst>
          </p:cNvPr>
          <p:cNvSpPr/>
          <p:nvPr/>
        </p:nvSpPr>
        <p:spPr bwMode="auto">
          <a:xfrm>
            <a:off x="8353557" y="3812179"/>
            <a:ext cx="92098" cy="1361745"/>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5" name="Rectangle 9264">
            <a:extLst>
              <a:ext uri="{FF2B5EF4-FFF2-40B4-BE49-F238E27FC236}">
                <a16:creationId xmlns:a16="http://schemas.microsoft.com/office/drawing/2014/main" id="{4E136D42-7E43-4BB5-D17C-ADB4DB47265C}"/>
              </a:ext>
            </a:extLst>
          </p:cNvPr>
          <p:cNvSpPr/>
          <p:nvPr/>
        </p:nvSpPr>
        <p:spPr bwMode="auto">
          <a:xfrm>
            <a:off x="8458003" y="3812179"/>
            <a:ext cx="92098" cy="1417663"/>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6" name="Rectangle 9265">
            <a:extLst>
              <a:ext uri="{FF2B5EF4-FFF2-40B4-BE49-F238E27FC236}">
                <a16:creationId xmlns:a16="http://schemas.microsoft.com/office/drawing/2014/main" id="{AAD77526-5FB5-D684-467F-0BEDC2990DD7}"/>
              </a:ext>
            </a:extLst>
          </p:cNvPr>
          <p:cNvSpPr/>
          <p:nvPr/>
        </p:nvSpPr>
        <p:spPr bwMode="auto">
          <a:xfrm>
            <a:off x="8562449" y="3812179"/>
            <a:ext cx="92098" cy="1542653"/>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7" name="Rectangle 9266">
            <a:extLst>
              <a:ext uri="{FF2B5EF4-FFF2-40B4-BE49-F238E27FC236}">
                <a16:creationId xmlns:a16="http://schemas.microsoft.com/office/drawing/2014/main" id="{0B3463B6-2A62-D82F-C65B-DA2AE6789F7E}"/>
              </a:ext>
            </a:extLst>
          </p:cNvPr>
          <p:cNvSpPr/>
          <p:nvPr/>
        </p:nvSpPr>
        <p:spPr bwMode="auto">
          <a:xfrm>
            <a:off x="8666895" y="3812179"/>
            <a:ext cx="92098" cy="159528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8" name="Rectangle 9267">
            <a:extLst>
              <a:ext uri="{FF2B5EF4-FFF2-40B4-BE49-F238E27FC236}">
                <a16:creationId xmlns:a16="http://schemas.microsoft.com/office/drawing/2014/main" id="{48EDC238-743C-89F1-F669-484E0B755A96}"/>
              </a:ext>
            </a:extLst>
          </p:cNvPr>
          <p:cNvSpPr/>
          <p:nvPr/>
        </p:nvSpPr>
        <p:spPr bwMode="auto">
          <a:xfrm>
            <a:off x="8771341" y="3812179"/>
            <a:ext cx="92098" cy="162159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9" name="Rectangle 9268">
            <a:extLst>
              <a:ext uri="{FF2B5EF4-FFF2-40B4-BE49-F238E27FC236}">
                <a16:creationId xmlns:a16="http://schemas.microsoft.com/office/drawing/2014/main" id="{AFA84708-E455-3464-C5DF-6C2C773E9BCC}"/>
              </a:ext>
            </a:extLst>
          </p:cNvPr>
          <p:cNvSpPr/>
          <p:nvPr/>
        </p:nvSpPr>
        <p:spPr bwMode="auto">
          <a:xfrm>
            <a:off x="8875787" y="3812178"/>
            <a:ext cx="92098" cy="1950515"/>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0" name="Rectangle 9269">
            <a:extLst>
              <a:ext uri="{FF2B5EF4-FFF2-40B4-BE49-F238E27FC236}">
                <a16:creationId xmlns:a16="http://schemas.microsoft.com/office/drawing/2014/main" id="{C862465E-2C59-21EF-6A29-4AE125B9D8E5}"/>
              </a:ext>
            </a:extLst>
          </p:cNvPr>
          <p:cNvSpPr/>
          <p:nvPr/>
        </p:nvSpPr>
        <p:spPr bwMode="auto">
          <a:xfrm>
            <a:off x="8980233" y="3812178"/>
            <a:ext cx="92098" cy="2068927"/>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1" name="Rectangle 9270">
            <a:extLst>
              <a:ext uri="{FF2B5EF4-FFF2-40B4-BE49-F238E27FC236}">
                <a16:creationId xmlns:a16="http://schemas.microsoft.com/office/drawing/2014/main" id="{CE48C4D8-7F88-31AC-CB22-DA623DD14BF3}"/>
              </a:ext>
            </a:extLst>
          </p:cNvPr>
          <p:cNvSpPr/>
          <p:nvPr/>
        </p:nvSpPr>
        <p:spPr bwMode="auto">
          <a:xfrm>
            <a:off x="9084679" y="3812178"/>
            <a:ext cx="92098" cy="227614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2" name="Rectangle 9271">
            <a:extLst>
              <a:ext uri="{FF2B5EF4-FFF2-40B4-BE49-F238E27FC236}">
                <a16:creationId xmlns:a16="http://schemas.microsoft.com/office/drawing/2014/main" id="{4D2A3EA0-3CA3-8393-CA3D-80EE330CB49B}"/>
              </a:ext>
            </a:extLst>
          </p:cNvPr>
          <p:cNvSpPr/>
          <p:nvPr/>
        </p:nvSpPr>
        <p:spPr bwMode="auto">
          <a:xfrm>
            <a:off x="9189125" y="3812178"/>
            <a:ext cx="92098" cy="2276147"/>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3" name="Rectangle 9272">
            <a:extLst>
              <a:ext uri="{FF2B5EF4-FFF2-40B4-BE49-F238E27FC236}">
                <a16:creationId xmlns:a16="http://schemas.microsoft.com/office/drawing/2014/main" id="{853CE8F3-9827-4811-E416-6C6D229B406D}"/>
              </a:ext>
            </a:extLst>
          </p:cNvPr>
          <p:cNvSpPr/>
          <p:nvPr/>
        </p:nvSpPr>
        <p:spPr bwMode="auto">
          <a:xfrm>
            <a:off x="9293565" y="3812178"/>
            <a:ext cx="92098" cy="2276147"/>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5" name="TextBox 9274">
            <a:extLst>
              <a:ext uri="{FF2B5EF4-FFF2-40B4-BE49-F238E27FC236}">
                <a16:creationId xmlns:a16="http://schemas.microsoft.com/office/drawing/2014/main" id="{8121AF80-266C-F846-7AE9-779F9210DB00}"/>
              </a:ext>
            </a:extLst>
          </p:cNvPr>
          <p:cNvSpPr txBox="1"/>
          <p:nvPr/>
        </p:nvSpPr>
        <p:spPr bwMode="auto">
          <a:xfrm>
            <a:off x="2751308" y="3591464"/>
            <a:ext cx="1138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9276" name="TextBox 9275">
            <a:extLst>
              <a:ext uri="{FF2B5EF4-FFF2-40B4-BE49-F238E27FC236}">
                <a16:creationId xmlns:a16="http://schemas.microsoft.com/office/drawing/2014/main" id="{9E6FEA8B-D36C-4408-EF94-96D4D0D5AAAE}"/>
              </a:ext>
            </a:extLst>
          </p:cNvPr>
          <p:cNvSpPr txBox="1"/>
          <p:nvPr/>
        </p:nvSpPr>
        <p:spPr bwMode="auto">
          <a:xfrm>
            <a:off x="3038750" y="3591464"/>
            <a:ext cx="1913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9277" name="TextBox 9276">
            <a:extLst>
              <a:ext uri="{FF2B5EF4-FFF2-40B4-BE49-F238E27FC236}">
                <a16:creationId xmlns:a16="http://schemas.microsoft.com/office/drawing/2014/main" id="{84AD714B-68C5-5195-1449-947435514FB6}"/>
              </a:ext>
            </a:extLst>
          </p:cNvPr>
          <p:cNvSpPr txBox="1"/>
          <p:nvPr/>
        </p:nvSpPr>
        <p:spPr bwMode="auto">
          <a:xfrm>
            <a:off x="3134737" y="3591464"/>
            <a:ext cx="1913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9278" name="TextBox 9277">
            <a:extLst>
              <a:ext uri="{FF2B5EF4-FFF2-40B4-BE49-F238E27FC236}">
                <a16:creationId xmlns:a16="http://schemas.microsoft.com/office/drawing/2014/main" id="{995D61CB-2320-4534-25BE-84BC0128F138}"/>
              </a:ext>
            </a:extLst>
          </p:cNvPr>
          <p:cNvSpPr txBox="1"/>
          <p:nvPr/>
        </p:nvSpPr>
        <p:spPr bwMode="auto">
          <a:xfrm>
            <a:off x="3235776" y="3591464"/>
            <a:ext cx="1913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9279" name="TextBox 9278">
            <a:extLst>
              <a:ext uri="{FF2B5EF4-FFF2-40B4-BE49-F238E27FC236}">
                <a16:creationId xmlns:a16="http://schemas.microsoft.com/office/drawing/2014/main" id="{8FDBA16C-1A4F-1C6F-B1A0-D700C7650AED}"/>
              </a:ext>
            </a:extLst>
          </p:cNvPr>
          <p:cNvSpPr txBox="1"/>
          <p:nvPr/>
        </p:nvSpPr>
        <p:spPr bwMode="auto">
          <a:xfrm>
            <a:off x="4392669" y="3591464"/>
            <a:ext cx="1913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9280" name="TextBox 9279">
            <a:extLst>
              <a:ext uri="{FF2B5EF4-FFF2-40B4-BE49-F238E27FC236}">
                <a16:creationId xmlns:a16="http://schemas.microsoft.com/office/drawing/2014/main" id="{45F9AD56-8F6F-A051-007E-DFD9CC4CECD3}"/>
              </a:ext>
            </a:extLst>
          </p:cNvPr>
          <p:cNvSpPr txBox="1"/>
          <p:nvPr/>
        </p:nvSpPr>
        <p:spPr bwMode="auto">
          <a:xfrm>
            <a:off x="4700837" y="3591464"/>
            <a:ext cx="1913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9281" name="TextBox 9280">
            <a:extLst>
              <a:ext uri="{FF2B5EF4-FFF2-40B4-BE49-F238E27FC236}">
                <a16:creationId xmlns:a16="http://schemas.microsoft.com/office/drawing/2014/main" id="{CE52BA76-60AD-30DF-CA7C-10E8CC7EDB90}"/>
              </a:ext>
            </a:extLst>
          </p:cNvPr>
          <p:cNvSpPr txBox="1"/>
          <p:nvPr/>
        </p:nvSpPr>
        <p:spPr bwMode="auto">
          <a:xfrm>
            <a:off x="5433368" y="3591464"/>
            <a:ext cx="1913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9282" name="TextBox 9281">
            <a:extLst>
              <a:ext uri="{FF2B5EF4-FFF2-40B4-BE49-F238E27FC236}">
                <a16:creationId xmlns:a16="http://schemas.microsoft.com/office/drawing/2014/main" id="{3619F667-498B-FB94-3595-43E7C7E37ACB}"/>
              </a:ext>
            </a:extLst>
          </p:cNvPr>
          <p:cNvSpPr txBox="1"/>
          <p:nvPr/>
        </p:nvSpPr>
        <p:spPr bwMode="auto">
          <a:xfrm>
            <a:off x="6474066" y="3591464"/>
            <a:ext cx="1913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9283" name="TextBox 9282">
            <a:extLst>
              <a:ext uri="{FF2B5EF4-FFF2-40B4-BE49-F238E27FC236}">
                <a16:creationId xmlns:a16="http://schemas.microsoft.com/office/drawing/2014/main" id="{682009A0-FFA7-F0A2-0BF9-407AF13950C6}"/>
              </a:ext>
            </a:extLst>
          </p:cNvPr>
          <p:cNvSpPr txBox="1"/>
          <p:nvPr/>
        </p:nvSpPr>
        <p:spPr bwMode="auto">
          <a:xfrm>
            <a:off x="6580157" y="3591464"/>
            <a:ext cx="1913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9284" name="TextBox 9283">
            <a:extLst>
              <a:ext uri="{FF2B5EF4-FFF2-40B4-BE49-F238E27FC236}">
                <a16:creationId xmlns:a16="http://schemas.microsoft.com/office/drawing/2014/main" id="{AD8CFA53-F849-D99C-56D9-1BAADAC33AAF}"/>
              </a:ext>
            </a:extLst>
          </p:cNvPr>
          <p:cNvSpPr txBox="1"/>
          <p:nvPr/>
        </p:nvSpPr>
        <p:spPr bwMode="auto">
          <a:xfrm>
            <a:off x="6787286" y="3591464"/>
            <a:ext cx="1913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9285" name="TextBox 9284">
            <a:extLst>
              <a:ext uri="{FF2B5EF4-FFF2-40B4-BE49-F238E27FC236}">
                <a16:creationId xmlns:a16="http://schemas.microsoft.com/office/drawing/2014/main" id="{74E123A4-9DF7-D8B7-2E39-134E3E8AD1D9}"/>
              </a:ext>
            </a:extLst>
          </p:cNvPr>
          <p:cNvSpPr txBox="1"/>
          <p:nvPr/>
        </p:nvSpPr>
        <p:spPr bwMode="auto">
          <a:xfrm>
            <a:off x="7004519" y="3591464"/>
            <a:ext cx="1913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9286" name="TextBox 9285">
            <a:extLst>
              <a:ext uri="{FF2B5EF4-FFF2-40B4-BE49-F238E27FC236}">
                <a16:creationId xmlns:a16="http://schemas.microsoft.com/office/drawing/2014/main" id="{199A7169-13D9-11E3-805E-9C48B5D4A012}"/>
              </a:ext>
            </a:extLst>
          </p:cNvPr>
          <p:cNvSpPr txBox="1"/>
          <p:nvPr/>
        </p:nvSpPr>
        <p:spPr bwMode="auto">
          <a:xfrm>
            <a:off x="7312687" y="3591464"/>
            <a:ext cx="1913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9287" name="TextBox 9286">
            <a:extLst>
              <a:ext uri="{FF2B5EF4-FFF2-40B4-BE49-F238E27FC236}">
                <a16:creationId xmlns:a16="http://schemas.microsoft.com/office/drawing/2014/main" id="{73AA641E-0480-5C40-9321-E77FE909B622}"/>
              </a:ext>
            </a:extLst>
          </p:cNvPr>
          <p:cNvSpPr txBox="1"/>
          <p:nvPr/>
        </p:nvSpPr>
        <p:spPr bwMode="auto">
          <a:xfrm>
            <a:off x="7519816" y="3591464"/>
            <a:ext cx="1913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9288" name="TextBox 9287">
            <a:extLst>
              <a:ext uri="{FF2B5EF4-FFF2-40B4-BE49-F238E27FC236}">
                <a16:creationId xmlns:a16="http://schemas.microsoft.com/office/drawing/2014/main" id="{33B8DBD6-61B1-E209-6327-7B6D9B971729}"/>
              </a:ext>
            </a:extLst>
          </p:cNvPr>
          <p:cNvSpPr txBox="1"/>
          <p:nvPr/>
        </p:nvSpPr>
        <p:spPr bwMode="auto">
          <a:xfrm>
            <a:off x="7625907" y="3591464"/>
            <a:ext cx="1913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9289" name="TextBox 9288">
            <a:extLst>
              <a:ext uri="{FF2B5EF4-FFF2-40B4-BE49-F238E27FC236}">
                <a16:creationId xmlns:a16="http://schemas.microsoft.com/office/drawing/2014/main" id="{3390FCF5-D48A-3BB9-D659-F57AA80322C1}"/>
              </a:ext>
            </a:extLst>
          </p:cNvPr>
          <p:cNvSpPr txBox="1"/>
          <p:nvPr/>
        </p:nvSpPr>
        <p:spPr bwMode="auto">
          <a:xfrm>
            <a:off x="7726946" y="3591464"/>
            <a:ext cx="1913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9290" name="TextBox 9289">
            <a:extLst>
              <a:ext uri="{FF2B5EF4-FFF2-40B4-BE49-F238E27FC236}">
                <a16:creationId xmlns:a16="http://schemas.microsoft.com/office/drawing/2014/main" id="{5CA1D5E2-16EF-31FB-CCCE-5F5F4F3907A6}"/>
              </a:ext>
            </a:extLst>
          </p:cNvPr>
          <p:cNvSpPr txBox="1"/>
          <p:nvPr/>
        </p:nvSpPr>
        <p:spPr bwMode="auto">
          <a:xfrm>
            <a:off x="7954283" y="3591464"/>
            <a:ext cx="1913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9291" name="TextBox 9290">
            <a:extLst>
              <a:ext uri="{FF2B5EF4-FFF2-40B4-BE49-F238E27FC236}">
                <a16:creationId xmlns:a16="http://schemas.microsoft.com/office/drawing/2014/main" id="{432DA3BF-9750-BBE8-DA7F-9AA47132686F}"/>
              </a:ext>
            </a:extLst>
          </p:cNvPr>
          <p:cNvSpPr txBox="1"/>
          <p:nvPr/>
        </p:nvSpPr>
        <p:spPr bwMode="auto">
          <a:xfrm>
            <a:off x="8050269" y="3591464"/>
            <a:ext cx="1913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9292" name="TextBox 9291">
            <a:extLst>
              <a:ext uri="{FF2B5EF4-FFF2-40B4-BE49-F238E27FC236}">
                <a16:creationId xmlns:a16="http://schemas.microsoft.com/office/drawing/2014/main" id="{A5414CBC-B4B0-08CB-3F36-A99FDC0D61A9}"/>
              </a:ext>
            </a:extLst>
          </p:cNvPr>
          <p:cNvSpPr txBox="1"/>
          <p:nvPr/>
        </p:nvSpPr>
        <p:spPr bwMode="auto">
          <a:xfrm>
            <a:off x="8565566" y="3591464"/>
            <a:ext cx="1913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9293" name="TextBox 9292">
            <a:extLst>
              <a:ext uri="{FF2B5EF4-FFF2-40B4-BE49-F238E27FC236}">
                <a16:creationId xmlns:a16="http://schemas.microsoft.com/office/drawing/2014/main" id="{889EAD1C-66A7-764D-2CDE-2BA6F0C441D0}"/>
              </a:ext>
            </a:extLst>
          </p:cNvPr>
          <p:cNvSpPr txBox="1"/>
          <p:nvPr/>
        </p:nvSpPr>
        <p:spPr bwMode="auto">
          <a:xfrm>
            <a:off x="8772695" y="3591464"/>
            <a:ext cx="1913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9294" name="TextBox 9293">
            <a:extLst>
              <a:ext uri="{FF2B5EF4-FFF2-40B4-BE49-F238E27FC236}">
                <a16:creationId xmlns:a16="http://schemas.microsoft.com/office/drawing/2014/main" id="{CD173E0D-0E0D-3BA3-719B-D2EB9B172E60}"/>
              </a:ext>
            </a:extLst>
          </p:cNvPr>
          <p:cNvSpPr txBox="1"/>
          <p:nvPr/>
        </p:nvSpPr>
        <p:spPr bwMode="auto">
          <a:xfrm>
            <a:off x="8888889" y="3591464"/>
            <a:ext cx="1913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9295" name="TextBox 9294">
            <a:extLst>
              <a:ext uri="{FF2B5EF4-FFF2-40B4-BE49-F238E27FC236}">
                <a16:creationId xmlns:a16="http://schemas.microsoft.com/office/drawing/2014/main" id="{BC73EA99-C5AA-4C28-E084-0075BEE71A44}"/>
              </a:ext>
            </a:extLst>
          </p:cNvPr>
          <p:cNvSpPr txBox="1"/>
          <p:nvPr/>
        </p:nvSpPr>
        <p:spPr bwMode="auto">
          <a:xfrm>
            <a:off x="2099660" y="3006563"/>
            <a:ext cx="1913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9296" name="TextBox 9295">
            <a:extLst>
              <a:ext uri="{FF2B5EF4-FFF2-40B4-BE49-F238E27FC236}">
                <a16:creationId xmlns:a16="http://schemas.microsoft.com/office/drawing/2014/main" id="{5803E6DE-22B8-3F89-83AE-584458A09A13}"/>
              </a:ext>
            </a:extLst>
          </p:cNvPr>
          <p:cNvSpPr txBox="1"/>
          <p:nvPr/>
        </p:nvSpPr>
        <p:spPr bwMode="auto">
          <a:xfrm>
            <a:off x="3142848" y="3837250"/>
            <a:ext cx="1913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9297" name="TextBox 9296">
            <a:extLst>
              <a:ext uri="{FF2B5EF4-FFF2-40B4-BE49-F238E27FC236}">
                <a16:creationId xmlns:a16="http://schemas.microsoft.com/office/drawing/2014/main" id="{A371AD8F-2F75-F5F9-D429-9B19487BF4D5}"/>
              </a:ext>
            </a:extLst>
          </p:cNvPr>
          <p:cNvSpPr txBox="1"/>
          <p:nvPr/>
        </p:nvSpPr>
        <p:spPr bwMode="auto">
          <a:xfrm>
            <a:off x="3664443" y="3927402"/>
            <a:ext cx="1913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9298" name="TextBox 9297">
            <a:extLst>
              <a:ext uri="{FF2B5EF4-FFF2-40B4-BE49-F238E27FC236}">
                <a16:creationId xmlns:a16="http://schemas.microsoft.com/office/drawing/2014/main" id="{A6A35075-116A-2C8F-9547-E21100176EAA}"/>
              </a:ext>
            </a:extLst>
          </p:cNvPr>
          <p:cNvSpPr txBox="1"/>
          <p:nvPr/>
        </p:nvSpPr>
        <p:spPr bwMode="auto">
          <a:xfrm>
            <a:off x="3979975" y="4004676"/>
            <a:ext cx="1913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9299" name="TextBox 9298">
            <a:extLst>
              <a:ext uri="{FF2B5EF4-FFF2-40B4-BE49-F238E27FC236}">
                <a16:creationId xmlns:a16="http://schemas.microsoft.com/office/drawing/2014/main" id="{CE219432-B93D-F61B-36DE-17F83FEDA734}"/>
              </a:ext>
            </a:extLst>
          </p:cNvPr>
          <p:cNvSpPr txBox="1"/>
          <p:nvPr/>
        </p:nvSpPr>
        <p:spPr bwMode="auto">
          <a:xfrm>
            <a:off x="5023163" y="4345966"/>
            <a:ext cx="1913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9300" name="TextBox 9299">
            <a:extLst>
              <a:ext uri="{FF2B5EF4-FFF2-40B4-BE49-F238E27FC236}">
                <a16:creationId xmlns:a16="http://schemas.microsoft.com/office/drawing/2014/main" id="{B48AD53A-2922-E5D3-A923-D5CAA9981471}"/>
              </a:ext>
            </a:extLst>
          </p:cNvPr>
          <p:cNvSpPr txBox="1"/>
          <p:nvPr/>
        </p:nvSpPr>
        <p:spPr bwMode="auto">
          <a:xfrm>
            <a:off x="5538318" y="4423240"/>
            <a:ext cx="1913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4"/>
                </a:solidFill>
                <a:latin typeface="Calibri" panose="020F0502020204030204" pitchFamily="34" charset="0"/>
              </a:rPr>
              <a:t>†</a:t>
            </a:r>
          </a:p>
        </p:txBody>
      </p:sp>
      <p:sp>
        <p:nvSpPr>
          <p:cNvPr id="9301" name="TextBox 9300">
            <a:extLst>
              <a:ext uri="{FF2B5EF4-FFF2-40B4-BE49-F238E27FC236}">
                <a16:creationId xmlns:a16="http://schemas.microsoft.com/office/drawing/2014/main" id="{447A05E8-CB34-DCE5-2E9A-D404538643C2}"/>
              </a:ext>
            </a:extLst>
          </p:cNvPr>
          <p:cNvSpPr txBox="1"/>
          <p:nvPr/>
        </p:nvSpPr>
        <p:spPr bwMode="auto">
          <a:xfrm>
            <a:off x="6162944" y="4603544"/>
            <a:ext cx="1913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4"/>
                </a:solidFill>
                <a:latin typeface="Calibri" panose="020F0502020204030204" pitchFamily="34" charset="0"/>
              </a:rPr>
              <a:t>†</a:t>
            </a:r>
          </a:p>
        </p:txBody>
      </p:sp>
      <p:sp>
        <p:nvSpPr>
          <p:cNvPr id="9302" name="TextBox 9301">
            <a:extLst>
              <a:ext uri="{FF2B5EF4-FFF2-40B4-BE49-F238E27FC236}">
                <a16:creationId xmlns:a16="http://schemas.microsoft.com/office/drawing/2014/main" id="{C80557D0-AC48-070B-E913-4B32B719592F}"/>
              </a:ext>
            </a:extLst>
          </p:cNvPr>
          <p:cNvSpPr txBox="1"/>
          <p:nvPr/>
        </p:nvSpPr>
        <p:spPr bwMode="auto">
          <a:xfrm>
            <a:off x="6684538" y="4661499"/>
            <a:ext cx="1913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4"/>
                </a:solidFill>
                <a:latin typeface="Calibri" panose="020F0502020204030204" pitchFamily="34" charset="0"/>
              </a:rPr>
              <a:t>†</a:t>
            </a:r>
          </a:p>
        </p:txBody>
      </p:sp>
      <p:sp>
        <p:nvSpPr>
          <p:cNvPr id="9303" name="TextBox 9302">
            <a:extLst>
              <a:ext uri="{FF2B5EF4-FFF2-40B4-BE49-F238E27FC236}">
                <a16:creationId xmlns:a16="http://schemas.microsoft.com/office/drawing/2014/main" id="{F1EF7CF7-3D73-CD48-3ECE-9D093F8B9340}"/>
              </a:ext>
            </a:extLst>
          </p:cNvPr>
          <p:cNvSpPr txBox="1"/>
          <p:nvPr/>
        </p:nvSpPr>
        <p:spPr bwMode="auto">
          <a:xfrm>
            <a:off x="9625968" y="5230917"/>
            <a:ext cx="183903" cy="541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80000"/>
              </a:lnSpc>
              <a:spcBef>
                <a:spcPts val="0"/>
              </a:spcBef>
              <a:spcAft>
                <a:spcPct val="0"/>
              </a:spcAft>
              <a:buClrTx/>
              <a:buFontTx/>
              <a:buNone/>
            </a:pPr>
            <a:r>
              <a:rPr lang="en-US" b="0" dirty="0">
                <a:solidFill>
                  <a:schemeClr val="bg1"/>
                </a:solidFill>
                <a:latin typeface="Calibri" panose="020F0502020204030204" pitchFamily="34" charset="0"/>
              </a:rPr>
              <a:t>*</a:t>
            </a:r>
          </a:p>
          <a:p>
            <a:pPr algn="l">
              <a:lnSpc>
                <a:spcPct val="80000"/>
              </a:lnSpc>
              <a:spcBef>
                <a:spcPts val="0"/>
              </a:spcBef>
              <a:spcAft>
                <a:spcPct val="0"/>
              </a:spcAft>
              <a:buClrTx/>
              <a:buFontTx/>
              <a:buNone/>
            </a:pPr>
            <a:r>
              <a:rPr lang="en-US" b="0" dirty="0">
                <a:solidFill>
                  <a:schemeClr val="bg1"/>
                </a:solidFill>
                <a:latin typeface="Calibri" panose="020F0502020204030204" pitchFamily="34" charset="0"/>
              </a:rPr>
              <a:t>†</a:t>
            </a:r>
          </a:p>
        </p:txBody>
      </p:sp>
      <p:sp>
        <p:nvSpPr>
          <p:cNvPr id="9304" name="TextBox 9303">
            <a:extLst>
              <a:ext uri="{FF2B5EF4-FFF2-40B4-BE49-F238E27FC236}">
                <a16:creationId xmlns:a16="http://schemas.microsoft.com/office/drawing/2014/main" id="{820F2C88-31FE-C2C5-6F97-B7E0E476E713}"/>
              </a:ext>
            </a:extLst>
          </p:cNvPr>
          <p:cNvSpPr txBox="1"/>
          <p:nvPr/>
        </p:nvSpPr>
        <p:spPr bwMode="auto">
          <a:xfrm>
            <a:off x="9478840" y="4051748"/>
            <a:ext cx="19114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Best Overall Response</a:t>
            </a:r>
          </a:p>
        </p:txBody>
      </p:sp>
      <p:sp>
        <p:nvSpPr>
          <p:cNvPr id="9305" name="TextBox 9304">
            <a:extLst>
              <a:ext uri="{FF2B5EF4-FFF2-40B4-BE49-F238E27FC236}">
                <a16:creationId xmlns:a16="http://schemas.microsoft.com/office/drawing/2014/main" id="{413730DF-3E0F-03FB-ED58-AF2888BB40B4}"/>
              </a:ext>
            </a:extLst>
          </p:cNvPr>
          <p:cNvSpPr txBox="1"/>
          <p:nvPr/>
        </p:nvSpPr>
        <p:spPr bwMode="auto">
          <a:xfrm>
            <a:off x="9894399" y="5198704"/>
            <a:ext cx="16765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Treatment ongoing</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Prior afatinib</a:t>
            </a:r>
          </a:p>
        </p:txBody>
      </p:sp>
      <p:grpSp>
        <p:nvGrpSpPr>
          <p:cNvPr id="29" name="Group 28">
            <a:extLst>
              <a:ext uri="{FF2B5EF4-FFF2-40B4-BE49-F238E27FC236}">
                <a16:creationId xmlns:a16="http://schemas.microsoft.com/office/drawing/2014/main" id="{0AEA46EA-72DC-EFA1-1804-23779C0068F2}"/>
              </a:ext>
            </a:extLst>
          </p:cNvPr>
          <p:cNvGrpSpPr/>
          <p:nvPr/>
        </p:nvGrpSpPr>
        <p:grpSpPr>
          <a:xfrm>
            <a:off x="1521509" y="1522741"/>
            <a:ext cx="7935329" cy="4566353"/>
            <a:chOff x="1707177" y="1522741"/>
            <a:chExt cx="33620513" cy="4566353"/>
          </a:xfrm>
        </p:grpSpPr>
        <p:cxnSp>
          <p:nvCxnSpPr>
            <p:cNvPr id="7" name="Straight Connector 6">
              <a:extLst>
                <a:ext uri="{FF2B5EF4-FFF2-40B4-BE49-F238E27FC236}">
                  <a16:creationId xmlns:a16="http://schemas.microsoft.com/office/drawing/2014/main" id="{D5080B34-A5AB-4D33-0EF9-6A5DDB786D04}"/>
                </a:ext>
              </a:extLst>
            </p:cNvPr>
            <p:cNvCxnSpPr/>
            <p:nvPr/>
          </p:nvCxnSpPr>
          <p:spPr bwMode="auto">
            <a:xfrm>
              <a:off x="1707177" y="1522741"/>
              <a:ext cx="400756" cy="0"/>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CD09E625-6884-8D4E-E1FD-A7CEA4AD0F9D}"/>
                </a:ext>
              </a:extLst>
            </p:cNvPr>
            <p:cNvCxnSpPr/>
            <p:nvPr/>
          </p:nvCxnSpPr>
          <p:spPr bwMode="auto">
            <a:xfrm>
              <a:off x="1707177" y="1979376"/>
              <a:ext cx="400756"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56117E9C-4B82-D525-AB9A-7B9D277D5C13}"/>
                </a:ext>
              </a:extLst>
            </p:cNvPr>
            <p:cNvCxnSpPr/>
            <p:nvPr/>
          </p:nvCxnSpPr>
          <p:spPr bwMode="auto">
            <a:xfrm>
              <a:off x="1707177" y="2436011"/>
              <a:ext cx="400756"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0E925D84-02AB-19C6-411A-814672DC12F4}"/>
                </a:ext>
              </a:extLst>
            </p:cNvPr>
            <p:cNvCxnSpPr/>
            <p:nvPr/>
          </p:nvCxnSpPr>
          <p:spPr bwMode="auto">
            <a:xfrm>
              <a:off x="1707177" y="2892646"/>
              <a:ext cx="400756"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A329235E-9C38-64D6-357F-1819CACF7B22}"/>
                </a:ext>
              </a:extLst>
            </p:cNvPr>
            <p:cNvCxnSpPr/>
            <p:nvPr/>
          </p:nvCxnSpPr>
          <p:spPr bwMode="auto">
            <a:xfrm>
              <a:off x="1707177" y="3349281"/>
              <a:ext cx="400756"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817CE534-BEC5-50EA-B12F-C6998DF112F6}"/>
                </a:ext>
              </a:extLst>
            </p:cNvPr>
            <p:cNvCxnSpPr>
              <a:cxnSpLocks/>
            </p:cNvCxnSpPr>
            <p:nvPr/>
          </p:nvCxnSpPr>
          <p:spPr bwMode="auto">
            <a:xfrm>
              <a:off x="1707177" y="3805916"/>
              <a:ext cx="33620513"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6084AD6C-53B4-6B32-BB7C-8CCEE36F02F5}"/>
                </a:ext>
              </a:extLst>
            </p:cNvPr>
            <p:cNvCxnSpPr/>
            <p:nvPr/>
          </p:nvCxnSpPr>
          <p:spPr bwMode="auto">
            <a:xfrm>
              <a:off x="1707177" y="4262551"/>
              <a:ext cx="400756"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D14F4394-2054-54C7-4E79-F30FD315D07B}"/>
                </a:ext>
              </a:extLst>
            </p:cNvPr>
            <p:cNvCxnSpPr/>
            <p:nvPr/>
          </p:nvCxnSpPr>
          <p:spPr bwMode="auto">
            <a:xfrm>
              <a:off x="1707177" y="4719186"/>
              <a:ext cx="400756"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952B0F10-AB11-AB12-9B18-478335A1D53D}"/>
                </a:ext>
              </a:extLst>
            </p:cNvPr>
            <p:cNvCxnSpPr/>
            <p:nvPr/>
          </p:nvCxnSpPr>
          <p:spPr bwMode="auto">
            <a:xfrm>
              <a:off x="1707177" y="5175821"/>
              <a:ext cx="400756"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D9EF5720-5E2D-CF19-9ECF-67042F0A1BAF}"/>
                </a:ext>
              </a:extLst>
            </p:cNvPr>
            <p:cNvCxnSpPr/>
            <p:nvPr/>
          </p:nvCxnSpPr>
          <p:spPr bwMode="auto">
            <a:xfrm>
              <a:off x="1707177" y="5632456"/>
              <a:ext cx="400756"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DE8CEB2A-7B16-E53B-253E-A1BDB485028D}"/>
                </a:ext>
              </a:extLst>
            </p:cNvPr>
            <p:cNvCxnSpPr/>
            <p:nvPr/>
          </p:nvCxnSpPr>
          <p:spPr bwMode="auto">
            <a:xfrm>
              <a:off x="1707177" y="6089094"/>
              <a:ext cx="400756" cy="0"/>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30458869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Zenocutuzumab: Safety in All Tumor Types</a:t>
            </a:r>
          </a:p>
        </p:txBody>
      </p:sp>
      <p:sp>
        <p:nvSpPr>
          <p:cNvPr id="5" name="Content Placeholder 4">
            <a:extLst>
              <a:ext uri="{FF2B5EF4-FFF2-40B4-BE49-F238E27FC236}">
                <a16:creationId xmlns:a16="http://schemas.microsoft.com/office/drawing/2014/main" id="{3BCA00FE-DE55-9ED2-A2F3-98D9D3BDCD06}"/>
              </a:ext>
            </a:extLst>
          </p:cNvPr>
          <p:cNvSpPr>
            <a:spLocks noGrp="1"/>
          </p:cNvSpPr>
          <p:nvPr>
            <p:ph idx="1"/>
          </p:nvPr>
        </p:nvSpPr>
        <p:spPr/>
        <p:txBody>
          <a:bodyPr/>
          <a:lstStyle/>
          <a:p>
            <a:r>
              <a:rPr lang="en-US" sz="2000" dirty="0"/>
              <a:t>Safety analysis of all patients who received RP2D (750 mg Q2W; N = 189 [NSCLC n = 105])</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Schram. ESMO 2023. Abstr </a:t>
            </a:r>
            <a:r>
              <a:rPr lang="en-US" altLang="en-US" sz="1200" b="0" dirty="0">
                <a:solidFill>
                  <a:srgbClr val="455560"/>
                </a:solidFill>
                <a:latin typeface="Calibri" panose="020F0502020204030204" pitchFamily="34" charset="0"/>
                <a:cs typeface="+mn-cs"/>
              </a:rPr>
              <a:t>1315MO.</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2" name="Group 3">
            <a:extLst>
              <a:ext uri="{FF2B5EF4-FFF2-40B4-BE49-F238E27FC236}">
                <a16:creationId xmlns:a16="http://schemas.microsoft.com/office/drawing/2014/main" id="{9F664A99-86BB-FA8A-BE20-D11F800FF089}"/>
              </a:ext>
            </a:extLst>
          </p:cNvPr>
          <p:cNvGraphicFramePr>
            <a:graphicFrameLocks/>
          </p:cNvGraphicFramePr>
          <p:nvPr>
            <p:extLst>
              <p:ext uri="{D42A27DB-BD31-4B8C-83A1-F6EECF244321}">
                <p14:modId xmlns:p14="http://schemas.microsoft.com/office/powerpoint/2010/main" val="1454215244"/>
              </p:ext>
            </p:extLst>
          </p:nvPr>
        </p:nvGraphicFramePr>
        <p:xfrm>
          <a:off x="626469" y="1973952"/>
          <a:ext cx="5376671" cy="3870960"/>
        </p:xfrm>
        <a:graphic>
          <a:graphicData uri="http://schemas.openxmlformats.org/drawingml/2006/table">
            <a:tbl>
              <a:tblPr/>
              <a:tblGrid>
                <a:gridCol w="1700169">
                  <a:extLst>
                    <a:ext uri="{9D8B030D-6E8A-4147-A177-3AD203B41FA5}">
                      <a16:colId xmlns:a16="http://schemas.microsoft.com/office/drawing/2014/main" val="20000"/>
                    </a:ext>
                  </a:extLst>
                </a:gridCol>
                <a:gridCol w="1050686">
                  <a:extLst>
                    <a:ext uri="{9D8B030D-6E8A-4147-A177-3AD203B41FA5}">
                      <a16:colId xmlns:a16="http://schemas.microsoft.com/office/drawing/2014/main" val="20001"/>
                    </a:ext>
                  </a:extLst>
                </a:gridCol>
                <a:gridCol w="875272">
                  <a:extLst>
                    <a:ext uri="{9D8B030D-6E8A-4147-A177-3AD203B41FA5}">
                      <a16:colId xmlns:a16="http://schemas.microsoft.com/office/drawing/2014/main" val="20002"/>
                    </a:ext>
                  </a:extLst>
                </a:gridCol>
                <a:gridCol w="875272">
                  <a:extLst>
                    <a:ext uri="{9D8B030D-6E8A-4147-A177-3AD203B41FA5}">
                      <a16:colId xmlns:a16="http://schemas.microsoft.com/office/drawing/2014/main" val="3122096302"/>
                    </a:ext>
                  </a:extLst>
                </a:gridCol>
                <a:gridCol w="875272">
                  <a:extLst>
                    <a:ext uri="{9D8B030D-6E8A-4147-A177-3AD203B41FA5}">
                      <a16:colId xmlns:a16="http://schemas.microsoft.com/office/drawing/2014/main" val="3223945764"/>
                    </a:ext>
                  </a:extLst>
                </a:gridCol>
              </a:tblGrid>
              <a:tr h="2104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400" b="1" i="0" u="none" strike="noStrike" cap="none" normalizeH="0" baseline="0" dirty="0">
                          <a:ln>
                            <a:noFill/>
                          </a:ln>
                          <a:solidFill>
                            <a:schemeClr val="tx1"/>
                          </a:solidFill>
                          <a:effectLst/>
                          <a:latin typeface="Calibri" panose="020F0502020204030204" pitchFamily="34" charset="0"/>
                        </a:rPr>
                        <a:t>Any Cause AEs </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 HER3-DXd Doses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400" b="1" i="0" u="none" strike="noStrike" cap="none" normalizeH="0" baseline="0" dirty="0">
                          <a:ln>
                            <a:noFill/>
                          </a:ln>
                          <a:solidFill>
                            <a:schemeClr val="tx1"/>
                          </a:solidFill>
                          <a:effectLst/>
                          <a:latin typeface="Calibri" panose="020F0502020204030204" pitchFamily="34" charset="0"/>
                        </a:rPr>
                        <a:t>TRAEs </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024383270"/>
                  </a:ext>
                </a:extLst>
              </a:tr>
              <a:tr h="2629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AE, %</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 (</a:t>
                      </a:r>
                      <a:r>
                        <a:rPr kumimoji="0" lang="en-GB" sz="1400" b="1" i="0" u="none" strike="noStrike" cap="none" normalizeH="0" baseline="0" dirty="0">
                          <a:ln>
                            <a:noFill/>
                          </a:ln>
                          <a:solidFill>
                            <a:schemeClr val="tx1"/>
                          </a:solidFill>
                          <a:effectLst/>
                          <a:latin typeface="Calibri" panose="020F0502020204030204" pitchFamily="34" charset="0"/>
                        </a:rPr>
                        <a:t>≥10%)</a:t>
                      </a:r>
                      <a:endParaRPr kumimoji="0" lang="en-US" sz="1400" b="1" i="0" u="none" strike="noStrike" cap="none" normalizeH="0" baseline="0" dirty="0">
                        <a:ln>
                          <a:noFill/>
                        </a:ln>
                        <a:solidFill>
                          <a:schemeClr val="tx1"/>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 Gr 3/4</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 (</a:t>
                      </a:r>
                      <a:r>
                        <a:rPr kumimoji="0" lang="en-GB" sz="1400" b="1" i="0" u="none" strike="noStrike" cap="none" normalizeH="0" baseline="0" dirty="0">
                          <a:ln>
                            <a:noFill/>
                          </a:ln>
                          <a:solidFill>
                            <a:schemeClr val="tx1"/>
                          </a:solidFill>
                          <a:effectLst/>
                          <a:latin typeface="Calibri" panose="020F0502020204030204" pitchFamily="34" charset="0"/>
                        </a:rPr>
                        <a:t>≥10%)</a:t>
                      </a:r>
                      <a:endParaRPr kumimoji="0" lang="en-US" sz="1400" b="1" i="0" u="none" strike="noStrike" cap="none" normalizeH="0" baseline="0" dirty="0">
                        <a:ln>
                          <a:noFill/>
                        </a:ln>
                        <a:solidFill>
                          <a:schemeClr val="tx1"/>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 Gr 3/4</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626187675"/>
                  </a:ext>
                </a:extLst>
              </a:tr>
              <a:tr h="1546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 1 AE</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88</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35</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61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6</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10981232"/>
                  </a:ext>
                </a:extLst>
              </a:tr>
              <a:tr h="1546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Diarrhea</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104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IRR</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546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Fatigue</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35405"/>
                  </a:ext>
                </a:extLst>
              </a:tr>
              <a:tr h="1546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Nausea</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09038037"/>
                  </a:ext>
                </a:extLst>
              </a:tr>
              <a:tr h="2629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Vomiting</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29516732"/>
                  </a:ext>
                </a:extLst>
              </a:tr>
              <a:tr h="1546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Anemia</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18536493"/>
                  </a:ext>
                </a:extLst>
              </a:tr>
              <a:tr h="1546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Constipation</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56856159"/>
                  </a:ext>
                </a:extLst>
              </a:tr>
              <a:tr h="1546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ALT increased</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17099824"/>
                  </a:ext>
                </a:extLst>
              </a:tr>
              <a:tr h="1546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AST increased</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96213537"/>
                  </a:ext>
                </a:extLst>
              </a:tr>
            </a:tbl>
          </a:graphicData>
        </a:graphic>
      </p:graphicFrame>
      <p:sp>
        <p:nvSpPr>
          <p:cNvPr id="4" name="Text Box 11">
            <a:extLst>
              <a:ext uri="{FF2B5EF4-FFF2-40B4-BE49-F238E27FC236}">
                <a16:creationId xmlns:a16="http://schemas.microsoft.com/office/drawing/2014/main" id="{B108758F-1E9C-420E-77AE-85F09EFD8D67}"/>
              </a:ext>
            </a:extLst>
          </p:cNvPr>
          <p:cNvSpPr txBox="1">
            <a:spLocks noChangeArrowheads="1"/>
          </p:cNvSpPr>
          <p:nvPr/>
        </p:nvSpPr>
        <p:spPr bwMode="auto">
          <a:xfrm>
            <a:off x="6207818" y="5547939"/>
            <a:ext cx="5177559" cy="72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171450" marR="0" lvl="0" indent="-171450" algn="l" defTabSz="914400" rtl="0" eaLnBrk="1" fontAlgn="auto" latinLnBrk="0" hangingPunct="1">
              <a:lnSpc>
                <a:spcPct val="100000"/>
              </a:lnSpc>
              <a:spcBef>
                <a:spcPts val="600"/>
              </a:spcBef>
              <a:spcAft>
                <a:spcPct val="0"/>
              </a:spcAft>
              <a:buClrTx/>
              <a:buSzTx/>
              <a:tabLst/>
              <a:defRPr/>
            </a:pPr>
            <a:r>
              <a:rPr lang="en-US" altLang="en-US" sz="1800" b="0" dirty="0">
                <a:solidFill>
                  <a:srgbClr val="000000"/>
                </a:solidFill>
                <a:latin typeface="Calibri" panose="020F0502020204030204" pitchFamily="34" charset="0"/>
                <a:cs typeface="+mn-cs"/>
              </a:rPr>
              <a:t>No grade 5 TRAEs reported</a:t>
            </a:r>
          </a:p>
          <a:p>
            <a:pPr marL="171450" marR="0" lvl="0" indent="-171450" algn="l" defTabSz="914400" rtl="0" eaLnBrk="1" fontAlgn="auto" latinLnBrk="0" hangingPunct="1">
              <a:lnSpc>
                <a:spcPct val="100000"/>
              </a:lnSpc>
              <a:spcBef>
                <a:spcPts val="600"/>
              </a:spcBef>
              <a:spcAft>
                <a:spcPct val="0"/>
              </a:spcAft>
              <a:buClrTx/>
              <a:buSzTx/>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cs typeface="+mn-cs"/>
              </a:rPr>
              <a:t>No discontinuations due to TRAEs</a:t>
            </a:r>
          </a:p>
        </p:txBody>
      </p:sp>
      <p:graphicFrame>
        <p:nvGraphicFramePr>
          <p:cNvPr id="3" name="Group 3">
            <a:extLst>
              <a:ext uri="{FF2B5EF4-FFF2-40B4-BE49-F238E27FC236}">
                <a16:creationId xmlns:a16="http://schemas.microsoft.com/office/drawing/2014/main" id="{BE0E8421-2D82-34A8-96B5-2FA479BE8714}"/>
              </a:ext>
            </a:extLst>
          </p:cNvPr>
          <p:cNvGraphicFramePr>
            <a:graphicFrameLocks/>
          </p:cNvGraphicFramePr>
          <p:nvPr>
            <p:extLst>
              <p:ext uri="{D42A27DB-BD31-4B8C-83A1-F6EECF244321}">
                <p14:modId xmlns:p14="http://schemas.microsoft.com/office/powerpoint/2010/main" val="1088218336"/>
              </p:ext>
            </p:extLst>
          </p:nvPr>
        </p:nvGraphicFramePr>
        <p:xfrm>
          <a:off x="6202771" y="1973952"/>
          <a:ext cx="5376671" cy="3474720"/>
        </p:xfrm>
        <a:graphic>
          <a:graphicData uri="http://schemas.openxmlformats.org/drawingml/2006/table">
            <a:tbl>
              <a:tblPr/>
              <a:tblGrid>
                <a:gridCol w="1955707">
                  <a:extLst>
                    <a:ext uri="{9D8B030D-6E8A-4147-A177-3AD203B41FA5}">
                      <a16:colId xmlns:a16="http://schemas.microsoft.com/office/drawing/2014/main" val="20000"/>
                    </a:ext>
                  </a:extLst>
                </a:gridCol>
                <a:gridCol w="855241">
                  <a:extLst>
                    <a:ext uri="{9D8B030D-6E8A-4147-A177-3AD203B41FA5}">
                      <a16:colId xmlns:a16="http://schemas.microsoft.com/office/drawing/2014/main" val="20001"/>
                    </a:ext>
                  </a:extLst>
                </a:gridCol>
                <a:gridCol w="855241">
                  <a:extLst>
                    <a:ext uri="{9D8B030D-6E8A-4147-A177-3AD203B41FA5}">
                      <a16:colId xmlns:a16="http://schemas.microsoft.com/office/drawing/2014/main" val="20002"/>
                    </a:ext>
                  </a:extLst>
                </a:gridCol>
                <a:gridCol w="855241">
                  <a:extLst>
                    <a:ext uri="{9D8B030D-6E8A-4147-A177-3AD203B41FA5}">
                      <a16:colId xmlns:a16="http://schemas.microsoft.com/office/drawing/2014/main" val="3122096302"/>
                    </a:ext>
                  </a:extLst>
                </a:gridCol>
                <a:gridCol w="855241">
                  <a:extLst>
                    <a:ext uri="{9D8B030D-6E8A-4147-A177-3AD203B41FA5}">
                      <a16:colId xmlns:a16="http://schemas.microsoft.com/office/drawing/2014/main" val="3223945764"/>
                    </a:ext>
                  </a:extLst>
                </a:gridCol>
              </a:tblGrid>
              <a:tr h="2104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400" b="1" i="0" u="none" strike="noStrike" cap="none" normalizeH="0" baseline="0" dirty="0">
                          <a:ln>
                            <a:noFill/>
                          </a:ln>
                          <a:solidFill>
                            <a:schemeClr val="tx1"/>
                          </a:solidFill>
                          <a:effectLst/>
                          <a:latin typeface="Calibri" panose="020F0502020204030204" pitchFamily="34" charset="0"/>
                        </a:rPr>
                        <a:t>Any Cause AEs </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 HER3-DXd Doses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400" b="1" i="0" u="none" strike="noStrike" cap="none" normalizeH="0" baseline="0" dirty="0">
                          <a:ln>
                            <a:noFill/>
                          </a:ln>
                          <a:solidFill>
                            <a:schemeClr val="tx1"/>
                          </a:solidFill>
                          <a:effectLst/>
                          <a:latin typeface="Calibri" panose="020F0502020204030204" pitchFamily="34" charset="0"/>
                        </a:rPr>
                        <a:t>TRAEs </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024383270"/>
                  </a:ext>
                </a:extLst>
              </a:tr>
              <a:tr h="2629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AE, %</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 (</a:t>
                      </a:r>
                      <a:r>
                        <a:rPr kumimoji="0" lang="en-GB" sz="1400" b="1" i="0" u="none" strike="noStrike" cap="none" normalizeH="0" baseline="0" dirty="0">
                          <a:ln>
                            <a:noFill/>
                          </a:ln>
                          <a:solidFill>
                            <a:schemeClr val="tx1"/>
                          </a:solidFill>
                          <a:effectLst/>
                          <a:latin typeface="Calibri" panose="020F0502020204030204" pitchFamily="34" charset="0"/>
                        </a:rPr>
                        <a:t>≥10%)</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0" marR="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 Gr 3/4</a:t>
                      </a:r>
                    </a:p>
                  </a:txBody>
                  <a:tcPr marL="0" marR="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 (</a:t>
                      </a:r>
                      <a:r>
                        <a:rPr kumimoji="0" lang="en-GB" sz="1400" b="1" i="0" u="none" strike="noStrike" cap="none" normalizeH="0" baseline="0" dirty="0">
                          <a:ln>
                            <a:noFill/>
                          </a:ln>
                          <a:solidFill>
                            <a:schemeClr val="tx1"/>
                          </a:solidFill>
                          <a:effectLst/>
                          <a:latin typeface="Calibri" panose="020F0502020204030204" pitchFamily="34" charset="0"/>
                        </a:rPr>
                        <a:t>≥10%)</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0" marR="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 Gr 3/4</a:t>
                      </a:r>
                    </a:p>
                  </a:txBody>
                  <a:tcPr marL="0" marR="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626187675"/>
                  </a:ext>
                </a:extLst>
              </a:tr>
              <a:tr h="1546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Decreased appetite</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8</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3</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51146383"/>
                  </a:ext>
                </a:extLst>
              </a:tr>
              <a:tr h="1546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Abdominal pain</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11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2</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2</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10981232"/>
                  </a:ext>
                </a:extLst>
              </a:tr>
              <a:tr h="1546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Dyspnea</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104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GGT increased</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546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Platelet count decreased</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35405"/>
                  </a:ext>
                </a:extLst>
              </a:tr>
              <a:tr h="1546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Hyperuricemia</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09038037"/>
                  </a:ext>
                </a:extLst>
              </a:tr>
              <a:tr h="2629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Bacteriemia</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29516732"/>
                  </a:ext>
                </a:extLst>
              </a:tr>
              <a:tr h="1546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Hypertransaminasemia</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18536493"/>
                  </a:ext>
                </a:extLst>
              </a:tr>
            </a:tbl>
          </a:graphicData>
        </a:graphic>
      </p:graphicFrame>
    </p:spTree>
    <p:extLst>
      <p:ext uri="{BB962C8B-B14F-4D97-AF65-F5344CB8AC3E}">
        <p14:creationId xmlns:p14="http://schemas.microsoft.com/office/powerpoint/2010/main" val="34973719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D9C58-FD34-198D-A3AB-F59309240E76}"/>
              </a:ext>
            </a:extLst>
          </p:cNvPr>
          <p:cNvSpPr>
            <a:spLocks noGrp="1"/>
          </p:cNvSpPr>
          <p:nvPr>
            <p:ph type="title"/>
          </p:nvPr>
        </p:nvSpPr>
        <p:spPr/>
        <p:txBody>
          <a:bodyPr/>
          <a:lstStyle/>
          <a:p>
            <a:r>
              <a:rPr lang="en-US" dirty="0"/>
              <a:t>SHR-A2009: HER3-Targeted ADC</a:t>
            </a:r>
          </a:p>
        </p:txBody>
      </p:sp>
      <p:sp>
        <p:nvSpPr>
          <p:cNvPr id="3" name="Content Placeholder 2">
            <a:extLst>
              <a:ext uri="{FF2B5EF4-FFF2-40B4-BE49-F238E27FC236}">
                <a16:creationId xmlns:a16="http://schemas.microsoft.com/office/drawing/2014/main" id="{3D2DA9E1-1042-87D1-F258-206DCE760282}"/>
              </a:ext>
            </a:extLst>
          </p:cNvPr>
          <p:cNvSpPr>
            <a:spLocks noGrp="1"/>
          </p:cNvSpPr>
          <p:nvPr>
            <p:ph idx="1"/>
          </p:nvPr>
        </p:nvSpPr>
        <p:spPr/>
        <p:txBody>
          <a:bodyPr/>
          <a:lstStyle/>
          <a:p>
            <a:r>
              <a:rPr lang="en-US" sz="2000" dirty="0"/>
              <a:t>ADC: human anti-HER3 IgG1 mAb, cleavable peptide linker, and DNA topoisomerase I inhibitor</a:t>
            </a:r>
          </a:p>
          <a:p>
            <a:r>
              <a:rPr lang="en-US" sz="2000" dirty="0"/>
              <a:t>First-in-human, multinational phase I dose escalation/expansion trial in patients with advanced/metastatic solid tumors (N = 42)</a:t>
            </a:r>
          </a:p>
          <a:p>
            <a:pPr lvl="1">
              <a:spcBef>
                <a:spcPts val="0"/>
              </a:spcBef>
            </a:pPr>
            <a:r>
              <a:rPr lang="en-US" sz="2000" dirty="0"/>
              <a:t>NSCLC cohort: 34/36 </a:t>
            </a:r>
            <a:r>
              <a:rPr lang="en-US" sz="2000" i="1" dirty="0"/>
              <a:t>EGFR</a:t>
            </a:r>
            <a:r>
              <a:rPr lang="en-US" sz="2000" dirty="0"/>
              <a:t>-mutated, 34/34 prior EGFR TKI, 29/34 prior third-gen EGFR TKI</a:t>
            </a:r>
          </a:p>
        </p:txBody>
      </p:sp>
      <p:sp>
        <p:nvSpPr>
          <p:cNvPr id="4" name="Text Box 11">
            <a:extLst>
              <a:ext uri="{FF2B5EF4-FFF2-40B4-BE49-F238E27FC236}">
                <a16:creationId xmlns:a16="http://schemas.microsoft.com/office/drawing/2014/main" id="{3F63F960-DB6B-DDB9-B74B-8D3B9A671E21}"/>
              </a:ext>
            </a:extLst>
          </p:cNvPr>
          <p:cNvSpPr txBox="1">
            <a:spLocks noChangeArrowheads="1"/>
          </p:cNvSpPr>
          <p:nvPr/>
        </p:nvSpPr>
        <p:spPr bwMode="auto">
          <a:xfrm>
            <a:off x="414339" y="6416518"/>
            <a:ext cx="801052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lang="en-US" sz="1000" b="0" i="0" dirty="0">
                <a:solidFill>
                  <a:srgbClr val="505050"/>
                </a:solidFill>
                <a:effectLst/>
                <a:latin typeface="helvetica" panose="020B0604020202020204" pitchFamily="34" charset="0"/>
              </a:rPr>
              <a:t>Zhou. ESMO 2023. Abstr 658MO. NCT05114759.</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5" name="Group 3">
            <a:extLst>
              <a:ext uri="{FF2B5EF4-FFF2-40B4-BE49-F238E27FC236}">
                <a16:creationId xmlns:a16="http://schemas.microsoft.com/office/drawing/2014/main" id="{486EE25F-A922-21CF-D35F-199E6DAF7AB1}"/>
              </a:ext>
            </a:extLst>
          </p:cNvPr>
          <p:cNvGraphicFramePr>
            <a:graphicFrameLocks/>
          </p:cNvGraphicFramePr>
          <p:nvPr>
            <p:extLst>
              <p:ext uri="{D42A27DB-BD31-4B8C-83A1-F6EECF244321}">
                <p14:modId xmlns:p14="http://schemas.microsoft.com/office/powerpoint/2010/main" val="3208310157"/>
              </p:ext>
            </p:extLst>
          </p:nvPr>
        </p:nvGraphicFramePr>
        <p:xfrm>
          <a:off x="711080" y="3148554"/>
          <a:ext cx="10735055" cy="1601359"/>
        </p:xfrm>
        <a:graphic>
          <a:graphicData uri="http://schemas.openxmlformats.org/drawingml/2006/table">
            <a:tbl>
              <a:tblPr/>
              <a:tblGrid>
                <a:gridCol w="1785079">
                  <a:extLst>
                    <a:ext uri="{9D8B030D-6E8A-4147-A177-3AD203B41FA5}">
                      <a16:colId xmlns:a16="http://schemas.microsoft.com/office/drawing/2014/main" val="20000"/>
                    </a:ext>
                  </a:extLst>
                </a:gridCol>
                <a:gridCol w="1278568">
                  <a:extLst>
                    <a:ext uri="{9D8B030D-6E8A-4147-A177-3AD203B41FA5}">
                      <a16:colId xmlns:a16="http://schemas.microsoft.com/office/drawing/2014/main" val="20001"/>
                    </a:ext>
                  </a:extLst>
                </a:gridCol>
                <a:gridCol w="1278568">
                  <a:extLst>
                    <a:ext uri="{9D8B030D-6E8A-4147-A177-3AD203B41FA5}">
                      <a16:colId xmlns:a16="http://schemas.microsoft.com/office/drawing/2014/main" val="2062527398"/>
                    </a:ext>
                  </a:extLst>
                </a:gridCol>
                <a:gridCol w="1278568">
                  <a:extLst>
                    <a:ext uri="{9D8B030D-6E8A-4147-A177-3AD203B41FA5}">
                      <a16:colId xmlns:a16="http://schemas.microsoft.com/office/drawing/2014/main" val="2109046217"/>
                    </a:ext>
                  </a:extLst>
                </a:gridCol>
                <a:gridCol w="1278568">
                  <a:extLst>
                    <a:ext uri="{9D8B030D-6E8A-4147-A177-3AD203B41FA5}">
                      <a16:colId xmlns:a16="http://schemas.microsoft.com/office/drawing/2014/main" val="1491685728"/>
                    </a:ext>
                  </a:extLst>
                </a:gridCol>
                <a:gridCol w="1278568">
                  <a:extLst>
                    <a:ext uri="{9D8B030D-6E8A-4147-A177-3AD203B41FA5}">
                      <a16:colId xmlns:a16="http://schemas.microsoft.com/office/drawing/2014/main" val="1570081630"/>
                    </a:ext>
                  </a:extLst>
                </a:gridCol>
                <a:gridCol w="1278568">
                  <a:extLst>
                    <a:ext uri="{9D8B030D-6E8A-4147-A177-3AD203B41FA5}">
                      <a16:colId xmlns:a16="http://schemas.microsoft.com/office/drawing/2014/main" val="3407673123"/>
                    </a:ext>
                  </a:extLst>
                </a:gridCol>
                <a:gridCol w="1278568">
                  <a:extLst>
                    <a:ext uri="{9D8B030D-6E8A-4147-A177-3AD203B41FA5}">
                      <a16:colId xmlns:a16="http://schemas.microsoft.com/office/drawing/2014/main" val="2170183606"/>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mj-lt"/>
                        </a:rPr>
                        <a:t>NSCLC Cohort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kumimoji="0" lang="en-US" sz="1600" b="1" i="0" u="none" strike="noStrike" cap="none" normalizeH="0" baseline="0" dirty="0">
                          <a:ln>
                            <a:noFill/>
                          </a:ln>
                          <a:solidFill>
                            <a:schemeClr val="tx1"/>
                          </a:solidFill>
                          <a:effectLst/>
                          <a:latin typeface="+mj-lt"/>
                        </a:rPr>
                        <a:t>1.5 mg/kg</a:t>
                      </a:r>
                    </a:p>
                    <a:p>
                      <a:pPr algn="ctr"/>
                      <a:r>
                        <a:rPr kumimoji="0" lang="en-US" sz="1600" b="1" i="0" u="none" strike="noStrike" cap="none" normalizeH="0" baseline="0" dirty="0">
                          <a:ln>
                            <a:noFill/>
                          </a:ln>
                          <a:solidFill>
                            <a:schemeClr val="tx1"/>
                          </a:solidFill>
                          <a:effectLst/>
                          <a:latin typeface="+mj-lt"/>
                        </a:rPr>
                        <a:t>(n = 3)</a:t>
                      </a:r>
                      <a:endParaRPr lang="en-US" sz="2000" dirty="0">
                        <a:latin typeface="+mj-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mj-lt"/>
                          <a:ea typeface="+mn-ea"/>
                          <a:cs typeface="+mn-cs"/>
                        </a:rPr>
                        <a:t>3.0 mg/kg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mj-lt"/>
                          <a:ea typeface="+mn-ea"/>
                          <a:cs typeface="+mn-cs"/>
                        </a:rPr>
                        <a:t>(n = 3)</a:t>
                      </a:r>
                      <a:endParaRPr kumimoji="0" lang="en-US" sz="2000" b="0" i="0" u="none" strike="noStrike" kern="1200" cap="none" spc="0" normalizeH="0" baseline="0" noProof="0" dirty="0">
                        <a:ln>
                          <a:noFill/>
                        </a:ln>
                        <a:solidFill>
                          <a:srgbClr val="FFFFFF"/>
                        </a:solidFill>
                        <a:effectLst/>
                        <a:uLnTx/>
                        <a:uFillTx/>
                        <a:latin typeface="+mj-lt"/>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mj-lt"/>
                          <a:ea typeface="+mn-ea"/>
                          <a:cs typeface="+mn-cs"/>
                        </a:rPr>
                        <a:t>4.5 mg/kg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mj-lt"/>
                          <a:ea typeface="+mn-ea"/>
                          <a:cs typeface="+mn-cs"/>
                        </a:rPr>
                        <a:t>(n = 3)</a:t>
                      </a:r>
                      <a:endParaRPr kumimoji="0" lang="en-US" sz="2000" b="0" i="0" u="none" strike="noStrike" kern="1200" cap="none" spc="0" normalizeH="0" baseline="0" noProof="0" dirty="0">
                        <a:ln>
                          <a:noFill/>
                        </a:ln>
                        <a:solidFill>
                          <a:srgbClr val="FFFFFF"/>
                        </a:solidFill>
                        <a:effectLst/>
                        <a:uLnTx/>
                        <a:uFillTx/>
                        <a:latin typeface="+mj-lt"/>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mj-lt"/>
                          <a:ea typeface="+mn-ea"/>
                          <a:cs typeface="+mn-cs"/>
                        </a:rPr>
                        <a:t>6.0 mg/kg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mj-lt"/>
                          <a:ea typeface="+mn-ea"/>
                          <a:cs typeface="+mn-cs"/>
                        </a:rPr>
                        <a:t>(n = 8)</a:t>
                      </a:r>
                      <a:endParaRPr kumimoji="0" lang="en-US" sz="2000" b="0" i="0" u="none" strike="noStrike" kern="1200" cap="none" spc="0" normalizeH="0" baseline="0" noProof="0" dirty="0">
                        <a:ln>
                          <a:noFill/>
                        </a:ln>
                        <a:solidFill>
                          <a:srgbClr val="FFFFFF"/>
                        </a:solidFill>
                        <a:effectLst/>
                        <a:uLnTx/>
                        <a:uFillTx/>
                        <a:latin typeface="+mj-lt"/>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mj-lt"/>
                          <a:ea typeface="+mn-ea"/>
                          <a:cs typeface="+mn-cs"/>
                        </a:rPr>
                        <a:t>7.5 mg/kg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mj-lt"/>
                          <a:ea typeface="+mn-ea"/>
                          <a:cs typeface="+mn-cs"/>
                        </a:rPr>
                        <a:t>(n = 3)</a:t>
                      </a:r>
                      <a:endParaRPr kumimoji="0" lang="en-US" sz="2000" b="0" i="0" u="none" strike="noStrike" kern="1200" cap="none" spc="0" normalizeH="0" baseline="0" noProof="0" dirty="0">
                        <a:ln>
                          <a:noFill/>
                        </a:ln>
                        <a:solidFill>
                          <a:srgbClr val="FFFFFF"/>
                        </a:solidFill>
                        <a:effectLst/>
                        <a:uLnTx/>
                        <a:uFillTx/>
                        <a:latin typeface="+mj-lt"/>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mj-lt"/>
                          <a:ea typeface="+mn-ea"/>
                          <a:cs typeface="+mn-cs"/>
                        </a:rPr>
                        <a:t>9.0 mg/kg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mj-lt"/>
                          <a:ea typeface="+mn-ea"/>
                          <a:cs typeface="+mn-cs"/>
                        </a:rPr>
                        <a:t>(n = 10)</a:t>
                      </a:r>
                      <a:endParaRPr kumimoji="0" lang="en-US" sz="2000" b="0" i="0" u="none" strike="noStrike" kern="1200" cap="none" spc="0" normalizeH="0" baseline="0" noProof="0" dirty="0">
                        <a:ln>
                          <a:noFill/>
                        </a:ln>
                        <a:solidFill>
                          <a:srgbClr val="FFFFFF"/>
                        </a:solidFill>
                        <a:effectLst/>
                        <a:uLnTx/>
                        <a:uFillTx/>
                        <a:latin typeface="+mj-lt"/>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mj-lt"/>
                          <a:ea typeface="+mn-ea"/>
                          <a:cs typeface="+mn-cs"/>
                        </a:rPr>
                        <a:t>All Doses </a:t>
                      </a:r>
                      <a:br>
                        <a:rPr kumimoji="0" lang="en-US" sz="1600" b="1" i="0" u="none" strike="noStrike" kern="1200" cap="none" spc="0" normalizeH="0" baseline="0" noProof="0" dirty="0">
                          <a:ln>
                            <a:noFill/>
                          </a:ln>
                          <a:solidFill>
                            <a:srgbClr val="FFFFFF"/>
                          </a:solidFill>
                          <a:effectLst/>
                          <a:uLnTx/>
                          <a:uFillTx/>
                          <a:latin typeface="+mj-lt"/>
                          <a:ea typeface="+mn-ea"/>
                          <a:cs typeface="+mn-cs"/>
                        </a:rPr>
                      </a:br>
                      <a:r>
                        <a:rPr kumimoji="0" lang="en-US" sz="1600" b="1" i="0" u="none" strike="noStrike" kern="1200" cap="none" spc="0" normalizeH="0" baseline="0" noProof="0" dirty="0">
                          <a:ln>
                            <a:noFill/>
                          </a:ln>
                          <a:solidFill>
                            <a:srgbClr val="FFFFFF"/>
                          </a:solidFill>
                          <a:effectLst/>
                          <a:uLnTx/>
                          <a:uFillTx/>
                          <a:latin typeface="+mj-lt"/>
                          <a:ea typeface="+mn-ea"/>
                          <a:cs typeface="+mn-cs"/>
                        </a:rPr>
                        <a:t>(N = 30)</a:t>
                      </a:r>
                      <a:endParaRPr kumimoji="0" lang="en-US" sz="2000" b="0" i="0" u="none" strike="noStrike" kern="1200" cap="none" spc="0" normalizeH="0" baseline="0" noProof="0" dirty="0">
                        <a:ln>
                          <a:noFill/>
                        </a:ln>
                        <a:solidFill>
                          <a:srgbClr val="FFFFFF"/>
                        </a:solidFill>
                        <a:effectLst/>
                        <a:uLnTx/>
                        <a:uFillTx/>
                        <a:latin typeface="+mj-lt"/>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01196588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j-lt"/>
                        </a:rPr>
                        <a:t>ORR,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mj-lt"/>
                          <a:ea typeface="+mn-ea"/>
                          <a:cs typeface="+mn-cs"/>
                        </a:rPr>
                        <a:t>0</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mj-lt"/>
                          <a:ea typeface="+mn-ea"/>
                          <a:cs typeface="+mn-cs"/>
                        </a:rPr>
                        <a:t>1 (33.3)</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mj-lt"/>
                          <a:ea typeface="+mn-ea"/>
                          <a:cs typeface="+mn-cs"/>
                        </a:rPr>
                        <a:t>1 (33.3)</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mj-lt"/>
                          <a:ea typeface="+mn-ea"/>
                          <a:cs typeface="+mn-cs"/>
                        </a:rPr>
                        <a:t>3 (37.5)</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mj-lt"/>
                          <a:ea typeface="+mn-ea"/>
                          <a:cs typeface="+mn-cs"/>
                        </a:rPr>
                        <a:t>1 (33.3)</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mj-lt"/>
                          <a:ea typeface="+mn-ea"/>
                          <a:cs typeface="+mn-cs"/>
                        </a:rPr>
                        <a:t>3 (30.0)</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mj-lt"/>
                          <a:ea typeface="+mn-ea"/>
                          <a:cs typeface="+mn-cs"/>
                        </a:rPr>
                        <a:t>9 (30.0)</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j-lt"/>
                        </a:rPr>
                        <a:t>DCR,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algn="ctr">
                        <a:lnSpc>
                          <a:spcPct val="107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mj-lt"/>
                          <a:ea typeface="+mn-ea"/>
                          <a:cs typeface="+mn-cs"/>
                        </a:rPr>
                        <a:t>2 (66.7)</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algn="ctr">
                        <a:lnSpc>
                          <a:spcPct val="107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mj-lt"/>
                          <a:ea typeface="+mn-ea"/>
                          <a:cs typeface="+mn-cs"/>
                        </a:rPr>
                        <a:t>2 (66.7)</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algn="ctr">
                        <a:lnSpc>
                          <a:spcPct val="107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mj-lt"/>
                          <a:ea typeface="+mn-ea"/>
                          <a:cs typeface="+mn-cs"/>
                        </a:rPr>
                        <a:t>3 (100)</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algn="ctr">
                        <a:lnSpc>
                          <a:spcPct val="107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mj-lt"/>
                          <a:ea typeface="+mn-ea"/>
                          <a:cs typeface="+mn-cs"/>
                        </a:rPr>
                        <a:t>5 (62.5)</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algn="ctr">
                        <a:lnSpc>
                          <a:spcPct val="107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mj-lt"/>
                          <a:ea typeface="+mn-ea"/>
                          <a:cs typeface="+mn-cs"/>
                        </a:rPr>
                        <a:t>2 (66.7)</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algn="ctr">
                        <a:lnSpc>
                          <a:spcPct val="107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mj-lt"/>
                          <a:ea typeface="+mn-ea"/>
                          <a:cs typeface="+mn-cs"/>
                        </a:rPr>
                        <a:t>9 (90.0)</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algn="ctr">
                        <a:lnSpc>
                          <a:spcPct val="107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mj-lt"/>
                          <a:ea typeface="+mn-ea"/>
                          <a:cs typeface="+mn-cs"/>
                        </a:rPr>
                        <a:t>23 (76.7)</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j-lt"/>
                        </a:rPr>
                        <a:t>mDoR, mo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mj-lt"/>
                          <a:ea typeface="+mn-ea"/>
                          <a:cs typeface="+mn-cs"/>
                        </a:rPr>
                        <a:t>NE</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mj-lt"/>
                          <a:ea typeface="+mn-ea"/>
                          <a:cs typeface="+mn-cs"/>
                        </a:rPr>
                        <a:t>NE</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mj-lt"/>
                          <a:ea typeface="+mn-ea"/>
                          <a:cs typeface="+mn-cs"/>
                        </a:rPr>
                        <a:t>7.0 (7.0-7.0)</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mj-lt"/>
                          <a:ea typeface="+mn-ea"/>
                          <a:cs typeface="+mn-cs"/>
                        </a:rPr>
                        <a:t>5.7 (2.8-8.5)</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mj-lt"/>
                          <a:ea typeface="+mn-ea"/>
                          <a:cs typeface="+mn-cs"/>
                        </a:rPr>
                        <a:t>NE</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mj-lt"/>
                          <a:ea typeface="+mn-ea"/>
                          <a:cs typeface="+mn-cs"/>
                        </a:rPr>
                        <a:t>NE</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mj-lt"/>
                          <a:ea typeface="+mn-ea"/>
                          <a:cs typeface="+mn-cs"/>
                        </a:rPr>
                        <a:t>7.0 (2.8-8.5)</a:t>
                      </a:r>
                    </a:p>
                  </a:txBody>
                  <a:tcPr marL="18288" marR="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30700172"/>
                  </a:ext>
                </a:extLst>
              </a:tr>
            </a:tbl>
          </a:graphicData>
        </a:graphic>
      </p:graphicFrame>
      <p:sp>
        <p:nvSpPr>
          <p:cNvPr id="6" name="Content Placeholder 2">
            <a:extLst>
              <a:ext uri="{FF2B5EF4-FFF2-40B4-BE49-F238E27FC236}">
                <a16:creationId xmlns:a16="http://schemas.microsoft.com/office/drawing/2014/main" id="{80E86690-8B46-B99D-B471-2C3A2531E146}"/>
              </a:ext>
            </a:extLst>
          </p:cNvPr>
          <p:cNvSpPr txBox="1">
            <a:spLocks/>
          </p:cNvSpPr>
          <p:nvPr/>
        </p:nvSpPr>
        <p:spPr bwMode="auto">
          <a:xfrm>
            <a:off x="604674" y="4930220"/>
            <a:ext cx="10877529" cy="1329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0" kern="0" dirty="0"/>
              <a:t>No DLTs observed up to 10 mg/kg Q3W; dose escalation is ongoing</a:t>
            </a:r>
          </a:p>
          <a:p>
            <a:r>
              <a:rPr lang="en-US" sz="2000" b="0" kern="0" dirty="0"/>
              <a:t>Grade ≥3 TRAEs: 31%, with all occurring in ≥5% being hematotoxicities</a:t>
            </a:r>
          </a:p>
          <a:p>
            <a:r>
              <a:rPr lang="en-US" sz="2000" b="0" kern="0" dirty="0"/>
              <a:t>3 (7.1%) TRAEs led to discontinuation; 2 cases of ILD (4.8%)</a:t>
            </a:r>
          </a:p>
        </p:txBody>
      </p:sp>
    </p:spTree>
    <p:extLst>
      <p:ext uri="{BB962C8B-B14F-4D97-AF65-F5344CB8AC3E}">
        <p14:creationId xmlns:p14="http://schemas.microsoft.com/office/powerpoint/2010/main" val="32815838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8A8C3-63AD-EEAB-3B56-991B7AED8933}"/>
              </a:ext>
            </a:extLst>
          </p:cNvPr>
          <p:cNvSpPr>
            <a:spLocks noGrp="1"/>
          </p:cNvSpPr>
          <p:nvPr>
            <p:ph type="title"/>
          </p:nvPr>
        </p:nvSpPr>
        <p:spPr/>
        <p:txBody>
          <a:bodyPr/>
          <a:lstStyle/>
          <a:p>
            <a:r>
              <a:rPr lang="en-US" dirty="0"/>
              <a:t>Key Takeaways</a:t>
            </a:r>
          </a:p>
        </p:txBody>
      </p:sp>
      <p:sp>
        <p:nvSpPr>
          <p:cNvPr id="3" name="Content Placeholder 2">
            <a:extLst>
              <a:ext uri="{FF2B5EF4-FFF2-40B4-BE49-F238E27FC236}">
                <a16:creationId xmlns:a16="http://schemas.microsoft.com/office/drawing/2014/main" id="{15891CB8-6537-A0CE-83B2-43F751E300A6}"/>
              </a:ext>
            </a:extLst>
          </p:cNvPr>
          <p:cNvSpPr>
            <a:spLocks noGrp="1"/>
          </p:cNvSpPr>
          <p:nvPr>
            <p:ph idx="1"/>
          </p:nvPr>
        </p:nvSpPr>
        <p:spPr/>
        <p:txBody>
          <a:bodyPr/>
          <a:lstStyle/>
          <a:p>
            <a:r>
              <a:rPr lang="en-US" sz="2200" dirty="0"/>
              <a:t>HER3 is an active target of investigation in several cancer types</a:t>
            </a:r>
          </a:p>
          <a:p>
            <a:r>
              <a:rPr lang="en-US" sz="2200" dirty="0"/>
              <a:t>The ability of HER3 to heterodimerize with multiple partners may allow it to contribute to resistance to targeted therapies, notably including EGFR TKI treatment in </a:t>
            </a:r>
            <a:r>
              <a:rPr lang="en-US" sz="2200" i="1" dirty="0"/>
              <a:t>EGFR</a:t>
            </a:r>
            <a:r>
              <a:rPr lang="en-US" sz="2200" dirty="0"/>
              <a:t>-mutated NSCLC</a:t>
            </a:r>
          </a:p>
          <a:p>
            <a:r>
              <a:rPr lang="en-US" sz="2200" dirty="0"/>
              <a:t>The HER3-targeted ADC patritumab deruxtecan has shown ~30% ORR in previously treated </a:t>
            </a:r>
            <a:r>
              <a:rPr lang="en-US" sz="2200" i="1" dirty="0"/>
              <a:t>EGFR</a:t>
            </a:r>
            <a:r>
              <a:rPr lang="en-US" sz="2200" dirty="0"/>
              <a:t>-mutated NSCLC, with responses seen regardless of HER3 expression level</a:t>
            </a:r>
          </a:p>
          <a:p>
            <a:r>
              <a:rPr lang="en-US" sz="2200" dirty="0"/>
              <a:t>Other key therapies in clinical development include:</a:t>
            </a:r>
          </a:p>
          <a:p>
            <a:pPr lvl="1"/>
            <a:r>
              <a:rPr lang="en-US" sz="2000" dirty="0"/>
              <a:t>BL-B01D1: EGFR x HER3 bispecific ADC</a:t>
            </a:r>
          </a:p>
          <a:p>
            <a:pPr lvl="1"/>
            <a:r>
              <a:rPr lang="en-US" sz="2000" dirty="0"/>
              <a:t>SI-B001 (izalontamab): EGFR x HER3 bispecific antibody</a:t>
            </a:r>
          </a:p>
          <a:p>
            <a:pPr lvl="1"/>
            <a:r>
              <a:rPr lang="en-US" sz="2000" dirty="0"/>
              <a:t>Zenocutuzumab: HER2 x HER3 bispecific antibody</a:t>
            </a:r>
          </a:p>
          <a:p>
            <a:pPr lvl="1"/>
            <a:r>
              <a:rPr lang="en-US" sz="2000" dirty="0"/>
              <a:t>SHR-A2009: HER3-targeted ADC</a:t>
            </a:r>
          </a:p>
        </p:txBody>
      </p:sp>
    </p:spTree>
    <p:extLst>
      <p:ext uri="{BB962C8B-B14F-4D97-AF65-F5344CB8AC3E}">
        <p14:creationId xmlns:p14="http://schemas.microsoft.com/office/powerpoint/2010/main" val="4483427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cs typeface="Calibri" panose="020F0502020204030204" pitchFamily="34" charset="0"/>
              </a:rPr>
              <a:t>Go Online for More CCO </a:t>
            </a:r>
            <a:br>
              <a:rPr lang="en-US" altLang="en-US" sz="4000" dirty="0">
                <a:cs typeface="Calibri" panose="020F0502020204030204" pitchFamily="34" charset="0"/>
              </a:rPr>
            </a:br>
            <a:r>
              <a:rPr lang="en-US" altLang="en-US" sz="4000" dirty="0">
                <a:cs typeface="Calibri" panose="020F0502020204030204" pitchFamily="34" charset="0"/>
              </a:rPr>
              <a:t>Coverage of Lung Cancer!</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cs typeface="Calibri" panose="020F0502020204030204" pitchFamily="34" charset="0"/>
              </a:rPr>
              <a:t>CME-certified microlearning text module </a:t>
            </a:r>
            <a:r>
              <a:rPr lang="en-US" sz="2200" b="0" dirty="0">
                <a:cs typeface="Calibri" panose="020F0502020204030204" pitchFamily="34" charset="0"/>
              </a:rPr>
              <a:t>associated with this downloadable slideset</a:t>
            </a:r>
          </a:p>
          <a:p>
            <a:pPr eaLnBrk="1" hangingPunct="1">
              <a:buClr>
                <a:schemeClr val="accent6"/>
              </a:buClr>
              <a:defRPr/>
            </a:pPr>
            <a:r>
              <a:rPr lang="en-US" sz="2200" dirty="0">
                <a:solidFill>
                  <a:schemeClr val="accent3"/>
                </a:solidFill>
                <a:cs typeface="Calibri" panose="020F0502020204030204" pitchFamily="34" charset="0"/>
              </a:rPr>
              <a:t>ClinicalThought expert commentary </a:t>
            </a:r>
            <a:r>
              <a:rPr lang="en-US" sz="2200" b="0" dirty="0">
                <a:cs typeface="Calibri" panose="020F0502020204030204" pitchFamily="34" charset="0"/>
              </a:rPr>
              <a:t>and </a:t>
            </a:r>
            <a:r>
              <a:rPr lang="en-US" sz="2200" dirty="0">
                <a:solidFill>
                  <a:schemeClr val="accent3"/>
                </a:solidFill>
                <a:cs typeface="Calibri" panose="020F0502020204030204" pitchFamily="34" charset="0"/>
              </a:rPr>
              <a:t>informative podcast </a:t>
            </a:r>
            <a:r>
              <a:rPr lang="en-US" sz="2200" b="0" dirty="0">
                <a:cs typeface="Calibri" panose="020F0502020204030204" pitchFamily="34" charset="0"/>
              </a:rPr>
              <a:t>featuring cross-specialty conversations between experts in breast and other solid tumor types</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a:xfrm>
            <a:off x="514351" y="4856674"/>
            <a:ext cx="11283950" cy="1155939"/>
          </a:xfrm>
        </p:spPr>
        <p:txBody>
          <a:bodyPr/>
          <a:lstStyle/>
          <a:p>
            <a:pPr marL="0" indent="0">
              <a:buNone/>
            </a:pPr>
            <a:r>
              <a:rPr lang="en-US" sz="2400" b="1" dirty="0">
                <a:solidFill>
                  <a:srgbClr val="00823B"/>
                </a:solidFill>
                <a:cs typeface="Calibri" panose="020F0502020204030204" pitchFamily="34" charset="0"/>
                <a:hlinkClick r:id="rId3"/>
              </a:rPr>
              <a:t>clinicaloptions.com</a:t>
            </a:r>
            <a:endParaRPr lang="en-US" sz="2400" b="1" u="sng" dirty="0">
              <a:solidFill>
                <a:srgbClr val="E1471D"/>
              </a:solidFill>
              <a:cs typeface="Calibri" panose="020F0502020204030204" pitchFamily="34" charset="0"/>
            </a:endParaRPr>
          </a:p>
        </p:txBody>
      </p:sp>
    </p:spTree>
    <p:extLst>
      <p:ext uri="{BB962C8B-B14F-4D97-AF65-F5344CB8AC3E}">
        <p14:creationId xmlns:p14="http://schemas.microsoft.com/office/powerpoint/2010/main" val="293510693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E67E4F24FD1384E9020CC8DAA246654" ma:contentTypeVersion="1" ma:contentTypeDescription="Create a new document." ma:contentTypeScope="" ma:versionID="658c79e5cba84f576ffb92ee86c90878">
  <xsd:schema xmlns:xsd="http://www.w3.org/2001/XMLSchema" xmlns:xs="http://www.w3.org/2001/XMLSchema" xmlns:p="http://schemas.microsoft.com/office/2006/metadata/properties" xmlns:ns2="d54cbe69-32bd-412a-b004-9152f949605e" xmlns:ns3="93cee1a5-f328-4af4-bb9e-0181d382544e" targetNamespace="http://schemas.microsoft.com/office/2006/metadata/properties" ma:root="true" ma:fieldsID="f3a1d55983dceb402848a1df33cecbc9" ns2:_="" ns3:_="">
    <xsd:import namespace="d54cbe69-32bd-412a-b004-9152f949605e"/>
    <xsd:import namespace="93cee1a5-f328-4af4-bb9e-0181d382544e"/>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93cee1a5-f328-4af4-bb9e-0181d382544e"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 with Slide Embeds"/>
          <xsd:enumeration value="Slides - Online (non-CME)"/>
          <xsd:enumeration value="Online Figures/Tables"/>
          <xsd:enumeration value="Outcomes - Questions"/>
          <xsd:enumeration value="Permiss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56M7VY3CDVN5-639891216-1</_dlc_DocId>
    <_dlc_DocIdUrl xmlns="d54cbe69-32bd-412a-b004-9152f949605e">
      <Url>https://intranet.clinicaloptions.com/mews/oncology/ONC_2023_Breast_TROP2_LL__YPOX/CME-Certified_Mircrolearning_Interactive_Text_Module__2/_layouts/15/DocIdRedir.aspx?ID=56M7VY3CDVN5-639891216-1</Url>
      <Description>56M7VY3CDVN5-639891216-1</Description>
    </_dlc_DocIdUrl>
    <Document_x0020_Category xmlns="93cee1a5-f328-4af4-bb9e-0181d382544e">Slides - Online (non-CME)</Document_x0020_Category>
  </documentManagement>
</p:properties>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F43EB61F-47F8-4164-A7D0-F6BC5DFC4EA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93cee1a5-f328-4af4-bb9e-0181d382544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DEFB3E8D-067F-4016-832A-59E2ACEA21A8}">
  <ds:schemaRefs>
    <ds:schemaRef ds:uri="http://schemas.microsoft.com/sharepoint/events"/>
  </ds:schemaRefs>
</ds:datastoreItem>
</file>

<file path=customXml/itemProps5.xml><?xml version="1.0" encoding="utf-8"?>
<ds:datastoreItem xmlns:ds="http://schemas.openxmlformats.org/officeDocument/2006/customXml" ds:itemID="{5BA55BC3-5A03-47C2-8EC3-D964C3B5E779}">
  <ds:schemaRefs>
    <ds:schemaRef ds:uri="http://schemas.microsoft.com/office/2006/documentManagement/types"/>
    <ds:schemaRef ds:uri="http://purl.org/dc/elements/1.1/"/>
    <ds:schemaRef ds:uri="93cee1a5-f328-4af4-bb9e-0181d382544e"/>
    <ds:schemaRef ds:uri="http://schemas.microsoft.com/office/2006/metadata/properties"/>
    <ds:schemaRef ds:uri="http://schemas.openxmlformats.org/package/2006/metadata/core-properties"/>
    <ds:schemaRef ds:uri="http://purl.org/dc/dcmitype/"/>
    <ds:schemaRef ds:uri="d54cbe69-32bd-412a-b004-9152f949605e"/>
    <ds:schemaRef ds:uri="http://schemas.microsoft.com/office/infopath/2007/PartnerControls"/>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8093</TotalTime>
  <Words>5815</Words>
  <Application>Microsoft Office PowerPoint</Application>
  <PresentationFormat>Widescreen</PresentationFormat>
  <Paragraphs>1291</Paragraphs>
  <Slides>30</Slides>
  <Notes>27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Arial</vt:lpstr>
      <vt:lpstr>Calibri</vt:lpstr>
      <vt:lpstr>helvetica</vt:lpstr>
      <vt:lpstr>StarSymbol</vt:lpstr>
      <vt:lpstr>Wingdings</vt:lpstr>
      <vt:lpstr>2022_CCO_Template</vt:lpstr>
      <vt:lpstr>Exploring the Clinical Landscape of Novel  HER3-Targeted Treatments for Advanced NSCLC </vt:lpstr>
      <vt:lpstr>About These Slides</vt:lpstr>
      <vt:lpstr>Faculty Disclosures</vt:lpstr>
      <vt:lpstr>The Role of HER3 in Cancer </vt:lpstr>
      <vt:lpstr>Investigational Agents Targeting HER3</vt:lpstr>
      <vt:lpstr>Mechanisms of Resistance to Osimertinib in  EGFR-Mutated NSCLC</vt:lpstr>
      <vt:lpstr>Patritumab Deruxtecan (HER3-DXd):  Novel HER3-Targeted Antibody–Drug Conjugate</vt:lpstr>
      <vt:lpstr>Patritumab Deruxtecan in EGFR-Mutated NSCLC (Phase I): Efficacy With Diverse EGFR TKI Resistance</vt:lpstr>
      <vt:lpstr>HERTHENA-Lung01: Phase II Study of Patritumab Deruxtecan in EGFR-Mutated NSCLC</vt:lpstr>
      <vt:lpstr>HERTHENA-Lung01: Responses in EGFR-Mutated NSCLC</vt:lpstr>
      <vt:lpstr>HERTHENA-Lung01: Antitumor Activity  Across EGFR TKI Resistance Mechanisms</vt:lpstr>
      <vt:lpstr>HERTHENA-Lung01: Correlative Biomarker Analyses</vt:lpstr>
      <vt:lpstr>HERTHENA-Lung01: Safety Summary</vt:lpstr>
      <vt:lpstr>HERTHENA-Lung02: Ongoing Phase III Study of Patritumab Deruxtecan in EGFR-Mutated NSCLC</vt:lpstr>
      <vt:lpstr>Ongoing Phase I Combination Study of Patritumab Deruxtecan With Osimertinib</vt:lpstr>
      <vt:lpstr>Overview of Patritumab Deruxtecan Studies in NSCLC</vt:lpstr>
      <vt:lpstr>BL-B01D1: EGFRxHER3 Bispecific ADC</vt:lpstr>
      <vt:lpstr>BL-B01D1: Response Rates in NSCLC</vt:lpstr>
      <vt:lpstr>BL-B01D1: Tumor Response in NSCLC</vt:lpstr>
      <vt:lpstr>BL-B01D1: Safety in All Tumor Types</vt:lpstr>
      <vt:lpstr>SI-B001 (Izalontamab): EGFR x HER3 Bispecific Antibody</vt:lpstr>
      <vt:lpstr>SI-B001 (Izalontamab): Outcomes in EGFR/ALK Wild-Type NSCLC</vt:lpstr>
      <vt:lpstr>Ongoing Study of SI-B001 (Izalontamab) With Osimertinib for Recurrent Metastatic NSCLC</vt:lpstr>
      <vt:lpstr>Zenocutuzumab: HER2 x HER3 Bispecific Antibody</vt:lpstr>
      <vt:lpstr>eNRGy: Phase I/II Study of Zenocutuzumab in  NRG+ Solid Tumors</vt:lpstr>
      <vt:lpstr>Zenocutuzumab: Tumor Response in NRG1+ NSCLC</vt:lpstr>
      <vt:lpstr>Zenocutuzumab: Safety in All Tumor Types</vt:lpstr>
      <vt:lpstr>SHR-A2009: HER3-Targeted ADC</vt:lpstr>
      <vt:lpstr>Key Takeaways</vt:lpstr>
      <vt:lpstr>Go Online for More CCO  Coverage of Lung Cancer!</vt:lpstr>
    </vt:vector>
  </TitlesOfParts>
  <Manager/>
  <Company>Preferred Company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Exploring the Clinical Landscape of Novel HER3-Targeted Treatments for Advanced NSCLC</dc:title>
  <dc:subject/>
  <dc:creator>Preferred User</dc:creator>
  <cp:keywords/>
  <dc:description/>
  <cp:lastModifiedBy>Vkatkade@cealliance.com</cp:lastModifiedBy>
  <cp:revision>612</cp:revision>
  <cp:lastPrinted>2016-09-26T20:21:49Z</cp:lastPrinted>
  <dcterms:created xsi:type="dcterms:W3CDTF">2005-05-27T15:08:01Z</dcterms:created>
  <dcterms:modified xsi:type="dcterms:W3CDTF">2023-11-03T11:32:35Z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cfd448ca-81e2-4c22-b17b-e6f16e668dcc</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0x0101008E67E4F24FD1384E9020CC8DAA246654</vt:lpwstr>
  </property>
  <property fmtid="{D5CDD505-2E9C-101B-9397-08002B2CF9AE}" pid="9" name="MediaServiceImageTags">
    <vt:lpwstr/>
  </property>
</Properties>
</file>